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4" autoAdjust="0"/>
    <p:restoredTop sz="94595" autoAdjust="0"/>
  </p:normalViewPr>
  <p:slideViewPr>
    <p:cSldViewPr snapToGrid="0" snapToObjects="1">
      <p:cViewPr>
        <p:scale>
          <a:sx n="150" d="100"/>
          <a:sy n="150" d="100"/>
        </p:scale>
        <p:origin x="-784" y="68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7D963-C725-4B48-AB9E-A8114D4F7DCA}" type="datetimeFigureOut">
              <a:rPr lang="en-US" smtClean="0"/>
              <a:t>9/24/14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165A0-EAFA-1041-8D66-A087149F54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294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7D963-C725-4B48-AB9E-A8114D4F7DCA}" type="datetimeFigureOut">
              <a:rPr lang="en-US" smtClean="0"/>
              <a:t>9/24/14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165A0-EAFA-1041-8D66-A087149F54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414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7D963-C725-4B48-AB9E-A8114D4F7DCA}" type="datetimeFigureOut">
              <a:rPr lang="en-US" smtClean="0"/>
              <a:t>9/24/14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165A0-EAFA-1041-8D66-A087149F54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871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7D963-C725-4B48-AB9E-A8114D4F7DCA}" type="datetimeFigureOut">
              <a:rPr lang="en-US" smtClean="0"/>
              <a:t>9/24/14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165A0-EAFA-1041-8D66-A087149F54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935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7D963-C725-4B48-AB9E-A8114D4F7DCA}" type="datetimeFigureOut">
              <a:rPr lang="en-US" smtClean="0"/>
              <a:t>9/24/14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165A0-EAFA-1041-8D66-A087149F54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866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7D963-C725-4B48-AB9E-A8114D4F7DCA}" type="datetimeFigureOut">
              <a:rPr lang="en-US" smtClean="0"/>
              <a:t>9/24/14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165A0-EAFA-1041-8D66-A087149F54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655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7D963-C725-4B48-AB9E-A8114D4F7DCA}" type="datetimeFigureOut">
              <a:rPr lang="en-US" smtClean="0"/>
              <a:t>9/24/14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165A0-EAFA-1041-8D66-A087149F54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268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7D963-C725-4B48-AB9E-A8114D4F7DCA}" type="datetimeFigureOut">
              <a:rPr lang="en-US" smtClean="0"/>
              <a:t>9/24/14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165A0-EAFA-1041-8D66-A087149F54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631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7D963-C725-4B48-AB9E-A8114D4F7DCA}" type="datetimeFigureOut">
              <a:rPr lang="en-US" smtClean="0"/>
              <a:t>9/24/14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165A0-EAFA-1041-8D66-A087149F54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225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7D963-C725-4B48-AB9E-A8114D4F7DCA}" type="datetimeFigureOut">
              <a:rPr lang="en-US" smtClean="0"/>
              <a:t>9/24/14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165A0-EAFA-1041-8D66-A087149F54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14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7D963-C725-4B48-AB9E-A8114D4F7DCA}" type="datetimeFigureOut">
              <a:rPr lang="en-US" smtClean="0"/>
              <a:t>9/24/14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165A0-EAFA-1041-8D66-A087149F54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779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07D963-C725-4B48-AB9E-A8114D4F7DCA}" type="datetimeFigureOut">
              <a:rPr lang="en-US" smtClean="0"/>
              <a:t>9/24/14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165A0-EAFA-1041-8D66-A087149F54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69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://my.umbc.edu/groups/doit/events" TargetMode="Externa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778934"/>
            <a:ext cx="6857999" cy="1960033"/>
          </a:xfrm>
        </p:spPr>
        <p:txBody>
          <a:bodyPr>
            <a:normAutofit fontScale="90000"/>
          </a:bodyPr>
          <a:lstStyle/>
          <a:p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Join Us!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Turning Technologies:</a:t>
            </a:r>
            <a:br>
              <a:rPr lang="en-US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</a:br>
            <a:r>
              <a:rPr lang="en-US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A Clickers </a:t>
            </a:r>
            <a:br>
              <a:rPr lang="en-US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</a:br>
            <a:r>
              <a:rPr lang="en-US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Lunch-and-Learn</a:t>
            </a:r>
            <a:br>
              <a:rPr lang="en-US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</a:br>
            <a:r>
              <a:rPr lang="en-US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Session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1" y="5655735"/>
            <a:ext cx="6857999" cy="3200398"/>
          </a:xfrm>
        </p:spPr>
        <p:txBody>
          <a:bodyPr>
            <a:normAutofit fontScale="92500" lnSpcReduction="10000"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r>
              <a:rPr lang="en-US" sz="2400" b="1" dirty="0" smtClean="0">
                <a:ln>
                  <a:prstDash val="solid"/>
                </a:ln>
                <a:solidFill>
                  <a:schemeClr val="tx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Who: </a:t>
            </a:r>
            <a:r>
              <a:rPr lang="en-US" sz="2200" b="1" dirty="0" smtClean="0">
                <a:ln>
                  <a:prstDash val="solid"/>
                </a:ln>
                <a:solidFill>
                  <a:srgbClr val="FF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Wesley Best, Turning Technologies Rep </a:t>
            </a:r>
          </a:p>
          <a:p>
            <a:r>
              <a:rPr lang="en-US" sz="2400" b="1" dirty="0" smtClean="0">
                <a:ln>
                  <a:prstDash val="solid"/>
                </a:ln>
                <a:solidFill>
                  <a:srgbClr val="0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What: </a:t>
            </a:r>
            <a:r>
              <a:rPr lang="en-US" sz="2200" b="1" dirty="0" smtClean="0">
                <a:ln>
                  <a:prstDash val="solid"/>
                </a:ln>
                <a:solidFill>
                  <a:srgbClr val="FF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Turning Technologies Lunch-and-Learn Session</a:t>
            </a:r>
          </a:p>
          <a:p>
            <a:r>
              <a:rPr lang="en-US" sz="2400" b="1" dirty="0" smtClean="0">
                <a:ln>
                  <a:prstDash val="solid"/>
                </a:ln>
                <a:solidFill>
                  <a:srgbClr val="0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Where: </a:t>
            </a:r>
            <a:r>
              <a:rPr lang="en-US" sz="2200" b="1" dirty="0" smtClean="0">
                <a:ln>
                  <a:prstDash val="solid"/>
                </a:ln>
                <a:solidFill>
                  <a:srgbClr val="FF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Engineering Building, Room 025</a:t>
            </a:r>
          </a:p>
          <a:p>
            <a:r>
              <a:rPr lang="en-US" sz="2400" b="1" dirty="0" smtClean="0">
                <a:ln>
                  <a:prstDash val="solid"/>
                </a:ln>
                <a:solidFill>
                  <a:srgbClr val="0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When: </a:t>
            </a:r>
            <a:r>
              <a:rPr lang="en-US" sz="2200" b="1" dirty="0" smtClean="0">
                <a:ln>
                  <a:prstDash val="solid"/>
                </a:ln>
                <a:solidFill>
                  <a:srgbClr val="FF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Thursday, October 2, 2014, 11am-2pm</a:t>
            </a:r>
          </a:p>
          <a:p>
            <a:r>
              <a:rPr lang="en-US" sz="2400" b="1" dirty="0" smtClean="0">
                <a:ln>
                  <a:prstDash val="solid"/>
                </a:ln>
                <a:solidFill>
                  <a:srgbClr val="0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RSVP:  </a:t>
            </a:r>
            <a:r>
              <a:rPr lang="en-US" sz="2200" b="1" dirty="0" smtClean="0">
                <a:ln>
                  <a:prstDash val="solid"/>
                </a:ln>
                <a:solidFill>
                  <a:srgbClr val="FF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Visit the </a:t>
            </a:r>
            <a:r>
              <a:rPr lang="en-US" sz="2200" b="1" dirty="0" err="1" smtClean="0">
                <a:ln>
                  <a:prstDash val="solid"/>
                </a:ln>
                <a:solidFill>
                  <a:srgbClr val="FF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DoIT</a:t>
            </a:r>
            <a:r>
              <a:rPr lang="en-US" sz="2200" b="1" dirty="0" smtClean="0">
                <a:ln>
                  <a:prstDash val="solid"/>
                </a:ln>
                <a:solidFill>
                  <a:srgbClr val="FF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Group Page at </a:t>
            </a:r>
            <a:r>
              <a:rPr lang="en-US" sz="2200" b="1" dirty="0" smtClean="0">
                <a:ln>
                  <a:prstDash val="solid"/>
                </a:ln>
                <a:solidFill>
                  <a:srgbClr val="FF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hlinkClick r:id="rId2"/>
              </a:rPr>
              <a:t>my.umbc.edu/groups/doit/events </a:t>
            </a:r>
            <a:r>
              <a:rPr lang="en-US" sz="2200" b="1" dirty="0" smtClean="0">
                <a:ln>
                  <a:prstDash val="solid"/>
                </a:ln>
                <a:solidFill>
                  <a:srgbClr val="FF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and click on the </a:t>
            </a:r>
            <a:r>
              <a:rPr lang="en-US" sz="2200" b="1" dirty="0" smtClean="0">
                <a:ln>
                  <a:prstDash val="solid"/>
                </a:ln>
                <a:solidFill>
                  <a:srgbClr val="FF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event. </a:t>
            </a:r>
            <a:endParaRPr lang="en-US" sz="2200" b="1" dirty="0">
              <a:ln>
                <a:prstDash val="solid"/>
              </a:ln>
              <a:solidFill>
                <a:srgbClr val="FF000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  <a:p>
            <a:endParaRPr lang="en-US" sz="2200" b="1" i="1" dirty="0" smtClean="0">
              <a:ln>
                <a:prstDash val="solid"/>
              </a:ln>
              <a:solidFill>
                <a:srgbClr val="00000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  <a:p>
            <a:r>
              <a:rPr lang="en-US" sz="2200" b="1" i="1" dirty="0" smtClean="0">
                <a:ln>
                  <a:prstDash val="solid"/>
                </a:ln>
                <a:solidFill>
                  <a:srgbClr val="0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*Lunch will be </a:t>
            </a:r>
            <a:r>
              <a:rPr lang="en-US" sz="2200" b="1" i="1" dirty="0" smtClean="0">
                <a:ln>
                  <a:prstDash val="solid"/>
                </a:ln>
                <a:solidFill>
                  <a:srgbClr val="0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provided*</a:t>
            </a:r>
          </a:p>
          <a:p>
            <a:r>
              <a:rPr lang="en-US" sz="2200" i="1" dirty="0" smtClean="0">
                <a:ln>
                  <a:prstDash val="solid"/>
                </a:ln>
                <a:solidFill>
                  <a:srgbClr val="0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(session is limited to</a:t>
            </a:r>
            <a:r>
              <a:rPr lang="en-US" sz="2200" b="1" i="1" dirty="0" smtClean="0">
                <a:ln>
                  <a:prstDash val="solid"/>
                </a:ln>
                <a:solidFill>
                  <a:srgbClr val="0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25 </a:t>
            </a:r>
            <a:r>
              <a:rPr lang="en-US" sz="2200" i="1" dirty="0" smtClean="0">
                <a:ln>
                  <a:prstDash val="solid"/>
                </a:ln>
                <a:solidFill>
                  <a:srgbClr val="0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participants) </a:t>
            </a:r>
          </a:p>
          <a:p>
            <a:endParaRPr lang="en-US" sz="2200" b="1" i="1" dirty="0" smtClean="0">
              <a:ln>
                <a:prstDash val="solid"/>
              </a:ln>
              <a:solidFill>
                <a:srgbClr val="00000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  <a:p>
            <a:endParaRPr lang="en-US" sz="24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6770" b="22396"/>
          <a:stretch/>
        </p:blipFill>
        <p:spPr>
          <a:xfrm>
            <a:off x="1949824" y="3365500"/>
            <a:ext cx="2958352" cy="209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0646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75</Words>
  <Application>Microsoft Macintosh PowerPoint</Application>
  <PresentationFormat>On-screen Show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Join Us!  Turning Technologies: A Clickers  Lunch-and-Learn Session </vt:lpstr>
    </vt:vector>
  </TitlesOfParts>
  <Company>University of Maryland, Baltimore County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TurningTechnologies Lunch-and-Learn </dc:title>
  <dc:creator>Holly Bielak</dc:creator>
  <cp:lastModifiedBy>Holly Bielak</cp:lastModifiedBy>
  <cp:revision>8</cp:revision>
  <dcterms:created xsi:type="dcterms:W3CDTF">2014-09-23T15:05:05Z</dcterms:created>
  <dcterms:modified xsi:type="dcterms:W3CDTF">2014-09-24T16:07:04Z</dcterms:modified>
</cp:coreProperties>
</file>