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7" r:id="rId4"/>
    <p:sldMasterId id="214748369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IBM Plex Sans"/>
      <p:regular r:id="rId20"/>
      <p:bold r:id="rId21"/>
      <p:italic r:id="rId22"/>
      <p:boldItalic r:id="rId23"/>
    </p:embeddedFont>
    <p:embeddedFont>
      <p:font typeface="Inter Tight Medium"/>
      <p:regular r:id="rId24"/>
      <p:bold r:id="rId25"/>
      <p:italic r:id="rId26"/>
      <p:boldItalic r:id="rId27"/>
    </p:embeddedFont>
    <p:embeddedFont>
      <p:font typeface="Poppins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  <p:embeddedFont>
      <p:font typeface="Poppins Light"/>
      <p:regular r:id="rId36"/>
      <p:bold r:id="rId37"/>
      <p:italic r:id="rId38"/>
      <p:boldItalic r:id="rId39"/>
    </p:embeddedFont>
    <p:embeddedFont>
      <p:font typeface="Inter Tight"/>
      <p:regular r:id="rId40"/>
      <p:bold r:id="rId41"/>
      <p:italic r:id="rId42"/>
      <p:boldItalic r:id="rId43"/>
    </p:embeddedFont>
    <p:embeddedFont>
      <p:font typeface="Poppins SemiBold"/>
      <p:regular r:id="rId44"/>
      <p:bold r:id="rId45"/>
      <p:italic r:id="rId46"/>
      <p:boldItalic r:id="rId47"/>
    </p:embeddedFont>
    <p:embeddedFont>
      <p:font typeface="Oswald"/>
      <p:regular r:id="rId48"/>
      <p:bold r:id="rId49"/>
    </p:embeddedFont>
    <p:embeddedFont>
      <p:font typeface="Archivo"/>
      <p:regular r:id="rId50"/>
      <p:bold r:id="rId51"/>
      <p:italic r:id="rId52"/>
      <p:boldItalic r:id="rId53"/>
    </p:embeddedFont>
    <p:embeddedFont>
      <p:font typeface="Inter Tight SemiBold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Tight-regular.fntdata"/><Relationship Id="rId42" Type="http://schemas.openxmlformats.org/officeDocument/2006/relationships/font" Target="fonts/InterTight-italic.fntdata"/><Relationship Id="rId41" Type="http://schemas.openxmlformats.org/officeDocument/2006/relationships/font" Target="fonts/InterTight-bold.fntdata"/><Relationship Id="rId44" Type="http://schemas.openxmlformats.org/officeDocument/2006/relationships/font" Target="fonts/PoppinsSemiBold-regular.fntdata"/><Relationship Id="rId43" Type="http://schemas.openxmlformats.org/officeDocument/2006/relationships/font" Target="fonts/InterTight-boldItalic.fntdata"/><Relationship Id="rId46" Type="http://schemas.openxmlformats.org/officeDocument/2006/relationships/font" Target="fonts/PoppinsSemiBold-italic.fntdata"/><Relationship Id="rId45" Type="http://schemas.openxmlformats.org/officeDocument/2006/relationships/font" Target="fonts/PoppinsSemiBol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Oswald-regular.fntdata"/><Relationship Id="rId47" Type="http://schemas.openxmlformats.org/officeDocument/2006/relationships/font" Target="fonts/PoppinsSemiBold-boldItalic.fntdata"/><Relationship Id="rId49" Type="http://schemas.openxmlformats.org/officeDocument/2006/relationships/font" Target="fonts/Oswal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-boldItalic.fntdata"/><Relationship Id="rId30" Type="http://schemas.openxmlformats.org/officeDocument/2006/relationships/font" Target="fonts/Poppins-italic.fntdata"/><Relationship Id="rId33" Type="http://schemas.openxmlformats.org/officeDocument/2006/relationships/font" Target="fonts/Lato-bold.fntdata"/><Relationship Id="rId32" Type="http://schemas.openxmlformats.org/officeDocument/2006/relationships/font" Target="fonts/Lato-regular.fntdata"/><Relationship Id="rId35" Type="http://schemas.openxmlformats.org/officeDocument/2006/relationships/font" Target="fonts/Lato-boldItalic.fntdata"/><Relationship Id="rId34" Type="http://schemas.openxmlformats.org/officeDocument/2006/relationships/font" Target="fonts/Lato-italic.fntdata"/><Relationship Id="rId37" Type="http://schemas.openxmlformats.org/officeDocument/2006/relationships/font" Target="fonts/PoppinsLight-bold.fntdata"/><Relationship Id="rId36" Type="http://schemas.openxmlformats.org/officeDocument/2006/relationships/font" Target="fonts/PoppinsLight-regular.fntdata"/><Relationship Id="rId39" Type="http://schemas.openxmlformats.org/officeDocument/2006/relationships/font" Target="fonts/PoppinsLight-boldItalic.fntdata"/><Relationship Id="rId38" Type="http://schemas.openxmlformats.org/officeDocument/2006/relationships/font" Target="fonts/PoppinsLight-italic.fntdata"/><Relationship Id="rId20" Type="http://schemas.openxmlformats.org/officeDocument/2006/relationships/font" Target="fonts/IBMPlexSans-regular.fntdata"/><Relationship Id="rId22" Type="http://schemas.openxmlformats.org/officeDocument/2006/relationships/font" Target="fonts/IBMPlexSans-italic.fntdata"/><Relationship Id="rId21" Type="http://schemas.openxmlformats.org/officeDocument/2006/relationships/font" Target="fonts/IBMPlexSans-bold.fntdata"/><Relationship Id="rId24" Type="http://schemas.openxmlformats.org/officeDocument/2006/relationships/font" Target="fonts/InterTightMedium-regular.fntdata"/><Relationship Id="rId23" Type="http://schemas.openxmlformats.org/officeDocument/2006/relationships/font" Target="fonts/IBMPlexSans-boldItalic.fntdata"/><Relationship Id="rId26" Type="http://schemas.openxmlformats.org/officeDocument/2006/relationships/font" Target="fonts/InterTightMedium-italic.fntdata"/><Relationship Id="rId25" Type="http://schemas.openxmlformats.org/officeDocument/2006/relationships/font" Target="fonts/InterTightMedium-bold.fntdata"/><Relationship Id="rId28" Type="http://schemas.openxmlformats.org/officeDocument/2006/relationships/font" Target="fonts/Poppins-regular.fntdata"/><Relationship Id="rId27" Type="http://schemas.openxmlformats.org/officeDocument/2006/relationships/font" Target="fonts/InterTightMedium-boldItalic.fntdata"/><Relationship Id="rId29" Type="http://schemas.openxmlformats.org/officeDocument/2006/relationships/font" Target="fonts/Poppins-bold.fntdata"/><Relationship Id="rId51" Type="http://schemas.openxmlformats.org/officeDocument/2006/relationships/font" Target="fonts/Archivo-bold.fntdata"/><Relationship Id="rId50" Type="http://schemas.openxmlformats.org/officeDocument/2006/relationships/font" Target="fonts/Archivo-regular.fntdata"/><Relationship Id="rId53" Type="http://schemas.openxmlformats.org/officeDocument/2006/relationships/font" Target="fonts/Archivo-boldItalic.fntdata"/><Relationship Id="rId52" Type="http://schemas.openxmlformats.org/officeDocument/2006/relationships/font" Target="fonts/Archivo-italic.fntdata"/><Relationship Id="rId11" Type="http://schemas.openxmlformats.org/officeDocument/2006/relationships/slide" Target="slides/slide5.xml"/><Relationship Id="rId55" Type="http://schemas.openxmlformats.org/officeDocument/2006/relationships/font" Target="fonts/InterTightSemiBold-bold.fntdata"/><Relationship Id="rId10" Type="http://schemas.openxmlformats.org/officeDocument/2006/relationships/slide" Target="slides/slide4.xml"/><Relationship Id="rId54" Type="http://schemas.openxmlformats.org/officeDocument/2006/relationships/font" Target="fonts/InterTightSemiBold-regular.fntdata"/><Relationship Id="rId13" Type="http://schemas.openxmlformats.org/officeDocument/2006/relationships/slide" Target="slides/slide7.xml"/><Relationship Id="rId57" Type="http://schemas.openxmlformats.org/officeDocument/2006/relationships/font" Target="fonts/InterTightSemiBold-boldItalic.fntdata"/><Relationship Id="rId12" Type="http://schemas.openxmlformats.org/officeDocument/2006/relationships/slide" Target="slides/slide6.xml"/><Relationship Id="rId56" Type="http://schemas.openxmlformats.org/officeDocument/2006/relationships/font" Target="fonts/InterTightSemiBold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h3d7ef97e56870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h3d7ef97e56870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h3d7ef97e568701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h3d7ef97e568701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h3d7ef97e5687013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h3d7ef97e5687013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h3d7ef97e5687013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h3d7ef97e5687013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h3d7ef97e5687013_0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h3d7ef97e5687013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h3d7ef97e5687013_0_8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h3d7ef97e5687013_0_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h3d7ef97e5687013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h3d7ef97e5687013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h3d7ef97e5687013_0_9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h3d7ef97e5687013_0_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h3d7ef97e5687013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h3d7ef97e5687013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h38528c9d954f59f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h38528c9d954f59f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h3d7ef97e568701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h3d7ef97e568701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h38528c9d954f59f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h38528c9d954f59f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h3d7ef97e5687013_0_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h3d7ef97e5687013_0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 rot="299808">
            <a:off x="124383" y="-559521"/>
            <a:ext cx="8900029" cy="6258229"/>
            <a:chOff x="124223" y="-559280"/>
            <a:chExt cx="8900025" cy="6258226"/>
          </a:xfrm>
        </p:grpSpPr>
        <p:grpSp>
          <p:nvGrpSpPr>
            <p:cNvPr id="56" name="Google Shape;56;p14"/>
            <p:cNvGrpSpPr/>
            <p:nvPr/>
          </p:nvGrpSpPr>
          <p:grpSpPr>
            <a:xfrm>
              <a:off x="124223" y="-78561"/>
              <a:ext cx="8900025" cy="5296800"/>
              <a:chOff x="124223" y="-78561"/>
              <a:chExt cx="8900025" cy="5296800"/>
            </a:xfrm>
          </p:grpSpPr>
          <p:sp>
            <p:nvSpPr>
              <p:cNvPr id="57" name="Google Shape;57;p14"/>
              <p:cNvSpPr/>
              <p:nvPr/>
            </p:nvSpPr>
            <p:spPr>
              <a:xfrm rot="-1623">
                <a:off x="7117071" y="2014308"/>
                <a:ext cx="1906200" cy="18756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  <p:sp>
            <p:nvSpPr>
              <p:cNvPr id="58" name="Google Shape;58;p14"/>
              <p:cNvSpPr/>
              <p:nvPr/>
            </p:nvSpPr>
            <p:spPr>
              <a:xfrm flipH="1" rot="-1487">
                <a:off x="124823" y="-77211"/>
                <a:ext cx="6242101" cy="5294100"/>
              </a:xfrm>
              <a:prstGeom prst="snip1Rect">
                <a:avLst>
                  <a:gd fmla="val 42486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endParaRPr>
              </a:p>
            </p:txBody>
          </p:sp>
          <p:sp>
            <p:nvSpPr>
              <p:cNvPr id="59" name="Google Shape;59;p14"/>
              <p:cNvSpPr/>
              <p:nvPr/>
            </p:nvSpPr>
            <p:spPr>
              <a:xfrm flipH="1" rot="10798513">
                <a:off x="2781248" y="-76291"/>
                <a:ext cx="6242401" cy="5289900"/>
              </a:xfrm>
              <a:prstGeom prst="snip1Rect">
                <a:avLst>
                  <a:gd fmla="val 42496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endParaRPr>
              </a:p>
            </p:txBody>
          </p:sp>
          <p:sp>
            <p:nvSpPr>
              <p:cNvPr id="60" name="Google Shape;60;p14"/>
              <p:cNvSpPr/>
              <p:nvPr/>
            </p:nvSpPr>
            <p:spPr>
              <a:xfrm rot="-1623">
                <a:off x="125118" y="1250275"/>
                <a:ext cx="1906200" cy="18756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</p:grpSp>
        <p:sp>
          <p:nvSpPr>
            <p:cNvPr id="61" name="Google Shape;61;p14"/>
            <p:cNvSpPr/>
            <p:nvPr/>
          </p:nvSpPr>
          <p:spPr>
            <a:xfrm rot="-4516116">
              <a:off x="314265" y="-331820"/>
              <a:ext cx="1871106" cy="183798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 rot="6283884">
              <a:off x="6963097" y="3633506"/>
              <a:ext cx="1871106" cy="183798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</p:grpSp>
      <p:sp>
        <p:nvSpPr>
          <p:cNvPr id="63" name="Google Shape;63;p14"/>
          <p:cNvSpPr txBox="1"/>
          <p:nvPr>
            <p:ph type="ctrTitle"/>
          </p:nvPr>
        </p:nvSpPr>
        <p:spPr>
          <a:xfrm>
            <a:off x="1826325" y="1559575"/>
            <a:ext cx="5494800" cy="15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1826325" y="3252475"/>
            <a:ext cx="5494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Font typeface="Inter Tight Medium"/>
              <a:buNone/>
              <a:defRPr sz="25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_3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6" name="Google Shape;8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0" name="Google Shape;9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1" name="Google Shape;9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8" name="Google Shape;9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6" name="Google Shape;106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7" name="Google Shape;107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8" name="Google Shape;108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9" name="Google Shape;109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0" name="Google Shape;110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14" name="Google Shape;114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2" name="Google Shape;122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" name="Google Shape;125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9" name="Google Shape;129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0" name="Google Shape;130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1" name="Google Shape;131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35" name="Google Shape;135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36" name="Google Shape;136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37" name="Google Shape;137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38" name="Google Shape;138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9" name="Google Shape;139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0" name="Google Shape;140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1" name="Google Shape;141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42" name="Google Shape;142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" name="Google Shape;14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9" name="Google Shape;149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2" name="Google Shape;15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" name="Google Shape;154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5" name="Google Shape;155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8" name="Google Shape;158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1" name="Google Shape;161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3" name="Google Shape;163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4" name="Google Shape;16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" name="Google Shape;165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6" name="Google Shape;166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7" name="Google Shape;167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 type="secHead">
  <p:cSld name="SECTION_HEADER"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35"/>
          <p:cNvGrpSpPr/>
          <p:nvPr/>
        </p:nvGrpSpPr>
        <p:grpSpPr>
          <a:xfrm>
            <a:off x="75" y="256675"/>
            <a:ext cx="3798141" cy="1190474"/>
            <a:chOff x="75" y="256675"/>
            <a:chExt cx="3798141" cy="1190474"/>
          </a:xfrm>
        </p:grpSpPr>
        <p:sp>
          <p:nvSpPr>
            <p:cNvPr id="185" name="Google Shape;185;p35"/>
            <p:cNvSpPr/>
            <p:nvPr/>
          </p:nvSpPr>
          <p:spPr>
            <a:xfrm flipH="1" rot="10800000">
              <a:off x="75" y="256675"/>
              <a:ext cx="3798000" cy="1190400"/>
            </a:xfrm>
            <a:prstGeom prst="snip1Rect">
              <a:avLst>
                <a:gd fmla="val 35102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186" name="Google Shape;186;p35"/>
            <p:cNvSpPr/>
            <p:nvPr/>
          </p:nvSpPr>
          <p:spPr>
            <a:xfrm flipH="1" rot="-10795068">
              <a:off x="3380016" y="1028349"/>
              <a:ext cx="418200" cy="4185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 </a:t>
              </a:r>
              <a:endParaRPr>
                <a:solidFill>
                  <a:schemeClr val="lt2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sp>
        <p:nvSpPr>
          <p:cNvPr id="187" name="Google Shape;187;p35"/>
          <p:cNvSpPr txBox="1"/>
          <p:nvPr>
            <p:ph type="title"/>
          </p:nvPr>
        </p:nvSpPr>
        <p:spPr>
          <a:xfrm>
            <a:off x="333925" y="544250"/>
            <a:ext cx="3039900" cy="7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8" name="Google Shape;188;p35"/>
          <p:cNvSpPr txBox="1"/>
          <p:nvPr>
            <p:ph idx="1" type="subTitle"/>
          </p:nvPr>
        </p:nvSpPr>
        <p:spPr>
          <a:xfrm>
            <a:off x="1149126" y="2348550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89" name="Google Shape;189;p35"/>
          <p:cNvSpPr txBox="1"/>
          <p:nvPr>
            <p:ph idx="2" type="subTitle"/>
          </p:nvPr>
        </p:nvSpPr>
        <p:spPr>
          <a:xfrm>
            <a:off x="1149126" y="2802869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0" name="Google Shape;190;p35"/>
          <p:cNvSpPr txBox="1"/>
          <p:nvPr>
            <p:ph idx="3" type="subTitle"/>
          </p:nvPr>
        </p:nvSpPr>
        <p:spPr>
          <a:xfrm>
            <a:off x="1149126" y="3257187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4" type="subTitle"/>
          </p:nvPr>
        </p:nvSpPr>
        <p:spPr>
          <a:xfrm>
            <a:off x="1149126" y="3711506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2" name="Google Shape;192;p35"/>
          <p:cNvSpPr txBox="1"/>
          <p:nvPr>
            <p:ph idx="5" type="subTitle"/>
          </p:nvPr>
        </p:nvSpPr>
        <p:spPr>
          <a:xfrm>
            <a:off x="1149126" y="4165824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3" name="Google Shape;193;p35"/>
          <p:cNvSpPr txBox="1"/>
          <p:nvPr>
            <p:ph idx="6" type="subTitle"/>
          </p:nvPr>
        </p:nvSpPr>
        <p:spPr>
          <a:xfrm>
            <a:off x="5327851" y="2348550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4" name="Google Shape;194;p35"/>
          <p:cNvSpPr txBox="1"/>
          <p:nvPr>
            <p:ph idx="7" type="subTitle"/>
          </p:nvPr>
        </p:nvSpPr>
        <p:spPr>
          <a:xfrm>
            <a:off x="5327851" y="2802869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5" name="Google Shape;195;p35"/>
          <p:cNvSpPr txBox="1"/>
          <p:nvPr>
            <p:ph idx="8" type="subTitle"/>
          </p:nvPr>
        </p:nvSpPr>
        <p:spPr>
          <a:xfrm>
            <a:off x="5327851" y="3257187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6" name="Google Shape;196;p35"/>
          <p:cNvSpPr txBox="1"/>
          <p:nvPr>
            <p:ph idx="9" type="subTitle"/>
          </p:nvPr>
        </p:nvSpPr>
        <p:spPr>
          <a:xfrm>
            <a:off x="5327851" y="3711506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  <p:sp>
        <p:nvSpPr>
          <p:cNvPr id="197" name="Google Shape;197;p35"/>
          <p:cNvSpPr txBox="1"/>
          <p:nvPr>
            <p:ph idx="13" type="subTitle"/>
          </p:nvPr>
        </p:nvSpPr>
        <p:spPr>
          <a:xfrm>
            <a:off x="5327851" y="4165824"/>
            <a:ext cx="3234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and images" type="tx">
  <p:cSld name="TITLE_AND_BODY"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/>
          <p:nvPr>
            <p:ph idx="2" type="pic"/>
          </p:nvPr>
        </p:nvSpPr>
        <p:spPr>
          <a:xfrm rot="299990">
            <a:off x="716131" y="2331244"/>
            <a:ext cx="3686628" cy="2455534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00" name="Google Shape;200;p36"/>
          <p:cNvSpPr/>
          <p:nvPr>
            <p:ph idx="3" type="pic"/>
          </p:nvPr>
        </p:nvSpPr>
        <p:spPr>
          <a:xfrm rot="-300269">
            <a:off x="4741294" y="2331368"/>
            <a:ext cx="3686654" cy="2455534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01" name="Google Shape;201;p36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36"/>
          <p:cNvSpPr txBox="1"/>
          <p:nvPr>
            <p:ph idx="1" type="body"/>
          </p:nvPr>
        </p:nvSpPr>
        <p:spPr>
          <a:xfrm>
            <a:off x="333925" y="1163150"/>
            <a:ext cx="8475600" cy="7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03" name="Google Shape;203;p36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4" name="Google Shape;204;p36"/>
          <p:cNvSpPr txBox="1"/>
          <p:nvPr>
            <p:ph idx="4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05" name="Google Shape;205;p36"/>
          <p:cNvSpPr txBox="1"/>
          <p:nvPr>
            <p:ph idx="5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>
  <p:cSld name="TITLE_AND_BODY_1"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/>
          <p:nvPr>
            <p:ph idx="2" type="pic"/>
          </p:nvPr>
        </p:nvSpPr>
        <p:spPr>
          <a:xfrm rot="299990">
            <a:off x="716131" y="2331244"/>
            <a:ext cx="3686628" cy="2455534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08" name="Google Shape;208;p37"/>
          <p:cNvSpPr/>
          <p:nvPr>
            <p:ph idx="3" type="pic"/>
          </p:nvPr>
        </p:nvSpPr>
        <p:spPr>
          <a:xfrm rot="-300269">
            <a:off x="4741294" y="2331368"/>
            <a:ext cx="3686654" cy="2455534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09" name="Google Shape;209;p37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0" name="Google Shape;210;p37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buNone/>
              <a:defRPr/>
            </a:lvl1pPr>
            <a:lvl2pPr lvl="1" rtl="0" algn="r">
              <a:buNone/>
              <a:defRPr/>
            </a:lvl2pPr>
            <a:lvl3pPr lvl="2" rtl="0" algn="r">
              <a:buNone/>
              <a:defRPr/>
            </a:lvl3pPr>
            <a:lvl4pPr lvl="3" rtl="0" algn="r">
              <a:buNone/>
              <a:defRPr/>
            </a:lvl4pPr>
            <a:lvl5pPr lvl="4" rtl="0" algn="r">
              <a:buNone/>
              <a:defRPr/>
            </a:lvl5pPr>
            <a:lvl6pPr lvl="5" rtl="0" algn="r">
              <a:buNone/>
              <a:defRPr/>
            </a:lvl6pPr>
            <a:lvl7pPr lvl="6" rtl="0" algn="r">
              <a:buNone/>
              <a:defRPr/>
            </a:lvl7pPr>
            <a:lvl8pPr lvl="7" rtl="0" algn="r">
              <a:buNone/>
              <a:defRPr/>
            </a:lvl8pPr>
            <a:lvl9pPr lvl="8" rtl="0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37"/>
          <p:cNvSpPr txBox="1"/>
          <p:nvPr>
            <p:ph idx="1" type="subTitle"/>
          </p:nvPr>
        </p:nvSpPr>
        <p:spPr>
          <a:xfrm>
            <a:off x="381082" y="1182925"/>
            <a:ext cx="41490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12" name="Google Shape;212;p37"/>
          <p:cNvSpPr txBox="1"/>
          <p:nvPr>
            <p:ph idx="4" type="body"/>
          </p:nvPr>
        </p:nvSpPr>
        <p:spPr>
          <a:xfrm>
            <a:off x="381082" y="1521627"/>
            <a:ext cx="41490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13" name="Google Shape;213;p37"/>
          <p:cNvSpPr txBox="1"/>
          <p:nvPr>
            <p:ph idx="5" type="subTitle"/>
          </p:nvPr>
        </p:nvSpPr>
        <p:spPr>
          <a:xfrm>
            <a:off x="4566932" y="1182925"/>
            <a:ext cx="41490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14" name="Google Shape;214;p37"/>
          <p:cNvSpPr txBox="1"/>
          <p:nvPr>
            <p:ph idx="6" type="body"/>
          </p:nvPr>
        </p:nvSpPr>
        <p:spPr>
          <a:xfrm>
            <a:off x="4566932" y="1521627"/>
            <a:ext cx="41490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15" name="Google Shape;215;p37"/>
          <p:cNvSpPr txBox="1"/>
          <p:nvPr>
            <p:ph idx="7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16" name="Google Shape;216;p37"/>
          <p:cNvSpPr txBox="1"/>
          <p:nvPr>
            <p:ph idx="8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 type="twoColTx">
  <p:cSld name="TITLE_AND_TWO_COLUMNS">
    <p:bg>
      <p:bgPr>
        <a:solidFill>
          <a:schemeClr val="lt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8"/>
          <p:cNvGrpSpPr/>
          <p:nvPr/>
        </p:nvGrpSpPr>
        <p:grpSpPr>
          <a:xfrm>
            <a:off x="0" y="-444900"/>
            <a:ext cx="9144000" cy="5588500"/>
            <a:chOff x="0" y="-444900"/>
            <a:chExt cx="9144000" cy="5588500"/>
          </a:xfrm>
        </p:grpSpPr>
        <p:grpSp>
          <p:nvGrpSpPr>
            <p:cNvPr id="219" name="Google Shape;219;p38"/>
            <p:cNvGrpSpPr/>
            <p:nvPr/>
          </p:nvGrpSpPr>
          <p:grpSpPr>
            <a:xfrm>
              <a:off x="0" y="100"/>
              <a:ext cx="9144000" cy="5143500"/>
              <a:chOff x="0" y="100"/>
              <a:chExt cx="9144000" cy="5143500"/>
            </a:xfrm>
          </p:grpSpPr>
          <p:sp>
            <p:nvSpPr>
              <p:cNvPr id="220" name="Google Shape;220;p38"/>
              <p:cNvSpPr/>
              <p:nvPr/>
            </p:nvSpPr>
            <p:spPr>
              <a:xfrm>
                <a:off x="0" y="100"/>
                <a:ext cx="9144000" cy="5143500"/>
              </a:xfrm>
              <a:prstGeom prst="snip1Rect">
                <a:avLst>
                  <a:gd fmla="val 40868" name="adj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  <p:sp>
            <p:nvSpPr>
              <p:cNvPr id="221" name="Google Shape;221;p38"/>
              <p:cNvSpPr/>
              <p:nvPr/>
            </p:nvSpPr>
            <p:spPr>
              <a:xfrm rot="10800000">
                <a:off x="7036475" y="1219850"/>
                <a:ext cx="2107500" cy="1861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</p:grpSp>
        <p:sp>
          <p:nvSpPr>
            <p:cNvPr id="222" name="Google Shape;222;p38"/>
            <p:cNvSpPr/>
            <p:nvPr/>
          </p:nvSpPr>
          <p:spPr>
            <a:xfrm flipH="1" rot="4500068">
              <a:off x="7230762" y="-248045"/>
              <a:ext cx="1723726" cy="1714991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rPr>
                <a:t> </a:t>
              </a:r>
              <a:endParaRPr>
                <a:solidFill>
                  <a:schemeClr val="lt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</p:grpSp>
      <p:sp>
        <p:nvSpPr>
          <p:cNvPr id="223" name="Google Shape;223;p38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4" name="Google Shape;224;p38"/>
          <p:cNvSpPr txBox="1"/>
          <p:nvPr>
            <p:ph type="title"/>
          </p:nvPr>
        </p:nvSpPr>
        <p:spPr>
          <a:xfrm>
            <a:off x="2479675" y="1637413"/>
            <a:ext cx="41847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" name="Google Shape;225;p38"/>
          <p:cNvSpPr txBox="1"/>
          <p:nvPr>
            <p:ph idx="1" type="body"/>
          </p:nvPr>
        </p:nvSpPr>
        <p:spPr>
          <a:xfrm>
            <a:off x="2479675" y="2291377"/>
            <a:ext cx="4184700" cy="22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6" name="Google Shape;226;p38"/>
          <p:cNvSpPr txBox="1"/>
          <p:nvPr>
            <p:ph idx="2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27" name="Google Shape;227;p38"/>
          <p:cNvSpPr txBox="1"/>
          <p:nvPr>
            <p:ph idx="3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 type="titleOnly">
  <p:cSld name="TITLE_ONLY"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/>
          <p:nvPr>
            <p:ph idx="2" type="pic"/>
          </p:nvPr>
        </p:nvSpPr>
        <p:spPr>
          <a:xfrm rot="299866">
            <a:off x="764484" y="2679783"/>
            <a:ext cx="1938771" cy="1938771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30" name="Google Shape;230;p39"/>
          <p:cNvSpPr/>
          <p:nvPr>
            <p:ph idx="3" type="pic"/>
          </p:nvPr>
        </p:nvSpPr>
        <p:spPr>
          <a:xfrm rot="-299913">
            <a:off x="3602840" y="2620826"/>
            <a:ext cx="1938472" cy="1938472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31" name="Google Shape;231;p39"/>
          <p:cNvSpPr/>
          <p:nvPr>
            <p:ph idx="4" type="pic"/>
          </p:nvPr>
        </p:nvSpPr>
        <p:spPr>
          <a:xfrm rot="299913">
            <a:off x="6440891" y="2679947"/>
            <a:ext cx="1938472" cy="1938472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32" name="Google Shape;232;p39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39"/>
          <p:cNvSpPr txBox="1"/>
          <p:nvPr>
            <p:ph idx="1" type="subTitle"/>
          </p:nvPr>
        </p:nvSpPr>
        <p:spPr>
          <a:xfrm>
            <a:off x="381063" y="1182922"/>
            <a:ext cx="27054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34" name="Google Shape;234;p39"/>
          <p:cNvSpPr txBox="1"/>
          <p:nvPr>
            <p:ph idx="5" type="body"/>
          </p:nvPr>
        </p:nvSpPr>
        <p:spPr>
          <a:xfrm>
            <a:off x="381063" y="1521625"/>
            <a:ext cx="27054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5" name="Google Shape;235;p39"/>
          <p:cNvSpPr txBox="1"/>
          <p:nvPr>
            <p:ph idx="6" type="subTitle"/>
          </p:nvPr>
        </p:nvSpPr>
        <p:spPr>
          <a:xfrm>
            <a:off x="3219300" y="1182922"/>
            <a:ext cx="27054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36" name="Google Shape;236;p39"/>
          <p:cNvSpPr txBox="1"/>
          <p:nvPr>
            <p:ph idx="7" type="body"/>
          </p:nvPr>
        </p:nvSpPr>
        <p:spPr>
          <a:xfrm>
            <a:off x="3219300" y="1521625"/>
            <a:ext cx="27054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7" name="Google Shape;237;p39"/>
          <p:cNvSpPr txBox="1"/>
          <p:nvPr>
            <p:ph idx="8" type="subTitle"/>
          </p:nvPr>
        </p:nvSpPr>
        <p:spPr>
          <a:xfrm>
            <a:off x="6057538" y="1182922"/>
            <a:ext cx="27054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38" name="Google Shape;238;p39"/>
          <p:cNvSpPr txBox="1"/>
          <p:nvPr>
            <p:ph idx="9" type="body"/>
          </p:nvPr>
        </p:nvSpPr>
        <p:spPr>
          <a:xfrm>
            <a:off x="6057538" y="1521625"/>
            <a:ext cx="27054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39" name="Google Shape;239;p39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0" name="Google Shape;240;p39"/>
          <p:cNvSpPr txBox="1"/>
          <p:nvPr>
            <p:ph idx="13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41" name="Google Shape;241;p39"/>
          <p:cNvSpPr txBox="1"/>
          <p:nvPr>
            <p:ph idx="14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and image 1">
  <p:cSld name="ONE_COLUMN_TEXT"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/>
          <p:nvPr>
            <p:ph idx="2" type="pic"/>
          </p:nvPr>
        </p:nvSpPr>
        <p:spPr>
          <a:xfrm>
            <a:off x="434125" y="2147825"/>
            <a:ext cx="8275200" cy="2679300"/>
          </a:xfrm>
          <a:prstGeom prst="snip1Rect">
            <a:avLst>
              <a:gd fmla="val 29467" name="adj"/>
            </a:avLst>
          </a:prstGeom>
          <a:noFill/>
          <a:ln>
            <a:noFill/>
          </a:ln>
        </p:spPr>
      </p:sp>
      <p:sp>
        <p:nvSpPr>
          <p:cNvPr id="244" name="Google Shape;244;p40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5" name="Google Shape;245;p40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6" name="Google Shape;246;p40"/>
          <p:cNvSpPr txBox="1"/>
          <p:nvPr>
            <p:ph idx="1" type="body"/>
          </p:nvPr>
        </p:nvSpPr>
        <p:spPr>
          <a:xfrm>
            <a:off x="333925" y="1163150"/>
            <a:ext cx="8475600" cy="7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47" name="Google Shape;247;p40"/>
          <p:cNvSpPr txBox="1"/>
          <p:nvPr>
            <p:ph idx="3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48" name="Google Shape;248;p40"/>
          <p:cNvSpPr txBox="1"/>
          <p:nvPr>
            <p:ph idx="4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3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pop-up left">
  <p:cSld name="ONE_COLUMN_TEXT_1">
    <p:bg>
      <p:bgPr>
        <a:solidFill>
          <a:schemeClr val="lt1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41"/>
          <p:cNvGrpSpPr/>
          <p:nvPr/>
        </p:nvGrpSpPr>
        <p:grpSpPr>
          <a:xfrm>
            <a:off x="433788" y="1202208"/>
            <a:ext cx="2632899" cy="904617"/>
            <a:chOff x="433788" y="1202208"/>
            <a:chExt cx="2632899" cy="904617"/>
          </a:xfrm>
        </p:grpSpPr>
        <p:sp>
          <p:nvSpPr>
            <p:cNvPr id="251" name="Google Shape;251;p41"/>
            <p:cNvSpPr/>
            <p:nvPr/>
          </p:nvSpPr>
          <p:spPr>
            <a:xfrm>
              <a:off x="433788" y="1202325"/>
              <a:ext cx="2632800" cy="904500"/>
            </a:xfrm>
            <a:prstGeom prst="snip1Rect">
              <a:avLst>
                <a:gd fmla="val 35102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252" name="Google Shape;252;p41"/>
            <p:cNvSpPr/>
            <p:nvPr/>
          </p:nvSpPr>
          <p:spPr>
            <a:xfrm rot="-6523">
              <a:off x="2750486" y="1202508"/>
              <a:ext cx="316201" cy="3180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 </a:t>
              </a:r>
              <a:endParaRPr>
                <a:solidFill>
                  <a:schemeClr val="lt2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sp>
        <p:nvSpPr>
          <p:cNvPr id="253" name="Google Shape;253;p41"/>
          <p:cNvSpPr txBox="1"/>
          <p:nvPr>
            <p:ph idx="1" type="subTitle"/>
          </p:nvPr>
        </p:nvSpPr>
        <p:spPr>
          <a:xfrm>
            <a:off x="437000" y="1202200"/>
            <a:ext cx="23229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54" name="Google Shape;254;p41"/>
          <p:cNvSpPr txBox="1"/>
          <p:nvPr>
            <p:ph idx="2" type="body"/>
          </p:nvPr>
        </p:nvSpPr>
        <p:spPr>
          <a:xfrm>
            <a:off x="437000" y="1460325"/>
            <a:ext cx="2632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5" name="Google Shape;255;p41"/>
          <p:cNvSpPr/>
          <p:nvPr>
            <p:ph idx="3" type="pic"/>
          </p:nvPr>
        </p:nvSpPr>
        <p:spPr>
          <a:xfrm>
            <a:off x="434125" y="2147825"/>
            <a:ext cx="8275200" cy="2679300"/>
          </a:xfrm>
          <a:prstGeom prst="snip1Rect">
            <a:avLst>
              <a:gd fmla="val 29467" name="adj"/>
            </a:avLst>
          </a:prstGeom>
          <a:noFill/>
          <a:ln>
            <a:noFill/>
          </a:ln>
        </p:spPr>
      </p:sp>
      <p:sp>
        <p:nvSpPr>
          <p:cNvPr id="256" name="Google Shape;256;p41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41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8" name="Google Shape;258;p41"/>
          <p:cNvSpPr txBox="1"/>
          <p:nvPr>
            <p:ph idx="4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59" name="Google Shape;259;p41"/>
          <p:cNvSpPr txBox="1"/>
          <p:nvPr>
            <p:ph idx="5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73">
          <p15:clr>
            <a:srgbClr val="E46962"/>
          </p15:clr>
        </p15:guide>
        <p15:guide id="2" orient="horz" pos="1353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pop-up middle">
  <p:cSld name="ONE_COLUMN_TEXT_1_2">
    <p:bg>
      <p:bgPr>
        <a:solidFill>
          <a:schemeClr val="l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42"/>
          <p:cNvGrpSpPr/>
          <p:nvPr/>
        </p:nvGrpSpPr>
        <p:grpSpPr>
          <a:xfrm>
            <a:off x="3253950" y="1202208"/>
            <a:ext cx="2632899" cy="904617"/>
            <a:chOff x="3253950" y="1202208"/>
            <a:chExt cx="2632899" cy="904617"/>
          </a:xfrm>
        </p:grpSpPr>
        <p:sp>
          <p:nvSpPr>
            <p:cNvPr id="262" name="Google Shape;262;p42"/>
            <p:cNvSpPr/>
            <p:nvPr/>
          </p:nvSpPr>
          <p:spPr>
            <a:xfrm>
              <a:off x="3253950" y="1202325"/>
              <a:ext cx="2632800" cy="904500"/>
            </a:xfrm>
            <a:prstGeom prst="snip1Rect">
              <a:avLst>
                <a:gd fmla="val 35102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263" name="Google Shape;263;p42"/>
            <p:cNvSpPr/>
            <p:nvPr/>
          </p:nvSpPr>
          <p:spPr>
            <a:xfrm rot="-6523">
              <a:off x="5570649" y="1202508"/>
              <a:ext cx="316201" cy="318000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"/>
                  <a:ea typeface="Inter Tight"/>
                  <a:cs typeface="Inter Tight"/>
                  <a:sym typeface="Inter Tight"/>
                </a:rPr>
                <a:t> </a:t>
              </a:r>
              <a:endParaRPr>
                <a:solidFill>
                  <a:schemeClr val="lt2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sp>
        <p:nvSpPr>
          <p:cNvPr id="264" name="Google Shape;264;p42"/>
          <p:cNvSpPr txBox="1"/>
          <p:nvPr>
            <p:ph idx="1" type="subTitle"/>
          </p:nvPr>
        </p:nvSpPr>
        <p:spPr>
          <a:xfrm>
            <a:off x="3257163" y="1202200"/>
            <a:ext cx="23229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65" name="Google Shape;265;p42"/>
          <p:cNvSpPr txBox="1"/>
          <p:nvPr>
            <p:ph idx="2" type="body"/>
          </p:nvPr>
        </p:nvSpPr>
        <p:spPr>
          <a:xfrm>
            <a:off x="3257163" y="1460325"/>
            <a:ext cx="26328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6" name="Google Shape;266;p42"/>
          <p:cNvSpPr/>
          <p:nvPr>
            <p:ph idx="3" type="pic"/>
          </p:nvPr>
        </p:nvSpPr>
        <p:spPr>
          <a:xfrm>
            <a:off x="434125" y="2147825"/>
            <a:ext cx="8275200" cy="2679300"/>
          </a:xfrm>
          <a:prstGeom prst="snip1Rect">
            <a:avLst>
              <a:gd fmla="val 29467" name="adj"/>
            </a:avLst>
          </a:prstGeom>
          <a:noFill/>
          <a:ln>
            <a:noFill/>
          </a:ln>
        </p:spPr>
      </p:sp>
      <p:sp>
        <p:nvSpPr>
          <p:cNvPr id="267" name="Google Shape;267;p42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8" name="Google Shape;268;p42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9" name="Google Shape;269;p42"/>
          <p:cNvSpPr txBox="1"/>
          <p:nvPr>
            <p:ph idx="4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70" name="Google Shape;270;p42"/>
          <p:cNvSpPr txBox="1"/>
          <p:nvPr>
            <p:ph idx="5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active pop-up right, long text">
  <p:cSld name="ONE_COLUMN_TEXT_1_1">
    <p:bg>
      <p:bgPr>
        <a:solidFill>
          <a:schemeClr val="lt1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/>
          <p:nvPr/>
        </p:nvSpPr>
        <p:spPr>
          <a:xfrm>
            <a:off x="3253825" y="1202325"/>
            <a:ext cx="5453100" cy="904500"/>
          </a:xfrm>
          <a:prstGeom prst="snip1Rect">
            <a:avLst>
              <a:gd fmla="val 35019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73" name="Google Shape;273;p43"/>
          <p:cNvSpPr txBox="1"/>
          <p:nvPr>
            <p:ph idx="1" type="subTitle"/>
          </p:nvPr>
        </p:nvSpPr>
        <p:spPr>
          <a:xfrm>
            <a:off x="3253950" y="1202200"/>
            <a:ext cx="51369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Tight Medium"/>
              <a:buNone/>
              <a:defRPr sz="1100">
                <a:solidFill>
                  <a:schemeClr val="lt1"/>
                </a:solidFill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274" name="Google Shape;274;p43"/>
          <p:cNvSpPr/>
          <p:nvPr>
            <p:ph idx="2" type="pic"/>
          </p:nvPr>
        </p:nvSpPr>
        <p:spPr>
          <a:xfrm>
            <a:off x="434125" y="2147825"/>
            <a:ext cx="8275200" cy="2679300"/>
          </a:xfrm>
          <a:prstGeom prst="snip1Rect">
            <a:avLst>
              <a:gd fmla="val 29467" name="adj"/>
            </a:avLst>
          </a:prstGeom>
          <a:noFill/>
          <a:ln>
            <a:noFill/>
          </a:ln>
        </p:spPr>
      </p:sp>
      <p:sp>
        <p:nvSpPr>
          <p:cNvPr id="275" name="Google Shape;275;p43"/>
          <p:cNvSpPr txBox="1"/>
          <p:nvPr>
            <p:ph idx="3" type="body"/>
          </p:nvPr>
        </p:nvSpPr>
        <p:spPr>
          <a:xfrm>
            <a:off x="3253950" y="1460325"/>
            <a:ext cx="54531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6" name="Google Shape;276;p43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43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8" name="Google Shape;278;p43"/>
          <p:cNvSpPr txBox="1"/>
          <p:nvPr>
            <p:ph idx="4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79" name="Google Shape;279;p43"/>
          <p:cNvSpPr txBox="1"/>
          <p:nvPr>
            <p:ph idx="5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80" name="Google Shape;280;p43"/>
          <p:cNvSpPr/>
          <p:nvPr/>
        </p:nvSpPr>
        <p:spPr>
          <a:xfrm rot="-6523">
            <a:off x="8390811" y="1202508"/>
            <a:ext cx="316201" cy="318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">
    <p:bg>
      <p:bgPr>
        <a:solidFill>
          <a:schemeClr val="lt1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44"/>
          <p:cNvGrpSpPr/>
          <p:nvPr/>
        </p:nvGrpSpPr>
        <p:grpSpPr>
          <a:xfrm>
            <a:off x="0" y="-444900"/>
            <a:ext cx="9144000" cy="5588500"/>
            <a:chOff x="0" y="-444900"/>
            <a:chExt cx="9144000" cy="5588500"/>
          </a:xfrm>
        </p:grpSpPr>
        <p:grpSp>
          <p:nvGrpSpPr>
            <p:cNvPr id="283" name="Google Shape;283;p44"/>
            <p:cNvGrpSpPr/>
            <p:nvPr/>
          </p:nvGrpSpPr>
          <p:grpSpPr>
            <a:xfrm>
              <a:off x="0" y="100"/>
              <a:ext cx="9144000" cy="5143500"/>
              <a:chOff x="0" y="100"/>
              <a:chExt cx="9144000" cy="5143500"/>
            </a:xfrm>
          </p:grpSpPr>
          <p:sp>
            <p:nvSpPr>
              <p:cNvPr id="284" name="Google Shape;284;p44"/>
              <p:cNvSpPr/>
              <p:nvPr/>
            </p:nvSpPr>
            <p:spPr>
              <a:xfrm>
                <a:off x="0" y="100"/>
                <a:ext cx="9144000" cy="5143500"/>
              </a:xfrm>
              <a:prstGeom prst="snip1Rect">
                <a:avLst>
                  <a:gd fmla="val 40868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  <p:sp>
            <p:nvSpPr>
              <p:cNvPr id="285" name="Google Shape;285;p44"/>
              <p:cNvSpPr/>
              <p:nvPr/>
            </p:nvSpPr>
            <p:spPr>
              <a:xfrm rot="10800000">
                <a:off x="7036475" y="1219850"/>
                <a:ext cx="2107500" cy="18615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</p:grpSp>
        <p:sp>
          <p:nvSpPr>
            <p:cNvPr id="286" name="Google Shape;286;p44"/>
            <p:cNvSpPr/>
            <p:nvPr/>
          </p:nvSpPr>
          <p:spPr>
            <a:xfrm flipH="1" rot="4500068">
              <a:off x="7230762" y="-248045"/>
              <a:ext cx="1723726" cy="1714991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rPr>
                <a:t> </a:t>
              </a:r>
              <a:endParaRPr>
                <a:solidFill>
                  <a:schemeClr val="lt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</p:grpSp>
      <p:sp>
        <p:nvSpPr>
          <p:cNvPr id="287" name="Google Shape;287;p44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44"/>
          <p:cNvSpPr txBox="1"/>
          <p:nvPr>
            <p:ph type="title"/>
          </p:nvPr>
        </p:nvSpPr>
        <p:spPr>
          <a:xfrm>
            <a:off x="2479675" y="1637413"/>
            <a:ext cx="41847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9" name="Google Shape;289;p44"/>
          <p:cNvSpPr txBox="1"/>
          <p:nvPr>
            <p:ph idx="1" type="body"/>
          </p:nvPr>
        </p:nvSpPr>
        <p:spPr>
          <a:xfrm>
            <a:off x="2479675" y="2291377"/>
            <a:ext cx="4184700" cy="22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0" name="Google Shape;290;p44"/>
          <p:cNvSpPr txBox="1"/>
          <p:nvPr>
            <p:ph idx="2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91" name="Google Shape;291;p44"/>
          <p:cNvSpPr txBox="1"/>
          <p:nvPr>
            <p:ph idx="3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and image 2">
  <p:cSld name="MAIN_POINT">
    <p:bg>
      <p:bgPr>
        <a:solidFill>
          <a:schemeClr val="lt1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5"/>
          <p:cNvSpPr/>
          <p:nvPr>
            <p:ph idx="2" type="pic"/>
          </p:nvPr>
        </p:nvSpPr>
        <p:spPr>
          <a:xfrm rot="300107">
            <a:off x="4903200" y="846465"/>
            <a:ext cx="3950142" cy="3456249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94" name="Google Shape;294;p45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45"/>
          <p:cNvSpPr txBox="1"/>
          <p:nvPr>
            <p:ph type="title"/>
          </p:nvPr>
        </p:nvSpPr>
        <p:spPr>
          <a:xfrm>
            <a:off x="333925" y="1249533"/>
            <a:ext cx="3662100" cy="96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6" name="Google Shape;296;p45"/>
          <p:cNvSpPr txBox="1"/>
          <p:nvPr>
            <p:ph idx="1" type="body"/>
          </p:nvPr>
        </p:nvSpPr>
        <p:spPr>
          <a:xfrm>
            <a:off x="333925" y="2291390"/>
            <a:ext cx="36621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97" name="Google Shape;297;p45"/>
          <p:cNvSpPr txBox="1"/>
          <p:nvPr>
            <p:ph idx="3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298" name="Google Shape;298;p45"/>
          <p:cNvSpPr txBox="1"/>
          <p:nvPr>
            <p:ph idx="4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and image 3">
  <p:cSld name="MAIN_POINT_1">
    <p:bg>
      <p:bgPr>
        <a:solidFill>
          <a:schemeClr val="lt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6"/>
          <p:cNvSpPr/>
          <p:nvPr>
            <p:ph idx="2" type="pic"/>
          </p:nvPr>
        </p:nvSpPr>
        <p:spPr>
          <a:xfrm rot="-300067">
            <a:off x="550589" y="883785"/>
            <a:ext cx="3630622" cy="3658027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1" name="Google Shape;301;p46"/>
          <p:cNvSpPr txBox="1"/>
          <p:nvPr>
            <p:ph idx="12" type="sldNum"/>
          </p:nvPr>
        </p:nvSpPr>
        <p:spPr>
          <a:xfrm>
            <a:off x="8318025" y="20555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46"/>
          <p:cNvSpPr txBox="1"/>
          <p:nvPr>
            <p:ph type="title"/>
          </p:nvPr>
        </p:nvSpPr>
        <p:spPr>
          <a:xfrm>
            <a:off x="5204625" y="1249533"/>
            <a:ext cx="3662100" cy="96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46"/>
          <p:cNvSpPr txBox="1"/>
          <p:nvPr>
            <p:ph idx="1" type="body"/>
          </p:nvPr>
        </p:nvSpPr>
        <p:spPr>
          <a:xfrm>
            <a:off x="5204625" y="2291390"/>
            <a:ext cx="36621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304" name="Google Shape;304;p46"/>
          <p:cNvSpPr txBox="1"/>
          <p:nvPr>
            <p:ph idx="3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05" name="Google Shape;305;p46"/>
          <p:cNvSpPr txBox="1"/>
          <p:nvPr>
            <p:ph idx="4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s and descriptions">
  <p:cSld name="SECTION_TITLE_AND_DESCRIPTION">
    <p:bg>
      <p:bgPr>
        <a:solidFill>
          <a:schemeClr val="lt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7"/>
          <p:cNvSpPr/>
          <p:nvPr>
            <p:ph idx="2" type="pic"/>
          </p:nvPr>
        </p:nvSpPr>
        <p:spPr>
          <a:xfrm>
            <a:off x="3544863" y="1543050"/>
            <a:ext cx="2057400" cy="2057400"/>
          </a:xfrm>
          <a:prstGeom prst="snip1Rect">
            <a:avLst>
              <a:gd fmla="val 24426" name="adj"/>
            </a:avLst>
          </a:prstGeom>
          <a:noFill/>
          <a:ln>
            <a:noFill/>
          </a:ln>
        </p:spPr>
      </p:sp>
      <p:sp>
        <p:nvSpPr>
          <p:cNvPr id="308" name="Google Shape;308;p47"/>
          <p:cNvSpPr/>
          <p:nvPr>
            <p:ph idx="3" type="pic"/>
          </p:nvPr>
        </p:nvSpPr>
        <p:spPr>
          <a:xfrm>
            <a:off x="6658538" y="1543050"/>
            <a:ext cx="2057400" cy="2057400"/>
          </a:xfrm>
          <a:prstGeom prst="snip1Rect">
            <a:avLst>
              <a:gd fmla="val 24426" name="adj"/>
            </a:avLst>
          </a:prstGeom>
          <a:noFill/>
          <a:ln>
            <a:noFill/>
          </a:ln>
        </p:spPr>
      </p:sp>
      <p:sp>
        <p:nvSpPr>
          <p:cNvPr id="309" name="Google Shape;309;p47"/>
          <p:cNvSpPr/>
          <p:nvPr>
            <p:ph idx="4" type="pic"/>
          </p:nvPr>
        </p:nvSpPr>
        <p:spPr>
          <a:xfrm>
            <a:off x="431200" y="1543050"/>
            <a:ext cx="2057400" cy="2057400"/>
          </a:xfrm>
          <a:prstGeom prst="snip1Rect">
            <a:avLst>
              <a:gd fmla="val 24426" name="adj"/>
            </a:avLst>
          </a:prstGeom>
          <a:noFill/>
          <a:ln>
            <a:noFill/>
          </a:ln>
        </p:spPr>
      </p:sp>
      <p:sp>
        <p:nvSpPr>
          <p:cNvPr id="310" name="Google Shape;310;p47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47"/>
          <p:cNvSpPr txBox="1"/>
          <p:nvPr>
            <p:ph type="title"/>
          </p:nvPr>
        </p:nvSpPr>
        <p:spPr>
          <a:xfrm>
            <a:off x="333925" y="587150"/>
            <a:ext cx="847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2" name="Google Shape;312;p47"/>
          <p:cNvSpPr txBox="1"/>
          <p:nvPr>
            <p:ph idx="1" type="subTitle"/>
          </p:nvPr>
        </p:nvSpPr>
        <p:spPr>
          <a:xfrm>
            <a:off x="381100" y="3676650"/>
            <a:ext cx="21075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313" name="Google Shape;313;p47"/>
          <p:cNvSpPr txBox="1"/>
          <p:nvPr>
            <p:ph idx="5" type="subTitle"/>
          </p:nvPr>
        </p:nvSpPr>
        <p:spPr>
          <a:xfrm>
            <a:off x="3494775" y="3676650"/>
            <a:ext cx="21075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314" name="Google Shape;314;p47"/>
          <p:cNvSpPr txBox="1"/>
          <p:nvPr>
            <p:ph idx="6" type="subTitle"/>
          </p:nvPr>
        </p:nvSpPr>
        <p:spPr>
          <a:xfrm>
            <a:off x="6608438" y="3676650"/>
            <a:ext cx="2107500" cy="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Inter Tight Medium"/>
              <a:buNone/>
              <a:defRPr sz="1100">
                <a:latin typeface="Inter Tight Medium"/>
                <a:ea typeface="Inter Tight Medium"/>
                <a:cs typeface="Inter Tight Medium"/>
                <a:sym typeface="Inter Tight Medium"/>
              </a:defRPr>
            </a:lvl9pPr>
          </a:lstStyle>
          <a:p/>
        </p:txBody>
      </p:sp>
      <p:sp>
        <p:nvSpPr>
          <p:cNvPr id="315" name="Google Shape;315;p47"/>
          <p:cNvSpPr txBox="1"/>
          <p:nvPr>
            <p:ph idx="7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16" name="Google Shape;316;p47"/>
          <p:cNvSpPr txBox="1"/>
          <p:nvPr>
            <p:ph idx="8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wo column bullet points">
  <p:cSld name="CAPTION_ONLY">
    <p:bg>
      <p:bgPr>
        <a:solidFill>
          <a:schemeClr val="lt1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48"/>
          <p:cNvGrpSpPr/>
          <p:nvPr/>
        </p:nvGrpSpPr>
        <p:grpSpPr>
          <a:xfrm>
            <a:off x="0" y="-444900"/>
            <a:ext cx="9144000" cy="5588500"/>
            <a:chOff x="0" y="-444900"/>
            <a:chExt cx="9144000" cy="5588500"/>
          </a:xfrm>
        </p:grpSpPr>
        <p:grpSp>
          <p:nvGrpSpPr>
            <p:cNvPr id="319" name="Google Shape;319;p48"/>
            <p:cNvGrpSpPr/>
            <p:nvPr/>
          </p:nvGrpSpPr>
          <p:grpSpPr>
            <a:xfrm>
              <a:off x="0" y="100"/>
              <a:ext cx="9144000" cy="5143500"/>
              <a:chOff x="0" y="100"/>
              <a:chExt cx="9144000" cy="5143500"/>
            </a:xfrm>
          </p:grpSpPr>
          <p:sp>
            <p:nvSpPr>
              <p:cNvPr id="320" name="Google Shape;320;p48"/>
              <p:cNvSpPr/>
              <p:nvPr/>
            </p:nvSpPr>
            <p:spPr>
              <a:xfrm>
                <a:off x="0" y="100"/>
                <a:ext cx="9144000" cy="5143500"/>
              </a:xfrm>
              <a:prstGeom prst="snip1Rect">
                <a:avLst>
                  <a:gd fmla="val 40868" name="adj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  <p:sp>
            <p:nvSpPr>
              <p:cNvPr id="321" name="Google Shape;321;p48"/>
              <p:cNvSpPr/>
              <p:nvPr/>
            </p:nvSpPr>
            <p:spPr>
              <a:xfrm rot="10800000">
                <a:off x="7036475" y="1219850"/>
                <a:ext cx="2107500" cy="1861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2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</p:grpSp>
        <p:sp>
          <p:nvSpPr>
            <p:cNvPr id="322" name="Google Shape;322;p48"/>
            <p:cNvSpPr/>
            <p:nvPr/>
          </p:nvSpPr>
          <p:spPr>
            <a:xfrm flipH="1" rot="4500068">
              <a:off x="7230762" y="-248045"/>
              <a:ext cx="1723726" cy="1714991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rPr>
                <a:t> </a:t>
              </a:r>
              <a:endParaRPr>
                <a:solidFill>
                  <a:schemeClr val="lt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</p:grpSp>
      <p:sp>
        <p:nvSpPr>
          <p:cNvPr id="323" name="Google Shape;323;p48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48"/>
          <p:cNvSpPr txBox="1"/>
          <p:nvPr>
            <p:ph type="title"/>
          </p:nvPr>
        </p:nvSpPr>
        <p:spPr>
          <a:xfrm>
            <a:off x="333925" y="1249513"/>
            <a:ext cx="3662100" cy="96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5" name="Google Shape;325;p48"/>
          <p:cNvSpPr txBox="1"/>
          <p:nvPr>
            <p:ph idx="1" type="body"/>
          </p:nvPr>
        </p:nvSpPr>
        <p:spPr>
          <a:xfrm>
            <a:off x="333925" y="2291377"/>
            <a:ext cx="3662100" cy="20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6" name="Google Shape;326;p48"/>
          <p:cNvSpPr txBox="1"/>
          <p:nvPr>
            <p:ph idx="2" type="body"/>
          </p:nvPr>
        </p:nvSpPr>
        <p:spPr>
          <a:xfrm>
            <a:off x="4595076" y="2291377"/>
            <a:ext cx="3662100" cy="20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7" name="Google Shape;327;p48"/>
          <p:cNvSpPr txBox="1"/>
          <p:nvPr>
            <p:ph idx="3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28" name="Google Shape;328;p48"/>
          <p:cNvSpPr txBox="1"/>
          <p:nvPr>
            <p:ph idx="4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eck for understanding">
  <p:cSld name="CAPTION_ONLY_1"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49"/>
          <p:cNvGrpSpPr/>
          <p:nvPr/>
        </p:nvGrpSpPr>
        <p:grpSpPr>
          <a:xfrm>
            <a:off x="0" y="-444900"/>
            <a:ext cx="9144000" cy="5588500"/>
            <a:chOff x="0" y="-444900"/>
            <a:chExt cx="9144000" cy="5588500"/>
          </a:xfrm>
        </p:grpSpPr>
        <p:sp>
          <p:nvSpPr>
            <p:cNvPr id="331" name="Google Shape;331;p49"/>
            <p:cNvSpPr/>
            <p:nvPr/>
          </p:nvSpPr>
          <p:spPr>
            <a:xfrm>
              <a:off x="0" y="100"/>
              <a:ext cx="9144000" cy="5143500"/>
            </a:xfrm>
            <a:prstGeom prst="snip1Rect">
              <a:avLst>
                <a:gd fmla="val 40868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332" name="Google Shape;332;p49"/>
            <p:cNvSpPr/>
            <p:nvPr/>
          </p:nvSpPr>
          <p:spPr>
            <a:xfrm rot="10800000">
              <a:off x="7036475" y="1219850"/>
              <a:ext cx="2107500" cy="1861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333" name="Google Shape;333;p49"/>
            <p:cNvSpPr/>
            <p:nvPr/>
          </p:nvSpPr>
          <p:spPr>
            <a:xfrm flipH="1" rot="4500068">
              <a:off x="7230762" y="-248045"/>
              <a:ext cx="1723726" cy="1714991"/>
            </a:xfrm>
            <a:prstGeom prst="rtTriangl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rPr>
                <a:t> </a:t>
              </a:r>
              <a:endParaRPr>
                <a:solidFill>
                  <a:schemeClr val="lt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</p:grpSp>
      <p:sp>
        <p:nvSpPr>
          <p:cNvPr id="334" name="Google Shape;334;p49"/>
          <p:cNvSpPr txBox="1"/>
          <p:nvPr>
            <p:ph idx="1" type="body"/>
          </p:nvPr>
        </p:nvSpPr>
        <p:spPr>
          <a:xfrm>
            <a:off x="333925" y="3630575"/>
            <a:ext cx="67908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5" name="Google Shape;335;p49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6" name="Google Shape;336;p49"/>
          <p:cNvSpPr txBox="1"/>
          <p:nvPr>
            <p:ph type="title"/>
          </p:nvPr>
        </p:nvSpPr>
        <p:spPr>
          <a:xfrm>
            <a:off x="333925" y="1249513"/>
            <a:ext cx="3662100" cy="96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7" name="Google Shape;337;p49"/>
          <p:cNvSpPr txBox="1"/>
          <p:nvPr>
            <p:ph idx="2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38" name="Google Shape;338;p49"/>
          <p:cNvSpPr txBox="1"/>
          <p:nvPr>
            <p:ph idx="3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39" name="Google Shape;339;p49"/>
          <p:cNvSpPr txBox="1"/>
          <p:nvPr>
            <p:ph idx="4" type="body"/>
          </p:nvPr>
        </p:nvSpPr>
        <p:spPr>
          <a:xfrm>
            <a:off x="333925" y="3184176"/>
            <a:ext cx="67908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0" name="Google Shape;340;p49"/>
          <p:cNvSpPr txBox="1"/>
          <p:nvPr>
            <p:ph idx="5" type="body"/>
          </p:nvPr>
        </p:nvSpPr>
        <p:spPr>
          <a:xfrm>
            <a:off x="333925" y="2737776"/>
            <a:ext cx="67908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1" name="Google Shape;341;p49"/>
          <p:cNvSpPr txBox="1"/>
          <p:nvPr>
            <p:ph idx="6" type="body"/>
          </p:nvPr>
        </p:nvSpPr>
        <p:spPr>
          <a:xfrm>
            <a:off x="333925" y="2291377"/>
            <a:ext cx="67908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ype">
  <p:cSld name="BIG_NUMBER">
    <p:bg>
      <p:bgPr>
        <a:solidFill>
          <a:schemeClr val="lt2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0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50"/>
          <p:cNvSpPr txBox="1"/>
          <p:nvPr/>
        </p:nvSpPr>
        <p:spPr>
          <a:xfrm>
            <a:off x="2479675" y="2285400"/>
            <a:ext cx="4184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rPr>
              <a:t>Questions?</a:t>
            </a:r>
            <a:endParaRPr sz="2800">
              <a:solidFill>
                <a:schemeClr val="lt1"/>
              </a:solidFill>
              <a:latin typeface="Inter Tight SemiBold"/>
              <a:ea typeface="Inter Tight SemiBold"/>
              <a:cs typeface="Inter Tight SemiBold"/>
              <a:sym typeface="Inter Tight SemiBold"/>
            </a:endParaRPr>
          </a:p>
        </p:txBody>
      </p:sp>
      <p:grpSp>
        <p:nvGrpSpPr>
          <p:cNvPr id="345" name="Google Shape;345;p50"/>
          <p:cNvGrpSpPr/>
          <p:nvPr/>
        </p:nvGrpSpPr>
        <p:grpSpPr>
          <a:xfrm rot="300150">
            <a:off x="1277165" y="536719"/>
            <a:ext cx="6594752" cy="4068617"/>
            <a:chOff x="1277284" y="536521"/>
            <a:chExt cx="6594691" cy="4068580"/>
          </a:xfrm>
        </p:grpSpPr>
        <p:grpSp>
          <p:nvGrpSpPr>
            <p:cNvPr id="346" name="Google Shape;346;p50"/>
            <p:cNvGrpSpPr/>
            <p:nvPr/>
          </p:nvGrpSpPr>
          <p:grpSpPr>
            <a:xfrm>
              <a:off x="1277284" y="891662"/>
              <a:ext cx="6594077" cy="3357715"/>
              <a:chOff x="1277284" y="891662"/>
              <a:chExt cx="6594077" cy="3357715"/>
            </a:xfrm>
          </p:grpSpPr>
          <p:sp>
            <p:nvSpPr>
              <p:cNvPr id="347" name="Google Shape;347;p50"/>
              <p:cNvSpPr/>
              <p:nvPr/>
            </p:nvSpPr>
            <p:spPr>
              <a:xfrm rot="-2190">
                <a:off x="6458566" y="1876325"/>
                <a:ext cx="1412700" cy="1390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  <p:sp>
            <p:nvSpPr>
              <p:cNvPr id="348" name="Google Shape;348;p50"/>
              <p:cNvSpPr/>
              <p:nvPr/>
            </p:nvSpPr>
            <p:spPr>
              <a:xfrm flipH="1" rot="-2453">
                <a:off x="1277283" y="893727"/>
                <a:ext cx="4625401" cy="3354000"/>
              </a:xfrm>
              <a:prstGeom prst="snip1Rect">
                <a:avLst>
                  <a:gd fmla="val 49693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endParaRPr>
              </a:p>
            </p:txBody>
          </p:sp>
          <p:sp>
            <p:nvSpPr>
              <p:cNvPr id="349" name="Google Shape;349;p50"/>
              <p:cNvSpPr/>
              <p:nvPr/>
            </p:nvSpPr>
            <p:spPr>
              <a:xfrm flipH="1" rot="10797547">
                <a:off x="3245660" y="893312"/>
                <a:ext cx="4625701" cy="3354000"/>
              </a:xfrm>
              <a:prstGeom prst="snip1Rect">
                <a:avLst>
                  <a:gd fmla="val 49663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 SemiBold"/>
                  <a:ea typeface="Inter Tight SemiBold"/>
                  <a:cs typeface="Inter Tight SemiBold"/>
                  <a:sym typeface="Inter Tight SemiBold"/>
                </a:endParaRPr>
              </a:p>
            </p:txBody>
          </p:sp>
          <p:sp>
            <p:nvSpPr>
              <p:cNvPr id="350" name="Google Shape;350;p50"/>
              <p:cNvSpPr/>
              <p:nvPr/>
            </p:nvSpPr>
            <p:spPr>
              <a:xfrm rot="-2190">
                <a:off x="1277395" y="1877958"/>
                <a:ext cx="1412700" cy="1390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lt1"/>
                  </a:solidFill>
                  <a:latin typeface="Inter Tight"/>
                  <a:ea typeface="Inter Tight"/>
                  <a:cs typeface="Inter Tight"/>
                  <a:sym typeface="Inter Tight"/>
                </a:endParaRPr>
              </a:p>
            </p:txBody>
          </p:sp>
        </p:grpSp>
        <p:sp>
          <p:nvSpPr>
            <p:cNvPr id="351" name="Google Shape;351;p50"/>
            <p:cNvSpPr/>
            <p:nvPr/>
          </p:nvSpPr>
          <p:spPr>
            <a:xfrm rot="-4517241">
              <a:off x="1416960" y="705331"/>
              <a:ext cx="1386770" cy="136158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  <p:sp>
          <p:nvSpPr>
            <p:cNvPr id="352" name="Google Shape;352;p50"/>
            <p:cNvSpPr/>
            <p:nvPr/>
          </p:nvSpPr>
          <p:spPr>
            <a:xfrm rot="6281922">
              <a:off x="6346470" y="3074659"/>
              <a:ext cx="1384510" cy="1363185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endParaRPr>
            </a:p>
          </p:txBody>
        </p:sp>
      </p:grpSp>
      <p:sp>
        <p:nvSpPr>
          <p:cNvPr id="353" name="Google Shape;353;p50"/>
          <p:cNvSpPr txBox="1"/>
          <p:nvPr>
            <p:ph type="title"/>
          </p:nvPr>
        </p:nvSpPr>
        <p:spPr>
          <a:xfrm>
            <a:off x="2479675" y="2285400"/>
            <a:ext cx="418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4" name="Google Shape;354;p50"/>
          <p:cNvSpPr txBox="1"/>
          <p:nvPr>
            <p:ph idx="1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55" name="Google Shape;355;p50"/>
          <p:cNvSpPr txBox="1"/>
          <p:nvPr>
            <p:ph idx="2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Inter Tight SemiBold"/>
              <a:buNone/>
              <a:defRPr sz="700">
                <a:solidFill>
                  <a:schemeClr val="lt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blank" type="blank">
  <p:cSld name="BLANK">
    <p:bg>
      <p:bgPr>
        <a:solidFill>
          <a:schemeClr val="lt1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1"/>
          <p:cNvSpPr txBox="1"/>
          <p:nvPr>
            <p:ph idx="12" type="sldNum"/>
          </p:nvPr>
        </p:nvSpPr>
        <p:spPr>
          <a:xfrm>
            <a:off x="8318025" y="20555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8" name="Google Shape;358;p51"/>
          <p:cNvSpPr txBox="1"/>
          <p:nvPr>
            <p:ph idx="1" type="subTitle"/>
          </p:nvPr>
        </p:nvSpPr>
        <p:spPr>
          <a:xfrm>
            <a:off x="1716575" y="205550"/>
            <a:ext cx="28554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359" name="Google Shape;359;p51"/>
          <p:cNvSpPr txBox="1"/>
          <p:nvPr>
            <p:ph idx="2" type="subTitle"/>
          </p:nvPr>
        </p:nvSpPr>
        <p:spPr>
          <a:xfrm>
            <a:off x="333925" y="205550"/>
            <a:ext cx="13533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Inter Tight SemiBold"/>
              <a:buNone/>
              <a:defRPr sz="700"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47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 Tight SemiBold"/>
              <a:buNone/>
              <a:defRPr sz="2800">
                <a:solidFill>
                  <a:schemeClr val="dk2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47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●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1pPr>
            <a:lvl2pPr indent="-3365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○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2pPr>
            <a:lvl3pPr indent="-3365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■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3pPr>
            <a:lvl4pPr indent="-3365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●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4pPr>
            <a:lvl5pPr indent="-3365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○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5pPr>
            <a:lvl6pPr indent="-3365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■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6pPr>
            <a:lvl7pPr indent="-3365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●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7pPr>
            <a:lvl8pPr indent="-3365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○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8pPr>
            <a:lvl9pPr indent="-3365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Inter Tight"/>
              <a:buChar char="■"/>
              <a:defRPr sz="17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Inter Tight SemiBold"/>
                <a:ea typeface="Inter Tight SemiBold"/>
                <a:cs typeface="Inter Tight SemiBold"/>
                <a:sym typeface="Inter Tight SemiBol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my3.my.umbc.edu/groups/gsa/posts/130721/50266/0372695b41041e24aca8fca6a8e222d4/web/link?link=https%3A%2F%2Flib.guides.umbc.edu%2Fwags" TargetMode="External"/><Relationship Id="rId4" Type="http://schemas.openxmlformats.org/officeDocument/2006/relationships/hyperlink" Target="https://my3.my.umbc.edu/groups/gsa/posts/130721/50266/723a832ecc160eb5b70b96b82ef6b2c7/web/link?link=https%3A%2F%2Fwww.wagyourwork.com%2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hyperlink" Target="mailto:gsawa@umbc.edu" TargetMode="External"/><Relationship Id="rId5" Type="http://schemas.openxmlformats.org/officeDocument/2006/relationships/hyperlink" Target="https://gsa.umbc.edu/writing-advisor/" TargetMode="External"/><Relationship Id="rId6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52"/>
          <p:cNvGrpSpPr/>
          <p:nvPr/>
        </p:nvGrpSpPr>
        <p:grpSpPr>
          <a:xfrm>
            <a:off x="1502137" y="1019760"/>
            <a:ext cx="3229411" cy="3637351"/>
            <a:chOff x="713431" y="539521"/>
            <a:chExt cx="3605058" cy="4060450"/>
          </a:xfrm>
        </p:grpSpPr>
        <p:sp>
          <p:nvSpPr>
            <p:cNvPr id="365" name="Google Shape;365;p52"/>
            <p:cNvSpPr/>
            <p:nvPr/>
          </p:nvSpPr>
          <p:spPr>
            <a:xfrm>
              <a:off x="4101277" y="3973082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0950" lIns="81900" spcFirstLastPara="1" rIns="81900" wrap="square" tIns="4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12"/>
                <a:buFont typeface="Arial"/>
                <a:buNone/>
              </a:pPr>
              <a:r>
                <a:t/>
              </a:r>
              <a:endParaRPr b="0" i="0" sz="16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52"/>
            <p:cNvSpPr/>
            <p:nvPr/>
          </p:nvSpPr>
          <p:spPr>
            <a:xfrm>
              <a:off x="825427" y="1421082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0950" lIns="81900" spcFirstLastPara="1" rIns="81900" wrap="square" tIns="4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12"/>
                <a:buFont typeface="Arial"/>
                <a:buNone/>
              </a:pPr>
              <a:r>
                <a:t/>
              </a:r>
              <a:endParaRPr b="0" i="0" sz="16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7" name="Google Shape;367;p52"/>
            <p:cNvGrpSpPr/>
            <p:nvPr/>
          </p:nvGrpSpPr>
          <p:grpSpPr>
            <a:xfrm>
              <a:off x="713431" y="539521"/>
              <a:ext cx="3161628" cy="4060450"/>
              <a:chOff x="5584182" y="996357"/>
              <a:chExt cx="2707568" cy="3477306"/>
            </a:xfrm>
          </p:grpSpPr>
          <p:grpSp>
            <p:nvGrpSpPr>
              <p:cNvPr id="368" name="Google Shape;368;p52"/>
              <p:cNvGrpSpPr/>
              <p:nvPr/>
            </p:nvGrpSpPr>
            <p:grpSpPr>
              <a:xfrm rot="191">
                <a:off x="6279346" y="996413"/>
                <a:ext cx="2012353" cy="1858978"/>
                <a:chOff x="5368697" y="2104517"/>
                <a:chExt cx="1117415" cy="1032192"/>
              </a:xfrm>
            </p:grpSpPr>
            <p:sp>
              <p:nvSpPr>
                <p:cNvPr id="369" name="Google Shape;369;p52"/>
                <p:cNvSpPr/>
                <p:nvPr/>
              </p:nvSpPr>
              <p:spPr>
                <a:xfrm>
                  <a:off x="5632132" y="2447660"/>
                  <a:ext cx="512556" cy="305890"/>
                </a:xfrm>
                <a:custGeom>
                  <a:rect b="b" l="l" r="r" t="t"/>
                  <a:pathLst>
                    <a:path extrusionOk="0" h="305890" w="512556">
                      <a:moveTo>
                        <a:pt x="283083" y="305890"/>
                      </a:moveTo>
                      <a:lnTo>
                        <a:pt x="0" y="305890"/>
                      </a:lnTo>
                      <a:cubicBezTo>
                        <a:pt x="60960" y="301382"/>
                        <a:pt x="140145" y="232675"/>
                        <a:pt x="218313" y="107135"/>
                      </a:cubicBezTo>
                      <a:cubicBezTo>
                        <a:pt x="256603" y="45667"/>
                        <a:pt x="321627" y="-815"/>
                        <a:pt x="386016" y="11"/>
                      </a:cubicBezTo>
                      <a:cubicBezTo>
                        <a:pt x="411416" y="265"/>
                        <a:pt x="436753" y="7885"/>
                        <a:pt x="460248" y="24903"/>
                      </a:cubicBezTo>
                      <a:cubicBezTo>
                        <a:pt x="506603" y="58367"/>
                        <a:pt x="518668" y="107262"/>
                        <a:pt x="509905" y="155649"/>
                      </a:cubicBezTo>
                      <a:cubicBezTo>
                        <a:pt x="418084" y="253376"/>
                        <a:pt x="337502" y="305890"/>
                        <a:pt x="283083" y="305890"/>
                      </a:cubicBezTo>
                      <a:close/>
                    </a:path>
                  </a:pathLst>
                </a:custGeom>
                <a:solidFill>
                  <a:srgbClr val="7E8051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" name="Google Shape;370;p52"/>
                <p:cNvSpPr/>
                <p:nvPr/>
              </p:nvSpPr>
              <p:spPr>
                <a:xfrm>
                  <a:off x="5549551" y="2104517"/>
                  <a:ext cx="778646" cy="649033"/>
                </a:xfrm>
                <a:custGeom>
                  <a:rect b="b" l="l" r="r" t="t"/>
                  <a:pathLst>
                    <a:path extrusionOk="0" h="649033" w="778646">
                      <a:moveTo>
                        <a:pt x="468598" y="343091"/>
                      </a:moveTo>
                      <a:lnTo>
                        <a:pt x="468598" y="343091"/>
                      </a:lnTo>
                      <a:cubicBezTo>
                        <a:pt x="404209" y="342328"/>
                        <a:pt x="339248" y="388810"/>
                        <a:pt x="300894" y="450278"/>
                      </a:cubicBezTo>
                      <a:cubicBezTo>
                        <a:pt x="222726" y="575818"/>
                        <a:pt x="143541" y="644461"/>
                        <a:pt x="82581" y="649033"/>
                      </a:cubicBezTo>
                      <a:lnTo>
                        <a:pt x="70707" y="649033"/>
                      </a:lnTo>
                      <a:cubicBezTo>
                        <a:pt x="49879" y="647636"/>
                        <a:pt x="31591" y="637985"/>
                        <a:pt x="16605" y="619887"/>
                      </a:cubicBezTo>
                      <a:cubicBezTo>
                        <a:pt x="-50769" y="538289"/>
                        <a:pt x="100996" y="430022"/>
                        <a:pt x="218789" y="367220"/>
                      </a:cubicBezTo>
                      <a:cubicBezTo>
                        <a:pt x="276193" y="336613"/>
                        <a:pt x="315690" y="298260"/>
                        <a:pt x="340010" y="257810"/>
                      </a:cubicBezTo>
                      <a:lnTo>
                        <a:pt x="340010" y="257746"/>
                      </a:lnTo>
                      <a:cubicBezTo>
                        <a:pt x="389985" y="174752"/>
                        <a:pt x="376205" y="83375"/>
                        <a:pt x="322294" y="33338"/>
                      </a:cubicBezTo>
                      <a:cubicBezTo>
                        <a:pt x="296957" y="9842"/>
                        <a:pt x="270097" y="0"/>
                        <a:pt x="243109" y="0"/>
                      </a:cubicBezTo>
                      <a:lnTo>
                        <a:pt x="675163" y="254"/>
                      </a:lnTo>
                      <a:lnTo>
                        <a:pt x="677196" y="254"/>
                      </a:lnTo>
                      <a:cubicBezTo>
                        <a:pt x="704627" y="254"/>
                        <a:pt x="729964" y="10096"/>
                        <a:pt x="750602" y="33464"/>
                      </a:cubicBezTo>
                      <a:cubicBezTo>
                        <a:pt x="810927" y="101854"/>
                        <a:pt x="777462" y="247586"/>
                        <a:pt x="615727" y="342710"/>
                      </a:cubicBezTo>
                      <a:lnTo>
                        <a:pt x="615664" y="342710"/>
                      </a:lnTo>
                      <a:lnTo>
                        <a:pt x="468598" y="34309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" name="Google Shape;371;p52"/>
                <p:cNvSpPr/>
                <p:nvPr/>
              </p:nvSpPr>
              <p:spPr>
                <a:xfrm>
                  <a:off x="5430520" y="2104517"/>
                  <a:ext cx="489957" cy="307403"/>
                </a:xfrm>
                <a:custGeom>
                  <a:rect b="b" l="l" r="r" t="t"/>
                  <a:pathLst>
                    <a:path extrusionOk="0" h="307403" w="489957">
                      <a:moveTo>
                        <a:pt x="458978" y="257746"/>
                      </a:moveTo>
                      <a:lnTo>
                        <a:pt x="458978" y="257746"/>
                      </a:lnTo>
                      <a:cubicBezTo>
                        <a:pt x="421894" y="287020"/>
                        <a:pt x="384873" y="307340"/>
                        <a:pt x="356108" y="306070"/>
                      </a:cubicBezTo>
                      <a:lnTo>
                        <a:pt x="356108" y="306133"/>
                      </a:lnTo>
                      <a:lnTo>
                        <a:pt x="0" y="307403"/>
                      </a:lnTo>
                      <a:cubicBezTo>
                        <a:pt x="51117" y="307149"/>
                        <a:pt x="112776" y="239077"/>
                        <a:pt x="154368" y="175768"/>
                      </a:cubicBezTo>
                      <a:cubicBezTo>
                        <a:pt x="161671" y="164719"/>
                        <a:pt x="168339" y="153797"/>
                        <a:pt x="174244" y="143383"/>
                      </a:cubicBezTo>
                      <a:cubicBezTo>
                        <a:pt x="213042" y="74866"/>
                        <a:pt x="287274" y="127"/>
                        <a:pt x="361759" y="0"/>
                      </a:cubicBezTo>
                      <a:lnTo>
                        <a:pt x="362014" y="0"/>
                      </a:lnTo>
                      <a:cubicBezTo>
                        <a:pt x="389001" y="0"/>
                        <a:pt x="415861" y="9842"/>
                        <a:pt x="441198" y="33338"/>
                      </a:cubicBezTo>
                      <a:cubicBezTo>
                        <a:pt x="495173" y="83375"/>
                        <a:pt x="508952" y="174752"/>
                        <a:pt x="458978" y="257746"/>
                      </a:cubicBezTo>
                      <a:close/>
                    </a:path>
                  </a:pathLst>
                </a:custGeom>
                <a:solidFill>
                  <a:srgbClr val="7E8051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" name="Google Shape;372;p52"/>
                <p:cNvSpPr/>
                <p:nvPr/>
              </p:nvSpPr>
              <p:spPr>
                <a:xfrm>
                  <a:off x="5368697" y="2141156"/>
                  <a:ext cx="216191" cy="270763"/>
                </a:xfrm>
                <a:custGeom>
                  <a:rect b="b" l="l" r="r" t="t"/>
                  <a:pathLst>
                    <a:path extrusionOk="0" h="270763" w="216191">
                      <a:moveTo>
                        <a:pt x="169011" y="0"/>
                      </a:moveTo>
                      <a:cubicBezTo>
                        <a:pt x="169011" y="0"/>
                        <a:pt x="126212" y="98933"/>
                        <a:pt x="216191" y="139129"/>
                      </a:cubicBezTo>
                      <a:cubicBezTo>
                        <a:pt x="174599" y="202501"/>
                        <a:pt x="112940" y="270573"/>
                        <a:pt x="61823" y="270764"/>
                      </a:cubicBezTo>
                      <a:lnTo>
                        <a:pt x="60553" y="270764"/>
                      </a:lnTo>
                      <a:cubicBezTo>
                        <a:pt x="47027" y="270510"/>
                        <a:pt x="34264" y="265494"/>
                        <a:pt x="22961" y="254254"/>
                      </a:cubicBezTo>
                      <a:cubicBezTo>
                        <a:pt x="-48413" y="183007"/>
                        <a:pt x="59600" y="29210"/>
                        <a:pt x="1690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" name="Google Shape;373;p52"/>
                <p:cNvSpPr/>
                <p:nvPr/>
              </p:nvSpPr>
              <p:spPr>
                <a:xfrm>
                  <a:off x="5803961" y="2446464"/>
                  <a:ext cx="682151" cy="690245"/>
                </a:xfrm>
                <a:custGeom>
                  <a:rect b="b" l="l" r="r" t="t"/>
                  <a:pathLst>
                    <a:path extrusionOk="0" h="690245" w="682151">
                      <a:moveTo>
                        <a:pt x="568898" y="64"/>
                      </a:moveTo>
                      <a:lnTo>
                        <a:pt x="581217" y="0"/>
                      </a:lnTo>
                      <a:cubicBezTo>
                        <a:pt x="605791" y="953"/>
                        <a:pt x="628588" y="8636"/>
                        <a:pt x="647892" y="24765"/>
                      </a:cubicBezTo>
                      <a:cubicBezTo>
                        <a:pt x="719583" y="84582"/>
                        <a:pt x="667958" y="193675"/>
                        <a:pt x="592139" y="260921"/>
                      </a:cubicBezTo>
                      <a:cubicBezTo>
                        <a:pt x="516384" y="328232"/>
                        <a:pt x="254065" y="472567"/>
                        <a:pt x="207837" y="685927"/>
                      </a:cubicBezTo>
                      <a:lnTo>
                        <a:pt x="2" y="690245"/>
                      </a:lnTo>
                      <a:cubicBezTo>
                        <a:pt x="-697" y="475933"/>
                        <a:pt x="225109" y="330835"/>
                        <a:pt x="284799" y="263271"/>
                      </a:cubicBezTo>
                      <a:cubicBezTo>
                        <a:pt x="311215" y="233363"/>
                        <a:pt x="331217" y="195263"/>
                        <a:pt x="338139" y="156845"/>
                      </a:cubicBezTo>
                      <a:cubicBezTo>
                        <a:pt x="346839" y="108458"/>
                        <a:pt x="334773" y="59627"/>
                        <a:pt x="288482" y="26099"/>
                      </a:cubicBezTo>
                      <a:cubicBezTo>
                        <a:pt x="264987" y="9144"/>
                        <a:pt x="239651" y="1461"/>
                        <a:pt x="214251" y="1207"/>
                      </a:cubicBezTo>
                      <a:lnTo>
                        <a:pt x="214251" y="1143"/>
                      </a:lnTo>
                      <a:lnTo>
                        <a:pt x="361316" y="699"/>
                      </a:lnTo>
                      <a:lnTo>
                        <a:pt x="361380" y="699"/>
                      </a:lnTo>
                      <a:lnTo>
                        <a:pt x="568200" y="127"/>
                      </a:lnTo>
                      <a:lnTo>
                        <a:pt x="568898" y="1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" name="Google Shape;374;p52"/>
                <p:cNvSpPr/>
                <p:nvPr/>
              </p:nvSpPr>
              <p:spPr>
                <a:xfrm>
                  <a:off x="6050026" y="2444242"/>
                  <a:ext cx="104013" cy="5841"/>
                </a:xfrm>
                <a:custGeom>
                  <a:rect b="b" l="l" r="r" t="t"/>
                  <a:pathLst>
                    <a:path extrusionOk="0" h="5841" w="104013">
                      <a:moveTo>
                        <a:pt x="101092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3" y="0"/>
                        <a:pt x="2921" y="0"/>
                      </a:cubicBezTo>
                      <a:lnTo>
                        <a:pt x="101092" y="0"/>
                      </a:lnTo>
                      <a:cubicBezTo>
                        <a:pt x="102743" y="0"/>
                        <a:pt x="104013" y="1333"/>
                        <a:pt x="104013" y="2921"/>
                      </a:cubicBezTo>
                      <a:cubicBezTo>
                        <a:pt x="104013" y="4508"/>
                        <a:pt x="102679" y="5842"/>
                        <a:pt x="101092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75" name="Google Shape;375;p52"/>
                <p:cNvGrpSpPr/>
                <p:nvPr/>
              </p:nvGrpSpPr>
              <p:grpSpPr>
                <a:xfrm>
                  <a:off x="5867400" y="2467927"/>
                  <a:ext cx="597915" cy="516065"/>
                  <a:chOff x="5867400" y="2467927"/>
                  <a:chExt cx="597915" cy="516065"/>
                </a:xfrm>
              </p:grpSpPr>
              <p:sp>
                <p:nvSpPr>
                  <p:cNvPr id="376" name="Google Shape;376;p52"/>
                  <p:cNvSpPr/>
                  <p:nvPr/>
                </p:nvSpPr>
                <p:spPr>
                  <a:xfrm>
                    <a:off x="6151117" y="2506662"/>
                    <a:ext cx="305689" cy="5842"/>
                  </a:xfrm>
                  <a:custGeom>
                    <a:rect b="b" l="l" r="r" t="t"/>
                    <a:pathLst>
                      <a:path extrusionOk="0" h="5842" w="305689">
                        <a:moveTo>
                          <a:pt x="302768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302768" y="0"/>
                        </a:lnTo>
                        <a:cubicBezTo>
                          <a:pt x="304419" y="0"/>
                          <a:pt x="305689" y="1333"/>
                          <a:pt x="305689" y="2921"/>
                        </a:cubicBezTo>
                        <a:cubicBezTo>
                          <a:pt x="305689" y="4508"/>
                          <a:pt x="304355" y="5842"/>
                          <a:pt x="302768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7" name="Google Shape;377;p52"/>
                  <p:cNvSpPr/>
                  <p:nvPr/>
                </p:nvSpPr>
                <p:spPr>
                  <a:xfrm>
                    <a:off x="6163373" y="2545969"/>
                    <a:ext cx="301942" cy="5841"/>
                  </a:xfrm>
                  <a:custGeom>
                    <a:rect b="b" l="l" r="r" t="t"/>
                    <a:pathLst>
                      <a:path extrusionOk="0" h="5841" w="301942">
                        <a:moveTo>
                          <a:pt x="299022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299022" y="0"/>
                        </a:lnTo>
                        <a:cubicBezTo>
                          <a:pt x="300673" y="0"/>
                          <a:pt x="301942" y="1333"/>
                          <a:pt x="301942" y="2921"/>
                        </a:cubicBezTo>
                        <a:cubicBezTo>
                          <a:pt x="301942" y="4508"/>
                          <a:pt x="300673" y="5842"/>
                          <a:pt x="299022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8" name="Google Shape;378;p52"/>
                  <p:cNvSpPr/>
                  <p:nvPr/>
                </p:nvSpPr>
                <p:spPr>
                  <a:xfrm>
                    <a:off x="6164834" y="2585339"/>
                    <a:ext cx="183324" cy="5841"/>
                  </a:xfrm>
                  <a:custGeom>
                    <a:rect b="b" l="l" r="r" t="t"/>
                    <a:pathLst>
                      <a:path extrusionOk="0" h="5841" w="183324">
                        <a:moveTo>
                          <a:pt x="180467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3" y="0"/>
                          <a:pt x="2921" y="0"/>
                        </a:cubicBezTo>
                        <a:lnTo>
                          <a:pt x="180403" y="0"/>
                        </a:lnTo>
                        <a:cubicBezTo>
                          <a:pt x="182054" y="0"/>
                          <a:pt x="183324" y="1333"/>
                          <a:pt x="183324" y="2921"/>
                        </a:cubicBezTo>
                        <a:cubicBezTo>
                          <a:pt x="183324" y="4508"/>
                          <a:pt x="182054" y="5842"/>
                          <a:pt x="180467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9" name="Google Shape;379;p52"/>
                  <p:cNvSpPr/>
                  <p:nvPr/>
                </p:nvSpPr>
                <p:spPr>
                  <a:xfrm>
                    <a:off x="6146736" y="2654998"/>
                    <a:ext cx="267779" cy="5842"/>
                  </a:xfrm>
                  <a:custGeom>
                    <a:rect b="b" l="l" r="r" t="t"/>
                    <a:pathLst>
                      <a:path extrusionOk="0" h="5842" w="267779">
                        <a:moveTo>
                          <a:pt x="264859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4" y="0"/>
                          <a:pt x="2921" y="0"/>
                        </a:cubicBezTo>
                        <a:lnTo>
                          <a:pt x="264859" y="0"/>
                        </a:lnTo>
                        <a:cubicBezTo>
                          <a:pt x="266510" y="0"/>
                          <a:pt x="267779" y="1334"/>
                          <a:pt x="267779" y="2921"/>
                        </a:cubicBezTo>
                        <a:cubicBezTo>
                          <a:pt x="267779" y="4509"/>
                          <a:pt x="266446" y="5842"/>
                          <a:pt x="264859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" name="Google Shape;380;p52"/>
                  <p:cNvSpPr/>
                  <p:nvPr/>
                </p:nvSpPr>
                <p:spPr>
                  <a:xfrm>
                    <a:off x="6129273" y="2688018"/>
                    <a:ext cx="201803" cy="5842"/>
                  </a:xfrm>
                  <a:custGeom>
                    <a:rect b="b" l="l" r="r" t="t"/>
                    <a:pathLst>
                      <a:path extrusionOk="0" h="5842" w="201803">
                        <a:moveTo>
                          <a:pt x="198882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198882" y="0"/>
                        </a:lnTo>
                        <a:cubicBezTo>
                          <a:pt x="200533" y="0"/>
                          <a:pt x="201803" y="1333"/>
                          <a:pt x="201803" y="2921"/>
                        </a:cubicBezTo>
                        <a:cubicBezTo>
                          <a:pt x="201803" y="4508"/>
                          <a:pt x="200470" y="5842"/>
                          <a:pt x="198882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1" name="Google Shape;381;p52"/>
                  <p:cNvSpPr/>
                  <p:nvPr/>
                </p:nvSpPr>
                <p:spPr>
                  <a:xfrm>
                    <a:off x="6107429" y="2717800"/>
                    <a:ext cx="236537" cy="5905"/>
                  </a:xfrm>
                  <a:custGeom>
                    <a:rect b="b" l="l" r="r" t="t"/>
                    <a:pathLst>
                      <a:path extrusionOk="0" h="5905" w="236537">
                        <a:moveTo>
                          <a:pt x="233617" y="5905"/>
                        </a:moveTo>
                        <a:lnTo>
                          <a:pt x="2921" y="5905"/>
                        </a:lnTo>
                        <a:cubicBezTo>
                          <a:pt x="1270" y="5905"/>
                          <a:pt x="0" y="4572"/>
                          <a:pt x="0" y="2985"/>
                        </a:cubicBezTo>
                        <a:cubicBezTo>
                          <a:pt x="0" y="1397"/>
                          <a:pt x="1270" y="0"/>
                          <a:pt x="2921" y="0"/>
                        </a:cubicBezTo>
                        <a:lnTo>
                          <a:pt x="233617" y="0"/>
                        </a:lnTo>
                        <a:cubicBezTo>
                          <a:pt x="235267" y="0"/>
                          <a:pt x="236538" y="1333"/>
                          <a:pt x="236538" y="2921"/>
                        </a:cubicBezTo>
                        <a:cubicBezTo>
                          <a:pt x="236538" y="4508"/>
                          <a:pt x="235267" y="5905"/>
                          <a:pt x="233617" y="5905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2" name="Google Shape;382;p52"/>
                  <p:cNvSpPr/>
                  <p:nvPr/>
                </p:nvSpPr>
                <p:spPr>
                  <a:xfrm>
                    <a:off x="6083998" y="2742247"/>
                    <a:ext cx="226567" cy="5841"/>
                  </a:xfrm>
                  <a:custGeom>
                    <a:rect b="b" l="l" r="r" t="t"/>
                    <a:pathLst>
                      <a:path extrusionOk="0" h="5841" w="226567">
                        <a:moveTo>
                          <a:pt x="223647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223647" y="0"/>
                        </a:lnTo>
                        <a:cubicBezTo>
                          <a:pt x="225298" y="0"/>
                          <a:pt x="226568" y="1333"/>
                          <a:pt x="226568" y="2921"/>
                        </a:cubicBezTo>
                        <a:cubicBezTo>
                          <a:pt x="226568" y="4508"/>
                          <a:pt x="225298" y="5842"/>
                          <a:pt x="223647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" name="Google Shape;383;p52"/>
                  <p:cNvSpPr/>
                  <p:nvPr/>
                </p:nvSpPr>
                <p:spPr>
                  <a:xfrm>
                    <a:off x="6057455" y="2766567"/>
                    <a:ext cx="219646" cy="5842"/>
                  </a:xfrm>
                  <a:custGeom>
                    <a:rect b="b" l="l" r="r" t="t"/>
                    <a:pathLst>
                      <a:path extrusionOk="0" h="5842" w="219646">
                        <a:moveTo>
                          <a:pt x="216726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4" y="0"/>
                          <a:pt x="2921" y="0"/>
                        </a:cubicBezTo>
                        <a:lnTo>
                          <a:pt x="216726" y="0"/>
                        </a:lnTo>
                        <a:cubicBezTo>
                          <a:pt x="218377" y="0"/>
                          <a:pt x="219647" y="1334"/>
                          <a:pt x="219647" y="2921"/>
                        </a:cubicBezTo>
                        <a:cubicBezTo>
                          <a:pt x="219647" y="4509"/>
                          <a:pt x="218313" y="5842"/>
                          <a:pt x="216726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" name="Google Shape;384;p52"/>
                  <p:cNvSpPr/>
                  <p:nvPr/>
                </p:nvSpPr>
                <p:spPr>
                  <a:xfrm>
                    <a:off x="5997321" y="2820923"/>
                    <a:ext cx="210565" cy="5842"/>
                  </a:xfrm>
                  <a:custGeom>
                    <a:rect b="b" l="l" r="r" t="t"/>
                    <a:pathLst>
                      <a:path extrusionOk="0" h="5842" w="210565">
                        <a:moveTo>
                          <a:pt x="207645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3" y="0"/>
                          <a:pt x="2921" y="0"/>
                        </a:cubicBezTo>
                        <a:lnTo>
                          <a:pt x="207645" y="0"/>
                        </a:lnTo>
                        <a:cubicBezTo>
                          <a:pt x="209296" y="0"/>
                          <a:pt x="210566" y="1334"/>
                          <a:pt x="210566" y="2921"/>
                        </a:cubicBezTo>
                        <a:cubicBezTo>
                          <a:pt x="210566" y="4509"/>
                          <a:pt x="209296" y="5842"/>
                          <a:pt x="207645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5" name="Google Shape;385;p52"/>
                  <p:cNvSpPr/>
                  <p:nvPr/>
                </p:nvSpPr>
                <p:spPr>
                  <a:xfrm>
                    <a:off x="5970270" y="2847085"/>
                    <a:ext cx="124840" cy="5842"/>
                  </a:xfrm>
                  <a:custGeom>
                    <a:rect b="b" l="l" r="r" t="t"/>
                    <a:pathLst>
                      <a:path extrusionOk="0" h="5842" w="124840">
                        <a:moveTo>
                          <a:pt x="121920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3" y="0"/>
                          <a:pt x="2921" y="0"/>
                        </a:cubicBezTo>
                        <a:lnTo>
                          <a:pt x="121920" y="0"/>
                        </a:lnTo>
                        <a:cubicBezTo>
                          <a:pt x="123571" y="0"/>
                          <a:pt x="124841" y="1334"/>
                          <a:pt x="124841" y="2921"/>
                        </a:cubicBezTo>
                        <a:cubicBezTo>
                          <a:pt x="124841" y="4509"/>
                          <a:pt x="123571" y="5842"/>
                          <a:pt x="121920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6" name="Google Shape;386;p52"/>
                  <p:cNvSpPr/>
                  <p:nvPr/>
                </p:nvSpPr>
                <p:spPr>
                  <a:xfrm>
                    <a:off x="5949886" y="2868167"/>
                    <a:ext cx="204597" cy="5842"/>
                  </a:xfrm>
                  <a:custGeom>
                    <a:rect b="b" l="l" r="r" t="t"/>
                    <a:pathLst>
                      <a:path extrusionOk="0" h="5842" w="204597">
                        <a:moveTo>
                          <a:pt x="201676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4" y="0"/>
                          <a:pt x="2921" y="0"/>
                        </a:cubicBezTo>
                        <a:lnTo>
                          <a:pt x="201676" y="0"/>
                        </a:lnTo>
                        <a:cubicBezTo>
                          <a:pt x="203327" y="0"/>
                          <a:pt x="204597" y="1334"/>
                          <a:pt x="204597" y="2921"/>
                        </a:cubicBezTo>
                        <a:cubicBezTo>
                          <a:pt x="204597" y="4509"/>
                          <a:pt x="203327" y="5842"/>
                          <a:pt x="201676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7" name="Google Shape;387;p52"/>
                  <p:cNvSpPr/>
                  <p:nvPr/>
                </p:nvSpPr>
                <p:spPr>
                  <a:xfrm>
                    <a:off x="5925248" y="2895790"/>
                    <a:ext cx="201231" cy="5842"/>
                  </a:xfrm>
                  <a:custGeom>
                    <a:rect b="b" l="l" r="r" t="t"/>
                    <a:pathLst>
                      <a:path extrusionOk="0" h="5842" w="201231">
                        <a:moveTo>
                          <a:pt x="198311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198311" y="0"/>
                        </a:lnTo>
                        <a:cubicBezTo>
                          <a:pt x="199961" y="0"/>
                          <a:pt x="201232" y="1333"/>
                          <a:pt x="201232" y="2921"/>
                        </a:cubicBezTo>
                        <a:cubicBezTo>
                          <a:pt x="201232" y="4508"/>
                          <a:pt x="199961" y="5842"/>
                          <a:pt x="198311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8" name="Google Shape;388;p52"/>
                  <p:cNvSpPr/>
                  <p:nvPr/>
                </p:nvSpPr>
                <p:spPr>
                  <a:xfrm>
                    <a:off x="5903277" y="2923285"/>
                    <a:ext cx="197865" cy="5842"/>
                  </a:xfrm>
                  <a:custGeom>
                    <a:rect b="b" l="l" r="r" t="t"/>
                    <a:pathLst>
                      <a:path extrusionOk="0" h="5842" w="197865">
                        <a:moveTo>
                          <a:pt x="194945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3" y="0"/>
                          <a:pt x="2921" y="0"/>
                        </a:cubicBezTo>
                        <a:lnTo>
                          <a:pt x="194945" y="0"/>
                        </a:lnTo>
                        <a:cubicBezTo>
                          <a:pt x="196596" y="0"/>
                          <a:pt x="197866" y="1334"/>
                          <a:pt x="197866" y="2921"/>
                        </a:cubicBezTo>
                        <a:cubicBezTo>
                          <a:pt x="197866" y="4509"/>
                          <a:pt x="196596" y="5842"/>
                          <a:pt x="194945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9" name="Google Shape;389;p52"/>
                  <p:cNvSpPr/>
                  <p:nvPr/>
                </p:nvSpPr>
                <p:spPr>
                  <a:xfrm>
                    <a:off x="5883973" y="2950717"/>
                    <a:ext cx="194373" cy="5842"/>
                  </a:xfrm>
                  <a:custGeom>
                    <a:rect b="b" l="l" r="r" t="t"/>
                    <a:pathLst>
                      <a:path extrusionOk="0" h="5842" w="194373">
                        <a:moveTo>
                          <a:pt x="191453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4" y="0"/>
                          <a:pt x="2921" y="0"/>
                        </a:cubicBezTo>
                        <a:lnTo>
                          <a:pt x="191453" y="0"/>
                        </a:lnTo>
                        <a:cubicBezTo>
                          <a:pt x="193104" y="0"/>
                          <a:pt x="194373" y="1334"/>
                          <a:pt x="194373" y="2921"/>
                        </a:cubicBezTo>
                        <a:cubicBezTo>
                          <a:pt x="194373" y="4509"/>
                          <a:pt x="193104" y="5842"/>
                          <a:pt x="191453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0" name="Google Shape;390;p52"/>
                  <p:cNvSpPr/>
                  <p:nvPr/>
                </p:nvSpPr>
                <p:spPr>
                  <a:xfrm>
                    <a:off x="5867400" y="2978150"/>
                    <a:ext cx="150367" cy="5842"/>
                  </a:xfrm>
                  <a:custGeom>
                    <a:rect b="b" l="l" r="r" t="t"/>
                    <a:pathLst>
                      <a:path extrusionOk="0" h="5842" w="150367">
                        <a:moveTo>
                          <a:pt x="147447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147447" y="0"/>
                        </a:lnTo>
                        <a:cubicBezTo>
                          <a:pt x="149098" y="0"/>
                          <a:pt x="150368" y="1333"/>
                          <a:pt x="150368" y="2921"/>
                        </a:cubicBezTo>
                        <a:cubicBezTo>
                          <a:pt x="150368" y="4508"/>
                          <a:pt x="149098" y="5842"/>
                          <a:pt x="147447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1" name="Google Shape;391;p52"/>
                  <p:cNvSpPr/>
                  <p:nvPr/>
                </p:nvSpPr>
                <p:spPr>
                  <a:xfrm>
                    <a:off x="6123685" y="2467927"/>
                    <a:ext cx="241617" cy="5842"/>
                  </a:xfrm>
                  <a:custGeom>
                    <a:rect b="b" l="l" r="r" t="t"/>
                    <a:pathLst>
                      <a:path extrusionOk="0" h="5842" w="241617">
                        <a:moveTo>
                          <a:pt x="238697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238697" y="0"/>
                        </a:lnTo>
                        <a:cubicBezTo>
                          <a:pt x="240348" y="0"/>
                          <a:pt x="241617" y="1333"/>
                          <a:pt x="241617" y="2921"/>
                        </a:cubicBezTo>
                        <a:cubicBezTo>
                          <a:pt x="241617" y="4508"/>
                          <a:pt x="240348" y="5842"/>
                          <a:pt x="238697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92" name="Google Shape;392;p52"/>
                <p:cNvGrpSpPr/>
                <p:nvPr/>
              </p:nvGrpSpPr>
              <p:grpSpPr>
                <a:xfrm>
                  <a:off x="5919596" y="2162746"/>
                  <a:ext cx="387921" cy="161417"/>
                  <a:chOff x="5919596" y="2162746"/>
                  <a:chExt cx="387921" cy="161417"/>
                </a:xfrm>
              </p:grpSpPr>
              <p:sp>
                <p:nvSpPr>
                  <p:cNvPr id="393" name="Google Shape;393;p52"/>
                  <p:cNvSpPr/>
                  <p:nvPr/>
                </p:nvSpPr>
                <p:spPr>
                  <a:xfrm>
                    <a:off x="5919596" y="2162746"/>
                    <a:ext cx="232981" cy="5842"/>
                  </a:xfrm>
                  <a:custGeom>
                    <a:rect b="b" l="l" r="r" t="t"/>
                    <a:pathLst>
                      <a:path extrusionOk="0" h="5842" w="232981">
                        <a:moveTo>
                          <a:pt x="230061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230061" y="0"/>
                        </a:lnTo>
                        <a:cubicBezTo>
                          <a:pt x="231712" y="0"/>
                          <a:pt x="232982" y="1333"/>
                          <a:pt x="232982" y="2921"/>
                        </a:cubicBezTo>
                        <a:cubicBezTo>
                          <a:pt x="232982" y="4508"/>
                          <a:pt x="231712" y="5842"/>
                          <a:pt x="230061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4" name="Google Shape;394;p52"/>
                  <p:cNvSpPr/>
                  <p:nvPr/>
                </p:nvSpPr>
                <p:spPr>
                  <a:xfrm>
                    <a:off x="5930455" y="2187448"/>
                    <a:ext cx="373760" cy="5841"/>
                  </a:xfrm>
                  <a:custGeom>
                    <a:rect b="b" l="l" r="r" t="t"/>
                    <a:pathLst>
                      <a:path extrusionOk="0" h="5841" w="373760">
                        <a:moveTo>
                          <a:pt x="370840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370840" y="0"/>
                        </a:lnTo>
                        <a:cubicBezTo>
                          <a:pt x="372491" y="0"/>
                          <a:pt x="373761" y="1333"/>
                          <a:pt x="373761" y="2921"/>
                        </a:cubicBezTo>
                        <a:cubicBezTo>
                          <a:pt x="373761" y="4508"/>
                          <a:pt x="372428" y="5842"/>
                          <a:pt x="370840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5" name="Google Shape;395;p52"/>
                  <p:cNvSpPr/>
                  <p:nvPr/>
                </p:nvSpPr>
                <p:spPr>
                  <a:xfrm>
                    <a:off x="5938773" y="2220150"/>
                    <a:ext cx="368744" cy="5841"/>
                  </a:xfrm>
                  <a:custGeom>
                    <a:rect b="b" l="l" r="r" t="t"/>
                    <a:pathLst>
                      <a:path extrusionOk="0" h="5841" w="368744">
                        <a:moveTo>
                          <a:pt x="365823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365823" y="0"/>
                        </a:lnTo>
                        <a:cubicBezTo>
                          <a:pt x="367474" y="0"/>
                          <a:pt x="368745" y="1333"/>
                          <a:pt x="368745" y="2921"/>
                        </a:cubicBezTo>
                        <a:cubicBezTo>
                          <a:pt x="368745" y="4508"/>
                          <a:pt x="367411" y="5842"/>
                          <a:pt x="365823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6" name="Google Shape;396;p52"/>
                  <p:cNvSpPr/>
                  <p:nvPr/>
                </p:nvSpPr>
                <p:spPr>
                  <a:xfrm>
                    <a:off x="5941250" y="2252852"/>
                    <a:ext cx="361251" cy="5842"/>
                  </a:xfrm>
                  <a:custGeom>
                    <a:rect b="b" l="l" r="r" t="t"/>
                    <a:pathLst>
                      <a:path extrusionOk="0" h="5842" w="361251">
                        <a:moveTo>
                          <a:pt x="358330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358330" y="0"/>
                        </a:lnTo>
                        <a:cubicBezTo>
                          <a:pt x="359982" y="0"/>
                          <a:pt x="361252" y="1333"/>
                          <a:pt x="361252" y="2921"/>
                        </a:cubicBezTo>
                        <a:cubicBezTo>
                          <a:pt x="361252" y="4508"/>
                          <a:pt x="359982" y="5842"/>
                          <a:pt x="358330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7" name="Google Shape;397;p52"/>
                  <p:cNvSpPr/>
                  <p:nvPr/>
                </p:nvSpPr>
                <p:spPr>
                  <a:xfrm>
                    <a:off x="5938646" y="2285555"/>
                    <a:ext cx="352234" cy="5842"/>
                  </a:xfrm>
                  <a:custGeom>
                    <a:rect b="b" l="l" r="r" t="t"/>
                    <a:pathLst>
                      <a:path extrusionOk="0" h="5842" w="352234">
                        <a:moveTo>
                          <a:pt x="349314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4" y="0"/>
                          <a:pt x="2921" y="0"/>
                        </a:cubicBezTo>
                        <a:lnTo>
                          <a:pt x="349314" y="0"/>
                        </a:lnTo>
                        <a:cubicBezTo>
                          <a:pt x="350965" y="0"/>
                          <a:pt x="352235" y="1334"/>
                          <a:pt x="352235" y="2921"/>
                        </a:cubicBezTo>
                        <a:cubicBezTo>
                          <a:pt x="352235" y="4509"/>
                          <a:pt x="350901" y="5842"/>
                          <a:pt x="349314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98" name="Google Shape;398;p52"/>
                  <p:cNvSpPr/>
                  <p:nvPr/>
                </p:nvSpPr>
                <p:spPr>
                  <a:xfrm>
                    <a:off x="5930455" y="2318321"/>
                    <a:ext cx="105028" cy="5842"/>
                  </a:xfrm>
                  <a:custGeom>
                    <a:rect b="b" l="l" r="r" t="t"/>
                    <a:pathLst>
                      <a:path extrusionOk="0" h="5842" w="105028">
                        <a:moveTo>
                          <a:pt x="102108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8"/>
                          <a:pt x="0" y="2921"/>
                        </a:cubicBezTo>
                        <a:cubicBezTo>
                          <a:pt x="0" y="1333"/>
                          <a:pt x="1334" y="0"/>
                          <a:pt x="2921" y="0"/>
                        </a:cubicBezTo>
                        <a:lnTo>
                          <a:pt x="102108" y="0"/>
                        </a:lnTo>
                        <a:cubicBezTo>
                          <a:pt x="103759" y="0"/>
                          <a:pt x="105029" y="1333"/>
                          <a:pt x="105029" y="2921"/>
                        </a:cubicBezTo>
                        <a:cubicBezTo>
                          <a:pt x="105029" y="4508"/>
                          <a:pt x="103696" y="5842"/>
                          <a:pt x="102108" y="584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399" name="Google Shape;399;p52"/>
              <p:cNvGrpSpPr/>
              <p:nvPr/>
            </p:nvGrpSpPr>
            <p:grpSpPr>
              <a:xfrm>
                <a:off x="5584182" y="2031717"/>
                <a:ext cx="2692136" cy="2441947"/>
                <a:chOff x="5787167" y="2569411"/>
                <a:chExt cx="2093093" cy="1898427"/>
              </a:xfrm>
            </p:grpSpPr>
            <p:grpSp>
              <p:nvGrpSpPr>
                <p:cNvPr id="400" name="Google Shape;400;p52"/>
                <p:cNvGrpSpPr/>
                <p:nvPr/>
              </p:nvGrpSpPr>
              <p:grpSpPr>
                <a:xfrm>
                  <a:off x="5787167" y="3156309"/>
                  <a:ext cx="1074235" cy="1311465"/>
                  <a:chOff x="4557198" y="3052000"/>
                  <a:chExt cx="1074235" cy="1311465"/>
                </a:xfrm>
              </p:grpSpPr>
              <p:sp>
                <p:nvSpPr>
                  <p:cNvPr id="401" name="Google Shape;401;p52"/>
                  <p:cNvSpPr/>
                  <p:nvPr/>
                </p:nvSpPr>
                <p:spPr>
                  <a:xfrm>
                    <a:off x="4952431" y="3101850"/>
                    <a:ext cx="428812" cy="658619"/>
                  </a:xfrm>
                  <a:custGeom>
                    <a:rect b="b" l="l" r="r" t="t"/>
                    <a:pathLst>
                      <a:path extrusionOk="0" h="658619" w="428812">
                        <a:moveTo>
                          <a:pt x="411159" y="658619"/>
                        </a:moveTo>
                        <a:lnTo>
                          <a:pt x="278508" y="658619"/>
                        </a:lnTo>
                        <a:cubicBezTo>
                          <a:pt x="199895" y="658619"/>
                          <a:pt x="132903" y="605089"/>
                          <a:pt x="115503" y="528444"/>
                        </a:cubicBezTo>
                        <a:lnTo>
                          <a:pt x="441" y="21587"/>
                        </a:lnTo>
                        <a:cubicBezTo>
                          <a:pt x="-1717" y="12062"/>
                          <a:pt x="4252" y="2601"/>
                          <a:pt x="13777" y="441"/>
                        </a:cubicBezTo>
                        <a:cubicBezTo>
                          <a:pt x="23302" y="-1718"/>
                          <a:pt x="32763" y="4252"/>
                          <a:pt x="34922" y="13777"/>
                        </a:cubicBezTo>
                        <a:lnTo>
                          <a:pt x="149984" y="520633"/>
                        </a:lnTo>
                        <a:cubicBezTo>
                          <a:pt x="163700" y="581086"/>
                          <a:pt x="216532" y="623250"/>
                          <a:pt x="278508" y="623250"/>
                        </a:cubicBezTo>
                        <a:lnTo>
                          <a:pt x="411159" y="623250"/>
                        </a:lnTo>
                        <a:cubicBezTo>
                          <a:pt x="420939" y="623250"/>
                          <a:pt x="428813" y="631187"/>
                          <a:pt x="428813" y="640902"/>
                        </a:cubicBezTo>
                        <a:cubicBezTo>
                          <a:pt x="428813" y="650618"/>
                          <a:pt x="420939" y="658619"/>
                          <a:pt x="411159" y="658619"/>
                        </a:cubicBezTo>
                        <a:close/>
                      </a:path>
                    </a:pathLst>
                  </a:custGeom>
                  <a:solidFill>
                    <a:srgbClr val="3B4C7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2" name="Google Shape;402;p52"/>
                  <p:cNvSpPr/>
                  <p:nvPr/>
                </p:nvSpPr>
                <p:spPr>
                  <a:xfrm>
                    <a:off x="4557208" y="3052000"/>
                    <a:ext cx="544122" cy="408495"/>
                  </a:xfrm>
                  <a:custGeom>
                    <a:rect b="b" l="l" r="r" t="t"/>
                    <a:pathLst>
                      <a:path extrusionOk="0" h="408495" w="544122">
                        <a:moveTo>
                          <a:pt x="64702" y="357632"/>
                        </a:moveTo>
                        <a:lnTo>
                          <a:pt x="1646" y="79820"/>
                        </a:lnTo>
                        <a:cubicBezTo>
                          <a:pt x="-7625" y="38926"/>
                          <a:pt x="23427" y="0"/>
                          <a:pt x="65400" y="0"/>
                        </a:cubicBezTo>
                        <a:lnTo>
                          <a:pt x="415667" y="0"/>
                        </a:lnTo>
                        <a:cubicBezTo>
                          <a:pt x="446210" y="0"/>
                          <a:pt x="472626" y="21145"/>
                          <a:pt x="479420" y="50864"/>
                        </a:cubicBezTo>
                        <a:lnTo>
                          <a:pt x="542476" y="328676"/>
                        </a:lnTo>
                        <a:cubicBezTo>
                          <a:pt x="551747" y="369570"/>
                          <a:pt x="520695" y="408496"/>
                          <a:pt x="478722" y="408496"/>
                        </a:cubicBezTo>
                        <a:lnTo>
                          <a:pt x="128456" y="408496"/>
                        </a:lnTo>
                        <a:cubicBezTo>
                          <a:pt x="97976" y="408559"/>
                          <a:pt x="71496" y="387414"/>
                          <a:pt x="64702" y="357632"/>
                        </a:cubicBezTo>
                        <a:close/>
                      </a:path>
                    </a:pathLst>
                  </a:custGeom>
                  <a:solidFill>
                    <a:srgbClr val="EADA85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3" name="Google Shape;403;p52"/>
                  <p:cNvSpPr/>
                  <p:nvPr/>
                </p:nvSpPr>
                <p:spPr>
                  <a:xfrm>
                    <a:off x="4557198" y="3052064"/>
                    <a:ext cx="192734" cy="408495"/>
                  </a:xfrm>
                  <a:custGeom>
                    <a:rect b="b" l="l" r="r" t="t"/>
                    <a:pathLst>
                      <a:path extrusionOk="0" h="408495" w="192734">
                        <a:moveTo>
                          <a:pt x="191078" y="328676"/>
                        </a:moveTo>
                        <a:lnTo>
                          <a:pt x="128022" y="50863"/>
                        </a:lnTo>
                        <a:cubicBezTo>
                          <a:pt x="121291" y="21336"/>
                          <a:pt x="95192" y="317"/>
                          <a:pt x="64903" y="0"/>
                        </a:cubicBezTo>
                        <a:cubicBezTo>
                          <a:pt x="23184" y="317"/>
                          <a:pt x="-7614" y="39052"/>
                          <a:pt x="1657" y="79819"/>
                        </a:cubicBezTo>
                        <a:lnTo>
                          <a:pt x="64713" y="357632"/>
                        </a:lnTo>
                        <a:cubicBezTo>
                          <a:pt x="71444" y="387159"/>
                          <a:pt x="97542" y="408178"/>
                          <a:pt x="127832" y="408495"/>
                        </a:cubicBezTo>
                        <a:cubicBezTo>
                          <a:pt x="169551" y="408178"/>
                          <a:pt x="200348" y="369379"/>
                          <a:pt x="191078" y="32867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4" name="Google Shape;404;p52"/>
                  <p:cNvSpPr/>
                  <p:nvPr/>
                </p:nvSpPr>
                <p:spPr>
                  <a:xfrm>
                    <a:off x="4989512" y="3759708"/>
                    <a:ext cx="641921" cy="603757"/>
                  </a:xfrm>
                  <a:custGeom>
                    <a:rect b="b" l="l" r="r" t="t"/>
                    <a:pathLst>
                      <a:path extrusionOk="0" h="603757" w="641921">
                        <a:moveTo>
                          <a:pt x="552514" y="80899"/>
                        </a:moveTo>
                        <a:cubicBezTo>
                          <a:pt x="544513" y="34036"/>
                          <a:pt x="504127" y="0"/>
                          <a:pt x="456565" y="0"/>
                        </a:cubicBezTo>
                        <a:lnTo>
                          <a:pt x="185357" y="0"/>
                        </a:lnTo>
                        <a:cubicBezTo>
                          <a:pt x="137795" y="0"/>
                          <a:pt x="97472" y="34036"/>
                          <a:pt x="89408" y="80899"/>
                        </a:cubicBezTo>
                        <a:lnTo>
                          <a:pt x="0" y="603758"/>
                        </a:lnTo>
                        <a:lnTo>
                          <a:pt x="41847" y="603758"/>
                        </a:lnTo>
                        <a:lnTo>
                          <a:pt x="130111" y="87820"/>
                        </a:lnTo>
                        <a:cubicBezTo>
                          <a:pt x="134747" y="60833"/>
                          <a:pt x="157988" y="41211"/>
                          <a:pt x="185357" y="41211"/>
                        </a:cubicBezTo>
                        <a:lnTo>
                          <a:pt x="456565" y="41211"/>
                        </a:lnTo>
                        <a:cubicBezTo>
                          <a:pt x="483934" y="41211"/>
                          <a:pt x="507174" y="60833"/>
                          <a:pt x="511810" y="87820"/>
                        </a:cubicBezTo>
                        <a:lnTo>
                          <a:pt x="600075" y="603758"/>
                        </a:lnTo>
                        <a:lnTo>
                          <a:pt x="641922" y="603758"/>
                        </a:lnTo>
                        <a:lnTo>
                          <a:pt x="552514" y="80899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5" name="Google Shape;405;p52"/>
                  <p:cNvSpPr/>
                  <p:nvPr/>
                </p:nvSpPr>
                <p:spPr>
                  <a:xfrm>
                    <a:off x="4750419" y="3614264"/>
                    <a:ext cx="745934" cy="148431"/>
                  </a:xfrm>
                  <a:custGeom>
                    <a:rect b="b" l="l" r="r" t="t"/>
                    <a:pathLst>
                      <a:path extrusionOk="0" h="148431" w="745934">
                        <a:moveTo>
                          <a:pt x="700469" y="148431"/>
                        </a:moveTo>
                        <a:lnTo>
                          <a:pt x="45466" y="148431"/>
                        </a:lnTo>
                        <a:cubicBezTo>
                          <a:pt x="20384" y="148431"/>
                          <a:pt x="0" y="128048"/>
                          <a:pt x="0" y="102965"/>
                        </a:cubicBezTo>
                        <a:lnTo>
                          <a:pt x="0" y="50578"/>
                        </a:lnTo>
                        <a:cubicBezTo>
                          <a:pt x="0" y="-16859"/>
                          <a:pt x="745935" y="-16859"/>
                          <a:pt x="745935" y="50578"/>
                        </a:cubicBezTo>
                        <a:lnTo>
                          <a:pt x="745935" y="102965"/>
                        </a:lnTo>
                        <a:cubicBezTo>
                          <a:pt x="745935" y="128048"/>
                          <a:pt x="725615" y="148431"/>
                          <a:pt x="700469" y="148431"/>
                        </a:cubicBezTo>
                        <a:close/>
                      </a:path>
                    </a:pathLst>
                  </a:custGeom>
                  <a:solidFill>
                    <a:srgbClr val="EADA85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6" name="Google Shape;406;p52"/>
                  <p:cNvSpPr/>
                  <p:nvPr/>
                </p:nvSpPr>
                <p:spPr>
                  <a:xfrm>
                    <a:off x="4588639" y="3101850"/>
                    <a:ext cx="925255" cy="658619"/>
                  </a:xfrm>
                  <a:custGeom>
                    <a:rect b="b" l="l" r="r" t="t"/>
                    <a:pathLst>
                      <a:path extrusionOk="0" h="658619" w="925255">
                        <a:moveTo>
                          <a:pt x="907602" y="658619"/>
                        </a:moveTo>
                        <a:lnTo>
                          <a:pt x="278508" y="658619"/>
                        </a:lnTo>
                        <a:cubicBezTo>
                          <a:pt x="199895" y="658619"/>
                          <a:pt x="132902" y="605089"/>
                          <a:pt x="115504" y="528444"/>
                        </a:cubicBezTo>
                        <a:lnTo>
                          <a:pt x="442" y="21587"/>
                        </a:lnTo>
                        <a:cubicBezTo>
                          <a:pt x="-1718" y="12062"/>
                          <a:pt x="4251" y="2601"/>
                          <a:pt x="13776" y="441"/>
                        </a:cubicBezTo>
                        <a:cubicBezTo>
                          <a:pt x="23301" y="-1718"/>
                          <a:pt x="32763" y="4252"/>
                          <a:pt x="34922" y="13777"/>
                        </a:cubicBezTo>
                        <a:lnTo>
                          <a:pt x="149984" y="520633"/>
                        </a:lnTo>
                        <a:cubicBezTo>
                          <a:pt x="163700" y="581086"/>
                          <a:pt x="216532" y="623250"/>
                          <a:pt x="278508" y="623250"/>
                        </a:cubicBezTo>
                        <a:lnTo>
                          <a:pt x="907602" y="623250"/>
                        </a:lnTo>
                        <a:cubicBezTo>
                          <a:pt x="917382" y="623250"/>
                          <a:pt x="925256" y="631187"/>
                          <a:pt x="925256" y="640902"/>
                        </a:cubicBezTo>
                        <a:cubicBezTo>
                          <a:pt x="925256" y="650618"/>
                          <a:pt x="917318" y="658619"/>
                          <a:pt x="907602" y="658619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" name="Google Shape;407;p52"/>
                  <p:cNvSpPr/>
                  <p:nvPr/>
                </p:nvSpPr>
                <p:spPr>
                  <a:xfrm>
                    <a:off x="4694237" y="3759708"/>
                    <a:ext cx="641921" cy="603757"/>
                  </a:xfrm>
                  <a:custGeom>
                    <a:rect b="b" l="l" r="r" t="t"/>
                    <a:pathLst>
                      <a:path extrusionOk="0" h="603757" w="641921">
                        <a:moveTo>
                          <a:pt x="552514" y="80899"/>
                        </a:moveTo>
                        <a:cubicBezTo>
                          <a:pt x="544513" y="34036"/>
                          <a:pt x="504127" y="0"/>
                          <a:pt x="456565" y="0"/>
                        </a:cubicBezTo>
                        <a:lnTo>
                          <a:pt x="185357" y="0"/>
                        </a:lnTo>
                        <a:cubicBezTo>
                          <a:pt x="137795" y="0"/>
                          <a:pt x="97472" y="34036"/>
                          <a:pt x="89408" y="80899"/>
                        </a:cubicBezTo>
                        <a:lnTo>
                          <a:pt x="0" y="603758"/>
                        </a:lnTo>
                        <a:lnTo>
                          <a:pt x="41847" y="603758"/>
                        </a:lnTo>
                        <a:lnTo>
                          <a:pt x="130111" y="87820"/>
                        </a:lnTo>
                        <a:cubicBezTo>
                          <a:pt x="134747" y="60833"/>
                          <a:pt x="157988" y="41211"/>
                          <a:pt x="185357" y="41211"/>
                        </a:cubicBezTo>
                        <a:lnTo>
                          <a:pt x="456565" y="41211"/>
                        </a:lnTo>
                        <a:cubicBezTo>
                          <a:pt x="483934" y="41211"/>
                          <a:pt x="507174" y="60833"/>
                          <a:pt x="511810" y="87820"/>
                        </a:cubicBezTo>
                        <a:lnTo>
                          <a:pt x="600075" y="603758"/>
                        </a:lnTo>
                        <a:lnTo>
                          <a:pt x="641922" y="603758"/>
                        </a:lnTo>
                        <a:lnTo>
                          <a:pt x="552514" y="80899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08" name="Google Shape;408;p52"/>
                <p:cNvGrpSpPr/>
                <p:nvPr/>
              </p:nvGrpSpPr>
              <p:grpSpPr>
                <a:xfrm>
                  <a:off x="6021979" y="2569411"/>
                  <a:ext cx="1337517" cy="1898427"/>
                  <a:chOff x="4792010" y="2465102"/>
                  <a:chExt cx="1337517" cy="1898427"/>
                </a:xfrm>
              </p:grpSpPr>
              <p:sp>
                <p:nvSpPr>
                  <p:cNvPr id="409" name="Google Shape;409;p52"/>
                  <p:cNvSpPr/>
                  <p:nvPr/>
                </p:nvSpPr>
                <p:spPr>
                  <a:xfrm>
                    <a:off x="5690996" y="4059999"/>
                    <a:ext cx="323596" cy="269049"/>
                  </a:xfrm>
                  <a:custGeom>
                    <a:rect b="b" l="l" r="r" t="t"/>
                    <a:pathLst>
                      <a:path extrusionOk="0" h="269049" w="323596">
                        <a:moveTo>
                          <a:pt x="149733" y="0"/>
                        </a:moveTo>
                        <a:lnTo>
                          <a:pt x="195009" y="112332"/>
                        </a:lnTo>
                        <a:cubicBezTo>
                          <a:pt x="198438" y="120777"/>
                          <a:pt x="204470" y="127953"/>
                          <a:pt x="212281" y="132715"/>
                        </a:cubicBezTo>
                        <a:lnTo>
                          <a:pt x="323596" y="200279"/>
                        </a:lnTo>
                        <a:lnTo>
                          <a:pt x="323596" y="269049"/>
                        </a:lnTo>
                        <a:lnTo>
                          <a:pt x="122428" y="269049"/>
                        </a:lnTo>
                        <a:cubicBezTo>
                          <a:pt x="105664" y="269049"/>
                          <a:pt x="92583" y="254572"/>
                          <a:pt x="94298" y="237871"/>
                        </a:cubicBezTo>
                        <a:lnTo>
                          <a:pt x="99378" y="189166"/>
                        </a:lnTo>
                        <a:cubicBezTo>
                          <a:pt x="100521" y="177991"/>
                          <a:pt x="98108" y="166751"/>
                          <a:pt x="92393" y="157099"/>
                        </a:cubicBezTo>
                        <a:lnTo>
                          <a:pt x="0" y="64"/>
                        </a:lnTo>
                        <a:lnTo>
                          <a:pt x="149733" y="64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" name="Google Shape;410;p52"/>
                  <p:cNvSpPr/>
                  <p:nvPr/>
                </p:nvSpPr>
                <p:spPr>
                  <a:xfrm>
                    <a:off x="5691060" y="4060063"/>
                    <a:ext cx="157353" cy="51070"/>
                  </a:xfrm>
                  <a:custGeom>
                    <a:rect b="b" l="l" r="r" t="t"/>
                    <a:pathLst>
                      <a:path extrusionOk="0" h="51070" w="157353">
                        <a:moveTo>
                          <a:pt x="157353" y="19050"/>
                        </a:moveTo>
                        <a:lnTo>
                          <a:pt x="149670" y="0"/>
                        </a:lnTo>
                        <a:lnTo>
                          <a:pt x="0" y="0"/>
                        </a:lnTo>
                        <a:lnTo>
                          <a:pt x="23114" y="39243"/>
                        </a:lnTo>
                        <a:cubicBezTo>
                          <a:pt x="30099" y="51181"/>
                          <a:pt x="45466" y="54483"/>
                          <a:pt x="57277" y="47308"/>
                        </a:cubicBezTo>
                        <a:cubicBezTo>
                          <a:pt x="94298" y="24765"/>
                          <a:pt x="138557" y="37846"/>
                          <a:pt x="157353" y="19050"/>
                        </a:cubicBezTo>
                        <a:close/>
                      </a:path>
                    </a:pathLst>
                  </a:custGeom>
                  <a:solidFill>
                    <a:srgbClr val="F0B89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" name="Google Shape;411;p52"/>
                  <p:cNvSpPr/>
                  <p:nvPr/>
                </p:nvSpPr>
                <p:spPr>
                  <a:xfrm>
                    <a:off x="5366702" y="4086097"/>
                    <a:ext cx="231520" cy="242887"/>
                  </a:xfrm>
                  <a:custGeom>
                    <a:rect b="b" l="l" r="r" t="t"/>
                    <a:pathLst>
                      <a:path extrusionOk="0" h="242887" w="231520">
                        <a:moveTo>
                          <a:pt x="132651" y="0"/>
                        </a:moveTo>
                        <a:lnTo>
                          <a:pt x="153988" y="104775"/>
                        </a:lnTo>
                        <a:cubicBezTo>
                          <a:pt x="156527" y="117348"/>
                          <a:pt x="164655" y="128143"/>
                          <a:pt x="176085" y="133985"/>
                        </a:cubicBezTo>
                        <a:lnTo>
                          <a:pt x="231521" y="162624"/>
                        </a:lnTo>
                        <a:lnTo>
                          <a:pt x="231521" y="242888"/>
                        </a:lnTo>
                        <a:lnTo>
                          <a:pt x="39941" y="242888"/>
                        </a:lnTo>
                        <a:cubicBezTo>
                          <a:pt x="15430" y="242888"/>
                          <a:pt x="-889" y="217678"/>
                          <a:pt x="9080" y="195326"/>
                        </a:cubicBezTo>
                        <a:lnTo>
                          <a:pt x="25717" y="157988"/>
                        </a:lnTo>
                        <a:cubicBezTo>
                          <a:pt x="32004" y="143955"/>
                          <a:pt x="33274" y="128207"/>
                          <a:pt x="29401" y="113284"/>
                        </a:cubicBezTo>
                        <a:lnTo>
                          <a:pt x="0" y="0"/>
                        </a:lnTo>
                        <a:lnTo>
                          <a:pt x="132651" y="0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2" name="Google Shape;412;p52"/>
                  <p:cNvSpPr/>
                  <p:nvPr/>
                </p:nvSpPr>
                <p:spPr>
                  <a:xfrm>
                    <a:off x="5372480" y="4108196"/>
                    <a:ext cx="131826" cy="31346"/>
                  </a:xfrm>
                  <a:custGeom>
                    <a:rect b="b" l="l" r="r" t="t"/>
                    <a:pathLst>
                      <a:path extrusionOk="0" h="31346" w="131826">
                        <a:moveTo>
                          <a:pt x="131826" y="0"/>
                        </a:moveTo>
                        <a:cubicBezTo>
                          <a:pt x="106363" y="19113"/>
                          <a:pt x="56324" y="13907"/>
                          <a:pt x="27432" y="29401"/>
                        </a:cubicBezTo>
                        <a:cubicBezTo>
                          <a:pt x="18605" y="34163"/>
                          <a:pt x="7684" y="29845"/>
                          <a:pt x="5207" y="20129"/>
                        </a:cubicBezTo>
                        <a:lnTo>
                          <a:pt x="0" y="0"/>
                        </a:lnTo>
                        <a:lnTo>
                          <a:pt x="131826" y="0"/>
                        </a:lnTo>
                        <a:close/>
                      </a:path>
                    </a:pathLst>
                  </a:custGeom>
                  <a:solidFill>
                    <a:srgbClr val="F0B89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3" name="Google Shape;413;p52"/>
                  <p:cNvSpPr/>
                  <p:nvPr/>
                </p:nvSpPr>
                <p:spPr>
                  <a:xfrm>
                    <a:off x="5070927" y="2465102"/>
                    <a:ext cx="219257" cy="267515"/>
                  </a:xfrm>
                  <a:custGeom>
                    <a:rect b="b" l="l" r="r" t="t"/>
                    <a:pathLst>
                      <a:path extrusionOk="0" h="267515" w="219257">
                        <a:moveTo>
                          <a:pt x="219257" y="39655"/>
                        </a:moveTo>
                        <a:cubicBezTo>
                          <a:pt x="179506" y="-18384"/>
                          <a:pt x="94924" y="-13368"/>
                          <a:pt x="71175" y="59022"/>
                        </a:cubicBezTo>
                        <a:cubicBezTo>
                          <a:pt x="50030" y="123412"/>
                          <a:pt x="65714" y="221963"/>
                          <a:pt x="8056" y="208374"/>
                        </a:cubicBezTo>
                        <a:cubicBezTo>
                          <a:pt x="2786" y="207168"/>
                          <a:pt x="-1596" y="212248"/>
                          <a:pt x="563" y="217201"/>
                        </a:cubicBezTo>
                        <a:cubicBezTo>
                          <a:pt x="26535" y="276573"/>
                          <a:pt x="109974" y="292194"/>
                          <a:pt x="143057" y="215550"/>
                        </a:cubicBezTo>
                        <a:cubicBezTo>
                          <a:pt x="178363" y="133571"/>
                          <a:pt x="219257" y="39655"/>
                          <a:pt x="219257" y="39655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4" name="Google Shape;414;p52"/>
                  <p:cNvSpPr/>
                  <p:nvPr/>
                </p:nvSpPr>
                <p:spPr>
                  <a:xfrm>
                    <a:off x="5204556" y="2471610"/>
                    <a:ext cx="85627" cy="148970"/>
                  </a:xfrm>
                  <a:custGeom>
                    <a:rect b="b" l="l" r="r" t="t"/>
                    <a:pathLst>
                      <a:path extrusionOk="0" h="148970" w="85627">
                        <a:moveTo>
                          <a:pt x="85628" y="33147"/>
                        </a:moveTo>
                        <a:cubicBezTo>
                          <a:pt x="74896" y="17463"/>
                          <a:pt x="60800" y="6413"/>
                          <a:pt x="45623" y="0"/>
                        </a:cubicBezTo>
                        <a:cubicBezTo>
                          <a:pt x="728" y="30480"/>
                          <a:pt x="-2764" y="100393"/>
                          <a:pt x="1237" y="140525"/>
                        </a:cubicBezTo>
                        <a:lnTo>
                          <a:pt x="35336" y="148971"/>
                        </a:lnTo>
                        <a:cubicBezTo>
                          <a:pt x="62133" y="87122"/>
                          <a:pt x="85628" y="33147"/>
                          <a:pt x="85628" y="33147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5" name="Google Shape;415;p52"/>
                  <p:cNvSpPr/>
                  <p:nvPr/>
                </p:nvSpPr>
                <p:spPr>
                  <a:xfrm>
                    <a:off x="5204542" y="2482566"/>
                    <a:ext cx="276743" cy="209297"/>
                  </a:xfrm>
                  <a:custGeom>
                    <a:rect b="b" l="l" r="r" t="t"/>
                    <a:pathLst>
                      <a:path extrusionOk="0" h="209297" w="276743">
                        <a:moveTo>
                          <a:pt x="1251" y="159224"/>
                        </a:moveTo>
                        <a:cubicBezTo>
                          <a:pt x="-4401" y="102836"/>
                          <a:pt x="4680" y="-12543"/>
                          <a:pt x="122980" y="5681"/>
                        </a:cubicBezTo>
                        <a:cubicBezTo>
                          <a:pt x="212198" y="-25307"/>
                          <a:pt x="283254" y="77436"/>
                          <a:pt x="276270" y="145381"/>
                        </a:cubicBezTo>
                        <a:cubicBezTo>
                          <a:pt x="267951" y="226598"/>
                          <a:pt x="195624" y="207294"/>
                          <a:pt x="195624" y="207294"/>
                        </a:cubicBezTo>
                        <a:lnTo>
                          <a:pt x="1251" y="159224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6" name="Google Shape;416;p52"/>
                  <p:cNvSpPr/>
                  <p:nvPr/>
                </p:nvSpPr>
                <p:spPr>
                  <a:xfrm>
                    <a:off x="5408167" y="2971278"/>
                    <a:ext cx="94723" cy="70815"/>
                  </a:xfrm>
                  <a:custGeom>
                    <a:rect b="b" l="l" r="r" t="t"/>
                    <a:pathLst>
                      <a:path extrusionOk="0" h="70815" w="94723">
                        <a:moveTo>
                          <a:pt x="91186" y="4522"/>
                        </a:moveTo>
                        <a:cubicBezTo>
                          <a:pt x="112268" y="11824"/>
                          <a:pt x="33147" y="61735"/>
                          <a:pt x="11557" y="70816"/>
                        </a:cubicBezTo>
                        <a:lnTo>
                          <a:pt x="0" y="13793"/>
                        </a:lnTo>
                        <a:cubicBezTo>
                          <a:pt x="0" y="13793"/>
                          <a:pt x="50546" y="-9575"/>
                          <a:pt x="91186" y="452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7" name="Google Shape;417;p52"/>
                  <p:cNvSpPr/>
                  <p:nvPr/>
                </p:nvSpPr>
                <p:spPr>
                  <a:xfrm>
                    <a:off x="5297995" y="2971292"/>
                    <a:ext cx="438848" cy="357250"/>
                  </a:xfrm>
                  <a:custGeom>
                    <a:rect b="b" l="l" r="r" t="t"/>
                    <a:pathLst>
                      <a:path extrusionOk="0" h="357250" w="438848">
                        <a:moveTo>
                          <a:pt x="128651" y="0"/>
                        </a:moveTo>
                        <a:lnTo>
                          <a:pt x="193802" y="237236"/>
                        </a:lnTo>
                        <a:cubicBezTo>
                          <a:pt x="198501" y="254381"/>
                          <a:pt x="211328" y="268160"/>
                          <a:pt x="228092" y="274129"/>
                        </a:cubicBezTo>
                        <a:cubicBezTo>
                          <a:pt x="272542" y="289941"/>
                          <a:pt x="364109" y="323469"/>
                          <a:pt x="438848" y="357251"/>
                        </a:cubicBezTo>
                        <a:lnTo>
                          <a:pt x="98489" y="357251"/>
                        </a:lnTo>
                        <a:lnTo>
                          <a:pt x="0" y="49720"/>
                        </a:lnTo>
                        <a:lnTo>
                          <a:pt x="128651" y="0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8" name="Google Shape;418;p52"/>
                  <p:cNvSpPr/>
                  <p:nvPr/>
                </p:nvSpPr>
                <p:spPr>
                  <a:xfrm>
                    <a:off x="5297932" y="2984563"/>
                    <a:ext cx="135127" cy="143934"/>
                  </a:xfrm>
                  <a:custGeom>
                    <a:rect b="b" l="l" r="r" t="t"/>
                    <a:pathLst>
                      <a:path extrusionOk="0" h="143934" w="135127">
                        <a:moveTo>
                          <a:pt x="0" y="36385"/>
                        </a:moveTo>
                        <a:lnTo>
                          <a:pt x="31305" y="134176"/>
                        </a:lnTo>
                        <a:cubicBezTo>
                          <a:pt x="35115" y="145986"/>
                          <a:pt x="51117" y="147447"/>
                          <a:pt x="57023" y="136525"/>
                        </a:cubicBezTo>
                        <a:cubicBezTo>
                          <a:pt x="85027" y="84836"/>
                          <a:pt x="135128" y="10223"/>
                          <a:pt x="135128" y="10223"/>
                        </a:cubicBezTo>
                        <a:lnTo>
                          <a:pt x="94107" y="0"/>
                        </a:lnTo>
                        <a:lnTo>
                          <a:pt x="0" y="36385"/>
                        </a:lnTo>
                        <a:close/>
                      </a:path>
                    </a:pathLst>
                  </a:custGeom>
                  <a:solidFill>
                    <a:srgbClr val="F0B89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9" name="Google Shape;419;p52"/>
                  <p:cNvSpPr/>
                  <p:nvPr/>
                </p:nvSpPr>
                <p:spPr>
                  <a:xfrm>
                    <a:off x="4939982" y="3308858"/>
                    <a:ext cx="923555" cy="770064"/>
                  </a:xfrm>
                  <a:custGeom>
                    <a:rect b="b" l="l" r="r" t="t"/>
                    <a:pathLst>
                      <a:path extrusionOk="0" h="770064" w="923555">
                        <a:moveTo>
                          <a:pt x="267970" y="0"/>
                        </a:moveTo>
                        <a:lnTo>
                          <a:pt x="527367" y="80264"/>
                        </a:lnTo>
                        <a:cubicBezTo>
                          <a:pt x="601916" y="103314"/>
                          <a:pt x="662686" y="157734"/>
                          <a:pt x="693928" y="229235"/>
                        </a:cubicBezTo>
                        <a:lnTo>
                          <a:pt x="922528" y="753237"/>
                        </a:lnTo>
                        <a:cubicBezTo>
                          <a:pt x="926021" y="761175"/>
                          <a:pt x="920178" y="770064"/>
                          <a:pt x="911542" y="770064"/>
                        </a:cubicBezTo>
                        <a:lnTo>
                          <a:pt x="712470" y="770064"/>
                        </a:lnTo>
                        <a:cubicBezTo>
                          <a:pt x="705866" y="770064"/>
                          <a:pt x="700532" y="764730"/>
                          <a:pt x="700469" y="758126"/>
                        </a:cubicBezTo>
                        <a:cubicBezTo>
                          <a:pt x="700405" y="752602"/>
                          <a:pt x="700596" y="744728"/>
                          <a:pt x="701167" y="733552"/>
                        </a:cubicBezTo>
                        <a:cubicBezTo>
                          <a:pt x="702818" y="703707"/>
                          <a:pt x="704469" y="703707"/>
                          <a:pt x="679640" y="677164"/>
                        </a:cubicBezTo>
                        <a:cubicBezTo>
                          <a:pt x="654812" y="650621"/>
                          <a:pt x="634873" y="582676"/>
                          <a:pt x="631571" y="551180"/>
                        </a:cubicBezTo>
                        <a:cubicBezTo>
                          <a:pt x="628269" y="519684"/>
                          <a:pt x="530479" y="464058"/>
                          <a:pt x="479044" y="384937"/>
                        </a:cubicBezTo>
                        <a:cubicBezTo>
                          <a:pt x="427609" y="305816"/>
                          <a:pt x="440944" y="272669"/>
                          <a:pt x="440944" y="272669"/>
                        </a:cubicBezTo>
                        <a:lnTo>
                          <a:pt x="0" y="272669"/>
                        </a:lnTo>
                        <a:lnTo>
                          <a:pt x="0" y="9080"/>
                        </a:lnTo>
                        <a:lnTo>
                          <a:pt x="267970" y="0"/>
                        </a:lnTo>
                        <a:close/>
                      </a:path>
                    </a:pathLst>
                  </a:custGeom>
                  <a:solidFill>
                    <a:srgbClr val="A9572A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0" name="Google Shape;420;p52"/>
                  <p:cNvSpPr/>
                  <p:nvPr/>
                </p:nvSpPr>
                <p:spPr>
                  <a:xfrm>
                    <a:off x="4939855" y="3308858"/>
                    <a:ext cx="842708" cy="570357"/>
                  </a:xfrm>
                  <a:custGeom>
                    <a:rect b="b" l="l" r="r" t="t"/>
                    <a:pathLst>
                      <a:path extrusionOk="0" h="570357" w="842708">
                        <a:moveTo>
                          <a:pt x="693991" y="229235"/>
                        </a:moveTo>
                        <a:cubicBezTo>
                          <a:pt x="662813" y="157734"/>
                          <a:pt x="601980" y="103314"/>
                          <a:pt x="527431" y="80264"/>
                        </a:cubicBezTo>
                        <a:lnTo>
                          <a:pt x="268034" y="0"/>
                        </a:lnTo>
                        <a:lnTo>
                          <a:pt x="0" y="9208"/>
                        </a:lnTo>
                        <a:lnTo>
                          <a:pt x="0" y="199453"/>
                        </a:lnTo>
                        <a:cubicBezTo>
                          <a:pt x="34354" y="222186"/>
                          <a:pt x="72454" y="247142"/>
                          <a:pt x="112268" y="272796"/>
                        </a:cubicBezTo>
                        <a:lnTo>
                          <a:pt x="440944" y="272796"/>
                        </a:lnTo>
                        <a:cubicBezTo>
                          <a:pt x="440944" y="272796"/>
                          <a:pt x="427673" y="305943"/>
                          <a:pt x="479044" y="385064"/>
                        </a:cubicBezTo>
                        <a:cubicBezTo>
                          <a:pt x="504825" y="424751"/>
                          <a:pt x="542290" y="458533"/>
                          <a:pt x="573659" y="486346"/>
                        </a:cubicBezTo>
                        <a:cubicBezTo>
                          <a:pt x="586359" y="497586"/>
                          <a:pt x="603504" y="501967"/>
                          <a:pt x="620204" y="499110"/>
                        </a:cubicBezTo>
                        <a:cubicBezTo>
                          <a:pt x="706882" y="484251"/>
                          <a:pt x="742505" y="562864"/>
                          <a:pt x="842709" y="570357"/>
                        </a:cubicBezTo>
                        <a:lnTo>
                          <a:pt x="693991" y="229235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1" name="Google Shape;421;p52"/>
                  <p:cNvSpPr/>
                  <p:nvPr/>
                </p:nvSpPr>
                <p:spPr>
                  <a:xfrm>
                    <a:off x="4805086" y="3337940"/>
                    <a:ext cx="718824" cy="770318"/>
                  </a:xfrm>
                  <a:custGeom>
                    <a:rect b="b" l="l" r="r" t="t"/>
                    <a:pathLst>
                      <a:path extrusionOk="0" h="770318" w="718824">
                        <a:moveTo>
                          <a:pt x="12722" y="11113"/>
                        </a:moveTo>
                        <a:lnTo>
                          <a:pt x="911" y="124333"/>
                        </a:lnTo>
                        <a:cubicBezTo>
                          <a:pt x="-9313" y="222758"/>
                          <a:pt x="67840" y="308420"/>
                          <a:pt x="166773" y="308420"/>
                        </a:cubicBezTo>
                        <a:lnTo>
                          <a:pt x="392833" y="308420"/>
                        </a:lnTo>
                        <a:cubicBezTo>
                          <a:pt x="392833" y="308420"/>
                          <a:pt x="402802" y="385191"/>
                          <a:pt x="433727" y="413385"/>
                        </a:cubicBezTo>
                        <a:cubicBezTo>
                          <a:pt x="465858" y="442722"/>
                          <a:pt x="437029" y="502920"/>
                          <a:pt x="456904" y="547116"/>
                        </a:cubicBezTo>
                        <a:cubicBezTo>
                          <a:pt x="476780" y="591312"/>
                          <a:pt x="494497" y="655384"/>
                          <a:pt x="493354" y="689674"/>
                        </a:cubicBezTo>
                        <a:cubicBezTo>
                          <a:pt x="492655" y="710756"/>
                          <a:pt x="492845" y="736473"/>
                          <a:pt x="493099" y="753110"/>
                        </a:cubicBezTo>
                        <a:cubicBezTo>
                          <a:pt x="493226" y="762699"/>
                          <a:pt x="501037" y="770319"/>
                          <a:pt x="510625" y="770319"/>
                        </a:cubicBezTo>
                        <a:lnTo>
                          <a:pt x="699220" y="770319"/>
                        </a:lnTo>
                        <a:cubicBezTo>
                          <a:pt x="711285" y="770319"/>
                          <a:pt x="720429" y="759587"/>
                          <a:pt x="718588" y="747649"/>
                        </a:cubicBezTo>
                        <a:lnTo>
                          <a:pt x="634958" y="213678"/>
                        </a:lnTo>
                        <a:cubicBezTo>
                          <a:pt x="626767" y="161354"/>
                          <a:pt x="589619" y="118174"/>
                          <a:pt x="539137" y="102172"/>
                        </a:cubicBezTo>
                        <a:lnTo>
                          <a:pt x="216049" y="0"/>
                        </a:lnTo>
                        <a:lnTo>
                          <a:pt x="12722" y="11113"/>
                        </a:lnTo>
                        <a:close/>
                      </a:path>
                    </a:pathLst>
                  </a:custGeom>
                  <a:solidFill>
                    <a:srgbClr val="A9572A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2" name="Google Shape;422;p52"/>
                  <p:cNvSpPr/>
                  <p:nvPr/>
                </p:nvSpPr>
                <p:spPr>
                  <a:xfrm>
                    <a:off x="4805087" y="3318002"/>
                    <a:ext cx="419692" cy="214416"/>
                  </a:xfrm>
                  <a:custGeom>
                    <a:rect b="b" l="l" r="r" t="t"/>
                    <a:pathLst>
                      <a:path extrusionOk="0" h="214416" w="419692">
                        <a:moveTo>
                          <a:pt x="224049" y="142557"/>
                        </a:moveTo>
                        <a:cubicBezTo>
                          <a:pt x="261641" y="108966"/>
                          <a:pt x="368385" y="53530"/>
                          <a:pt x="419693" y="39560"/>
                        </a:cubicBezTo>
                        <a:lnTo>
                          <a:pt x="137816" y="0"/>
                        </a:lnTo>
                        <a:lnTo>
                          <a:pt x="134832" y="127"/>
                        </a:lnTo>
                        <a:lnTo>
                          <a:pt x="134832" y="24384"/>
                        </a:lnTo>
                        <a:lnTo>
                          <a:pt x="12721" y="31051"/>
                        </a:lnTo>
                        <a:lnTo>
                          <a:pt x="910" y="144272"/>
                        </a:lnTo>
                        <a:cubicBezTo>
                          <a:pt x="-931" y="161734"/>
                          <a:pt x="85" y="178816"/>
                          <a:pt x="3387" y="195072"/>
                        </a:cubicBezTo>
                        <a:cubicBezTo>
                          <a:pt x="59584" y="249809"/>
                          <a:pt x="188553" y="174244"/>
                          <a:pt x="224049" y="142557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3" name="Google Shape;423;p52"/>
                  <p:cNvSpPr/>
                  <p:nvPr/>
                </p:nvSpPr>
                <p:spPr>
                  <a:xfrm>
                    <a:off x="5779198" y="4329049"/>
                    <a:ext cx="350329" cy="34480"/>
                  </a:xfrm>
                  <a:custGeom>
                    <a:rect b="b" l="l" r="r" t="t"/>
                    <a:pathLst>
                      <a:path extrusionOk="0" h="34480" w="350329">
                        <a:moveTo>
                          <a:pt x="0" y="0"/>
                        </a:moveTo>
                        <a:lnTo>
                          <a:pt x="350329" y="0"/>
                        </a:lnTo>
                        <a:lnTo>
                          <a:pt x="350329" y="34480"/>
                        </a:lnTo>
                        <a:lnTo>
                          <a:pt x="0" y="34480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4" name="Google Shape;424;p52"/>
                  <p:cNvSpPr/>
                  <p:nvPr/>
                </p:nvSpPr>
                <p:spPr>
                  <a:xfrm>
                    <a:off x="5896355" y="4224981"/>
                    <a:ext cx="219647" cy="104130"/>
                  </a:xfrm>
                  <a:custGeom>
                    <a:rect b="b" l="l" r="r" t="t"/>
                    <a:pathLst>
                      <a:path extrusionOk="0" h="104130" w="219647">
                        <a:moveTo>
                          <a:pt x="98236" y="4182"/>
                        </a:moveTo>
                        <a:lnTo>
                          <a:pt x="178944" y="38790"/>
                        </a:lnTo>
                        <a:cubicBezTo>
                          <a:pt x="197168" y="46600"/>
                          <a:pt x="210567" y="62729"/>
                          <a:pt x="214822" y="82160"/>
                        </a:cubicBezTo>
                        <a:lnTo>
                          <a:pt x="219648" y="104131"/>
                        </a:lnTo>
                        <a:lnTo>
                          <a:pt x="7494" y="104131"/>
                        </a:lnTo>
                        <a:cubicBezTo>
                          <a:pt x="7494" y="104131"/>
                          <a:pt x="-26606" y="59744"/>
                          <a:pt x="50674" y="8246"/>
                        </a:cubicBezTo>
                        <a:cubicBezTo>
                          <a:pt x="64707" y="-1216"/>
                          <a:pt x="82678" y="-2485"/>
                          <a:pt x="98236" y="418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5" name="Google Shape;425;p52"/>
                  <p:cNvSpPr/>
                  <p:nvPr/>
                </p:nvSpPr>
                <p:spPr>
                  <a:xfrm>
                    <a:off x="5371338" y="4329049"/>
                    <a:ext cx="350329" cy="34480"/>
                  </a:xfrm>
                  <a:custGeom>
                    <a:rect b="b" l="l" r="r" t="t"/>
                    <a:pathLst>
                      <a:path extrusionOk="0" h="34480" w="350329">
                        <a:moveTo>
                          <a:pt x="0" y="0"/>
                        </a:moveTo>
                        <a:lnTo>
                          <a:pt x="350329" y="0"/>
                        </a:lnTo>
                        <a:lnTo>
                          <a:pt x="350329" y="34480"/>
                        </a:lnTo>
                        <a:lnTo>
                          <a:pt x="0" y="34480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6" name="Google Shape;426;p52"/>
                  <p:cNvSpPr/>
                  <p:nvPr/>
                </p:nvSpPr>
                <p:spPr>
                  <a:xfrm>
                    <a:off x="5488431" y="4224981"/>
                    <a:ext cx="219710" cy="104130"/>
                  </a:xfrm>
                  <a:custGeom>
                    <a:rect b="b" l="l" r="r" t="t"/>
                    <a:pathLst>
                      <a:path extrusionOk="0" h="104130" w="219710">
                        <a:moveTo>
                          <a:pt x="98299" y="4182"/>
                        </a:moveTo>
                        <a:lnTo>
                          <a:pt x="179007" y="38790"/>
                        </a:lnTo>
                        <a:cubicBezTo>
                          <a:pt x="197232" y="46600"/>
                          <a:pt x="210630" y="62729"/>
                          <a:pt x="214885" y="82160"/>
                        </a:cubicBezTo>
                        <a:lnTo>
                          <a:pt x="219711" y="104131"/>
                        </a:lnTo>
                        <a:lnTo>
                          <a:pt x="7494" y="104131"/>
                        </a:lnTo>
                        <a:cubicBezTo>
                          <a:pt x="7494" y="104131"/>
                          <a:pt x="-26606" y="59744"/>
                          <a:pt x="50674" y="8246"/>
                        </a:cubicBezTo>
                        <a:cubicBezTo>
                          <a:pt x="64771" y="-1216"/>
                          <a:pt x="82741" y="-2485"/>
                          <a:pt x="98299" y="418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7" name="Google Shape;427;p52"/>
                  <p:cNvSpPr/>
                  <p:nvPr/>
                </p:nvSpPr>
                <p:spPr>
                  <a:xfrm>
                    <a:off x="4792010" y="2770793"/>
                    <a:ext cx="707280" cy="717867"/>
                  </a:xfrm>
                  <a:custGeom>
                    <a:rect b="b" l="l" r="r" t="t"/>
                    <a:pathLst>
                      <a:path extrusionOk="0" h="717867" w="707280">
                        <a:moveTo>
                          <a:pt x="505921" y="36986"/>
                        </a:moveTo>
                        <a:cubicBezTo>
                          <a:pt x="527638" y="36732"/>
                          <a:pt x="582947" y="15079"/>
                          <a:pt x="614443" y="52036"/>
                        </a:cubicBezTo>
                        <a:cubicBezTo>
                          <a:pt x="645939" y="88993"/>
                          <a:pt x="669942" y="190085"/>
                          <a:pt x="707280" y="205007"/>
                        </a:cubicBezTo>
                        <a:cubicBezTo>
                          <a:pt x="659211" y="205007"/>
                          <a:pt x="550880" y="271301"/>
                          <a:pt x="550880" y="271301"/>
                        </a:cubicBezTo>
                        <a:cubicBezTo>
                          <a:pt x="550880" y="271301"/>
                          <a:pt x="524146" y="370742"/>
                          <a:pt x="473600" y="382363"/>
                        </a:cubicBezTo>
                        <a:cubicBezTo>
                          <a:pt x="457852" y="453610"/>
                          <a:pt x="455375" y="543145"/>
                          <a:pt x="483569" y="582134"/>
                        </a:cubicBezTo>
                        <a:cubicBezTo>
                          <a:pt x="382477" y="579657"/>
                          <a:pt x="258716" y="658080"/>
                          <a:pt x="202328" y="688750"/>
                        </a:cubicBezTo>
                        <a:cubicBezTo>
                          <a:pt x="145940" y="719421"/>
                          <a:pt x="32910" y="737836"/>
                          <a:pt x="8336" y="681384"/>
                        </a:cubicBezTo>
                        <a:cubicBezTo>
                          <a:pt x="-21573" y="612614"/>
                          <a:pt x="37672" y="548161"/>
                          <a:pt x="50118" y="491773"/>
                        </a:cubicBezTo>
                        <a:cubicBezTo>
                          <a:pt x="62564" y="435385"/>
                          <a:pt x="79138" y="185957"/>
                          <a:pt x="146257" y="85691"/>
                        </a:cubicBezTo>
                        <a:cubicBezTo>
                          <a:pt x="213377" y="-14576"/>
                          <a:pt x="292117" y="855"/>
                          <a:pt x="292117" y="855"/>
                        </a:cubicBezTo>
                        <a:cubicBezTo>
                          <a:pt x="292117" y="855"/>
                          <a:pt x="423118" y="53814"/>
                          <a:pt x="505921" y="36986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8" name="Google Shape;428;p52"/>
                  <p:cNvSpPr/>
                  <p:nvPr/>
                </p:nvSpPr>
                <p:spPr>
                  <a:xfrm>
                    <a:off x="4851299" y="3274166"/>
                    <a:ext cx="212528" cy="51010"/>
                  </a:xfrm>
                  <a:custGeom>
                    <a:rect b="b" l="l" r="r" t="t"/>
                    <a:pathLst>
                      <a:path extrusionOk="0" h="51010" w="212528">
                        <a:moveTo>
                          <a:pt x="58076" y="51011"/>
                        </a:moveTo>
                        <a:cubicBezTo>
                          <a:pt x="43471" y="51011"/>
                          <a:pt x="30580" y="48788"/>
                          <a:pt x="20484" y="43708"/>
                        </a:cubicBezTo>
                        <a:cubicBezTo>
                          <a:pt x="8927" y="37930"/>
                          <a:pt x="2069" y="28849"/>
                          <a:pt x="37" y="16721"/>
                        </a:cubicBezTo>
                        <a:cubicBezTo>
                          <a:pt x="-217" y="15133"/>
                          <a:pt x="863" y="13609"/>
                          <a:pt x="2450" y="13355"/>
                        </a:cubicBezTo>
                        <a:cubicBezTo>
                          <a:pt x="4038" y="13101"/>
                          <a:pt x="5561" y="14181"/>
                          <a:pt x="5816" y="15768"/>
                        </a:cubicBezTo>
                        <a:cubicBezTo>
                          <a:pt x="7530" y="25928"/>
                          <a:pt x="13309" y="33548"/>
                          <a:pt x="23088" y="38438"/>
                        </a:cubicBezTo>
                        <a:cubicBezTo>
                          <a:pt x="56044" y="54884"/>
                          <a:pt x="133895" y="38882"/>
                          <a:pt x="208190" y="338"/>
                        </a:cubicBezTo>
                        <a:cubicBezTo>
                          <a:pt x="209651" y="-424"/>
                          <a:pt x="211429" y="147"/>
                          <a:pt x="212191" y="1608"/>
                        </a:cubicBezTo>
                        <a:cubicBezTo>
                          <a:pt x="212953" y="3068"/>
                          <a:pt x="212381" y="4846"/>
                          <a:pt x="210921" y="5608"/>
                        </a:cubicBezTo>
                        <a:cubicBezTo>
                          <a:pt x="163486" y="30246"/>
                          <a:pt x="102653" y="51011"/>
                          <a:pt x="58076" y="51011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29" name="Google Shape;429;p52"/>
                  <p:cNvSpPr/>
                  <p:nvPr/>
                </p:nvSpPr>
                <p:spPr>
                  <a:xfrm>
                    <a:off x="4920488" y="2964892"/>
                    <a:ext cx="81279" cy="70851"/>
                  </a:xfrm>
                  <a:custGeom>
                    <a:rect b="b" l="l" r="r" t="t"/>
                    <a:pathLst>
                      <a:path extrusionOk="0" h="70851" w="81279">
                        <a:moveTo>
                          <a:pt x="0" y="44055"/>
                        </a:moveTo>
                        <a:cubicBezTo>
                          <a:pt x="11113" y="57580"/>
                          <a:pt x="43116" y="67549"/>
                          <a:pt x="81280" y="70852"/>
                        </a:cubicBezTo>
                        <a:lnTo>
                          <a:pt x="81280" y="1255"/>
                        </a:lnTo>
                        <a:cubicBezTo>
                          <a:pt x="81280" y="1255"/>
                          <a:pt x="39307" y="-4269"/>
                          <a:pt x="20510" y="7860"/>
                        </a:cubicBezTo>
                        <a:cubicBezTo>
                          <a:pt x="1715" y="19988"/>
                          <a:pt x="0" y="44055"/>
                          <a:pt x="0" y="44055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0" name="Google Shape;430;p52"/>
                  <p:cNvSpPr/>
                  <p:nvPr/>
                </p:nvSpPr>
                <p:spPr>
                  <a:xfrm>
                    <a:off x="5104046" y="2841771"/>
                    <a:ext cx="176737" cy="92229"/>
                  </a:xfrm>
                  <a:custGeom>
                    <a:rect b="b" l="l" r="r" t="t"/>
                    <a:pathLst>
                      <a:path extrusionOk="0" h="92229" w="176737">
                        <a:moveTo>
                          <a:pt x="3957" y="1187"/>
                        </a:moveTo>
                        <a:cubicBezTo>
                          <a:pt x="41105" y="53447"/>
                          <a:pt x="110701" y="72751"/>
                          <a:pt x="171407" y="80371"/>
                        </a:cubicBezTo>
                        <a:cubicBezTo>
                          <a:pt x="179281" y="81197"/>
                          <a:pt x="178075" y="93071"/>
                          <a:pt x="170137" y="92182"/>
                        </a:cubicBezTo>
                        <a:cubicBezTo>
                          <a:pt x="122576" y="82467"/>
                          <a:pt x="74696" y="66465"/>
                          <a:pt x="35390" y="37255"/>
                        </a:cubicBezTo>
                        <a:cubicBezTo>
                          <a:pt x="22563" y="27349"/>
                          <a:pt x="10244" y="16871"/>
                          <a:pt x="401" y="3346"/>
                        </a:cubicBezTo>
                        <a:cubicBezTo>
                          <a:pt x="-297" y="2393"/>
                          <a:pt x="-43" y="1123"/>
                          <a:pt x="846" y="425"/>
                        </a:cubicBezTo>
                        <a:cubicBezTo>
                          <a:pt x="1862" y="-401"/>
                          <a:pt x="3386" y="44"/>
                          <a:pt x="3957" y="1187"/>
                        </a:cubicBezTo>
                        <a:lnTo>
                          <a:pt x="3957" y="1187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1" name="Google Shape;431;p52"/>
                  <p:cNvSpPr/>
                  <p:nvPr/>
                </p:nvSpPr>
                <p:spPr>
                  <a:xfrm>
                    <a:off x="5344951" y="2925047"/>
                    <a:ext cx="59232" cy="106823"/>
                  </a:xfrm>
                  <a:custGeom>
                    <a:rect b="b" l="l" r="r" t="t"/>
                    <a:pathLst>
                      <a:path extrusionOk="0" h="106823" w="59232">
                        <a:moveTo>
                          <a:pt x="2955" y="106824"/>
                        </a:moveTo>
                        <a:cubicBezTo>
                          <a:pt x="2574" y="106824"/>
                          <a:pt x="2257" y="106760"/>
                          <a:pt x="1876" y="106633"/>
                        </a:cubicBezTo>
                        <a:cubicBezTo>
                          <a:pt x="352" y="106062"/>
                          <a:pt x="-411" y="104347"/>
                          <a:pt x="225" y="102823"/>
                        </a:cubicBezTo>
                        <a:cubicBezTo>
                          <a:pt x="12798" y="70819"/>
                          <a:pt x="34451" y="25035"/>
                          <a:pt x="54009" y="1096"/>
                        </a:cubicBezTo>
                        <a:cubicBezTo>
                          <a:pt x="55025" y="-174"/>
                          <a:pt x="56867" y="-365"/>
                          <a:pt x="58137" y="652"/>
                        </a:cubicBezTo>
                        <a:cubicBezTo>
                          <a:pt x="59407" y="1668"/>
                          <a:pt x="59597" y="3573"/>
                          <a:pt x="58581" y="4779"/>
                        </a:cubicBezTo>
                        <a:cubicBezTo>
                          <a:pt x="39468" y="28147"/>
                          <a:pt x="18132" y="73359"/>
                          <a:pt x="5686" y="104919"/>
                        </a:cubicBezTo>
                        <a:cubicBezTo>
                          <a:pt x="5241" y="106125"/>
                          <a:pt x="4162" y="106824"/>
                          <a:pt x="2955" y="106824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2" name="Google Shape;432;p52"/>
                  <p:cNvSpPr/>
                  <p:nvPr/>
                </p:nvSpPr>
                <p:spPr>
                  <a:xfrm>
                    <a:off x="4950523" y="2971228"/>
                    <a:ext cx="521080" cy="379920"/>
                  </a:xfrm>
                  <a:custGeom>
                    <a:rect b="b" l="l" r="r" t="t"/>
                    <a:pathLst>
                      <a:path extrusionOk="0" h="379920" w="521080">
                        <a:moveTo>
                          <a:pt x="167577" y="41846"/>
                        </a:moveTo>
                        <a:lnTo>
                          <a:pt x="205930" y="252222"/>
                        </a:lnTo>
                        <a:cubicBezTo>
                          <a:pt x="205930" y="252222"/>
                          <a:pt x="281940" y="259715"/>
                          <a:pt x="347472" y="287655"/>
                        </a:cubicBezTo>
                        <a:cubicBezTo>
                          <a:pt x="460375" y="280035"/>
                          <a:pt x="480251" y="285877"/>
                          <a:pt x="521081" y="357314"/>
                        </a:cubicBezTo>
                        <a:lnTo>
                          <a:pt x="457708" y="379920"/>
                        </a:lnTo>
                        <a:lnTo>
                          <a:pt x="174879" y="379920"/>
                        </a:lnTo>
                        <a:cubicBezTo>
                          <a:pt x="136716" y="379920"/>
                          <a:pt x="103188" y="354711"/>
                          <a:pt x="92520" y="318071"/>
                        </a:cubicBezTo>
                        <a:lnTo>
                          <a:pt x="0" y="0"/>
                        </a:lnTo>
                        <a:lnTo>
                          <a:pt x="167577" y="41846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3" name="Google Shape;433;p52"/>
                  <p:cNvSpPr/>
                  <p:nvPr/>
                </p:nvSpPr>
                <p:spPr>
                  <a:xfrm>
                    <a:off x="4943385" y="2961849"/>
                    <a:ext cx="167640" cy="62304"/>
                  </a:xfrm>
                  <a:custGeom>
                    <a:rect b="b" l="l" r="r" t="t"/>
                    <a:pathLst>
                      <a:path extrusionOk="0" h="62304" w="167640">
                        <a:moveTo>
                          <a:pt x="31242" y="61658"/>
                        </a:moveTo>
                        <a:cubicBezTo>
                          <a:pt x="67247" y="49086"/>
                          <a:pt x="142939" y="69215"/>
                          <a:pt x="167640" y="41846"/>
                        </a:cubicBezTo>
                        <a:lnTo>
                          <a:pt x="0" y="0"/>
                        </a:lnTo>
                        <a:lnTo>
                          <a:pt x="15431" y="53149"/>
                        </a:lnTo>
                        <a:cubicBezTo>
                          <a:pt x="17399" y="59944"/>
                          <a:pt x="24574" y="63945"/>
                          <a:pt x="31242" y="61658"/>
                        </a:cubicBezTo>
                        <a:close/>
                      </a:path>
                    </a:pathLst>
                  </a:custGeom>
                  <a:solidFill>
                    <a:srgbClr val="F0B89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4" name="Google Shape;434;p52"/>
                  <p:cNvSpPr/>
                  <p:nvPr/>
                </p:nvSpPr>
                <p:spPr>
                  <a:xfrm>
                    <a:off x="4915219" y="2763845"/>
                    <a:ext cx="202944" cy="250723"/>
                  </a:xfrm>
                  <a:custGeom>
                    <a:rect b="b" l="l" r="r" t="t"/>
                    <a:pathLst>
                      <a:path extrusionOk="0" h="250723" w="202944">
                        <a:moveTo>
                          <a:pt x="168908" y="7802"/>
                        </a:moveTo>
                        <a:cubicBezTo>
                          <a:pt x="102614" y="-12645"/>
                          <a:pt x="28446" y="7485"/>
                          <a:pt x="18096" y="63619"/>
                        </a:cubicBezTo>
                        <a:cubicBezTo>
                          <a:pt x="7745" y="119753"/>
                          <a:pt x="18096" y="139057"/>
                          <a:pt x="10666" y="146486"/>
                        </a:cubicBezTo>
                        <a:cubicBezTo>
                          <a:pt x="3237" y="153916"/>
                          <a:pt x="4062" y="181284"/>
                          <a:pt x="10666" y="190428"/>
                        </a:cubicBezTo>
                        <a:cubicBezTo>
                          <a:pt x="17270" y="199572"/>
                          <a:pt x="-11495" y="225226"/>
                          <a:pt x="5396" y="245102"/>
                        </a:cubicBezTo>
                        <a:cubicBezTo>
                          <a:pt x="28065" y="181284"/>
                          <a:pt x="115949" y="262501"/>
                          <a:pt x="202944" y="249229"/>
                        </a:cubicBezTo>
                        <a:lnTo>
                          <a:pt x="168972" y="84320"/>
                        </a:lnTo>
                        <a:lnTo>
                          <a:pt x="168972" y="7802"/>
                        </a:ln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5" name="Google Shape;435;p52"/>
                  <p:cNvSpPr/>
                  <p:nvPr/>
                </p:nvSpPr>
                <p:spPr>
                  <a:xfrm>
                    <a:off x="5083934" y="2857032"/>
                    <a:ext cx="37062" cy="145984"/>
                  </a:xfrm>
                  <a:custGeom>
                    <a:rect b="b" l="l" r="r" t="t"/>
                    <a:pathLst>
                      <a:path extrusionOk="0" h="145984" w="37062">
                        <a:moveTo>
                          <a:pt x="4892" y="1928"/>
                        </a:moveTo>
                        <a:cubicBezTo>
                          <a:pt x="13465" y="48473"/>
                          <a:pt x="24704" y="96479"/>
                          <a:pt x="36960" y="142326"/>
                        </a:cubicBezTo>
                        <a:cubicBezTo>
                          <a:pt x="37849" y="145819"/>
                          <a:pt x="32705" y="147533"/>
                          <a:pt x="31372" y="144168"/>
                        </a:cubicBezTo>
                        <a:cubicBezTo>
                          <a:pt x="22164" y="121689"/>
                          <a:pt x="14989" y="98384"/>
                          <a:pt x="9528" y="74699"/>
                        </a:cubicBezTo>
                        <a:cubicBezTo>
                          <a:pt x="4067" y="51013"/>
                          <a:pt x="384" y="26756"/>
                          <a:pt x="3" y="2436"/>
                        </a:cubicBezTo>
                        <a:cubicBezTo>
                          <a:pt x="-124" y="-485"/>
                          <a:pt x="4384" y="-930"/>
                          <a:pt x="4892" y="1928"/>
                        </a:cubicBezTo>
                        <a:lnTo>
                          <a:pt x="4892" y="1928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6" name="Google Shape;436;p52"/>
                  <p:cNvSpPr/>
                  <p:nvPr/>
                </p:nvSpPr>
                <p:spPr>
                  <a:xfrm>
                    <a:off x="4910845" y="2882826"/>
                    <a:ext cx="20507" cy="122594"/>
                  </a:xfrm>
                  <a:custGeom>
                    <a:rect b="b" l="l" r="r" t="t"/>
                    <a:pathLst>
                      <a:path extrusionOk="0" h="122594" w="20507">
                        <a:moveTo>
                          <a:pt x="20501" y="3122"/>
                        </a:moveTo>
                        <a:cubicBezTo>
                          <a:pt x="19802" y="13409"/>
                          <a:pt x="19167" y="24204"/>
                          <a:pt x="14786" y="34237"/>
                        </a:cubicBezTo>
                        <a:cubicBezTo>
                          <a:pt x="9579" y="44968"/>
                          <a:pt x="9007" y="57287"/>
                          <a:pt x="15738" y="67320"/>
                        </a:cubicBezTo>
                        <a:cubicBezTo>
                          <a:pt x="17770" y="70178"/>
                          <a:pt x="17770" y="73797"/>
                          <a:pt x="17326" y="76655"/>
                        </a:cubicBezTo>
                        <a:cubicBezTo>
                          <a:pt x="13897" y="91133"/>
                          <a:pt x="1451" y="103452"/>
                          <a:pt x="7038" y="118692"/>
                        </a:cubicBezTo>
                        <a:cubicBezTo>
                          <a:pt x="8308" y="122311"/>
                          <a:pt x="2657" y="124343"/>
                          <a:pt x="1451" y="120597"/>
                        </a:cubicBezTo>
                        <a:cubicBezTo>
                          <a:pt x="-4137" y="104595"/>
                          <a:pt x="7927" y="89926"/>
                          <a:pt x="12119" y="75766"/>
                        </a:cubicBezTo>
                        <a:cubicBezTo>
                          <a:pt x="13198" y="70495"/>
                          <a:pt x="8563" y="68019"/>
                          <a:pt x="6848" y="63510"/>
                        </a:cubicBezTo>
                        <a:cubicBezTo>
                          <a:pt x="1832" y="53541"/>
                          <a:pt x="3229" y="40587"/>
                          <a:pt x="9706" y="31697"/>
                        </a:cubicBezTo>
                        <a:cubicBezTo>
                          <a:pt x="14849" y="23505"/>
                          <a:pt x="15865" y="13218"/>
                          <a:pt x="14595" y="3312"/>
                        </a:cubicBezTo>
                        <a:cubicBezTo>
                          <a:pt x="14151" y="-942"/>
                          <a:pt x="20755" y="-1196"/>
                          <a:pt x="20501" y="3122"/>
                        </a:cubicBezTo>
                        <a:lnTo>
                          <a:pt x="20501" y="3122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7" name="Google Shape;437;p52"/>
                  <p:cNvSpPr/>
                  <p:nvPr/>
                </p:nvSpPr>
                <p:spPr>
                  <a:xfrm>
                    <a:off x="4836583" y="3334999"/>
                    <a:ext cx="106236" cy="31770"/>
                  </a:xfrm>
                  <a:custGeom>
                    <a:rect b="b" l="l" r="r" t="t"/>
                    <a:pathLst>
                      <a:path extrusionOk="0" h="31770" w="106236">
                        <a:moveTo>
                          <a:pt x="38629" y="31771"/>
                        </a:moveTo>
                        <a:cubicBezTo>
                          <a:pt x="29485" y="31771"/>
                          <a:pt x="21103" y="30183"/>
                          <a:pt x="14308" y="26310"/>
                        </a:cubicBezTo>
                        <a:cubicBezTo>
                          <a:pt x="6117" y="21547"/>
                          <a:pt x="1291" y="13800"/>
                          <a:pt x="21" y="3323"/>
                        </a:cubicBezTo>
                        <a:cubicBezTo>
                          <a:pt x="-170" y="1735"/>
                          <a:pt x="973" y="211"/>
                          <a:pt x="2561" y="21"/>
                        </a:cubicBezTo>
                        <a:cubicBezTo>
                          <a:pt x="4148" y="-170"/>
                          <a:pt x="5672" y="973"/>
                          <a:pt x="5863" y="2561"/>
                        </a:cubicBezTo>
                        <a:cubicBezTo>
                          <a:pt x="6942" y="11260"/>
                          <a:pt x="10689" y="17356"/>
                          <a:pt x="17293" y="21230"/>
                        </a:cubicBezTo>
                        <a:cubicBezTo>
                          <a:pt x="32660" y="30183"/>
                          <a:pt x="63584" y="26056"/>
                          <a:pt x="102129" y="9990"/>
                        </a:cubicBezTo>
                        <a:cubicBezTo>
                          <a:pt x="103653" y="9355"/>
                          <a:pt x="105367" y="10054"/>
                          <a:pt x="106002" y="11578"/>
                        </a:cubicBezTo>
                        <a:cubicBezTo>
                          <a:pt x="106637" y="13102"/>
                          <a:pt x="105939" y="14816"/>
                          <a:pt x="104415" y="15451"/>
                        </a:cubicBezTo>
                        <a:cubicBezTo>
                          <a:pt x="87651" y="22436"/>
                          <a:pt x="61045" y="31771"/>
                          <a:pt x="38629" y="31771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8" name="Google Shape;438;p52"/>
                  <p:cNvSpPr/>
                  <p:nvPr/>
                </p:nvSpPr>
                <p:spPr>
                  <a:xfrm>
                    <a:off x="5084064" y="2699829"/>
                    <a:ext cx="243413" cy="172121"/>
                  </a:xfrm>
                  <a:custGeom>
                    <a:rect b="b" l="l" r="r" t="t"/>
                    <a:pathLst>
                      <a:path extrusionOk="0" h="172121" w="243413">
                        <a:moveTo>
                          <a:pt x="135953" y="0"/>
                        </a:moveTo>
                        <a:lnTo>
                          <a:pt x="82867" y="66230"/>
                        </a:lnTo>
                        <a:cubicBezTo>
                          <a:pt x="73089" y="78486"/>
                          <a:pt x="57214" y="84138"/>
                          <a:pt x="41910" y="80835"/>
                        </a:cubicBezTo>
                        <a:cubicBezTo>
                          <a:pt x="29782" y="78232"/>
                          <a:pt x="14668" y="74993"/>
                          <a:pt x="0" y="71882"/>
                        </a:cubicBezTo>
                        <a:cubicBezTo>
                          <a:pt x="28575" y="93281"/>
                          <a:pt x="36893" y="164973"/>
                          <a:pt x="139255" y="171894"/>
                        </a:cubicBezTo>
                        <a:cubicBezTo>
                          <a:pt x="184658" y="174942"/>
                          <a:pt x="220282" y="146685"/>
                          <a:pt x="240093" y="126619"/>
                        </a:cubicBezTo>
                        <a:cubicBezTo>
                          <a:pt x="247333" y="119253"/>
                          <a:pt x="241935" y="106807"/>
                          <a:pt x="231584" y="107315"/>
                        </a:cubicBezTo>
                        <a:lnTo>
                          <a:pt x="181229" y="109474"/>
                        </a:lnTo>
                        <a:lnTo>
                          <a:pt x="203898" y="78549"/>
                        </a:lnTo>
                        <a:lnTo>
                          <a:pt x="135953" y="0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39" name="Google Shape;439;p52"/>
                  <p:cNvSpPr/>
                  <p:nvPr/>
                </p:nvSpPr>
                <p:spPr>
                  <a:xfrm>
                    <a:off x="5251174" y="2807779"/>
                    <a:ext cx="46821" cy="30034"/>
                  </a:xfrm>
                  <a:custGeom>
                    <a:rect b="b" l="l" r="r" t="t"/>
                    <a:pathLst>
                      <a:path extrusionOk="0" h="30034" w="46821">
                        <a:moveTo>
                          <a:pt x="14182" y="1397"/>
                        </a:moveTo>
                        <a:lnTo>
                          <a:pt x="1355" y="18923"/>
                        </a:lnTo>
                        <a:cubicBezTo>
                          <a:pt x="-2645" y="24447"/>
                          <a:pt x="2879" y="31940"/>
                          <a:pt x="9229" y="29591"/>
                        </a:cubicBezTo>
                        <a:cubicBezTo>
                          <a:pt x="22564" y="24638"/>
                          <a:pt x="39201" y="15621"/>
                          <a:pt x="46821" y="0"/>
                        </a:cubicBezTo>
                        <a:lnTo>
                          <a:pt x="14182" y="1397"/>
                        </a:lnTo>
                        <a:close/>
                      </a:path>
                    </a:pathLst>
                  </a:custGeom>
                  <a:solidFill>
                    <a:srgbClr val="F0B89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0" name="Google Shape;440;p52"/>
                  <p:cNvSpPr/>
                  <p:nvPr/>
                </p:nvSpPr>
                <p:spPr>
                  <a:xfrm>
                    <a:off x="5182234" y="2699766"/>
                    <a:ext cx="89280" cy="85325"/>
                  </a:xfrm>
                  <a:custGeom>
                    <a:rect b="b" l="l" r="r" t="t"/>
                    <a:pathLst>
                      <a:path extrusionOk="0" h="85325" w="89280">
                        <a:moveTo>
                          <a:pt x="89281" y="84963"/>
                        </a:moveTo>
                        <a:cubicBezTo>
                          <a:pt x="89281" y="84963"/>
                          <a:pt x="37465" y="91694"/>
                          <a:pt x="0" y="47180"/>
                        </a:cubicBezTo>
                        <a:lnTo>
                          <a:pt x="37783" y="0"/>
                        </a:lnTo>
                        <a:lnTo>
                          <a:pt x="89281" y="84963"/>
                        </a:lnTo>
                        <a:close/>
                      </a:path>
                    </a:pathLst>
                  </a:custGeom>
                  <a:solidFill>
                    <a:srgbClr val="F0B89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1" name="Google Shape;441;p52"/>
                  <p:cNvSpPr/>
                  <p:nvPr/>
                </p:nvSpPr>
                <p:spPr>
                  <a:xfrm>
                    <a:off x="5462853" y="3233995"/>
                    <a:ext cx="36764" cy="20697"/>
                  </a:xfrm>
                  <a:custGeom>
                    <a:rect b="b" l="l" r="r" t="t"/>
                    <a:pathLst>
                      <a:path extrusionOk="0" h="20697" w="36764">
                        <a:moveTo>
                          <a:pt x="433" y="16125"/>
                        </a:moveTo>
                        <a:cubicBezTo>
                          <a:pt x="2275" y="13077"/>
                          <a:pt x="4497" y="10854"/>
                          <a:pt x="7037" y="8759"/>
                        </a:cubicBezTo>
                        <a:cubicBezTo>
                          <a:pt x="9513" y="6663"/>
                          <a:pt x="12371" y="5012"/>
                          <a:pt x="15228" y="3552"/>
                        </a:cubicBezTo>
                        <a:cubicBezTo>
                          <a:pt x="18213" y="2282"/>
                          <a:pt x="21261" y="1139"/>
                          <a:pt x="24436" y="631"/>
                        </a:cubicBezTo>
                        <a:cubicBezTo>
                          <a:pt x="27611" y="-4"/>
                          <a:pt x="30850" y="-131"/>
                          <a:pt x="34025" y="123"/>
                        </a:cubicBezTo>
                        <a:cubicBezTo>
                          <a:pt x="35675" y="250"/>
                          <a:pt x="36882" y="1710"/>
                          <a:pt x="36755" y="3361"/>
                        </a:cubicBezTo>
                        <a:cubicBezTo>
                          <a:pt x="36628" y="4568"/>
                          <a:pt x="35802" y="5584"/>
                          <a:pt x="34723" y="5965"/>
                        </a:cubicBezTo>
                        <a:lnTo>
                          <a:pt x="34532" y="6028"/>
                        </a:lnTo>
                        <a:cubicBezTo>
                          <a:pt x="31802" y="6917"/>
                          <a:pt x="29135" y="7552"/>
                          <a:pt x="26531" y="8505"/>
                        </a:cubicBezTo>
                        <a:cubicBezTo>
                          <a:pt x="23928" y="9330"/>
                          <a:pt x="21388" y="10346"/>
                          <a:pt x="18975" y="11553"/>
                        </a:cubicBezTo>
                        <a:cubicBezTo>
                          <a:pt x="16435" y="12569"/>
                          <a:pt x="14149" y="13966"/>
                          <a:pt x="11800" y="15363"/>
                        </a:cubicBezTo>
                        <a:cubicBezTo>
                          <a:pt x="9513" y="16696"/>
                          <a:pt x="7164" y="18411"/>
                          <a:pt x="5132" y="19871"/>
                        </a:cubicBezTo>
                        <a:lnTo>
                          <a:pt x="4751" y="20125"/>
                        </a:lnTo>
                        <a:cubicBezTo>
                          <a:pt x="3418" y="21078"/>
                          <a:pt x="1576" y="20824"/>
                          <a:pt x="623" y="19490"/>
                        </a:cubicBezTo>
                        <a:cubicBezTo>
                          <a:pt x="-138" y="18347"/>
                          <a:pt x="-202" y="17077"/>
                          <a:pt x="433" y="16125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2" name="Google Shape;442;p52"/>
                  <p:cNvSpPr/>
                  <p:nvPr/>
                </p:nvSpPr>
                <p:spPr>
                  <a:xfrm>
                    <a:off x="5090329" y="3214700"/>
                    <a:ext cx="66124" cy="30890"/>
                  </a:xfrm>
                  <a:custGeom>
                    <a:rect b="b" l="l" r="r" t="t"/>
                    <a:pathLst>
                      <a:path extrusionOk="0" h="30890" w="66124">
                        <a:moveTo>
                          <a:pt x="66124" y="8813"/>
                        </a:moveTo>
                        <a:cubicBezTo>
                          <a:pt x="49995" y="7226"/>
                          <a:pt x="25611" y="17195"/>
                          <a:pt x="9229" y="29705"/>
                        </a:cubicBezTo>
                        <a:cubicBezTo>
                          <a:pt x="4402" y="33388"/>
                          <a:pt x="-2201" y="27800"/>
                          <a:pt x="719" y="22402"/>
                        </a:cubicBezTo>
                        <a:cubicBezTo>
                          <a:pt x="12784" y="-13"/>
                          <a:pt x="38057" y="-7570"/>
                          <a:pt x="66124" y="8813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3" name="Google Shape;443;p52"/>
                  <p:cNvSpPr/>
                  <p:nvPr/>
                </p:nvSpPr>
                <p:spPr>
                  <a:xfrm>
                    <a:off x="5256866" y="3257098"/>
                    <a:ext cx="41065" cy="30931"/>
                  </a:xfrm>
                  <a:custGeom>
                    <a:rect b="b" l="l" r="r" t="t"/>
                    <a:pathLst>
                      <a:path extrusionOk="0" h="30931" w="41065">
                        <a:moveTo>
                          <a:pt x="41065" y="1785"/>
                        </a:moveTo>
                        <a:cubicBezTo>
                          <a:pt x="21952" y="6103"/>
                          <a:pt x="6267" y="18232"/>
                          <a:pt x="298" y="30932"/>
                        </a:cubicBezTo>
                        <a:cubicBezTo>
                          <a:pt x="-2877" y="9405"/>
                          <a:pt x="19856" y="-5263"/>
                          <a:pt x="41065" y="1785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4" name="Google Shape;444;p52"/>
                  <p:cNvSpPr/>
                  <p:nvPr/>
                </p:nvSpPr>
                <p:spPr>
                  <a:xfrm>
                    <a:off x="5214040" y="2570543"/>
                    <a:ext cx="212639" cy="225761"/>
                  </a:xfrm>
                  <a:custGeom>
                    <a:rect b="b" l="l" r="r" t="t"/>
                    <a:pathLst>
                      <a:path extrusionOk="0" h="225761" w="212639">
                        <a:moveTo>
                          <a:pt x="18169" y="65723"/>
                        </a:moveTo>
                        <a:cubicBezTo>
                          <a:pt x="18169" y="65723"/>
                          <a:pt x="91639" y="69596"/>
                          <a:pt x="139200" y="0"/>
                        </a:cubicBezTo>
                        <a:cubicBezTo>
                          <a:pt x="139200" y="0"/>
                          <a:pt x="141994" y="50229"/>
                          <a:pt x="202256" y="80455"/>
                        </a:cubicBezTo>
                        <a:cubicBezTo>
                          <a:pt x="212098" y="85344"/>
                          <a:pt x="215527" y="97727"/>
                          <a:pt x="210003" y="107188"/>
                        </a:cubicBezTo>
                        <a:lnTo>
                          <a:pt x="193048" y="136271"/>
                        </a:lnTo>
                        <a:cubicBezTo>
                          <a:pt x="190381" y="140843"/>
                          <a:pt x="188349" y="145733"/>
                          <a:pt x="187270" y="150939"/>
                        </a:cubicBezTo>
                        <a:cubicBezTo>
                          <a:pt x="176221" y="204026"/>
                          <a:pt x="122627" y="244030"/>
                          <a:pt x="63572" y="217170"/>
                        </a:cubicBezTo>
                        <a:cubicBezTo>
                          <a:pt x="-2151" y="187325"/>
                          <a:pt x="8" y="107760"/>
                          <a:pt x="8" y="107760"/>
                        </a:cubicBezTo>
                        <a:lnTo>
                          <a:pt x="18169" y="65723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5" name="Google Shape;445;p52"/>
                  <p:cNvSpPr/>
                  <p:nvPr/>
                </p:nvSpPr>
                <p:spPr>
                  <a:xfrm rot="-4040824">
                    <a:off x="5305191" y="2655756"/>
                    <a:ext cx="25390" cy="20566"/>
                  </a:xfrm>
                  <a:custGeom>
                    <a:rect b="b" l="l" r="r" t="t"/>
                    <a:pathLst>
                      <a:path extrusionOk="0" h="20574" w="25400">
                        <a:moveTo>
                          <a:pt x="25400" y="10287"/>
                        </a:moveTo>
                        <a:cubicBezTo>
                          <a:pt x="25400" y="15968"/>
                          <a:pt x="19714" y="20574"/>
                          <a:pt x="12700" y="20574"/>
                        </a:cubicBezTo>
                        <a:cubicBezTo>
                          <a:pt x="5686" y="20574"/>
                          <a:pt x="0" y="15968"/>
                          <a:pt x="0" y="10287"/>
                        </a:cubicBezTo>
                        <a:cubicBezTo>
                          <a:pt x="0" y="4606"/>
                          <a:pt x="5686" y="0"/>
                          <a:pt x="12700" y="0"/>
                        </a:cubicBezTo>
                        <a:cubicBezTo>
                          <a:pt x="19714" y="0"/>
                          <a:pt x="25400" y="4606"/>
                          <a:pt x="25400" y="10287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6" name="Google Shape;446;p52"/>
                  <p:cNvSpPr/>
                  <p:nvPr/>
                </p:nvSpPr>
                <p:spPr>
                  <a:xfrm rot="-4040824">
                    <a:off x="5369046" y="2685282"/>
                    <a:ext cx="25390" cy="20566"/>
                  </a:xfrm>
                  <a:custGeom>
                    <a:rect b="b" l="l" r="r" t="t"/>
                    <a:pathLst>
                      <a:path extrusionOk="0" h="20574" w="25400">
                        <a:moveTo>
                          <a:pt x="25400" y="10287"/>
                        </a:moveTo>
                        <a:cubicBezTo>
                          <a:pt x="25400" y="15968"/>
                          <a:pt x="19714" y="20574"/>
                          <a:pt x="12700" y="20574"/>
                        </a:cubicBezTo>
                        <a:cubicBezTo>
                          <a:pt x="5686" y="20574"/>
                          <a:pt x="0" y="15968"/>
                          <a:pt x="0" y="10287"/>
                        </a:cubicBezTo>
                        <a:cubicBezTo>
                          <a:pt x="0" y="4606"/>
                          <a:pt x="5686" y="0"/>
                          <a:pt x="12700" y="0"/>
                        </a:cubicBezTo>
                        <a:cubicBezTo>
                          <a:pt x="19714" y="0"/>
                          <a:pt x="25400" y="4606"/>
                          <a:pt x="25400" y="10287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7" name="Google Shape;447;p52"/>
                  <p:cNvSpPr/>
                  <p:nvPr/>
                </p:nvSpPr>
                <p:spPr>
                  <a:xfrm>
                    <a:off x="5322138" y="2673029"/>
                    <a:ext cx="44313" cy="56771"/>
                  </a:xfrm>
                  <a:custGeom>
                    <a:rect b="b" l="l" r="r" t="t"/>
                    <a:pathLst>
                      <a:path extrusionOk="0" h="56771" w="44313">
                        <a:moveTo>
                          <a:pt x="17831" y="56772"/>
                        </a:moveTo>
                        <a:cubicBezTo>
                          <a:pt x="16371" y="56772"/>
                          <a:pt x="14846" y="56518"/>
                          <a:pt x="13449" y="56010"/>
                        </a:cubicBezTo>
                        <a:cubicBezTo>
                          <a:pt x="6147" y="53470"/>
                          <a:pt x="1702" y="49533"/>
                          <a:pt x="115" y="44199"/>
                        </a:cubicBezTo>
                        <a:cubicBezTo>
                          <a:pt x="-330" y="42611"/>
                          <a:pt x="559" y="41024"/>
                          <a:pt x="2083" y="40516"/>
                        </a:cubicBezTo>
                        <a:cubicBezTo>
                          <a:pt x="3607" y="40008"/>
                          <a:pt x="5258" y="40960"/>
                          <a:pt x="5766" y="42484"/>
                        </a:cubicBezTo>
                        <a:cubicBezTo>
                          <a:pt x="6782" y="45913"/>
                          <a:pt x="10021" y="48580"/>
                          <a:pt x="15418" y="50422"/>
                        </a:cubicBezTo>
                        <a:cubicBezTo>
                          <a:pt x="17831" y="51247"/>
                          <a:pt x="20434" y="50866"/>
                          <a:pt x="22466" y="49279"/>
                        </a:cubicBezTo>
                        <a:cubicBezTo>
                          <a:pt x="24498" y="47755"/>
                          <a:pt x="25578" y="45342"/>
                          <a:pt x="25388" y="42802"/>
                        </a:cubicBezTo>
                        <a:lnTo>
                          <a:pt x="24245" y="25911"/>
                        </a:lnTo>
                        <a:cubicBezTo>
                          <a:pt x="23864" y="20704"/>
                          <a:pt x="25705" y="15560"/>
                          <a:pt x="29261" y="11687"/>
                        </a:cubicBezTo>
                        <a:lnTo>
                          <a:pt x="39167" y="955"/>
                        </a:lnTo>
                        <a:cubicBezTo>
                          <a:pt x="40246" y="-251"/>
                          <a:pt x="42152" y="-315"/>
                          <a:pt x="43358" y="765"/>
                        </a:cubicBezTo>
                        <a:cubicBezTo>
                          <a:pt x="44565" y="1844"/>
                          <a:pt x="44628" y="3749"/>
                          <a:pt x="43548" y="4956"/>
                        </a:cubicBezTo>
                        <a:lnTo>
                          <a:pt x="33642" y="15687"/>
                        </a:lnTo>
                        <a:cubicBezTo>
                          <a:pt x="31166" y="18354"/>
                          <a:pt x="29959" y="21910"/>
                          <a:pt x="30150" y="25466"/>
                        </a:cubicBezTo>
                        <a:lnTo>
                          <a:pt x="31293" y="42357"/>
                        </a:lnTo>
                        <a:cubicBezTo>
                          <a:pt x="31610" y="46866"/>
                          <a:pt x="29642" y="51184"/>
                          <a:pt x="26086" y="53914"/>
                        </a:cubicBezTo>
                        <a:cubicBezTo>
                          <a:pt x="23546" y="55819"/>
                          <a:pt x="20689" y="56772"/>
                          <a:pt x="17831" y="56772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8" name="Google Shape;448;p52"/>
                  <p:cNvSpPr/>
                  <p:nvPr/>
                </p:nvSpPr>
                <p:spPr>
                  <a:xfrm>
                    <a:off x="5312009" y="2628373"/>
                    <a:ext cx="33906" cy="28094"/>
                  </a:xfrm>
                  <a:custGeom>
                    <a:rect b="b" l="l" r="r" t="t"/>
                    <a:pathLst>
                      <a:path extrusionOk="0" h="28094" w="33906">
                        <a:moveTo>
                          <a:pt x="2306" y="526"/>
                        </a:moveTo>
                        <a:cubicBezTo>
                          <a:pt x="17101" y="-2712"/>
                          <a:pt x="34881" y="9416"/>
                          <a:pt x="33865" y="25355"/>
                        </a:cubicBezTo>
                        <a:cubicBezTo>
                          <a:pt x="33738" y="27006"/>
                          <a:pt x="32278" y="28212"/>
                          <a:pt x="30626" y="28085"/>
                        </a:cubicBezTo>
                        <a:cubicBezTo>
                          <a:pt x="29356" y="27958"/>
                          <a:pt x="28341" y="27069"/>
                          <a:pt x="28023" y="25926"/>
                        </a:cubicBezTo>
                        <a:cubicBezTo>
                          <a:pt x="26436" y="20402"/>
                          <a:pt x="23197" y="15703"/>
                          <a:pt x="18625" y="12337"/>
                        </a:cubicBezTo>
                        <a:cubicBezTo>
                          <a:pt x="14053" y="8781"/>
                          <a:pt x="8401" y="6940"/>
                          <a:pt x="2560" y="6368"/>
                        </a:cubicBezTo>
                        <a:cubicBezTo>
                          <a:pt x="-679" y="6178"/>
                          <a:pt x="-933" y="1098"/>
                          <a:pt x="2306" y="526"/>
                        </a:cubicBezTo>
                        <a:lnTo>
                          <a:pt x="2306" y="526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49" name="Google Shape;449;p52"/>
                  <p:cNvSpPr/>
                  <p:nvPr/>
                </p:nvSpPr>
                <p:spPr>
                  <a:xfrm>
                    <a:off x="5375125" y="2668127"/>
                    <a:ext cx="32442" cy="20501"/>
                  </a:xfrm>
                  <a:custGeom>
                    <a:rect b="b" l="l" r="r" t="t"/>
                    <a:pathLst>
                      <a:path extrusionOk="0" h="20501" w="32442">
                        <a:moveTo>
                          <a:pt x="1928" y="1095"/>
                        </a:moveTo>
                        <a:cubicBezTo>
                          <a:pt x="13992" y="-2842"/>
                          <a:pt x="29804" y="4143"/>
                          <a:pt x="32407" y="17097"/>
                        </a:cubicBezTo>
                        <a:cubicBezTo>
                          <a:pt x="32661" y="18685"/>
                          <a:pt x="31518" y="20209"/>
                          <a:pt x="29931" y="20463"/>
                        </a:cubicBezTo>
                        <a:cubicBezTo>
                          <a:pt x="28407" y="20717"/>
                          <a:pt x="27073" y="19701"/>
                          <a:pt x="26629" y="18367"/>
                        </a:cubicBezTo>
                        <a:cubicBezTo>
                          <a:pt x="23073" y="10493"/>
                          <a:pt x="12087" y="5413"/>
                          <a:pt x="3388" y="6810"/>
                        </a:cubicBezTo>
                        <a:cubicBezTo>
                          <a:pt x="-41" y="7509"/>
                          <a:pt x="-1438" y="2175"/>
                          <a:pt x="1928" y="1095"/>
                        </a:cubicBezTo>
                        <a:lnTo>
                          <a:pt x="1928" y="1095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0" name="Google Shape;450;p52"/>
                  <p:cNvSpPr/>
                  <p:nvPr/>
                </p:nvSpPr>
                <p:spPr>
                  <a:xfrm>
                    <a:off x="5157739" y="2822145"/>
                    <a:ext cx="38386" cy="34020"/>
                  </a:xfrm>
                  <a:custGeom>
                    <a:rect b="b" l="l" r="r" t="t"/>
                    <a:pathLst>
                      <a:path extrusionOk="0" h="34020" w="38386">
                        <a:moveTo>
                          <a:pt x="35481" y="34021"/>
                        </a:moveTo>
                        <a:cubicBezTo>
                          <a:pt x="34782" y="34021"/>
                          <a:pt x="34084" y="33767"/>
                          <a:pt x="33576" y="33322"/>
                        </a:cubicBezTo>
                        <a:lnTo>
                          <a:pt x="1001" y="5128"/>
                        </a:lnTo>
                        <a:cubicBezTo>
                          <a:pt x="-206" y="4049"/>
                          <a:pt x="-333" y="2207"/>
                          <a:pt x="683" y="1000"/>
                        </a:cubicBezTo>
                        <a:cubicBezTo>
                          <a:pt x="1763" y="-206"/>
                          <a:pt x="3604" y="-333"/>
                          <a:pt x="4810" y="683"/>
                        </a:cubicBezTo>
                        <a:lnTo>
                          <a:pt x="37386" y="28877"/>
                        </a:lnTo>
                        <a:cubicBezTo>
                          <a:pt x="38593" y="29956"/>
                          <a:pt x="38720" y="31798"/>
                          <a:pt x="37703" y="33005"/>
                        </a:cubicBezTo>
                        <a:cubicBezTo>
                          <a:pt x="37069" y="33703"/>
                          <a:pt x="36307" y="34021"/>
                          <a:pt x="35481" y="34021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1" name="Google Shape;451;p52"/>
                  <p:cNvSpPr/>
                  <p:nvPr/>
                </p:nvSpPr>
                <p:spPr>
                  <a:xfrm>
                    <a:off x="5183500" y="2605089"/>
                    <a:ext cx="58904" cy="89480"/>
                  </a:xfrm>
                  <a:custGeom>
                    <a:rect b="b" l="l" r="r" t="t"/>
                    <a:pathLst>
                      <a:path extrusionOk="0" h="89480" w="58904">
                        <a:moveTo>
                          <a:pt x="58615" y="40829"/>
                        </a:moveTo>
                        <a:cubicBezTo>
                          <a:pt x="61409" y="15683"/>
                          <a:pt x="43692" y="-6161"/>
                          <a:pt x="18864" y="1586"/>
                        </a:cubicBezTo>
                        <a:cubicBezTo>
                          <a:pt x="-3933" y="8698"/>
                          <a:pt x="-14918" y="97471"/>
                          <a:pt x="38422" y="88898"/>
                        </a:cubicBezTo>
                        <a:lnTo>
                          <a:pt x="58615" y="40829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2" name="Google Shape;452;p52"/>
                  <p:cNvSpPr/>
                  <p:nvPr/>
                </p:nvSpPr>
                <p:spPr>
                  <a:xfrm>
                    <a:off x="5193614" y="2622042"/>
                    <a:ext cx="37914" cy="43115"/>
                  </a:xfrm>
                  <a:custGeom>
                    <a:rect b="b" l="l" r="r" t="t"/>
                    <a:pathLst>
                      <a:path extrusionOk="0" h="43115" w="37914">
                        <a:moveTo>
                          <a:pt x="34721" y="43116"/>
                        </a:moveTo>
                        <a:cubicBezTo>
                          <a:pt x="34658" y="43116"/>
                          <a:pt x="34595" y="43116"/>
                          <a:pt x="34468" y="43116"/>
                        </a:cubicBezTo>
                        <a:cubicBezTo>
                          <a:pt x="32816" y="42989"/>
                          <a:pt x="31610" y="41592"/>
                          <a:pt x="31737" y="39941"/>
                        </a:cubicBezTo>
                        <a:cubicBezTo>
                          <a:pt x="33451" y="18414"/>
                          <a:pt x="26847" y="8381"/>
                          <a:pt x="20688" y="6349"/>
                        </a:cubicBezTo>
                        <a:cubicBezTo>
                          <a:pt x="15545" y="4635"/>
                          <a:pt x="9639" y="7810"/>
                          <a:pt x="5448" y="14668"/>
                        </a:cubicBezTo>
                        <a:cubicBezTo>
                          <a:pt x="4559" y="16065"/>
                          <a:pt x="2781" y="16446"/>
                          <a:pt x="1384" y="15620"/>
                        </a:cubicBezTo>
                        <a:cubicBezTo>
                          <a:pt x="-13" y="14731"/>
                          <a:pt x="-394" y="12953"/>
                          <a:pt x="432" y="11556"/>
                        </a:cubicBezTo>
                        <a:cubicBezTo>
                          <a:pt x="6210" y="2349"/>
                          <a:pt x="14656" y="-1842"/>
                          <a:pt x="22529" y="761"/>
                        </a:cubicBezTo>
                        <a:cubicBezTo>
                          <a:pt x="31102" y="3555"/>
                          <a:pt x="39547" y="15493"/>
                          <a:pt x="37643" y="40385"/>
                        </a:cubicBezTo>
                        <a:cubicBezTo>
                          <a:pt x="37515" y="41973"/>
                          <a:pt x="36245" y="43116"/>
                          <a:pt x="34721" y="43116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3" name="Google Shape;453;p52"/>
                  <p:cNvSpPr/>
                  <p:nvPr/>
                </p:nvSpPr>
                <p:spPr>
                  <a:xfrm>
                    <a:off x="5204924" y="2623839"/>
                    <a:ext cx="15962" cy="30269"/>
                  </a:xfrm>
                  <a:custGeom>
                    <a:rect b="b" l="l" r="r" t="t"/>
                    <a:pathLst>
                      <a:path extrusionOk="0" h="30269" w="15962">
                        <a:moveTo>
                          <a:pt x="2965" y="30270"/>
                        </a:moveTo>
                        <a:cubicBezTo>
                          <a:pt x="2584" y="30270"/>
                          <a:pt x="2203" y="30206"/>
                          <a:pt x="1822" y="30016"/>
                        </a:cubicBezTo>
                        <a:cubicBezTo>
                          <a:pt x="297" y="29381"/>
                          <a:pt x="-401" y="27666"/>
                          <a:pt x="234" y="26142"/>
                        </a:cubicBezTo>
                        <a:lnTo>
                          <a:pt x="10267" y="1822"/>
                        </a:lnTo>
                        <a:cubicBezTo>
                          <a:pt x="10902" y="298"/>
                          <a:pt x="12616" y="-401"/>
                          <a:pt x="14141" y="234"/>
                        </a:cubicBezTo>
                        <a:cubicBezTo>
                          <a:pt x="15665" y="869"/>
                          <a:pt x="16363" y="2584"/>
                          <a:pt x="15728" y="4108"/>
                        </a:cubicBezTo>
                        <a:lnTo>
                          <a:pt x="5695" y="28428"/>
                        </a:lnTo>
                        <a:cubicBezTo>
                          <a:pt x="5187" y="29571"/>
                          <a:pt x="4108" y="30270"/>
                          <a:pt x="2965" y="30270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454" name="Google Shape;454;p52"/>
                  <p:cNvGrpSpPr/>
                  <p:nvPr/>
                </p:nvGrpSpPr>
                <p:grpSpPr>
                  <a:xfrm>
                    <a:off x="5286015" y="2711351"/>
                    <a:ext cx="56685" cy="38071"/>
                    <a:chOff x="5286015" y="2711351"/>
                    <a:chExt cx="56685" cy="38071"/>
                  </a:xfrm>
                </p:grpSpPr>
                <p:sp>
                  <p:nvSpPr>
                    <p:cNvPr id="455" name="Google Shape;455;p52"/>
                    <p:cNvSpPr/>
                    <p:nvPr/>
                  </p:nvSpPr>
                  <p:spPr>
                    <a:xfrm>
                      <a:off x="5293428" y="2714230"/>
                      <a:ext cx="49272" cy="35192"/>
                    </a:xfrm>
                    <a:custGeom>
                      <a:rect b="b" l="l" r="r" t="t"/>
                      <a:pathLst>
                        <a:path extrusionOk="0" h="35192" w="49272">
                          <a:moveTo>
                            <a:pt x="46286" y="35192"/>
                          </a:moveTo>
                          <a:cubicBezTo>
                            <a:pt x="46286" y="35192"/>
                            <a:pt x="46223" y="35192"/>
                            <a:pt x="46223" y="35192"/>
                          </a:cubicBezTo>
                          <a:cubicBezTo>
                            <a:pt x="21712" y="34621"/>
                            <a:pt x="2788" y="16396"/>
                            <a:pt x="58" y="3569"/>
                          </a:cubicBezTo>
                          <a:cubicBezTo>
                            <a:pt x="-259" y="1982"/>
                            <a:pt x="756" y="394"/>
                            <a:pt x="2344" y="77"/>
                          </a:cubicBezTo>
                          <a:cubicBezTo>
                            <a:pt x="3931" y="-304"/>
                            <a:pt x="5519" y="775"/>
                            <a:pt x="5837" y="2363"/>
                          </a:cubicBezTo>
                          <a:cubicBezTo>
                            <a:pt x="8123" y="13031"/>
                            <a:pt x="25077" y="28779"/>
                            <a:pt x="46413" y="29287"/>
                          </a:cubicBezTo>
                          <a:cubicBezTo>
                            <a:pt x="48064" y="29350"/>
                            <a:pt x="49334" y="30684"/>
                            <a:pt x="49271" y="32335"/>
                          </a:cubicBezTo>
                          <a:cubicBezTo>
                            <a:pt x="49207" y="33922"/>
                            <a:pt x="47874" y="35192"/>
                            <a:pt x="46286" y="35192"/>
                          </a:cubicBezTo>
                          <a:close/>
                        </a:path>
                      </a:pathLst>
                    </a:custGeom>
                    <a:solidFill>
                      <a:srgbClr val="322A23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56" name="Google Shape;456;p52"/>
                    <p:cNvSpPr/>
                    <p:nvPr/>
                  </p:nvSpPr>
                  <p:spPr>
                    <a:xfrm>
                      <a:off x="5286015" y="2711351"/>
                      <a:ext cx="21018" cy="10449"/>
                    </a:xfrm>
                    <a:custGeom>
                      <a:rect b="b" l="l" r="r" t="t"/>
                      <a:pathLst>
                        <a:path extrusionOk="0" h="10449" w="21018">
                          <a:moveTo>
                            <a:pt x="2963" y="10449"/>
                          </a:moveTo>
                          <a:cubicBezTo>
                            <a:pt x="2011" y="10449"/>
                            <a:pt x="1121" y="10005"/>
                            <a:pt x="550" y="9243"/>
                          </a:cubicBezTo>
                          <a:cubicBezTo>
                            <a:pt x="-403" y="7909"/>
                            <a:pt x="-85" y="6068"/>
                            <a:pt x="1249" y="5115"/>
                          </a:cubicBezTo>
                          <a:cubicBezTo>
                            <a:pt x="6075" y="1686"/>
                            <a:pt x="16488" y="162"/>
                            <a:pt x="17695" y="35"/>
                          </a:cubicBezTo>
                          <a:cubicBezTo>
                            <a:pt x="19346" y="-219"/>
                            <a:pt x="20806" y="924"/>
                            <a:pt x="20997" y="2575"/>
                          </a:cubicBezTo>
                          <a:cubicBezTo>
                            <a:pt x="21188" y="4163"/>
                            <a:pt x="20108" y="5687"/>
                            <a:pt x="18457" y="5877"/>
                          </a:cubicBezTo>
                          <a:cubicBezTo>
                            <a:pt x="15663" y="6258"/>
                            <a:pt x="7725" y="7719"/>
                            <a:pt x="4677" y="9941"/>
                          </a:cubicBezTo>
                          <a:cubicBezTo>
                            <a:pt x="4169" y="10322"/>
                            <a:pt x="3534" y="10449"/>
                            <a:pt x="2963" y="10449"/>
                          </a:cubicBezTo>
                          <a:close/>
                        </a:path>
                      </a:pathLst>
                    </a:custGeom>
                    <a:solidFill>
                      <a:srgbClr val="322A23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457" name="Google Shape;457;p52"/>
                  <p:cNvSpPr/>
                  <p:nvPr/>
                </p:nvSpPr>
                <p:spPr>
                  <a:xfrm>
                    <a:off x="5325046" y="4057141"/>
                    <a:ext cx="180085" cy="5842"/>
                  </a:xfrm>
                  <a:custGeom>
                    <a:rect b="b" l="l" r="r" t="t"/>
                    <a:pathLst>
                      <a:path extrusionOk="0" h="5842" w="180085">
                        <a:moveTo>
                          <a:pt x="177165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3" y="0"/>
                          <a:pt x="2921" y="0"/>
                        </a:cubicBezTo>
                        <a:lnTo>
                          <a:pt x="177165" y="0"/>
                        </a:lnTo>
                        <a:cubicBezTo>
                          <a:pt x="178816" y="0"/>
                          <a:pt x="180086" y="1334"/>
                          <a:pt x="180086" y="2921"/>
                        </a:cubicBezTo>
                        <a:cubicBezTo>
                          <a:pt x="180086" y="4509"/>
                          <a:pt x="178816" y="5842"/>
                          <a:pt x="177165" y="584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8" name="Google Shape;458;p52"/>
                  <p:cNvSpPr/>
                  <p:nvPr/>
                </p:nvSpPr>
                <p:spPr>
                  <a:xfrm>
                    <a:off x="5655500" y="4030535"/>
                    <a:ext cx="180085" cy="5842"/>
                  </a:xfrm>
                  <a:custGeom>
                    <a:rect b="b" l="l" r="r" t="t"/>
                    <a:pathLst>
                      <a:path extrusionOk="0" h="5842" w="180085">
                        <a:moveTo>
                          <a:pt x="177165" y="5842"/>
                        </a:moveTo>
                        <a:lnTo>
                          <a:pt x="2921" y="5842"/>
                        </a:lnTo>
                        <a:cubicBezTo>
                          <a:pt x="1270" y="5842"/>
                          <a:pt x="0" y="4509"/>
                          <a:pt x="0" y="2921"/>
                        </a:cubicBezTo>
                        <a:cubicBezTo>
                          <a:pt x="0" y="1334"/>
                          <a:pt x="1334" y="0"/>
                          <a:pt x="2921" y="0"/>
                        </a:cubicBezTo>
                        <a:lnTo>
                          <a:pt x="177165" y="0"/>
                        </a:lnTo>
                        <a:cubicBezTo>
                          <a:pt x="178816" y="0"/>
                          <a:pt x="180086" y="1334"/>
                          <a:pt x="180086" y="2921"/>
                        </a:cubicBezTo>
                        <a:cubicBezTo>
                          <a:pt x="180086" y="4509"/>
                          <a:pt x="178753" y="5842"/>
                          <a:pt x="177165" y="584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59" name="Google Shape;459;p52"/>
                  <p:cNvSpPr/>
                  <p:nvPr/>
                </p:nvSpPr>
                <p:spPr>
                  <a:xfrm>
                    <a:off x="5221866" y="3532929"/>
                    <a:ext cx="68211" cy="69742"/>
                  </a:xfrm>
                  <a:custGeom>
                    <a:rect b="b" l="l" r="r" t="t"/>
                    <a:pathLst>
                      <a:path extrusionOk="0" h="69742" w="68211">
                        <a:moveTo>
                          <a:pt x="2913" y="69743"/>
                        </a:moveTo>
                        <a:cubicBezTo>
                          <a:pt x="2469" y="69743"/>
                          <a:pt x="1961" y="69616"/>
                          <a:pt x="1580" y="69425"/>
                        </a:cubicBezTo>
                        <a:cubicBezTo>
                          <a:pt x="119" y="68663"/>
                          <a:pt x="-389" y="66885"/>
                          <a:pt x="310" y="65425"/>
                        </a:cubicBezTo>
                        <a:cubicBezTo>
                          <a:pt x="1643" y="62885"/>
                          <a:pt x="33076" y="3512"/>
                          <a:pt x="64953" y="20"/>
                        </a:cubicBezTo>
                        <a:cubicBezTo>
                          <a:pt x="66540" y="-171"/>
                          <a:pt x="68001" y="1036"/>
                          <a:pt x="68191" y="2623"/>
                        </a:cubicBezTo>
                        <a:cubicBezTo>
                          <a:pt x="68382" y="4211"/>
                          <a:pt x="67175" y="5671"/>
                          <a:pt x="65588" y="5862"/>
                        </a:cubicBezTo>
                        <a:cubicBezTo>
                          <a:pt x="36822" y="8973"/>
                          <a:pt x="5834" y="67520"/>
                          <a:pt x="5517" y="68092"/>
                        </a:cubicBezTo>
                        <a:cubicBezTo>
                          <a:pt x="5009" y="69108"/>
                          <a:pt x="3992" y="69743"/>
                          <a:pt x="2913" y="69743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0" name="Google Shape;460;p52"/>
                  <p:cNvSpPr/>
                  <p:nvPr/>
                </p:nvSpPr>
                <p:spPr>
                  <a:xfrm>
                    <a:off x="5235304" y="3574439"/>
                    <a:ext cx="73016" cy="35662"/>
                  </a:xfrm>
                  <a:custGeom>
                    <a:rect b="b" l="l" r="r" t="t"/>
                    <a:pathLst>
                      <a:path extrusionOk="0" h="35662" w="73016">
                        <a:moveTo>
                          <a:pt x="2937" y="35663"/>
                        </a:moveTo>
                        <a:cubicBezTo>
                          <a:pt x="2049" y="35663"/>
                          <a:pt x="1223" y="35282"/>
                          <a:pt x="651" y="34583"/>
                        </a:cubicBezTo>
                        <a:cubicBezTo>
                          <a:pt x="-364" y="33313"/>
                          <a:pt x="-174" y="31471"/>
                          <a:pt x="1096" y="30455"/>
                        </a:cubicBezTo>
                        <a:cubicBezTo>
                          <a:pt x="2302" y="29503"/>
                          <a:pt x="31131" y="6707"/>
                          <a:pt x="69549" y="39"/>
                        </a:cubicBezTo>
                        <a:cubicBezTo>
                          <a:pt x="71136" y="-215"/>
                          <a:pt x="72661" y="801"/>
                          <a:pt x="72978" y="2452"/>
                        </a:cubicBezTo>
                        <a:cubicBezTo>
                          <a:pt x="73232" y="4039"/>
                          <a:pt x="72216" y="5564"/>
                          <a:pt x="70565" y="5881"/>
                        </a:cubicBezTo>
                        <a:cubicBezTo>
                          <a:pt x="33672" y="12295"/>
                          <a:pt x="5033" y="34901"/>
                          <a:pt x="4779" y="35091"/>
                        </a:cubicBezTo>
                        <a:cubicBezTo>
                          <a:pt x="4207" y="35472"/>
                          <a:pt x="3573" y="35663"/>
                          <a:pt x="2937" y="35663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1" name="Google Shape;461;p52"/>
                  <p:cNvSpPr/>
                  <p:nvPr/>
                </p:nvSpPr>
                <p:spPr>
                  <a:xfrm>
                    <a:off x="4958968" y="3480053"/>
                    <a:ext cx="385675" cy="536448"/>
                  </a:xfrm>
                  <a:custGeom>
                    <a:rect b="b" l="l" r="r" t="t"/>
                    <a:pathLst>
                      <a:path extrusionOk="0" h="536448" w="385675">
                        <a:moveTo>
                          <a:pt x="380620" y="536449"/>
                        </a:moveTo>
                        <a:cubicBezTo>
                          <a:pt x="380429" y="536449"/>
                          <a:pt x="380302" y="536449"/>
                          <a:pt x="380111" y="536385"/>
                        </a:cubicBezTo>
                        <a:cubicBezTo>
                          <a:pt x="378524" y="536131"/>
                          <a:pt x="377445" y="534607"/>
                          <a:pt x="377698" y="532956"/>
                        </a:cubicBezTo>
                        <a:cubicBezTo>
                          <a:pt x="385255" y="488316"/>
                          <a:pt x="370333" y="453454"/>
                          <a:pt x="355854" y="419736"/>
                        </a:cubicBezTo>
                        <a:cubicBezTo>
                          <a:pt x="351664" y="409957"/>
                          <a:pt x="347346" y="399860"/>
                          <a:pt x="343599" y="389700"/>
                        </a:cubicBezTo>
                        <a:cubicBezTo>
                          <a:pt x="336423" y="370142"/>
                          <a:pt x="337313" y="349886"/>
                          <a:pt x="338138" y="330264"/>
                        </a:cubicBezTo>
                        <a:cubicBezTo>
                          <a:pt x="339281" y="302642"/>
                          <a:pt x="340360" y="276480"/>
                          <a:pt x="321565" y="250762"/>
                        </a:cubicBezTo>
                        <a:cubicBezTo>
                          <a:pt x="290322" y="208217"/>
                          <a:pt x="305944" y="125477"/>
                          <a:pt x="309309" y="109475"/>
                        </a:cubicBezTo>
                        <a:cubicBezTo>
                          <a:pt x="303467" y="107189"/>
                          <a:pt x="289751" y="100458"/>
                          <a:pt x="287147" y="86297"/>
                        </a:cubicBezTo>
                        <a:cubicBezTo>
                          <a:pt x="250572" y="84011"/>
                          <a:pt x="25972" y="29274"/>
                          <a:pt x="890" y="5081"/>
                        </a:cubicBezTo>
                        <a:cubicBezTo>
                          <a:pt x="-253" y="3938"/>
                          <a:pt x="-317" y="2096"/>
                          <a:pt x="826" y="890"/>
                        </a:cubicBezTo>
                        <a:cubicBezTo>
                          <a:pt x="1969" y="-253"/>
                          <a:pt x="3810" y="-317"/>
                          <a:pt x="5017" y="826"/>
                        </a:cubicBezTo>
                        <a:cubicBezTo>
                          <a:pt x="28067" y="23051"/>
                          <a:pt x="261430" y="81471"/>
                          <a:pt x="289688" y="80455"/>
                        </a:cubicBezTo>
                        <a:cubicBezTo>
                          <a:pt x="291466" y="80392"/>
                          <a:pt x="292609" y="81598"/>
                          <a:pt x="292735" y="83186"/>
                        </a:cubicBezTo>
                        <a:cubicBezTo>
                          <a:pt x="293942" y="98870"/>
                          <a:pt x="313373" y="104649"/>
                          <a:pt x="313564" y="104712"/>
                        </a:cubicBezTo>
                        <a:cubicBezTo>
                          <a:pt x="315088" y="105157"/>
                          <a:pt x="315977" y="106681"/>
                          <a:pt x="315596" y="108205"/>
                        </a:cubicBezTo>
                        <a:cubicBezTo>
                          <a:pt x="315405" y="109157"/>
                          <a:pt x="293942" y="203201"/>
                          <a:pt x="326264" y="247270"/>
                        </a:cubicBezTo>
                        <a:cubicBezTo>
                          <a:pt x="346329" y="274638"/>
                          <a:pt x="345186" y="303023"/>
                          <a:pt x="343980" y="330455"/>
                        </a:cubicBezTo>
                        <a:cubicBezTo>
                          <a:pt x="343154" y="350330"/>
                          <a:pt x="342329" y="369126"/>
                          <a:pt x="349123" y="387605"/>
                        </a:cubicBezTo>
                        <a:cubicBezTo>
                          <a:pt x="352807" y="397638"/>
                          <a:pt x="357061" y="407607"/>
                          <a:pt x="361252" y="417323"/>
                        </a:cubicBezTo>
                        <a:cubicBezTo>
                          <a:pt x="376047" y="451803"/>
                          <a:pt x="391415" y="487490"/>
                          <a:pt x="383541" y="533845"/>
                        </a:cubicBezTo>
                        <a:cubicBezTo>
                          <a:pt x="383286" y="535433"/>
                          <a:pt x="382080" y="536449"/>
                          <a:pt x="380620" y="536449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62" name="Google Shape;462;p52"/>
                <p:cNvGrpSpPr/>
                <p:nvPr/>
              </p:nvGrpSpPr>
              <p:grpSpPr>
                <a:xfrm>
                  <a:off x="6547268" y="3392402"/>
                  <a:ext cx="124332" cy="54673"/>
                  <a:chOff x="5317299" y="3288093"/>
                  <a:chExt cx="124332" cy="54673"/>
                </a:xfrm>
              </p:grpSpPr>
              <p:sp>
                <p:nvSpPr>
                  <p:cNvPr id="463" name="Google Shape;463;p52"/>
                  <p:cNvSpPr/>
                  <p:nvPr/>
                </p:nvSpPr>
                <p:spPr>
                  <a:xfrm>
                    <a:off x="5405564" y="3288093"/>
                    <a:ext cx="36067" cy="54673"/>
                  </a:xfrm>
                  <a:custGeom>
                    <a:rect b="b" l="l" r="r" t="t"/>
                    <a:pathLst>
                      <a:path extrusionOk="0" h="54673" w="36067">
                        <a:moveTo>
                          <a:pt x="0" y="0"/>
                        </a:moveTo>
                        <a:cubicBezTo>
                          <a:pt x="0" y="0"/>
                          <a:pt x="13652" y="30671"/>
                          <a:pt x="36068" y="54673"/>
                        </a:cubicBezTo>
                        <a:cubicBezTo>
                          <a:pt x="29845" y="25654"/>
                          <a:pt x="4953" y="285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4" name="Google Shape;464;p52"/>
                  <p:cNvSpPr/>
                  <p:nvPr/>
                </p:nvSpPr>
                <p:spPr>
                  <a:xfrm>
                    <a:off x="5376100" y="3288093"/>
                    <a:ext cx="36067" cy="54673"/>
                  </a:xfrm>
                  <a:custGeom>
                    <a:rect b="b" l="l" r="r" t="t"/>
                    <a:pathLst>
                      <a:path extrusionOk="0" h="54673" w="36067">
                        <a:moveTo>
                          <a:pt x="0" y="0"/>
                        </a:moveTo>
                        <a:cubicBezTo>
                          <a:pt x="0" y="0"/>
                          <a:pt x="13653" y="30671"/>
                          <a:pt x="36068" y="54673"/>
                        </a:cubicBezTo>
                        <a:cubicBezTo>
                          <a:pt x="29845" y="25654"/>
                          <a:pt x="5016" y="285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5" name="Google Shape;465;p52"/>
                  <p:cNvSpPr/>
                  <p:nvPr/>
                </p:nvSpPr>
                <p:spPr>
                  <a:xfrm>
                    <a:off x="5346700" y="3288093"/>
                    <a:ext cx="36067" cy="54673"/>
                  </a:xfrm>
                  <a:custGeom>
                    <a:rect b="b" l="l" r="r" t="t"/>
                    <a:pathLst>
                      <a:path extrusionOk="0" h="54673" w="36067">
                        <a:moveTo>
                          <a:pt x="0" y="0"/>
                        </a:moveTo>
                        <a:cubicBezTo>
                          <a:pt x="0" y="0"/>
                          <a:pt x="13653" y="30671"/>
                          <a:pt x="36068" y="54673"/>
                        </a:cubicBezTo>
                        <a:cubicBezTo>
                          <a:pt x="29845" y="25654"/>
                          <a:pt x="4953" y="285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6" name="Google Shape;466;p52"/>
                  <p:cNvSpPr/>
                  <p:nvPr/>
                </p:nvSpPr>
                <p:spPr>
                  <a:xfrm>
                    <a:off x="5317299" y="3288093"/>
                    <a:ext cx="36067" cy="54673"/>
                  </a:xfrm>
                  <a:custGeom>
                    <a:rect b="b" l="l" r="r" t="t"/>
                    <a:pathLst>
                      <a:path extrusionOk="0" h="54673" w="36067">
                        <a:moveTo>
                          <a:pt x="0" y="0"/>
                        </a:moveTo>
                        <a:cubicBezTo>
                          <a:pt x="0" y="0"/>
                          <a:pt x="13653" y="30671"/>
                          <a:pt x="36068" y="54673"/>
                        </a:cubicBezTo>
                        <a:cubicBezTo>
                          <a:pt x="29845" y="25654"/>
                          <a:pt x="4953" y="2858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67" name="Google Shape;467;p52"/>
                <p:cNvGrpSpPr/>
                <p:nvPr/>
              </p:nvGrpSpPr>
              <p:grpSpPr>
                <a:xfrm>
                  <a:off x="6121310" y="3454696"/>
                  <a:ext cx="1758950" cy="1013142"/>
                  <a:chOff x="4891341" y="3350387"/>
                  <a:chExt cx="1758950" cy="1013142"/>
                </a:xfrm>
              </p:grpSpPr>
              <p:sp>
                <p:nvSpPr>
                  <p:cNvPr id="468" name="Google Shape;468;p52"/>
                  <p:cNvSpPr/>
                  <p:nvPr/>
                </p:nvSpPr>
                <p:spPr>
                  <a:xfrm>
                    <a:off x="5883147" y="3393566"/>
                    <a:ext cx="767143" cy="969898"/>
                  </a:xfrm>
                  <a:custGeom>
                    <a:rect b="b" l="l" r="r" t="t"/>
                    <a:pathLst>
                      <a:path extrusionOk="0" h="969898" w="767143">
                        <a:moveTo>
                          <a:pt x="41847" y="969899"/>
                        </a:moveTo>
                        <a:lnTo>
                          <a:pt x="192723" y="87884"/>
                        </a:lnTo>
                        <a:cubicBezTo>
                          <a:pt x="197358" y="60897"/>
                          <a:pt x="220599" y="41275"/>
                          <a:pt x="247968" y="41275"/>
                        </a:cubicBezTo>
                        <a:lnTo>
                          <a:pt x="519176" y="41275"/>
                        </a:lnTo>
                        <a:cubicBezTo>
                          <a:pt x="546545" y="41275"/>
                          <a:pt x="569786" y="60897"/>
                          <a:pt x="574421" y="87884"/>
                        </a:cubicBezTo>
                        <a:lnTo>
                          <a:pt x="725297" y="969899"/>
                        </a:lnTo>
                        <a:lnTo>
                          <a:pt x="767144" y="969899"/>
                        </a:lnTo>
                        <a:lnTo>
                          <a:pt x="615125" y="80899"/>
                        </a:lnTo>
                        <a:cubicBezTo>
                          <a:pt x="607124" y="34036"/>
                          <a:pt x="566738" y="0"/>
                          <a:pt x="519176" y="0"/>
                        </a:cubicBezTo>
                        <a:lnTo>
                          <a:pt x="247968" y="0"/>
                        </a:lnTo>
                        <a:cubicBezTo>
                          <a:pt x="200406" y="0"/>
                          <a:pt x="160084" y="34036"/>
                          <a:pt x="152019" y="80899"/>
                        </a:cubicBezTo>
                        <a:lnTo>
                          <a:pt x="0" y="969899"/>
                        </a:lnTo>
                        <a:lnTo>
                          <a:pt x="41847" y="969899"/>
                        </a:lnTo>
                        <a:close/>
                      </a:path>
                    </a:pathLst>
                  </a:custGeom>
                  <a:solidFill>
                    <a:srgbClr val="B47A44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69" name="Google Shape;469;p52"/>
                  <p:cNvSpPr/>
                  <p:nvPr/>
                </p:nvSpPr>
                <p:spPr>
                  <a:xfrm>
                    <a:off x="5883147" y="3393630"/>
                    <a:ext cx="422338" cy="969899"/>
                  </a:xfrm>
                  <a:custGeom>
                    <a:rect b="b" l="l" r="r" t="t"/>
                    <a:pathLst>
                      <a:path extrusionOk="0" h="969899" w="422338">
                        <a:moveTo>
                          <a:pt x="152019" y="80899"/>
                        </a:moveTo>
                        <a:lnTo>
                          <a:pt x="0" y="969899"/>
                        </a:lnTo>
                        <a:lnTo>
                          <a:pt x="41847" y="969899"/>
                        </a:lnTo>
                        <a:lnTo>
                          <a:pt x="192723" y="87884"/>
                        </a:lnTo>
                        <a:cubicBezTo>
                          <a:pt x="197358" y="60897"/>
                          <a:pt x="220599" y="41275"/>
                          <a:pt x="247968" y="41275"/>
                        </a:cubicBezTo>
                        <a:lnTo>
                          <a:pt x="270447" y="41275"/>
                        </a:lnTo>
                        <a:cubicBezTo>
                          <a:pt x="286068" y="41275"/>
                          <a:pt x="301117" y="35878"/>
                          <a:pt x="313436" y="26226"/>
                        </a:cubicBezTo>
                        <a:cubicBezTo>
                          <a:pt x="333185" y="10795"/>
                          <a:pt x="366776" y="0"/>
                          <a:pt x="422339" y="0"/>
                        </a:cubicBezTo>
                        <a:lnTo>
                          <a:pt x="247968" y="0"/>
                        </a:lnTo>
                        <a:cubicBezTo>
                          <a:pt x="200406" y="-63"/>
                          <a:pt x="160084" y="33973"/>
                          <a:pt x="152019" y="80899"/>
                        </a:cubicBezTo>
                        <a:close/>
                      </a:path>
                    </a:pathLst>
                  </a:custGeom>
                  <a:solidFill>
                    <a:srgbClr val="B47A44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0" name="Google Shape;470;p52"/>
                  <p:cNvSpPr/>
                  <p:nvPr/>
                </p:nvSpPr>
                <p:spPr>
                  <a:xfrm>
                    <a:off x="6380226" y="3393630"/>
                    <a:ext cx="270065" cy="969898"/>
                  </a:xfrm>
                  <a:custGeom>
                    <a:rect b="b" l="l" r="r" t="t"/>
                    <a:pathLst>
                      <a:path extrusionOk="0" h="969898" w="270065">
                        <a:moveTo>
                          <a:pt x="118046" y="80899"/>
                        </a:moveTo>
                        <a:cubicBezTo>
                          <a:pt x="110046" y="34036"/>
                          <a:pt x="69659" y="0"/>
                          <a:pt x="22098" y="0"/>
                        </a:cubicBezTo>
                        <a:lnTo>
                          <a:pt x="0" y="0"/>
                        </a:lnTo>
                        <a:cubicBezTo>
                          <a:pt x="47561" y="0"/>
                          <a:pt x="87884" y="34036"/>
                          <a:pt x="95948" y="80899"/>
                        </a:cubicBezTo>
                        <a:lnTo>
                          <a:pt x="247968" y="969899"/>
                        </a:lnTo>
                        <a:lnTo>
                          <a:pt x="270066" y="969899"/>
                        </a:lnTo>
                        <a:lnTo>
                          <a:pt x="118046" y="8089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1" name="Google Shape;471;p52"/>
                  <p:cNvSpPr/>
                  <p:nvPr/>
                </p:nvSpPr>
                <p:spPr>
                  <a:xfrm>
                    <a:off x="5519991" y="3644455"/>
                    <a:ext cx="1013142" cy="34797"/>
                  </a:xfrm>
                  <a:custGeom>
                    <a:rect b="b" l="l" r="r" t="t"/>
                    <a:pathLst>
                      <a:path extrusionOk="0" h="34797" w="1013142">
                        <a:moveTo>
                          <a:pt x="1013142" y="34798"/>
                        </a:moveTo>
                        <a:lnTo>
                          <a:pt x="0" y="34798"/>
                        </a:lnTo>
                        <a:lnTo>
                          <a:pt x="0" y="0"/>
                        </a:lnTo>
                        <a:lnTo>
                          <a:pt x="1007554" y="0"/>
                        </a:lnTo>
                        <a:close/>
                      </a:path>
                    </a:pathLst>
                  </a:custGeom>
                  <a:solidFill>
                    <a:srgbClr val="FFC6A0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2" name="Google Shape;472;p52"/>
                  <p:cNvSpPr/>
                  <p:nvPr/>
                </p:nvSpPr>
                <p:spPr>
                  <a:xfrm>
                    <a:off x="4891341" y="3393566"/>
                    <a:ext cx="767143" cy="969898"/>
                  </a:xfrm>
                  <a:custGeom>
                    <a:rect b="b" l="l" r="r" t="t"/>
                    <a:pathLst>
                      <a:path extrusionOk="0" h="969898" w="767143">
                        <a:moveTo>
                          <a:pt x="41847" y="969899"/>
                        </a:moveTo>
                        <a:lnTo>
                          <a:pt x="192723" y="87884"/>
                        </a:lnTo>
                        <a:cubicBezTo>
                          <a:pt x="197358" y="60897"/>
                          <a:pt x="220599" y="41275"/>
                          <a:pt x="247968" y="41275"/>
                        </a:cubicBezTo>
                        <a:lnTo>
                          <a:pt x="519176" y="41275"/>
                        </a:lnTo>
                        <a:cubicBezTo>
                          <a:pt x="546545" y="41275"/>
                          <a:pt x="569786" y="60897"/>
                          <a:pt x="574421" y="87884"/>
                        </a:cubicBezTo>
                        <a:lnTo>
                          <a:pt x="725297" y="969899"/>
                        </a:lnTo>
                        <a:lnTo>
                          <a:pt x="767144" y="969899"/>
                        </a:lnTo>
                        <a:lnTo>
                          <a:pt x="615125" y="80899"/>
                        </a:lnTo>
                        <a:cubicBezTo>
                          <a:pt x="607124" y="34036"/>
                          <a:pt x="566738" y="0"/>
                          <a:pt x="519176" y="0"/>
                        </a:cubicBezTo>
                        <a:lnTo>
                          <a:pt x="247968" y="0"/>
                        </a:lnTo>
                        <a:cubicBezTo>
                          <a:pt x="200406" y="0"/>
                          <a:pt x="160084" y="34036"/>
                          <a:pt x="152019" y="80899"/>
                        </a:cubicBezTo>
                        <a:lnTo>
                          <a:pt x="0" y="969899"/>
                        </a:lnTo>
                        <a:lnTo>
                          <a:pt x="41847" y="969899"/>
                        </a:lnTo>
                        <a:close/>
                      </a:path>
                    </a:pathLst>
                  </a:custGeom>
                  <a:solidFill>
                    <a:srgbClr val="B47A44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3" name="Google Shape;473;p52"/>
                  <p:cNvSpPr/>
                  <p:nvPr/>
                </p:nvSpPr>
                <p:spPr>
                  <a:xfrm>
                    <a:off x="6491414" y="3679253"/>
                    <a:ext cx="41719" cy="49593"/>
                  </a:xfrm>
                  <a:custGeom>
                    <a:rect b="b" l="l" r="r" t="t"/>
                    <a:pathLst>
                      <a:path extrusionOk="0" h="49593" w="41719">
                        <a:moveTo>
                          <a:pt x="41719" y="0"/>
                        </a:moveTo>
                        <a:cubicBezTo>
                          <a:pt x="41719" y="0"/>
                          <a:pt x="3111" y="18288"/>
                          <a:pt x="8509" y="49593"/>
                        </a:cubicBezTo>
                        <a:lnTo>
                          <a:pt x="0" y="0"/>
                        </a:lnTo>
                        <a:lnTo>
                          <a:pt x="41719" y="0"/>
                        </a:ln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4" name="Google Shape;474;p52"/>
                  <p:cNvSpPr/>
                  <p:nvPr/>
                </p:nvSpPr>
                <p:spPr>
                  <a:xfrm>
                    <a:off x="5388483" y="3393630"/>
                    <a:ext cx="270065" cy="969898"/>
                  </a:xfrm>
                  <a:custGeom>
                    <a:rect b="b" l="l" r="r" t="t"/>
                    <a:pathLst>
                      <a:path extrusionOk="0" h="969898" w="270065">
                        <a:moveTo>
                          <a:pt x="118046" y="80899"/>
                        </a:moveTo>
                        <a:cubicBezTo>
                          <a:pt x="110045" y="34036"/>
                          <a:pt x="69659" y="0"/>
                          <a:pt x="22098" y="0"/>
                        </a:cubicBezTo>
                        <a:lnTo>
                          <a:pt x="0" y="0"/>
                        </a:lnTo>
                        <a:cubicBezTo>
                          <a:pt x="47561" y="0"/>
                          <a:pt x="87884" y="34036"/>
                          <a:pt x="95948" y="80899"/>
                        </a:cubicBezTo>
                        <a:lnTo>
                          <a:pt x="247967" y="969899"/>
                        </a:lnTo>
                        <a:lnTo>
                          <a:pt x="270065" y="969899"/>
                        </a:lnTo>
                        <a:lnTo>
                          <a:pt x="118046" y="8089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5" name="Google Shape;475;p52"/>
                  <p:cNvSpPr/>
                  <p:nvPr/>
                </p:nvSpPr>
                <p:spPr>
                  <a:xfrm>
                    <a:off x="5021580" y="3350387"/>
                    <a:ext cx="1498473" cy="46418"/>
                  </a:xfrm>
                  <a:custGeom>
                    <a:rect b="b" l="l" r="r" t="t"/>
                    <a:pathLst>
                      <a:path extrusionOk="0" h="46418" w="1498473">
                        <a:moveTo>
                          <a:pt x="0" y="0"/>
                        </a:moveTo>
                        <a:lnTo>
                          <a:pt x="1498473" y="0"/>
                        </a:lnTo>
                        <a:lnTo>
                          <a:pt x="1498473" y="46418"/>
                        </a:lnTo>
                        <a:lnTo>
                          <a:pt x="0" y="464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6" name="Google Shape;476;p52"/>
                  <p:cNvSpPr/>
                  <p:nvPr/>
                </p:nvSpPr>
                <p:spPr>
                  <a:xfrm>
                    <a:off x="5021580" y="3350387"/>
                    <a:ext cx="506666" cy="46418"/>
                  </a:xfrm>
                  <a:custGeom>
                    <a:rect b="b" l="l" r="r" t="t"/>
                    <a:pathLst>
                      <a:path extrusionOk="0" h="46418" w="506666">
                        <a:moveTo>
                          <a:pt x="0" y="0"/>
                        </a:moveTo>
                        <a:lnTo>
                          <a:pt x="506666" y="0"/>
                        </a:lnTo>
                        <a:lnTo>
                          <a:pt x="506666" y="46418"/>
                        </a:lnTo>
                        <a:lnTo>
                          <a:pt x="0" y="46418"/>
                        </a:lnTo>
                        <a:close/>
                      </a:path>
                    </a:pathLst>
                  </a:custGeom>
                  <a:solidFill>
                    <a:srgbClr val="B47A44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77" name="Google Shape;477;p52"/>
                  <p:cNvSpPr/>
                  <p:nvPr/>
                </p:nvSpPr>
                <p:spPr>
                  <a:xfrm>
                    <a:off x="5127497" y="3396805"/>
                    <a:ext cx="271843" cy="14054"/>
                  </a:xfrm>
                  <a:custGeom>
                    <a:rect b="b" l="l" r="r" t="t"/>
                    <a:pathLst>
                      <a:path extrusionOk="0" h="14054" w="271843">
                        <a:moveTo>
                          <a:pt x="0" y="0"/>
                        </a:moveTo>
                        <a:lnTo>
                          <a:pt x="271844" y="0"/>
                        </a:lnTo>
                        <a:cubicBezTo>
                          <a:pt x="271844" y="0"/>
                          <a:pt x="140907" y="31623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78" name="Google Shape;478;p52"/>
                <p:cNvGrpSpPr/>
                <p:nvPr/>
              </p:nvGrpSpPr>
              <p:grpSpPr>
                <a:xfrm>
                  <a:off x="6519391" y="3129322"/>
                  <a:ext cx="777885" cy="325373"/>
                  <a:chOff x="5289422" y="3025013"/>
                  <a:chExt cx="777885" cy="325373"/>
                </a:xfrm>
              </p:grpSpPr>
              <p:sp>
                <p:nvSpPr>
                  <p:cNvPr id="479" name="Google Shape;479;p52"/>
                  <p:cNvSpPr/>
                  <p:nvPr/>
                </p:nvSpPr>
                <p:spPr>
                  <a:xfrm>
                    <a:off x="5289422" y="3326891"/>
                    <a:ext cx="732345" cy="23495"/>
                  </a:xfrm>
                  <a:custGeom>
                    <a:rect b="b" l="l" r="r" t="t"/>
                    <a:pathLst>
                      <a:path extrusionOk="0" h="23495" w="732345">
                        <a:moveTo>
                          <a:pt x="720598" y="23495"/>
                        </a:moveTo>
                        <a:lnTo>
                          <a:pt x="11748" y="23495"/>
                        </a:lnTo>
                        <a:cubicBezTo>
                          <a:pt x="5271" y="23495"/>
                          <a:pt x="0" y="18224"/>
                          <a:pt x="0" y="11748"/>
                        </a:cubicBezTo>
                        <a:lnTo>
                          <a:pt x="0" y="11748"/>
                        </a:lnTo>
                        <a:cubicBezTo>
                          <a:pt x="0" y="5271"/>
                          <a:pt x="5271" y="0"/>
                          <a:pt x="11748" y="0"/>
                        </a:cubicBezTo>
                        <a:lnTo>
                          <a:pt x="720598" y="0"/>
                        </a:lnTo>
                        <a:cubicBezTo>
                          <a:pt x="727075" y="0"/>
                          <a:pt x="732346" y="5271"/>
                          <a:pt x="732346" y="11748"/>
                        </a:cubicBezTo>
                        <a:lnTo>
                          <a:pt x="732346" y="11748"/>
                        </a:lnTo>
                        <a:cubicBezTo>
                          <a:pt x="732282" y="18224"/>
                          <a:pt x="727075" y="23495"/>
                          <a:pt x="720598" y="23495"/>
                        </a:cubicBezTo>
                        <a:close/>
                      </a:path>
                    </a:pathLst>
                  </a:custGeom>
                  <a:solidFill>
                    <a:srgbClr val="91BDD1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0" name="Google Shape;480;p52"/>
                  <p:cNvSpPr/>
                  <p:nvPr/>
                </p:nvSpPr>
                <p:spPr>
                  <a:xfrm>
                    <a:off x="5289422" y="3326891"/>
                    <a:ext cx="342646" cy="23495"/>
                  </a:xfrm>
                  <a:custGeom>
                    <a:rect b="b" l="l" r="r" t="t"/>
                    <a:pathLst>
                      <a:path extrusionOk="0" h="23495" w="342646">
                        <a:moveTo>
                          <a:pt x="330899" y="23495"/>
                        </a:moveTo>
                        <a:lnTo>
                          <a:pt x="11748" y="23495"/>
                        </a:lnTo>
                        <a:cubicBezTo>
                          <a:pt x="5271" y="23495"/>
                          <a:pt x="0" y="18224"/>
                          <a:pt x="0" y="11748"/>
                        </a:cubicBezTo>
                        <a:lnTo>
                          <a:pt x="0" y="11748"/>
                        </a:lnTo>
                        <a:cubicBezTo>
                          <a:pt x="0" y="5271"/>
                          <a:pt x="5271" y="0"/>
                          <a:pt x="11748" y="0"/>
                        </a:cubicBezTo>
                        <a:lnTo>
                          <a:pt x="330899" y="0"/>
                        </a:lnTo>
                        <a:cubicBezTo>
                          <a:pt x="337376" y="0"/>
                          <a:pt x="342646" y="5271"/>
                          <a:pt x="342646" y="11748"/>
                        </a:cubicBezTo>
                        <a:lnTo>
                          <a:pt x="342646" y="11748"/>
                        </a:lnTo>
                        <a:cubicBezTo>
                          <a:pt x="342646" y="18224"/>
                          <a:pt x="337376" y="23495"/>
                          <a:pt x="330899" y="23495"/>
                        </a:cubicBezTo>
                        <a:close/>
                      </a:path>
                    </a:pathLst>
                  </a:custGeom>
                  <a:solidFill>
                    <a:srgbClr val="322A23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481" name="Google Shape;481;p52"/>
                  <p:cNvGrpSpPr/>
                  <p:nvPr/>
                </p:nvGrpSpPr>
                <p:grpSpPr>
                  <a:xfrm>
                    <a:off x="5638101" y="3025013"/>
                    <a:ext cx="429206" cy="304481"/>
                    <a:chOff x="5638101" y="3025013"/>
                    <a:chExt cx="429206" cy="304481"/>
                  </a:xfrm>
                </p:grpSpPr>
                <p:sp>
                  <p:nvSpPr>
                    <p:cNvPr id="482" name="Google Shape;482;p52"/>
                    <p:cNvSpPr/>
                    <p:nvPr/>
                  </p:nvSpPr>
                  <p:spPr>
                    <a:xfrm>
                      <a:off x="5638101" y="3025013"/>
                      <a:ext cx="429206" cy="301878"/>
                    </a:xfrm>
                    <a:custGeom>
                      <a:rect b="b" l="l" r="r" t="t"/>
                      <a:pathLst>
                        <a:path extrusionOk="0" h="301878" w="429206">
                          <a:moveTo>
                            <a:pt x="371475" y="301879"/>
                          </a:moveTo>
                          <a:lnTo>
                            <a:pt x="0" y="301879"/>
                          </a:lnTo>
                          <a:lnTo>
                            <a:pt x="45021" y="20447"/>
                          </a:lnTo>
                          <a:cubicBezTo>
                            <a:pt x="46927" y="8699"/>
                            <a:pt x="57086" y="0"/>
                            <a:pt x="68961" y="0"/>
                          </a:cubicBezTo>
                          <a:lnTo>
                            <a:pt x="413448" y="0"/>
                          </a:lnTo>
                          <a:cubicBezTo>
                            <a:pt x="423164" y="0"/>
                            <a:pt x="430530" y="8636"/>
                            <a:pt x="429006" y="18224"/>
                          </a:cubicBezTo>
                          <a:lnTo>
                            <a:pt x="385572" y="289878"/>
                          </a:lnTo>
                          <a:cubicBezTo>
                            <a:pt x="384429" y="296799"/>
                            <a:pt x="378460" y="301879"/>
                            <a:pt x="371475" y="301879"/>
                          </a:cubicBezTo>
                          <a:close/>
                        </a:path>
                      </a:pathLst>
                    </a:custGeom>
                    <a:solidFill>
                      <a:srgbClr val="91BDD1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3" name="Google Shape;483;p52"/>
                    <p:cNvSpPr/>
                    <p:nvPr/>
                  </p:nvSpPr>
                  <p:spPr>
                    <a:xfrm>
                      <a:off x="5651032" y="3033363"/>
                      <a:ext cx="351749" cy="296131"/>
                    </a:xfrm>
                    <a:custGeom>
                      <a:rect b="b" l="l" r="r" t="t"/>
                      <a:pathLst>
                        <a:path extrusionOk="0" h="296131" w="351749">
                          <a:moveTo>
                            <a:pt x="349209" y="296132"/>
                          </a:moveTo>
                          <a:lnTo>
                            <a:pt x="12787" y="296132"/>
                          </a:lnTo>
                          <a:cubicBezTo>
                            <a:pt x="9040" y="296132"/>
                            <a:pt x="5547" y="294481"/>
                            <a:pt x="3071" y="291687"/>
                          </a:cubicBezTo>
                          <a:cubicBezTo>
                            <a:pt x="658" y="288829"/>
                            <a:pt x="-422" y="285146"/>
                            <a:pt x="150" y="281463"/>
                          </a:cubicBezTo>
                          <a:lnTo>
                            <a:pt x="42187" y="11715"/>
                          </a:lnTo>
                          <a:cubicBezTo>
                            <a:pt x="42822" y="7905"/>
                            <a:pt x="44156" y="4413"/>
                            <a:pt x="46251" y="1174"/>
                          </a:cubicBezTo>
                          <a:cubicBezTo>
                            <a:pt x="47013" y="-32"/>
                            <a:pt x="48664" y="-350"/>
                            <a:pt x="49807" y="412"/>
                          </a:cubicBezTo>
                          <a:cubicBezTo>
                            <a:pt x="51014" y="1174"/>
                            <a:pt x="51331" y="2825"/>
                            <a:pt x="50569" y="3968"/>
                          </a:cubicBezTo>
                          <a:cubicBezTo>
                            <a:pt x="48855" y="6572"/>
                            <a:pt x="47775" y="9429"/>
                            <a:pt x="47267" y="12477"/>
                          </a:cubicBezTo>
                          <a:lnTo>
                            <a:pt x="5230" y="282225"/>
                          </a:lnTo>
                          <a:cubicBezTo>
                            <a:pt x="4913" y="284448"/>
                            <a:pt x="5547" y="286670"/>
                            <a:pt x="6945" y="288321"/>
                          </a:cubicBezTo>
                          <a:cubicBezTo>
                            <a:pt x="8405" y="290036"/>
                            <a:pt x="10501" y="290988"/>
                            <a:pt x="12723" y="290988"/>
                          </a:cubicBezTo>
                          <a:lnTo>
                            <a:pt x="349146" y="290988"/>
                          </a:lnTo>
                          <a:cubicBezTo>
                            <a:pt x="350543" y="290988"/>
                            <a:pt x="351750" y="292131"/>
                            <a:pt x="351750" y="293592"/>
                          </a:cubicBezTo>
                          <a:cubicBezTo>
                            <a:pt x="351750" y="295052"/>
                            <a:pt x="350607" y="296132"/>
                            <a:pt x="349209" y="296132"/>
                          </a:cubicBezTo>
                          <a:close/>
                        </a:path>
                      </a:pathLst>
                    </a:custGeom>
                    <a:solidFill>
                      <a:srgbClr val="322A23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84" name="Google Shape;484;p52"/>
                    <p:cNvSpPr/>
                    <p:nvPr/>
                  </p:nvSpPr>
                  <p:spPr>
                    <a:xfrm rot="-2480867">
                      <a:off x="5830572" y="3145659"/>
                      <a:ext cx="74860" cy="64202"/>
                    </a:xfrm>
                    <a:custGeom>
                      <a:rect b="b" l="l" r="r" t="t"/>
                      <a:pathLst>
                        <a:path extrusionOk="0" h="64263" w="74931">
                          <a:moveTo>
                            <a:pt x="74931" y="32132"/>
                          </a:moveTo>
                          <a:cubicBezTo>
                            <a:pt x="74931" y="49878"/>
                            <a:pt x="58157" y="64263"/>
                            <a:pt x="37465" y="64263"/>
                          </a:cubicBezTo>
                          <a:cubicBezTo>
                            <a:pt x="16774" y="64263"/>
                            <a:pt x="0" y="49878"/>
                            <a:pt x="0" y="32132"/>
                          </a:cubicBezTo>
                          <a:cubicBezTo>
                            <a:pt x="0" y="14386"/>
                            <a:pt x="16774" y="0"/>
                            <a:pt x="37465" y="0"/>
                          </a:cubicBezTo>
                          <a:cubicBezTo>
                            <a:pt x="58157" y="0"/>
                            <a:pt x="74931" y="14386"/>
                            <a:pt x="74931" y="32132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grpSp>
              <p:nvGrpSpPr>
                <p:cNvPr id="485" name="Google Shape;485;p52"/>
                <p:cNvGrpSpPr/>
                <p:nvPr/>
              </p:nvGrpSpPr>
              <p:grpSpPr>
                <a:xfrm>
                  <a:off x="6228588" y="3752981"/>
                  <a:ext cx="59256" cy="73316"/>
                  <a:chOff x="4998619" y="3648672"/>
                  <a:chExt cx="59256" cy="73316"/>
                </a:xfrm>
              </p:grpSpPr>
              <p:sp>
                <p:nvSpPr>
                  <p:cNvPr id="486" name="Google Shape;486;p52"/>
                  <p:cNvSpPr/>
                  <p:nvPr/>
                </p:nvSpPr>
                <p:spPr>
                  <a:xfrm>
                    <a:off x="4998619" y="3650895"/>
                    <a:ext cx="17028" cy="71093"/>
                  </a:xfrm>
                  <a:custGeom>
                    <a:rect b="b" l="l" r="r" t="t"/>
                    <a:pathLst>
                      <a:path extrusionOk="0" h="71093" w="17028">
                        <a:moveTo>
                          <a:pt x="2958" y="71094"/>
                        </a:moveTo>
                        <a:cubicBezTo>
                          <a:pt x="2767" y="71094"/>
                          <a:pt x="2640" y="71094"/>
                          <a:pt x="2450" y="71030"/>
                        </a:cubicBezTo>
                        <a:cubicBezTo>
                          <a:pt x="863" y="70776"/>
                          <a:pt x="-217" y="69252"/>
                          <a:pt x="37" y="67601"/>
                        </a:cubicBezTo>
                        <a:lnTo>
                          <a:pt x="11149" y="2450"/>
                        </a:lnTo>
                        <a:cubicBezTo>
                          <a:pt x="11403" y="863"/>
                          <a:pt x="12927" y="-217"/>
                          <a:pt x="14578" y="37"/>
                        </a:cubicBezTo>
                        <a:cubicBezTo>
                          <a:pt x="16166" y="291"/>
                          <a:pt x="17246" y="1815"/>
                          <a:pt x="16991" y="3466"/>
                        </a:cubicBezTo>
                        <a:lnTo>
                          <a:pt x="5879" y="68617"/>
                        </a:lnTo>
                        <a:cubicBezTo>
                          <a:pt x="5625" y="70077"/>
                          <a:pt x="4355" y="71094"/>
                          <a:pt x="2958" y="7109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87" name="Google Shape;487;p52"/>
                  <p:cNvSpPr/>
                  <p:nvPr/>
                </p:nvSpPr>
                <p:spPr>
                  <a:xfrm>
                    <a:off x="5040466" y="3648672"/>
                    <a:ext cx="17409" cy="73316"/>
                  </a:xfrm>
                  <a:custGeom>
                    <a:rect b="b" l="l" r="r" t="t"/>
                    <a:pathLst>
                      <a:path extrusionOk="0" h="73316" w="17409">
                        <a:moveTo>
                          <a:pt x="2958" y="73316"/>
                        </a:moveTo>
                        <a:cubicBezTo>
                          <a:pt x="2768" y="73316"/>
                          <a:pt x="2640" y="73316"/>
                          <a:pt x="2450" y="73253"/>
                        </a:cubicBezTo>
                        <a:cubicBezTo>
                          <a:pt x="862" y="72999"/>
                          <a:pt x="-217" y="71475"/>
                          <a:pt x="37" y="69824"/>
                        </a:cubicBezTo>
                        <a:lnTo>
                          <a:pt x="11531" y="2450"/>
                        </a:lnTo>
                        <a:cubicBezTo>
                          <a:pt x="11784" y="863"/>
                          <a:pt x="13308" y="-217"/>
                          <a:pt x="14959" y="37"/>
                        </a:cubicBezTo>
                        <a:cubicBezTo>
                          <a:pt x="16547" y="291"/>
                          <a:pt x="17626" y="1815"/>
                          <a:pt x="17372" y="3466"/>
                        </a:cubicBezTo>
                        <a:lnTo>
                          <a:pt x="5879" y="70840"/>
                        </a:lnTo>
                        <a:cubicBezTo>
                          <a:pt x="5625" y="72300"/>
                          <a:pt x="4355" y="73316"/>
                          <a:pt x="2958" y="7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grpSp>
          <p:nvGrpSpPr>
            <p:cNvPr id="488" name="Google Shape;488;p52"/>
            <p:cNvGrpSpPr/>
            <p:nvPr/>
          </p:nvGrpSpPr>
          <p:grpSpPr>
            <a:xfrm flipH="1">
              <a:off x="3186792" y="1610796"/>
              <a:ext cx="1131694" cy="1185027"/>
              <a:chOff x="4928489" y="1985645"/>
              <a:chExt cx="356585" cy="373402"/>
            </a:xfrm>
          </p:grpSpPr>
          <p:grpSp>
            <p:nvGrpSpPr>
              <p:cNvPr id="489" name="Google Shape;489;p52"/>
              <p:cNvGrpSpPr/>
              <p:nvPr/>
            </p:nvGrpSpPr>
            <p:grpSpPr>
              <a:xfrm>
                <a:off x="4928489" y="1985645"/>
                <a:ext cx="356585" cy="373402"/>
                <a:chOff x="4928489" y="1985645"/>
                <a:chExt cx="356585" cy="373402"/>
              </a:xfrm>
            </p:grpSpPr>
            <p:sp>
              <p:nvSpPr>
                <p:cNvPr id="490" name="Google Shape;490;p52"/>
                <p:cNvSpPr/>
                <p:nvPr/>
              </p:nvSpPr>
              <p:spPr>
                <a:xfrm>
                  <a:off x="4928489" y="1985645"/>
                  <a:ext cx="327405" cy="327405"/>
                </a:xfrm>
                <a:custGeom>
                  <a:rect b="b" l="l" r="r" t="t"/>
                  <a:pathLst>
                    <a:path extrusionOk="0" h="327405" w="327405">
                      <a:moveTo>
                        <a:pt x="327406" y="163703"/>
                      </a:moveTo>
                      <a:cubicBezTo>
                        <a:pt x="327406" y="254114"/>
                        <a:pt x="254114" y="327406"/>
                        <a:pt x="163703" y="327406"/>
                      </a:cubicBezTo>
                      <a:cubicBezTo>
                        <a:pt x="73292" y="327406"/>
                        <a:pt x="0" y="254114"/>
                        <a:pt x="0" y="163703"/>
                      </a:cubicBezTo>
                      <a:cubicBezTo>
                        <a:pt x="0" y="73292"/>
                        <a:pt x="73292" y="0"/>
                        <a:pt x="163703" y="0"/>
                      </a:cubicBezTo>
                      <a:cubicBezTo>
                        <a:pt x="254114" y="0"/>
                        <a:pt x="327406" y="73293"/>
                        <a:pt x="327406" y="163703"/>
                      </a:cubicBez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" name="Google Shape;491;p52"/>
                <p:cNvSpPr/>
                <p:nvPr/>
              </p:nvSpPr>
              <p:spPr>
                <a:xfrm rot="-1247444">
                  <a:off x="5168871" y="2206872"/>
                  <a:ext cx="94436" cy="139971"/>
                </a:xfrm>
                <a:custGeom>
                  <a:rect b="b" l="l" r="r" t="t"/>
                  <a:pathLst>
                    <a:path extrusionOk="0" h="139954" w="94424">
                      <a:moveTo>
                        <a:pt x="65405" y="0"/>
                      </a:moveTo>
                      <a:lnTo>
                        <a:pt x="94424" y="139954"/>
                      </a:lnTo>
                      <a:lnTo>
                        <a:pt x="0" y="3740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0950" lIns="81900" spcFirstLastPara="1" rIns="81900" wrap="square" tIns="409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12"/>
                    <a:buFont typeface="Arial"/>
                    <a:buNone/>
                  </a:pPr>
                  <a:r>
                    <a:t/>
                  </a:r>
                  <a:endParaRPr b="0" i="0" sz="1612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92" name="Google Shape;492;p52"/>
              <p:cNvGrpSpPr/>
              <p:nvPr/>
            </p:nvGrpSpPr>
            <p:grpSpPr>
              <a:xfrm>
                <a:off x="4987797" y="2038985"/>
                <a:ext cx="208788" cy="215392"/>
                <a:chOff x="4987797" y="2038985"/>
                <a:chExt cx="208788" cy="215392"/>
              </a:xfrm>
            </p:grpSpPr>
            <p:grpSp>
              <p:nvGrpSpPr>
                <p:cNvPr id="493" name="Google Shape;493;p52"/>
                <p:cNvGrpSpPr/>
                <p:nvPr/>
              </p:nvGrpSpPr>
              <p:grpSpPr>
                <a:xfrm>
                  <a:off x="5040823" y="2090106"/>
                  <a:ext cx="102740" cy="164271"/>
                  <a:chOff x="5040823" y="2090106"/>
                  <a:chExt cx="102740" cy="164271"/>
                </a:xfrm>
              </p:grpSpPr>
              <p:sp>
                <p:nvSpPr>
                  <p:cNvPr id="494" name="Google Shape;494;p52"/>
                  <p:cNvSpPr/>
                  <p:nvPr/>
                </p:nvSpPr>
                <p:spPr>
                  <a:xfrm>
                    <a:off x="5040823" y="2090106"/>
                    <a:ext cx="102740" cy="126615"/>
                  </a:xfrm>
                  <a:custGeom>
                    <a:rect b="b" l="l" r="r" t="t"/>
                    <a:pathLst>
                      <a:path extrusionOk="0" h="126615" w="102740">
                        <a:moveTo>
                          <a:pt x="102740" y="51368"/>
                        </a:moveTo>
                        <a:cubicBezTo>
                          <a:pt x="102740" y="21078"/>
                          <a:pt x="76515" y="-3051"/>
                          <a:pt x="45527" y="314"/>
                        </a:cubicBezTo>
                        <a:cubicBezTo>
                          <a:pt x="22730" y="2854"/>
                          <a:pt x="3934" y="20888"/>
                          <a:pt x="569" y="43621"/>
                        </a:cubicBezTo>
                        <a:cubicBezTo>
                          <a:pt x="-1590" y="58353"/>
                          <a:pt x="2537" y="72069"/>
                          <a:pt x="10602" y="82546"/>
                        </a:cubicBezTo>
                        <a:cubicBezTo>
                          <a:pt x="16634" y="90421"/>
                          <a:pt x="21142" y="99374"/>
                          <a:pt x="23048" y="109153"/>
                        </a:cubicBezTo>
                        <a:lnTo>
                          <a:pt x="25461" y="121599"/>
                        </a:lnTo>
                        <a:cubicBezTo>
                          <a:pt x="26032" y="124520"/>
                          <a:pt x="28572" y="126615"/>
                          <a:pt x="31557" y="126615"/>
                        </a:cubicBezTo>
                        <a:lnTo>
                          <a:pt x="71117" y="126615"/>
                        </a:lnTo>
                        <a:cubicBezTo>
                          <a:pt x="74102" y="126615"/>
                          <a:pt x="76642" y="124520"/>
                          <a:pt x="77213" y="121599"/>
                        </a:cubicBezTo>
                        <a:lnTo>
                          <a:pt x="79626" y="109153"/>
                        </a:lnTo>
                        <a:cubicBezTo>
                          <a:pt x="81531" y="99374"/>
                          <a:pt x="86103" y="90357"/>
                          <a:pt x="92136" y="82483"/>
                        </a:cubicBezTo>
                        <a:cubicBezTo>
                          <a:pt x="98803" y="73847"/>
                          <a:pt x="102740" y="63052"/>
                          <a:pt x="102740" y="51368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495" name="Google Shape;495;p52"/>
                  <p:cNvGrpSpPr/>
                  <p:nvPr/>
                </p:nvGrpSpPr>
                <p:grpSpPr>
                  <a:xfrm>
                    <a:off x="5067490" y="2216721"/>
                    <a:ext cx="48260" cy="37656"/>
                    <a:chOff x="5067490" y="2216721"/>
                    <a:chExt cx="48260" cy="37656"/>
                  </a:xfrm>
                </p:grpSpPr>
                <p:sp>
                  <p:nvSpPr>
                    <p:cNvPr id="496" name="Google Shape;496;p52"/>
                    <p:cNvSpPr/>
                    <p:nvPr/>
                  </p:nvSpPr>
                  <p:spPr>
                    <a:xfrm>
                      <a:off x="5075999" y="2236216"/>
                      <a:ext cx="31369" cy="18161"/>
                    </a:xfrm>
                    <a:custGeom>
                      <a:rect b="b" l="l" r="r" t="t"/>
                      <a:pathLst>
                        <a:path extrusionOk="0" h="18161" w="31369">
                          <a:moveTo>
                            <a:pt x="31369" y="9080"/>
                          </a:moveTo>
                          <a:cubicBezTo>
                            <a:pt x="31369" y="14095"/>
                            <a:pt x="24347" y="18161"/>
                            <a:pt x="15685" y="18161"/>
                          </a:cubicBezTo>
                          <a:cubicBezTo>
                            <a:pt x="7022" y="18161"/>
                            <a:pt x="0" y="14095"/>
                            <a:pt x="0" y="9080"/>
                          </a:cubicBezTo>
                          <a:cubicBezTo>
                            <a:pt x="0" y="4065"/>
                            <a:pt x="7022" y="0"/>
                            <a:pt x="15685" y="0"/>
                          </a:cubicBezTo>
                          <a:cubicBezTo>
                            <a:pt x="24347" y="0"/>
                            <a:pt x="31369" y="4065"/>
                            <a:pt x="31369" y="9080"/>
                          </a:cubicBezTo>
                          <a:close/>
                        </a:path>
                      </a:pathLst>
                    </a:custGeom>
                    <a:solidFill>
                      <a:srgbClr val="322A23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497" name="Google Shape;497;p52"/>
                    <p:cNvSpPr/>
                    <p:nvPr/>
                  </p:nvSpPr>
                  <p:spPr>
                    <a:xfrm>
                      <a:off x="5067490" y="2216721"/>
                      <a:ext cx="48260" cy="31242"/>
                    </a:xfrm>
                    <a:custGeom>
                      <a:rect b="b" l="l" r="r" t="t"/>
                      <a:pathLst>
                        <a:path extrusionOk="0" h="31242" w="48260">
                          <a:moveTo>
                            <a:pt x="42164" y="31242"/>
                          </a:moveTo>
                          <a:lnTo>
                            <a:pt x="6159" y="31242"/>
                          </a:lnTo>
                          <a:cubicBezTo>
                            <a:pt x="2794" y="31242"/>
                            <a:pt x="0" y="28511"/>
                            <a:pt x="0" y="25083"/>
                          </a:cubicBezTo>
                          <a:lnTo>
                            <a:pt x="0" y="3746"/>
                          </a:lnTo>
                          <a:cubicBezTo>
                            <a:pt x="0" y="1651"/>
                            <a:pt x="1651" y="0"/>
                            <a:pt x="3746" y="0"/>
                          </a:cubicBezTo>
                          <a:lnTo>
                            <a:pt x="44513" y="0"/>
                          </a:lnTo>
                          <a:cubicBezTo>
                            <a:pt x="46609" y="0"/>
                            <a:pt x="48260" y="1651"/>
                            <a:pt x="48260" y="3746"/>
                          </a:cubicBezTo>
                          <a:lnTo>
                            <a:pt x="48260" y="25083"/>
                          </a:lnTo>
                          <a:cubicBezTo>
                            <a:pt x="48323" y="28511"/>
                            <a:pt x="45593" y="31242"/>
                            <a:pt x="42164" y="31242"/>
                          </a:cubicBezTo>
                          <a:close/>
                        </a:path>
                      </a:pathLst>
                    </a:custGeom>
                    <a:solidFill>
                      <a:srgbClr val="322A23"/>
                    </a:solidFill>
                    <a:ln>
                      <a:noFill/>
                    </a:ln>
                  </p:spPr>
                  <p:txBody>
                    <a:bodyPr anchorCtr="0" anchor="ctr" bIns="40950" lIns="81900" spcFirstLastPara="1" rIns="81900" wrap="square" tIns="4095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12"/>
                        <a:buFont typeface="Arial"/>
                        <a:buNone/>
                      </a:pPr>
                      <a:r>
                        <a:t/>
                      </a:r>
                      <a:endParaRPr b="0" i="0" sz="1612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498" name="Google Shape;498;p52"/>
                  <p:cNvSpPr/>
                  <p:nvPr/>
                </p:nvSpPr>
                <p:spPr>
                  <a:xfrm>
                    <a:off x="5061077" y="2136838"/>
                    <a:ext cx="62483" cy="23812"/>
                  </a:xfrm>
                  <a:custGeom>
                    <a:rect b="b" l="l" r="r" t="t"/>
                    <a:pathLst>
                      <a:path extrusionOk="0" h="23812" w="62483">
                        <a:moveTo>
                          <a:pt x="60960" y="23813"/>
                        </a:moveTo>
                        <a:cubicBezTo>
                          <a:pt x="58039" y="23813"/>
                          <a:pt x="55499" y="22479"/>
                          <a:pt x="53530" y="20002"/>
                        </a:cubicBezTo>
                        <a:cubicBezTo>
                          <a:pt x="51562" y="22479"/>
                          <a:pt x="49022" y="23813"/>
                          <a:pt x="46101" y="23813"/>
                        </a:cubicBezTo>
                        <a:cubicBezTo>
                          <a:pt x="43116" y="23813"/>
                          <a:pt x="40640" y="22479"/>
                          <a:pt x="38671" y="20002"/>
                        </a:cubicBezTo>
                        <a:cubicBezTo>
                          <a:pt x="36703" y="22479"/>
                          <a:pt x="34163" y="23813"/>
                          <a:pt x="31242" y="23813"/>
                        </a:cubicBezTo>
                        <a:cubicBezTo>
                          <a:pt x="28321" y="23813"/>
                          <a:pt x="25781" y="22479"/>
                          <a:pt x="23813" y="20002"/>
                        </a:cubicBezTo>
                        <a:cubicBezTo>
                          <a:pt x="21844" y="22479"/>
                          <a:pt x="19304" y="23813"/>
                          <a:pt x="16383" y="23813"/>
                        </a:cubicBezTo>
                        <a:cubicBezTo>
                          <a:pt x="13462" y="23813"/>
                          <a:pt x="10922" y="22479"/>
                          <a:pt x="8953" y="20002"/>
                        </a:cubicBezTo>
                        <a:cubicBezTo>
                          <a:pt x="6985" y="22479"/>
                          <a:pt x="4445" y="23813"/>
                          <a:pt x="1524" y="23813"/>
                        </a:cubicBezTo>
                        <a:cubicBezTo>
                          <a:pt x="698" y="23813"/>
                          <a:pt x="0" y="23114"/>
                          <a:pt x="0" y="22288"/>
                        </a:cubicBezTo>
                        <a:cubicBezTo>
                          <a:pt x="0" y="21463"/>
                          <a:pt x="698" y="20764"/>
                          <a:pt x="1524" y="20764"/>
                        </a:cubicBezTo>
                        <a:cubicBezTo>
                          <a:pt x="4064" y="20764"/>
                          <a:pt x="5905" y="19304"/>
                          <a:pt x="7239" y="17208"/>
                        </a:cubicBezTo>
                        <a:cubicBezTo>
                          <a:pt x="6159" y="14986"/>
                          <a:pt x="5270" y="12319"/>
                          <a:pt x="4699" y="9080"/>
                        </a:cubicBezTo>
                        <a:cubicBezTo>
                          <a:pt x="4191" y="6223"/>
                          <a:pt x="4826" y="3111"/>
                          <a:pt x="6223" y="1397"/>
                        </a:cubicBezTo>
                        <a:cubicBezTo>
                          <a:pt x="7176" y="254"/>
                          <a:pt x="8255" y="0"/>
                          <a:pt x="8953" y="0"/>
                        </a:cubicBezTo>
                        <a:cubicBezTo>
                          <a:pt x="9652" y="0"/>
                          <a:pt x="10732" y="254"/>
                          <a:pt x="11684" y="1397"/>
                        </a:cubicBezTo>
                        <a:cubicBezTo>
                          <a:pt x="13145" y="3111"/>
                          <a:pt x="13716" y="6160"/>
                          <a:pt x="13208" y="9080"/>
                        </a:cubicBezTo>
                        <a:cubicBezTo>
                          <a:pt x="12636" y="12319"/>
                          <a:pt x="11811" y="14986"/>
                          <a:pt x="10668" y="17208"/>
                        </a:cubicBezTo>
                        <a:cubicBezTo>
                          <a:pt x="12001" y="19240"/>
                          <a:pt x="13843" y="20764"/>
                          <a:pt x="16383" y="20764"/>
                        </a:cubicBezTo>
                        <a:cubicBezTo>
                          <a:pt x="18923" y="20764"/>
                          <a:pt x="20764" y="19304"/>
                          <a:pt x="22098" y="17208"/>
                        </a:cubicBezTo>
                        <a:cubicBezTo>
                          <a:pt x="20955" y="14986"/>
                          <a:pt x="20129" y="12319"/>
                          <a:pt x="19558" y="9080"/>
                        </a:cubicBezTo>
                        <a:cubicBezTo>
                          <a:pt x="19050" y="6223"/>
                          <a:pt x="19685" y="3111"/>
                          <a:pt x="21082" y="1397"/>
                        </a:cubicBezTo>
                        <a:cubicBezTo>
                          <a:pt x="22034" y="254"/>
                          <a:pt x="23114" y="0"/>
                          <a:pt x="23813" y="0"/>
                        </a:cubicBezTo>
                        <a:cubicBezTo>
                          <a:pt x="24511" y="0"/>
                          <a:pt x="25590" y="254"/>
                          <a:pt x="26543" y="1397"/>
                        </a:cubicBezTo>
                        <a:cubicBezTo>
                          <a:pt x="28003" y="3111"/>
                          <a:pt x="28575" y="6160"/>
                          <a:pt x="28067" y="9080"/>
                        </a:cubicBezTo>
                        <a:cubicBezTo>
                          <a:pt x="27495" y="12319"/>
                          <a:pt x="26670" y="14986"/>
                          <a:pt x="25527" y="17208"/>
                        </a:cubicBezTo>
                        <a:cubicBezTo>
                          <a:pt x="26860" y="19240"/>
                          <a:pt x="28702" y="20764"/>
                          <a:pt x="31242" y="20764"/>
                        </a:cubicBezTo>
                        <a:cubicBezTo>
                          <a:pt x="33782" y="20764"/>
                          <a:pt x="35623" y="19304"/>
                          <a:pt x="36957" y="17208"/>
                        </a:cubicBezTo>
                        <a:cubicBezTo>
                          <a:pt x="35877" y="14986"/>
                          <a:pt x="34989" y="12319"/>
                          <a:pt x="34417" y="9080"/>
                        </a:cubicBezTo>
                        <a:cubicBezTo>
                          <a:pt x="33909" y="6223"/>
                          <a:pt x="34544" y="3111"/>
                          <a:pt x="35941" y="1397"/>
                        </a:cubicBezTo>
                        <a:cubicBezTo>
                          <a:pt x="36893" y="254"/>
                          <a:pt x="37973" y="0"/>
                          <a:pt x="38671" y="0"/>
                        </a:cubicBezTo>
                        <a:cubicBezTo>
                          <a:pt x="39370" y="0"/>
                          <a:pt x="40449" y="254"/>
                          <a:pt x="41402" y="1397"/>
                        </a:cubicBezTo>
                        <a:cubicBezTo>
                          <a:pt x="42863" y="3111"/>
                          <a:pt x="43434" y="6160"/>
                          <a:pt x="42926" y="9080"/>
                        </a:cubicBezTo>
                        <a:cubicBezTo>
                          <a:pt x="42354" y="12319"/>
                          <a:pt x="41529" y="14986"/>
                          <a:pt x="40386" y="17208"/>
                        </a:cubicBezTo>
                        <a:cubicBezTo>
                          <a:pt x="41720" y="19240"/>
                          <a:pt x="43561" y="20764"/>
                          <a:pt x="46101" y="20764"/>
                        </a:cubicBezTo>
                        <a:cubicBezTo>
                          <a:pt x="48641" y="20764"/>
                          <a:pt x="50482" y="19304"/>
                          <a:pt x="51816" y="17208"/>
                        </a:cubicBezTo>
                        <a:cubicBezTo>
                          <a:pt x="50673" y="14986"/>
                          <a:pt x="49847" y="12319"/>
                          <a:pt x="49276" y="9080"/>
                        </a:cubicBezTo>
                        <a:cubicBezTo>
                          <a:pt x="48768" y="6223"/>
                          <a:pt x="49403" y="3111"/>
                          <a:pt x="50800" y="1397"/>
                        </a:cubicBezTo>
                        <a:cubicBezTo>
                          <a:pt x="51752" y="254"/>
                          <a:pt x="52832" y="0"/>
                          <a:pt x="53530" y="0"/>
                        </a:cubicBezTo>
                        <a:cubicBezTo>
                          <a:pt x="54229" y="0"/>
                          <a:pt x="55308" y="254"/>
                          <a:pt x="56261" y="1397"/>
                        </a:cubicBezTo>
                        <a:cubicBezTo>
                          <a:pt x="57721" y="3111"/>
                          <a:pt x="58293" y="6160"/>
                          <a:pt x="57785" y="9080"/>
                        </a:cubicBezTo>
                        <a:cubicBezTo>
                          <a:pt x="57214" y="12319"/>
                          <a:pt x="56388" y="14986"/>
                          <a:pt x="55245" y="17208"/>
                        </a:cubicBezTo>
                        <a:cubicBezTo>
                          <a:pt x="56578" y="19240"/>
                          <a:pt x="58420" y="20764"/>
                          <a:pt x="60960" y="20764"/>
                        </a:cubicBezTo>
                        <a:cubicBezTo>
                          <a:pt x="61785" y="20764"/>
                          <a:pt x="62484" y="21463"/>
                          <a:pt x="62484" y="22288"/>
                        </a:cubicBezTo>
                        <a:cubicBezTo>
                          <a:pt x="62484" y="23114"/>
                          <a:pt x="61785" y="23813"/>
                          <a:pt x="60960" y="23813"/>
                        </a:cubicBezTo>
                        <a:close/>
                        <a:moveTo>
                          <a:pt x="8763" y="3111"/>
                        </a:moveTo>
                        <a:cubicBezTo>
                          <a:pt x="8699" y="3111"/>
                          <a:pt x="8509" y="3238"/>
                          <a:pt x="8382" y="3429"/>
                        </a:cubicBezTo>
                        <a:cubicBezTo>
                          <a:pt x="7683" y="4318"/>
                          <a:pt x="7112" y="6413"/>
                          <a:pt x="7493" y="8636"/>
                        </a:cubicBezTo>
                        <a:cubicBezTo>
                          <a:pt x="7747" y="10096"/>
                          <a:pt x="8128" y="11938"/>
                          <a:pt x="8763" y="13652"/>
                        </a:cubicBezTo>
                        <a:cubicBezTo>
                          <a:pt x="9398" y="11874"/>
                          <a:pt x="9779" y="10096"/>
                          <a:pt x="10033" y="8636"/>
                        </a:cubicBezTo>
                        <a:cubicBezTo>
                          <a:pt x="10414" y="6413"/>
                          <a:pt x="9842" y="4318"/>
                          <a:pt x="9144" y="3429"/>
                        </a:cubicBezTo>
                        <a:cubicBezTo>
                          <a:pt x="8953" y="3238"/>
                          <a:pt x="8826" y="3111"/>
                          <a:pt x="8763" y="3111"/>
                        </a:cubicBezTo>
                        <a:close/>
                        <a:moveTo>
                          <a:pt x="23685" y="3111"/>
                        </a:moveTo>
                        <a:cubicBezTo>
                          <a:pt x="23622" y="3111"/>
                          <a:pt x="23432" y="3238"/>
                          <a:pt x="23304" y="3429"/>
                        </a:cubicBezTo>
                        <a:cubicBezTo>
                          <a:pt x="22606" y="4318"/>
                          <a:pt x="22034" y="6413"/>
                          <a:pt x="22415" y="8636"/>
                        </a:cubicBezTo>
                        <a:cubicBezTo>
                          <a:pt x="22670" y="10096"/>
                          <a:pt x="23051" y="11938"/>
                          <a:pt x="23685" y="13652"/>
                        </a:cubicBezTo>
                        <a:cubicBezTo>
                          <a:pt x="24320" y="11874"/>
                          <a:pt x="24701" y="10096"/>
                          <a:pt x="24955" y="8636"/>
                        </a:cubicBezTo>
                        <a:cubicBezTo>
                          <a:pt x="25336" y="6413"/>
                          <a:pt x="24765" y="4318"/>
                          <a:pt x="24066" y="3429"/>
                        </a:cubicBezTo>
                        <a:cubicBezTo>
                          <a:pt x="23876" y="3238"/>
                          <a:pt x="23749" y="3111"/>
                          <a:pt x="23685" y="3111"/>
                        </a:cubicBezTo>
                        <a:close/>
                        <a:moveTo>
                          <a:pt x="53467" y="3111"/>
                        </a:moveTo>
                        <a:cubicBezTo>
                          <a:pt x="53403" y="3111"/>
                          <a:pt x="53213" y="3238"/>
                          <a:pt x="53086" y="3429"/>
                        </a:cubicBezTo>
                        <a:cubicBezTo>
                          <a:pt x="52388" y="4318"/>
                          <a:pt x="51816" y="6413"/>
                          <a:pt x="52197" y="8636"/>
                        </a:cubicBezTo>
                        <a:cubicBezTo>
                          <a:pt x="52451" y="10096"/>
                          <a:pt x="52832" y="11938"/>
                          <a:pt x="53467" y="13652"/>
                        </a:cubicBezTo>
                        <a:cubicBezTo>
                          <a:pt x="54102" y="11874"/>
                          <a:pt x="54483" y="10096"/>
                          <a:pt x="54737" y="8636"/>
                        </a:cubicBezTo>
                        <a:cubicBezTo>
                          <a:pt x="55118" y="6413"/>
                          <a:pt x="54546" y="4318"/>
                          <a:pt x="53848" y="3429"/>
                        </a:cubicBezTo>
                        <a:cubicBezTo>
                          <a:pt x="53721" y="3238"/>
                          <a:pt x="53530" y="3111"/>
                          <a:pt x="53467" y="3111"/>
                        </a:cubicBezTo>
                        <a:close/>
                        <a:moveTo>
                          <a:pt x="38545" y="3111"/>
                        </a:moveTo>
                        <a:cubicBezTo>
                          <a:pt x="38481" y="3111"/>
                          <a:pt x="38290" y="3238"/>
                          <a:pt x="38164" y="3429"/>
                        </a:cubicBezTo>
                        <a:cubicBezTo>
                          <a:pt x="37465" y="4318"/>
                          <a:pt x="36893" y="6413"/>
                          <a:pt x="37274" y="8636"/>
                        </a:cubicBezTo>
                        <a:cubicBezTo>
                          <a:pt x="37528" y="10096"/>
                          <a:pt x="37909" y="11938"/>
                          <a:pt x="38545" y="13652"/>
                        </a:cubicBezTo>
                        <a:cubicBezTo>
                          <a:pt x="39179" y="11874"/>
                          <a:pt x="39560" y="10096"/>
                          <a:pt x="39814" y="8636"/>
                        </a:cubicBezTo>
                        <a:cubicBezTo>
                          <a:pt x="40195" y="6413"/>
                          <a:pt x="39624" y="4318"/>
                          <a:pt x="38926" y="3429"/>
                        </a:cubicBezTo>
                        <a:cubicBezTo>
                          <a:pt x="38798" y="3238"/>
                          <a:pt x="38671" y="3111"/>
                          <a:pt x="38545" y="311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499" name="Google Shape;499;p52"/>
                <p:cNvGrpSpPr/>
                <p:nvPr/>
              </p:nvGrpSpPr>
              <p:grpSpPr>
                <a:xfrm>
                  <a:off x="4987797" y="2038985"/>
                  <a:ext cx="208788" cy="109791"/>
                  <a:chOff x="4987797" y="2038985"/>
                  <a:chExt cx="208788" cy="109791"/>
                </a:xfrm>
              </p:grpSpPr>
              <p:sp>
                <p:nvSpPr>
                  <p:cNvPr id="500" name="Google Shape;500;p52"/>
                  <p:cNvSpPr/>
                  <p:nvPr/>
                </p:nvSpPr>
                <p:spPr>
                  <a:xfrm>
                    <a:off x="5086794" y="2038985"/>
                    <a:ext cx="10795" cy="43941"/>
                  </a:xfrm>
                  <a:custGeom>
                    <a:rect b="b" l="l" r="r" t="t"/>
                    <a:pathLst>
                      <a:path extrusionOk="0" h="43941" w="10795">
                        <a:moveTo>
                          <a:pt x="5397" y="43942"/>
                        </a:moveTo>
                        <a:cubicBezTo>
                          <a:pt x="2413" y="43942"/>
                          <a:pt x="0" y="41529"/>
                          <a:pt x="0" y="38545"/>
                        </a:cubicBezTo>
                        <a:lnTo>
                          <a:pt x="0" y="5398"/>
                        </a:lnTo>
                        <a:cubicBezTo>
                          <a:pt x="0" y="2413"/>
                          <a:pt x="2413" y="0"/>
                          <a:pt x="5397" y="0"/>
                        </a:cubicBezTo>
                        <a:cubicBezTo>
                          <a:pt x="8382" y="0"/>
                          <a:pt x="10795" y="2413"/>
                          <a:pt x="10795" y="5398"/>
                        </a:cubicBezTo>
                        <a:lnTo>
                          <a:pt x="10795" y="38545"/>
                        </a:lnTo>
                        <a:cubicBezTo>
                          <a:pt x="10795" y="41529"/>
                          <a:pt x="8382" y="43942"/>
                          <a:pt x="5397" y="43942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1" name="Google Shape;501;p52"/>
                  <p:cNvSpPr/>
                  <p:nvPr/>
                </p:nvSpPr>
                <p:spPr>
                  <a:xfrm>
                    <a:off x="5037281" y="2052174"/>
                    <a:ext cx="27462" cy="39579"/>
                  </a:xfrm>
                  <a:custGeom>
                    <a:rect b="b" l="l" r="r" t="t"/>
                    <a:pathLst>
                      <a:path extrusionOk="0" h="39579" w="27462">
                        <a:moveTo>
                          <a:pt x="22018" y="39579"/>
                        </a:moveTo>
                        <a:cubicBezTo>
                          <a:pt x="20113" y="39579"/>
                          <a:pt x="18335" y="38627"/>
                          <a:pt x="17319" y="36849"/>
                        </a:cubicBezTo>
                        <a:lnTo>
                          <a:pt x="746" y="8147"/>
                        </a:lnTo>
                        <a:cubicBezTo>
                          <a:pt x="-778" y="5543"/>
                          <a:pt x="110" y="2241"/>
                          <a:pt x="2714" y="717"/>
                        </a:cubicBezTo>
                        <a:cubicBezTo>
                          <a:pt x="5317" y="-743"/>
                          <a:pt x="8620" y="82"/>
                          <a:pt x="10143" y="2686"/>
                        </a:cubicBezTo>
                        <a:lnTo>
                          <a:pt x="26717" y="31388"/>
                        </a:lnTo>
                        <a:cubicBezTo>
                          <a:pt x="28241" y="33991"/>
                          <a:pt x="27352" y="37293"/>
                          <a:pt x="24748" y="38817"/>
                        </a:cubicBezTo>
                        <a:cubicBezTo>
                          <a:pt x="23860" y="39325"/>
                          <a:pt x="22907" y="39579"/>
                          <a:pt x="22018" y="39579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2" name="Google Shape;502;p52"/>
                  <p:cNvSpPr/>
                  <p:nvPr/>
                </p:nvSpPr>
                <p:spPr>
                  <a:xfrm>
                    <a:off x="5001022" y="2088404"/>
                    <a:ext cx="39591" cy="27415"/>
                  </a:xfrm>
                  <a:custGeom>
                    <a:rect b="b" l="l" r="r" t="t"/>
                    <a:pathLst>
                      <a:path extrusionOk="0" h="27415" w="39591">
                        <a:moveTo>
                          <a:pt x="34147" y="27416"/>
                        </a:moveTo>
                        <a:cubicBezTo>
                          <a:pt x="33257" y="27416"/>
                          <a:pt x="32305" y="27162"/>
                          <a:pt x="31416" y="26717"/>
                        </a:cubicBezTo>
                        <a:lnTo>
                          <a:pt x="2714" y="10144"/>
                        </a:lnTo>
                        <a:cubicBezTo>
                          <a:pt x="111" y="8619"/>
                          <a:pt x="-778" y="5318"/>
                          <a:pt x="745" y="2714"/>
                        </a:cubicBezTo>
                        <a:cubicBezTo>
                          <a:pt x="2269" y="110"/>
                          <a:pt x="5572" y="-778"/>
                          <a:pt x="8175" y="746"/>
                        </a:cubicBezTo>
                        <a:lnTo>
                          <a:pt x="36877" y="17319"/>
                        </a:lnTo>
                        <a:cubicBezTo>
                          <a:pt x="39481" y="18843"/>
                          <a:pt x="40369" y="22145"/>
                          <a:pt x="38845" y="24749"/>
                        </a:cubicBezTo>
                        <a:cubicBezTo>
                          <a:pt x="37830" y="26463"/>
                          <a:pt x="36051" y="27416"/>
                          <a:pt x="34147" y="27416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3" name="Google Shape;503;p52"/>
                  <p:cNvSpPr/>
                  <p:nvPr/>
                </p:nvSpPr>
                <p:spPr>
                  <a:xfrm>
                    <a:off x="4987797" y="2137981"/>
                    <a:ext cx="43942" cy="10795"/>
                  </a:xfrm>
                  <a:custGeom>
                    <a:rect b="b" l="l" r="r" t="t"/>
                    <a:pathLst>
                      <a:path extrusionOk="0" h="10795" w="43942">
                        <a:moveTo>
                          <a:pt x="38545" y="10795"/>
                        </a:moveTo>
                        <a:lnTo>
                          <a:pt x="5398" y="10795"/>
                        </a:lnTo>
                        <a:cubicBezTo>
                          <a:pt x="2413" y="10795"/>
                          <a:pt x="0" y="8382"/>
                          <a:pt x="0" y="5398"/>
                        </a:cubicBezTo>
                        <a:cubicBezTo>
                          <a:pt x="0" y="2413"/>
                          <a:pt x="2413" y="0"/>
                          <a:pt x="5398" y="0"/>
                        </a:cubicBezTo>
                        <a:lnTo>
                          <a:pt x="38545" y="0"/>
                        </a:lnTo>
                        <a:cubicBezTo>
                          <a:pt x="41529" y="0"/>
                          <a:pt x="43942" y="2413"/>
                          <a:pt x="43942" y="5398"/>
                        </a:cubicBezTo>
                        <a:cubicBezTo>
                          <a:pt x="43942" y="8382"/>
                          <a:pt x="41529" y="10795"/>
                          <a:pt x="38545" y="10795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4" name="Google Shape;504;p52"/>
                  <p:cNvSpPr/>
                  <p:nvPr/>
                </p:nvSpPr>
                <p:spPr>
                  <a:xfrm>
                    <a:off x="5152644" y="2137981"/>
                    <a:ext cx="43941" cy="10795"/>
                  </a:xfrm>
                  <a:custGeom>
                    <a:rect b="b" l="l" r="r" t="t"/>
                    <a:pathLst>
                      <a:path extrusionOk="0" h="10795" w="43941">
                        <a:moveTo>
                          <a:pt x="38545" y="10795"/>
                        </a:moveTo>
                        <a:lnTo>
                          <a:pt x="5397" y="10795"/>
                        </a:lnTo>
                        <a:cubicBezTo>
                          <a:pt x="2413" y="10795"/>
                          <a:pt x="0" y="8382"/>
                          <a:pt x="0" y="5398"/>
                        </a:cubicBezTo>
                        <a:cubicBezTo>
                          <a:pt x="0" y="2413"/>
                          <a:pt x="2413" y="0"/>
                          <a:pt x="5397" y="0"/>
                        </a:cubicBezTo>
                        <a:lnTo>
                          <a:pt x="38545" y="0"/>
                        </a:lnTo>
                        <a:cubicBezTo>
                          <a:pt x="41529" y="0"/>
                          <a:pt x="43942" y="2413"/>
                          <a:pt x="43942" y="5398"/>
                        </a:cubicBezTo>
                        <a:cubicBezTo>
                          <a:pt x="43942" y="8382"/>
                          <a:pt x="41529" y="10795"/>
                          <a:pt x="38545" y="10795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5" name="Google Shape;505;p52"/>
                  <p:cNvSpPr/>
                  <p:nvPr/>
                </p:nvSpPr>
                <p:spPr>
                  <a:xfrm>
                    <a:off x="5143770" y="2088340"/>
                    <a:ext cx="39591" cy="27479"/>
                  </a:xfrm>
                  <a:custGeom>
                    <a:rect b="b" l="l" r="r" t="t"/>
                    <a:pathLst>
                      <a:path extrusionOk="0" h="27479" w="39591">
                        <a:moveTo>
                          <a:pt x="5445" y="27479"/>
                        </a:moveTo>
                        <a:cubicBezTo>
                          <a:pt x="3540" y="27479"/>
                          <a:pt x="1762" y="26526"/>
                          <a:pt x="745" y="24748"/>
                        </a:cubicBezTo>
                        <a:cubicBezTo>
                          <a:pt x="-778" y="22145"/>
                          <a:pt x="111" y="18843"/>
                          <a:pt x="2714" y="17319"/>
                        </a:cubicBezTo>
                        <a:lnTo>
                          <a:pt x="31416" y="745"/>
                        </a:lnTo>
                        <a:cubicBezTo>
                          <a:pt x="34020" y="-778"/>
                          <a:pt x="37322" y="111"/>
                          <a:pt x="38845" y="2714"/>
                        </a:cubicBezTo>
                        <a:cubicBezTo>
                          <a:pt x="40370" y="5318"/>
                          <a:pt x="39481" y="8620"/>
                          <a:pt x="36877" y="10144"/>
                        </a:cubicBezTo>
                        <a:lnTo>
                          <a:pt x="8175" y="26717"/>
                        </a:lnTo>
                        <a:cubicBezTo>
                          <a:pt x="7286" y="27289"/>
                          <a:pt x="6334" y="27479"/>
                          <a:pt x="5445" y="27479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06" name="Google Shape;506;p52"/>
                  <p:cNvSpPr/>
                  <p:nvPr/>
                </p:nvSpPr>
                <p:spPr>
                  <a:xfrm>
                    <a:off x="5119640" y="2052209"/>
                    <a:ext cx="27462" cy="39544"/>
                  </a:xfrm>
                  <a:custGeom>
                    <a:rect b="b" l="l" r="r" t="t"/>
                    <a:pathLst>
                      <a:path extrusionOk="0" h="39544" w="27462">
                        <a:moveTo>
                          <a:pt x="5444" y="39544"/>
                        </a:moveTo>
                        <a:cubicBezTo>
                          <a:pt x="4556" y="39544"/>
                          <a:pt x="3603" y="39290"/>
                          <a:pt x="2714" y="38845"/>
                        </a:cubicBezTo>
                        <a:cubicBezTo>
                          <a:pt x="111" y="37322"/>
                          <a:pt x="-778" y="34020"/>
                          <a:pt x="745" y="31416"/>
                        </a:cubicBezTo>
                        <a:lnTo>
                          <a:pt x="17319" y="2714"/>
                        </a:lnTo>
                        <a:cubicBezTo>
                          <a:pt x="18843" y="111"/>
                          <a:pt x="22145" y="-778"/>
                          <a:pt x="24749" y="745"/>
                        </a:cubicBezTo>
                        <a:cubicBezTo>
                          <a:pt x="27352" y="2270"/>
                          <a:pt x="28241" y="5572"/>
                          <a:pt x="26717" y="8175"/>
                        </a:cubicBezTo>
                        <a:lnTo>
                          <a:pt x="10144" y="36877"/>
                        </a:lnTo>
                        <a:cubicBezTo>
                          <a:pt x="9191" y="38592"/>
                          <a:pt x="7350" y="39544"/>
                          <a:pt x="5444" y="39544"/>
                        </a:cubicBezTo>
                        <a:close/>
                      </a:path>
                    </a:pathLst>
                  </a:custGeom>
                  <a:solidFill>
                    <a:srgbClr val="C36666"/>
                  </a:solidFill>
                  <a:ln>
                    <a:noFill/>
                  </a:ln>
                </p:spPr>
                <p:txBody>
                  <a:bodyPr anchorCtr="0" anchor="ctr" bIns="40950" lIns="81900" spcFirstLastPara="1" rIns="81900" wrap="square" tIns="4095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612"/>
                      <a:buFont typeface="Arial"/>
                      <a:buNone/>
                    </a:pPr>
                    <a:r>
                      <a:t/>
                    </a:r>
                    <a:endParaRPr b="0" i="0" sz="1612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sp>
          <p:nvSpPr>
            <p:cNvPr id="507" name="Google Shape;507;p52"/>
            <p:cNvSpPr/>
            <p:nvPr/>
          </p:nvSpPr>
          <p:spPr>
            <a:xfrm>
              <a:off x="1042652" y="1678032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0950" lIns="81900" spcFirstLastPara="1" rIns="81900" wrap="square" tIns="4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12"/>
                <a:buFont typeface="Arial"/>
                <a:buNone/>
              </a:pPr>
              <a:r>
                <a:t/>
              </a:r>
              <a:endParaRPr b="0" i="0" sz="161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8" name="Google Shape;508;p52"/>
          <p:cNvSpPr txBox="1"/>
          <p:nvPr/>
        </p:nvSpPr>
        <p:spPr>
          <a:xfrm>
            <a:off x="4217950" y="397800"/>
            <a:ext cx="53562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 Writing Accountability Groups (WAGs) </a:t>
            </a:r>
            <a:endParaRPr b="1" sz="3900">
              <a:solidFill>
                <a:srgbClr val="322A23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Kickoff Meeting!</a:t>
            </a:r>
            <a:endParaRPr b="1">
              <a:solidFill>
                <a:srgbClr val="322A23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509" name="Google Shape;509;p52"/>
          <p:cNvSpPr txBox="1"/>
          <p:nvPr/>
        </p:nvSpPr>
        <p:spPr>
          <a:xfrm>
            <a:off x="5722450" y="2703928"/>
            <a:ext cx="23472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Fall 2026</a:t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3"/>
          <p:cNvSpPr/>
          <p:nvPr/>
        </p:nvSpPr>
        <p:spPr>
          <a:xfrm>
            <a:off x="740675" y="1698875"/>
            <a:ext cx="2057400" cy="3197700"/>
          </a:xfrm>
          <a:prstGeom prst="roundRect">
            <a:avLst>
              <a:gd fmla="val 8766" name="adj"/>
            </a:avLst>
          </a:prstGeom>
          <a:solidFill>
            <a:srgbClr val="EADA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Mission</a:t>
            </a:r>
            <a:endParaRPr b="1"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100"/>
              <a:buFont typeface="Arial"/>
              <a:buNone/>
            </a:pPr>
            <a:r>
              <a:rPr i="1" lang="en" sz="1100">
                <a:solidFill>
                  <a:srgbClr val="141414"/>
                </a:solidFill>
                <a:latin typeface="Lato"/>
                <a:ea typeface="Lato"/>
                <a:cs typeface="Lato"/>
                <a:sym typeface="Lato"/>
              </a:rPr>
              <a:t>The mission of GEARS is to provide a platform for students to showcase their creative achievements, present research accomplishments, and share their experiences with peers.</a:t>
            </a:r>
            <a:endParaRPr i="1" sz="1100">
              <a:solidFill>
                <a:srgbClr val="14141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i="1" lang="en" sz="1100">
                <a:solidFill>
                  <a:srgbClr val="14141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i="1" sz="1100">
              <a:solidFill>
                <a:srgbClr val="14141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100"/>
              <a:buFont typeface="Arial"/>
              <a:buNone/>
            </a:pPr>
            <a:r>
              <a:rPr i="1" lang="en" sz="1100">
                <a:solidFill>
                  <a:srgbClr val="141414"/>
                </a:solidFill>
                <a:latin typeface="Lato"/>
                <a:ea typeface="Lato"/>
                <a:cs typeface="Lato"/>
                <a:sym typeface="Lato"/>
              </a:rPr>
              <a:t>GEARS aims to provide a friendly atmosphere to promote collaboration, improve communication skills, and celebrate the hard work of UMBC graduate students.</a:t>
            </a:r>
            <a:endParaRPr sz="100">
              <a:solidFill>
                <a:srgbClr val="14141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5" name="Google Shape;515;p53"/>
          <p:cNvSpPr txBox="1"/>
          <p:nvPr/>
        </p:nvSpPr>
        <p:spPr>
          <a:xfrm>
            <a:off x="3561625" y="1031025"/>
            <a:ext cx="5257800" cy="6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ED5F73"/>
                </a:solidFill>
                <a:latin typeface="Oswald"/>
                <a:ea typeface="Oswald"/>
                <a:cs typeface="Oswald"/>
                <a:sym typeface="Oswald"/>
              </a:rPr>
              <a:t>Stay up to date!</a:t>
            </a:r>
            <a:endParaRPr b="1" sz="3400">
              <a:solidFill>
                <a:srgbClr val="14141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516" name="Google Shape;516;p53"/>
          <p:cNvGrpSpPr/>
          <p:nvPr/>
        </p:nvGrpSpPr>
        <p:grpSpPr>
          <a:xfrm>
            <a:off x="4235800" y="1705900"/>
            <a:ext cx="4032900" cy="2242200"/>
            <a:chOff x="4235800" y="1705900"/>
            <a:chExt cx="4032900" cy="2242200"/>
          </a:xfrm>
        </p:grpSpPr>
        <p:sp>
          <p:nvSpPr>
            <p:cNvPr id="517" name="Google Shape;517;p53"/>
            <p:cNvSpPr/>
            <p:nvPr/>
          </p:nvSpPr>
          <p:spPr>
            <a:xfrm>
              <a:off x="4235800" y="1705900"/>
              <a:ext cx="4032900" cy="2242200"/>
            </a:xfrm>
            <a:prstGeom prst="roundRect">
              <a:avLst>
                <a:gd fmla="val 8766" name="adj"/>
              </a:avLst>
            </a:pr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t/>
              </a:r>
              <a:endParaRPr sz="100">
                <a:solidFill>
                  <a:srgbClr val="141414"/>
                </a:solidFill>
                <a:latin typeface="Poppins SemiBold"/>
                <a:ea typeface="Poppins SemiBold"/>
                <a:cs typeface="Poppins SemiBold"/>
                <a:sym typeface="Poppins SemiBold"/>
              </a:endParaRPr>
            </a:p>
          </p:txBody>
        </p:sp>
        <p:pic>
          <p:nvPicPr>
            <p:cNvPr descr="/mnt/data/gears_website_qr.png" id="518" name="Google Shape;518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57979" y="1791525"/>
              <a:ext cx="943225" cy="942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9" name="Google Shape;519;p53"/>
            <p:cNvSpPr txBox="1"/>
            <p:nvPr/>
          </p:nvSpPr>
          <p:spPr>
            <a:xfrm>
              <a:off x="5889500" y="2031175"/>
              <a:ext cx="21054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0000FF"/>
                  </a:solidFill>
                  <a:latin typeface="Poppins"/>
                  <a:ea typeface="Poppins"/>
                  <a:cs typeface="Poppins"/>
                  <a:sym typeface="Poppins"/>
                </a:rPr>
                <a:t>GEARS Webpage</a:t>
              </a:r>
              <a:endParaRPr b="1" sz="1300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descr="/mnt/data/gears_instagram_qr.png" id="520" name="Google Shape;520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757974" y="2862074"/>
              <a:ext cx="943225" cy="943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53"/>
            <p:cNvSpPr txBox="1"/>
            <p:nvPr/>
          </p:nvSpPr>
          <p:spPr>
            <a:xfrm>
              <a:off x="5930650" y="3175288"/>
              <a:ext cx="21054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0000FF"/>
                  </a:solidFill>
                  <a:latin typeface="Poppins"/>
                  <a:ea typeface="Poppins"/>
                  <a:cs typeface="Poppins"/>
                  <a:sym typeface="Poppins"/>
                </a:rPr>
                <a:t>GEARS Instagram</a:t>
              </a:r>
              <a:endParaRPr b="1" sz="1300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522" name="Google Shape;522;p53" title="GEARS_logo.png"/>
          <p:cNvPicPr preferRelativeResize="0"/>
          <p:nvPr/>
        </p:nvPicPr>
        <p:blipFill rotWithShape="1">
          <a:blip r:embed="rId5">
            <a:alphaModFix/>
          </a:blip>
          <a:srcRect b="17019" l="23458" r="22726" t="0"/>
          <a:stretch/>
        </p:blipFill>
        <p:spPr>
          <a:xfrm>
            <a:off x="1361550" y="330325"/>
            <a:ext cx="1239150" cy="110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4"/>
          <p:cNvSpPr txBox="1"/>
          <p:nvPr>
            <p:ph idx="12" type="sldNum"/>
          </p:nvPr>
        </p:nvSpPr>
        <p:spPr>
          <a:xfrm>
            <a:off x="8318025" y="205550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8" name="Google Shape;528;p54"/>
          <p:cNvSpPr txBox="1"/>
          <p:nvPr>
            <p:ph type="title"/>
          </p:nvPr>
        </p:nvSpPr>
        <p:spPr>
          <a:xfrm>
            <a:off x="344850" y="39650"/>
            <a:ext cx="8104200" cy="50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Writing Accountability Groups (WAGs)</a:t>
            </a:r>
            <a:endParaRPr/>
          </a:p>
        </p:txBody>
      </p:sp>
      <p:sp>
        <p:nvSpPr>
          <p:cNvPr id="529" name="Google Shape;529;p54"/>
          <p:cNvSpPr txBox="1"/>
          <p:nvPr/>
        </p:nvSpPr>
        <p:spPr>
          <a:xfrm>
            <a:off x="885800" y="2963063"/>
            <a:ext cx="211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What: </a:t>
            </a:r>
            <a:r>
              <a:rPr b="0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Writing Accountability Groups (WAGs) are voluntary and facilitated by fellow UMBC graduate students.</a:t>
            </a:r>
            <a:endParaRPr b="0" i="0" sz="1400" u="none" cap="none" strike="noStrike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30" name="Google Shape;530;p54"/>
          <p:cNvSpPr/>
          <p:nvPr/>
        </p:nvSpPr>
        <p:spPr>
          <a:xfrm>
            <a:off x="2861677" y="2886220"/>
            <a:ext cx="784672" cy="769290"/>
          </a:xfrm>
          <a:custGeom>
            <a:rect b="b" l="l" r="r" t="t"/>
            <a:pathLst>
              <a:path extrusionOk="0" h="7402" w="7550">
                <a:moveTo>
                  <a:pt x="3706" y="1"/>
                </a:moveTo>
                <a:cubicBezTo>
                  <a:pt x="3595" y="1"/>
                  <a:pt x="3483" y="6"/>
                  <a:pt x="3370" y="16"/>
                </a:cubicBezTo>
                <a:cubicBezTo>
                  <a:pt x="1966" y="159"/>
                  <a:pt x="834" y="1028"/>
                  <a:pt x="322" y="2243"/>
                </a:cubicBezTo>
                <a:cubicBezTo>
                  <a:pt x="203" y="2517"/>
                  <a:pt x="108" y="2814"/>
                  <a:pt x="61" y="3112"/>
                </a:cubicBezTo>
                <a:cubicBezTo>
                  <a:pt x="13" y="3410"/>
                  <a:pt x="1" y="3731"/>
                  <a:pt x="37" y="4041"/>
                </a:cubicBezTo>
                <a:cubicBezTo>
                  <a:pt x="84" y="4588"/>
                  <a:pt x="251" y="5112"/>
                  <a:pt x="513" y="5553"/>
                </a:cubicBezTo>
                <a:cubicBezTo>
                  <a:pt x="1162" y="6675"/>
                  <a:pt x="2361" y="7401"/>
                  <a:pt x="3704" y="7401"/>
                </a:cubicBezTo>
                <a:cubicBezTo>
                  <a:pt x="3814" y="7401"/>
                  <a:pt x="3925" y="7396"/>
                  <a:pt x="4037" y="7386"/>
                </a:cubicBezTo>
                <a:cubicBezTo>
                  <a:pt x="6061" y="7208"/>
                  <a:pt x="7550" y="5410"/>
                  <a:pt x="7371" y="3386"/>
                </a:cubicBezTo>
                <a:cubicBezTo>
                  <a:pt x="7288" y="2445"/>
                  <a:pt x="6847" y="1612"/>
                  <a:pt x="6192" y="1005"/>
                </a:cubicBezTo>
                <a:cubicBezTo>
                  <a:pt x="6014" y="826"/>
                  <a:pt x="5823" y="671"/>
                  <a:pt x="5609" y="552"/>
                </a:cubicBezTo>
                <a:cubicBezTo>
                  <a:pt x="5573" y="528"/>
                  <a:pt x="5537" y="493"/>
                  <a:pt x="5502" y="481"/>
                </a:cubicBezTo>
                <a:cubicBezTo>
                  <a:pt x="4963" y="176"/>
                  <a:pt x="4354" y="1"/>
                  <a:pt x="37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1" name="Google Shape;531;p54"/>
          <p:cNvGrpSpPr/>
          <p:nvPr/>
        </p:nvGrpSpPr>
        <p:grpSpPr>
          <a:xfrm>
            <a:off x="3039559" y="3060251"/>
            <a:ext cx="398026" cy="518503"/>
            <a:chOff x="-45998575" y="2702625"/>
            <a:chExt cx="229225" cy="298625"/>
          </a:xfrm>
        </p:grpSpPr>
        <p:sp>
          <p:nvSpPr>
            <p:cNvPr id="532" name="Google Shape;532;p54"/>
            <p:cNvSpPr/>
            <p:nvPr/>
          </p:nvSpPr>
          <p:spPr>
            <a:xfrm>
              <a:off x="-45944225" y="2702625"/>
              <a:ext cx="125250" cy="298625"/>
            </a:xfrm>
            <a:custGeom>
              <a:rect b="b" l="l" r="r" t="t"/>
              <a:pathLst>
                <a:path extrusionOk="0" h="11945" w="5010">
                  <a:moveTo>
                    <a:pt x="2427" y="682"/>
                  </a:moveTo>
                  <a:cubicBezTo>
                    <a:pt x="2860" y="682"/>
                    <a:pt x="3308" y="817"/>
                    <a:pt x="3624" y="1107"/>
                  </a:cubicBezTo>
                  <a:cubicBezTo>
                    <a:pt x="4033" y="1454"/>
                    <a:pt x="4254" y="1926"/>
                    <a:pt x="4254" y="2430"/>
                  </a:cubicBezTo>
                  <a:cubicBezTo>
                    <a:pt x="4159" y="2745"/>
                    <a:pt x="4096" y="3060"/>
                    <a:pt x="3939" y="3344"/>
                  </a:cubicBezTo>
                  <a:cubicBezTo>
                    <a:pt x="3844" y="3470"/>
                    <a:pt x="3813" y="3533"/>
                    <a:pt x="3750" y="3659"/>
                  </a:cubicBezTo>
                  <a:cubicBezTo>
                    <a:pt x="3498" y="4005"/>
                    <a:pt x="3214" y="4446"/>
                    <a:pt x="3151" y="4919"/>
                  </a:cubicBezTo>
                  <a:lnTo>
                    <a:pt x="2805" y="4919"/>
                  </a:lnTo>
                  <a:lnTo>
                    <a:pt x="2805" y="2808"/>
                  </a:lnTo>
                  <a:lnTo>
                    <a:pt x="3151" y="2808"/>
                  </a:lnTo>
                  <a:cubicBezTo>
                    <a:pt x="3340" y="2808"/>
                    <a:pt x="3498" y="2651"/>
                    <a:pt x="3498" y="2430"/>
                  </a:cubicBezTo>
                  <a:cubicBezTo>
                    <a:pt x="3498" y="2241"/>
                    <a:pt x="3340" y="2084"/>
                    <a:pt x="3151" y="2084"/>
                  </a:cubicBezTo>
                  <a:lnTo>
                    <a:pt x="1733" y="2084"/>
                  </a:lnTo>
                  <a:cubicBezTo>
                    <a:pt x="1544" y="2084"/>
                    <a:pt x="1387" y="2241"/>
                    <a:pt x="1387" y="2430"/>
                  </a:cubicBezTo>
                  <a:cubicBezTo>
                    <a:pt x="1387" y="2651"/>
                    <a:pt x="1544" y="2808"/>
                    <a:pt x="1733" y="2808"/>
                  </a:cubicBezTo>
                  <a:lnTo>
                    <a:pt x="2080" y="2808"/>
                  </a:lnTo>
                  <a:lnTo>
                    <a:pt x="2080" y="4919"/>
                  </a:lnTo>
                  <a:lnTo>
                    <a:pt x="1733" y="4919"/>
                  </a:lnTo>
                  <a:cubicBezTo>
                    <a:pt x="1639" y="4478"/>
                    <a:pt x="1418" y="4100"/>
                    <a:pt x="1166" y="3690"/>
                  </a:cubicBezTo>
                  <a:cubicBezTo>
                    <a:pt x="1072" y="3533"/>
                    <a:pt x="977" y="3375"/>
                    <a:pt x="914" y="3218"/>
                  </a:cubicBezTo>
                  <a:cubicBezTo>
                    <a:pt x="757" y="2871"/>
                    <a:pt x="662" y="2525"/>
                    <a:pt x="757" y="2115"/>
                  </a:cubicBezTo>
                  <a:cubicBezTo>
                    <a:pt x="883" y="1422"/>
                    <a:pt x="1450" y="823"/>
                    <a:pt x="2174" y="697"/>
                  </a:cubicBezTo>
                  <a:cubicBezTo>
                    <a:pt x="2257" y="687"/>
                    <a:pt x="2342" y="682"/>
                    <a:pt x="2427" y="682"/>
                  </a:cubicBezTo>
                  <a:close/>
                  <a:moveTo>
                    <a:pt x="3151" y="5644"/>
                  </a:moveTo>
                  <a:lnTo>
                    <a:pt x="3151" y="6337"/>
                  </a:lnTo>
                  <a:lnTo>
                    <a:pt x="1733" y="6337"/>
                  </a:lnTo>
                  <a:lnTo>
                    <a:pt x="1733" y="5644"/>
                  </a:lnTo>
                  <a:close/>
                  <a:moveTo>
                    <a:pt x="3151" y="7061"/>
                  </a:moveTo>
                  <a:lnTo>
                    <a:pt x="3151" y="8983"/>
                  </a:lnTo>
                  <a:cubicBezTo>
                    <a:pt x="2915" y="8904"/>
                    <a:pt x="2671" y="8865"/>
                    <a:pt x="2430" y="8865"/>
                  </a:cubicBezTo>
                  <a:cubicBezTo>
                    <a:pt x="2190" y="8865"/>
                    <a:pt x="1954" y="8904"/>
                    <a:pt x="1733" y="8983"/>
                  </a:cubicBezTo>
                  <a:lnTo>
                    <a:pt x="1733" y="7061"/>
                  </a:lnTo>
                  <a:close/>
                  <a:moveTo>
                    <a:pt x="2442" y="9558"/>
                  </a:moveTo>
                  <a:cubicBezTo>
                    <a:pt x="2639" y="9558"/>
                    <a:pt x="2836" y="9598"/>
                    <a:pt x="3025" y="9676"/>
                  </a:cubicBezTo>
                  <a:lnTo>
                    <a:pt x="2427" y="10873"/>
                  </a:lnTo>
                  <a:lnTo>
                    <a:pt x="1859" y="9676"/>
                  </a:lnTo>
                  <a:cubicBezTo>
                    <a:pt x="2048" y="9598"/>
                    <a:pt x="2245" y="9558"/>
                    <a:pt x="2442" y="9558"/>
                  </a:cubicBezTo>
                  <a:close/>
                  <a:moveTo>
                    <a:pt x="2441" y="1"/>
                  </a:moveTo>
                  <a:cubicBezTo>
                    <a:pt x="2309" y="1"/>
                    <a:pt x="2178" y="12"/>
                    <a:pt x="2048" y="36"/>
                  </a:cubicBezTo>
                  <a:cubicBezTo>
                    <a:pt x="1072" y="193"/>
                    <a:pt x="221" y="1012"/>
                    <a:pt x="64" y="1989"/>
                  </a:cubicBezTo>
                  <a:cubicBezTo>
                    <a:pt x="1" y="2556"/>
                    <a:pt x="64" y="3060"/>
                    <a:pt x="316" y="3533"/>
                  </a:cubicBezTo>
                  <a:cubicBezTo>
                    <a:pt x="379" y="3753"/>
                    <a:pt x="505" y="3911"/>
                    <a:pt x="631" y="4068"/>
                  </a:cubicBezTo>
                  <a:cubicBezTo>
                    <a:pt x="820" y="4320"/>
                    <a:pt x="977" y="4604"/>
                    <a:pt x="1072" y="4888"/>
                  </a:cubicBezTo>
                  <a:lnTo>
                    <a:pt x="410" y="4888"/>
                  </a:lnTo>
                  <a:cubicBezTo>
                    <a:pt x="190" y="4888"/>
                    <a:pt x="32" y="5045"/>
                    <a:pt x="32" y="5234"/>
                  </a:cubicBezTo>
                  <a:cubicBezTo>
                    <a:pt x="32" y="5423"/>
                    <a:pt x="190" y="5581"/>
                    <a:pt x="410" y="5581"/>
                  </a:cubicBezTo>
                  <a:lnTo>
                    <a:pt x="1103" y="5581"/>
                  </a:lnTo>
                  <a:lnTo>
                    <a:pt x="1103" y="9487"/>
                  </a:lnTo>
                  <a:cubicBezTo>
                    <a:pt x="1103" y="9645"/>
                    <a:pt x="1103" y="9582"/>
                    <a:pt x="2206" y="11724"/>
                  </a:cubicBezTo>
                  <a:cubicBezTo>
                    <a:pt x="2301" y="11850"/>
                    <a:pt x="2395" y="11945"/>
                    <a:pt x="2521" y="11945"/>
                  </a:cubicBezTo>
                  <a:cubicBezTo>
                    <a:pt x="2647" y="11945"/>
                    <a:pt x="2773" y="11850"/>
                    <a:pt x="2836" y="11724"/>
                  </a:cubicBezTo>
                  <a:cubicBezTo>
                    <a:pt x="3939" y="9519"/>
                    <a:pt x="3939" y="9613"/>
                    <a:pt x="3939" y="9487"/>
                  </a:cubicBezTo>
                  <a:lnTo>
                    <a:pt x="3939" y="5581"/>
                  </a:lnTo>
                  <a:lnTo>
                    <a:pt x="4663" y="5581"/>
                  </a:lnTo>
                  <a:cubicBezTo>
                    <a:pt x="4852" y="5581"/>
                    <a:pt x="5010" y="5423"/>
                    <a:pt x="5010" y="5234"/>
                  </a:cubicBezTo>
                  <a:cubicBezTo>
                    <a:pt x="5010" y="5045"/>
                    <a:pt x="4852" y="4888"/>
                    <a:pt x="4663" y="4888"/>
                  </a:cubicBezTo>
                  <a:lnTo>
                    <a:pt x="3970" y="4888"/>
                  </a:lnTo>
                  <a:cubicBezTo>
                    <a:pt x="4065" y="4604"/>
                    <a:pt x="4254" y="4289"/>
                    <a:pt x="4443" y="4005"/>
                  </a:cubicBezTo>
                  <a:cubicBezTo>
                    <a:pt x="4411" y="3942"/>
                    <a:pt x="4506" y="3816"/>
                    <a:pt x="4569" y="3690"/>
                  </a:cubicBezTo>
                  <a:cubicBezTo>
                    <a:pt x="4821" y="3344"/>
                    <a:pt x="4915" y="2903"/>
                    <a:pt x="4915" y="2493"/>
                  </a:cubicBezTo>
                  <a:cubicBezTo>
                    <a:pt x="4915" y="1769"/>
                    <a:pt x="4600" y="1075"/>
                    <a:pt x="4065" y="603"/>
                  </a:cubicBezTo>
                  <a:cubicBezTo>
                    <a:pt x="3603" y="218"/>
                    <a:pt x="3017" y="1"/>
                    <a:pt x="2441" y="1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54"/>
            <p:cNvSpPr/>
            <p:nvPr/>
          </p:nvSpPr>
          <p:spPr>
            <a:xfrm>
              <a:off x="-45804025" y="2755500"/>
              <a:ext cx="34675" cy="18125"/>
            </a:xfrm>
            <a:custGeom>
              <a:rect b="b" l="l" r="r" t="t"/>
              <a:pathLst>
                <a:path extrusionOk="0" h="725" w="1387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387" y="567"/>
                    <a:pt x="1387" y="378"/>
                  </a:cubicBezTo>
                  <a:cubicBezTo>
                    <a:pt x="1387" y="158"/>
                    <a:pt x="1261" y="0"/>
                    <a:pt x="1040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54"/>
            <p:cNvSpPr/>
            <p:nvPr/>
          </p:nvSpPr>
          <p:spPr>
            <a:xfrm>
              <a:off x="-45998575" y="2755500"/>
              <a:ext cx="35475" cy="18125"/>
            </a:xfrm>
            <a:custGeom>
              <a:rect b="b" l="l" r="r" t="t"/>
              <a:pathLst>
                <a:path extrusionOk="0" h="725" w="1419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693"/>
                    <a:pt x="1419" y="536"/>
                    <a:pt x="1419" y="378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54"/>
            <p:cNvSpPr/>
            <p:nvPr/>
          </p:nvSpPr>
          <p:spPr>
            <a:xfrm>
              <a:off x="-45818200" y="2703175"/>
              <a:ext cx="35475" cy="26100"/>
            </a:xfrm>
            <a:custGeom>
              <a:rect b="b" l="l" r="r" t="t"/>
              <a:pathLst>
                <a:path extrusionOk="0" h="1044" w="1419">
                  <a:moveTo>
                    <a:pt x="991" y="1"/>
                  </a:moveTo>
                  <a:cubicBezTo>
                    <a:pt x="930" y="1"/>
                    <a:pt x="870" y="15"/>
                    <a:pt x="820" y="45"/>
                  </a:cubicBezTo>
                  <a:lnTo>
                    <a:pt x="252" y="423"/>
                  </a:lnTo>
                  <a:cubicBezTo>
                    <a:pt x="95" y="486"/>
                    <a:pt x="0" y="738"/>
                    <a:pt x="126" y="896"/>
                  </a:cubicBezTo>
                  <a:cubicBezTo>
                    <a:pt x="205" y="994"/>
                    <a:pt x="309" y="1044"/>
                    <a:pt x="414" y="1044"/>
                  </a:cubicBezTo>
                  <a:cubicBezTo>
                    <a:pt x="476" y="1044"/>
                    <a:pt x="540" y="1026"/>
                    <a:pt x="599" y="990"/>
                  </a:cubicBezTo>
                  <a:lnTo>
                    <a:pt x="1166" y="644"/>
                  </a:lnTo>
                  <a:cubicBezTo>
                    <a:pt x="1324" y="581"/>
                    <a:pt x="1418" y="329"/>
                    <a:pt x="1292" y="171"/>
                  </a:cubicBezTo>
                  <a:cubicBezTo>
                    <a:pt x="1249" y="64"/>
                    <a:pt x="1119" y="1"/>
                    <a:pt x="991" y="1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54"/>
            <p:cNvSpPr/>
            <p:nvPr/>
          </p:nvSpPr>
          <p:spPr>
            <a:xfrm>
              <a:off x="-45984400" y="2799050"/>
              <a:ext cx="35475" cy="26100"/>
            </a:xfrm>
            <a:custGeom>
              <a:rect b="b" l="l" r="r" t="t"/>
              <a:pathLst>
                <a:path extrusionOk="0" h="1044" w="1419">
                  <a:moveTo>
                    <a:pt x="1014" y="1"/>
                  </a:moveTo>
                  <a:cubicBezTo>
                    <a:pt x="947" y="1"/>
                    <a:pt x="879" y="18"/>
                    <a:pt x="820" y="54"/>
                  </a:cubicBezTo>
                  <a:lnTo>
                    <a:pt x="221" y="400"/>
                  </a:lnTo>
                  <a:cubicBezTo>
                    <a:pt x="64" y="463"/>
                    <a:pt x="1" y="716"/>
                    <a:pt x="95" y="873"/>
                  </a:cubicBezTo>
                  <a:cubicBezTo>
                    <a:pt x="160" y="980"/>
                    <a:pt x="282" y="1043"/>
                    <a:pt x="403" y="1043"/>
                  </a:cubicBezTo>
                  <a:cubicBezTo>
                    <a:pt x="461" y="1043"/>
                    <a:pt x="517" y="1029"/>
                    <a:pt x="568" y="999"/>
                  </a:cubicBezTo>
                  <a:lnTo>
                    <a:pt x="1167" y="621"/>
                  </a:lnTo>
                  <a:cubicBezTo>
                    <a:pt x="1324" y="558"/>
                    <a:pt x="1419" y="306"/>
                    <a:pt x="1293" y="148"/>
                  </a:cubicBezTo>
                  <a:cubicBezTo>
                    <a:pt x="1234" y="50"/>
                    <a:pt x="1125" y="1"/>
                    <a:pt x="1014" y="1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54"/>
            <p:cNvSpPr/>
            <p:nvPr/>
          </p:nvSpPr>
          <p:spPr>
            <a:xfrm>
              <a:off x="-45815850" y="2799050"/>
              <a:ext cx="33900" cy="25750"/>
            </a:xfrm>
            <a:custGeom>
              <a:rect b="b" l="l" r="r" t="t"/>
              <a:pathLst>
                <a:path extrusionOk="0" h="1030" w="1356">
                  <a:moveTo>
                    <a:pt x="343" y="1"/>
                  </a:moveTo>
                  <a:cubicBezTo>
                    <a:pt x="231" y="1"/>
                    <a:pt x="123" y="50"/>
                    <a:pt x="64" y="148"/>
                  </a:cubicBezTo>
                  <a:cubicBezTo>
                    <a:pt x="1" y="306"/>
                    <a:pt x="32" y="558"/>
                    <a:pt x="190" y="621"/>
                  </a:cubicBezTo>
                  <a:lnTo>
                    <a:pt x="789" y="999"/>
                  </a:lnTo>
                  <a:cubicBezTo>
                    <a:pt x="838" y="1019"/>
                    <a:pt x="895" y="1029"/>
                    <a:pt x="951" y="1029"/>
                  </a:cubicBezTo>
                  <a:cubicBezTo>
                    <a:pt x="1073" y="1029"/>
                    <a:pt x="1197" y="981"/>
                    <a:pt x="1261" y="873"/>
                  </a:cubicBezTo>
                  <a:cubicBezTo>
                    <a:pt x="1356" y="716"/>
                    <a:pt x="1293" y="526"/>
                    <a:pt x="1135" y="400"/>
                  </a:cubicBezTo>
                  <a:lnTo>
                    <a:pt x="537" y="54"/>
                  </a:lnTo>
                  <a:cubicBezTo>
                    <a:pt x="477" y="18"/>
                    <a:pt x="410" y="1"/>
                    <a:pt x="343" y="1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54"/>
            <p:cNvSpPr/>
            <p:nvPr/>
          </p:nvSpPr>
          <p:spPr>
            <a:xfrm>
              <a:off x="-45983600" y="2702750"/>
              <a:ext cx="34675" cy="25525"/>
            </a:xfrm>
            <a:custGeom>
              <a:rect b="b" l="l" r="r" t="t"/>
              <a:pathLst>
                <a:path extrusionOk="0" h="1021" w="1387">
                  <a:moveTo>
                    <a:pt x="398" y="0"/>
                  </a:moveTo>
                  <a:cubicBezTo>
                    <a:pt x="269" y="0"/>
                    <a:pt x="138" y="49"/>
                    <a:pt x="95" y="157"/>
                  </a:cubicBezTo>
                  <a:cubicBezTo>
                    <a:pt x="0" y="314"/>
                    <a:pt x="32" y="535"/>
                    <a:pt x="189" y="629"/>
                  </a:cubicBezTo>
                  <a:lnTo>
                    <a:pt x="788" y="976"/>
                  </a:lnTo>
                  <a:cubicBezTo>
                    <a:pt x="839" y="1006"/>
                    <a:pt x="899" y="1020"/>
                    <a:pt x="959" y="1020"/>
                  </a:cubicBezTo>
                  <a:cubicBezTo>
                    <a:pt x="1088" y="1020"/>
                    <a:pt x="1218" y="957"/>
                    <a:pt x="1261" y="850"/>
                  </a:cubicBezTo>
                  <a:cubicBezTo>
                    <a:pt x="1387" y="692"/>
                    <a:pt x="1292" y="503"/>
                    <a:pt x="1135" y="377"/>
                  </a:cubicBezTo>
                  <a:lnTo>
                    <a:pt x="567" y="31"/>
                  </a:lnTo>
                  <a:cubicBezTo>
                    <a:pt x="518" y="11"/>
                    <a:pt x="458" y="0"/>
                    <a:pt x="398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71675" lIns="171675" spcFirstLastPara="1" rIns="171675" wrap="square" tIns="1716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9" name="Google Shape;539;p54"/>
          <p:cNvSpPr txBox="1"/>
          <p:nvPr/>
        </p:nvSpPr>
        <p:spPr>
          <a:xfrm>
            <a:off x="885805" y="890338"/>
            <a:ext cx="2552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Who</a:t>
            </a:r>
            <a:r>
              <a:rPr b="0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: WAGs are comprised of a group of graduate students (usually 4-8 participants per group) interested in developing writing habits and accountability</a:t>
            </a:r>
            <a:r>
              <a:rPr lang="en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b="0" i="0" sz="1400" u="none" cap="none" strike="noStrike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0" name="Google Shape;540;p54"/>
          <p:cNvSpPr/>
          <p:nvPr/>
        </p:nvSpPr>
        <p:spPr>
          <a:xfrm>
            <a:off x="3379739" y="890345"/>
            <a:ext cx="784671" cy="769290"/>
          </a:xfrm>
          <a:custGeom>
            <a:rect b="b" l="l" r="r" t="t"/>
            <a:pathLst>
              <a:path extrusionOk="0" h="7402" w="7550">
                <a:moveTo>
                  <a:pt x="3706" y="1"/>
                </a:moveTo>
                <a:cubicBezTo>
                  <a:pt x="3595" y="1"/>
                  <a:pt x="3483" y="6"/>
                  <a:pt x="3370" y="16"/>
                </a:cubicBezTo>
                <a:cubicBezTo>
                  <a:pt x="1966" y="159"/>
                  <a:pt x="834" y="1028"/>
                  <a:pt x="322" y="2243"/>
                </a:cubicBezTo>
                <a:cubicBezTo>
                  <a:pt x="203" y="2517"/>
                  <a:pt x="108" y="2814"/>
                  <a:pt x="61" y="3112"/>
                </a:cubicBezTo>
                <a:cubicBezTo>
                  <a:pt x="13" y="3410"/>
                  <a:pt x="1" y="3731"/>
                  <a:pt x="37" y="4041"/>
                </a:cubicBezTo>
                <a:cubicBezTo>
                  <a:pt x="84" y="4588"/>
                  <a:pt x="251" y="5112"/>
                  <a:pt x="513" y="5553"/>
                </a:cubicBezTo>
                <a:cubicBezTo>
                  <a:pt x="1162" y="6675"/>
                  <a:pt x="2361" y="7401"/>
                  <a:pt x="3704" y="7401"/>
                </a:cubicBezTo>
                <a:cubicBezTo>
                  <a:pt x="3814" y="7401"/>
                  <a:pt x="3925" y="7396"/>
                  <a:pt x="4037" y="7386"/>
                </a:cubicBezTo>
                <a:cubicBezTo>
                  <a:pt x="6061" y="7208"/>
                  <a:pt x="7550" y="5410"/>
                  <a:pt x="7371" y="3386"/>
                </a:cubicBezTo>
                <a:cubicBezTo>
                  <a:pt x="7288" y="2445"/>
                  <a:pt x="6847" y="1612"/>
                  <a:pt x="6192" y="1005"/>
                </a:cubicBezTo>
                <a:cubicBezTo>
                  <a:pt x="6014" y="826"/>
                  <a:pt x="5823" y="671"/>
                  <a:pt x="5609" y="552"/>
                </a:cubicBezTo>
                <a:cubicBezTo>
                  <a:pt x="5573" y="528"/>
                  <a:pt x="5537" y="493"/>
                  <a:pt x="5502" y="481"/>
                </a:cubicBezTo>
                <a:cubicBezTo>
                  <a:pt x="4963" y="176"/>
                  <a:pt x="4354" y="1"/>
                  <a:pt x="37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1" name="Google Shape;541;p54"/>
          <p:cNvGrpSpPr/>
          <p:nvPr/>
        </p:nvGrpSpPr>
        <p:grpSpPr>
          <a:xfrm>
            <a:off x="3553220" y="1070513"/>
            <a:ext cx="437722" cy="435444"/>
            <a:chOff x="685475" y="2318350"/>
            <a:chExt cx="297750" cy="296200"/>
          </a:xfrm>
        </p:grpSpPr>
        <p:sp>
          <p:nvSpPr>
            <p:cNvPr id="542" name="Google Shape;542;p54"/>
            <p:cNvSpPr/>
            <p:nvPr/>
          </p:nvSpPr>
          <p:spPr>
            <a:xfrm>
              <a:off x="685475" y="2371925"/>
              <a:ext cx="142600" cy="241975"/>
            </a:xfrm>
            <a:custGeom>
              <a:rect b="b" l="l" r="r" t="t"/>
              <a:pathLst>
                <a:path extrusionOk="0" h="9679" w="5704">
                  <a:moveTo>
                    <a:pt x="2080" y="662"/>
                  </a:moveTo>
                  <a:cubicBezTo>
                    <a:pt x="2458" y="662"/>
                    <a:pt x="2773" y="977"/>
                    <a:pt x="2773" y="1387"/>
                  </a:cubicBezTo>
                  <a:cubicBezTo>
                    <a:pt x="2773" y="1765"/>
                    <a:pt x="2458" y="2080"/>
                    <a:pt x="2080" y="2080"/>
                  </a:cubicBezTo>
                  <a:cubicBezTo>
                    <a:pt x="1671" y="2080"/>
                    <a:pt x="1356" y="1765"/>
                    <a:pt x="1356" y="1387"/>
                  </a:cubicBezTo>
                  <a:cubicBezTo>
                    <a:pt x="1356" y="977"/>
                    <a:pt x="1734" y="662"/>
                    <a:pt x="2080" y="662"/>
                  </a:cubicBezTo>
                  <a:close/>
                  <a:moveTo>
                    <a:pt x="2962" y="6900"/>
                  </a:moveTo>
                  <a:lnTo>
                    <a:pt x="3120" y="7593"/>
                  </a:lnTo>
                  <a:lnTo>
                    <a:pt x="1135" y="7593"/>
                  </a:lnTo>
                  <a:lnTo>
                    <a:pt x="1293" y="6900"/>
                  </a:lnTo>
                  <a:close/>
                  <a:moveTo>
                    <a:pt x="1742" y="2767"/>
                  </a:moveTo>
                  <a:cubicBezTo>
                    <a:pt x="1866" y="2767"/>
                    <a:pt x="1991" y="2831"/>
                    <a:pt x="2049" y="2962"/>
                  </a:cubicBezTo>
                  <a:lnTo>
                    <a:pt x="2553" y="3938"/>
                  </a:lnTo>
                  <a:cubicBezTo>
                    <a:pt x="2584" y="4064"/>
                    <a:pt x="2742" y="4127"/>
                    <a:pt x="2868" y="4127"/>
                  </a:cubicBezTo>
                  <a:lnTo>
                    <a:pt x="3813" y="4127"/>
                  </a:lnTo>
                  <a:cubicBezTo>
                    <a:pt x="4002" y="4127"/>
                    <a:pt x="4159" y="4285"/>
                    <a:pt x="4159" y="4474"/>
                  </a:cubicBezTo>
                  <a:cubicBezTo>
                    <a:pt x="4159" y="4695"/>
                    <a:pt x="4002" y="4852"/>
                    <a:pt x="3813" y="4852"/>
                  </a:cubicBezTo>
                  <a:lnTo>
                    <a:pt x="2427" y="4852"/>
                  </a:lnTo>
                  <a:cubicBezTo>
                    <a:pt x="2301" y="4852"/>
                    <a:pt x="2175" y="4758"/>
                    <a:pt x="2112" y="4631"/>
                  </a:cubicBezTo>
                  <a:cubicBezTo>
                    <a:pt x="2042" y="4515"/>
                    <a:pt x="1919" y="4450"/>
                    <a:pt x="1784" y="4450"/>
                  </a:cubicBezTo>
                  <a:cubicBezTo>
                    <a:pt x="1737" y="4450"/>
                    <a:pt x="1688" y="4458"/>
                    <a:pt x="1639" y="4474"/>
                  </a:cubicBezTo>
                  <a:cubicBezTo>
                    <a:pt x="1482" y="4568"/>
                    <a:pt x="1387" y="4758"/>
                    <a:pt x="1482" y="4947"/>
                  </a:cubicBezTo>
                  <a:cubicBezTo>
                    <a:pt x="1671" y="5325"/>
                    <a:pt x="2017" y="5545"/>
                    <a:pt x="2427" y="5545"/>
                  </a:cubicBezTo>
                  <a:lnTo>
                    <a:pt x="3813" y="5545"/>
                  </a:lnTo>
                  <a:cubicBezTo>
                    <a:pt x="3970" y="5545"/>
                    <a:pt x="4128" y="5671"/>
                    <a:pt x="4159" y="5829"/>
                  </a:cubicBezTo>
                  <a:lnTo>
                    <a:pt x="4853" y="8570"/>
                  </a:lnTo>
                  <a:cubicBezTo>
                    <a:pt x="4916" y="8790"/>
                    <a:pt x="4790" y="8979"/>
                    <a:pt x="4632" y="9011"/>
                  </a:cubicBezTo>
                  <a:cubicBezTo>
                    <a:pt x="4608" y="9015"/>
                    <a:pt x="4584" y="9017"/>
                    <a:pt x="4560" y="9017"/>
                  </a:cubicBezTo>
                  <a:cubicBezTo>
                    <a:pt x="4403" y="9017"/>
                    <a:pt x="4273" y="8927"/>
                    <a:pt x="4191" y="8790"/>
                  </a:cubicBezTo>
                  <a:lnTo>
                    <a:pt x="3655" y="6522"/>
                  </a:lnTo>
                  <a:cubicBezTo>
                    <a:pt x="3592" y="6364"/>
                    <a:pt x="3498" y="6270"/>
                    <a:pt x="3277" y="6270"/>
                  </a:cubicBezTo>
                  <a:lnTo>
                    <a:pt x="1040" y="6270"/>
                  </a:lnTo>
                  <a:cubicBezTo>
                    <a:pt x="914" y="6270"/>
                    <a:pt x="851" y="6207"/>
                    <a:pt x="757" y="6144"/>
                  </a:cubicBezTo>
                  <a:cubicBezTo>
                    <a:pt x="694" y="5986"/>
                    <a:pt x="694" y="5892"/>
                    <a:pt x="694" y="5797"/>
                  </a:cubicBezTo>
                  <a:lnTo>
                    <a:pt x="1419" y="3025"/>
                  </a:lnTo>
                  <a:cubicBezTo>
                    <a:pt x="1453" y="2855"/>
                    <a:pt x="1597" y="2767"/>
                    <a:pt x="1742" y="2767"/>
                  </a:cubicBezTo>
                  <a:close/>
                  <a:moveTo>
                    <a:pt x="2143" y="0"/>
                  </a:moveTo>
                  <a:cubicBezTo>
                    <a:pt x="1419" y="0"/>
                    <a:pt x="788" y="630"/>
                    <a:pt x="788" y="1387"/>
                  </a:cubicBezTo>
                  <a:cubicBezTo>
                    <a:pt x="788" y="1733"/>
                    <a:pt x="946" y="2080"/>
                    <a:pt x="1135" y="2332"/>
                  </a:cubicBezTo>
                  <a:cubicBezTo>
                    <a:pt x="977" y="2426"/>
                    <a:pt x="851" y="2647"/>
                    <a:pt x="788" y="2867"/>
                  </a:cubicBezTo>
                  <a:lnTo>
                    <a:pt x="64" y="5640"/>
                  </a:lnTo>
                  <a:cubicBezTo>
                    <a:pt x="1" y="5955"/>
                    <a:pt x="64" y="6270"/>
                    <a:pt x="253" y="6522"/>
                  </a:cubicBezTo>
                  <a:cubicBezTo>
                    <a:pt x="347" y="6648"/>
                    <a:pt x="473" y="6774"/>
                    <a:pt x="631" y="6805"/>
                  </a:cubicBezTo>
                  <a:lnTo>
                    <a:pt x="32" y="9263"/>
                  </a:lnTo>
                  <a:cubicBezTo>
                    <a:pt x="1" y="9452"/>
                    <a:pt x="95" y="9609"/>
                    <a:pt x="253" y="9672"/>
                  </a:cubicBezTo>
                  <a:cubicBezTo>
                    <a:pt x="281" y="9676"/>
                    <a:pt x="309" y="9678"/>
                    <a:pt x="335" y="9678"/>
                  </a:cubicBezTo>
                  <a:cubicBezTo>
                    <a:pt x="513" y="9678"/>
                    <a:pt x="639" y="9589"/>
                    <a:pt x="694" y="9452"/>
                  </a:cubicBezTo>
                  <a:lnTo>
                    <a:pt x="977" y="8318"/>
                  </a:lnTo>
                  <a:lnTo>
                    <a:pt x="3372" y="8318"/>
                  </a:lnTo>
                  <a:lnTo>
                    <a:pt x="3529" y="8885"/>
                  </a:lnTo>
                  <a:cubicBezTo>
                    <a:pt x="3661" y="9359"/>
                    <a:pt x="4079" y="9679"/>
                    <a:pt x="4526" y="9679"/>
                  </a:cubicBezTo>
                  <a:cubicBezTo>
                    <a:pt x="4613" y="9679"/>
                    <a:pt x="4702" y="9667"/>
                    <a:pt x="4790" y="9641"/>
                  </a:cubicBezTo>
                  <a:cubicBezTo>
                    <a:pt x="5357" y="9483"/>
                    <a:pt x="5703" y="8916"/>
                    <a:pt x="5546" y="8381"/>
                  </a:cubicBezTo>
                  <a:lnTo>
                    <a:pt x="4821" y="5640"/>
                  </a:lnTo>
                  <a:cubicBezTo>
                    <a:pt x="4790" y="5482"/>
                    <a:pt x="4727" y="5325"/>
                    <a:pt x="4601" y="5199"/>
                  </a:cubicBezTo>
                  <a:cubicBezTo>
                    <a:pt x="4758" y="5010"/>
                    <a:pt x="4884" y="4758"/>
                    <a:pt x="4884" y="4474"/>
                  </a:cubicBezTo>
                  <a:cubicBezTo>
                    <a:pt x="4884" y="3907"/>
                    <a:pt x="4412" y="3466"/>
                    <a:pt x="3844" y="3466"/>
                  </a:cubicBezTo>
                  <a:lnTo>
                    <a:pt x="3088" y="3466"/>
                  </a:lnTo>
                  <a:lnTo>
                    <a:pt x="2710" y="2647"/>
                  </a:lnTo>
                  <a:cubicBezTo>
                    <a:pt x="3183" y="2395"/>
                    <a:pt x="3529" y="1922"/>
                    <a:pt x="3529" y="1387"/>
                  </a:cubicBezTo>
                  <a:cubicBezTo>
                    <a:pt x="3529" y="630"/>
                    <a:pt x="2899" y="0"/>
                    <a:pt x="2143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9125" lIns="139125" spcFirstLastPara="1" rIns="139125" wrap="square" tIns="1391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54"/>
            <p:cNvSpPr/>
            <p:nvPr/>
          </p:nvSpPr>
          <p:spPr>
            <a:xfrm>
              <a:off x="839850" y="2371925"/>
              <a:ext cx="143375" cy="242625"/>
            </a:xfrm>
            <a:custGeom>
              <a:rect b="b" l="l" r="r" t="t"/>
              <a:pathLst>
                <a:path extrusionOk="0" h="9705" w="5735">
                  <a:moveTo>
                    <a:pt x="3624" y="662"/>
                  </a:moveTo>
                  <a:cubicBezTo>
                    <a:pt x="4002" y="662"/>
                    <a:pt x="4317" y="977"/>
                    <a:pt x="4317" y="1355"/>
                  </a:cubicBezTo>
                  <a:cubicBezTo>
                    <a:pt x="4317" y="1765"/>
                    <a:pt x="4002" y="2080"/>
                    <a:pt x="3624" y="2080"/>
                  </a:cubicBezTo>
                  <a:cubicBezTo>
                    <a:pt x="3214" y="2080"/>
                    <a:pt x="2899" y="1765"/>
                    <a:pt x="2899" y="1355"/>
                  </a:cubicBezTo>
                  <a:cubicBezTo>
                    <a:pt x="2899" y="977"/>
                    <a:pt x="3214" y="662"/>
                    <a:pt x="3624" y="662"/>
                  </a:cubicBezTo>
                  <a:close/>
                  <a:moveTo>
                    <a:pt x="4317" y="6900"/>
                  </a:moveTo>
                  <a:lnTo>
                    <a:pt x="4474" y="7593"/>
                  </a:lnTo>
                  <a:lnTo>
                    <a:pt x="2490" y="7593"/>
                  </a:lnTo>
                  <a:lnTo>
                    <a:pt x="2647" y="6900"/>
                  </a:lnTo>
                  <a:close/>
                  <a:moveTo>
                    <a:pt x="3962" y="2731"/>
                  </a:moveTo>
                  <a:cubicBezTo>
                    <a:pt x="4108" y="2731"/>
                    <a:pt x="4250" y="2818"/>
                    <a:pt x="4285" y="2993"/>
                  </a:cubicBezTo>
                  <a:lnTo>
                    <a:pt x="4979" y="5734"/>
                  </a:lnTo>
                  <a:cubicBezTo>
                    <a:pt x="5010" y="6018"/>
                    <a:pt x="4853" y="6207"/>
                    <a:pt x="4632" y="6207"/>
                  </a:cubicBezTo>
                  <a:lnTo>
                    <a:pt x="2395" y="6207"/>
                  </a:lnTo>
                  <a:cubicBezTo>
                    <a:pt x="2238" y="6207"/>
                    <a:pt x="2080" y="6333"/>
                    <a:pt x="2049" y="6490"/>
                  </a:cubicBezTo>
                  <a:lnTo>
                    <a:pt x="1482" y="8727"/>
                  </a:lnTo>
                  <a:cubicBezTo>
                    <a:pt x="1456" y="8883"/>
                    <a:pt x="1323" y="8996"/>
                    <a:pt x="1154" y="8996"/>
                  </a:cubicBezTo>
                  <a:cubicBezTo>
                    <a:pt x="1118" y="8996"/>
                    <a:pt x="1080" y="8990"/>
                    <a:pt x="1040" y="8979"/>
                  </a:cubicBezTo>
                  <a:cubicBezTo>
                    <a:pt x="851" y="8916"/>
                    <a:pt x="725" y="8727"/>
                    <a:pt x="820" y="8538"/>
                  </a:cubicBezTo>
                  <a:lnTo>
                    <a:pt x="1513" y="5766"/>
                  </a:lnTo>
                  <a:cubicBezTo>
                    <a:pt x="1576" y="5608"/>
                    <a:pt x="1671" y="5514"/>
                    <a:pt x="1891" y="5514"/>
                  </a:cubicBezTo>
                  <a:lnTo>
                    <a:pt x="3246" y="5514"/>
                  </a:lnTo>
                  <a:cubicBezTo>
                    <a:pt x="3655" y="5514"/>
                    <a:pt x="4002" y="5262"/>
                    <a:pt x="4222" y="4915"/>
                  </a:cubicBezTo>
                  <a:cubicBezTo>
                    <a:pt x="4285" y="4758"/>
                    <a:pt x="4222" y="4537"/>
                    <a:pt x="4033" y="4442"/>
                  </a:cubicBezTo>
                  <a:cubicBezTo>
                    <a:pt x="3993" y="4426"/>
                    <a:pt x="3948" y="4418"/>
                    <a:pt x="3902" y="4418"/>
                  </a:cubicBezTo>
                  <a:cubicBezTo>
                    <a:pt x="3770" y="4418"/>
                    <a:pt x="3631" y="4483"/>
                    <a:pt x="3561" y="4600"/>
                  </a:cubicBezTo>
                  <a:cubicBezTo>
                    <a:pt x="3529" y="4726"/>
                    <a:pt x="3372" y="4789"/>
                    <a:pt x="3246" y="4789"/>
                  </a:cubicBezTo>
                  <a:lnTo>
                    <a:pt x="1891" y="4789"/>
                  </a:lnTo>
                  <a:cubicBezTo>
                    <a:pt x="1671" y="4789"/>
                    <a:pt x="1513" y="4631"/>
                    <a:pt x="1513" y="4442"/>
                  </a:cubicBezTo>
                  <a:cubicBezTo>
                    <a:pt x="1513" y="4253"/>
                    <a:pt x="1671" y="4096"/>
                    <a:pt x="1891" y="4096"/>
                  </a:cubicBezTo>
                  <a:lnTo>
                    <a:pt x="2836" y="4096"/>
                  </a:lnTo>
                  <a:cubicBezTo>
                    <a:pt x="2931" y="4096"/>
                    <a:pt x="3057" y="4001"/>
                    <a:pt x="3151" y="3907"/>
                  </a:cubicBezTo>
                  <a:cubicBezTo>
                    <a:pt x="3151" y="3844"/>
                    <a:pt x="3655" y="2899"/>
                    <a:pt x="3655" y="2899"/>
                  </a:cubicBezTo>
                  <a:cubicBezTo>
                    <a:pt x="3725" y="2787"/>
                    <a:pt x="3845" y="2731"/>
                    <a:pt x="3962" y="2731"/>
                  </a:cubicBezTo>
                  <a:close/>
                  <a:moveTo>
                    <a:pt x="3529" y="0"/>
                  </a:moveTo>
                  <a:cubicBezTo>
                    <a:pt x="2805" y="0"/>
                    <a:pt x="2175" y="630"/>
                    <a:pt x="2175" y="1355"/>
                  </a:cubicBezTo>
                  <a:cubicBezTo>
                    <a:pt x="2175" y="1922"/>
                    <a:pt x="2490" y="2395"/>
                    <a:pt x="2994" y="2615"/>
                  </a:cubicBezTo>
                  <a:lnTo>
                    <a:pt x="2584" y="3466"/>
                  </a:lnTo>
                  <a:lnTo>
                    <a:pt x="1860" y="3466"/>
                  </a:lnTo>
                  <a:cubicBezTo>
                    <a:pt x="1261" y="3466"/>
                    <a:pt x="820" y="3938"/>
                    <a:pt x="820" y="4474"/>
                  </a:cubicBezTo>
                  <a:cubicBezTo>
                    <a:pt x="820" y="4758"/>
                    <a:pt x="946" y="4978"/>
                    <a:pt x="1103" y="5199"/>
                  </a:cubicBezTo>
                  <a:cubicBezTo>
                    <a:pt x="977" y="5325"/>
                    <a:pt x="914" y="5451"/>
                    <a:pt x="851" y="5608"/>
                  </a:cubicBezTo>
                  <a:lnTo>
                    <a:pt x="158" y="8381"/>
                  </a:lnTo>
                  <a:cubicBezTo>
                    <a:pt x="1" y="8916"/>
                    <a:pt x="347" y="9483"/>
                    <a:pt x="914" y="9641"/>
                  </a:cubicBezTo>
                  <a:cubicBezTo>
                    <a:pt x="1002" y="9667"/>
                    <a:pt x="1091" y="9679"/>
                    <a:pt x="1178" y="9679"/>
                  </a:cubicBezTo>
                  <a:cubicBezTo>
                    <a:pt x="1624" y="9679"/>
                    <a:pt x="2038" y="9359"/>
                    <a:pt x="2143" y="8885"/>
                  </a:cubicBezTo>
                  <a:lnTo>
                    <a:pt x="2332" y="8286"/>
                  </a:lnTo>
                  <a:lnTo>
                    <a:pt x="4695" y="8286"/>
                  </a:lnTo>
                  <a:lnTo>
                    <a:pt x="4947" y="9452"/>
                  </a:lnTo>
                  <a:cubicBezTo>
                    <a:pt x="4995" y="9597"/>
                    <a:pt x="5118" y="9704"/>
                    <a:pt x="5257" y="9704"/>
                  </a:cubicBezTo>
                  <a:cubicBezTo>
                    <a:pt x="5300" y="9704"/>
                    <a:pt x="5344" y="9694"/>
                    <a:pt x="5388" y="9672"/>
                  </a:cubicBezTo>
                  <a:cubicBezTo>
                    <a:pt x="5577" y="9641"/>
                    <a:pt x="5703" y="9452"/>
                    <a:pt x="5609" y="9231"/>
                  </a:cubicBezTo>
                  <a:lnTo>
                    <a:pt x="5042" y="6805"/>
                  </a:lnTo>
                  <a:cubicBezTo>
                    <a:pt x="5514" y="6616"/>
                    <a:pt x="5735" y="6144"/>
                    <a:pt x="5640" y="5640"/>
                  </a:cubicBezTo>
                  <a:lnTo>
                    <a:pt x="4916" y="2867"/>
                  </a:lnTo>
                  <a:cubicBezTo>
                    <a:pt x="4884" y="2647"/>
                    <a:pt x="4758" y="2489"/>
                    <a:pt x="4569" y="2332"/>
                  </a:cubicBezTo>
                  <a:cubicBezTo>
                    <a:pt x="4790" y="2080"/>
                    <a:pt x="4916" y="1733"/>
                    <a:pt x="4916" y="1355"/>
                  </a:cubicBezTo>
                  <a:cubicBezTo>
                    <a:pt x="4916" y="630"/>
                    <a:pt x="4285" y="0"/>
                    <a:pt x="3529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9125" lIns="139125" spcFirstLastPara="1" rIns="139125" wrap="square" tIns="1391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54"/>
            <p:cNvSpPr/>
            <p:nvPr/>
          </p:nvSpPr>
          <p:spPr>
            <a:xfrm>
              <a:off x="772900" y="2318350"/>
              <a:ext cx="122125" cy="105075"/>
            </a:xfrm>
            <a:custGeom>
              <a:rect b="b" l="l" r="r" t="t"/>
              <a:pathLst>
                <a:path extrusionOk="0" h="4203" w="4885">
                  <a:moveTo>
                    <a:pt x="3844" y="631"/>
                  </a:moveTo>
                  <a:cubicBezTo>
                    <a:pt x="4034" y="631"/>
                    <a:pt x="4223" y="789"/>
                    <a:pt x="4223" y="978"/>
                  </a:cubicBezTo>
                  <a:lnTo>
                    <a:pt x="4223" y="1734"/>
                  </a:lnTo>
                  <a:cubicBezTo>
                    <a:pt x="4223" y="1923"/>
                    <a:pt x="4034" y="2112"/>
                    <a:pt x="3844" y="2112"/>
                  </a:cubicBezTo>
                  <a:cubicBezTo>
                    <a:pt x="3655" y="2143"/>
                    <a:pt x="3498" y="2301"/>
                    <a:pt x="3498" y="2458"/>
                  </a:cubicBezTo>
                  <a:lnTo>
                    <a:pt x="3498" y="2994"/>
                  </a:lnTo>
                  <a:lnTo>
                    <a:pt x="2679" y="2206"/>
                  </a:lnTo>
                  <a:cubicBezTo>
                    <a:pt x="2584" y="2143"/>
                    <a:pt x="2521" y="2112"/>
                    <a:pt x="2427" y="2112"/>
                  </a:cubicBezTo>
                  <a:lnTo>
                    <a:pt x="1009" y="2112"/>
                  </a:lnTo>
                  <a:cubicBezTo>
                    <a:pt x="820" y="2112"/>
                    <a:pt x="662" y="1923"/>
                    <a:pt x="662" y="1734"/>
                  </a:cubicBezTo>
                  <a:lnTo>
                    <a:pt x="662" y="978"/>
                  </a:lnTo>
                  <a:cubicBezTo>
                    <a:pt x="662" y="789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4"/>
                    <a:pt x="1" y="1041"/>
                  </a:cubicBezTo>
                  <a:lnTo>
                    <a:pt x="1" y="1765"/>
                  </a:lnTo>
                  <a:cubicBezTo>
                    <a:pt x="1" y="2364"/>
                    <a:pt x="473" y="2805"/>
                    <a:pt x="1009" y="2805"/>
                  </a:cubicBezTo>
                  <a:lnTo>
                    <a:pt x="2269" y="2805"/>
                  </a:lnTo>
                  <a:lnTo>
                    <a:pt x="3592" y="4097"/>
                  </a:lnTo>
                  <a:cubicBezTo>
                    <a:pt x="3663" y="4167"/>
                    <a:pt x="3770" y="4203"/>
                    <a:pt x="3872" y="4203"/>
                  </a:cubicBezTo>
                  <a:cubicBezTo>
                    <a:pt x="3906" y="4203"/>
                    <a:pt x="3939" y="4199"/>
                    <a:pt x="3970" y="4191"/>
                  </a:cubicBezTo>
                  <a:cubicBezTo>
                    <a:pt x="4097" y="4160"/>
                    <a:pt x="4160" y="4002"/>
                    <a:pt x="4160" y="3876"/>
                  </a:cubicBezTo>
                  <a:lnTo>
                    <a:pt x="4160" y="2773"/>
                  </a:lnTo>
                  <a:cubicBezTo>
                    <a:pt x="4569" y="2616"/>
                    <a:pt x="4884" y="2238"/>
                    <a:pt x="4884" y="1765"/>
                  </a:cubicBezTo>
                  <a:lnTo>
                    <a:pt x="4884" y="1041"/>
                  </a:lnTo>
                  <a:cubicBezTo>
                    <a:pt x="4884" y="442"/>
                    <a:pt x="4412" y="1"/>
                    <a:pt x="3844" y="1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9125" lIns="139125" spcFirstLastPara="1" rIns="139125" wrap="square" tIns="1391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5" name="Google Shape;545;p54"/>
          <p:cNvSpPr txBox="1"/>
          <p:nvPr/>
        </p:nvSpPr>
        <p:spPr>
          <a:xfrm>
            <a:off x="5806950" y="890350"/>
            <a:ext cx="270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</a:t>
            </a:r>
            <a:r>
              <a:rPr b="0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: Develop habits of writing every day for a short, manageable period of time by setting goals and being accountable to WAG peers. </a:t>
            </a:r>
            <a:endParaRPr b="0" i="0" sz="1400" u="none" cap="none" strike="noStrike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46" name="Google Shape;546;p54"/>
          <p:cNvSpPr/>
          <p:nvPr/>
        </p:nvSpPr>
        <p:spPr>
          <a:xfrm>
            <a:off x="5093164" y="890345"/>
            <a:ext cx="784671" cy="769290"/>
          </a:xfrm>
          <a:custGeom>
            <a:rect b="b" l="l" r="r" t="t"/>
            <a:pathLst>
              <a:path extrusionOk="0" h="7402" w="7550">
                <a:moveTo>
                  <a:pt x="3706" y="1"/>
                </a:moveTo>
                <a:cubicBezTo>
                  <a:pt x="3595" y="1"/>
                  <a:pt x="3483" y="6"/>
                  <a:pt x="3370" y="16"/>
                </a:cubicBezTo>
                <a:cubicBezTo>
                  <a:pt x="1966" y="159"/>
                  <a:pt x="834" y="1028"/>
                  <a:pt x="322" y="2243"/>
                </a:cubicBezTo>
                <a:cubicBezTo>
                  <a:pt x="203" y="2517"/>
                  <a:pt x="108" y="2814"/>
                  <a:pt x="61" y="3112"/>
                </a:cubicBezTo>
                <a:cubicBezTo>
                  <a:pt x="13" y="3410"/>
                  <a:pt x="1" y="3731"/>
                  <a:pt x="37" y="4041"/>
                </a:cubicBezTo>
                <a:cubicBezTo>
                  <a:pt x="84" y="4588"/>
                  <a:pt x="251" y="5112"/>
                  <a:pt x="513" y="5553"/>
                </a:cubicBezTo>
                <a:cubicBezTo>
                  <a:pt x="1162" y="6675"/>
                  <a:pt x="2361" y="7401"/>
                  <a:pt x="3704" y="7401"/>
                </a:cubicBezTo>
                <a:cubicBezTo>
                  <a:pt x="3814" y="7401"/>
                  <a:pt x="3925" y="7396"/>
                  <a:pt x="4037" y="7386"/>
                </a:cubicBezTo>
                <a:cubicBezTo>
                  <a:pt x="6061" y="7208"/>
                  <a:pt x="7550" y="5410"/>
                  <a:pt x="7371" y="3386"/>
                </a:cubicBezTo>
                <a:cubicBezTo>
                  <a:pt x="7288" y="2445"/>
                  <a:pt x="6847" y="1612"/>
                  <a:pt x="6192" y="1005"/>
                </a:cubicBezTo>
                <a:cubicBezTo>
                  <a:pt x="6014" y="826"/>
                  <a:pt x="5823" y="671"/>
                  <a:pt x="5609" y="552"/>
                </a:cubicBezTo>
                <a:cubicBezTo>
                  <a:pt x="5573" y="528"/>
                  <a:pt x="5537" y="493"/>
                  <a:pt x="5502" y="481"/>
                </a:cubicBezTo>
                <a:cubicBezTo>
                  <a:pt x="4963" y="176"/>
                  <a:pt x="4354" y="1"/>
                  <a:pt x="37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7" name="Google Shape;547;p54"/>
          <p:cNvGrpSpPr/>
          <p:nvPr/>
        </p:nvGrpSpPr>
        <p:grpSpPr>
          <a:xfrm>
            <a:off x="5266649" y="1059568"/>
            <a:ext cx="437703" cy="430823"/>
            <a:chOff x="683125" y="1955275"/>
            <a:chExt cx="299325" cy="294600"/>
          </a:xfrm>
        </p:grpSpPr>
        <p:sp>
          <p:nvSpPr>
            <p:cNvPr id="548" name="Google Shape;548;p54"/>
            <p:cNvSpPr/>
            <p:nvPr/>
          </p:nvSpPr>
          <p:spPr>
            <a:xfrm>
              <a:off x="876875" y="1989925"/>
              <a:ext cx="52800" cy="63825"/>
            </a:xfrm>
            <a:custGeom>
              <a:rect b="b" l="l" r="r" t="t"/>
              <a:pathLst>
                <a:path extrusionOk="0" h="2553" w="2112">
                  <a:moveTo>
                    <a:pt x="1072" y="0"/>
                  </a:moveTo>
                  <a:cubicBezTo>
                    <a:pt x="473" y="0"/>
                    <a:pt x="64" y="473"/>
                    <a:pt x="64" y="1009"/>
                  </a:cubicBezTo>
                  <a:cubicBezTo>
                    <a:pt x="1" y="1229"/>
                    <a:pt x="158" y="1324"/>
                    <a:pt x="379" y="1324"/>
                  </a:cubicBezTo>
                  <a:cubicBezTo>
                    <a:pt x="568" y="1324"/>
                    <a:pt x="725" y="1166"/>
                    <a:pt x="725" y="977"/>
                  </a:cubicBezTo>
                  <a:cubicBezTo>
                    <a:pt x="725" y="788"/>
                    <a:pt x="883" y="631"/>
                    <a:pt x="1072" y="631"/>
                  </a:cubicBezTo>
                  <a:cubicBezTo>
                    <a:pt x="1261" y="631"/>
                    <a:pt x="1418" y="788"/>
                    <a:pt x="1418" y="977"/>
                  </a:cubicBezTo>
                  <a:cubicBezTo>
                    <a:pt x="1418" y="1103"/>
                    <a:pt x="1355" y="1198"/>
                    <a:pt x="1229" y="1292"/>
                  </a:cubicBezTo>
                  <a:cubicBezTo>
                    <a:pt x="914" y="1450"/>
                    <a:pt x="725" y="1796"/>
                    <a:pt x="725" y="2206"/>
                  </a:cubicBezTo>
                  <a:cubicBezTo>
                    <a:pt x="725" y="2395"/>
                    <a:pt x="883" y="2552"/>
                    <a:pt x="1072" y="2552"/>
                  </a:cubicBezTo>
                  <a:cubicBezTo>
                    <a:pt x="1261" y="2552"/>
                    <a:pt x="1418" y="2395"/>
                    <a:pt x="1418" y="2206"/>
                  </a:cubicBezTo>
                  <a:cubicBezTo>
                    <a:pt x="1418" y="2080"/>
                    <a:pt x="1481" y="1954"/>
                    <a:pt x="1544" y="1922"/>
                  </a:cubicBezTo>
                  <a:cubicBezTo>
                    <a:pt x="1891" y="1733"/>
                    <a:pt x="2111" y="1355"/>
                    <a:pt x="2111" y="1009"/>
                  </a:cubicBezTo>
                  <a:cubicBezTo>
                    <a:pt x="2111" y="410"/>
                    <a:pt x="1639" y="0"/>
                    <a:pt x="1072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8375" lIns="138375" spcFirstLastPara="1" rIns="138375" wrap="square" tIns="1383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54"/>
            <p:cNvSpPr/>
            <p:nvPr/>
          </p:nvSpPr>
          <p:spPr>
            <a:xfrm>
              <a:off x="683125" y="2058450"/>
              <a:ext cx="159900" cy="191425"/>
            </a:xfrm>
            <a:custGeom>
              <a:rect b="b" l="l" r="r" t="t"/>
              <a:pathLst>
                <a:path extrusionOk="0" h="7657" w="6396">
                  <a:moveTo>
                    <a:pt x="3245" y="693"/>
                  </a:moveTo>
                  <a:cubicBezTo>
                    <a:pt x="3812" y="693"/>
                    <a:pt x="4285" y="1166"/>
                    <a:pt x="4285" y="1702"/>
                  </a:cubicBezTo>
                  <a:cubicBezTo>
                    <a:pt x="4285" y="2269"/>
                    <a:pt x="3812" y="2710"/>
                    <a:pt x="3245" y="2710"/>
                  </a:cubicBezTo>
                  <a:cubicBezTo>
                    <a:pt x="2647" y="2710"/>
                    <a:pt x="2174" y="2269"/>
                    <a:pt x="2174" y="1702"/>
                  </a:cubicBezTo>
                  <a:cubicBezTo>
                    <a:pt x="2174" y="1166"/>
                    <a:pt x="2678" y="693"/>
                    <a:pt x="3245" y="693"/>
                  </a:cubicBezTo>
                  <a:close/>
                  <a:moveTo>
                    <a:pt x="3245" y="3434"/>
                  </a:moveTo>
                  <a:cubicBezTo>
                    <a:pt x="4569" y="3434"/>
                    <a:pt x="5671" y="4537"/>
                    <a:pt x="5671" y="5892"/>
                  </a:cubicBezTo>
                  <a:lnTo>
                    <a:pt x="5671" y="6994"/>
                  </a:lnTo>
                  <a:lnTo>
                    <a:pt x="788" y="6994"/>
                  </a:lnTo>
                  <a:lnTo>
                    <a:pt x="788" y="5892"/>
                  </a:lnTo>
                  <a:cubicBezTo>
                    <a:pt x="788" y="4537"/>
                    <a:pt x="1891" y="3434"/>
                    <a:pt x="3245" y="3434"/>
                  </a:cubicBezTo>
                  <a:close/>
                  <a:moveTo>
                    <a:pt x="3182" y="0"/>
                  </a:moveTo>
                  <a:cubicBezTo>
                    <a:pt x="2237" y="0"/>
                    <a:pt x="1418" y="788"/>
                    <a:pt x="1418" y="1733"/>
                  </a:cubicBezTo>
                  <a:cubicBezTo>
                    <a:pt x="1418" y="2206"/>
                    <a:pt x="1607" y="2678"/>
                    <a:pt x="1985" y="2993"/>
                  </a:cubicBezTo>
                  <a:cubicBezTo>
                    <a:pt x="819" y="3466"/>
                    <a:pt x="0" y="4569"/>
                    <a:pt x="0" y="5892"/>
                  </a:cubicBezTo>
                  <a:lnTo>
                    <a:pt x="0" y="7309"/>
                  </a:lnTo>
                  <a:cubicBezTo>
                    <a:pt x="126" y="7499"/>
                    <a:pt x="284" y="7656"/>
                    <a:pt x="441" y="7656"/>
                  </a:cubicBezTo>
                  <a:lnTo>
                    <a:pt x="6018" y="7656"/>
                  </a:lnTo>
                  <a:cubicBezTo>
                    <a:pt x="6238" y="7656"/>
                    <a:pt x="6396" y="7499"/>
                    <a:pt x="6396" y="7309"/>
                  </a:cubicBezTo>
                  <a:lnTo>
                    <a:pt x="6396" y="5892"/>
                  </a:lnTo>
                  <a:cubicBezTo>
                    <a:pt x="6396" y="4569"/>
                    <a:pt x="5545" y="3466"/>
                    <a:pt x="4411" y="2993"/>
                  </a:cubicBezTo>
                  <a:cubicBezTo>
                    <a:pt x="4758" y="2647"/>
                    <a:pt x="4978" y="2206"/>
                    <a:pt x="4978" y="1733"/>
                  </a:cubicBezTo>
                  <a:cubicBezTo>
                    <a:pt x="4978" y="788"/>
                    <a:pt x="4190" y="0"/>
                    <a:pt x="3182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8375" lIns="138375" spcFirstLastPara="1" rIns="138375" wrap="square" tIns="1383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54"/>
            <p:cNvSpPr/>
            <p:nvPr/>
          </p:nvSpPr>
          <p:spPr>
            <a:xfrm>
              <a:off x="824900" y="1955275"/>
              <a:ext cx="157550" cy="155975"/>
            </a:xfrm>
            <a:custGeom>
              <a:rect b="b" l="l" r="r" t="t"/>
              <a:pathLst>
                <a:path extrusionOk="0" h="6239" w="6302">
                  <a:moveTo>
                    <a:pt x="3151" y="662"/>
                  </a:moveTo>
                  <a:cubicBezTo>
                    <a:pt x="4505" y="662"/>
                    <a:pt x="5608" y="1765"/>
                    <a:pt x="5608" y="3119"/>
                  </a:cubicBezTo>
                  <a:cubicBezTo>
                    <a:pt x="5608" y="4442"/>
                    <a:pt x="4505" y="5545"/>
                    <a:pt x="3151" y="5545"/>
                  </a:cubicBezTo>
                  <a:cubicBezTo>
                    <a:pt x="2710" y="5545"/>
                    <a:pt x="2332" y="5451"/>
                    <a:pt x="1954" y="5230"/>
                  </a:cubicBezTo>
                  <a:cubicBezTo>
                    <a:pt x="1890" y="5199"/>
                    <a:pt x="1796" y="5199"/>
                    <a:pt x="1733" y="5199"/>
                  </a:cubicBezTo>
                  <a:lnTo>
                    <a:pt x="945" y="5388"/>
                  </a:lnTo>
                  <a:lnTo>
                    <a:pt x="1166" y="4694"/>
                  </a:lnTo>
                  <a:cubicBezTo>
                    <a:pt x="1229" y="4568"/>
                    <a:pt x="1166" y="4505"/>
                    <a:pt x="1134" y="4411"/>
                  </a:cubicBezTo>
                  <a:cubicBezTo>
                    <a:pt x="914" y="4033"/>
                    <a:pt x="756" y="3592"/>
                    <a:pt x="756" y="3119"/>
                  </a:cubicBezTo>
                  <a:cubicBezTo>
                    <a:pt x="725" y="1733"/>
                    <a:pt x="1827" y="662"/>
                    <a:pt x="3151" y="662"/>
                  </a:cubicBezTo>
                  <a:close/>
                  <a:moveTo>
                    <a:pt x="3182" y="0"/>
                  </a:moveTo>
                  <a:cubicBezTo>
                    <a:pt x="1449" y="0"/>
                    <a:pt x="95" y="1418"/>
                    <a:pt x="95" y="3119"/>
                  </a:cubicBezTo>
                  <a:cubicBezTo>
                    <a:pt x="95" y="3655"/>
                    <a:pt x="189" y="4190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15" y="6238"/>
                    <a:pt x="473" y="6238"/>
                  </a:cubicBezTo>
                  <a:lnTo>
                    <a:pt x="1764" y="5923"/>
                  </a:lnTo>
                  <a:cubicBezTo>
                    <a:pt x="2206" y="6144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8375" lIns="138375" spcFirstLastPara="1" rIns="138375" wrap="square" tIns="1383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54"/>
            <p:cNvSpPr/>
            <p:nvPr/>
          </p:nvSpPr>
          <p:spPr>
            <a:xfrm>
              <a:off x="895000" y="2058450"/>
              <a:ext cx="17350" cy="18125"/>
            </a:xfrm>
            <a:custGeom>
              <a:rect b="b" l="l" r="r" t="t"/>
              <a:pathLst>
                <a:path extrusionOk="0" h="725" w="694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8375" lIns="138375" spcFirstLastPara="1" rIns="138375" wrap="square" tIns="1383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2" name="Google Shape;552;p54"/>
          <p:cNvSpPr txBox="1"/>
          <p:nvPr/>
        </p:nvSpPr>
        <p:spPr>
          <a:xfrm>
            <a:off x="5941549" y="2728025"/>
            <a:ext cx="218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When:</a:t>
            </a:r>
            <a:r>
              <a:rPr b="0" i="0" lang="en" sz="1400" u="none" cap="none" strike="noStrike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 WAG groups meet once a week for 60-90 minutes for 10-12 weeks. The group finds a weekly time mutually convenient to all group members.</a:t>
            </a:r>
            <a:endParaRPr b="0" i="0" sz="1400" u="none" cap="none" strike="noStrike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53" name="Google Shape;553;p54"/>
          <p:cNvSpPr/>
          <p:nvPr/>
        </p:nvSpPr>
        <p:spPr>
          <a:xfrm>
            <a:off x="5224452" y="2728020"/>
            <a:ext cx="784671" cy="769290"/>
          </a:xfrm>
          <a:custGeom>
            <a:rect b="b" l="l" r="r" t="t"/>
            <a:pathLst>
              <a:path extrusionOk="0" h="7402" w="7550">
                <a:moveTo>
                  <a:pt x="3706" y="1"/>
                </a:moveTo>
                <a:cubicBezTo>
                  <a:pt x="3595" y="1"/>
                  <a:pt x="3483" y="6"/>
                  <a:pt x="3370" y="16"/>
                </a:cubicBezTo>
                <a:cubicBezTo>
                  <a:pt x="1966" y="159"/>
                  <a:pt x="834" y="1028"/>
                  <a:pt x="322" y="2243"/>
                </a:cubicBezTo>
                <a:cubicBezTo>
                  <a:pt x="203" y="2517"/>
                  <a:pt x="108" y="2814"/>
                  <a:pt x="61" y="3112"/>
                </a:cubicBezTo>
                <a:cubicBezTo>
                  <a:pt x="13" y="3410"/>
                  <a:pt x="1" y="3731"/>
                  <a:pt x="37" y="4041"/>
                </a:cubicBezTo>
                <a:cubicBezTo>
                  <a:pt x="84" y="4588"/>
                  <a:pt x="251" y="5112"/>
                  <a:pt x="513" y="5553"/>
                </a:cubicBezTo>
                <a:cubicBezTo>
                  <a:pt x="1162" y="6675"/>
                  <a:pt x="2361" y="7401"/>
                  <a:pt x="3704" y="7401"/>
                </a:cubicBezTo>
                <a:cubicBezTo>
                  <a:pt x="3814" y="7401"/>
                  <a:pt x="3925" y="7396"/>
                  <a:pt x="4037" y="7386"/>
                </a:cubicBezTo>
                <a:cubicBezTo>
                  <a:pt x="6061" y="7208"/>
                  <a:pt x="7550" y="5410"/>
                  <a:pt x="7371" y="3386"/>
                </a:cubicBezTo>
                <a:cubicBezTo>
                  <a:pt x="7288" y="2445"/>
                  <a:pt x="6847" y="1612"/>
                  <a:pt x="6192" y="1005"/>
                </a:cubicBezTo>
                <a:cubicBezTo>
                  <a:pt x="6014" y="826"/>
                  <a:pt x="5823" y="671"/>
                  <a:pt x="5609" y="552"/>
                </a:cubicBezTo>
                <a:cubicBezTo>
                  <a:pt x="5573" y="528"/>
                  <a:pt x="5537" y="493"/>
                  <a:pt x="5502" y="481"/>
                </a:cubicBezTo>
                <a:cubicBezTo>
                  <a:pt x="4963" y="176"/>
                  <a:pt x="4354" y="1"/>
                  <a:pt x="37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4" name="Google Shape;554;p54"/>
          <p:cNvGrpSpPr/>
          <p:nvPr/>
        </p:nvGrpSpPr>
        <p:grpSpPr>
          <a:xfrm>
            <a:off x="5397941" y="2893791"/>
            <a:ext cx="437691" cy="437749"/>
            <a:chOff x="-30806075" y="2657050"/>
            <a:chExt cx="291425" cy="291425"/>
          </a:xfrm>
        </p:grpSpPr>
        <p:sp>
          <p:nvSpPr>
            <p:cNvPr id="555" name="Google Shape;555;p54"/>
            <p:cNvSpPr/>
            <p:nvPr/>
          </p:nvSpPr>
          <p:spPr>
            <a:xfrm>
              <a:off x="-30806075" y="2657050"/>
              <a:ext cx="291425" cy="291425"/>
            </a:xfrm>
            <a:custGeom>
              <a:rect b="b" l="l" r="r" t="t"/>
              <a:pathLst>
                <a:path extrusionOk="0" h="11657" w="11657">
                  <a:moveTo>
                    <a:pt x="5828" y="693"/>
                  </a:moveTo>
                  <a:cubicBezTo>
                    <a:pt x="8664" y="693"/>
                    <a:pt x="10995" y="2993"/>
                    <a:pt x="10995" y="5828"/>
                  </a:cubicBezTo>
                  <a:cubicBezTo>
                    <a:pt x="10995" y="8664"/>
                    <a:pt x="8664" y="10995"/>
                    <a:pt x="5828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93"/>
                    <a:pt x="5828" y="693"/>
                  </a:cubicBezTo>
                  <a:close/>
                  <a:moveTo>
                    <a:pt x="5828" y="0"/>
                  </a:moveTo>
                  <a:cubicBezTo>
                    <a:pt x="2583" y="0"/>
                    <a:pt x="0" y="2646"/>
                    <a:pt x="0" y="5828"/>
                  </a:cubicBezTo>
                  <a:cubicBezTo>
                    <a:pt x="0" y="9073"/>
                    <a:pt x="2646" y="11657"/>
                    <a:pt x="5828" y="11657"/>
                  </a:cubicBezTo>
                  <a:cubicBezTo>
                    <a:pt x="9042" y="11657"/>
                    <a:pt x="11657" y="9042"/>
                    <a:pt x="11657" y="5828"/>
                  </a:cubicBezTo>
                  <a:cubicBezTo>
                    <a:pt x="11657" y="2646"/>
                    <a:pt x="9042" y="0"/>
                    <a:pt x="5828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6225" lIns="136225" spcFirstLastPara="1" rIns="136225" wrap="square" tIns="1362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54"/>
            <p:cNvSpPr/>
            <p:nvPr/>
          </p:nvSpPr>
          <p:spPr>
            <a:xfrm>
              <a:off x="-30771425" y="2692475"/>
              <a:ext cx="222125" cy="222925"/>
            </a:xfrm>
            <a:custGeom>
              <a:rect b="b" l="l" r="r" t="t"/>
              <a:pathLst>
                <a:path extrusionOk="0" h="8917" w="8885">
                  <a:moveTo>
                    <a:pt x="4442" y="725"/>
                  </a:moveTo>
                  <a:cubicBezTo>
                    <a:pt x="6522" y="725"/>
                    <a:pt x="8192" y="2427"/>
                    <a:pt x="8192" y="4474"/>
                  </a:cubicBezTo>
                  <a:cubicBezTo>
                    <a:pt x="8192" y="6522"/>
                    <a:pt x="6522" y="8192"/>
                    <a:pt x="4442" y="8192"/>
                  </a:cubicBezTo>
                  <a:cubicBezTo>
                    <a:pt x="2363" y="8192"/>
                    <a:pt x="693" y="6522"/>
                    <a:pt x="693" y="4474"/>
                  </a:cubicBezTo>
                  <a:cubicBezTo>
                    <a:pt x="693" y="2427"/>
                    <a:pt x="2395" y="725"/>
                    <a:pt x="4442" y="725"/>
                  </a:cubicBezTo>
                  <a:close/>
                  <a:moveTo>
                    <a:pt x="4442" y="1"/>
                  </a:moveTo>
                  <a:cubicBezTo>
                    <a:pt x="1985" y="1"/>
                    <a:pt x="0" y="2017"/>
                    <a:pt x="0" y="4474"/>
                  </a:cubicBezTo>
                  <a:cubicBezTo>
                    <a:pt x="0" y="6900"/>
                    <a:pt x="1985" y="8917"/>
                    <a:pt x="4442" y="8917"/>
                  </a:cubicBezTo>
                  <a:cubicBezTo>
                    <a:pt x="6868" y="8917"/>
                    <a:pt x="8885" y="6900"/>
                    <a:pt x="8885" y="4474"/>
                  </a:cubicBezTo>
                  <a:cubicBezTo>
                    <a:pt x="8885" y="2017"/>
                    <a:pt x="6868" y="1"/>
                    <a:pt x="4442" y="1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6225" lIns="136225" spcFirstLastPara="1" rIns="136225" wrap="square" tIns="1362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54"/>
            <p:cNvSpPr/>
            <p:nvPr/>
          </p:nvSpPr>
          <p:spPr>
            <a:xfrm>
              <a:off x="-30669050" y="2726350"/>
              <a:ext cx="52025" cy="119150"/>
            </a:xfrm>
            <a:custGeom>
              <a:rect b="b" l="l" r="r" t="t"/>
              <a:pathLst>
                <a:path extrusionOk="0" h="4766" w="2081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056"/>
                  </a:lnTo>
                  <a:cubicBezTo>
                    <a:pt x="1" y="3151"/>
                    <a:pt x="32" y="3277"/>
                    <a:pt x="95" y="3308"/>
                  </a:cubicBezTo>
                  <a:lnTo>
                    <a:pt x="1482" y="4695"/>
                  </a:lnTo>
                  <a:cubicBezTo>
                    <a:pt x="1545" y="4742"/>
                    <a:pt x="1631" y="4766"/>
                    <a:pt x="1718" y="4766"/>
                  </a:cubicBezTo>
                  <a:cubicBezTo>
                    <a:pt x="1805" y="4766"/>
                    <a:pt x="1891" y="4742"/>
                    <a:pt x="1954" y="4695"/>
                  </a:cubicBezTo>
                  <a:cubicBezTo>
                    <a:pt x="2080" y="4569"/>
                    <a:pt x="2080" y="4317"/>
                    <a:pt x="1954" y="4222"/>
                  </a:cubicBezTo>
                  <a:lnTo>
                    <a:pt x="694" y="2962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322A23"/>
            </a:solidFill>
            <a:ln>
              <a:noFill/>
            </a:ln>
          </p:spPr>
          <p:txBody>
            <a:bodyPr anchorCtr="0" anchor="ctr" bIns="136225" lIns="136225" spcFirstLastPara="1" rIns="136225" wrap="square" tIns="1362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" name="Google Shape;558;p54"/>
          <p:cNvGrpSpPr/>
          <p:nvPr/>
        </p:nvGrpSpPr>
        <p:grpSpPr>
          <a:xfrm>
            <a:off x="2369150" y="4166246"/>
            <a:ext cx="3572400" cy="831267"/>
            <a:chOff x="2436725" y="4175400"/>
            <a:chExt cx="3572400" cy="997800"/>
          </a:xfrm>
        </p:grpSpPr>
        <p:sp>
          <p:nvSpPr>
            <p:cNvPr id="559" name="Google Shape;559;p54"/>
            <p:cNvSpPr/>
            <p:nvPr/>
          </p:nvSpPr>
          <p:spPr>
            <a:xfrm>
              <a:off x="2541425" y="4254150"/>
              <a:ext cx="3467700" cy="8892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9525">
              <a:solidFill>
                <a:srgbClr val="91BDD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560" name="Google Shape;560;p54"/>
            <p:cNvSpPr txBox="1"/>
            <p:nvPr/>
          </p:nvSpPr>
          <p:spPr>
            <a:xfrm>
              <a:off x="2436725" y="4175400"/>
              <a:ext cx="3572400" cy="9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Where:</a:t>
              </a:r>
              <a:r>
                <a:rPr b="0" i="0" lang="en" sz="1400" u="none" cap="none" strike="noStrik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The group decides on a mutually convenient location to meet, whether in person or online</a:t>
              </a:r>
              <a:r>
                <a:rPr lang="en">
                  <a:latin typeface="IBM Plex Sans"/>
                  <a:ea typeface="IBM Plex Sans"/>
                  <a:cs typeface="IBM Plex Sans"/>
                  <a:sym typeface="IBM Plex Sans"/>
                </a:rPr>
                <a:t>.</a:t>
              </a:r>
              <a:endParaRPr b="0" i="0" sz="14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pic>
        <p:nvPicPr>
          <p:cNvPr id="561" name="Google Shape;56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0163" y="1590313"/>
            <a:ext cx="1530476" cy="153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5"/>
          <p:cNvSpPr txBox="1"/>
          <p:nvPr/>
        </p:nvSpPr>
        <p:spPr>
          <a:xfrm>
            <a:off x="443550" y="1195650"/>
            <a:ext cx="82569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600">
                <a:solidFill>
                  <a:srgbClr val="7E8051"/>
                </a:solidFill>
                <a:latin typeface="Poppins"/>
                <a:ea typeface="Poppins"/>
                <a:cs typeface="Poppins"/>
                <a:sym typeface="Poppins"/>
              </a:rPr>
              <a:t>What prevents you from setting aside time to write?</a:t>
            </a:r>
            <a:endParaRPr b="1" sz="3600">
              <a:solidFill>
                <a:srgbClr val="7E80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6"/>
          <p:cNvSpPr txBox="1"/>
          <p:nvPr/>
        </p:nvSpPr>
        <p:spPr>
          <a:xfrm>
            <a:off x="468700" y="805700"/>
            <a:ext cx="4822800" cy="36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accent1"/>
                </a:solidFill>
              </a:rPr>
              <a:t>Expand your definition of “writing” to include any activity, such as:</a:t>
            </a:r>
            <a:endParaRPr b="1"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Reading and summarizing articles</a:t>
            </a:r>
            <a:endParaRPr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Outlining your paper or chapter</a:t>
            </a:r>
            <a:endParaRPr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Entering or analyzing data</a:t>
            </a:r>
            <a:endParaRPr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Creating a methodology figure</a:t>
            </a:r>
            <a:endParaRPr sz="2100">
              <a:solidFill>
                <a:schemeClr val="accent1"/>
              </a:solidFill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Organizing references</a:t>
            </a:r>
            <a:endParaRPr sz="2700">
              <a:solidFill>
                <a:srgbClr val="191919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572" name="Google Shape;57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900" y="381200"/>
            <a:ext cx="3547701" cy="354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7"/>
          <p:cNvSpPr txBox="1"/>
          <p:nvPr/>
        </p:nvSpPr>
        <p:spPr>
          <a:xfrm>
            <a:off x="393550" y="1195650"/>
            <a:ext cx="82569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3600">
                <a:solidFill>
                  <a:srgbClr val="7E8051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b="1" lang="en" sz="3600">
                <a:solidFill>
                  <a:srgbClr val="7E8051"/>
                </a:solidFill>
                <a:latin typeface="Poppins"/>
                <a:ea typeface="Poppins"/>
                <a:cs typeface="Poppins"/>
                <a:sym typeface="Poppins"/>
              </a:rPr>
              <a:t>strategies</a:t>
            </a:r>
            <a:r>
              <a:rPr b="1" lang="en" sz="3600">
                <a:solidFill>
                  <a:srgbClr val="7E8051"/>
                </a:solidFill>
                <a:latin typeface="Poppins"/>
                <a:ea typeface="Poppins"/>
                <a:cs typeface="Poppins"/>
                <a:sym typeface="Poppins"/>
              </a:rPr>
              <a:t> have worked for you to </a:t>
            </a:r>
            <a:r>
              <a:rPr b="1" lang="en" sz="3600">
                <a:solidFill>
                  <a:srgbClr val="7E8051"/>
                </a:solidFill>
                <a:latin typeface="Poppins"/>
                <a:ea typeface="Poppins"/>
                <a:cs typeface="Poppins"/>
                <a:sym typeface="Poppins"/>
              </a:rPr>
              <a:t>achieve</a:t>
            </a:r>
            <a:r>
              <a:rPr b="1" lang="en" sz="3600">
                <a:solidFill>
                  <a:srgbClr val="7E8051"/>
                </a:solidFill>
                <a:latin typeface="Poppins"/>
                <a:ea typeface="Poppins"/>
                <a:cs typeface="Poppins"/>
                <a:sym typeface="Poppins"/>
              </a:rPr>
              <a:t> your goals?</a:t>
            </a:r>
            <a:endParaRPr b="1" sz="3600">
              <a:solidFill>
                <a:srgbClr val="7E805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8"/>
          <p:cNvSpPr txBox="1"/>
          <p:nvPr/>
        </p:nvSpPr>
        <p:spPr>
          <a:xfrm>
            <a:off x="2768875" y="373300"/>
            <a:ext cx="4170000" cy="6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WAG Structure</a:t>
            </a:r>
            <a:endParaRPr b="1" sz="36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3" name="Google Shape;583;p58"/>
          <p:cNvSpPr txBox="1"/>
          <p:nvPr/>
        </p:nvSpPr>
        <p:spPr>
          <a:xfrm>
            <a:off x="2472600" y="1431525"/>
            <a:ext cx="3815700" cy="26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15 min </a:t>
            </a:r>
            <a:r>
              <a:rPr b="1" lang="en" sz="2100" u="sng">
                <a:solidFill>
                  <a:srgbClr val="FF9900"/>
                </a:solidFill>
                <a:latin typeface="Poppins"/>
                <a:ea typeface="Poppins"/>
                <a:cs typeface="Poppins"/>
                <a:sym typeface="Poppins"/>
              </a:rPr>
              <a:t>Goal Sharing</a:t>
            </a:r>
            <a:endParaRPr b="1" sz="2100" u="sng">
              <a:solidFill>
                <a:srgbClr val="FF99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A9572A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b="1" lang="en" sz="2100">
                <a:solidFill>
                  <a:srgbClr val="A9572A"/>
                </a:solidFill>
                <a:latin typeface="Poppins"/>
                <a:ea typeface="Poppins"/>
                <a:cs typeface="Poppins"/>
                <a:sym typeface="Poppins"/>
              </a:rPr>
              <a:t>30 min </a:t>
            </a:r>
            <a:r>
              <a:rPr b="1" lang="en" sz="2100" u="sng">
                <a:solidFill>
                  <a:srgbClr val="A9572A"/>
                </a:solidFill>
                <a:latin typeface="Poppins"/>
                <a:ea typeface="Poppins"/>
                <a:cs typeface="Poppins"/>
                <a:sym typeface="Poppins"/>
              </a:rPr>
              <a:t>Writing Time</a:t>
            </a:r>
            <a:endParaRPr b="1" sz="2100" u="sng">
              <a:solidFill>
                <a:srgbClr val="A9572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	</a:t>
            </a:r>
            <a:r>
              <a:rPr b="1" lang="en" sz="2100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15 min </a:t>
            </a:r>
            <a:r>
              <a:rPr b="1" lang="en" sz="2100" u="sng">
                <a:solidFill>
                  <a:srgbClr val="9900FF"/>
                </a:solidFill>
                <a:latin typeface="Poppins"/>
                <a:ea typeface="Poppins"/>
                <a:cs typeface="Poppins"/>
                <a:sym typeface="Poppins"/>
              </a:rPr>
              <a:t>Wrap Up</a:t>
            </a:r>
            <a:endParaRPr b="1" sz="2100" u="sng">
              <a:solidFill>
                <a:srgbClr val="9900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9"/>
          <p:cNvSpPr txBox="1"/>
          <p:nvPr/>
        </p:nvSpPr>
        <p:spPr>
          <a:xfrm>
            <a:off x="989975" y="409900"/>
            <a:ext cx="7678500" cy="6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WAG</a:t>
            </a:r>
            <a:r>
              <a:rPr b="1" lang="en" sz="3600">
                <a:latin typeface="Poppins"/>
                <a:ea typeface="Poppins"/>
                <a:cs typeface="Poppins"/>
                <a:sym typeface="Poppins"/>
              </a:rPr>
              <a:t>s Group Formation Process</a:t>
            </a:r>
            <a:endParaRPr b="1" sz="36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9" name="Google Shape;589;p59"/>
          <p:cNvSpPr txBox="1"/>
          <p:nvPr/>
        </p:nvSpPr>
        <p:spPr>
          <a:xfrm>
            <a:off x="733700" y="1322475"/>
            <a:ext cx="7880100" cy="3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We will form groups based on date/time availability by next week.</a:t>
            </a:r>
            <a:endParaRPr sz="2100"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You will name the groups (eg. </a:t>
            </a:r>
            <a:r>
              <a:rPr lang="en" sz="2100">
                <a:solidFill>
                  <a:schemeClr val="accent1"/>
                </a:solidFill>
              </a:rPr>
              <a:t>Retriever WAGS, etc</a:t>
            </a:r>
            <a:r>
              <a:rPr lang="en" sz="1900">
                <a:solidFill>
                  <a:schemeClr val="accent1"/>
                </a:solidFill>
                <a:latin typeface="Poppins Light"/>
                <a:ea typeface="Poppins Light"/>
                <a:cs typeface="Poppins Light"/>
                <a:sym typeface="Poppins Light"/>
              </a:rPr>
              <a:t>).</a:t>
            </a:r>
            <a:endParaRPr sz="1900">
              <a:solidFill>
                <a:schemeClr val="accen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You will determine consistent meeting time and meeting </a:t>
            </a:r>
            <a:r>
              <a:rPr lang="en" sz="2100">
                <a:solidFill>
                  <a:schemeClr val="accent1"/>
                </a:solidFill>
              </a:rPr>
              <a:t>location (eg. online/offline).</a:t>
            </a:r>
            <a:endParaRPr sz="2100">
              <a:solidFill>
                <a:schemeClr val="accent1"/>
              </a:solidFill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●"/>
            </a:pPr>
            <a:r>
              <a:rPr lang="en" sz="2100">
                <a:solidFill>
                  <a:schemeClr val="accent1"/>
                </a:solidFill>
              </a:rPr>
              <a:t>You will identify a WAG facilitator to help organize and lead the group.</a:t>
            </a:r>
            <a:endParaRPr sz="2100">
              <a:solidFill>
                <a:schemeClr val="accent1"/>
              </a:solidFill>
            </a:endParaRPr>
          </a:p>
          <a:p>
            <a:pPr indent="-361950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2100"/>
              <a:buChar char="○"/>
            </a:pPr>
            <a:r>
              <a:rPr lang="en" sz="2100">
                <a:solidFill>
                  <a:schemeClr val="accent1"/>
                </a:solidFill>
              </a:rPr>
              <a:t>You can have the same member as the facilitator throughout the semester or rotate it every week as well.</a:t>
            </a:r>
            <a:endParaRPr sz="21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" name="Google Shape;594;p60"/>
          <p:cNvGrpSpPr/>
          <p:nvPr/>
        </p:nvGrpSpPr>
        <p:grpSpPr>
          <a:xfrm>
            <a:off x="713215" y="425830"/>
            <a:ext cx="3213693" cy="4291840"/>
            <a:chOff x="496015" y="390995"/>
            <a:chExt cx="3213693" cy="4291840"/>
          </a:xfrm>
        </p:grpSpPr>
        <p:grpSp>
          <p:nvGrpSpPr>
            <p:cNvPr id="595" name="Google Shape;595;p60"/>
            <p:cNvGrpSpPr/>
            <p:nvPr/>
          </p:nvGrpSpPr>
          <p:grpSpPr>
            <a:xfrm>
              <a:off x="555537" y="1875185"/>
              <a:ext cx="532398" cy="576149"/>
              <a:chOff x="8436927" y="2610104"/>
              <a:chExt cx="288813" cy="312547"/>
            </a:xfrm>
          </p:grpSpPr>
          <p:sp>
            <p:nvSpPr>
              <p:cNvPr id="596" name="Google Shape;596;p60"/>
              <p:cNvSpPr/>
              <p:nvPr/>
            </p:nvSpPr>
            <p:spPr>
              <a:xfrm>
                <a:off x="8436927" y="2610104"/>
                <a:ext cx="288813" cy="312547"/>
              </a:xfrm>
              <a:custGeom>
                <a:rect b="b" l="l" r="r" t="t"/>
                <a:pathLst>
                  <a:path extrusionOk="0" h="312547" w="288813">
                    <a:moveTo>
                      <a:pt x="0" y="39941"/>
                    </a:moveTo>
                    <a:lnTo>
                      <a:pt x="0" y="272669"/>
                    </a:lnTo>
                    <a:cubicBezTo>
                      <a:pt x="0" y="294704"/>
                      <a:pt x="17780" y="312547"/>
                      <a:pt x="39688" y="312547"/>
                    </a:cubicBezTo>
                    <a:lnTo>
                      <a:pt x="184023" y="312547"/>
                    </a:lnTo>
                    <a:cubicBezTo>
                      <a:pt x="205930" y="312547"/>
                      <a:pt x="223710" y="294704"/>
                      <a:pt x="223710" y="272669"/>
                    </a:cubicBezTo>
                    <a:lnTo>
                      <a:pt x="223710" y="205232"/>
                    </a:lnTo>
                    <a:cubicBezTo>
                      <a:pt x="223710" y="199009"/>
                      <a:pt x="227076" y="193294"/>
                      <a:pt x="232537" y="190310"/>
                    </a:cubicBezTo>
                    <a:lnTo>
                      <a:pt x="286003" y="161036"/>
                    </a:lnTo>
                    <a:cubicBezTo>
                      <a:pt x="289751" y="159004"/>
                      <a:pt x="289751" y="153543"/>
                      <a:pt x="286003" y="151511"/>
                    </a:cubicBezTo>
                    <a:lnTo>
                      <a:pt x="232537" y="122238"/>
                    </a:lnTo>
                    <a:cubicBezTo>
                      <a:pt x="227076" y="119253"/>
                      <a:pt x="223710" y="113538"/>
                      <a:pt x="223710" y="107315"/>
                    </a:cubicBezTo>
                    <a:lnTo>
                      <a:pt x="223710" y="39878"/>
                    </a:lnTo>
                    <a:cubicBezTo>
                      <a:pt x="223710" y="17843"/>
                      <a:pt x="205930" y="0"/>
                      <a:pt x="184023" y="0"/>
                    </a:cubicBezTo>
                    <a:lnTo>
                      <a:pt x="39688" y="0"/>
                    </a:lnTo>
                    <a:cubicBezTo>
                      <a:pt x="17780" y="63"/>
                      <a:pt x="0" y="17970"/>
                      <a:pt x="0" y="39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60"/>
              <p:cNvSpPr/>
              <p:nvPr/>
            </p:nvSpPr>
            <p:spPr>
              <a:xfrm>
                <a:off x="8470518" y="2712720"/>
                <a:ext cx="154940" cy="107378"/>
              </a:xfrm>
              <a:custGeom>
                <a:rect b="b" l="l" r="r" t="t"/>
                <a:pathLst>
                  <a:path extrusionOk="0" h="107378" w="154940">
                    <a:moveTo>
                      <a:pt x="64263" y="107378"/>
                    </a:moveTo>
                    <a:lnTo>
                      <a:pt x="0" y="42863"/>
                    </a:lnTo>
                    <a:lnTo>
                      <a:pt x="17336" y="25781"/>
                    </a:lnTo>
                    <a:lnTo>
                      <a:pt x="64326" y="73025"/>
                    </a:lnTo>
                    <a:lnTo>
                      <a:pt x="137732" y="0"/>
                    </a:lnTo>
                    <a:lnTo>
                      <a:pt x="154940" y="17208"/>
                    </a:lnTo>
                    <a:close/>
                  </a:path>
                </a:pathLst>
              </a:custGeom>
              <a:solidFill>
                <a:srgbClr val="C3666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98" name="Google Shape;598;p60"/>
            <p:cNvGrpSpPr/>
            <p:nvPr/>
          </p:nvGrpSpPr>
          <p:grpSpPr>
            <a:xfrm>
              <a:off x="854691" y="2661391"/>
              <a:ext cx="1493494" cy="1680135"/>
              <a:chOff x="9893871" y="3618738"/>
              <a:chExt cx="738878" cy="831215"/>
            </a:xfrm>
          </p:grpSpPr>
          <p:sp>
            <p:nvSpPr>
              <p:cNvPr id="599" name="Google Shape;599;p60"/>
              <p:cNvSpPr/>
              <p:nvPr/>
            </p:nvSpPr>
            <p:spPr>
              <a:xfrm>
                <a:off x="9893871" y="3618738"/>
                <a:ext cx="554735" cy="831215"/>
              </a:xfrm>
              <a:custGeom>
                <a:rect b="b" l="l" r="r" t="t"/>
                <a:pathLst>
                  <a:path extrusionOk="0" h="831215" w="554735">
                    <a:moveTo>
                      <a:pt x="554736" y="831215"/>
                    </a:moveTo>
                    <a:lnTo>
                      <a:pt x="134810" y="831215"/>
                    </a:lnTo>
                    <a:lnTo>
                      <a:pt x="0" y="0"/>
                    </a:lnTo>
                    <a:lnTo>
                      <a:pt x="419989" y="0"/>
                    </a:lnTo>
                    <a:close/>
                  </a:path>
                </a:pathLst>
              </a:custGeom>
              <a:solidFill>
                <a:srgbClr val="A957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60"/>
              <p:cNvSpPr/>
              <p:nvPr/>
            </p:nvSpPr>
            <p:spPr>
              <a:xfrm>
                <a:off x="9930638" y="3641216"/>
                <a:ext cx="254825" cy="786320"/>
              </a:xfrm>
              <a:custGeom>
                <a:rect b="b" l="l" r="r" t="t"/>
                <a:pathLst>
                  <a:path extrusionOk="0" h="786320" w="254825">
                    <a:moveTo>
                      <a:pt x="254826" y="786321"/>
                    </a:moveTo>
                    <a:lnTo>
                      <a:pt x="127508" y="786321"/>
                    </a:lnTo>
                    <a:lnTo>
                      <a:pt x="0" y="0"/>
                    </a:lnTo>
                    <a:lnTo>
                      <a:pt x="1273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60"/>
              <p:cNvSpPr/>
              <p:nvPr/>
            </p:nvSpPr>
            <p:spPr>
              <a:xfrm>
                <a:off x="10054335" y="3618738"/>
                <a:ext cx="578414" cy="831215"/>
              </a:xfrm>
              <a:custGeom>
                <a:rect b="b" l="l" r="r" t="t"/>
                <a:pathLst>
                  <a:path extrusionOk="0" h="831215" w="578414">
                    <a:moveTo>
                      <a:pt x="559880" y="831215"/>
                    </a:moveTo>
                    <a:lnTo>
                      <a:pt x="134747" y="831215"/>
                    </a:lnTo>
                    <a:lnTo>
                      <a:pt x="0" y="0"/>
                    </a:lnTo>
                    <a:lnTo>
                      <a:pt x="431356" y="0"/>
                    </a:lnTo>
                    <a:cubicBezTo>
                      <a:pt x="440309" y="0"/>
                      <a:pt x="447993" y="6477"/>
                      <a:pt x="449390" y="15367"/>
                    </a:cubicBezTo>
                    <a:lnTo>
                      <a:pt x="578168" y="809752"/>
                    </a:lnTo>
                    <a:cubicBezTo>
                      <a:pt x="580009" y="820991"/>
                      <a:pt x="571309" y="831215"/>
                      <a:pt x="559880" y="831215"/>
                    </a:cubicBezTo>
                    <a:close/>
                  </a:path>
                </a:pathLst>
              </a:custGeom>
              <a:solidFill>
                <a:srgbClr val="A957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60"/>
              <p:cNvSpPr/>
              <p:nvPr/>
            </p:nvSpPr>
            <p:spPr>
              <a:xfrm>
                <a:off x="10123360" y="3940111"/>
                <a:ext cx="460565" cy="188531"/>
              </a:xfrm>
              <a:custGeom>
                <a:rect b="b" l="l" r="r" t="t"/>
                <a:pathLst>
                  <a:path extrusionOk="0" h="188531" w="460565">
                    <a:moveTo>
                      <a:pt x="460566" y="188532"/>
                    </a:moveTo>
                    <a:lnTo>
                      <a:pt x="30544" y="188532"/>
                    </a:lnTo>
                    <a:lnTo>
                      <a:pt x="0" y="0"/>
                    </a:lnTo>
                    <a:lnTo>
                      <a:pt x="429958" y="0"/>
                    </a:lnTo>
                    <a:close/>
                  </a:path>
                </a:pathLst>
              </a:custGeom>
              <a:solidFill>
                <a:srgbClr val="EADA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03" name="Google Shape;603;p60"/>
              <p:cNvGrpSpPr/>
              <p:nvPr/>
            </p:nvGrpSpPr>
            <p:grpSpPr>
              <a:xfrm>
                <a:off x="10078148" y="3661600"/>
                <a:ext cx="550926" cy="745553"/>
                <a:chOff x="10078148" y="3661600"/>
                <a:chExt cx="550926" cy="745553"/>
              </a:xfrm>
            </p:grpSpPr>
            <p:grpSp>
              <p:nvGrpSpPr>
                <p:cNvPr id="604" name="Google Shape;604;p60"/>
                <p:cNvGrpSpPr/>
                <p:nvPr/>
              </p:nvGrpSpPr>
              <p:grpSpPr>
                <a:xfrm>
                  <a:off x="10078148" y="3661600"/>
                  <a:ext cx="435228" cy="31940"/>
                  <a:chOff x="10078148" y="3661600"/>
                  <a:chExt cx="435228" cy="31940"/>
                </a:xfrm>
              </p:grpSpPr>
              <p:sp>
                <p:nvSpPr>
                  <p:cNvPr id="605" name="Google Shape;605;p60"/>
                  <p:cNvSpPr/>
                  <p:nvPr/>
                </p:nvSpPr>
                <p:spPr>
                  <a:xfrm>
                    <a:off x="10078148" y="3661600"/>
                    <a:ext cx="431482" cy="8890"/>
                  </a:xfrm>
                  <a:custGeom>
                    <a:rect b="b" l="l" r="r" t="t"/>
                    <a:pathLst>
                      <a:path extrusionOk="0" h="8890" w="431482">
                        <a:moveTo>
                          <a:pt x="431483" y="8890"/>
                        </a:moveTo>
                        <a:lnTo>
                          <a:pt x="1460" y="8890"/>
                        </a:lnTo>
                        <a:lnTo>
                          <a:pt x="0" y="0"/>
                        </a:lnTo>
                        <a:lnTo>
                          <a:pt x="430022" y="0"/>
                        </a:lnTo>
                        <a:close/>
                      </a:path>
                    </a:pathLst>
                  </a:custGeom>
                  <a:solidFill>
                    <a:srgbClr val="EADA8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6" name="Google Shape;606;p60"/>
                  <p:cNvSpPr/>
                  <p:nvPr/>
                </p:nvSpPr>
                <p:spPr>
                  <a:xfrm>
                    <a:off x="10081894" y="3684587"/>
                    <a:ext cx="431482" cy="8953"/>
                  </a:xfrm>
                  <a:custGeom>
                    <a:rect b="b" l="l" r="r" t="t"/>
                    <a:pathLst>
                      <a:path extrusionOk="0" h="8953" w="431482">
                        <a:moveTo>
                          <a:pt x="431483" y="8953"/>
                        </a:moveTo>
                        <a:lnTo>
                          <a:pt x="1461" y="8953"/>
                        </a:lnTo>
                        <a:lnTo>
                          <a:pt x="0" y="0"/>
                        </a:lnTo>
                        <a:lnTo>
                          <a:pt x="430023" y="0"/>
                        </a:lnTo>
                        <a:close/>
                      </a:path>
                    </a:pathLst>
                  </a:custGeom>
                  <a:solidFill>
                    <a:srgbClr val="EADA8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607" name="Google Shape;607;p60"/>
                <p:cNvGrpSpPr/>
                <p:nvPr/>
              </p:nvGrpSpPr>
              <p:grpSpPr>
                <a:xfrm>
                  <a:off x="10193908" y="4375213"/>
                  <a:ext cx="435166" cy="31940"/>
                  <a:chOff x="10193908" y="4375213"/>
                  <a:chExt cx="435166" cy="31940"/>
                </a:xfrm>
              </p:grpSpPr>
              <p:sp>
                <p:nvSpPr>
                  <p:cNvPr id="608" name="Google Shape;608;p60"/>
                  <p:cNvSpPr/>
                  <p:nvPr/>
                </p:nvSpPr>
                <p:spPr>
                  <a:xfrm>
                    <a:off x="10193908" y="4375213"/>
                    <a:ext cx="431419" cy="8953"/>
                  </a:xfrm>
                  <a:custGeom>
                    <a:rect b="b" l="l" r="r" t="t"/>
                    <a:pathLst>
                      <a:path extrusionOk="0" h="8953" w="431419">
                        <a:moveTo>
                          <a:pt x="431419" y="8953"/>
                        </a:moveTo>
                        <a:lnTo>
                          <a:pt x="1398" y="8953"/>
                        </a:lnTo>
                        <a:lnTo>
                          <a:pt x="0" y="0"/>
                        </a:lnTo>
                        <a:lnTo>
                          <a:pt x="429959" y="0"/>
                        </a:lnTo>
                        <a:close/>
                      </a:path>
                    </a:pathLst>
                  </a:custGeom>
                  <a:solidFill>
                    <a:srgbClr val="EADA8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9" name="Google Shape;609;p60"/>
                  <p:cNvSpPr/>
                  <p:nvPr/>
                </p:nvSpPr>
                <p:spPr>
                  <a:xfrm>
                    <a:off x="10197592" y="4398200"/>
                    <a:ext cx="431482" cy="8953"/>
                  </a:xfrm>
                  <a:custGeom>
                    <a:rect b="b" l="l" r="r" t="t"/>
                    <a:pathLst>
                      <a:path extrusionOk="0" h="8953" w="431482">
                        <a:moveTo>
                          <a:pt x="431482" y="8953"/>
                        </a:moveTo>
                        <a:lnTo>
                          <a:pt x="1460" y="8953"/>
                        </a:lnTo>
                        <a:lnTo>
                          <a:pt x="0" y="0"/>
                        </a:lnTo>
                        <a:lnTo>
                          <a:pt x="430022" y="0"/>
                        </a:lnTo>
                        <a:close/>
                      </a:path>
                    </a:pathLst>
                  </a:custGeom>
                  <a:solidFill>
                    <a:srgbClr val="EADA8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610" name="Google Shape;610;p60"/>
              <p:cNvSpPr/>
              <p:nvPr/>
            </p:nvSpPr>
            <p:spPr>
              <a:xfrm>
                <a:off x="10054335" y="3618738"/>
                <a:ext cx="151638" cy="831215"/>
              </a:xfrm>
              <a:custGeom>
                <a:rect b="b" l="l" r="r" t="t"/>
                <a:pathLst>
                  <a:path extrusionOk="0" h="831215" w="151638">
                    <a:moveTo>
                      <a:pt x="151638" y="831215"/>
                    </a:moveTo>
                    <a:lnTo>
                      <a:pt x="134747" y="831215"/>
                    </a:lnTo>
                    <a:lnTo>
                      <a:pt x="0" y="0"/>
                    </a:lnTo>
                    <a:lnTo>
                      <a:pt x="16891" y="0"/>
                    </a:ln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60"/>
              <p:cNvSpPr/>
              <p:nvPr/>
            </p:nvSpPr>
            <p:spPr>
              <a:xfrm>
                <a:off x="9893871" y="3618738"/>
                <a:ext cx="151701" cy="831215"/>
              </a:xfrm>
              <a:custGeom>
                <a:rect b="b" l="l" r="r" t="t"/>
                <a:pathLst>
                  <a:path extrusionOk="0" h="831215" w="151701">
                    <a:moveTo>
                      <a:pt x="151702" y="831215"/>
                    </a:moveTo>
                    <a:lnTo>
                      <a:pt x="134810" y="831215"/>
                    </a:lnTo>
                    <a:lnTo>
                      <a:pt x="0" y="0"/>
                    </a:lnTo>
                    <a:lnTo>
                      <a:pt x="16891" y="0"/>
                    </a:ln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2" name="Google Shape;612;p60"/>
              <p:cNvGrpSpPr/>
              <p:nvPr/>
            </p:nvGrpSpPr>
            <p:grpSpPr>
              <a:xfrm>
                <a:off x="9944607" y="3641216"/>
                <a:ext cx="226886" cy="786320"/>
                <a:chOff x="9944607" y="3641216"/>
                <a:chExt cx="226886" cy="786320"/>
              </a:xfrm>
            </p:grpSpPr>
            <p:sp>
              <p:nvSpPr>
                <p:cNvPr id="613" name="Google Shape;613;p60"/>
                <p:cNvSpPr/>
                <p:nvPr/>
              </p:nvSpPr>
              <p:spPr>
                <a:xfrm>
                  <a:off x="9976040" y="3641216"/>
                  <a:ext cx="132588" cy="786320"/>
                </a:xfrm>
                <a:custGeom>
                  <a:rect b="b" l="l" r="r" t="t"/>
                  <a:pathLst>
                    <a:path extrusionOk="0" h="786320" w="132588">
                      <a:moveTo>
                        <a:pt x="5080" y="0"/>
                      </a:moveTo>
                      <a:lnTo>
                        <a:pt x="0" y="0"/>
                      </a:lnTo>
                      <a:lnTo>
                        <a:pt x="127508" y="786321"/>
                      </a:lnTo>
                      <a:lnTo>
                        <a:pt x="132588" y="78632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4" name="Google Shape;614;p60"/>
                <p:cNvSpPr/>
                <p:nvPr/>
              </p:nvSpPr>
              <p:spPr>
                <a:xfrm>
                  <a:off x="9944607" y="3641216"/>
                  <a:ext cx="132524" cy="786320"/>
                </a:xfrm>
                <a:custGeom>
                  <a:rect b="b" l="l" r="r" t="t"/>
                  <a:pathLst>
                    <a:path extrusionOk="0" h="786320" w="132524">
                      <a:moveTo>
                        <a:pt x="127509" y="786321"/>
                      </a:moveTo>
                      <a:lnTo>
                        <a:pt x="132524" y="786321"/>
                      </a:lnTo>
                      <a:lnTo>
                        <a:pt x="50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5" name="Google Shape;615;p60"/>
                <p:cNvSpPr/>
                <p:nvPr/>
              </p:nvSpPr>
              <p:spPr>
                <a:xfrm>
                  <a:off x="9960356" y="3641216"/>
                  <a:ext cx="132524" cy="786320"/>
                </a:xfrm>
                <a:custGeom>
                  <a:rect b="b" l="l" r="r" t="t"/>
                  <a:pathLst>
                    <a:path extrusionOk="0" h="786320" w="132524">
                      <a:moveTo>
                        <a:pt x="5016" y="0"/>
                      </a:moveTo>
                      <a:lnTo>
                        <a:pt x="0" y="0"/>
                      </a:lnTo>
                      <a:lnTo>
                        <a:pt x="127444" y="786321"/>
                      </a:lnTo>
                      <a:lnTo>
                        <a:pt x="132524" y="78632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6" name="Google Shape;616;p60"/>
                <p:cNvSpPr/>
                <p:nvPr/>
              </p:nvSpPr>
              <p:spPr>
                <a:xfrm>
                  <a:off x="10023220" y="3641216"/>
                  <a:ext cx="132588" cy="786320"/>
                </a:xfrm>
                <a:custGeom>
                  <a:rect b="b" l="l" r="r" t="t"/>
                  <a:pathLst>
                    <a:path extrusionOk="0" h="786320" w="132588">
                      <a:moveTo>
                        <a:pt x="5080" y="0"/>
                      </a:moveTo>
                      <a:lnTo>
                        <a:pt x="0" y="0"/>
                      </a:lnTo>
                      <a:lnTo>
                        <a:pt x="127509" y="786321"/>
                      </a:lnTo>
                      <a:lnTo>
                        <a:pt x="132588" y="78632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7" name="Google Shape;617;p60"/>
                <p:cNvSpPr/>
                <p:nvPr/>
              </p:nvSpPr>
              <p:spPr>
                <a:xfrm>
                  <a:off x="10038968" y="3641216"/>
                  <a:ext cx="132525" cy="786320"/>
                </a:xfrm>
                <a:custGeom>
                  <a:rect b="b" l="l" r="r" t="t"/>
                  <a:pathLst>
                    <a:path extrusionOk="0" h="786320" w="132525">
                      <a:moveTo>
                        <a:pt x="5080" y="0"/>
                      </a:moveTo>
                      <a:lnTo>
                        <a:pt x="0" y="0"/>
                      </a:lnTo>
                      <a:lnTo>
                        <a:pt x="127509" y="786321"/>
                      </a:lnTo>
                      <a:lnTo>
                        <a:pt x="132525" y="78632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8" name="Google Shape;618;p60"/>
                <p:cNvSpPr/>
                <p:nvPr/>
              </p:nvSpPr>
              <p:spPr>
                <a:xfrm>
                  <a:off x="10007536" y="3641216"/>
                  <a:ext cx="132524" cy="786320"/>
                </a:xfrm>
                <a:custGeom>
                  <a:rect b="b" l="l" r="r" t="t"/>
                  <a:pathLst>
                    <a:path extrusionOk="0" h="786320" w="132524">
                      <a:moveTo>
                        <a:pt x="5017" y="0"/>
                      </a:moveTo>
                      <a:lnTo>
                        <a:pt x="0" y="0"/>
                      </a:lnTo>
                      <a:lnTo>
                        <a:pt x="127445" y="786321"/>
                      </a:lnTo>
                      <a:lnTo>
                        <a:pt x="132524" y="78632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9" name="Google Shape;619;p60"/>
                <p:cNvSpPr/>
                <p:nvPr/>
              </p:nvSpPr>
              <p:spPr>
                <a:xfrm>
                  <a:off x="9991788" y="3641216"/>
                  <a:ext cx="132524" cy="786320"/>
                </a:xfrm>
                <a:custGeom>
                  <a:rect b="b" l="l" r="r" t="t"/>
                  <a:pathLst>
                    <a:path extrusionOk="0" h="786320" w="132524">
                      <a:moveTo>
                        <a:pt x="5080" y="0"/>
                      </a:moveTo>
                      <a:lnTo>
                        <a:pt x="0" y="0"/>
                      </a:lnTo>
                      <a:lnTo>
                        <a:pt x="127508" y="786321"/>
                      </a:lnTo>
                      <a:lnTo>
                        <a:pt x="132524" y="78632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" name="Google Shape;620;p60"/>
              <p:cNvSpPr/>
              <p:nvPr/>
            </p:nvSpPr>
            <p:spPr>
              <a:xfrm>
                <a:off x="10478665" y="3638699"/>
                <a:ext cx="132607" cy="791378"/>
              </a:xfrm>
              <a:custGeom>
                <a:rect b="b" l="l" r="r" t="t"/>
                <a:pathLst>
                  <a:path extrusionOk="0" h="791378" w="132607">
                    <a:moveTo>
                      <a:pt x="130026" y="791378"/>
                    </a:moveTo>
                    <a:cubicBezTo>
                      <a:pt x="128819" y="791378"/>
                      <a:pt x="127740" y="790489"/>
                      <a:pt x="127549" y="789283"/>
                    </a:cubicBezTo>
                    <a:lnTo>
                      <a:pt x="41" y="2962"/>
                    </a:lnTo>
                    <a:cubicBezTo>
                      <a:pt x="-213" y="1565"/>
                      <a:pt x="740" y="295"/>
                      <a:pt x="2137" y="41"/>
                    </a:cubicBezTo>
                    <a:cubicBezTo>
                      <a:pt x="3534" y="-213"/>
                      <a:pt x="4803" y="740"/>
                      <a:pt x="5058" y="2136"/>
                    </a:cubicBezTo>
                    <a:lnTo>
                      <a:pt x="132566" y="788457"/>
                    </a:lnTo>
                    <a:cubicBezTo>
                      <a:pt x="132820" y="789854"/>
                      <a:pt x="131867" y="791124"/>
                      <a:pt x="130470" y="791378"/>
                    </a:cubicBezTo>
                    <a:cubicBezTo>
                      <a:pt x="130279" y="791378"/>
                      <a:pt x="130153" y="791378"/>
                      <a:pt x="130026" y="791378"/>
                    </a:cubicBez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1" name="Google Shape;621;p60"/>
            <p:cNvGrpSpPr/>
            <p:nvPr/>
          </p:nvGrpSpPr>
          <p:grpSpPr>
            <a:xfrm rot="529748">
              <a:off x="745756" y="1002584"/>
              <a:ext cx="2802496" cy="2320194"/>
              <a:chOff x="12929337" y="-2226559"/>
              <a:chExt cx="3443959" cy="2851264"/>
            </a:xfrm>
          </p:grpSpPr>
          <p:sp>
            <p:nvSpPr>
              <p:cNvPr id="622" name="Google Shape;622;p60"/>
              <p:cNvSpPr/>
              <p:nvPr/>
            </p:nvSpPr>
            <p:spPr>
              <a:xfrm rot="-465633">
                <a:off x="13813429" y="-1181836"/>
                <a:ext cx="1432904" cy="793394"/>
              </a:xfrm>
              <a:custGeom>
                <a:rect b="b" l="l" r="r" t="t"/>
                <a:pathLst>
                  <a:path extrusionOk="0" h="305890" w="512556">
                    <a:moveTo>
                      <a:pt x="283083" y="305890"/>
                    </a:moveTo>
                    <a:lnTo>
                      <a:pt x="0" y="305890"/>
                    </a:lnTo>
                    <a:cubicBezTo>
                      <a:pt x="60960" y="301382"/>
                      <a:pt x="140145" y="232675"/>
                      <a:pt x="218313" y="107135"/>
                    </a:cubicBezTo>
                    <a:cubicBezTo>
                      <a:pt x="256603" y="45667"/>
                      <a:pt x="321627" y="-815"/>
                      <a:pt x="386016" y="11"/>
                    </a:cubicBezTo>
                    <a:cubicBezTo>
                      <a:pt x="411416" y="265"/>
                      <a:pt x="436753" y="7885"/>
                      <a:pt x="460248" y="24903"/>
                    </a:cubicBezTo>
                    <a:cubicBezTo>
                      <a:pt x="506603" y="58367"/>
                      <a:pt x="518668" y="107262"/>
                      <a:pt x="509905" y="155649"/>
                    </a:cubicBezTo>
                    <a:cubicBezTo>
                      <a:pt x="418084" y="253376"/>
                      <a:pt x="337502" y="305890"/>
                      <a:pt x="283083" y="305890"/>
                    </a:cubicBezTo>
                    <a:close/>
                  </a:path>
                </a:pathLst>
              </a:custGeom>
              <a:solidFill>
                <a:srgbClr val="7E80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60"/>
              <p:cNvSpPr/>
              <p:nvPr/>
            </p:nvSpPr>
            <p:spPr>
              <a:xfrm rot="-465633">
                <a:off x="13521263" y="-2087288"/>
                <a:ext cx="2176787" cy="1683412"/>
              </a:xfrm>
              <a:custGeom>
                <a:rect b="b" l="l" r="r" t="t"/>
                <a:pathLst>
                  <a:path extrusionOk="0" h="649033" w="778646">
                    <a:moveTo>
                      <a:pt x="468598" y="343091"/>
                    </a:moveTo>
                    <a:lnTo>
                      <a:pt x="468598" y="343091"/>
                    </a:lnTo>
                    <a:cubicBezTo>
                      <a:pt x="404209" y="342328"/>
                      <a:pt x="339248" y="388810"/>
                      <a:pt x="300894" y="450278"/>
                    </a:cubicBezTo>
                    <a:cubicBezTo>
                      <a:pt x="222726" y="575818"/>
                      <a:pt x="143541" y="644461"/>
                      <a:pt x="82581" y="649033"/>
                    </a:cubicBezTo>
                    <a:lnTo>
                      <a:pt x="70707" y="649033"/>
                    </a:lnTo>
                    <a:cubicBezTo>
                      <a:pt x="49879" y="647636"/>
                      <a:pt x="31591" y="637985"/>
                      <a:pt x="16605" y="619887"/>
                    </a:cubicBezTo>
                    <a:cubicBezTo>
                      <a:pt x="-50769" y="538289"/>
                      <a:pt x="100996" y="430022"/>
                      <a:pt x="218789" y="367220"/>
                    </a:cubicBezTo>
                    <a:cubicBezTo>
                      <a:pt x="276193" y="336613"/>
                      <a:pt x="315690" y="298260"/>
                      <a:pt x="340010" y="257810"/>
                    </a:cubicBezTo>
                    <a:lnTo>
                      <a:pt x="340010" y="257746"/>
                    </a:lnTo>
                    <a:cubicBezTo>
                      <a:pt x="389985" y="174752"/>
                      <a:pt x="376205" y="83375"/>
                      <a:pt x="322294" y="33338"/>
                    </a:cubicBezTo>
                    <a:cubicBezTo>
                      <a:pt x="296957" y="9842"/>
                      <a:pt x="270097" y="0"/>
                      <a:pt x="243109" y="0"/>
                    </a:cubicBezTo>
                    <a:lnTo>
                      <a:pt x="675163" y="254"/>
                    </a:lnTo>
                    <a:lnTo>
                      <a:pt x="677196" y="254"/>
                    </a:lnTo>
                    <a:cubicBezTo>
                      <a:pt x="704627" y="254"/>
                      <a:pt x="729964" y="10096"/>
                      <a:pt x="750602" y="33464"/>
                    </a:cubicBezTo>
                    <a:cubicBezTo>
                      <a:pt x="810927" y="101854"/>
                      <a:pt x="777462" y="247586"/>
                      <a:pt x="615727" y="342710"/>
                    </a:cubicBezTo>
                    <a:lnTo>
                      <a:pt x="615664" y="342710"/>
                    </a:lnTo>
                    <a:lnTo>
                      <a:pt x="468598" y="3430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60"/>
              <p:cNvSpPr/>
              <p:nvPr/>
            </p:nvSpPr>
            <p:spPr>
              <a:xfrm rot="-465633">
                <a:off x="13135368" y="-1983937"/>
                <a:ext cx="1369726" cy="797318"/>
              </a:xfrm>
              <a:custGeom>
                <a:rect b="b" l="l" r="r" t="t"/>
                <a:pathLst>
                  <a:path extrusionOk="0" h="307403" w="489957">
                    <a:moveTo>
                      <a:pt x="458978" y="257746"/>
                    </a:moveTo>
                    <a:lnTo>
                      <a:pt x="458978" y="257746"/>
                    </a:lnTo>
                    <a:cubicBezTo>
                      <a:pt x="421894" y="287020"/>
                      <a:pt x="384873" y="307340"/>
                      <a:pt x="356108" y="306070"/>
                    </a:cubicBezTo>
                    <a:lnTo>
                      <a:pt x="356108" y="306133"/>
                    </a:lnTo>
                    <a:lnTo>
                      <a:pt x="0" y="307403"/>
                    </a:lnTo>
                    <a:cubicBezTo>
                      <a:pt x="51117" y="307149"/>
                      <a:pt x="112776" y="239077"/>
                      <a:pt x="154368" y="175768"/>
                    </a:cubicBezTo>
                    <a:cubicBezTo>
                      <a:pt x="161671" y="164719"/>
                      <a:pt x="168339" y="153797"/>
                      <a:pt x="174244" y="143383"/>
                    </a:cubicBezTo>
                    <a:cubicBezTo>
                      <a:pt x="213042" y="74866"/>
                      <a:pt x="287274" y="127"/>
                      <a:pt x="361759" y="0"/>
                    </a:cubicBezTo>
                    <a:lnTo>
                      <a:pt x="362014" y="0"/>
                    </a:lnTo>
                    <a:cubicBezTo>
                      <a:pt x="389001" y="0"/>
                      <a:pt x="415861" y="9842"/>
                      <a:pt x="441198" y="33338"/>
                    </a:cubicBezTo>
                    <a:cubicBezTo>
                      <a:pt x="495173" y="83375"/>
                      <a:pt x="508952" y="174752"/>
                      <a:pt x="458978" y="257746"/>
                    </a:cubicBezTo>
                    <a:close/>
                  </a:path>
                </a:pathLst>
              </a:custGeom>
              <a:solidFill>
                <a:srgbClr val="7E80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60"/>
              <p:cNvSpPr/>
              <p:nvPr/>
            </p:nvSpPr>
            <p:spPr>
              <a:xfrm rot="-465633">
                <a:off x="12973953" y="-1814351"/>
                <a:ext cx="604385" cy="702284"/>
              </a:xfrm>
              <a:custGeom>
                <a:rect b="b" l="l" r="r" t="t"/>
                <a:pathLst>
                  <a:path extrusionOk="0" h="270763" w="216191">
                    <a:moveTo>
                      <a:pt x="169011" y="0"/>
                    </a:moveTo>
                    <a:cubicBezTo>
                      <a:pt x="169011" y="0"/>
                      <a:pt x="126212" y="98933"/>
                      <a:pt x="216191" y="139129"/>
                    </a:cubicBezTo>
                    <a:cubicBezTo>
                      <a:pt x="174599" y="202501"/>
                      <a:pt x="112940" y="270573"/>
                      <a:pt x="61823" y="270764"/>
                    </a:cubicBezTo>
                    <a:lnTo>
                      <a:pt x="60553" y="270764"/>
                    </a:lnTo>
                    <a:cubicBezTo>
                      <a:pt x="47027" y="270510"/>
                      <a:pt x="34264" y="265494"/>
                      <a:pt x="22961" y="254254"/>
                    </a:cubicBezTo>
                    <a:cubicBezTo>
                      <a:pt x="-48413" y="183007"/>
                      <a:pt x="59600" y="29210"/>
                      <a:pt x="1690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60"/>
              <p:cNvSpPr/>
              <p:nvPr/>
            </p:nvSpPr>
            <p:spPr>
              <a:xfrm rot="-465633">
                <a:off x="14354211" y="-1286169"/>
                <a:ext cx="1907025" cy="1790304"/>
              </a:xfrm>
              <a:custGeom>
                <a:rect b="b" l="l" r="r" t="t"/>
                <a:pathLst>
                  <a:path extrusionOk="0" h="690245" w="682151">
                    <a:moveTo>
                      <a:pt x="568898" y="64"/>
                    </a:moveTo>
                    <a:lnTo>
                      <a:pt x="581217" y="0"/>
                    </a:lnTo>
                    <a:cubicBezTo>
                      <a:pt x="605791" y="953"/>
                      <a:pt x="628588" y="8636"/>
                      <a:pt x="647892" y="24765"/>
                    </a:cubicBezTo>
                    <a:cubicBezTo>
                      <a:pt x="719583" y="84582"/>
                      <a:pt x="667958" y="193675"/>
                      <a:pt x="592139" y="260921"/>
                    </a:cubicBezTo>
                    <a:cubicBezTo>
                      <a:pt x="516384" y="328232"/>
                      <a:pt x="254065" y="472567"/>
                      <a:pt x="207837" y="685927"/>
                    </a:cubicBezTo>
                    <a:lnTo>
                      <a:pt x="2" y="690245"/>
                    </a:lnTo>
                    <a:cubicBezTo>
                      <a:pt x="-697" y="475933"/>
                      <a:pt x="225109" y="330835"/>
                      <a:pt x="284799" y="263271"/>
                    </a:cubicBezTo>
                    <a:cubicBezTo>
                      <a:pt x="311215" y="233363"/>
                      <a:pt x="331217" y="195263"/>
                      <a:pt x="338139" y="156845"/>
                    </a:cubicBezTo>
                    <a:cubicBezTo>
                      <a:pt x="346839" y="108458"/>
                      <a:pt x="334773" y="59627"/>
                      <a:pt x="288482" y="26099"/>
                    </a:cubicBezTo>
                    <a:cubicBezTo>
                      <a:pt x="264987" y="9144"/>
                      <a:pt x="239651" y="1461"/>
                      <a:pt x="214251" y="1207"/>
                    </a:cubicBezTo>
                    <a:lnTo>
                      <a:pt x="214251" y="1143"/>
                    </a:lnTo>
                    <a:lnTo>
                      <a:pt x="361316" y="699"/>
                    </a:lnTo>
                    <a:lnTo>
                      <a:pt x="361380" y="699"/>
                    </a:lnTo>
                    <a:lnTo>
                      <a:pt x="568200" y="127"/>
                    </a:lnTo>
                    <a:lnTo>
                      <a:pt x="568898" y="1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60"/>
              <p:cNvSpPr/>
              <p:nvPr/>
            </p:nvSpPr>
            <p:spPr>
              <a:xfrm rot="-465633">
                <a:off x="14923018" y="-1267295"/>
                <a:ext cx="290779" cy="15150"/>
              </a:xfrm>
              <a:custGeom>
                <a:rect b="b" l="l" r="r" t="t"/>
                <a:pathLst>
                  <a:path extrusionOk="0" h="5841" w="104013">
                    <a:moveTo>
                      <a:pt x="101092" y="5842"/>
                    </a:moveTo>
                    <a:lnTo>
                      <a:pt x="2921" y="5842"/>
                    </a:lnTo>
                    <a:cubicBezTo>
                      <a:pt x="1270" y="5842"/>
                      <a:pt x="0" y="4508"/>
                      <a:pt x="0" y="2921"/>
                    </a:cubicBezTo>
                    <a:cubicBezTo>
                      <a:pt x="0" y="1333"/>
                      <a:pt x="1333" y="0"/>
                      <a:pt x="2921" y="0"/>
                    </a:cubicBezTo>
                    <a:lnTo>
                      <a:pt x="101092" y="0"/>
                    </a:lnTo>
                    <a:cubicBezTo>
                      <a:pt x="102743" y="0"/>
                      <a:pt x="104013" y="1333"/>
                      <a:pt x="104013" y="2921"/>
                    </a:cubicBezTo>
                    <a:cubicBezTo>
                      <a:pt x="104013" y="4508"/>
                      <a:pt x="102679" y="5842"/>
                      <a:pt x="101092" y="5842"/>
                    </a:cubicBez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8" name="Google Shape;628;p60"/>
              <p:cNvGrpSpPr/>
              <p:nvPr/>
            </p:nvGrpSpPr>
            <p:grpSpPr>
              <a:xfrm rot="-464232">
                <a:off x="14508024" y="-1236653"/>
                <a:ext cx="1672105" cy="1339044"/>
                <a:chOff x="5867400" y="2467927"/>
                <a:chExt cx="597915" cy="516065"/>
              </a:xfrm>
            </p:grpSpPr>
            <p:sp>
              <p:nvSpPr>
                <p:cNvPr id="629" name="Google Shape;629;p60"/>
                <p:cNvSpPr/>
                <p:nvPr/>
              </p:nvSpPr>
              <p:spPr>
                <a:xfrm>
                  <a:off x="6151117" y="2506662"/>
                  <a:ext cx="305689" cy="5842"/>
                </a:xfrm>
                <a:custGeom>
                  <a:rect b="b" l="l" r="r" t="t"/>
                  <a:pathLst>
                    <a:path extrusionOk="0" h="5842" w="305689">
                      <a:moveTo>
                        <a:pt x="302768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302768" y="0"/>
                      </a:lnTo>
                      <a:cubicBezTo>
                        <a:pt x="304419" y="0"/>
                        <a:pt x="305689" y="1333"/>
                        <a:pt x="305689" y="2921"/>
                      </a:cubicBezTo>
                      <a:cubicBezTo>
                        <a:pt x="305689" y="4508"/>
                        <a:pt x="304355" y="5842"/>
                        <a:pt x="302768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" name="Google Shape;630;p60"/>
                <p:cNvSpPr/>
                <p:nvPr/>
              </p:nvSpPr>
              <p:spPr>
                <a:xfrm>
                  <a:off x="6163373" y="2545969"/>
                  <a:ext cx="301942" cy="5841"/>
                </a:xfrm>
                <a:custGeom>
                  <a:rect b="b" l="l" r="r" t="t"/>
                  <a:pathLst>
                    <a:path extrusionOk="0" h="5841" w="301942">
                      <a:moveTo>
                        <a:pt x="299022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299022" y="0"/>
                      </a:lnTo>
                      <a:cubicBezTo>
                        <a:pt x="300673" y="0"/>
                        <a:pt x="301942" y="1333"/>
                        <a:pt x="301942" y="2921"/>
                      </a:cubicBezTo>
                      <a:cubicBezTo>
                        <a:pt x="301942" y="4508"/>
                        <a:pt x="300673" y="5842"/>
                        <a:pt x="299022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1" name="Google Shape;631;p60"/>
                <p:cNvSpPr/>
                <p:nvPr/>
              </p:nvSpPr>
              <p:spPr>
                <a:xfrm>
                  <a:off x="6164834" y="2585339"/>
                  <a:ext cx="183324" cy="5841"/>
                </a:xfrm>
                <a:custGeom>
                  <a:rect b="b" l="l" r="r" t="t"/>
                  <a:pathLst>
                    <a:path extrusionOk="0" h="5841" w="183324">
                      <a:moveTo>
                        <a:pt x="180467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3" y="0"/>
                        <a:pt x="2921" y="0"/>
                      </a:cubicBezTo>
                      <a:lnTo>
                        <a:pt x="180403" y="0"/>
                      </a:lnTo>
                      <a:cubicBezTo>
                        <a:pt x="182054" y="0"/>
                        <a:pt x="183324" y="1333"/>
                        <a:pt x="183324" y="2921"/>
                      </a:cubicBezTo>
                      <a:cubicBezTo>
                        <a:pt x="183324" y="4508"/>
                        <a:pt x="182054" y="5842"/>
                        <a:pt x="180467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2" name="Google Shape;632;p60"/>
                <p:cNvSpPr/>
                <p:nvPr/>
              </p:nvSpPr>
              <p:spPr>
                <a:xfrm>
                  <a:off x="6146736" y="2654998"/>
                  <a:ext cx="267779" cy="5842"/>
                </a:xfrm>
                <a:custGeom>
                  <a:rect b="b" l="l" r="r" t="t"/>
                  <a:pathLst>
                    <a:path extrusionOk="0" h="5842" w="267779">
                      <a:moveTo>
                        <a:pt x="264859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4" y="0"/>
                        <a:pt x="2921" y="0"/>
                      </a:cubicBezTo>
                      <a:lnTo>
                        <a:pt x="264859" y="0"/>
                      </a:lnTo>
                      <a:cubicBezTo>
                        <a:pt x="266510" y="0"/>
                        <a:pt x="267779" y="1334"/>
                        <a:pt x="267779" y="2921"/>
                      </a:cubicBezTo>
                      <a:cubicBezTo>
                        <a:pt x="267779" y="4509"/>
                        <a:pt x="266446" y="5842"/>
                        <a:pt x="264859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" name="Google Shape;633;p60"/>
                <p:cNvSpPr/>
                <p:nvPr/>
              </p:nvSpPr>
              <p:spPr>
                <a:xfrm>
                  <a:off x="6129273" y="2688018"/>
                  <a:ext cx="201803" cy="5842"/>
                </a:xfrm>
                <a:custGeom>
                  <a:rect b="b" l="l" r="r" t="t"/>
                  <a:pathLst>
                    <a:path extrusionOk="0" h="5842" w="201803">
                      <a:moveTo>
                        <a:pt x="198882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198882" y="0"/>
                      </a:lnTo>
                      <a:cubicBezTo>
                        <a:pt x="200533" y="0"/>
                        <a:pt x="201803" y="1333"/>
                        <a:pt x="201803" y="2921"/>
                      </a:cubicBezTo>
                      <a:cubicBezTo>
                        <a:pt x="201803" y="4508"/>
                        <a:pt x="200470" y="5842"/>
                        <a:pt x="198882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" name="Google Shape;634;p60"/>
                <p:cNvSpPr/>
                <p:nvPr/>
              </p:nvSpPr>
              <p:spPr>
                <a:xfrm>
                  <a:off x="6107429" y="2717800"/>
                  <a:ext cx="236537" cy="5905"/>
                </a:xfrm>
                <a:custGeom>
                  <a:rect b="b" l="l" r="r" t="t"/>
                  <a:pathLst>
                    <a:path extrusionOk="0" h="5905" w="236537">
                      <a:moveTo>
                        <a:pt x="233617" y="5905"/>
                      </a:moveTo>
                      <a:lnTo>
                        <a:pt x="2921" y="5905"/>
                      </a:lnTo>
                      <a:cubicBezTo>
                        <a:pt x="1270" y="5905"/>
                        <a:pt x="0" y="4572"/>
                        <a:pt x="0" y="2985"/>
                      </a:cubicBezTo>
                      <a:cubicBezTo>
                        <a:pt x="0" y="1397"/>
                        <a:pt x="1270" y="0"/>
                        <a:pt x="2921" y="0"/>
                      </a:cubicBezTo>
                      <a:lnTo>
                        <a:pt x="233617" y="0"/>
                      </a:lnTo>
                      <a:cubicBezTo>
                        <a:pt x="235267" y="0"/>
                        <a:pt x="236538" y="1333"/>
                        <a:pt x="236538" y="2921"/>
                      </a:cubicBezTo>
                      <a:cubicBezTo>
                        <a:pt x="236538" y="4508"/>
                        <a:pt x="235267" y="5905"/>
                        <a:pt x="233617" y="5905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5" name="Google Shape;635;p60"/>
                <p:cNvSpPr/>
                <p:nvPr/>
              </p:nvSpPr>
              <p:spPr>
                <a:xfrm>
                  <a:off x="6083998" y="2742247"/>
                  <a:ext cx="226567" cy="5841"/>
                </a:xfrm>
                <a:custGeom>
                  <a:rect b="b" l="l" r="r" t="t"/>
                  <a:pathLst>
                    <a:path extrusionOk="0" h="5841" w="226567">
                      <a:moveTo>
                        <a:pt x="223647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223647" y="0"/>
                      </a:lnTo>
                      <a:cubicBezTo>
                        <a:pt x="225298" y="0"/>
                        <a:pt x="226568" y="1333"/>
                        <a:pt x="226568" y="2921"/>
                      </a:cubicBezTo>
                      <a:cubicBezTo>
                        <a:pt x="226568" y="4508"/>
                        <a:pt x="225298" y="5842"/>
                        <a:pt x="223647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6" name="Google Shape;636;p60"/>
                <p:cNvSpPr/>
                <p:nvPr/>
              </p:nvSpPr>
              <p:spPr>
                <a:xfrm>
                  <a:off x="6057455" y="2766567"/>
                  <a:ext cx="219646" cy="5842"/>
                </a:xfrm>
                <a:custGeom>
                  <a:rect b="b" l="l" r="r" t="t"/>
                  <a:pathLst>
                    <a:path extrusionOk="0" h="5842" w="219646">
                      <a:moveTo>
                        <a:pt x="216726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4" y="0"/>
                        <a:pt x="2921" y="0"/>
                      </a:cubicBezTo>
                      <a:lnTo>
                        <a:pt x="216726" y="0"/>
                      </a:lnTo>
                      <a:cubicBezTo>
                        <a:pt x="218377" y="0"/>
                        <a:pt x="219647" y="1334"/>
                        <a:pt x="219647" y="2921"/>
                      </a:cubicBezTo>
                      <a:cubicBezTo>
                        <a:pt x="219647" y="4509"/>
                        <a:pt x="218313" y="5842"/>
                        <a:pt x="216726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" name="Google Shape;637;p60"/>
                <p:cNvSpPr/>
                <p:nvPr/>
              </p:nvSpPr>
              <p:spPr>
                <a:xfrm>
                  <a:off x="5997321" y="2820923"/>
                  <a:ext cx="210565" cy="5842"/>
                </a:xfrm>
                <a:custGeom>
                  <a:rect b="b" l="l" r="r" t="t"/>
                  <a:pathLst>
                    <a:path extrusionOk="0" h="5842" w="210565">
                      <a:moveTo>
                        <a:pt x="207645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3" y="0"/>
                        <a:pt x="2921" y="0"/>
                      </a:cubicBezTo>
                      <a:lnTo>
                        <a:pt x="207645" y="0"/>
                      </a:lnTo>
                      <a:cubicBezTo>
                        <a:pt x="209296" y="0"/>
                        <a:pt x="210566" y="1334"/>
                        <a:pt x="210566" y="2921"/>
                      </a:cubicBezTo>
                      <a:cubicBezTo>
                        <a:pt x="210566" y="4509"/>
                        <a:pt x="209296" y="5842"/>
                        <a:pt x="207645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" name="Google Shape;638;p60"/>
                <p:cNvSpPr/>
                <p:nvPr/>
              </p:nvSpPr>
              <p:spPr>
                <a:xfrm>
                  <a:off x="5970270" y="2847085"/>
                  <a:ext cx="124840" cy="5842"/>
                </a:xfrm>
                <a:custGeom>
                  <a:rect b="b" l="l" r="r" t="t"/>
                  <a:pathLst>
                    <a:path extrusionOk="0" h="5842" w="124840">
                      <a:moveTo>
                        <a:pt x="121920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3" y="0"/>
                        <a:pt x="2921" y="0"/>
                      </a:cubicBezTo>
                      <a:lnTo>
                        <a:pt x="121920" y="0"/>
                      </a:lnTo>
                      <a:cubicBezTo>
                        <a:pt x="123571" y="0"/>
                        <a:pt x="124841" y="1334"/>
                        <a:pt x="124841" y="2921"/>
                      </a:cubicBezTo>
                      <a:cubicBezTo>
                        <a:pt x="124841" y="4509"/>
                        <a:pt x="123571" y="5842"/>
                        <a:pt x="121920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9" name="Google Shape;639;p60"/>
                <p:cNvSpPr/>
                <p:nvPr/>
              </p:nvSpPr>
              <p:spPr>
                <a:xfrm>
                  <a:off x="5949886" y="2868167"/>
                  <a:ext cx="204597" cy="5842"/>
                </a:xfrm>
                <a:custGeom>
                  <a:rect b="b" l="l" r="r" t="t"/>
                  <a:pathLst>
                    <a:path extrusionOk="0" h="5842" w="204597">
                      <a:moveTo>
                        <a:pt x="201676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4" y="0"/>
                        <a:pt x="2921" y="0"/>
                      </a:cubicBezTo>
                      <a:lnTo>
                        <a:pt x="201676" y="0"/>
                      </a:lnTo>
                      <a:cubicBezTo>
                        <a:pt x="203327" y="0"/>
                        <a:pt x="204597" y="1334"/>
                        <a:pt x="204597" y="2921"/>
                      </a:cubicBezTo>
                      <a:cubicBezTo>
                        <a:pt x="204597" y="4509"/>
                        <a:pt x="203327" y="5842"/>
                        <a:pt x="201676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60"/>
                <p:cNvSpPr/>
                <p:nvPr/>
              </p:nvSpPr>
              <p:spPr>
                <a:xfrm>
                  <a:off x="5925248" y="2895790"/>
                  <a:ext cx="201231" cy="5842"/>
                </a:xfrm>
                <a:custGeom>
                  <a:rect b="b" l="l" r="r" t="t"/>
                  <a:pathLst>
                    <a:path extrusionOk="0" h="5842" w="201231">
                      <a:moveTo>
                        <a:pt x="198311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198311" y="0"/>
                      </a:lnTo>
                      <a:cubicBezTo>
                        <a:pt x="199961" y="0"/>
                        <a:pt x="201232" y="1333"/>
                        <a:pt x="201232" y="2921"/>
                      </a:cubicBezTo>
                      <a:cubicBezTo>
                        <a:pt x="201232" y="4508"/>
                        <a:pt x="199961" y="5842"/>
                        <a:pt x="198311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" name="Google Shape;641;p60"/>
                <p:cNvSpPr/>
                <p:nvPr/>
              </p:nvSpPr>
              <p:spPr>
                <a:xfrm>
                  <a:off x="5903277" y="2923285"/>
                  <a:ext cx="197865" cy="5842"/>
                </a:xfrm>
                <a:custGeom>
                  <a:rect b="b" l="l" r="r" t="t"/>
                  <a:pathLst>
                    <a:path extrusionOk="0" h="5842" w="197865">
                      <a:moveTo>
                        <a:pt x="194945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3" y="0"/>
                        <a:pt x="2921" y="0"/>
                      </a:cubicBezTo>
                      <a:lnTo>
                        <a:pt x="194945" y="0"/>
                      </a:lnTo>
                      <a:cubicBezTo>
                        <a:pt x="196596" y="0"/>
                        <a:pt x="197866" y="1334"/>
                        <a:pt x="197866" y="2921"/>
                      </a:cubicBezTo>
                      <a:cubicBezTo>
                        <a:pt x="197866" y="4509"/>
                        <a:pt x="196596" y="5842"/>
                        <a:pt x="194945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" name="Google Shape;642;p60"/>
                <p:cNvSpPr/>
                <p:nvPr/>
              </p:nvSpPr>
              <p:spPr>
                <a:xfrm>
                  <a:off x="5883973" y="2950717"/>
                  <a:ext cx="194373" cy="5842"/>
                </a:xfrm>
                <a:custGeom>
                  <a:rect b="b" l="l" r="r" t="t"/>
                  <a:pathLst>
                    <a:path extrusionOk="0" h="5842" w="194373">
                      <a:moveTo>
                        <a:pt x="191453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4" y="0"/>
                        <a:pt x="2921" y="0"/>
                      </a:cubicBezTo>
                      <a:lnTo>
                        <a:pt x="191453" y="0"/>
                      </a:lnTo>
                      <a:cubicBezTo>
                        <a:pt x="193104" y="0"/>
                        <a:pt x="194373" y="1334"/>
                        <a:pt x="194373" y="2921"/>
                      </a:cubicBezTo>
                      <a:cubicBezTo>
                        <a:pt x="194373" y="4509"/>
                        <a:pt x="193104" y="5842"/>
                        <a:pt x="191453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" name="Google Shape;643;p60"/>
                <p:cNvSpPr/>
                <p:nvPr/>
              </p:nvSpPr>
              <p:spPr>
                <a:xfrm>
                  <a:off x="5867400" y="2978150"/>
                  <a:ext cx="150367" cy="5842"/>
                </a:xfrm>
                <a:custGeom>
                  <a:rect b="b" l="l" r="r" t="t"/>
                  <a:pathLst>
                    <a:path extrusionOk="0" h="5842" w="150367">
                      <a:moveTo>
                        <a:pt x="147447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147447" y="0"/>
                      </a:lnTo>
                      <a:cubicBezTo>
                        <a:pt x="149098" y="0"/>
                        <a:pt x="150368" y="1333"/>
                        <a:pt x="150368" y="2921"/>
                      </a:cubicBezTo>
                      <a:cubicBezTo>
                        <a:pt x="150368" y="4508"/>
                        <a:pt x="149098" y="5842"/>
                        <a:pt x="147447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" name="Google Shape;644;p60"/>
                <p:cNvSpPr/>
                <p:nvPr/>
              </p:nvSpPr>
              <p:spPr>
                <a:xfrm>
                  <a:off x="6123685" y="2467927"/>
                  <a:ext cx="241617" cy="5842"/>
                </a:xfrm>
                <a:custGeom>
                  <a:rect b="b" l="l" r="r" t="t"/>
                  <a:pathLst>
                    <a:path extrusionOk="0" h="5842" w="241617">
                      <a:moveTo>
                        <a:pt x="238697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238697" y="0"/>
                      </a:lnTo>
                      <a:cubicBezTo>
                        <a:pt x="240348" y="0"/>
                        <a:pt x="241617" y="1333"/>
                        <a:pt x="241617" y="2921"/>
                      </a:cubicBezTo>
                      <a:cubicBezTo>
                        <a:pt x="241617" y="4508"/>
                        <a:pt x="240348" y="5842"/>
                        <a:pt x="238697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45" name="Google Shape;645;p60"/>
              <p:cNvGrpSpPr/>
              <p:nvPr/>
            </p:nvGrpSpPr>
            <p:grpSpPr>
              <a:xfrm rot="-464232">
                <a:off x="14486720" y="-1997227"/>
                <a:ext cx="1084844" cy="418832"/>
                <a:chOff x="5919596" y="2162746"/>
                <a:chExt cx="387921" cy="161417"/>
              </a:xfrm>
            </p:grpSpPr>
            <p:sp>
              <p:nvSpPr>
                <p:cNvPr id="646" name="Google Shape;646;p60"/>
                <p:cNvSpPr/>
                <p:nvPr/>
              </p:nvSpPr>
              <p:spPr>
                <a:xfrm>
                  <a:off x="5919596" y="2162746"/>
                  <a:ext cx="232981" cy="5842"/>
                </a:xfrm>
                <a:custGeom>
                  <a:rect b="b" l="l" r="r" t="t"/>
                  <a:pathLst>
                    <a:path extrusionOk="0" h="5842" w="232981">
                      <a:moveTo>
                        <a:pt x="230061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230061" y="0"/>
                      </a:lnTo>
                      <a:cubicBezTo>
                        <a:pt x="231712" y="0"/>
                        <a:pt x="232982" y="1333"/>
                        <a:pt x="232982" y="2921"/>
                      </a:cubicBezTo>
                      <a:cubicBezTo>
                        <a:pt x="232982" y="4508"/>
                        <a:pt x="231712" y="5842"/>
                        <a:pt x="230061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7" name="Google Shape;647;p60"/>
                <p:cNvSpPr/>
                <p:nvPr/>
              </p:nvSpPr>
              <p:spPr>
                <a:xfrm>
                  <a:off x="5930455" y="2187448"/>
                  <a:ext cx="373760" cy="5841"/>
                </a:xfrm>
                <a:custGeom>
                  <a:rect b="b" l="l" r="r" t="t"/>
                  <a:pathLst>
                    <a:path extrusionOk="0" h="5841" w="373760">
                      <a:moveTo>
                        <a:pt x="370840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370840" y="0"/>
                      </a:lnTo>
                      <a:cubicBezTo>
                        <a:pt x="372491" y="0"/>
                        <a:pt x="373761" y="1333"/>
                        <a:pt x="373761" y="2921"/>
                      </a:cubicBezTo>
                      <a:cubicBezTo>
                        <a:pt x="373761" y="4508"/>
                        <a:pt x="372428" y="5842"/>
                        <a:pt x="370840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" name="Google Shape;648;p60"/>
                <p:cNvSpPr/>
                <p:nvPr/>
              </p:nvSpPr>
              <p:spPr>
                <a:xfrm>
                  <a:off x="5938773" y="2220150"/>
                  <a:ext cx="368744" cy="5841"/>
                </a:xfrm>
                <a:custGeom>
                  <a:rect b="b" l="l" r="r" t="t"/>
                  <a:pathLst>
                    <a:path extrusionOk="0" h="5841" w="368744">
                      <a:moveTo>
                        <a:pt x="365823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365823" y="0"/>
                      </a:lnTo>
                      <a:cubicBezTo>
                        <a:pt x="367474" y="0"/>
                        <a:pt x="368745" y="1333"/>
                        <a:pt x="368745" y="2921"/>
                      </a:cubicBezTo>
                      <a:cubicBezTo>
                        <a:pt x="368745" y="4508"/>
                        <a:pt x="367411" y="5842"/>
                        <a:pt x="365823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9" name="Google Shape;649;p60"/>
                <p:cNvSpPr/>
                <p:nvPr/>
              </p:nvSpPr>
              <p:spPr>
                <a:xfrm>
                  <a:off x="5941250" y="2252852"/>
                  <a:ext cx="361251" cy="5842"/>
                </a:xfrm>
                <a:custGeom>
                  <a:rect b="b" l="l" r="r" t="t"/>
                  <a:pathLst>
                    <a:path extrusionOk="0" h="5842" w="361251">
                      <a:moveTo>
                        <a:pt x="358330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358330" y="0"/>
                      </a:lnTo>
                      <a:cubicBezTo>
                        <a:pt x="359982" y="0"/>
                        <a:pt x="361252" y="1333"/>
                        <a:pt x="361252" y="2921"/>
                      </a:cubicBezTo>
                      <a:cubicBezTo>
                        <a:pt x="361252" y="4508"/>
                        <a:pt x="359982" y="5842"/>
                        <a:pt x="358330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0" name="Google Shape;650;p60"/>
                <p:cNvSpPr/>
                <p:nvPr/>
              </p:nvSpPr>
              <p:spPr>
                <a:xfrm>
                  <a:off x="5938646" y="2285555"/>
                  <a:ext cx="352234" cy="5842"/>
                </a:xfrm>
                <a:custGeom>
                  <a:rect b="b" l="l" r="r" t="t"/>
                  <a:pathLst>
                    <a:path extrusionOk="0" h="5842" w="352234">
                      <a:moveTo>
                        <a:pt x="349314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9"/>
                        <a:pt x="0" y="2921"/>
                      </a:cubicBezTo>
                      <a:cubicBezTo>
                        <a:pt x="0" y="1334"/>
                        <a:pt x="1334" y="0"/>
                        <a:pt x="2921" y="0"/>
                      </a:cubicBezTo>
                      <a:lnTo>
                        <a:pt x="349314" y="0"/>
                      </a:lnTo>
                      <a:cubicBezTo>
                        <a:pt x="350965" y="0"/>
                        <a:pt x="352235" y="1334"/>
                        <a:pt x="352235" y="2921"/>
                      </a:cubicBezTo>
                      <a:cubicBezTo>
                        <a:pt x="352235" y="4509"/>
                        <a:pt x="350901" y="5842"/>
                        <a:pt x="349314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1" name="Google Shape;651;p60"/>
                <p:cNvSpPr/>
                <p:nvPr/>
              </p:nvSpPr>
              <p:spPr>
                <a:xfrm>
                  <a:off x="5930455" y="2318321"/>
                  <a:ext cx="105028" cy="5842"/>
                </a:xfrm>
                <a:custGeom>
                  <a:rect b="b" l="l" r="r" t="t"/>
                  <a:pathLst>
                    <a:path extrusionOk="0" h="5842" w="105028">
                      <a:moveTo>
                        <a:pt x="102108" y="5842"/>
                      </a:moveTo>
                      <a:lnTo>
                        <a:pt x="2921" y="5842"/>
                      </a:lnTo>
                      <a:cubicBezTo>
                        <a:pt x="1270" y="5842"/>
                        <a:pt x="0" y="4508"/>
                        <a:pt x="0" y="2921"/>
                      </a:cubicBezTo>
                      <a:cubicBezTo>
                        <a:pt x="0" y="1333"/>
                        <a:pt x="1334" y="0"/>
                        <a:pt x="2921" y="0"/>
                      </a:cubicBezTo>
                      <a:lnTo>
                        <a:pt x="102108" y="0"/>
                      </a:lnTo>
                      <a:cubicBezTo>
                        <a:pt x="103759" y="0"/>
                        <a:pt x="105029" y="1333"/>
                        <a:pt x="105029" y="2921"/>
                      </a:cubicBezTo>
                      <a:cubicBezTo>
                        <a:pt x="105029" y="4508"/>
                        <a:pt x="103696" y="5842"/>
                        <a:pt x="102108" y="5842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52" name="Google Shape;652;p60"/>
            <p:cNvGrpSpPr/>
            <p:nvPr/>
          </p:nvGrpSpPr>
          <p:grpSpPr>
            <a:xfrm>
              <a:off x="1665217" y="3003219"/>
              <a:ext cx="963495" cy="1338301"/>
              <a:chOff x="10261727" y="3787902"/>
              <a:chExt cx="476671" cy="662099"/>
            </a:xfrm>
          </p:grpSpPr>
          <p:grpSp>
            <p:nvGrpSpPr>
              <p:cNvPr id="653" name="Google Shape;653;p60"/>
              <p:cNvGrpSpPr/>
              <p:nvPr/>
            </p:nvGrpSpPr>
            <p:grpSpPr>
              <a:xfrm>
                <a:off x="10261727" y="3787902"/>
                <a:ext cx="132875" cy="662099"/>
                <a:chOff x="10261727" y="3787902"/>
                <a:chExt cx="132875" cy="662099"/>
              </a:xfrm>
            </p:grpSpPr>
            <p:sp>
              <p:nvSpPr>
                <p:cNvPr id="654" name="Google Shape;654;p60"/>
                <p:cNvSpPr/>
                <p:nvPr/>
              </p:nvSpPr>
              <p:spPr>
                <a:xfrm>
                  <a:off x="10261727" y="3787902"/>
                  <a:ext cx="18224" cy="662051"/>
                </a:xfrm>
                <a:custGeom>
                  <a:rect b="b" l="l" r="r" t="t"/>
                  <a:pathLst>
                    <a:path extrusionOk="0" h="662051" w="18224">
                      <a:moveTo>
                        <a:pt x="0" y="0"/>
                      </a:moveTo>
                      <a:lnTo>
                        <a:pt x="18225" y="0"/>
                      </a:lnTo>
                      <a:lnTo>
                        <a:pt x="18225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60"/>
                <p:cNvSpPr/>
                <p:nvPr/>
              </p:nvSpPr>
              <p:spPr>
                <a:xfrm rot="10800000">
                  <a:off x="10279922" y="3787950"/>
                  <a:ext cx="114680" cy="662051"/>
                </a:xfrm>
                <a:custGeom>
                  <a:rect b="b" l="l" r="r" t="t"/>
                  <a:pathLst>
                    <a:path extrusionOk="0" h="662051" w="114680">
                      <a:moveTo>
                        <a:pt x="0" y="0"/>
                      </a:moveTo>
                      <a:lnTo>
                        <a:pt x="114681" y="0"/>
                      </a:lnTo>
                      <a:lnTo>
                        <a:pt x="114681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91BDD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56" name="Google Shape;656;p60"/>
              <p:cNvSpPr/>
              <p:nvPr/>
            </p:nvSpPr>
            <p:spPr>
              <a:xfrm>
                <a:off x="10293921" y="3787902"/>
                <a:ext cx="126619" cy="662051"/>
              </a:xfrm>
              <a:custGeom>
                <a:rect b="b" l="l" r="r" t="t"/>
                <a:pathLst>
                  <a:path extrusionOk="0" h="662051" w="126619">
                    <a:moveTo>
                      <a:pt x="0" y="0"/>
                    </a:moveTo>
                    <a:lnTo>
                      <a:pt x="126618" y="0"/>
                    </a:lnTo>
                    <a:lnTo>
                      <a:pt x="126618" y="662051"/>
                    </a:lnTo>
                    <a:lnTo>
                      <a:pt x="0" y="6620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57" name="Google Shape;657;p60"/>
              <p:cNvGrpSpPr/>
              <p:nvPr/>
            </p:nvGrpSpPr>
            <p:grpSpPr>
              <a:xfrm>
                <a:off x="10301478" y="3787902"/>
                <a:ext cx="51815" cy="662051"/>
                <a:chOff x="10301478" y="3787902"/>
                <a:chExt cx="51815" cy="662051"/>
              </a:xfrm>
            </p:grpSpPr>
            <p:sp>
              <p:nvSpPr>
                <p:cNvPr id="658" name="Google Shape;658;p60"/>
                <p:cNvSpPr/>
                <p:nvPr/>
              </p:nvSpPr>
              <p:spPr>
                <a:xfrm>
                  <a:off x="10301478" y="3787902"/>
                  <a:ext cx="3238" cy="662051"/>
                </a:xfrm>
                <a:custGeom>
                  <a:rect b="b" l="l" r="r" t="t"/>
                  <a:pathLst>
                    <a:path extrusionOk="0" h="662051" w="3238">
                      <a:moveTo>
                        <a:pt x="0" y="0"/>
                      </a:moveTo>
                      <a:lnTo>
                        <a:pt x="3239" y="0"/>
                      </a:lnTo>
                      <a:lnTo>
                        <a:pt x="3239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659;p60"/>
                <p:cNvSpPr/>
                <p:nvPr/>
              </p:nvSpPr>
              <p:spPr>
                <a:xfrm>
                  <a:off x="10311193" y="3787902"/>
                  <a:ext cx="3238" cy="662051"/>
                </a:xfrm>
                <a:custGeom>
                  <a:rect b="b" l="l" r="r" t="t"/>
                  <a:pathLst>
                    <a:path extrusionOk="0" h="662051" w="3238">
                      <a:moveTo>
                        <a:pt x="0" y="0"/>
                      </a:moveTo>
                      <a:lnTo>
                        <a:pt x="3239" y="0"/>
                      </a:lnTo>
                      <a:lnTo>
                        <a:pt x="3239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0" name="Google Shape;660;p60"/>
                <p:cNvSpPr/>
                <p:nvPr/>
              </p:nvSpPr>
              <p:spPr>
                <a:xfrm>
                  <a:off x="10320909" y="3787902"/>
                  <a:ext cx="3238" cy="662051"/>
                </a:xfrm>
                <a:custGeom>
                  <a:rect b="b" l="l" r="r" t="t"/>
                  <a:pathLst>
                    <a:path extrusionOk="0" h="662051" w="3238">
                      <a:moveTo>
                        <a:pt x="0" y="0"/>
                      </a:moveTo>
                      <a:lnTo>
                        <a:pt x="3238" y="0"/>
                      </a:lnTo>
                      <a:lnTo>
                        <a:pt x="3238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" name="Google Shape;661;p60"/>
                <p:cNvSpPr/>
                <p:nvPr/>
              </p:nvSpPr>
              <p:spPr>
                <a:xfrm>
                  <a:off x="10330624" y="3787902"/>
                  <a:ext cx="3238" cy="662051"/>
                </a:xfrm>
                <a:custGeom>
                  <a:rect b="b" l="l" r="r" t="t"/>
                  <a:pathLst>
                    <a:path extrusionOk="0" h="662051" w="3238">
                      <a:moveTo>
                        <a:pt x="0" y="0"/>
                      </a:moveTo>
                      <a:lnTo>
                        <a:pt x="3239" y="0"/>
                      </a:lnTo>
                      <a:lnTo>
                        <a:pt x="3239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Google Shape;662;p60"/>
                <p:cNvSpPr/>
                <p:nvPr/>
              </p:nvSpPr>
              <p:spPr>
                <a:xfrm>
                  <a:off x="10340340" y="3787902"/>
                  <a:ext cx="3238" cy="662051"/>
                </a:xfrm>
                <a:custGeom>
                  <a:rect b="b" l="l" r="r" t="t"/>
                  <a:pathLst>
                    <a:path extrusionOk="0" h="662051" w="3238">
                      <a:moveTo>
                        <a:pt x="0" y="0"/>
                      </a:moveTo>
                      <a:lnTo>
                        <a:pt x="3239" y="0"/>
                      </a:lnTo>
                      <a:lnTo>
                        <a:pt x="3239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" name="Google Shape;663;p60"/>
                <p:cNvSpPr/>
                <p:nvPr/>
              </p:nvSpPr>
              <p:spPr>
                <a:xfrm>
                  <a:off x="10350055" y="3787902"/>
                  <a:ext cx="3238" cy="662051"/>
                </a:xfrm>
                <a:custGeom>
                  <a:rect b="b" l="l" r="r" t="t"/>
                  <a:pathLst>
                    <a:path extrusionOk="0" h="662051" w="3238">
                      <a:moveTo>
                        <a:pt x="0" y="0"/>
                      </a:moveTo>
                      <a:lnTo>
                        <a:pt x="3239" y="0"/>
                      </a:lnTo>
                      <a:lnTo>
                        <a:pt x="3239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FFC6A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64" name="Google Shape;664;p60"/>
              <p:cNvGrpSpPr/>
              <p:nvPr/>
            </p:nvGrpSpPr>
            <p:grpSpPr>
              <a:xfrm>
                <a:off x="10359771" y="3787902"/>
                <a:ext cx="378627" cy="662099"/>
                <a:chOff x="10359771" y="3787902"/>
                <a:chExt cx="378627" cy="662099"/>
              </a:xfrm>
            </p:grpSpPr>
            <p:sp>
              <p:nvSpPr>
                <p:cNvPr id="665" name="Google Shape;665;p60"/>
                <p:cNvSpPr/>
                <p:nvPr/>
              </p:nvSpPr>
              <p:spPr>
                <a:xfrm>
                  <a:off x="10359771" y="3787902"/>
                  <a:ext cx="18224" cy="662051"/>
                </a:xfrm>
                <a:custGeom>
                  <a:rect b="b" l="l" r="r" t="t"/>
                  <a:pathLst>
                    <a:path extrusionOk="0" h="662051" w="18224">
                      <a:moveTo>
                        <a:pt x="0" y="0"/>
                      </a:moveTo>
                      <a:lnTo>
                        <a:pt x="18224" y="0"/>
                      </a:lnTo>
                      <a:lnTo>
                        <a:pt x="18224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" name="Google Shape;666;p60"/>
                <p:cNvSpPr/>
                <p:nvPr/>
              </p:nvSpPr>
              <p:spPr>
                <a:xfrm rot="10800000">
                  <a:off x="10378036" y="3787950"/>
                  <a:ext cx="360362" cy="662051"/>
                </a:xfrm>
                <a:custGeom>
                  <a:rect b="b" l="l" r="r" t="t"/>
                  <a:pathLst>
                    <a:path extrusionOk="0" h="662051" w="360362">
                      <a:moveTo>
                        <a:pt x="0" y="0"/>
                      </a:moveTo>
                      <a:lnTo>
                        <a:pt x="360362" y="0"/>
                      </a:lnTo>
                      <a:lnTo>
                        <a:pt x="360362" y="662051"/>
                      </a:lnTo>
                      <a:lnTo>
                        <a:pt x="0" y="662051"/>
                      </a:lnTo>
                      <a:close/>
                    </a:path>
                  </a:pathLst>
                </a:custGeom>
                <a:solidFill>
                  <a:srgbClr val="91BDD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67" name="Google Shape;667;p60"/>
              <p:cNvSpPr/>
              <p:nvPr/>
            </p:nvSpPr>
            <p:spPr>
              <a:xfrm>
                <a:off x="10516298" y="3787902"/>
                <a:ext cx="83820" cy="662051"/>
              </a:xfrm>
              <a:custGeom>
                <a:rect b="b" l="l" r="r" t="t"/>
                <a:pathLst>
                  <a:path extrusionOk="0" h="662051" w="83820">
                    <a:moveTo>
                      <a:pt x="0" y="0"/>
                    </a:moveTo>
                    <a:lnTo>
                      <a:pt x="83820" y="0"/>
                    </a:lnTo>
                    <a:lnTo>
                      <a:pt x="83820" y="662051"/>
                    </a:lnTo>
                    <a:lnTo>
                      <a:pt x="0" y="6620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60"/>
              <p:cNvSpPr/>
              <p:nvPr/>
            </p:nvSpPr>
            <p:spPr>
              <a:xfrm>
                <a:off x="10429430" y="4034345"/>
                <a:ext cx="257682" cy="163702"/>
              </a:xfrm>
              <a:custGeom>
                <a:rect b="b" l="l" r="r" t="t"/>
                <a:pathLst>
                  <a:path extrusionOk="0" h="163702" w="257682">
                    <a:moveTo>
                      <a:pt x="257683" y="81851"/>
                    </a:moveTo>
                    <a:cubicBezTo>
                      <a:pt x="257683" y="59372"/>
                      <a:pt x="230949" y="39814"/>
                      <a:pt x="191452" y="29591"/>
                    </a:cubicBezTo>
                    <a:cubicBezTo>
                      <a:pt x="184594" y="27813"/>
                      <a:pt x="178244" y="24447"/>
                      <a:pt x="173227" y="19367"/>
                    </a:cubicBezTo>
                    <a:cubicBezTo>
                      <a:pt x="161226" y="7302"/>
                      <a:pt x="145732" y="0"/>
                      <a:pt x="128841" y="0"/>
                    </a:cubicBezTo>
                    <a:cubicBezTo>
                      <a:pt x="111951" y="0"/>
                      <a:pt x="96393" y="7302"/>
                      <a:pt x="84455" y="19367"/>
                    </a:cubicBezTo>
                    <a:cubicBezTo>
                      <a:pt x="79438" y="24384"/>
                      <a:pt x="73088" y="27813"/>
                      <a:pt x="66230" y="29591"/>
                    </a:cubicBezTo>
                    <a:cubicBezTo>
                      <a:pt x="26733" y="39814"/>
                      <a:pt x="0" y="59372"/>
                      <a:pt x="0" y="81851"/>
                    </a:cubicBezTo>
                    <a:cubicBezTo>
                      <a:pt x="0" y="104330"/>
                      <a:pt x="26733" y="123889"/>
                      <a:pt x="66230" y="134112"/>
                    </a:cubicBezTo>
                    <a:cubicBezTo>
                      <a:pt x="73088" y="135890"/>
                      <a:pt x="79438" y="139255"/>
                      <a:pt x="84455" y="144335"/>
                    </a:cubicBezTo>
                    <a:cubicBezTo>
                      <a:pt x="96456" y="156401"/>
                      <a:pt x="111951" y="163703"/>
                      <a:pt x="128841" y="163703"/>
                    </a:cubicBezTo>
                    <a:cubicBezTo>
                      <a:pt x="145732" y="163703"/>
                      <a:pt x="161289" y="156401"/>
                      <a:pt x="173227" y="144335"/>
                    </a:cubicBezTo>
                    <a:cubicBezTo>
                      <a:pt x="178244" y="139319"/>
                      <a:pt x="184594" y="135890"/>
                      <a:pt x="191452" y="134112"/>
                    </a:cubicBezTo>
                    <a:cubicBezTo>
                      <a:pt x="230949" y="123889"/>
                      <a:pt x="257683" y="104330"/>
                      <a:pt x="257683" y="81851"/>
                    </a:cubicBezTo>
                    <a:close/>
                  </a:path>
                </a:pathLst>
              </a:custGeom>
              <a:solidFill>
                <a:srgbClr val="C3666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60"/>
              <p:cNvSpPr/>
              <p:nvPr/>
            </p:nvSpPr>
            <p:spPr>
              <a:xfrm>
                <a:off x="10715688" y="3803777"/>
                <a:ext cx="5080" cy="630364"/>
              </a:xfrm>
              <a:custGeom>
                <a:rect b="b" l="l" r="r" t="t"/>
                <a:pathLst>
                  <a:path extrusionOk="0" h="630364" w="5080">
                    <a:moveTo>
                      <a:pt x="2540" y="630364"/>
                    </a:moveTo>
                    <a:cubicBezTo>
                      <a:pt x="1143" y="630364"/>
                      <a:pt x="0" y="629221"/>
                      <a:pt x="0" y="627825"/>
                    </a:cubicBezTo>
                    <a:lnTo>
                      <a:pt x="0" y="2540"/>
                    </a:lnTo>
                    <a:cubicBezTo>
                      <a:pt x="0" y="1143"/>
                      <a:pt x="1143" y="0"/>
                      <a:pt x="2540" y="0"/>
                    </a:cubicBezTo>
                    <a:cubicBezTo>
                      <a:pt x="3937" y="0"/>
                      <a:pt x="5080" y="1143"/>
                      <a:pt x="5080" y="2540"/>
                    </a:cubicBezTo>
                    <a:lnTo>
                      <a:pt x="5080" y="627825"/>
                    </a:lnTo>
                    <a:cubicBezTo>
                      <a:pt x="5080" y="629221"/>
                      <a:pt x="3937" y="630364"/>
                      <a:pt x="2540" y="630364"/>
                    </a:cubicBez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70" name="Google Shape;670;p60"/>
            <p:cNvSpPr/>
            <p:nvPr/>
          </p:nvSpPr>
          <p:spPr>
            <a:xfrm>
              <a:off x="496015" y="747545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60"/>
            <p:cNvSpPr/>
            <p:nvPr/>
          </p:nvSpPr>
          <p:spPr>
            <a:xfrm>
              <a:off x="1043915" y="390995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60"/>
            <p:cNvSpPr/>
            <p:nvPr/>
          </p:nvSpPr>
          <p:spPr>
            <a:xfrm>
              <a:off x="3324490" y="3262370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60"/>
            <p:cNvSpPr/>
            <p:nvPr/>
          </p:nvSpPr>
          <p:spPr>
            <a:xfrm>
              <a:off x="496015" y="4425895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4" name="Google Shape;674;p60"/>
          <p:cNvSpPr txBox="1"/>
          <p:nvPr/>
        </p:nvSpPr>
        <p:spPr>
          <a:xfrm>
            <a:off x="3289875" y="343450"/>
            <a:ext cx="56964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More Information on WAGs!</a:t>
            </a:r>
            <a:endParaRPr b="1" sz="3200">
              <a:solidFill>
                <a:srgbClr val="322A23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675" name="Google Shape;675;p60"/>
          <p:cNvSpPr txBox="1"/>
          <p:nvPr/>
        </p:nvSpPr>
        <p:spPr>
          <a:xfrm>
            <a:off x="3926975" y="1306000"/>
            <a:ext cx="4861500" cy="31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AOK Library Faculty </a:t>
            </a:r>
            <a:r>
              <a:rPr b="0" i="0" lang="en" sz="2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has created a guide for facilitating Writing Accountability Groups. Visit here for more: </a:t>
            </a:r>
            <a:r>
              <a:rPr b="0" i="0" lang="en" sz="2000" u="sng" cap="none" strike="noStrike">
                <a:solidFill>
                  <a:srgbClr val="191919"/>
                </a:solidFill>
                <a:latin typeface="IBM Plex Sans"/>
                <a:ea typeface="IBM Plex Sans"/>
                <a:cs typeface="IBM Plex Sans"/>
                <a:sym typeface="IBM Plex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https://lib.guides.umbc.edu/wags</a:t>
            </a:r>
            <a:r>
              <a:rPr b="0" i="0" lang="en" sz="2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br>
              <a:rPr b="0" i="0" lang="en" sz="2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endParaRPr b="0" i="0" sz="2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WAGs were developed by Dr. Kimberly A. Skarupski, Ph.D., MPH. Visit here for more: </a:t>
            </a:r>
            <a:r>
              <a:rPr b="0" i="0" lang="en" sz="2000" u="sng" cap="none" strike="noStrike">
                <a:solidFill>
                  <a:srgbClr val="191919"/>
                </a:solidFill>
                <a:latin typeface="IBM Plex Sans"/>
                <a:ea typeface="IBM Plex Sans"/>
                <a:cs typeface="IBM Plex Sans"/>
                <a:sym typeface="IBM Plex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https://www.wagyourwork.com/</a:t>
            </a:r>
            <a:endParaRPr b="0" i="0" sz="2000" u="sng" cap="none" strike="noStrike">
              <a:solidFill>
                <a:srgbClr val="191919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0" name="Google Shape;680;p61"/>
          <p:cNvGrpSpPr/>
          <p:nvPr/>
        </p:nvGrpSpPr>
        <p:grpSpPr>
          <a:xfrm rot="-1317136">
            <a:off x="33658" y="3498911"/>
            <a:ext cx="1171668" cy="1488341"/>
            <a:chOff x="2997187" y="-465334"/>
            <a:chExt cx="922902" cy="1172339"/>
          </a:xfrm>
        </p:grpSpPr>
        <p:sp>
          <p:nvSpPr>
            <p:cNvPr id="681" name="Google Shape;681;p61"/>
            <p:cNvSpPr/>
            <p:nvPr/>
          </p:nvSpPr>
          <p:spPr>
            <a:xfrm>
              <a:off x="2997187" y="-465334"/>
              <a:ext cx="922902" cy="1172339"/>
            </a:xfrm>
            <a:custGeom>
              <a:rect b="b" l="l" r="r" t="t"/>
              <a:pathLst>
                <a:path extrusionOk="0" h="873251" w="687450">
                  <a:moveTo>
                    <a:pt x="687451" y="873252"/>
                  </a:moveTo>
                  <a:lnTo>
                    <a:pt x="0" y="873252"/>
                  </a:lnTo>
                  <a:lnTo>
                    <a:pt x="0" y="0"/>
                  </a:lnTo>
                  <a:lnTo>
                    <a:pt x="472631" y="0"/>
                  </a:lnTo>
                  <a:cubicBezTo>
                    <a:pt x="522669" y="0"/>
                    <a:pt x="568516" y="27877"/>
                    <a:pt x="591566" y="72199"/>
                  </a:cubicBezTo>
                  <a:lnTo>
                    <a:pt x="687451" y="256730"/>
                  </a:lnTo>
                  <a:lnTo>
                    <a:pt x="687451" y="873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7800" lIns="75600" spcFirstLastPara="1" rIns="75600" wrap="square" tIns="37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88"/>
                <a:buFont typeface="Arial"/>
                <a:buNone/>
              </a:pPr>
              <a:r>
                <a:t/>
              </a:r>
              <a:endParaRPr b="0" i="0" sz="14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82" name="Google Shape;682;p61"/>
            <p:cNvGrpSpPr/>
            <p:nvPr/>
          </p:nvGrpSpPr>
          <p:grpSpPr>
            <a:xfrm>
              <a:off x="3094839" y="-164712"/>
              <a:ext cx="727103" cy="716195"/>
              <a:chOff x="2934017" y="2619755"/>
              <a:chExt cx="541846" cy="533717"/>
            </a:xfrm>
          </p:grpSpPr>
          <p:grpSp>
            <p:nvGrpSpPr>
              <p:cNvPr id="683" name="Google Shape;683;p61"/>
              <p:cNvGrpSpPr/>
              <p:nvPr/>
            </p:nvGrpSpPr>
            <p:grpSpPr>
              <a:xfrm>
                <a:off x="2934017" y="2619755"/>
                <a:ext cx="541846" cy="237490"/>
                <a:chOff x="2934017" y="2619755"/>
                <a:chExt cx="541846" cy="237490"/>
              </a:xfrm>
            </p:grpSpPr>
            <p:sp>
              <p:nvSpPr>
                <p:cNvPr id="684" name="Google Shape;684;p61"/>
                <p:cNvSpPr/>
                <p:nvPr/>
              </p:nvSpPr>
              <p:spPr>
                <a:xfrm>
                  <a:off x="2934080" y="2619755"/>
                  <a:ext cx="330961" cy="36195"/>
                </a:xfrm>
                <a:custGeom>
                  <a:rect b="b" l="l" r="r" t="t"/>
                  <a:pathLst>
                    <a:path extrusionOk="0" h="36195" w="330961">
                      <a:moveTo>
                        <a:pt x="312864" y="36195"/>
                      </a:moveTo>
                      <a:lnTo>
                        <a:pt x="18098" y="36195"/>
                      </a:lnTo>
                      <a:cubicBezTo>
                        <a:pt x="8064" y="36195"/>
                        <a:pt x="0" y="28067"/>
                        <a:pt x="0" y="18098"/>
                      </a:cubicBezTo>
                      <a:lnTo>
                        <a:pt x="0" y="18098"/>
                      </a:lnTo>
                      <a:cubicBezTo>
                        <a:pt x="0" y="8064"/>
                        <a:pt x="8128" y="0"/>
                        <a:pt x="18098" y="0"/>
                      </a:cubicBezTo>
                      <a:lnTo>
                        <a:pt x="312864" y="0"/>
                      </a:lnTo>
                      <a:cubicBezTo>
                        <a:pt x="322897" y="0"/>
                        <a:pt x="330962" y="8128"/>
                        <a:pt x="330962" y="18098"/>
                      </a:cubicBezTo>
                      <a:lnTo>
                        <a:pt x="330962" y="18098"/>
                      </a:lnTo>
                      <a:cubicBezTo>
                        <a:pt x="330962" y="28067"/>
                        <a:pt x="322834" y="36195"/>
                        <a:pt x="312864" y="36195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5" name="Google Shape;685;p61"/>
                <p:cNvSpPr/>
                <p:nvPr/>
              </p:nvSpPr>
              <p:spPr>
                <a:xfrm>
                  <a:off x="2934017" y="2695448"/>
                  <a:ext cx="541846" cy="12572"/>
                </a:xfrm>
                <a:custGeom>
                  <a:rect b="b" l="l" r="r" t="t"/>
                  <a:pathLst>
                    <a:path extrusionOk="0" h="12572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69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" name="Google Shape;686;p61"/>
                <p:cNvSpPr/>
                <p:nvPr/>
              </p:nvSpPr>
              <p:spPr>
                <a:xfrm>
                  <a:off x="2934017" y="2745232"/>
                  <a:ext cx="541846" cy="12572"/>
                </a:xfrm>
                <a:custGeom>
                  <a:rect b="b" l="l" r="r" t="t"/>
                  <a:pathLst>
                    <a:path extrusionOk="0" h="12572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7" name="Google Shape;687;p61"/>
                <p:cNvSpPr/>
                <p:nvPr/>
              </p:nvSpPr>
              <p:spPr>
                <a:xfrm>
                  <a:off x="2934017" y="2794952"/>
                  <a:ext cx="541846" cy="12573"/>
                </a:xfrm>
                <a:custGeom>
                  <a:rect b="b" l="l" r="r" t="t"/>
                  <a:pathLst>
                    <a:path extrusionOk="0" h="12573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8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8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" name="Google Shape;688;p61"/>
                <p:cNvSpPr/>
                <p:nvPr/>
              </p:nvSpPr>
              <p:spPr>
                <a:xfrm>
                  <a:off x="2934017" y="2844673"/>
                  <a:ext cx="225743" cy="12572"/>
                </a:xfrm>
                <a:custGeom>
                  <a:rect b="b" l="l" r="r" t="t"/>
                  <a:pathLst>
                    <a:path extrusionOk="0" h="12572" w="225743">
                      <a:moveTo>
                        <a:pt x="219837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219837" y="0"/>
                      </a:lnTo>
                      <a:cubicBezTo>
                        <a:pt x="223139" y="0"/>
                        <a:pt x="225743" y="2667"/>
                        <a:pt x="225743" y="5905"/>
                      </a:cubicBezTo>
                      <a:lnTo>
                        <a:pt x="225743" y="6667"/>
                      </a:lnTo>
                      <a:cubicBezTo>
                        <a:pt x="225806" y="9906"/>
                        <a:pt x="223139" y="12573"/>
                        <a:pt x="219837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89" name="Google Shape;689;p61"/>
              <p:cNvGrpSpPr/>
              <p:nvPr/>
            </p:nvGrpSpPr>
            <p:grpSpPr>
              <a:xfrm>
                <a:off x="2934017" y="2915983"/>
                <a:ext cx="541846" cy="237489"/>
                <a:chOff x="2934017" y="2915983"/>
                <a:chExt cx="541846" cy="237489"/>
              </a:xfrm>
            </p:grpSpPr>
            <p:sp>
              <p:nvSpPr>
                <p:cNvPr id="690" name="Google Shape;690;p61"/>
                <p:cNvSpPr/>
                <p:nvPr/>
              </p:nvSpPr>
              <p:spPr>
                <a:xfrm>
                  <a:off x="2934080" y="2915983"/>
                  <a:ext cx="330961" cy="36195"/>
                </a:xfrm>
                <a:custGeom>
                  <a:rect b="b" l="l" r="r" t="t"/>
                  <a:pathLst>
                    <a:path extrusionOk="0" h="36195" w="330961">
                      <a:moveTo>
                        <a:pt x="312864" y="36195"/>
                      </a:moveTo>
                      <a:lnTo>
                        <a:pt x="18098" y="36195"/>
                      </a:lnTo>
                      <a:cubicBezTo>
                        <a:pt x="8064" y="36195"/>
                        <a:pt x="0" y="28067"/>
                        <a:pt x="0" y="18098"/>
                      </a:cubicBezTo>
                      <a:lnTo>
                        <a:pt x="0" y="18098"/>
                      </a:lnTo>
                      <a:cubicBezTo>
                        <a:pt x="0" y="8065"/>
                        <a:pt x="8128" y="0"/>
                        <a:pt x="18098" y="0"/>
                      </a:cubicBezTo>
                      <a:lnTo>
                        <a:pt x="312864" y="0"/>
                      </a:lnTo>
                      <a:cubicBezTo>
                        <a:pt x="322897" y="0"/>
                        <a:pt x="330962" y="8128"/>
                        <a:pt x="330962" y="18098"/>
                      </a:cubicBezTo>
                      <a:lnTo>
                        <a:pt x="330962" y="18098"/>
                      </a:lnTo>
                      <a:cubicBezTo>
                        <a:pt x="330962" y="28131"/>
                        <a:pt x="322834" y="36195"/>
                        <a:pt x="312864" y="36195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1" name="Google Shape;691;p61"/>
                <p:cNvSpPr/>
                <p:nvPr/>
              </p:nvSpPr>
              <p:spPr>
                <a:xfrm>
                  <a:off x="2934017" y="2991739"/>
                  <a:ext cx="541846" cy="12572"/>
                </a:xfrm>
                <a:custGeom>
                  <a:rect b="b" l="l" r="r" t="t"/>
                  <a:pathLst>
                    <a:path extrusionOk="0" h="12572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3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" name="Google Shape;692;p61"/>
                <p:cNvSpPr/>
                <p:nvPr/>
              </p:nvSpPr>
              <p:spPr>
                <a:xfrm>
                  <a:off x="2934017" y="3041459"/>
                  <a:ext cx="541846" cy="12573"/>
                </a:xfrm>
                <a:custGeom>
                  <a:rect b="b" l="l" r="r" t="t"/>
                  <a:pathLst>
                    <a:path extrusionOk="0" h="12573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" name="Google Shape;693;p61"/>
                <p:cNvSpPr/>
                <p:nvPr/>
              </p:nvSpPr>
              <p:spPr>
                <a:xfrm>
                  <a:off x="2934017" y="3091179"/>
                  <a:ext cx="541846" cy="12573"/>
                </a:xfrm>
                <a:custGeom>
                  <a:rect b="b" l="l" r="r" t="t"/>
                  <a:pathLst>
                    <a:path extrusionOk="0" h="12573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8"/>
                      </a:cubicBezTo>
                      <a:lnTo>
                        <a:pt x="0" y="5906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6"/>
                      </a:cubicBezTo>
                      <a:lnTo>
                        <a:pt x="541846" y="6668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4" name="Google Shape;694;p61"/>
                <p:cNvSpPr/>
                <p:nvPr/>
              </p:nvSpPr>
              <p:spPr>
                <a:xfrm>
                  <a:off x="2934017" y="3140900"/>
                  <a:ext cx="225743" cy="12572"/>
                </a:xfrm>
                <a:custGeom>
                  <a:rect b="b" l="l" r="r" t="t"/>
                  <a:pathLst>
                    <a:path extrusionOk="0" h="12572" w="225743">
                      <a:moveTo>
                        <a:pt x="219837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219837" y="0"/>
                      </a:lnTo>
                      <a:cubicBezTo>
                        <a:pt x="223139" y="0"/>
                        <a:pt x="225743" y="2667"/>
                        <a:pt x="225743" y="5905"/>
                      </a:cubicBezTo>
                      <a:lnTo>
                        <a:pt x="225743" y="6667"/>
                      </a:lnTo>
                      <a:cubicBezTo>
                        <a:pt x="225806" y="9906"/>
                        <a:pt x="223139" y="12573"/>
                        <a:pt x="219837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7800" lIns="75600" spcFirstLastPara="1" rIns="75600" wrap="square" tIns="378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88"/>
                    <a:buFont typeface="Arial"/>
                    <a:buNone/>
                  </a:pPr>
                  <a:r>
                    <a:t/>
                  </a:r>
                  <a:endParaRPr b="0" i="0" sz="1488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95" name="Google Shape;695;p61"/>
            <p:cNvSpPr/>
            <p:nvPr/>
          </p:nvSpPr>
          <p:spPr>
            <a:xfrm>
              <a:off x="3631410" y="-465334"/>
              <a:ext cx="288396" cy="344746"/>
            </a:xfrm>
            <a:custGeom>
              <a:rect b="b" l="l" r="r" t="t"/>
              <a:pathLst>
                <a:path extrusionOk="0" h="256794" w="214820">
                  <a:moveTo>
                    <a:pt x="0" y="0"/>
                  </a:moveTo>
                  <a:cubicBezTo>
                    <a:pt x="62357" y="0"/>
                    <a:pt x="107442" y="53911"/>
                    <a:pt x="47371" y="135382"/>
                  </a:cubicBezTo>
                  <a:lnTo>
                    <a:pt x="214820" y="256794"/>
                  </a:lnTo>
                  <a:lnTo>
                    <a:pt x="118935" y="72263"/>
                  </a:lnTo>
                  <a:cubicBezTo>
                    <a:pt x="95885" y="27813"/>
                    <a:pt x="50038" y="0"/>
                    <a:pt x="0" y="0"/>
                  </a:cubicBezTo>
                  <a:close/>
                </a:path>
              </a:pathLst>
            </a:custGeom>
            <a:solidFill>
              <a:srgbClr val="7E8051"/>
            </a:solidFill>
            <a:ln>
              <a:noFill/>
            </a:ln>
          </p:spPr>
          <p:txBody>
            <a:bodyPr anchorCtr="0" anchor="ctr" bIns="37800" lIns="75600" spcFirstLastPara="1" rIns="75600" wrap="square" tIns="37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88"/>
                <a:buFont typeface="Arial"/>
                <a:buNone/>
              </a:pPr>
              <a:r>
                <a:t/>
              </a:r>
              <a:endParaRPr b="0" i="0" sz="148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61"/>
          <p:cNvGrpSpPr/>
          <p:nvPr/>
        </p:nvGrpSpPr>
        <p:grpSpPr>
          <a:xfrm flipH="1">
            <a:off x="2752893" y="1"/>
            <a:ext cx="1530205" cy="2519681"/>
            <a:chOff x="4470719" y="-215134"/>
            <a:chExt cx="1511015" cy="2519681"/>
          </a:xfrm>
        </p:grpSpPr>
        <p:grpSp>
          <p:nvGrpSpPr>
            <p:cNvPr id="697" name="Google Shape;697;p61"/>
            <p:cNvGrpSpPr/>
            <p:nvPr/>
          </p:nvGrpSpPr>
          <p:grpSpPr>
            <a:xfrm flipH="1" rot="1081993">
              <a:off x="4715424" y="-99820"/>
              <a:ext cx="1021606" cy="1742953"/>
              <a:chOff x="971119" y="3290570"/>
              <a:chExt cx="612189" cy="1044510"/>
            </a:xfrm>
          </p:grpSpPr>
          <p:sp>
            <p:nvSpPr>
              <p:cNvPr id="698" name="Google Shape;698;p61"/>
              <p:cNvSpPr/>
              <p:nvPr/>
            </p:nvSpPr>
            <p:spPr>
              <a:xfrm>
                <a:off x="1259586" y="3938904"/>
                <a:ext cx="75691" cy="126428"/>
              </a:xfrm>
              <a:custGeom>
                <a:rect b="b" l="l" r="r" t="t"/>
                <a:pathLst>
                  <a:path extrusionOk="0" h="126428" w="75691">
                    <a:moveTo>
                      <a:pt x="0" y="0"/>
                    </a:moveTo>
                    <a:lnTo>
                      <a:pt x="75692" y="0"/>
                    </a:lnTo>
                    <a:lnTo>
                      <a:pt x="75692" y="126428"/>
                    </a:lnTo>
                    <a:lnTo>
                      <a:pt x="0" y="126428"/>
                    </a:lnTo>
                    <a:close/>
                  </a:path>
                </a:pathLst>
              </a:custGeom>
              <a:solidFill>
                <a:srgbClr val="B47A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61"/>
              <p:cNvSpPr/>
              <p:nvPr/>
            </p:nvSpPr>
            <p:spPr>
              <a:xfrm>
                <a:off x="1259522" y="3940492"/>
                <a:ext cx="75755" cy="24638"/>
              </a:xfrm>
              <a:custGeom>
                <a:rect b="b" l="l" r="r" t="t"/>
                <a:pathLst>
                  <a:path extrusionOk="0" h="24638" w="75755">
                    <a:moveTo>
                      <a:pt x="75755" y="889"/>
                    </a:moveTo>
                    <a:cubicBezTo>
                      <a:pt x="62103" y="2413"/>
                      <a:pt x="48260" y="3048"/>
                      <a:pt x="34290" y="2730"/>
                    </a:cubicBezTo>
                    <a:cubicBezTo>
                      <a:pt x="22733" y="2477"/>
                      <a:pt x="11303" y="1524"/>
                      <a:pt x="0" y="0"/>
                    </a:cubicBezTo>
                    <a:lnTo>
                      <a:pt x="0" y="22035"/>
                    </a:lnTo>
                    <a:cubicBezTo>
                      <a:pt x="11113" y="23432"/>
                      <a:pt x="22415" y="24257"/>
                      <a:pt x="33782" y="24574"/>
                    </a:cubicBezTo>
                    <a:cubicBezTo>
                      <a:pt x="36385" y="24638"/>
                      <a:pt x="39052" y="24638"/>
                      <a:pt x="41656" y="24638"/>
                    </a:cubicBezTo>
                    <a:cubicBezTo>
                      <a:pt x="53149" y="24638"/>
                      <a:pt x="64516" y="24003"/>
                      <a:pt x="75755" y="22860"/>
                    </a:cubicBezTo>
                    <a:lnTo>
                      <a:pt x="75755" y="889"/>
                    </a:ln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61"/>
              <p:cNvSpPr/>
              <p:nvPr/>
            </p:nvSpPr>
            <p:spPr>
              <a:xfrm>
                <a:off x="1259586" y="4034154"/>
                <a:ext cx="75691" cy="31241"/>
              </a:xfrm>
              <a:custGeom>
                <a:rect b="b" l="l" r="r" t="t"/>
                <a:pathLst>
                  <a:path extrusionOk="0" h="31241" w="75691">
                    <a:moveTo>
                      <a:pt x="75692" y="31242"/>
                    </a:moveTo>
                    <a:lnTo>
                      <a:pt x="0" y="31242"/>
                    </a:lnTo>
                    <a:lnTo>
                      <a:pt x="0" y="0"/>
                    </a:lnTo>
                    <a:lnTo>
                      <a:pt x="75692" y="15304"/>
                    </a:ln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61"/>
              <p:cNvSpPr/>
              <p:nvPr/>
            </p:nvSpPr>
            <p:spPr>
              <a:xfrm>
                <a:off x="1200150" y="4065396"/>
                <a:ext cx="194627" cy="117665"/>
              </a:xfrm>
              <a:custGeom>
                <a:rect b="b" l="l" r="r" t="t"/>
                <a:pathLst>
                  <a:path extrusionOk="0" h="117665" w="194627">
                    <a:moveTo>
                      <a:pt x="142748" y="0"/>
                    </a:moveTo>
                    <a:lnTo>
                      <a:pt x="51879" y="0"/>
                    </a:lnTo>
                    <a:cubicBezTo>
                      <a:pt x="38354" y="0"/>
                      <a:pt x="26543" y="9271"/>
                      <a:pt x="23304" y="22416"/>
                    </a:cubicBezTo>
                    <a:lnTo>
                      <a:pt x="0" y="117666"/>
                    </a:lnTo>
                    <a:lnTo>
                      <a:pt x="194627" y="117666"/>
                    </a:lnTo>
                    <a:lnTo>
                      <a:pt x="171323" y="22416"/>
                    </a:lnTo>
                    <a:cubicBezTo>
                      <a:pt x="168085" y="9208"/>
                      <a:pt x="156274" y="0"/>
                      <a:pt x="142748" y="0"/>
                    </a:cubicBezTo>
                    <a:close/>
                  </a:path>
                </a:pathLst>
              </a:custGeom>
              <a:solidFill>
                <a:srgbClr val="B47A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61"/>
              <p:cNvSpPr/>
              <p:nvPr/>
            </p:nvSpPr>
            <p:spPr>
              <a:xfrm>
                <a:off x="1107821" y="4182998"/>
                <a:ext cx="379348" cy="152082"/>
              </a:xfrm>
              <a:custGeom>
                <a:rect b="b" l="l" r="r" t="t"/>
                <a:pathLst>
                  <a:path extrusionOk="0" h="152082" w="379348">
                    <a:moveTo>
                      <a:pt x="298767" y="0"/>
                    </a:moveTo>
                    <a:lnTo>
                      <a:pt x="80518" y="0"/>
                    </a:lnTo>
                    <a:cubicBezTo>
                      <a:pt x="61277" y="0"/>
                      <a:pt x="44259" y="12446"/>
                      <a:pt x="38481" y="30798"/>
                    </a:cubicBezTo>
                    <a:lnTo>
                      <a:pt x="0" y="152083"/>
                    </a:lnTo>
                    <a:lnTo>
                      <a:pt x="379349" y="152083"/>
                    </a:lnTo>
                    <a:lnTo>
                      <a:pt x="340868" y="30798"/>
                    </a:lnTo>
                    <a:cubicBezTo>
                      <a:pt x="334963" y="12446"/>
                      <a:pt x="317944" y="0"/>
                      <a:pt x="298767" y="0"/>
                    </a:cubicBezTo>
                    <a:close/>
                  </a:path>
                </a:pathLst>
              </a:custGeom>
              <a:solidFill>
                <a:srgbClr val="B47A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61"/>
              <p:cNvSpPr/>
              <p:nvPr/>
            </p:nvSpPr>
            <p:spPr>
              <a:xfrm>
                <a:off x="1200150" y="4152138"/>
                <a:ext cx="194627" cy="30860"/>
              </a:xfrm>
              <a:custGeom>
                <a:rect b="b" l="l" r="r" t="t"/>
                <a:pathLst>
                  <a:path extrusionOk="0" h="30860" w="194627">
                    <a:moveTo>
                      <a:pt x="0" y="30861"/>
                    </a:moveTo>
                    <a:lnTo>
                      <a:pt x="194627" y="30861"/>
                    </a:lnTo>
                    <a:lnTo>
                      <a:pt x="191770" y="19240"/>
                    </a:lnTo>
                    <a:lnTo>
                      <a:pt x="7557" y="0"/>
                    </a:lnTo>
                    <a:close/>
                  </a:path>
                </a:pathLst>
              </a:custGeom>
              <a:solidFill>
                <a:srgbClr val="322A2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04" name="Google Shape;704;p61"/>
              <p:cNvGrpSpPr/>
              <p:nvPr/>
            </p:nvGrpSpPr>
            <p:grpSpPr>
              <a:xfrm>
                <a:off x="971119" y="3290570"/>
                <a:ext cx="612189" cy="657478"/>
                <a:chOff x="971119" y="3290570"/>
                <a:chExt cx="612189" cy="657478"/>
              </a:xfrm>
            </p:grpSpPr>
            <p:sp>
              <p:nvSpPr>
                <p:cNvPr id="705" name="Google Shape;705;p61"/>
                <p:cNvSpPr/>
                <p:nvPr/>
              </p:nvSpPr>
              <p:spPr>
                <a:xfrm rot="-1193110">
                  <a:off x="1296820" y="3298958"/>
                  <a:ext cx="6728" cy="633672"/>
                </a:xfrm>
                <a:custGeom>
                  <a:rect b="b" l="l" r="r" t="t"/>
                  <a:pathLst>
                    <a:path extrusionOk="0" h="633926" w="6731">
                      <a:moveTo>
                        <a:pt x="0" y="0"/>
                      </a:moveTo>
                      <a:lnTo>
                        <a:pt x="6731" y="0"/>
                      </a:lnTo>
                      <a:lnTo>
                        <a:pt x="6731" y="633927"/>
                      </a:lnTo>
                      <a:lnTo>
                        <a:pt x="0" y="633927"/>
                      </a:ln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706" name="Google Shape;706;p61"/>
                <p:cNvGrpSpPr/>
                <p:nvPr/>
              </p:nvGrpSpPr>
              <p:grpSpPr>
                <a:xfrm>
                  <a:off x="1018666" y="3335654"/>
                  <a:ext cx="564642" cy="564642"/>
                  <a:chOff x="1018666" y="3335654"/>
                  <a:chExt cx="564642" cy="564642"/>
                </a:xfrm>
              </p:grpSpPr>
              <p:sp>
                <p:nvSpPr>
                  <p:cNvPr id="707" name="Google Shape;707;p61"/>
                  <p:cNvSpPr/>
                  <p:nvPr/>
                </p:nvSpPr>
                <p:spPr>
                  <a:xfrm>
                    <a:off x="1018666" y="3335654"/>
                    <a:ext cx="564642" cy="564642"/>
                  </a:xfrm>
                  <a:custGeom>
                    <a:rect b="b" l="l" r="r" t="t"/>
                    <a:pathLst>
                      <a:path extrusionOk="0" h="564642" w="564642">
                        <a:moveTo>
                          <a:pt x="564642" y="282321"/>
                        </a:moveTo>
                        <a:cubicBezTo>
                          <a:pt x="564642" y="438243"/>
                          <a:pt x="438243" y="564642"/>
                          <a:pt x="282321" y="564642"/>
                        </a:cubicBezTo>
                        <a:cubicBezTo>
                          <a:pt x="126399" y="564642"/>
                          <a:pt x="0" y="438243"/>
                          <a:pt x="0" y="282321"/>
                        </a:cubicBezTo>
                        <a:cubicBezTo>
                          <a:pt x="0" y="126400"/>
                          <a:pt x="126399" y="0"/>
                          <a:pt x="282321" y="0"/>
                        </a:cubicBezTo>
                        <a:cubicBezTo>
                          <a:pt x="438243" y="0"/>
                          <a:pt x="564642" y="126399"/>
                          <a:pt x="564642" y="282321"/>
                        </a:cubicBezTo>
                        <a:close/>
                      </a:path>
                    </a:pathLst>
                  </a:custGeom>
                  <a:solidFill>
                    <a:srgbClr val="91BDD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08" name="Google Shape;708;p61"/>
                  <p:cNvGrpSpPr/>
                  <p:nvPr/>
                </p:nvGrpSpPr>
                <p:grpSpPr>
                  <a:xfrm>
                    <a:off x="1018954" y="3336099"/>
                    <a:ext cx="555718" cy="499427"/>
                    <a:chOff x="1018954" y="3336099"/>
                    <a:chExt cx="555718" cy="499427"/>
                  </a:xfrm>
                </p:grpSpPr>
                <p:sp>
                  <p:nvSpPr>
                    <p:cNvPr id="709" name="Google Shape;709;p61"/>
                    <p:cNvSpPr/>
                    <p:nvPr/>
                  </p:nvSpPr>
                  <p:spPr>
                    <a:xfrm>
                      <a:off x="1238377" y="3336099"/>
                      <a:ext cx="51815" cy="32847"/>
                    </a:xfrm>
                    <a:custGeom>
                      <a:rect b="b" l="l" r="r" t="t"/>
                      <a:pathLst>
                        <a:path extrusionOk="0" h="32847" w="51815">
                          <a:moveTo>
                            <a:pt x="8128" y="17653"/>
                          </a:moveTo>
                          <a:cubicBezTo>
                            <a:pt x="10541" y="22035"/>
                            <a:pt x="12446" y="26734"/>
                            <a:pt x="15430" y="30734"/>
                          </a:cubicBezTo>
                          <a:cubicBezTo>
                            <a:pt x="16002" y="31433"/>
                            <a:pt x="16574" y="32131"/>
                            <a:pt x="17399" y="32512"/>
                          </a:cubicBezTo>
                          <a:cubicBezTo>
                            <a:pt x="18351" y="32957"/>
                            <a:pt x="19494" y="32893"/>
                            <a:pt x="20510" y="32703"/>
                          </a:cubicBezTo>
                          <a:cubicBezTo>
                            <a:pt x="28194" y="31560"/>
                            <a:pt x="34925" y="26734"/>
                            <a:pt x="39878" y="20765"/>
                          </a:cubicBezTo>
                          <a:cubicBezTo>
                            <a:pt x="44894" y="14859"/>
                            <a:pt x="48387" y="7810"/>
                            <a:pt x="51816" y="889"/>
                          </a:cubicBezTo>
                          <a:cubicBezTo>
                            <a:pt x="49784" y="572"/>
                            <a:pt x="47815" y="317"/>
                            <a:pt x="45783" y="0"/>
                          </a:cubicBezTo>
                          <a:cubicBezTo>
                            <a:pt x="30416" y="889"/>
                            <a:pt x="15113" y="3048"/>
                            <a:pt x="0" y="6477"/>
                          </a:cubicBezTo>
                          <a:cubicBezTo>
                            <a:pt x="3175" y="9970"/>
                            <a:pt x="5905" y="13653"/>
                            <a:pt x="8128" y="17653"/>
                          </a:cubicBezTo>
                          <a:close/>
                        </a:path>
                      </a:pathLst>
                    </a:custGeom>
                    <a:solidFill>
                      <a:srgbClr val="EADA85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10" name="Google Shape;710;p61"/>
                    <p:cNvSpPr/>
                    <p:nvPr/>
                  </p:nvSpPr>
                  <p:spPr>
                    <a:xfrm>
                      <a:off x="1325635" y="3360737"/>
                      <a:ext cx="249037" cy="193496"/>
                    </a:xfrm>
                    <a:custGeom>
                      <a:rect b="b" l="l" r="r" t="t"/>
                      <a:pathLst>
                        <a:path extrusionOk="0" h="193496" w="249037">
                          <a:moveTo>
                            <a:pt x="135754" y="24828"/>
                          </a:moveTo>
                          <a:cubicBezTo>
                            <a:pt x="130166" y="26734"/>
                            <a:pt x="124832" y="29528"/>
                            <a:pt x="120133" y="33084"/>
                          </a:cubicBezTo>
                          <a:cubicBezTo>
                            <a:pt x="118482" y="34353"/>
                            <a:pt x="116640" y="35751"/>
                            <a:pt x="114545" y="35560"/>
                          </a:cubicBezTo>
                          <a:cubicBezTo>
                            <a:pt x="112005" y="35242"/>
                            <a:pt x="110481" y="32639"/>
                            <a:pt x="108322" y="31178"/>
                          </a:cubicBezTo>
                          <a:cubicBezTo>
                            <a:pt x="103686" y="28067"/>
                            <a:pt x="95812" y="30226"/>
                            <a:pt x="93272" y="25273"/>
                          </a:cubicBezTo>
                          <a:cubicBezTo>
                            <a:pt x="91939" y="22670"/>
                            <a:pt x="93082" y="19495"/>
                            <a:pt x="94288" y="16828"/>
                          </a:cubicBezTo>
                          <a:cubicBezTo>
                            <a:pt x="96257" y="12573"/>
                            <a:pt x="98479" y="8382"/>
                            <a:pt x="100892" y="4382"/>
                          </a:cubicBezTo>
                          <a:cubicBezTo>
                            <a:pt x="97781" y="2858"/>
                            <a:pt x="94669" y="1460"/>
                            <a:pt x="91558" y="0"/>
                          </a:cubicBezTo>
                          <a:cubicBezTo>
                            <a:pt x="89589" y="3683"/>
                            <a:pt x="87684" y="7429"/>
                            <a:pt x="85970" y="11240"/>
                          </a:cubicBezTo>
                          <a:cubicBezTo>
                            <a:pt x="83176" y="17463"/>
                            <a:pt x="80636" y="24003"/>
                            <a:pt x="75746" y="28766"/>
                          </a:cubicBezTo>
                          <a:cubicBezTo>
                            <a:pt x="72317" y="32131"/>
                            <a:pt x="67872" y="34353"/>
                            <a:pt x="64380" y="37655"/>
                          </a:cubicBezTo>
                          <a:cubicBezTo>
                            <a:pt x="60887" y="40958"/>
                            <a:pt x="58284" y="46038"/>
                            <a:pt x="60062" y="50546"/>
                          </a:cubicBezTo>
                          <a:cubicBezTo>
                            <a:pt x="60760" y="52388"/>
                            <a:pt x="62094" y="53911"/>
                            <a:pt x="63173" y="55563"/>
                          </a:cubicBezTo>
                          <a:cubicBezTo>
                            <a:pt x="64189" y="57277"/>
                            <a:pt x="64888" y="59372"/>
                            <a:pt x="64126" y="61151"/>
                          </a:cubicBezTo>
                          <a:cubicBezTo>
                            <a:pt x="63364" y="62992"/>
                            <a:pt x="58220" y="65341"/>
                            <a:pt x="57585" y="63500"/>
                          </a:cubicBezTo>
                          <a:cubicBezTo>
                            <a:pt x="56188" y="59436"/>
                            <a:pt x="51045" y="57912"/>
                            <a:pt x="46790" y="58547"/>
                          </a:cubicBezTo>
                          <a:cubicBezTo>
                            <a:pt x="42536" y="59182"/>
                            <a:pt x="38599" y="61278"/>
                            <a:pt x="34344" y="61976"/>
                          </a:cubicBezTo>
                          <a:cubicBezTo>
                            <a:pt x="30090" y="62674"/>
                            <a:pt x="24882" y="61278"/>
                            <a:pt x="23422" y="57214"/>
                          </a:cubicBezTo>
                          <a:cubicBezTo>
                            <a:pt x="20565" y="68072"/>
                            <a:pt x="15866" y="78422"/>
                            <a:pt x="9452" y="87566"/>
                          </a:cubicBezTo>
                          <a:cubicBezTo>
                            <a:pt x="4880" y="94171"/>
                            <a:pt x="-898" y="101219"/>
                            <a:pt x="118" y="109220"/>
                          </a:cubicBezTo>
                          <a:cubicBezTo>
                            <a:pt x="943" y="115634"/>
                            <a:pt x="6087" y="121031"/>
                            <a:pt x="6277" y="127508"/>
                          </a:cubicBezTo>
                          <a:cubicBezTo>
                            <a:pt x="6468" y="133541"/>
                            <a:pt x="2340" y="139383"/>
                            <a:pt x="3610" y="145288"/>
                          </a:cubicBezTo>
                          <a:cubicBezTo>
                            <a:pt x="4372" y="148844"/>
                            <a:pt x="7039" y="151828"/>
                            <a:pt x="7293" y="155448"/>
                          </a:cubicBezTo>
                          <a:cubicBezTo>
                            <a:pt x="7357" y="156845"/>
                            <a:pt x="7103" y="158242"/>
                            <a:pt x="7547" y="159512"/>
                          </a:cubicBezTo>
                          <a:cubicBezTo>
                            <a:pt x="7865" y="160401"/>
                            <a:pt x="8436" y="161099"/>
                            <a:pt x="9071" y="161798"/>
                          </a:cubicBezTo>
                          <a:cubicBezTo>
                            <a:pt x="20057" y="173672"/>
                            <a:pt x="42091" y="171767"/>
                            <a:pt x="50791" y="185484"/>
                          </a:cubicBezTo>
                          <a:cubicBezTo>
                            <a:pt x="58284" y="182943"/>
                            <a:pt x="66602" y="179641"/>
                            <a:pt x="69587" y="172339"/>
                          </a:cubicBezTo>
                          <a:cubicBezTo>
                            <a:pt x="70158" y="170878"/>
                            <a:pt x="70539" y="169228"/>
                            <a:pt x="71746" y="168148"/>
                          </a:cubicBezTo>
                          <a:cubicBezTo>
                            <a:pt x="74032" y="166116"/>
                            <a:pt x="77715" y="167322"/>
                            <a:pt x="80509" y="166116"/>
                          </a:cubicBezTo>
                          <a:cubicBezTo>
                            <a:pt x="86668" y="163449"/>
                            <a:pt x="83874" y="151955"/>
                            <a:pt x="90097" y="149416"/>
                          </a:cubicBezTo>
                          <a:cubicBezTo>
                            <a:pt x="91177" y="148971"/>
                            <a:pt x="92383" y="148908"/>
                            <a:pt x="93463" y="148463"/>
                          </a:cubicBezTo>
                          <a:cubicBezTo>
                            <a:pt x="96066" y="147447"/>
                            <a:pt x="97527" y="144653"/>
                            <a:pt x="99114" y="142367"/>
                          </a:cubicBezTo>
                          <a:cubicBezTo>
                            <a:pt x="101337" y="139128"/>
                            <a:pt x="104194" y="136144"/>
                            <a:pt x="107623" y="134239"/>
                          </a:cubicBezTo>
                          <a:cubicBezTo>
                            <a:pt x="107941" y="132969"/>
                            <a:pt x="108195" y="131635"/>
                            <a:pt x="108512" y="130366"/>
                          </a:cubicBezTo>
                          <a:cubicBezTo>
                            <a:pt x="111306" y="128334"/>
                            <a:pt x="115624" y="128905"/>
                            <a:pt x="117720" y="131572"/>
                          </a:cubicBezTo>
                          <a:cubicBezTo>
                            <a:pt x="119434" y="133667"/>
                            <a:pt x="120069" y="137033"/>
                            <a:pt x="122609" y="137922"/>
                          </a:cubicBezTo>
                          <a:cubicBezTo>
                            <a:pt x="123943" y="138366"/>
                            <a:pt x="125403" y="138049"/>
                            <a:pt x="126864" y="137795"/>
                          </a:cubicBezTo>
                          <a:cubicBezTo>
                            <a:pt x="135500" y="136271"/>
                            <a:pt x="144834" y="140462"/>
                            <a:pt x="149470" y="147828"/>
                          </a:cubicBezTo>
                          <a:cubicBezTo>
                            <a:pt x="150359" y="149225"/>
                            <a:pt x="151121" y="150813"/>
                            <a:pt x="152518" y="151828"/>
                          </a:cubicBezTo>
                          <a:cubicBezTo>
                            <a:pt x="153915" y="152908"/>
                            <a:pt x="155756" y="153162"/>
                            <a:pt x="157471" y="153607"/>
                          </a:cubicBezTo>
                          <a:cubicBezTo>
                            <a:pt x="162995" y="155003"/>
                            <a:pt x="168012" y="158242"/>
                            <a:pt x="171568" y="162687"/>
                          </a:cubicBezTo>
                          <a:cubicBezTo>
                            <a:pt x="174743" y="166624"/>
                            <a:pt x="176775" y="171514"/>
                            <a:pt x="180648" y="174816"/>
                          </a:cubicBezTo>
                          <a:cubicBezTo>
                            <a:pt x="187316" y="180530"/>
                            <a:pt x="197285" y="179832"/>
                            <a:pt x="205477" y="183007"/>
                          </a:cubicBezTo>
                          <a:cubicBezTo>
                            <a:pt x="210430" y="184912"/>
                            <a:pt x="214684" y="188151"/>
                            <a:pt x="219383" y="190564"/>
                          </a:cubicBezTo>
                          <a:cubicBezTo>
                            <a:pt x="224082" y="192977"/>
                            <a:pt x="229670" y="194501"/>
                            <a:pt x="234623" y="192722"/>
                          </a:cubicBezTo>
                          <a:cubicBezTo>
                            <a:pt x="237100" y="191834"/>
                            <a:pt x="239259" y="190119"/>
                            <a:pt x="241735" y="189230"/>
                          </a:cubicBezTo>
                          <a:cubicBezTo>
                            <a:pt x="244085" y="188404"/>
                            <a:pt x="246625" y="188341"/>
                            <a:pt x="249038" y="187833"/>
                          </a:cubicBezTo>
                          <a:cubicBezTo>
                            <a:pt x="237481" y="142240"/>
                            <a:pt x="214430" y="98933"/>
                            <a:pt x="179632" y="62484"/>
                          </a:cubicBezTo>
                          <a:cubicBezTo>
                            <a:pt x="166043" y="48070"/>
                            <a:pt x="151311" y="35560"/>
                            <a:pt x="135754" y="24828"/>
                          </a:cubicBezTo>
                          <a:close/>
                        </a:path>
                      </a:pathLst>
                    </a:custGeom>
                    <a:solidFill>
                      <a:srgbClr val="EADA85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11" name="Google Shape;711;p61"/>
                    <p:cNvSpPr/>
                    <p:nvPr/>
                  </p:nvSpPr>
                  <p:spPr>
                    <a:xfrm>
                      <a:off x="1018954" y="3497897"/>
                      <a:ext cx="441863" cy="337629"/>
                    </a:xfrm>
                    <a:custGeom>
                      <a:rect b="b" l="l" r="r" t="t"/>
                      <a:pathLst>
                        <a:path extrusionOk="0" h="337629" w="441863">
                          <a:moveTo>
                            <a:pt x="395254" y="220790"/>
                          </a:moveTo>
                          <a:cubicBezTo>
                            <a:pt x="394238" y="219202"/>
                            <a:pt x="392587" y="218123"/>
                            <a:pt x="391127" y="216980"/>
                          </a:cubicBezTo>
                          <a:cubicBezTo>
                            <a:pt x="385221" y="212217"/>
                            <a:pt x="381792" y="204534"/>
                            <a:pt x="382237" y="196977"/>
                          </a:cubicBezTo>
                          <a:cubicBezTo>
                            <a:pt x="382745" y="188214"/>
                            <a:pt x="388079" y="179388"/>
                            <a:pt x="385285" y="171069"/>
                          </a:cubicBezTo>
                          <a:cubicBezTo>
                            <a:pt x="381284" y="159068"/>
                            <a:pt x="362488" y="154178"/>
                            <a:pt x="363314" y="141542"/>
                          </a:cubicBezTo>
                          <a:cubicBezTo>
                            <a:pt x="363441" y="139573"/>
                            <a:pt x="364076" y="137668"/>
                            <a:pt x="363822" y="135763"/>
                          </a:cubicBezTo>
                          <a:cubicBezTo>
                            <a:pt x="363187" y="130810"/>
                            <a:pt x="356837" y="128524"/>
                            <a:pt x="351947" y="129731"/>
                          </a:cubicBezTo>
                          <a:cubicBezTo>
                            <a:pt x="347058" y="130937"/>
                            <a:pt x="343121" y="134366"/>
                            <a:pt x="338612" y="136652"/>
                          </a:cubicBezTo>
                          <a:cubicBezTo>
                            <a:pt x="335437" y="138240"/>
                            <a:pt x="331818" y="139446"/>
                            <a:pt x="329786" y="142367"/>
                          </a:cubicBezTo>
                          <a:cubicBezTo>
                            <a:pt x="328579" y="144018"/>
                            <a:pt x="328071" y="146177"/>
                            <a:pt x="326738" y="147701"/>
                          </a:cubicBezTo>
                          <a:cubicBezTo>
                            <a:pt x="322737" y="152527"/>
                            <a:pt x="314482" y="149797"/>
                            <a:pt x="309148" y="153035"/>
                          </a:cubicBezTo>
                          <a:cubicBezTo>
                            <a:pt x="306799" y="154432"/>
                            <a:pt x="304957" y="156972"/>
                            <a:pt x="302227" y="157163"/>
                          </a:cubicBezTo>
                          <a:cubicBezTo>
                            <a:pt x="299115" y="157353"/>
                            <a:pt x="296766" y="154432"/>
                            <a:pt x="293845" y="153480"/>
                          </a:cubicBezTo>
                          <a:cubicBezTo>
                            <a:pt x="284066" y="150432"/>
                            <a:pt x="278668" y="167831"/>
                            <a:pt x="268508" y="166370"/>
                          </a:cubicBezTo>
                          <a:cubicBezTo>
                            <a:pt x="264127" y="165735"/>
                            <a:pt x="259682" y="165100"/>
                            <a:pt x="255300" y="165672"/>
                          </a:cubicBezTo>
                          <a:cubicBezTo>
                            <a:pt x="250919" y="166243"/>
                            <a:pt x="246537" y="168148"/>
                            <a:pt x="243934" y="171768"/>
                          </a:cubicBezTo>
                          <a:cubicBezTo>
                            <a:pt x="242854" y="173228"/>
                            <a:pt x="242092" y="174943"/>
                            <a:pt x="241203" y="176593"/>
                          </a:cubicBezTo>
                          <a:cubicBezTo>
                            <a:pt x="238219" y="181737"/>
                            <a:pt x="233012" y="185484"/>
                            <a:pt x="227233" y="186754"/>
                          </a:cubicBezTo>
                          <a:cubicBezTo>
                            <a:pt x="226027" y="187008"/>
                            <a:pt x="224757" y="187198"/>
                            <a:pt x="223741" y="187897"/>
                          </a:cubicBezTo>
                          <a:cubicBezTo>
                            <a:pt x="222534" y="188722"/>
                            <a:pt x="221836" y="190056"/>
                            <a:pt x="221391" y="191453"/>
                          </a:cubicBezTo>
                          <a:cubicBezTo>
                            <a:pt x="219169" y="197612"/>
                            <a:pt x="220502" y="205423"/>
                            <a:pt x="223741" y="211074"/>
                          </a:cubicBezTo>
                          <a:cubicBezTo>
                            <a:pt x="218915" y="210630"/>
                            <a:pt x="213962" y="212344"/>
                            <a:pt x="210469" y="215710"/>
                          </a:cubicBezTo>
                          <a:cubicBezTo>
                            <a:pt x="208501" y="217551"/>
                            <a:pt x="206977" y="219964"/>
                            <a:pt x="204564" y="221171"/>
                          </a:cubicBezTo>
                          <a:cubicBezTo>
                            <a:pt x="200055" y="223393"/>
                            <a:pt x="194785" y="220599"/>
                            <a:pt x="190530" y="217868"/>
                          </a:cubicBezTo>
                          <a:cubicBezTo>
                            <a:pt x="189197" y="217043"/>
                            <a:pt x="187609" y="216154"/>
                            <a:pt x="186149" y="216662"/>
                          </a:cubicBezTo>
                          <a:cubicBezTo>
                            <a:pt x="185006" y="217043"/>
                            <a:pt x="184307" y="218123"/>
                            <a:pt x="183609" y="219075"/>
                          </a:cubicBezTo>
                          <a:cubicBezTo>
                            <a:pt x="181640" y="221806"/>
                            <a:pt x="178338" y="224409"/>
                            <a:pt x="175227" y="223139"/>
                          </a:cubicBezTo>
                          <a:cubicBezTo>
                            <a:pt x="170655" y="221298"/>
                            <a:pt x="172179" y="214186"/>
                            <a:pt x="169448" y="210058"/>
                          </a:cubicBezTo>
                          <a:cubicBezTo>
                            <a:pt x="167035" y="212408"/>
                            <a:pt x="164559" y="215011"/>
                            <a:pt x="163860" y="218249"/>
                          </a:cubicBezTo>
                          <a:cubicBezTo>
                            <a:pt x="163416" y="220218"/>
                            <a:pt x="163670" y="222187"/>
                            <a:pt x="163606" y="224155"/>
                          </a:cubicBezTo>
                          <a:cubicBezTo>
                            <a:pt x="163352" y="232728"/>
                            <a:pt x="154907" y="240983"/>
                            <a:pt x="146588" y="238697"/>
                          </a:cubicBezTo>
                          <a:cubicBezTo>
                            <a:pt x="141127" y="237173"/>
                            <a:pt x="137571" y="232029"/>
                            <a:pt x="134206" y="227521"/>
                          </a:cubicBezTo>
                          <a:cubicBezTo>
                            <a:pt x="131094" y="223330"/>
                            <a:pt x="127665" y="219139"/>
                            <a:pt x="126586" y="213995"/>
                          </a:cubicBezTo>
                          <a:cubicBezTo>
                            <a:pt x="125570" y="208915"/>
                            <a:pt x="127602" y="202311"/>
                            <a:pt x="132682" y="201168"/>
                          </a:cubicBezTo>
                          <a:cubicBezTo>
                            <a:pt x="134650" y="198057"/>
                            <a:pt x="137635" y="195580"/>
                            <a:pt x="141064" y="194247"/>
                          </a:cubicBezTo>
                          <a:cubicBezTo>
                            <a:pt x="137889" y="191326"/>
                            <a:pt x="138905" y="185674"/>
                            <a:pt x="142143" y="182880"/>
                          </a:cubicBezTo>
                          <a:cubicBezTo>
                            <a:pt x="145445" y="180086"/>
                            <a:pt x="150144" y="179642"/>
                            <a:pt x="154399" y="180213"/>
                          </a:cubicBezTo>
                          <a:cubicBezTo>
                            <a:pt x="159225" y="180848"/>
                            <a:pt x="163924" y="182626"/>
                            <a:pt x="167988" y="185420"/>
                          </a:cubicBezTo>
                          <a:cubicBezTo>
                            <a:pt x="169766" y="186627"/>
                            <a:pt x="172369" y="187897"/>
                            <a:pt x="173703" y="186246"/>
                          </a:cubicBezTo>
                          <a:cubicBezTo>
                            <a:pt x="174655" y="184976"/>
                            <a:pt x="173830" y="183134"/>
                            <a:pt x="172941" y="181864"/>
                          </a:cubicBezTo>
                          <a:cubicBezTo>
                            <a:pt x="170147" y="177927"/>
                            <a:pt x="166337" y="174752"/>
                            <a:pt x="162019" y="172593"/>
                          </a:cubicBezTo>
                          <a:cubicBezTo>
                            <a:pt x="159225" y="171196"/>
                            <a:pt x="156177" y="170180"/>
                            <a:pt x="154018" y="167894"/>
                          </a:cubicBezTo>
                          <a:cubicBezTo>
                            <a:pt x="148176" y="161608"/>
                            <a:pt x="153256" y="151257"/>
                            <a:pt x="151224" y="142939"/>
                          </a:cubicBezTo>
                          <a:cubicBezTo>
                            <a:pt x="150208" y="138938"/>
                            <a:pt x="147604" y="135509"/>
                            <a:pt x="145572" y="131953"/>
                          </a:cubicBezTo>
                          <a:cubicBezTo>
                            <a:pt x="143540" y="128334"/>
                            <a:pt x="142016" y="123952"/>
                            <a:pt x="143540" y="120142"/>
                          </a:cubicBezTo>
                          <a:cubicBezTo>
                            <a:pt x="144493" y="117793"/>
                            <a:pt x="146398" y="115951"/>
                            <a:pt x="147795" y="113856"/>
                          </a:cubicBezTo>
                          <a:cubicBezTo>
                            <a:pt x="149192" y="111760"/>
                            <a:pt x="150017" y="108839"/>
                            <a:pt x="148557" y="106743"/>
                          </a:cubicBezTo>
                          <a:cubicBezTo>
                            <a:pt x="147668" y="105474"/>
                            <a:pt x="146144" y="104775"/>
                            <a:pt x="144937" y="103759"/>
                          </a:cubicBezTo>
                          <a:cubicBezTo>
                            <a:pt x="142334" y="101473"/>
                            <a:pt x="141889" y="97409"/>
                            <a:pt x="143223" y="94234"/>
                          </a:cubicBezTo>
                          <a:cubicBezTo>
                            <a:pt x="144556" y="91059"/>
                            <a:pt x="147350" y="88710"/>
                            <a:pt x="150462" y="87186"/>
                          </a:cubicBezTo>
                          <a:cubicBezTo>
                            <a:pt x="152176" y="86297"/>
                            <a:pt x="154272" y="85408"/>
                            <a:pt x="154716" y="83503"/>
                          </a:cubicBezTo>
                          <a:cubicBezTo>
                            <a:pt x="154907" y="82550"/>
                            <a:pt x="154653" y="81534"/>
                            <a:pt x="154462" y="80582"/>
                          </a:cubicBezTo>
                          <a:cubicBezTo>
                            <a:pt x="153510" y="75946"/>
                            <a:pt x="154526" y="71311"/>
                            <a:pt x="157066" y="67374"/>
                          </a:cubicBezTo>
                          <a:cubicBezTo>
                            <a:pt x="152430" y="66802"/>
                            <a:pt x="148938" y="72517"/>
                            <a:pt x="144302" y="72327"/>
                          </a:cubicBezTo>
                          <a:cubicBezTo>
                            <a:pt x="141572" y="72199"/>
                            <a:pt x="139413" y="70041"/>
                            <a:pt x="137508" y="68072"/>
                          </a:cubicBezTo>
                          <a:cubicBezTo>
                            <a:pt x="136555" y="72390"/>
                            <a:pt x="133761" y="76264"/>
                            <a:pt x="130015" y="78613"/>
                          </a:cubicBezTo>
                          <a:cubicBezTo>
                            <a:pt x="125443" y="71818"/>
                            <a:pt x="127729" y="61405"/>
                            <a:pt x="134714" y="57150"/>
                          </a:cubicBezTo>
                          <a:cubicBezTo>
                            <a:pt x="135857" y="56452"/>
                            <a:pt x="137127" y="55880"/>
                            <a:pt x="137889" y="54801"/>
                          </a:cubicBezTo>
                          <a:cubicBezTo>
                            <a:pt x="139984" y="51880"/>
                            <a:pt x="137190" y="47562"/>
                            <a:pt x="138524" y="44260"/>
                          </a:cubicBezTo>
                          <a:cubicBezTo>
                            <a:pt x="139984" y="40449"/>
                            <a:pt x="145953" y="40577"/>
                            <a:pt x="148747" y="43498"/>
                          </a:cubicBezTo>
                          <a:cubicBezTo>
                            <a:pt x="151541" y="46482"/>
                            <a:pt x="152049" y="50864"/>
                            <a:pt x="152367" y="54928"/>
                          </a:cubicBezTo>
                          <a:cubicBezTo>
                            <a:pt x="156431" y="51499"/>
                            <a:pt x="161638" y="49467"/>
                            <a:pt x="166908" y="49213"/>
                          </a:cubicBezTo>
                          <a:cubicBezTo>
                            <a:pt x="164051" y="44641"/>
                            <a:pt x="159161" y="41783"/>
                            <a:pt x="154462" y="39116"/>
                          </a:cubicBezTo>
                          <a:cubicBezTo>
                            <a:pt x="153192" y="38418"/>
                            <a:pt x="151986" y="37719"/>
                            <a:pt x="150716" y="37021"/>
                          </a:cubicBezTo>
                          <a:cubicBezTo>
                            <a:pt x="148303" y="35687"/>
                            <a:pt x="145953" y="34290"/>
                            <a:pt x="143477" y="33084"/>
                          </a:cubicBezTo>
                          <a:cubicBezTo>
                            <a:pt x="138143" y="30417"/>
                            <a:pt x="132301" y="28194"/>
                            <a:pt x="126332" y="28893"/>
                          </a:cubicBezTo>
                          <a:cubicBezTo>
                            <a:pt x="123855" y="29147"/>
                            <a:pt x="121442" y="29909"/>
                            <a:pt x="118966" y="29845"/>
                          </a:cubicBezTo>
                          <a:cubicBezTo>
                            <a:pt x="116489" y="29782"/>
                            <a:pt x="113822" y="28639"/>
                            <a:pt x="112933" y="26353"/>
                          </a:cubicBezTo>
                          <a:cubicBezTo>
                            <a:pt x="112425" y="25083"/>
                            <a:pt x="112489" y="23559"/>
                            <a:pt x="111473" y="22670"/>
                          </a:cubicBezTo>
                          <a:cubicBezTo>
                            <a:pt x="110838" y="22162"/>
                            <a:pt x="110012" y="22035"/>
                            <a:pt x="109187" y="21971"/>
                          </a:cubicBezTo>
                          <a:cubicBezTo>
                            <a:pt x="104805" y="21717"/>
                            <a:pt x="100360" y="22543"/>
                            <a:pt x="96360" y="24384"/>
                          </a:cubicBezTo>
                          <a:cubicBezTo>
                            <a:pt x="99471" y="25464"/>
                            <a:pt x="102202" y="28321"/>
                            <a:pt x="102265" y="31623"/>
                          </a:cubicBezTo>
                          <a:cubicBezTo>
                            <a:pt x="102329" y="34925"/>
                            <a:pt x="99090" y="38164"/>
                            <a:pt x="95915" y="37402"/>
                          </a:cubicBezTo>
                          <a:cubicBezTo>
                            <a:pt x="90645" y="36132"/>
                            <a:pt x="90454" y="27178"/>
                            <a:pt x="85184" y="26035"/>
                          </a:cubicBezTo>
                          <a:cubicBezTo>
                            <a:pt x="82771" y="25527"/>
                            <a:pt x="80485" y="26924"/>
                            <a:pt x="78389" y="28258"/>
                          </a:cubicBezTo>
                          <a:cubicBezTo>
                            <a:pt x="75532" y="30163"/>
                            <a:pt x="72738" y="32004"/>
                            <a:pt x="69880" y="33909"/>
                          </a:cubicBezTo>
                          <a:cubicBezTo>
                            <a:pt x="66896" y="35878"/>
                            <a:pt x="63594" y="38608"/>
                            <a:pt x="64038" y="42164"/>
                          </a:cubicBezTo>
                          <a:cubicBezTo>
                            <a:pt x="64546" y="45847"/>
                            <a:pt x="68864" y="47625"/>
                            <a:pt x="72547" y="48133"/>
                          </a:cubicBezTo>
                          <a:cubicBezTo>
                            <a:pt x="76230" y="48705"/>
                            <a:pt x="80485" y="49022"/>
                            <a:pt x="82707" y="52007"/>
                          </a:cubicBezTo>
                          <a:cubicBezTo>
                            <a:pt x="85501" y="55880"/>
                            <a:pt x="83088" y="61151"/>
                            <a:pt x="82453" y="65849"/>
                          </a:cubicBezTo>
                          <a:cubicBezTo>
                            <a:pt x="81882" y="69850"/>
                            <a:pt x="82707" y="73978"/>
                            <a:pt x="84739" y="77470"/>
                          </a:cubicBezTo>
                          <a:cubicBezTo>
                            <a:pt x="85247" y="78296"/>
                            <a:pt x="85819" y="79185"/>
                            <a:pt x="85819" y="80137"/>
                          </a:cubicBezTo>
                          <a:cubicBezTo>
                            <a:pt x="85819" y="81661"/>
                            <a:pt x="84485" y="82741"/>
                            <a:pt x="83279" y="83630"/>
                          </a:cubicBezTo>
                          <a:cubicBezTo>
                            <a:pt x="79723" y="86233"/>
                            <a:pt x="76230" y="88900"/>
                            <a:pt x="72674" y="91504"/>
                          </a:cubicBezTo>
                          <a:cubicBezTo>
                            <a:pt x="69626" y="93790"/>
                            <a:pt x="66261" y="96139"/>
                            <a:pt x="62451" y="96330"/>
                          </a:cubicBezTo>
                          <a:cubicBezTo>
                            <a:pt x="58323" y="96520"/>
                            <a:pt x="54386" y="94107"/>
                            <a:pt x="50259" y="94488"/>
                          </a:cubicBezTo>
                          <a:cubicBezTo>
                            <a:pt x="48290" y="94615"/>
                            <a:pt x="46322" y="95441"/>
                            <a:pt x="44417" y="95123"/>
                          </a:cubicBezTo>
                          <a:cubicBezTo>
                            <a:pt x="40416" y="94552"/>
                            <a:pt x="38511" y="90043"/>
                            <a:pt x="37432" y="86170"/>
                          </a:cubicBezTo>
                          <a:cubicBezTo>
                            <a:pt x="34574" y="75946"/>
                            <a:pt x="32987" y="65342"/>
                            <a:pt x="32606" y="54737"/>
                          </a:cubicBezTo>
                          <a:cubicBezTo>
                            <a:pt x="32415" y="50038"/>
                            <a:pt x="35273" y="44768"/>
                            <a:pt x="38448" y="41339"/>
                          </a:cubicBezTo>
                          <a:cubicBezTo>
                            <a:pt x="40924" y="41021"/>
                            <a:pt x="47528" y="40196"/>
                            <a:pt x="47528" y="40196"/>
                          </a:cubicBezTo>
                          <a:cubicBezTo>
                            <a:pt x="47528" y="40196"/>
                            <a:pt x="51592" y="35624"/>
                            <a:pt x="48798" y="33465"/>
                          </a:cubicBezTo>
                          <a:cubicBezTo>
                            <a:pt x="46068" y="31306"/>
                            <a:pt x="41369" y="35052"/>
                            <a:pt x="34257" y="26099"/>
                          </a:cubicBezTo>
                          <a:cubicBezTo>
                            <a:pt x="27081" y="17145"/>
                            <a:pt x="34447" y="19114"/>
                            <a:pt x="35654" y="12446"/>
                          </a:cubicBezTo>
                          <a:cubicBezTo>
                            <a:pt x="36860" y="5842"/>
                            <a:pt x="33050" y="2540"/>
                            <a:pt x="29304" y="0"/>
                          </a:cubicBezTo>
                          <a:cubicBezTo>
                            <a:pt x="28288" y="445"/>
                            <a:pt x="27272" y="762"/>
                            <a:pt x="26256" y="1080"/>
                          </a:cubicBezTo>
                          <a:cubicBezTo>
                            <a:pt x="-9241" y="77470"/>
                            <a:pt x="-8860" y="166688"/>
                            <a:pt x="28097" y="243015"/>
                          </a:cubicBezTo>
                          <a:cubicBezTo>
                            <a:pt x="33876" y="244666"/>
                            <a:pt x="39146" y="247206"/>
                            <a:pt x="43083" y="251651"/>
                          </a:cubicBezTo>
                          <a:cubicBezTo>
                            <a:pt x="43972" y="252667"/>
                            <a:pt x="44861" y="253873"/>
                            <a:pt x="46131" y="254381"/>
                          </a:cubicBezTo>
                          <a:cubicBezTo>
                            <a:pt x="47020" y="254762"/>
                            <a:pt x="48036" y="254699"/>
                            <a:pt x="48989" y="254635"/>
                          </a:cubicBezTo>
                          <a:cubicBezTo>
                            <a:pt x="57053" y="254127"/>
                            <a:pt x="65245" y="252032"/>
                            <a:pt x="72992" y="254127"/>
                          </a:cubicBezTo>
                          <a:cubicBezTo>
                            <a:pt x="79342" y="255842"/>
                            <a:pt x="84612" y="260223"/>
                            <a:pt x="90518" y="263081"/>
                          </a:cubicBezTo>
                          <a:cubicBezTo>
                            <a:pt x="96423" y="265938"/>
                            <a:pt x="104170" y="267018"/>
                            <a:pt x="109060" y="262636"/>
                          </a:cubicBezTo>
                          <a:cubicBezTo>
                            <a:pt x="104170" y="260287"/>
                            <a:pt x="98646" y="259715"/>
                            <a:pt x="93375" y="258318"/>
                          </a:cubicBezTo>
                          <a:cubicBezTo>
                            <a:pt x="88105" y="256921"/>
                            <a:pt x="82707" y="254381"/>
                            <a:pt x="80104" y="249618"/>
                          </a:cubicBezTo>
                          <a:cubicBezTo>
                            <a:pt x="79596" y="248730"/>
                            <a:pt x="79215" y="247650"/>
                            <a:pt x="79532" y="246698"/>
                          </a:cubicBezTo>
                          <a:cubicBezTo>
                            <a:pt x="79786" y="245936"/>
                            <a:pt x="80421" y="245364"/>
                            <a:pt x="81056" y="244920"/>
                          </a:cubicBezTo>
                          <a:cubicBezTo>
                            <a:pt x="84231" y="242951"/>
                            <a:pt x="88359" y="243713"/>
                            <a:pt x="91851" y="245110"/>
                          </a:cubicBezTo>
                          <a:cubicBezTo>
                            <a:pt x="95344" y="246507"/>
                            <a:pt x="98646" y="248476"/>
                            <a:pt x="102392" y="248857"/>
                          </a:cubicBezTo>
                          <a:cubicBezTo>
                            <a:pt x="105123" y="249111"/>
                            <a:pt x="107980" y="248476"/>
                            <a:pt x="110647" y="249174"/>
                          </a:cubicBezTo>
                          <a:cubicBezTo>
                            <a:pt x="115791" y="250508"/>
                            <a:pt x="118839" y="256286"/>
                            <a:pt x="123982" y="257810"/>
                          </a:cubicBezTo>
                          <a:cubicBezTo>
                            <a:pt x="126776" y="258636"/>
                            <a:pt x="129697" y="258064"/>
                            <a:pt x="132555" y="257429"/>
                          </a:cubicBezTo>
                          <a:cubicBezTo>
                            <a:pt x="139032" y="255968"/>
                            <a:pt x="145699" y="254127"/>
                            <a:pt x="151986" y="252095"/>
                          </a:cubicBezTo>
                          <a:cubicBezTo>
                            <a:pt x="164559" y="239395"/>
                            <a:pt x="182212" y="231839"/>
                            <a:pt x="200055" y="231585"/>
                          </a:cubicBezTo>
                          <a:cubicBezTo>
                            <a:pt x="201516" y="231585"/>
                            <a:pt x="203040" y="231585"/>
                            <a:pt x="204310" y="230949"/>
                          </a:cubicBezTo>
                          <a:cubicBezTo>
                            <a:pt x="205453" y="230378"/>
                            <a:pt x="206278" y="229426"/>
                            <a:pt x="207104" y="228473"/>
                          </a:cubicBezTo>
                          <a:cubicBezTo>
                            <a:pt x="212184" y="222250"/>
                            <a:pt x="218407" y="214440"/>
                            <a:pt x="226281" y="216091"/>
                          </a:cubicBezTo>
                          <a:cubicBezTo>
                            <a:pt x="233583" y="217615"/>
                            <a:pt x="236504" y="226441"/>
                            <a:pt x="237457" y="233871"/>
                          </a:cubicBezTo>
                          <a:cubicBezTo>
                            <a:pt x="238409" y="241300"/>
                            <a:pt x="239425" y="249936"/>
                            <a:pt x="245775" y="253810"/>
                          </a:cubicBezTo>
                          <a:cubicBezTo>
                            <a:pt x="255046" y="259398"/>
                            <a:pt x="268381" y="250317"/>
                            <a:pt x="277462" y="256286"/>
                          </a:cubicBezTo>
                          <a:cubicBezTo>
                            <a:pt x="279938" y="257937"/>
                            <a:pt x="281843" y="260541"/>
                            <a:pt x="284637" y="261493"/>
                          </a:cubicBezTo>
                          <a:cubicBezTo>
                            <a:pt x="290860" y="263652"/>
                            <a:pt x="296194" y="256731"/>
                            <a:pt x="302354" y="254508"/>
                          </a:cubicBezTo>
                          <a:cubicBezTo>
                            <a:pt x="310291" y="251651"/>
                            <a:pt x="318673" y="256731"/>
                            <a:pt x="325595" y="261557"/>
                          </a:cubicBezTo>
                          <a:cubicBezTo>
                            <a:pt x="336072" y="268923"/>
                            <a:pt x="346550" y="276289"/>
                            <a:pt x="357027" y="283655"/>
                          </a:cubicBezTo>
                          <a:cubicBezTo>
                            <a:pt x="363758" y="288417"/>
                            <a:pt x="370616" y="293243"/>
                            <a:pt x="375633" y="299720"/>
                          </a:cubicBezTo>
                          <a:cubicBezTo>
                            <a:pt x="378935" y="303974"/>
                            <a:pt x="382046" y="309309"/>
                            <a:pt x="387317" y="310007"/>
                          </a:cubicBezTo>
                          <a:cubicBezTo>
                            <a:pt x="390746" y="310515"/>
                            <a:pt x="395000" y="309118"/>
                            <a:pt x="397096" y="311849"/>
                          </a:cubicBezTo>
                          <a:cubicBezTo>
                            <a:pt x="398048" y="313119"/>
                            <a:pt x="398112" y="314833"/>
                            <a:pt x="398747" y="316294"/>
                          </a:cubicBezTo>
                          <a:cubicBezTo>
                            <a:pt x="399636" y="318326"/>
                            <a:pt x="401541" y="319659"/>
                            <a:pt x="403319" y="320929"/>
                          </a:cubicBezTo>
                          <a:cubicBezTo>
                            <a:pt x="414558" y="328676"/>
                            <a:pt x="426496" y="336614"/>
                            <a:pt x="440085" y="337630"/>
                          </a:cubicBezTo>
                          <a:cubicBezTo>
                            <a:pt x="440657" y="335979"/>
                            <a:pt x="441292" y="334264"/>
                            <a:pt x="441863" y="332613"/>
                          </a:cubicBezTo>
                          <a:cubicBezTo>
                            <a:pt x="440149" y="333312"/>
                            <a:pt x="438434" y="333947"/>
                            <a:pt x="436720" y="334645"/>
                          </a:cubicBezTo>
                          <a:cubicBezTo>
                            <a:pt x="431195" y="327597"/>
                            <a:pt x="426560" y="319786"/>
                            <a:pt x="422940" y="311531"/>
                          </a:cubicBezTo>
                          <a:cubicBezTo>
                            <a:pt x="418876" y="314579"/>
                            <a:pt x="411891" y="310324"/>
                            <a:pt x="412780" y="305308"/>
                          </a:cubicBezTo>
                          <a:cubicBezTo>
                            <a:pt x="412971" y="304292"/>
                            <a:pt x="413352" y="303276"/>
                            <a:pt x="413098" y="302324"/>
                          </a:cubicBezTo>
                          <a:cubicBezTo>
                            <a:pt x="412717" y="301117"/>
                            <a:pt x="411447" y="300482"/>
                            <a:pt x="410431" y="299720"/>
                          </a:cubicBezTo>
                          <a:cubicBezTo>
                            <a:pt x="407256" y="297434"/>
                            <a:pt x="406049" y="292735"/>
                            <a:pt x="407764" y="289179"/>
                          </a:cubicBezTo>
                          <a:cubicBezTo>
                            <a:pt x="404144" y="289878"/>
                            <a:pt x="400334" y="289497"/>
                            <a:pt x="396905" y="288036"/>
                          </a:cubicBezTo>
                          <a:cubicBezTo>
                            <a:pt x="399445" y="286131"/>
                            <a:pt x="401414" y="283401"/>
                            <a:pt x="402430" y="280416"/>
                          </a:cubicBezTo>
                          <a:cubicBezTo>
                            <a:pt x="399445" y="280226"/>
                            <a:pt x="396778" y="277876"/>
                            <a:pt x="396270" y="274955"/>
                          </a:cubicBezTo>
                          <a:cubicBezTo>
                            <a:pt x="395762" y="272034"/>
                            <a:pt x="397477" y="268859"/>
                            <a:pt x="400207" y="267716"/>
                          </a:cubicBezTo>
                          <a:cubicBezTo>
                            <a:pt x="397350" y="264922"/>
                            <a:pt x="394429" y="262001"/>
                            <a:pt x="393286" y="258191"/>
                          </a:cubicBezTo>
                          <a:cubicBezTo>
                            <a:pt x="392143" y="254381"/>
                            <a:pt x="393476" y="249492"/>
                            <a:pt x="397223" y="248095"/>
                          </a:cubicBezTo>
                          <a:cubicBezTo>
                            <a:pt x="398048" y="247777"/>
                            <a:pt x="398937" y="247587"/>
                            <a:pt x="399445" y="246952"/>
                          </a:cubicBezTo>
                          <a:cubicBezTo>
                            <a:pt x="399953" y="246253"/>
                            <a:pt x="399826" y="245364"/>
                            <a:pt x="399699" y="244539"/>
                          </a:cubicBezTo>
                          <a:cubicBezTo>
                            <a:pt x="398747" y="238316"/>
                            <a:pt x="397794" y="232029"/>
                            <a:pt x="396842" y="225806"/>
                          </a:cubicBezTo>
                          <a:cubicBezTo>
                            <a:pt x="396461" y="224092"/>
                            <a:pt x="396207" y="222250"/>
                            <a:pt x="395254" y="220790"/>
                          </a:cubicBezTo>
                          <a:close/>
                        </a:path>
                      </a:pathLst>
                    </a:custGeom>
                    <a:solidFill>
                      <a:srgbClr val="EADA85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12" name="Google Shape;712;p61"/>
                    <p:cNvSpPr/>
                    <p:nvPr/>
                  </p:nvSpPr>
                  <p:spPr>
                    <a:xfrm>
                      <a:off x="1054925" y="3462591"/>
                      <a:ext cx="58243" cy="57530"/>
                    </a:xfrm>
                    <a:custGeom>
                      <a:rect b="b" l="l" r="r" t="t"/>
                      <a:pathLst>
                        <a:path extrusionOk="0" h="57530" w="58243">
                          <a:moveTo>
                            <a:pt x="4064" y="25083"/>
                          </a:moveTo>
                          <a:cubicBezTo>
                            <a:pt x="6096" y="27242"/>
                            <a:pt x="8572" y="28893"/>
                            <a:pt x="10858" y="30861"/>
                          </a:cubicBezTo>
                          <a:cubicBezTo>
                            <a:pt x="14541" y="28639"/>
                            <a:pt x="19749" y="29147"/>
                            <a:pt x="22860" y="32131"/>
                          </a:cubicBezTo>
                          <a:cubicBezTo>
                            <a:pt x="19812" y="40196"/>
                            <a:pt x="18478" y="48895"/>
                            <a:pt x="18923" y="57531"/>
                          </a:cubicBezTo>
                          <a:cubicBezTo>
                            <a:pt x="20828" y="54991"/>
                            <a:pt x="24321" y="54229"/>
                            <a:pt x="27496" y="54420"/>
                          </a:cubicBezTo>
                          <a:cubicBezTo>
                            <a:pt x="30671" y="54610"/>
                            <a:pt x="33782" y="55436"/>
                            <a:pt x="36957" y="55245"/>
                          </a:cubicBezTo>
                          <a:cubicBezTo>
                            <a:pt x="44323" y="54801"/>
                            <a:pt x="50101" y="48959"/>
                            <a:pt x="55118" y="43498"/>
                          </a:cubicBezTo>
                          <a:cubicBezTo>
                            <a:pt x="57150" y="41275"/>
                            <a:pt x="59309" y="38037"/>
                            <a:pt x="57658" y="35560"/>
                          </a:cubicBezTo>
                          <a:cubicBezTo>
                            <a:pt x="56769" y="34290"/>
                            <a:pt x="55182" y="33718"/>
                            <a:pt x="53721" y="33274"/>
                          </a:cubicBezTo>
                          <a:cubicBezTo>
                            <a:pt x="50038" y="32131"/>
                            <a:pt x="46355" y="30988"/>
                            <a:pt x="42608" y="29845"/>
                          </a:cubicBezTo>
                          <a:cubicBezTo>
                            <a:pt x="40449" y="29210"/>
                            <a:pt x="38036" y="28258"/>
                            <a:pt x="37401" y="26099"/>
                          </a:cubicBezTo>
                          <a:cubicBezTo>
                            <a:pt x="36893" y="24257"/>
                            <a:pt x="38036" y="22289"/>
                            <a:pt x="39560" y="21082"/>
                          </a:cubicBezTo>
                          <a:cubicBezTo>
                            <a:pt x="41085" y="19876"/>
                            <a:pt x="42989" y="19241"/>
                            <a:pt x="44640" y="18288"/>
                          </a:cubicBezTo>
                          <a:cubicBezTo>
                            <a:pt x="49847" y="15240"/>
                            <a:pt x="52705" y="8699"/>
                            <a:pt x="51371" y="2858"/>
                          </a:cubicBezTo>
                          <a:cubicBezTo>
                            <a:pt x="47053" y="6858"/>
                            <a:pt x="41910" y="9970"/>
                            <a:pt x="36385" y="11938"/>
                          </a:cubicBezTo>
                          <a:cubicBezTo>
                            <a:pt x="35115" y="12383"/>
                            <a:pt x="33846" y="12764"/>
                            <a:pt x="32512" y="12700"/>
                          </a:cubicBezTo>
                          <a:cubicBezTo>
                            <a:pt x="30099" y="12446"/>
                            <a:pt x="28194" y="10541"/>
                            <a:pt x="26352" y="8890"/>
                          </a:cubicBezTo>
                          <a:cubicBezTo>
                            <a:pt x="22924" y="5779"/>
                            <a:pt x="16383" y="953"/>
                            <a:pt x="10477" y="0"/>
                          </a:cubicBezTo>
                          <a:cubicBezTo>
                            <a:pt x="6794" y="5588"/>
                            <a:pt x="3238" y="11240"/>
                            <a:pt x="0" y="17018"/>
                          </a:cubicBezTo>
                          <a:cubicBezTo>
                            <a:pt x="762" y="20193"/>
                            <a:pt x="2222" y="23114"/>
                            <a:pt x="4064" y="25083"/>
                          </a:cubicBezTo>
                          <a:close/>
                        </a:path>
                      </a:pathLst>
                    </a:custGeom>
                    <a:solidFill>
                      <a:srgbClr val="EADA85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13" name="Google Shape;713;p61"/>
                    <p:cNvSpPr/>
                    <p:nvPr/>
                  </p:nvSpPr>
                  <p:spPr>
                    <a:xfrm>
                      <a:off x="1083183" y="3373628"/>
                      <a:ext cx="91027" cy="101624"/>
                    </a:xfrm>
                    <a:custGeom>
                      <a:rect b="b" l="l" r="r" t="t"/>
                      <a:pathLst>
                        <a:path extrusionOk="0" h="101624" w="91027">
                          <a:moveTo>
                            <a:pt x="65468" y="38290"/>
                          </a:moveTo>
                          <a:cubicBezTo>
                            <a:pt x="67119" y="31369"/>
                            <a:pt x="70676" y="25019"/>
                            <a:pt x="74866" y="19240"/>
                          </a:cubicBezTo>
                          <a:cubicBezTo>
                            <a:pt x="76390" y="17145"/>
                            <a:pt x="77978" y="15049"/>
                            <a:pt x="78740" y="12573"/>
                          </a:cubicBezTo>
                          <a:cubicBezTo>
                            <a:pt x="80010" y="8382"/>
                            <a:pt x="78549" y="3937"/>
                            <a:pt x="76454" y="0"/>
                          </a:cubicBezTo>
                          <a:cubicBezTo>
                            <a:pt x="57468" y="10985"/>
                            <a:pt x="39497" y="24320"/>
                            <a:pt x="22924" y="40132"/>
                          </a:cubicBezTo>
                          <a:cubicBezTo>
                            <a:pt x="14668" y="48006"/>
                            <a:pt x="7112" y="56324"/>
                            <a:pt x="0" y="64897"/>
                          </a:cubicBezTo>
                          <a:cubicBezTo>
                            <a:pt x="14351" y="69151"/>
                            <a:pt x="27622" y="76835"/>
                            <a:pt x="37973" y="87693"/>
                          </a:cubicBezTo>
                          <a:cubicBezTo>
                            <a:pt x="39815" y="89662"/>
                            <a:pt x="41656" y="91757"/>
                            <a:pt x="44005" y="93091"/>
                          </a:cubicBezTo>
                          <a:cubicBezTo>
                            <a:pt x="45974" y="94170"/>
                            <a:pt x="48133" y="94742"/>
                            <a:pt x="50292" y="95250"/>
                          </a:cubicBezTo>
                          <a:cubicBezTo>
                            <a:pt x="58039" y="97155"/>
                            <a:pt x="65786" y="99060"/>
                            <a:pt x="73533" y="100965"/>
                          </a:cubicBezTo>
                          <a:cubicBezTo>
                            <a:pt x="74993" y="101346"/>
                            <a:pt x="76518" y="101727"/>
                            <a:pt x="78041" y="101600"/>
                          </a:cubicBezTo>
                          <a:cubicBezTo>
                            <a:pt x="83820" y="101346"/>
                            <a:pt x="87376" y="95313"/>
                            <a:pt x="89852" y="90106"/>
                          </a:cubicBezTo>
                          <a:cubicBezTo>
                            <a:pt x="90488" y="88709"/>
                            <a:pt x="91186" y="87249"/>
                            <a:pt x="90996" y="85725"/>
                          </a:cubicBezTo>
                          <a:cubicBezTo>
                            <a:pt x="90868" y="84772"/>
                            <a:pt x="90488" y="83820"/>
                            <a:pt x="89979" y="82994"/>
                          </a:cubicBezTo>
                          <a:cubicBezTo>
                            <a:pt x="84582" y="73469"/>
                            <a:pt x="73088" y="68580"/>
                            <a:pt x="67754" y="58991"/>
                          </a:cubicBezTo>
                          <a:cubicBezTo>
                            <a:pt x="64262" y="52832"/>
                            <a:pt x="63818" y="45212"/>
                            <a:pt x="65468" y="38290"/>
                          </a:cubicBezTo>
                          <a:close/>
                        </a:path>
                      </a:pathLst>
                    </a:custGeom>
                    <a:solidFill>
                      <a:srgbClr val="EADA85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14" name="Google Shape;714;p61"/>
                    <p:cNvSpPr/>
                    <p:nvPr/>
                  </p:nvSpPr>
                  <p:spPr>
                    <a:xfrm>
                      <a:off x="1285162" y="3336163"/>
                      <a:ext cx="121997" cy="135191"/>
                    </a:xfrm>
                    <a:custGeom>
                      <a:rect b="b" l="l" r="r" t="t"/>
                      <a:pathLst>
                        <a:path extrusionOk="0" h="135191" w="121997">
                          <a:moveTo>
                            <a:pt x="20080" y="93472"/>
                          </a:moveTo>
                          <a:cubicBezTo>
                            <a:pt x="19318" y="96076"/>
                            <a:pt x="17731" y="98361"/>
                            <a:pt x="16461" y="100711"/>
                          </a:cubicBezTo>
                          <a:cubicBezTo>
                            <a:pt x="12206" y="108839"/>
                            <a:pt x="11635" y="118301"/>
                            <a:pt x="11127" y="127445"/>
                          </a:cubicBezTo>
                          <a:cubicBezTo>
                            <a:pt x="11063" y="128270"/>
                            <a:pt x="11063" y="129159"/>
                            <a:pt x="11444" y="129858"/>
                          </a:cubicBezTo>
                          <a:cubicBezTo>
                            <a:pt x="11952" y="130746"/>
                            <a:pt x="12968" y="131191"/>
                            <a:pt x="13857" y="131572"/>
                          </a:cubicBezTo>
                          <a:cubicBezTo>
                            <a:pt x="16842" y="132778"/>
                            <a:pt x="19826" y="133985"/>
                            <a:pt x="22747" y="135191"/>
                          </a:cubicBezTo>
                          <a:cubicBezTo>
                            <a:pt x="24271" y="132969"/>
                            <a:pt x="25351" y="130429"/>
                            <a:pt x="26430" y="127953"/>
                          </a:cubicBezTo>
                          <a:cubicBezTo>
                            <a:pt x="29986" y="119952"/>
                            <a:pt x="33542" y="111823"/>
                            <a:pt x="34368" y="103124"/>
                          </a:cubicBezTo>
                          <a:cubicBezTo>
                            <a:pt x="35130" y="94552"/>
                            <a:pt x="33161" y="85915"/>
                            <a:pt x="34368" y="77407"/>
                          </a:cubicBezTo>
                          <a:cubicBezTo>
                            <a:pt x="34558" y="76136"/>
                            <a:pt x="34812" y="74803"/>
                            <a:pt x="35574" y="73723"/>
                          </a:cubicBezTo>
                          <a:cubicBezTo>
                            <a:pt x="36527" y="72327"/>
                            <a:pt x="38178" y="71501"/>
                            <a:pt x="39638" y="70676"/>
                          </a:cubicBezTo>
                          <a:cubicBezTo>
                            <a:pt x="45226" y="67691"/>
                            <a:pt x="50370" y="63817"/>
                            <a:pt x="54751" y="59309"/>
                          </a:cubicBezTo>
                          <a:cubicBezTo>
                            <a:pt x="59196" y="54737"/>
                            <a:pt x="63197" y="49276"/>
                            <a:pt x="69166" y="47053"/>
                          </a:cubicBezTo>
                          <a:cubicBezTo>
                            <a:pt x="74627" y="45021"/>
                            <a:pt x="80659" y="46038"/>
                            <a:pt x="86438" y="45276"/>
                          </a:cubicBezTo>
                          <a:cubicBezTo>
                            <a:pt x="96852" y="43942"/>
                            <a:pt x="105551" y="37021"/>
                            <a:pt x="113171" y="29845"/>
                          </a:cubicBezTo>
                          <a:cubicBezTo>
                            <a:pt x="116283" y="26924"/>
                            <a:pt x="119394" y="23685"/>
                            <a:pt x="121998" y="20193"/>
                          </a:cubicBezTo>
                          <a:cubicBezTo>
                            <a:pt x="93677" y="8699"/>
                            <a:pt x="63832" y="1968"/>
                            <a:pt x="33733" y="0"/>
                          </a:cubicBezTo>
                          <a:cubicBezTo>
                            <a:pt x="29669" y="6985"/>
                            <a:pt x="24081" y="13398"/>
                            <a:pt x="20969" y="20891"/>
                          </a:cubicBezTo>
                          <a:cubicBezTo>
                            <a:pt x="18493" y="26734"/>
                            <a:pt x="16715" y="27368"/>
                            <a:pt x="11508" y="30226"/>
                          </a:cubicBezTo>
                          <a:cubicBezTo>
                            <a:pt x="6491" y="32957"/>
                            <a:pt x="3824" y="37402"/>
                            <a:pt x="1348" y="42482"/>
                          </a:cubicBezTo>
                          <a:cubicBezTo>
                            <a:pt x="840" y="43561"/>
                            <a:pt x="268" y="44704"/>
                            <a:pt x="205" y="45910"/>
                          </a:cubicBezTo>
                          <a:cubicBezTo>
                            <a:pt x="-113" y="50165"/>
                            <a:pt x="5221" y="53213"/>
                            <a:pt x="5031" y="57404"/>
                          </a:cubicBezTo>
                          <a:cubicBezTo>
                            <a:pt x="4967" y="58738"/>
                            <a:pt x="4332" y="60008"/>
                            <a:pt x="3824" y="61214"/>
                          </a:cubicBezTo>
                          <a:cubicBezTo>
                            <a:pt x="2110" y="65215"/>
                            <a:pt x="1348" y="69596"/>
                            <a:pt x="649" y="73851"/>
                          </a:cubicBezTo>
                          <a:cubicBezTo>
                            <a:pt x="141" y="76708"/>
                            <a:pt x="-303" y="79692"/>
                            <a:pt x="268" y="82550"/>
                          </a:cubicBezTo>
                          <a:cubicBezTo>
                            <a:pt x="840" y="85408"/>
                            <a:pt x="2745" y="88202"/>
                            <a:pt x="5539" y="88964"/>
                          </a:cubicBezTo>
                          <a:cubicBezTo>
                            <a:pt x="9031" y="85217"/>
                            <a:pt x="15127" y="82169"/>
                            <a:pt x="18747" y="85725"/>
                          </a:cubicBezTo>
                          <a:cubicBezTo>
                            <a:pt x="20652" y="87757"/>
                            <a:pt x="20842" y="90868"/>
                            <a:pt x="20080" y="93472"/>
                          </a:cubicBezTo>
                          <a:close/>
                        </a:path>
                      </a:pathLst>
                    </a:custGeom>
                    <a:solidFill>
                      <a:srgbClr val="EADA85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715" name="Google Shape;715;p61"/>
                <p:cNvSpPr/>
                <p:nvPr/>
              </p:nvSpPr>
              <p:spPr>
                <a:xfrm>
                  <a:off x="971119" y="3290570"/>
                  <a:ext cx="557833" cy="657478"/>
                </a:xfrm>
                <a:custGeom>
                  <a:rect b="b" l="l" r="r" t="t"/>
                  <a:pathLst>
                    <a:path extrusionOk="0" h="657478" w="557833">
                      <a:moveTo>
                        <a:pt x="330123" y="657479"/>
                      </a:moveTo>
                      <a:cubicBezTo>
                        <a:pt x="327519" y="657479"/>
                        <a:pt x="324916" y="657479"/>
                        <a:pt x="322249" y="657415"/>
                      </a:cubicBezTo>
                      <a:cubicBezTo>
                        <a:pt x="234111" y="655383"/>
                        <a:pt x="152005" y="619125"/>
                        <a:pt x="91172" y="555371"/>
                      </a:cubicBezTo>
                      <a:cubicBezTo>
                        <a:pt x="-34494" y="423735"/>
                        <a:pt x="-29668" y="214376"/>
                        <a:pt x="102031" y="88709"/>
                      </a:cubicBezTo>
                      <a:cubicBezTo>
                        <a:pt x="153466" y="39624"/>
                        <a:pt x="217791" y="8953"/>
                        <a:pt x="288149" y="0"/>
                      </a:cubicBezTo>
                      <a:lnTo>
                        <a:pt x="290880" y="21590"/>
                      </a:lnTo>
                      <a:cubicBezTo>
                        <a:pt x="225221" y="29908"/>
                        <a:pt x="165086" y="58547"/>
                        <a:pt x="117017" y="104394"/>
                      </a:cubicBezTo>
                      <a:cubicBezTo>
                        <a:pt x="-5919" y="221805"/>
                        <a:pt x="-10491" y="417322"/>
                        <a:pt x="106920" y="540258"/>
                      </a:cubicBezTo>
                      <a:cubicBezTo>
                        <a:pt x="163816" y="599821"/>
                        <a:pt x="240461" y="633666"/>
                        <a:pt x="322757" y="635571"/>
                      </a:cubicBezTo>
                      <a:cubicBezTo>
                        <a:pt x="405180" y="637540"/>
                        <a:pt x="483221" y="607251"/>
                        <a:pt x="542784" y="550354"/>
                      </a:cubicBezTo>
                      <a:lnTo>
                        <a:pt x="557834" y="566102"/>
                      </a:lnTo>
                      <a:cubicBezTo>
                        <a:pt x="495921" y="625221"/>
                        <a:pt x="415340" y="657479"/>
                        <a:pt x="330123" y="657479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16" name="Google Shape;716;p61"/>
            <p:cNvSpPr/>
            <p:nvPr/>
          </p:nvSpPr>
          <p:spPr>
            <a:xfrm>
              <a:off x="4859227" y="2047607"/>
              <a:ext cx="217212" cy="256940"/>
            </a:xfrm>
            <a:custGeom>
              <a:rect b="b" l="l" r="r" t="t"/>
              <a:pathLst>
                <a:path extrusionOk="0" h="191389" w="161797">
                  <a:moveTo>
                    <a:pt x="159893" y="97885"/>
                  </a:moveTo>
                  <a:cubicBezTo>
                    <a:pt x="100584" y="106013"/>
                    <a:pt x="89789" y="118015"/>
                    <a:pt x="83122" y="189389"/>
                  </a:cubicBezTo>
                  <a:cubicBezTo>
                    <a:pt x="82867" y="192056"/>
                    <a:pt x="78931" y="192056"/>
                    <a:pt x="78676" y="189389"/>
                  </a:cubicBezTo>
                  <a:cubicBezTo>
                    <a:pt x="72009" y="118078"/>
                    <a:pt x="61214" y="106013"/>
                    <a:pt x="1905" y="97885"/>
                  </a:cubicBezTo>
                  <a:cubicBezTo>
                    <a:pt x="-635" y="97504"/>
                    <a:pt x="-635" y="93821"/>
                    <a:pt x="1905" y="93504"/>
                  </a:cubicBezTo>
                  <a:cubicBezTo>
                    <a:pt x="61214" y="85376"/>
                    <a:pt x="72009" y="73374"/>
                    <a:pt x="78676" y="2000"/>
                  </a:cubicBezTo>
                  <a:cubicBezTo>
                    <a:pt x="78931" y="-667"/>
                    <a:pt x="82867" y="-667"/>
                    <a:pt x="83122" y="2000"/>
                  </a:cubicBezTo>
                  <a:cubicBezTo>
                    <a:pt x="89789" y="73311"/>
                    <a:pt x="100584" y="85376"/>
                    <a:pt x="159893" y="93504"/>
                  </a:cubicBezTo>
                  <a:cubicBezTo>
                    <a:pt x="162433" y="93885"/>
                    <a:pt x="162433" y="97568"/>
                    <a:pt x="159893" y="97885"/>
                  </a:cubicBezTo>
                  <a:close/>
                </a:path>
              </a:pathLst>
            </a:custGeom>
            <a:solidFill>
              <a:srgbClr val="91BDD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7" name="Google Shape;717;p61"/>
          <p:cNvSpPr txBox="1"/>
          <p:nvPr/>
        </p:nvSpPr>
        <p:spPr>
          <a:xfrm>
            <a:off x="4283100" y="945175"/>
            <a:ext cx="49452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GEARS is here to help! </a:t>
            </a:r>
            <a:endParaRPr sz="3200">
              <a:solidFill>
                <a:srgbClr val="322A23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18" name="Google Shape;718;p61"/>
          <p:cNvSpPr txBox="1"/>
          <p:nvPr/>
        </p:nvSpPr>
        <p:spPr>
          <a:xfrm>
            <a:off x="4651150" y="1888625"/>
            <a:ext cx="43245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If you get stuck, or need any kind of help, please don't hesitate to contact us. </a:t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Swathi</a:t>
            </a:r>
            <a:r>
              <a:rPr b="1"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(</a:t>
            </a:r>
            <a:r>
              <a:rPr lang="en" sz="1600">
                <a:solidFill>
                  <a:srgbClr val="0000FF"/>
                </a:solidFill>
                <a:latin typeface="IBM Plex Sans"/>
                <a:ea typeface="IBM Plex Sans"/>
                <a:cs typeface="IBM Plex Sans"/>
                <a:sym typeface="IBM Plex Sans"/>
              </a:rPr>
              <a:t>swathin1@umbc.edu</a:t>
            </a:r>
            <a:r>
              <a:rPr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), one of our committee members is here to help you! </a:t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19" name="Google Shape;719;p61" title="GEARS_logo.png"/>
          <p:cNvPicPr preferRelativeResize="0"/>
          <p:nvPr/>
        </p:nvPicPr>
        <p:blipFill rotWithShape="1">
          <a:blip r:embed="rId3">
            <a:alphaModFix/>
          </a:blip>
          <a:srcRect b="17019" l="23458" r="22726" t="0"/>
          <a:stretch/>
        </p:blipFill>
        <p:spPr>
          <a:xfrm>
            <a:off x="5829350" y="3501224"/>
            <a:ext cx="1658799" cy="1483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4648" y="814174"/>
            <a:ext cx="2263649" cy="302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2"/>
          <p:cNvSpPr txBox="1"/>
          <p:nvPr>
            <p:ph idx="12" type="sldNum"/>
          </p:nvPr>
        </p:nvSpPr>
        <p:spPr>
          <a:xfrm>
            <a:off x="8260675" y="205550"/>
            <a:ext cx="548700" cy="2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6" name="Google Shape;726;p62"/>
          <p:cNvSpPr txBox="1"/>
          <p:nvPr/>
        </p:nvSpPr>
        <p:spPr>
          <a:xfrm>
            <a:off x="592450" y="67175"/>
            <a:ext cx="3000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GSA Writing Advisor:</a:t>
            </a:r>
            <a:r>
              <a:rPr b="1" lang="en" sz="24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 </a:t>
            </a:r>
            <a:endParaRPr b="1" sz="2400">
              <a:solidFill>
                <a:srgbClr val="322A23"/>
              </a:solidFill>
              <a:latin typeface="Archivo"/>
              <a:ea typeface="Archivo"/>
              <a:cs typeface="Archivo"/>
              <a:sym typeface="Archi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22A23"/>
                </a:solidFill>
                <a:latin typeface="Archivo"/>
                <a:ea typeface="Archivo"/>
                <a:cs typeface="Archivo"/>
                <a:sym typeface="Archivo"/>
              </a:rPr>
              <a:t>Harshal Singh Chauhan</a:t>
            </a:r>
            <a:endParaRPr sz="600"/>
          </a:p>
        </p:txBody>
      </p:sp>
      <p:pic>
        <p:nvPicPr>
          <p:cNvPr id="727" name="Google Shape;72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10888" y="205550"/>
            <a:ext cx="2845375" cy="3019445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62"/>
          <p:cNvSpPr txBox="1"/>
          <p:nvPr/>
        </p:nvSpPr>
        <p:spPr>
          <a:xfrm>
            <a:off x="121075" y="1729463"/>
            <a:ext cx="4085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GSA Writing advisor is here to help! </a:t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22A23"/>
                </a:solidFill>
                <a:latin typeface="IBM Plex Sans"/>
                <a:ea typeface="IBM Plex Sans"/>
                <a:cs typeface="IBM Plex Sans"/>
                <a:sym typeface="IBM Plex Sans"/>
              </a:rPr>
              <a:t>Email: </a:t>
            </a:r>
            <a:r>
              <a:rPr lang="en" sz="1600" u="sng">
                <a:solidFill>
                  <a:srgbClr val="0000FF"/>
                </a:solidFill>
                <a:latin typeface="IBM Plex Sans"/>
                <a:ea typeface="IBM Plex Sans"/>
                <a:cs typeface="IBM Plex Sans"/>
                <a:sym typeface="IBM Plex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gsawa@umbc.edu</a:t>
            </a:r>
            <a:endParaRPr sz="1600">
              <a:solidFill>
                <a:srgbClr val="0000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  <a:uFill>
                  <a:noFill/>
                </a:uFill>
                <a:latin typeface="IBM Plex Sans"/>
                <a:ea typeface="IBM Plex Sans"/>
                <a:cs typeface="IBM Plex Sans"/>
                <a:sym typeface="IBM Plex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https://gsa.umbc.edu/writing-advisor/</a:t>
            </a:r>
            <a:endParaRPr sz="1600">
              <a:solidFill>
                <a:srgbClr val="0000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accent1"/>
                </a:solidFill>
              </a:rPr>
              <a:t>   </a:t>
            </a:r>
            <a:r>
              <a:rPr b="1" lang="en" sz="1800" u="sng">
                <a:solidFill>
                  <a:schemeClr val="accent1"/>
                </a:solidFill>
              </a:rPr>
              <a:t>Fall 2026</a:t>
            </a:r>
            <a:endParaRPr b="1" sz="1800" u="sng">
              <a:solidFill>
                <a:schemeClr val="accen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b="1" lang="en" sz="1800">
                <a:solidFill>
                  <a:schemeClr val="accent1"/>
                </a:solidFill>
              </a:rPr>
              <a:t>Mon: 12:00 PM – 6:00 PM</a:t>
            </a:r>
            <a:endParaRPr b="1" sz="1800">
              <a:solidFill>
                <a:schemeClr val="accen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b="1" lang="en" sz="1800">
                <a:solidFill>
                  <a:schemeClr val="accent1"/>
                </a:solidFill>
              </a:rPr>
              <a:t>Tue: 9:00 AM – 2:00 PM</a:t>
            </a:r>
            <a:endParaRPr b="1" sz="1800">
              <a:solidFill>
                <a:schemeClr val="accen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b="1" lang="en" sz="1800">
                <a:solidFill>
                  <a:schemeClr val="accent1"/>
                </a:solidFill>
              </a:rPr>
              <a:t>Thu: 9:00 AM – 2:00 PM</a:t>
            </a:r>
            <a:endParaRPr b="1" sz="1800">
              <a:solidFill>
                <a:schemeClr val="accen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</a:pPr>
            <a:r>
              <a:rPr b="1" lang="en" sz="1800">
                <a:solidFill>
                  <a:schemeClr val="accent1"/>
                </a:solidFill>
              </a:rPr>
              <a:t>Fri: 12:00 PM – 4:00 PM</a:t>
            </a:r>
            <a:endParaRPr b="1" sz="1800"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22A2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pSp>
        <p:nvGrpSpPr>
          <p:cNvPr id="729" name="Google Shape;729;p62"/>
          <p:cNvGrpSpPr/>
          <p:nvPr/>
        </p:nvGrpSpPr>
        <p:grpSpPr>
          <a:xfrm rot="687322">
            <a:off x="6776705" y="3420528"/>
            <a:ext cx="1098069" cy="1394851"/>
            <a:chOff x="2997187" y="-465334"/>
            <a:chExt cx="922902" cy="1172339"/>
          </a:xfrm>
        </p:grpSpPr>
        <p:sp>
          <p:nvSpPr>
            <p:cNvPr id="730" name="Google Shape;730;p62"/>
            <p:cNvSpPr/>
            <p:nvPr/>
          </p:nvSpPr>
          <p:spPr>
            <a:xfrm>
              <a:off x="2997187" y="-465334"/>
              <a:ext cx="922902" cy="1172339"/>
            </a:xfrm>
            <a:custGeom>
              <a:rect b="b" l="l" r="r" t="t"/>
              <a:pathLst>
                <a:path extrusionOk="0" h="873251" w="687450">
                  <a:moveTo>
                    <a:pt x="687451" y="873252"/>
                  </a:moveTo>
                  <a:lnTo>
                    <a:pt x="0" y="873252"/>
                  </a:lnTo>
                  <a:lnTo>
                    <a:pt x="0" y="0"/>
                  </a:lnTo>
                  <a:lnTo>
                    <a:pt x="472631" y="0"/>
                  </a:lnTo>
                  <a:cubicBezTo>
                    <a:pt x="522669" y="0"/>
                    <a:pt x="568516" y="27877"/>
                    <a:pt x="591566" y="72199"/>
                  </a:cubicBezTo>
                  <a:lnTo>
                    <a:pt x="687451" y="256730"/>
                  </a:lnTo>
                  <a:lnTo>
                    <a:pt x="687451" y="873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5425" lIns="70850" spcFirstLastPara="1" rIns="70850" wrap="square" tIns="35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5"/>
                <a:buFont typeface="Arial"/>
                <a:buNone/>
              </a:pPr>
              <a:r>
                <a:t/>
              </a:r>
              <a:endParaRPr b="0" i="0" sz="139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1" name="Google Shape;731;p62"/>
            <p:cNvGrpSpPr/>
            <p:nvPr/>
          </p:nvGrpSpPr>
          <p:grpSpPr>
            <a:xfrm>
              <a:off x="3094839" y="-164712"/>
              <a:ext cx="727103" cy="716195"/>
              <a:chOff x="2934017" y="2619755"/>
              <a:chExt cx="541846" cy="533717"/>
            </a:xfrm>
          </p:grpSpPr>
          <p:grpSp>
            <p:nvGrpSpPr>
              <p:cNvPr id="732" name="Google Shape;732;p62"/>
              <p:cNvGrpSpPr/>
              <p:nvPr/>
            </p:nvGrpSpPr>
            <p:grpSpPr>
              <a:xfrm>
                <a:off x="2934017" y="2619755"/>
                <a:ext cx="541846" cy="237490"/>
                <a:chOff x="2934017" y="2619755"/>
                <a:chExt cx="541846" cy="237490"/>
              </a:xfrm>
            </p:grpSpPr>
            <p:sp>
              <p:nvSpPr>
                <p:cNvPr id="733" name="Google Shape;733;p62"/>
                <p:cNvSpPr/>
                <p:nvPr/>
              </p:nvSpPr>
              <p:spPr>
                <a:xfrm>
                  <a:off x="2934080" y="2619755"/>
                  <a:ext cx="330961" cy="36195"/>
                </a:xfrm>
                <a:custGeom>
                  <a:rect b="b" l="l" r="r" t="t"/>
                  <a:pathLst>
                    <a:path extrusionOk="0" h="36195" w="330961">
                      <a:moveTo>
                        <a:pt x="312864" y="36195"/>
                      </a:moveTo>
                      <a:lnTo>
                        <a:pt x="18098" y="36195"/>
                      </a:lnTo>
                      <a:cubicBezTo>
                        <a:pt x="8064" y="36195"/>
                        <a:pt x="0" y="28067"/>
                        <a:pt x="0" y="18098"/>
                      </a:cubicBezTo>
                      <a:lnTo>
                        <a:pt x="0" y="18098"/>
                      </a:lnTo>
                      <a:cubicBezTo>
                        <a:pt x="0" y="8064"/>
                        <a:pt x="8128" y="0"/>
                        <a:pt x="18098" y="0"/>
                      </a:cubicBezTo>
                      <a:lnTo>
                        <a:pt x="312864" y="0"/>
                      </a:lnTo>
                      <a:cubicBezTo>
                        <a:pt x="322897" y="0"/>
                        <a:pt x="330962" y="8128"/>
                        <a:pt x="330962" y="18098"/>
                      </a:cubicBezTo>
                      <a:lnTo>
                        <a:pt x="330962" y="18098"/>
                      </a:lnTo>
                      <a:cubicBezTo>
                        <a:pt x="330962" y="28067"/>
                        <a:pt x="322834" y="36195"/>
                        <a:pt x="312864" y="36195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4" name="Google Shape;734;p62"/>
                <p:cNvSpPr/>
                <p:nvPr/>
              </p:nvSpPr>
              <p:spPr>
                <a:xfrm>
                  <a:off x="2934017" y="2695448"/>
                  <a:ext cx="541846" cy="12572"/>
                </a:xfrm>
                <a:custGeom>
                  <a:rect b="b" l="l" r="r" t="t"/>
                  <a:pathLst>
                    <a:path extrusionOk="0" h="12572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69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5" name="Google Shape;735;p62"/>
                <p:cNvSpPr/>
                <p:nvPr/>
              </p:nvSpPr>
              <p:spPr>
                <a:xfrm>
                  <a:off x="2934017" y="2745232"/>
                  <a:ext cx="541846" cy="12572"/>
                </a:xfrm>
                <a:custGeom>
                  <a:rect b="b" l="l" r="r" t="t"/>
                  <a:pathLst>
                    <a:path extrusionOk="0" h="12572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6" name="Google Shape;736;p62"/>
                <p:cNvSpPr/>
                <p:nvPr/>
              </p:nvSpPr>
              <p:spPr>
                <a:xfrm>
                  <a:off x="2934017" y="2794952"/>
                  <a:ext cx="541846" cy="12573"/>
                </a:xfrm>
                <a:custGeom>
                  <a:rect b="b" l="l" r="r" t="t"/>
                  <a:pathLst>
                    <a:path extrusionOk="0" h="12573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8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8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7" name="Google Shape;737;p62"/>
                <p:cNvSpPr/>
                <p:nvPr/>
              </p:nvSpPr>
              <p:spPr>
                <a:xfrm>
                  <a:off x="2934017" y="2844673"/>
                  <a:ext cx="225743" cy="12572"/>
                </a:xfrm>
                <a:custGeom>
                  <a:rect b="b" l="l" r="r" t="t"/>
                  <a:pathLst>
                    <a:path extrusionOk="0" h="12572" w="225743">
                      <a:moveTo>
                        <a:pt x="219837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219837" y="0"/>
                      </a:lnTo>
                      <a:cubicBezTo>
                        <a:pt x="223139" y="0"/>
                        <a:pt x="225743" y="2667"/>
                        <a:pt x="225743" y="5905"/>
                      </a:cubicBezTo>
                      <a:lnTo>
                        <a:pt x="225743" y="6667"/>
                      </a:lnTo>
                      <a:cubicBezTo>
                        <a:pt x="225806" y="9906"/>
                        <a:pt x="223139" y="12573"/>
                        <a:pt x="219837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38" name="Google Shape;738;p62"/>
              <p:cNvGrpSpPr/>
              <p:nvPr/>
            </p:nvGrpSpPr>
            <p:grpSpPr>
              <a:xfrm>
                <a:off x="2934017" y="2915983"/>
                <a:ext cx="541846" cy="237489"/>
                <a:chOff x="2934017" y="2915983"/>
                <a:chExt cx="541846" cy="237489"/>
              </a:xfrm>
            </p:grpSpPr>
            <p:sp>
              <p:nvSpPr>
                <p:cNvPr id="739" name="Google Shape;739;p62"/>
                <p:cNvSpPr/>
                <p:nvPr/>
              </p:nvSpPr>
              <p:spPr>
                <a:xfrm>
                  <a:off x="2934080" y="2915983"/>
                  <a:ext cx="330961" cy="36195"/>
                </a:xfrm>
                <a:custGeom>
                  <a:rect b="b" l="l" r="r" t="t"/>
                  <a:pathLst>
                    <a:path extrusionOk="0" h="36195" w="330961">
                      <a:moveTo>
                        <a:pt x="312864" y="36195"/>
                      </a:moveTo>
                      <a:lnTo>
                        <a:pt x="18098" y="36195"/>
                      </a:lnTo>
                      <a:cubicBezTo>
                        <a:pt x="8064" y="36195"/>
                        <a:pt x="0" y="28067"/>
                        <a:pt x="0" y="18098"/>
                      </a:cubicBezTo>
                      <a:lnTo>
                        <a:pt x="0" y="18098"/>
                      </a:lnTo>
                      <a:cubicBezTo>
                        <a:pt x="0" y="8065"/>
                        <a:pt x="8128" y="0"/>
                        <a:pt x="18098" y="0"/>
                      </a:cubicBezTo>
                      <a:lnTo>
                        <a:pt x="312864" y="0"/>
                      </a:lnTo>
                      <a:cubicBezTo>
                        <a:pt x="322897" y="0"/>
                        <a:pt x="330962" y="8128"/>
                        <a:pt x="330962" y="18098"/>
                      </a:cubicBezTo>
                      <a:lnTo>
                        <a:pt x="330962" y="18098"/>
                      </a:lnTo>
                      <a:cubicBezTo>
                        <a:pt x="330962" y="28131"/>
                        <a:pt x="322834" y="36195"/>
                        <a:pt x="312864" y="36195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0" name="Google Shape;740;p62"/>
                <p:cNvSpPr/>
                <p:nvPr/>
              </p:nvSpPr>
              <p:spPr>
                <a:xfrm>
                  <a:off x="2934017" y="2991739"/>
                  <a:ext cx="541846" cy="12572"/>
                </a:xfrm>
                <a:custGeom>
                  <a:rect b="b" l="l" r="r" t="t"/>
                  <a:pathLst>
                    <a:path extrusionOk="0" h="12572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3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1" name="Google Shape;741;p62"/>
                <p:cNvSpPr/>
                <p:nvPr/>
              </p:nvSpPr>
              <p:spPr>
                <a:xfrm>
                  <a:off x="2934017" y="3041459"/>
                  <a:ext cx="541846" cy="12573"/>
                </a:xfrm>
                <a:custGeom>
                  <a:rect b="b" l="l" r="r" t="t"/>
                  <a:pathLst>
                    <a:path extrusionOk="0" h="12573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5"/>
                      </a:cubicBezTo>
                      <a:lnTo>
                        <a:pt x="541846" y="6667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2" name="Google Shape;742;p62"/>
                <p:cNvSpPr/>
                <p:nvPr/>
              </p:nvSpPr>
              <p:spPr>
                <a:xfrm>
                  <a:off x="2934017" y="3091179"/>
                  <a:ext cx="541846" cy="12573"/>
                </a:xfrm>
                <a:custGeom>
                  <a:rect b="b" l="l" r="r" t="t"/>
                  <a:pathLst>
                    <a:path extrusionOk="0" h="12573" w="541846">
                      <a:moveTo>
                        <a:pt x="535940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8"/>
                      </a:cubicBezTo>
                      <a:lnTo>
                        <a:pt x="0" y="5906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535940" y="0"/>
                      </a:lnTo>
                      <a:cubicBezTo>
                        <a:pt x="539242" y="0"/>
                        <a:pt x="541846" y="2667"/>
                        <a:pt x="541846" y="5906"/>
                      </a:cubicBezTo>
                      <a:lnTo>
                        <a:pt x="541846" y="6668"/>
                      </a:lnTo>
                      <a:cubicBezTo>
                        <a:pt x="541909" y="9906"/>
                        <a:pt x="539242" y="12573"/>
                        <a:pt x="535940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3" name="Google Shape;743;p62"/>
                <p:cNvSpPr/>
                <p:nvPr/>
              </p:nvSpPr>
              <p:spPr>
                <a:xfrm>
                  <a:off x="2934017" y="3140900"/>
                  <a:ext cx="225743" cy="12572"/>
                </a:xfrm>
                <a:custGeom>
                  <a:rect b="b" l="l" r="r" t="t"/>
                  <a:pathLst>
                    <a:path extrusionOk="0" h="12572" w="225743">
                      <a:moveTo>
                        <a:pt x="219837" y="12573"/>
                      </a:moveTo>
                      <a:lnTo>
                        <a:pt x="5906" y="12573"/>
                      </a:lnTo>
                      <a:cubicBezTo>
                        <a:pt x="2604" y="12573"/>
                        <a:pt x="0" y="9906"/>
                        <a:pt x="0" y="6667"/>
                      </a:cubicBezTo>
                      <a:lnTo>
                        <a:pt x="0" y="5905"/>
                      </a:lnTo>
                      <a:cubicBezTo>
                        <a:pt x="0" y="2604"/>
                        <a:pt x="2667" y="0"/>
                        <a:pt x="5906" y="0"/>
                      </a:cubicBezTo>
                      <a:lnTo>
                        <a:pt x="219837" y="0"/>
                      </a:lnTo>
                      <a:cubicBezTo>
                        <a:pt x="223139" y="0"/>
                        <a:pt x="225743" y="2667"/>
                        <a:pt x="225743" y="5905"/>
                      </a:cubicBezTo>
                      <a:lnTo>
                        <a:pt x="225743" y="6667"/>
                      </a:lnTo>
                      <a:cubicBezTo>
                        <a:pt x="225806" y="9906"/>
                        <a:pt x="223139" y="12573"/>
                        <a:pt x="219837" y="12573"/>
                      </a:cubicBezTo>
                      <a:close/>
                    </a:path>
                  </a:pathLst>
                </a:custGeom>
                <a:solidFill>
                  <a:srgbClr val="322A23"/>
                </a:solidFill>
                <a:ln>
                  <a:noFill/>
                </a:ln>
              </p:spPr>
              <p:txBody>
                <a:bodyPr anchorCtr="0" anchor="ctr" bIns="35425" lIns="70850" spcFirstLastPara="1" rIns="70850" wrap="square" tIns="35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95"/>
                    <a:buFont typeface="Arial"/>
                    <a:buNone/>
                  </a:pPr>
                  <a:r>
                    <a:t/>
                  </a:r>
                  <a:endParaRPr b="0" i="0" sz="1395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44" name="Google Shape;744;p62"/>
            <p:cNvSpPr/>
            <p:nvPr/>
          </p:nvSpPr>
          <p:spPr>
            <a:xfrm>
              <a:off x="3631410" y="-465334"/>
              <a:ext cx="288396" cy="344746"/>
            </a:xfrm>
            <a:custGeom>
              <a:rect b="b" l="l" r="r" t="t"/>
              <a:pathLst>
                <a:path extrusionOk="0" h="256794" w="214820">
                  <a:moveTo>
                    <a:pt x="0" y="0"/>
                  </a:moveTo>
                  <a:cubicBezTo>
                    <a:pt x="62357" y="0"/>
                    <a:pt x="107442" y="53911"/>
                    <a:pt x="47371" y="135382"/>
                  </a:cubicBezTo>
                  <a:lnTo>
                    <a:pt x="214820" y="256794"/>
                  </a:lnTo>
                  <a:lnTo>
                    <a:pt x="118935" y="72263"/>
                  </a:lnTo>
                  <a:cubicBezTo>
                    <a:pt x="95885" y="27813"/>
                    <a:pt x="50038" y="0"/>
                    <a:pt x="0" y="0"/>
                  </a:cubicBezTo>
                  <a:close/>
                </a:path>
              </a:pathLst>
            </a:custGeom>
            <a:solidFill>
              <a:srgbClr val="7E8051"/>
            </a:solidFill>
            <a:ln>
              <a:noFill/>
            </a:ln>
          </p:spPr>
          <p:txBody>
            <a:bodyPr anchorCtr="0" anchor="ctr" bIns="35425" lIns="70850" spcFirstLastPara="1" rIns="70850" wrap="square" tIns="35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5"/>
                <a:buFont typeface="Arial"/>
                <a:buNone/>
              </a:pPr>
              <a:r>
                <a:t/>
              </a:r>
              <a:endParaRPr b="0" i="0" sz="139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45" name="Google Shape;745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01125" y="3517500"/>
            <a:ext cx="1353225" cy="1393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50" y="893000"/>
            <a:ext cx="5517750" cy="413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3"/>
          <p:cNvSpPr txBox="1"/>
          <p:nvPr/>
        </p:nvSpPr>
        <p:spPr>
          <a:xfrm>
            <a:off x="-26200" y="431300"/>
            <a:ext cx="6359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 u="sng">
                <a:solidFill>
                  <a:schemeClr val="accent1"/>
                </a:solidFill>
              </a:rPr>
              <a:t>Application due date</a:t>
            </a:r>
            <a:r>
              <a:rPr b="1" i="1" lang="en" sz="1800">
                <a:solidFill>
                  <a:schemeClr val="accent1"/>
                </a:solidFill>
              </a:rPr>
              <a:t>: Monday, October 12 by 12:00 PM.</a:t>
            </a:r>
            <a:endParaRPr b="1" sz="1800"/>
          </a:p>
        </p:txBody>
      </p:sp>
      <p:sp>
        <p:nvSpPr>
          <p:cNvPr id="752" name="Google Shape;752;p63"/>
          <p:cNvSpPr txBox="1"/>
          <p:nvPr/>
        </p:nvSpPr>
        <p:spPr>
          <a:xfrm>
            <a:off x="6036650" y="1170375"/>
            <a:ext cx="329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Dates:</a:t>
            </a:r>
            <a:r>
              <a:rPr lang="en" sz="1800">
                <a:solidFill>
                  <a:schemeClr val="accent1"/>
                </a:solidFill>
              </a:rPr>
              <a:t> October 21–23, 2026</a:t>
            </a:r>
            <a:endParaRPr sz="1800"/>
          </a:p>
        </p:txBody>
      </p:sp>
      <p:sp>
        <p:nvSpPr>
          <p:cNvPr id="753" name="Google Shape;753;p63"/>
          <p:cNvSpPr txBox="1"/>
          <p:nvPr/>
        </p:nvSpPr>
        <p:spPr>
          <a:xfrm>
            <a:off x="6141425" y="1632075"/>
            <a:ext cx="350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Time:</a:t>
            </a:r>
            <a:r>
              <a:rPr lang="en" sz="1800">
                <a:solidFill>
                  <a:schemeClr val="accent1"/>
                </a:solidFill>
              </a:rPr>
              <a:t> 9:00 am -4:00 pm </a:t>
            </a:r>
            <a:endParaRPr sz="1800"/>
          </a:p>
        </p:txBody>
      </p:sp>
      <p:sp>
        <p:nvSpPr>
          <p:cNvPr id="754" name="Google Shape;754;p63"/>
          <p:cNvSpPr txBox="1"/>
          <p:nvPr/>
        </p:nvSpPr>
        <p:spPr>
          <a:xfrm>
            <a:off x="6008750" y="2093775"/>
            <a:ext cx="3352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1"/>
                </a:solidFill>
              </a:rPr>
              <a:t>Food:</a:t>
            </a:r>
            <a:r>
              <a:rPr lang="en" sz="1800">
                <a:solidFill>
                  <a:schemeClr val="accent1"/>
                </a:solidFill>
              </a:rPr>
              <a:t> Breakfast, coffee, and lunch are provided</a:t>
            </a:r>
            <a:endParaRPr sz="1800"/>
          </a:p>
        </p:txBody>
      </p:sp>
      <p:sp>
        <p:nvSpPr>
          <p:cNvPr id="755" name="Google Shape;755;p63"/>
          <p:cNvSpPr/>
          <p:nvPr/>
        </p:nvSpPr>
        <p:spPr>
          <a:xfrm>
            <a:off x="5954700" y="2832850"/>
            <a:ext cx="3189300" cy="2087100"/>
          </a:xfrm>
          <a:prstGeom prst="roundRect">
            <a:avLst>
              <a:gd fmla="val 16667" name="adj"/>
            </a:avLst>
          </a:prstGeom>
          <a:solidFill>
            <a:srgbClr val="F3EDE6"/>
          </a:solidFill>
          <a:ln cap="flat" cmpd="sng" w="9525">
            <a:solidFill>
              <a:srgbClr val="3B4C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1.Spend focused time writing proposal or dissertation.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Attend writing workshops and seminars.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Receive one-on-one coaching.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Learn how to communicate better with faculty.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Meet other graduate writers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575" y="1764513"/>
            <a:ext cx="1716149" cy="17161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1" name="Google Shape;761;p64"/>
          <p:cNvGrpSpPr/>
          <p:nvPr/>
        </p:nvGrpSpPr>
        <p:grpSpPr>
          <a:xfrm>
            <a:off x="4686600" y="134067"/>
            <a:ext cx="4304174" cy="4977030"/>
            <a:chOff x="331763" y="414153"/>
            <a:chExt cx="6903246" cy="5019697"/>
          </a:xfrm>
        </p:grpSpPr>
        <p:sp>
          <p:nvSpPr>
            <p:cNvPr id="762" name="Google Shape;762;p64"/>
            <p:cNvSpPr/>
            <p:nvPr/>
          </p:nvSpPr>
          <p:spPr>
            <a:xfrm>
              <a:off x="2953125" y="4725150"/>
              <a:ext cx="1660725" cy="708700"/>
            </a:xfrm>
            <a:custGeom>
              <a:rect b="b" l="l" r="r" t="t"/>
              <a:pathLst>
                <a:path extrusionOk="0" h="28348" w="66429">
                  <a:moveTo>
                    <a:pt x="6889" y="1"/>
                  </a:moveTo>
                  <a:lnTo>
                    <a:pt x="1" y="28347"/>
                  </a:lnTo>
                  <a:lnTo>
                    <a:pt x="66429" y="28347"/>
                  </a:lnTo>
                  <a:lnTo>
                    <a:pt x="59475" y="1"/>
                  </a:lnTo>
                  <a:lnTo>
                    <a:pt x="33182" y="464"/>
                  </a:lnTo>
                  <a:lnTo>
                    <a:pt x="6889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124800" lIns="124800" spcFirstLastPara="1" rIns="124800" wrap="square" tIns="124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64"/>
            <p:cNvSpPr/>
            <p:nvPr/>
          </p:nvSpPr>
          <p:spPr>
            <a:xfrm>
              <a:off x="331763" y="414153"/>
              <a:ext cx="6903246" cy="4353879"/>
            </a:xfrm>
            <a:custGeom>
              <a:rect b="b" l="l" r="r" t="t"/>
              <a:pathLst>
                <a:path extrusionOk="0" h="181204" w="248162">
                  <a:moveTo>
                    <a:pt x="4636" y="0"/>
                  </a:moveTo>
                  <a:cubicBezTo>
                    <a:pt x="2053" y="0"/>
                    <a:pt x="0" y="2053"/>
                    <a:pt x="0" y="4636"/>
                  </a:cubicBezTo>
                  <a:lnTo>
                    <a:pt x="0" y="176634"/>
                  </a:lnTo>
                  <a:cubicBezTo>
                    <a:pt x="0" y="179151"/>
                    <a:pt x="2053" y="181204"/>
                    <a:pt x="4636" y="181204"/>
                  </a:cubicBezTo>
                  <a:lnTo>
                    <a:pt x="243526" y="181204"/>
                  </a:lnTo>
                  <a:cubicBezTo>
                    <a:pt x="246109" y="181204"/>
                    <a:pt x="248162" y="179151"/>
                    <a:pt x="248162" y="176634"/>
                  </a:cubicBezTo>
                  <a:lnTo>
                    <a:pt x="248162" y="4636"/>
                  </a:lnTo>
                  <a:cubicBezTo>
                    <a:pt x="248162" y="2053"/>
                    <a:pt x="246109" y="0"/>
                    <a:pt x="24352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124800" lIns="124800" spcFirstLastPara="1" rIns="124800" wrap="square" tIns="124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64"/>
            <p:cNvSpPr/>
            <p:nvPr/>
          </p:nvSpPr>
          <p:spPr>
            <a:xfrm>
              <a:off x="547300" y="600323"/>
              <a:ext cx="6472159" cy="3981525"/>
            </a:xfrm>
            <a:custGeom>
              <a:rect b="b" l="l" r="r" t="t"/>
              <a:pathLst>
                <a:path extrusionOk="0" h="165707" w="232665">
                  <a:moveTo>
                    <a:pt x="1" y="1"/>
                  </a:moveTo>
                  <a:lnTo>
                    <a:pt x="1" y="24307"/>
                  </a:lnTo>
                  <a:lnTo>
                    <a:pt x="1" y="165707"/>
                  </a:lnTo>
                  <a:lnTo>
                    <a:pt x="232665" y="165707"/>
                  </a:lnTo>
                  <a:lnTo>
                    <a:pt x="232665" y="121532"/>
                  </a:lnTo>
                  <a:lnTo>
                    <a:pt x="232665" y="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124800" lIns="124800" spcFirstLastPara="1" rIns="124800" wrap="square" tIns="124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11"/>
                <a:buFont typeface="Arial"/>
                <a:buNone/>
              </a:pPr>
              <a:r>
                <a:t/>
              </a:r>
              <a:endParaRPr b="0" i="0" sz="191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64"/>
            <p:cNvSpPr/>
            <p:nvPr/>
          </p:nvSpPr>
          <p:spPr>
            <a:xfrm>
              <a:off x="2772650" y="5206975"/>
              <a:ext cx="2020025" cy="226875"/>
            </a:xfrm>
            <a:custGeom>
              <a:rect b="b" l="l" r="r" t="t"/>
              <a:pathLst>
                <a:path extrusionOk="0" h="9075" w="80801">
                  <a:moveTo>
                    <a:pt x="4571" y="1"/>
                  </a:moveTo>
                  <a:cubicBezTo>
                    <a:pt x="2054" y="1"/>
                    <a:pt x="1" y="2054"/>
                    <a:pt x="1" y="4570"/>
                  </a:cubicBezTo>
                  <a:cubicBezTo>
                    <a:pt x="1" y="7021"/>
                    <a:pt x="2054" y="9074"/>
                    <a:pt x="4571" y="9074"/>
                  </a:cubicBezTo>
                  <a:lnTo>
                    <a:pt x="76297" y="9074"/>
                  </a:lnTo>
                  <a:cubicBezTo>
                    <a:pt x="78814" y="9074"/>
                    <a:pt x="80801" y="7021"/>
                    <a:pt x="80801" y="4570"/>
                  </a:cubicBezTo>
                  <a:cubicBezTo>
                    <a:pt x="80801" y="2054"/>
                    <a:pt x="78814" y="1"/>
                    <a:pt x="76297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124800" lIns="124800" spcFirstLastPara="1" rIns="124800" wrap="square" tIns="124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6" name="Google Shape;766;p64"/>
          <p:cNvSpPr txBox="1"/>
          <p:nvPr/>
        </p:nvSpPr>
        <p:spPr>
          <a:xfrm>
            <a:off x="4599813" y="2571738"/>
            <a:ext cx="4527300" cy="6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191919"/>
                </a:solidFill>
                <a:latin typeface="Archivo"/>
                <a:ea typeface="Archivo"/>
                <a:cs typeface="Archivo"/>
                <a:sym typeface="Archivo"/>
              </a:rPr>
              <a:t>Movie Night coming up! </a:t>
            </a:r>
            <a:endParaRPr sz="3100">
              <a:solidFill>
                <a:srgbClr val="191919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767" name="Google Shape;767;p64"/>
          <p:cNvSpPr txBox="1"/>
          <p:nvPr/>
        </p:nvSpPr>
        <p:spPr>
          <a:xfrm>
            <a:off x="4736163" y="3199575"/>
            <a:ext cx="42546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Date</a:t>
            </a:r>
            <a:r>
              <a:rPr i="1" lang="en" sz="2000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- 10/16/2026</a:t>
            </a:r>
            <a:endParaRPr i="1" sz="2000">
              <a:solidFill>
                <a:schemeClr val="accen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rPr>
              <a:t>Time</a:t>
            </a:r>
            <a:r>
              <a:rPr i="1" lang="en" sz="2000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- 7-9PM</a:t>
            </a:r>
            <a:endParaRPr i="1" sz="2000">
              <a:solidFill>
                <a:schemeClr val="accen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rPr>
              <a:t>Venue</a:t>
            </a:r>
            <a:r>
              <a:rPr i="1" lang="en" sz="2000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rPr>
              <a:t> - TBA soon</a:t>
            </a:r>
            <a:endParaRPr i="1" sz="2000">
              <a:solidFill>
                <a:schemeClr val="accen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68" name="Google Shape;768;p64" title="popcorn-eating-tina-fe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1387" y="402025"/>
            <a:ext cx="4304175" cy="2079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esson 1">
  <a:themeElements>
    <a:clrScheme name="Simple Light">
      <a:dk1>
        <a:srgbClr val="137C3F"/>
      </a:dk1>
      <a:lt1>
        <a:srgbClr val="FFFCF5"/>
      </a:lt1>
      <a:dk2>
        <a:srgbClr val="146AEB"/>
      </a:dk2>
      <a:lt2>
        <a:srgbClr val="FBA084"/>
      </a:lt2>
      <a:accent1>
        <a:srgbClr val="000000"/>
      </a:accent1>
      <a:accent2>
        <a:srgbClr val="FFFFB3"/>
      </a:accent2>
      <a:accent3>
        <a:srgbClr val="B6D7A8"/>
      </a:accent3>
      <a:accent4>
        <a:srgbClr val="A4C2F4"/>
      </a:accent4>
      <a:accent5>
        <a:srgbClr val="B6D7A8"/>
      </a:accent5>
      <a:accent6>
        <a:srgbClr val="B4A7D6"/>
      </a:accent6>
      <a:hlink>
        <a:srgbClr val="146AE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