
<file path=[Content_Types].xml><?xml version="1.0" encoding="utf-8"?>
<Types xmlns="http://schemas.openxmlformats.org/package/2006/content-types">
  <Default Extension="jpeg" ContentType="image/jpeg"/>
  <Default Extension="jpg" ContentType="image/jpeg"/>
  <Default Extension="pdf" ContentType="application/pd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theme/theme5.xml" ContentType="application/vnd.openxmlformats-officedocument.theme+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theme/theme7.xml" ContentType="application/vnd.openxmlformats-officedocument.theme+xml"/>
  <Override PartName="/ppt/slideLayouts/slideLayout28.xml" ContentType="application/vnd.openxmlformats-officedocument.presentationml.slideLayout+xml"/>
  <Override PartName="/ppt/theme/theme8.xml" ContentType="application/vnd.openxmlformats-officedocument.theme+xml"/>
  <Override PartName="/ppt/slideLayouts/slideLayout2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74" r:id="rId3"/>
    <p:sldMasterId id="2147483686" r:id="rId4"/>
    <p:sldMasterId id="2147483664" r:id="rId5"/>
    <p:sldMasterId id="2147483666" r:id="rId6"/>
    <p:sldMasterId id="2147483668" r:id="rId7"/>
    <p:sldMasterId id="2147483670" r:id="rId8"/>
    <p:sldMasterId id="2147483672" r:id="rId9"/>
  </p:sldMasterIdLst>
  <p:notesMasterIdLst>
    <p:notesMasterId r:id="rId25"/>
  </p:notesMasterIdLst>
  <p:sldIdLst>
    <p:sldId id="257" r:id="rId10"/>
    <p:sldId id="258" r:id="rId11"/>
    <p:sldId id="259" r:id="rId12"/>
    <p:sldId id="260" r:id="rId13"/>
    <p:sldId id="261" r:id="rId14"/>
    <p:sldId id="267" r:id="rId15"/>
    <p:sldId id="266" r:id="rId16"/>
    <p:sldId id="287" r:id="rId17"/>
    <p:sldId id="305" r:id="rId18"/>
    <p:sldId id="283" r:id="rId19"/>
    <p:sldId id="308" r:id="rId20"/>
    <p:sldId id="315" r:id="rId21"/>
    <p:sldId id="311" r:id="rId22"/>
    <p:sldId id="269" r:id="rId23"/>
    <p:sldId id="27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59" autoAdjust="0"/>
    <p:restoredTop sz="86656"/>
  </p:normalViewPr>
  <p:slideViewPr>
    <p:cSldViewPr snapToGrid="0">
      <p:cViewPr varScale="1">
        <p:scale>
          <a:sx n="97" d="100"/>
          <a:sy n="97" d="100"/>
        </p:scale>
        <p:origin x="256" y="1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89" d="100"/>
          <a:sy n="89" d="100"/>
        </p:scale>
        <p:origin x="2264"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2.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theme" Target="theme/theme1.xml"/><Relationship Id="rId10" Type="http://schemas.openxmlformats.org/officeDocument/2006/relationships/slide" Target="slides/slide1.xml"/><Relationship Id="rId19" Type="http://schemas.openxmlformats.org/officeDocument/2006/relationships/slide" Target="slides/slide1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7D0674-E809-4082-B9C6-E48EF41F5C2C}" type="datetimeFigureOut">
              <a:rPr lang="en-US" smtClean="0"/>
              <a:t>11/17/23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0AD901-F09A-429E-9422-16CBA04C7DE0}" type="slidenum">
              <a:rPr lang="en-US" smtClean="0"/>
              <a:t>‹#›</a:t>
            </a:fld>
            <a:endParaRPr lang="en-US"/>
          </a:p>
        </p:txBody>
      </p:sp>
    </p:spTree>
    <p:extLst>
      <p:ext uri="{BB962C8B-B14F-4D97-AF65-F5344CB8AC3E}">
        <p14:creationId xmlns:p14="http://schemas.microsoft.com/office/powerpoint/2010/main" val="2466457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a:t>
            </a:r>
          </a:p>
        </p:txBody>
      </p:sp>
    </p:spTree>
    <p:extLst>
      <p:ext uri="{BB962C8B-B14F-4D97-AF65-F5344CB8AC3E}">
        <p14:creationId xmlns:p14="http://schemas.microsoft.com/office/powerpoint/2010/main" val="27480371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900" dirty="0">
                <a:solidFill>
                  <a:schemeClr val="tx1"/>
                </a:solidFill>
              </a:rPr>
              <a:t>Scholar awards are by far the largest category, ranging in grant length and professional profile. These can be for postdoctoral researchers to full professors and everyone in between.  </a:t>
            </a:r>
          </a:p>
          <a:p>
            <a:r>
              <a:rPr lang="en-US" sz="1900" dirty="0">
                <a:solidFill>
                  <a:schemeClr val="tx1"/>
                </a:solidFill>
              </a:rPr>
              <a:t>Postdoctoral awards are specific to researchers who have completed their PhD within 5 years of the fellowship start date.</a:t>
            </a:r>
          </a:p>
          <a:p>
            <a:r>
              <a:rPr lang="en-US" sz="1900" dirty="0">
                <a:solidFill>
                  <a:schemeClr val="tx1"/>
                </a:solidFill>
              </a:rPr>
              <a:t>Distinguished Scholar awards are intended for more accomplished faculty. Some awards look for those at associate or full professor rank or above – always consult award description</a:t>
            </a:r>
          </a:p>
          <a:p>
            <a:r>
              <a:rPr lang="en-US" sz="1900" dirty="0">
                <a:solidFill>
                  <a:schemeClr val="tx1"/>
                </a:solidFill>
              </a:rPr>
              <a:t>IEA awards – for administrators at US campuses to participate in seminars abroad. These are not for faculty and do not support research or teaching.</a:t>
            </a:r>
          </a:p>
          <a:p>
            <a:endParaRPr lang="en-US" sz="1900" dirty="0">
              <a:solidFill>
                <a:schemeClr val="tx1"/>
              </a:solidFill>
              <a:cs typeface="Calibri" panose="020F0502020204030204"/>
            </a:endParaRPr>
          </a:p>
          <a:p>
            <a:r>
              <a:rPr lang="en-US" sz="1900" dirty="0">
                <a:cs typeface="Calibri" panose="020F0502020204030204"/>
              </a:rPr>
              <a:t>The Fulbright Public Policy Fellowship is unique among Scholar awards, intended for </a:t>
            </a:r>
            <a:r>
              <a:rPr lang="en-US" dirty="0">
                <a:cs typeface="Calibri" panose="020F0502020204030204"/>
              </a:rPr>
              <a:t>early</a:t>
            </a:r>
            <a:r>
              <a:rPr lang="en-US"/>
              <a:t> and mid-career professionals and practitioners to serve in placements in a foreign government ministry or institutions in select countries around the world. Graduates of public policy programs at U.S. universities plus early career faculty who are still practitioners can be great candidates for this opportunity!</a:t>
            </a:r>
            <a:endParaRPr lang="en-US">
              <a:cs typeface="Calibri"/>
            </a:endParaRPr>
          </a:p>
          <a:p>
            <a:endParaRPr lang="en-US" sz="1900" dirty="0"/>
          </a:p>
          <a:p>
            <a:r>
              <a:rPr lang="en-US" sz="1900" dirty="0">
                <a:solidFill>
                  <a:schemeClr val="tx1"/>
                </a:solidFill>
              </a:rPr>
              <a:t>Regional Research Awards exist in most world regions, allowing you to visit 2 or more countries throughout a region. There are also those that cross world regions, like the Global Scholar Award.</a:t>
            </a:r>
          </a:p>
          <a:p>
            <a:endParaRPr lang="en-US" sz="1900" dirty="0">
              <a:solidFill>
                <a:schemeClr val="tx1"/>
              </a:solidFill>
            </a:endParaRPr>
          </a:p>
          <a:p>
            <a:r>
              <a:rPr lang="en-US" sz="1900" dirty="0">
                <a:solidFill>
                  <a:schemeClr val="tx1"/>
                </a:solidFill>
              </a:rPr>
              <a:t>Note the Flexibility of Fulbright: Most awards do take place during the academic year.  However, the length of time varies from award to award.  If someone asks about doing research during the summer, the “flex” option for countries that offer it allow the most flexibility.  However, the majority of awards take place during the academic year of the host country.</a:t>
            </a:r>
          </a:p>
        </p:txBody>
      </p:sp>
    </p:spTree>
    <p:extLst>
      <p:ext uri="{BB962C8B-B14F-4D97-AF65-F5344CB8AC3E}">
        <p14:creationId xmlns:p14="http://schemas.microsoft.com/office/powerpoint/2010/main" val="39709812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lvl="0" indent="0" defTabSz="1828800" eaLnBrk="1" fontAlgn="auto" latinLnBrk="0" hangingPunct="1">
              <a:lnSpc>
                <a:spcPct val="100000"/>
              </a:lnSpc>
              <a:spcBef>
                <a:spcPts val="0"/>
              </a:spcBef>
              <a:spcAft>
                <a:spcPts val="0"/>
              </a:spcAft>
              <a:buClrTx/>
              <a:buSzTx/>
              <a:buFontTx/>
              <a:buNone/>
              <a:tabLst/>
              <a:defRPr/>
            </a:pPr>
            <a:r>
              <a:rPr lang="en-US" b="1" u="sng" dirty="0">
                <a:solidFill>
                  <a:srgbClr val="0065A2"/>
                </a:solidFill>
                <a:latin typeface=""/>
              </a:rPr>
              <a:t>Read award description carefully!</a:t>
            </a:r>
          </a:p>
          <a:p>
            <a:pPr marL="0" marR="0" lvl="0" indent="0" defTabSz="1828800" eaLnBrk="1" fontAlgn="auto" latinLnBrk="0" hangingPunct="1">
              <a:lnSpc>
                <a:spcPct val="100000"/>
              </a:lnSpc>
              <a:spcBef>
                <a:spcPts val="0"/>
              </a:spcBef>
              <a:spcAft>
                <a:spcPts val="0"/>
              </a:spcAft>
              <a:buClrTx/>
              <a:buSzTx/>
              <a:buFontTx/>
              <a:buNone/>
              <a:tabLst/>
              <a:defRPr/>
            </a:pPr>
            <a:endParaRPr lang="en-US" dirty="0">
              <a:solidFill>
                <a:srgbClr val="0065A2"/>
              </a:solidFill>
              <a:latin typeface=""/>
            </a:endParaRPr>
          </a:p>
          <a:p>
            <a:pPr marL="0" marR="0" lvl="0" indent="0" defTabSz="1828800" eaLnBrk="1" fontAlgn="auto" latinLnBrk="0" hangingPunct="1">
              <a:lnSpc>
                <a:spcPct val="100000"/>
              </a:lnSpc>
              <a:spcBef>
                <a:spcPts val="0"/>
              </a:spcBef>
              <a:spcAft>
                <a:spcPts val="0"/>
              </a:spcAft>
              <a:buClrTx/>
              <a:buSzTx/>
              <a:buFontTx/>
              <a:buNone/>
              <a:tabLst/>
              <a:defRPr/>
            </a:pPr>
            <a:r>
              <a:rPr lang="en-US" dirty="0">
                <a:solidFill>
                  <a:srgbClr val="0065A2"/>
                </a:solidFill>
                <a:latin typeface=""/>
              </a:rPr>
              <a:t>Career level – early career, mid-career, senior and senior academics, professionals and artists are all categories listed on the award descriptions</a:t>
            </a:r>
          </a:p>
          <a:p>
            <a:pPr marL="0" marR="0" lvl="0" indent="0" defTabSz="1828800" eaLnBrk="1" fontAlgn="auto" latinLnBrk="0" hangingPunct="1">
              <a:lnSpc>
                <a:spcPct val="100000"/>
              </a:lnSpc>
              <a:spcBef>
                <a:spcPts val="0"/>
              </a:spcBef>
              <a:spcAft>
                <a:spcPts val="0"/>
              </a:spcAft>
              <a:buClrTx/>
              <a:buSzTx/>
              <a:buFontTx/>
              <a:buNone/>
              <a:tabLst/>
              <a:defRPr/>
            </a:pPr>
            <a:endParaRPr lang="en-US" dirty="0">
              <a:solidFill>
                <a:srgbClr val="0065A2"/>
              </a:solidFill>
              <a:latin typeface=""/>
            </a:endParaRPr>
          </a:p>
          <a:p>
            <a:pPr marL="0" marR="0" lvl="0" indent="0" defTabSz="1828800" eaLnBrk="1" fontAlgn="auto" latinLnBrk="0" hangingPunct="1">
              <a:lnSpc>
                <a:spcPct val="100000"/>
              </a:lnSpc>
              <a:spcBef>
                <a:spcPts val="0"/>
              </a:spcBef>
              <a:spcAft>
                <a:spcPts val="0"/>
              </a:spcAft>
              <a:buClrTx/>
              <a:buSzTx/>
              <a:buFontTx/>
              <a:buNone/>
              <a:tabLst/>
              <a:defRPr/>
            </a:pPr>
            <a:r>
              <a:rPr lang="en-US" dirty="0">
                <a:solidFill>
                  <a:srgbClr val="0065A2"/>
                </a:solidFill>
                <a:latin typeface=""/>
              </a:rPr>
              <a:t>Language ability – note that many awards do not require a language other than English. Check award description’s application requirements for details!</a:t>
            </a:r>
          </a:p>
          <a:p>
            <a:pPr marL="0" marR="0" lvl="0" indent="0" defTabSz="1828800" eaLnBrk="1" fontAlgn="auto" latinLnBrk="0" hangingPunct="1">
              <a:lnSpc>
                <a:spcPct val="100000"/>
              </a:lnSpc>
              <a:spcBef>
                <a:spcPts val="0"/>
              </a:spcBef>
              <a:spcAft>
                <a:spcPts val="0"/>
              </a:spcAft>
              <a:buClrTx/>
              <a:buSzTx/>
              <a:buFontTx/>
              <a:buNone/>
              <a:tabLst/>
              <a:defRPr/>
            </a:pPr>
            <a:endParaRPr lang="en-US" dirty="0">
              <a:solidFill>
                <a:srgbClr val="0065A2"/>
              </a:solidFill>
              <a:latin typeface=""/>
            </a:endParaRPr>
          </a:p>
          <a:p>
            <a:pPr marL="0" marR="0" lvl="0" indent="0" defTabSz="1828800" eaLnBrk="1" fontAlgn="auto" latinLnBrk="0" hangingPunct="1">
              <a:lnSpc>
                <a:spcPct val="100000"/>
              </a:lnSpc>
              <a:spcBef>
                <a:spcPts val="0"/>
              </a:spcBef>
              <a:spcAft>
                <a:spcPts val="0"/>
              </a:spcAft>
              <a:buClrTx/>
              <a:buSzTx/>
              <a:buFontTx/>
              <a:buNone/>
              <a:tabLst/>
              <a:defRPr/>
            </a:pPr>
            <a:r>
              <a:rPr lang="en-US" dirty="0">
                <a:solidFill>
                  <a:srgbClr val="0065A2"/>
                </a:solidFill>
                <a:latin typeface=""/>
              </a:rPr>
              <a:t>Scholars can only apply for one award per cycle. If they have difficulty choosing, they should contact the regional staff listed on the award for guidance or attend an office hour.</a:t>
            </a:r>
          </a:p>
          <a:p>
            <a:endParaRPr lang="en-US" dirty="0">
              <a:solidFill>
                <a:schemeClr val="tx1"/>
              </a:solidFill>
            </a:endParaRPr>
          </a:p>
        </p:txBody>
      </p:sp>
    </p:spTree>
    <p:extLst>
      <p:ext uri="{BB962C8B-B14F-4D97-AF65-F5344CB8AC3E}">
        <p14:creationId xmlns:p14="http://schemas.microsoft.com/office/powerpoint/2010/main" val="24031461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300" dirty="0">
                <a:solidFill>
                  <a:schemeClr val="tx1"/>
                </a:solidFill>
              </a:rPr>
              <a:t>EVERY AWARD contains 4 parts: </a:t>
            </a:r>
          </a:p>
          <a:p>
            <a:pPr marL="679586" indent="-679586">
              <a:buFont typeface="Arial" panose="020B0604020202020204" pitchFamily="34" charset="0"/>
              <a:buChar char="•"/>
            </a:pPr>
            <a:r>
              <a:rPr lang="en-US" sz="1300" dirty="0">
                <a:solidFill>
                  <a:schemeClr val="tx1"/>
                </a:solidFill>
              </a:rPr>
              <a:t>award details</a:t>
            </a:r>
          </a:p>
          <a:p>
            <a:pPr marL="679586" indent="-679586">
              <a:buFont typeface="Arial" panose="020B0604020202020204" pitchFamily="34" charset="0"/>
              <a:buChar char="•"/>
            </a:pPr>
            <a:r>
              <a:rPr lang="en-US" sz="1300" dirty="0">
                <a:solidFill>
                  <a:schemeClr val="tx1"/>
                </a:solidFill>
              </a:rPr>
              <a:t>award requirements</a:t>
            </a:r>
          </a:p>
          <a:p>
            <a:pPr marL="679586" indent="-679586">
              <a:buFont typeface="Arial" panose="020B0604020202020204" pitchFamily="34" charset="0"/>
              <a:buChar char="•"/>
            </a:pPr>
            <a:r>
              <a:rPr lang="en-US" sz="1300" dirty="0">
                <a:solidFill>
                  <a:schemeClr val="tx1"/>
                </a:solidFill>
              </a:rPr>
              <a:t>award benefits</a:t>
            </a:r>
          </a:p>
          <a:p>
            <a:pPr marL="679586" indent="-679586">
              <a:buFont typeface="Arial" panose="020B0604020202020204" pitchFamily="34" charset="0"/>
              <a:buChar char="•"/>
            </a:pPr>
            <a:r>
              <a:rPr lang="en-US" sz="1300" dirty="0">
                <a:solidFill>
                  <a:schemeClr val="tx1"/>
                </a:solidFill>
              </a:rPr>
              <a:t>country/area overview</a:t>
            </a:r>
          </a:p>
          <a:p>
            <a:pPr marL="679586" indent="-679586">
              <a:buFont typeface="Arial" panose="020B0604020202020204" pitchFamily="34" charset="0"/>
              <a:buChar char="•"/>
            </a:pPr>
            <a:endParaRPr lang="en-US" sz="1300" dirty="0">
              <a:solidFill>
                <a:schemeClr val="tx1"/>
              </a:solidFill>
            </a:endParaRPr>
          </a:p>
          <a:p>
            <a:r>
              <a:rPr lang="en-US" sz="1300" dirty="0">
                <a:solidFill>
                  <a:schemeClr val="tx1"/>
                </a:solidFill>
              </a:rPr>
              <a:t>Potential applicants should carefully read the information on </a:t>
            </a:r>
            <a:r>
              <a:rPr lang="en-US" sz="1300" b="1" dirty="0">
                <a:solidFill>
                  <a:schemeClr val="tx1"/>
                </a:solidFill>
              </a:rPr>
              <a:t>EVERY</a:t>
            </a:r>
            <a:r>
              <a:rPr lang="en-US" sz="1300" dirty="0">
                <a:solidFill>
                  <a:schemeClr val="tx1"/>
                </a:solidFill>
              </a:rPr>
              <a:t> tab to understand the award completely.</a:t>
            </a:r>
          </a:p>
          <a:p>
            <a:endParaRPr lang="en-US" sz="1300" dirty="0">
              <a:solidFill>
                <a:schemeClr val="tx1"/>
              </a:solidFill>
            </a:endParaRPr>
          </a:p>
          <a:p>
            <a:pPr defTabSz="1932941">
              <a:defRPr/>
            </a:pPr>
            <a:r>
              <a:rPr lang="en-US" sz="1300" dirty="0">
                <a:solidFill>
                  <a:schemeClr val="tx1"/>
                </a:solidFill>
              </a:rPr>
              <a:t>Please encourage scholars to pay specific attention to the “Award Requirements” tab.  This provides critical information regarding eligibility, language proficiency requirements, and whether a letter of invitation is required.  Note that the Award Details and Requirements tabs often have contacts listed at institutions abroad or the Fulbright office in country. </a:t>
            </a:r>
            <a:br>
              <a:rPr lang="en-US" sz="1300" dirty="0">
                <a:solidFill>
                  <a:schemeClr val="tx1"/>
                </a:solidFill>
              </a:rPr>
            </a:br>
            <a:br>
              <a:rPr lang="en-US" sz="1300" dirty="0">
                <a:solidFill>
                  <a:schemeClr val="tx1"/>
                </a:solidFill>
              </a:rPr>
            </a:br>
            <a:r>
              <a:rPr lang="en-US" sz="1300" b="1" dirty="0">
                <a:solidFill>
                  <a:schemeClr val="tx1"/>
                </a:solidFill>
              </a:rPr>
              <a:t>I encourage you to not answer specific questions about any award requirements </a:t>
            </a:r>
            <a:r>
              <a:rPr lang="en-US" sz="1300" dirty="0">
                <a:solidFill>
                  <a:schemeClr val="tx1"/>
                </a:solidFill>
              </a:rPr>
              <a:t>because they differ across awards.  Remind the audience to consult the “Award Requirements” tab and reach out to the Fulbright office if they have any questions or need clarification.</a:t>
            </a:r>
          </a:p>
          <a:p>
            <a:pPr defTabSz="1932941">
              <a:defRPr/>
            </a:pPr>
            <a:endParaRPr lang="en-US" sz="1300" dirty="0">
              <a:solidFill>
                <a:schemeClr val="tx1"/>
              </a:solidFill>
            </a:endParaRPr>
          </a:p>
          <a:p>
            <a:pPr defTabSz="1932941">
              <a:defRPr/>
            </a:pPr>
            <a:r>
              <a:rPr lang="en-US" sz="1300" dirty="0">
                <a:solidFill>
                  <a:schemeClr val="tx1"/>
                </a:solidFill>
              </a:rPr>
              <a:t>If time allows at the end, I often will walk people through the application resources on the website + an award description</a:t>
            </a:r>
          </a:p>
        </p:txBody>
      </p:sp>
    </p:spTree>
    <p:extLst>
      <p:ext uri="{BB962C8B-B14F-4D97-AF65-F5344CB8AC3E}">
        <p14:creationId xmlns:p14="http://schemas.microsoft.com/office/powerpoint/2010/main" val="6164780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3624459">
              <a:defRPr/>
            </a:pPr>
            <a:endParaRPr lang="en-US" sz="1900" dirty="0">
              <a:solidFill>
                <a:schemeClr val="tx1"/>
              </a:solidFill>
            </a:endParaRPr>
          </a:p>
          <a:p>
            <a:pPr defTabSz="3624459">
              <a:defRPr/>
            </a:pPr>
            <a:r>
              <a:rPr lang="en-US" dirty="0"/>
              <a:t>Note that the notification window for hearing final decisions is wide but also accurate. People can year as early as January and as late as the end of May.</a:t>
            </a:r>
          </a:p>
        </p:txBody>
      </p:sp>
    </p:spTree>
    <p:extLst>
      <p:ext uri="{BB962C8B-B14F-4D97-AF65-F5344CB8AC3E}">
        <p14:creationId xmlns:p14="http://schemas.microsoft.com/office/powerpoint/2010/main" val="8746295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0AD901-F09A-429E-9422-16CBA04C7DE0}" type="slidenum">
              <a:rPr lang="en-US" smtClean="0"/>
              <a:t>14</a:t>
            </a:fld>
            <a:endParaRPr lang="en-US"/>
          </a:p>
        </p:txBody>
      </p:sp>
    </p:spTree>
    <p:extLst>
      <p:ext uri="{BB962C8B-B14F-4D97-AF65-F5344CB8AC3E}">
        <p14:creationId xmlns:p14="http://schemas.microsoft.com/office/powerpoint/2010/main" val="10159274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0AD901-F09A-429E-9422-16CBA04C7DE0}" type="slidenum">
              <a:rPr lang="en-US" smtClean="0"/>
              <a:t>15</a:t>
            </a:fld>
            <a:endParaRPr lang="en-US"/>
          </a:p>
        </p:txBody>
      </p:sp>
    </p:spTree>
    <p:extLst>
      <p:ext uri="{BB962C8B-B14F-4D97-AF65-F5344CB8AC3E}">
        <p14:creationId xmlns:p14="http://schemas.microsoft.com/office/powerpoint/2010/main" val="2302055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4072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63119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Dan</a:t>
            </a:r>
          </a:p>
        </p:txBody>
      </p:sp>
    </p:spTree>
    <p:extLst>
      <p:ext uri="{BB962C8B-B14F-4D97-AF65-F5344CB8AC3E}">
        <p14:creationId xmlns:p14="http://schemas.microsoft.com/office/powerpoint/2010/main" val="2735502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a:t>
            </a:r>
          </a:p>
        </p:txBody>
      </p:sp>
    </p:spTree>
    <p:extLst>
      <p:ext uri="{BB962C8B-B14F-4D97-AF65-F5344CB8AC3E}">
        <p14:creationId xmlns:p14="http://schemas.microsoft.com/office/powerpoint/2010/main" val="1916729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0AD901-F09A-429E-9422-16CBA04C7DE0}" type="slidenum">
              <a:rPr lang="en-US" smtClean="0"/>
              <a:t>6</a:t>
            </a:fld>
            <a:endParaRPr lang="en-US"/>
          </a:p>
        </p:txBody>
      </p:sp>
    </p:spTree>
    <p:extLst>
      <p:ext uri="{BB962C8B-B14F-4D97-AF65-F5344CB8AC3E}">
        <p14:creationId xmlns:p14="http://schemas.microsoft.com/office/powerpoint/2010/main" val="33938360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0AD901-F09A-429E-9422-16CBA04C7DE0}" type="slidenum">
              <a:rPr lang="en-US" smtClean="0"/>
              <a:t>7</a:t>
            </a:fld>
            <a:endParaRPr lang="en-US"/>
          </a:p>
        </p:txBody>
      </p:sp>
    </p:spTree>
    <p:extLst>
      <p:ext uri="{BB962C8B-B14F-4D97-AF65-F5344CB8AC3E}">
        <p14:creationId xmlns:p14="http://schemas.microsoft.com/office/powerpoint/2010/main" val="42569247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1933224">
              <a:defRPr/>
            </a:pPr>
            <a:r>
              <a:rPr lang="en-US" sz="1900" dirty="0">
                <a:solidFill>
                  <a:schemeClr val="tx1"/>
                </a:solidFill>
              </a:rPr>
              <a:t>As a program that “represents the American people”, diversity and inclusion is critical to our work.  We strive to have a broad range of American experiences represented by </a:t>
            </a:r>
            <a:r>
              <a:rPr lang="en-US" sz="1900" dirty="0" err="1">
                <a:solidFill>
                  <a:schemeClr val="tx1"/>
                </a:solidFill>
              </a:rPr>
              <a:t>Fulbrighters</a:t>
            </a:r>
            <a:r>
              <a:rPr lang="en-US" sz="1900" dirty="0">
                <a:solidFill>
                  <a:schemeClr val="tx1"/>
                </a:solidFill>
              </a:rPr>
              <a:t> abroad.  With that in mind, we are actively seeking a diverse pool of applicants for the Fulbright program. No matter where you’re from in the US or how you identify, Fulbright welcomes you to participate.</a:t>
            </a:r>
          </a:p>
        </p:txBody>
      </p:sp>
    </p:spTree>
    <p:extLst>
      <p:ext uri="{BB962C8B-B14F-4D97-AF65-F5344CB8AC3E}">
        <p14:creationId xmlns:p14="http://schemas.microsoft.com/office/powerpoint/2010/main" val="38517886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302066" indent="-302066" defTabSz="1932941">
              <a:buFont typeface="Arial" panose="020B0604020202020204" pitchFamily="34" charset="0"/>
              <a:buChar char="•"/>
            </a:pPr>
            <a:r>
              <a:rPr lang="en-US" sz="1900" dirty="0">
                <a:solidFill>
                  <a:schemeClr val="tx1"/>
                </a:solidFill>
              </a:rPr>
              <a:t>These are the overall eligibly requirements.  The most essential one to keep in mind is that the program is only open to U.S. citizens. Green card holders are not eligible. For the “Degree and experience, as required by award” section, the categories listed are the most common ones seen in the “award requirements” tab.  </a:t>
            </a:r>
          </a:p>
          <a:p>
            <a:pPr marL="301625" indent="-301625" defTabSz="1932941">
              <a:buFont typeface="Arial" panose="020B0604020202020204" pitchFamily="34" charset="0"/>
              <a:buChar char="•"/>
            </a:pPr>
            <a:r>
              <a:rPr lang="en-US" sz="1900" dirty="0">
                <a:solidFill>
                  <a:schemeClr val="tx1"/>
                </a:solidFill>
              </a:rPr>
              <a:t>The FFSB policy on alumni: </a:t>
            </a:r>
            <a:r>
              <a:rPr lang="en-US" sz="1900" u="sng" dirty="0">
                <a:solidFill>
                  <a:schemeClr val="tx1"/>
                </a:solidFill>
              </a:rPr>
              <a:t>2 full years</a:t>
            </a:r>
            <a:r>
              <a:rPr lang="en-US" sz="1900" dirty="0">
                <a:solidFill>
                  <a:schemeClr val="tx1"/>
                </a:solidFill>
              </a:rPr>
              <a:t> must elapse between the completion of a grant to the application deadline of the next grant. For this fall, applicants applying on September 15, 2022 need to have completed their grants before September 15, 2020 to be eligible in this regard. </a:t>
            </a:r>
            <a:endParaRPr lang="en-US" sz="1900" dirty="0"/>
          </a:p>
          <a:p>
            <a:pPr marL="302066" indent="-302066" defTabSz="1932941">
              <a:buFont typeface="Arial" panose="020B0604020202020204" pitchFamily="34" charset="0"/>
              <a:buChar char="•"/>
            </a:pPr>
            <a:r>
              <a:rPr lang="en-US" sz="1900" dirty="0">
                <a:solidFill>
                  <a:schemeClr val="tx1"/>
                </a:solidFill>
              </a:rPr>
              <a:t>Always be sure to review the award description or contact the Fulbright office to confirm eligibility regarding allowed disciplines for your award, career profile (e.g. postdoctoral vs. Distinguished Scholars, etc.)</a:t>
            </a:r>
          </a:p>
        </p:txBody>
      </p:sp>
    </p:spTree>
    <p:extLst>
      <p:ext uri="{BB962C8B-B14F-4D97-AF65-F5344CB8AC3E}">
        <p14:creationId xmlns:p14="http://schemas.microsoft.com/office/powerpoint/2010/main" val="21972977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Opening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4F2C7-5A27-6A47-8BAC-9F9A4689A7EB}"/>
              </a:ext>
            </a:extLst>
          </p:cNvPr>
          <p:cNvSpPr>
            <a:spLocks noGrp="1"/>
          </p:cNvSpPr>
          <p:nvPr>
            <p:ph type="title" hasCustomPrompt="1"/>
          </p:nvPr>
        </p:nvSpPr>
        <p:spPr>
          <a:xfrm>
            <a:off x="838200" y="365125"/>
            <a:ext cx="10515600" cy="1325563"/>
          </a:xfrm>
          <a:prstGeom prst="rect">
            <a:avLst/>
          </a:prstGeom>
        </p:spPr>
        <p:txBody>
          <a:bodyPr/>
          <a:lstStyle/>
          <a:p>
            <a:r>
              <a:rPr lang="en-US" dirty="0"/>
              <a:t>Fulbright Title page</a:t>
            </a:r>
          </a:p>
        </p:txBody>
      </p:sp>
    </p:spTree>
    <p:extLst>
      <p:ext uri="{BB962C8B-B14F-4D97-AF65-F5344CB8AC3E}">
        <p14:creationId xmlns:p14="http://schemas.microsoft.com/office/powerpoint/2010/main" val="2239926563"/>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22A2C-1A96-3042-9598-D263D58FC8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A12BB62-CED4-8449-B96A-B57D4029C8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E36BA4-846F-5647-8BF5-4E393F282A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96F3B5-DE9A-DB4C-AD0B-56B424521586}"/>
              </a:ext>
            </a:extLst>
          </p:cNvPr>
          <p:cNvSpPr>
            <a:spLocks noGrp="1"/>
          </p:cNvSpPr>
          <p:nvPr>
            <p:ph type="dt" sz="half" idx="10"/>
          </p:nvPr>
        </p:nvSpPr>
        <p:spPr/>
        <p:txBody>
          <a:bodyPr/>
          <a:lstStyle/>
          <a:p>
            <a:fld id="{2E6FF31F-D51E-784B-B5FE-96D1A36C45FB}" type="datetimeFigureOut">
              <a:rPr lang="en-US" smtClean="0"/>
              <a:t>11/17/23</a:t>
            </a:fld>
            <a:endParaRPr lang="en-US"/>
          </a:p>
        </p:txBody>
      </p:sp>
      <p:sp>
        <p:nvSpPr>
          <p:cNvPr id="6" name="Footer Placeholder 5">
            <a:extLst>
              <a:ext uri="{FF2B5EF4-FFF2-40B4-BE49-F238E27FC236}">
                <a16:creationId xmlns:a16="http://schemas.microsoft.com/office/drawing/2014/main" id="{20BDBB5D-56AE-C149-9C44-944718B0C6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78B73B-9B21-3243-90F8-36764A86C37C}"/>
              </a:ext>
            </a:extLst>
          </p:cNvPr>
          <p:cNvSpPr>
            <a:spLocks noGrp="1"/>
          </p:cNvSpPr>
          <p:nvPr>
            <p:ph type="sldNum" sz="quarter" idx="12"/>
          </p:nvPr>
        </p:nvSpPr>
        <p:spPr/>
        <p:txBody>
          <a:bodyPr/>
          <a:lstStyle/>
          <a:p>
            <a:fld id="{6D1B233F-8039-DD4D-97CB-AF4A7F48D147}" type="slidenum">
              <a:rPr lang="en-US" smtClean="0"/>
              <a:t>‹#›</a:t>
            </a:fld>
            <a:endParaRPr lang="en-US"/>
          </a:p>
        </p:txBody>
      </p:sp>
    </p:spTree>
    <p:extLst>
      <p:ext uri="{BB962C8B-B14F-4D97-AF65-F5344CB8AC3E}">
        <p14:creationId xmlns:p14="http://schemas.microsoft.com/office/powerpoint/2010/main" val="34756560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4758F-C804-1344-BE65-4D3DDEEB85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BCF732-B0E9-DB4E-8574-7AEB02B7C3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A034F5F-802B-AE4C-BAA1-2A9B89DE9E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161400-6D72-5544-8F62-C9FAF85A3522}"/>
              </a:ext>
            </a:extLst>
          </p:cNvPr>
          <p:cNvSpPr>
            <a:spLocks noGrp="1"/>
          </p:cNvSpPr>
          <p:nvPr>
            <p:ph type="dt" sz="half" idx="10"/>
          </p:nvPr>
        </p:nvSpPr>
        <p:spPr/>
        <p:txBody>
          <a:bodyPr/>
          <a:lstStyle/>
          <a:p>
            <a:fld id="{2E6FF31F-D51E-784B-B5FE-96D1A36C45FB}" type="datetimeFigureOut">
              <a:rPr lang="en-US" smtClean="0"/>
              <a:t>11/17/23</a:t>
            </a:fld>
            <a:endParaRPr lang="en-US"/>
          </a:p>
        </p:txBody>
      </p:sp>
      <p:sp>
        <p:nvSpPr>
          <p:cNvPr id="6" name="Footer Placeholder 5">
            <a:extLst>
              <a:ext uri="{FF2B5EF4-FFF2-40B4-BE49-F238E27FC236}">
                <a16:creationId xmlns:a16="http://schemas.microsoft.com/office/drawing/2014/main" id="{9CE3098D-0853-964B-BFB6-4B80B7A54D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004505-F9BD-4946-80F9-7AC58A0DCC96}"/>
              </a:ext>
            </a:extLst>
          </p:cNvPr>
          <p:cNvSpPr>
            <a:spLocks noGrp="1"/>
          </p:cNvSpPr>
          <p:nvPr>
            <p:ph type="sldNum" sz="quarter" idx="12"/>
          </p:nvPr>
        </p:nvSpPr>
        <p:spPr/>
        <p:txBody>
          <a:bodyPr/>
          <a:lstStyle/>
          <a:p>
            <a:fld id="{6D1B233F-8039-DD4D-97CB-AF4A7F48D147}" type="slidenum">
              <a:rPr lang="en-US" smtClean="0"/>
              <a:t>‹#›</a:t>
            </a:fld>
            <a:endParaRPr lang="en-US"/>
          </a:p>
        </p:txBody>
      </p:sp>
    </p:spTree>
    <p:extLst>
      <p:ext uri="{BB962C8B-B14F-4D97-AF65-F5344CB8AC3E}">
        <p14:creationId xmlns:p14="http://schemas.microsoft.com/office/powerpoint/2010/main" val="24872766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D2E77-89D3-D344-ADF7-A1C20B0EEE2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07DD09-D997-0642-A279-3C55CF2FD8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752CC4-0D16-3943-81ED-3D4C85F5B5DA}"/>
              </a:ext>
            </a:extLst>
          </p:cNvPr>
          <p:cNvSpPr>
            <a:spLocks noGrp="1"/>
          </p:cNvSpPr>
          <p:nvPr>
            <p:ph type="dt" sz="half" idx="10"/>
          </p:nvPr>
        </p:nvSpPr>
        <p:spPr/>
        <p:txBody>
          <a:bodyPr/>
          <a:lstStyle/>
          <a:p>
            <a:fld id="{2E6FF31F-D51E-784B-B5FE-96D1A36C45FB}" type="datetimeFigureOut">
              <a:rPr lang="en-US" smtClean="0"/>
              <a:t>11/17/23</a:t>
            </a:fld>
            <a:endParaRPr lang="en-US"/>
          </a:p>
        </p:txBody>
      </p:sp>
      <p:sp>
        <p:nvSpPr>
          <p:cNvPr id="5" name="Footer Placeholder 4">
            <a:extLst>
              <a:ext uri="{FF2B5EF4-FFF2-40B4-BE49-F238E27FC236}">
                <a16:creationId xmlns:a16="http://schemas.microsoft.com/office/drawing/2014/main" id="{7E86D44D-72A9-5E45-B8EB-1068FC9C5B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0A2AC7-4948-454C-8541-C09BD5576572}"/>
              </a:ext>
            </a:extLst>
          </p:cNvPr>
          <p:cNvSpPr>
            <a:spLocks noGrp="1"/>
          </p:cNvSpPr>
          <p:nvPr>
            <p:ph type="sldNum" sz="quarter" idx="12"/>
          </p:nvPr>
        </p:nvSpPr>
        <p:spPr/>
        <p:txBody>
          <a:bodyPr/>
          <a:lstStyle/>
          <a:p>
            <a:fld id="{6D1B233F-8039-DD4D-97CB-AF4A7F48D147}" type="slidenum">
              <a:rPr lang="en-US" smtClean="0"/>
              <a:t>‹#›</a:t>
            </a:fld>
            <a:endParaRPr lang="en-US"/>
          </a:p>
        </p:txBody>
      </p:sp>
    </p:spTree>
    <p:extLst>
      <p:ext uri="{BB962C8B-B14F-4D97-AF65-F5344CB8AC3E}">
        <p14:creationId xmlns:p14="http://schemas.microsoft.com/office/powerpoint/2010/main" val="19508520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843C0F-32DB-6143-803D-C51991CFF49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B75E951-D0B1-9C4E-ABD9-6E236651F2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FE1675-366B-2A48-9279-9D14379B1EE5}"/>
              </a:ext>
            </a:extLst>
          </p:cNvPr>
          <p:cNvSpPr>
            <a:spLocks noGrp="1"/>
          </p:cNvSpPr>
          <p:nvPr>
            <p:ph type="dt" sz="half" idx="10"/>
          </p:nvPr>
        </p:nvSpPr>
        <p:spPr/>
        <p:txBody>
          <a:bodyPr/>
          <a:lstStyle/>
          <a:p>
            <a:fld id="{2E6FF31F-D51E-784B-B5FE-96D1A36C45FB}" type="datetimeFigureOut">
              <a:rPr lang="en-US" smtClean="0"/>
              <a:t>11/17/23</a:t>
            </a:fld>
            <a:endParaRPr lang="en-US"/>
          </a:p>
        </p:txBody>
      </p:sp>
      <p:sp>
        <p:nvSpPr>
          <p:cNvPr id="5" name="Footer Placeholder 4">
            <a:extLst>
              <a:ext uri="{FF2B5EF4-FFF2-40B4-BE49-F238E27FC236}">
                <a16:creationId xmlns:a16="http://schemas.microsoft.com/office/drawing/2014/main" id="{CD60BB5A-24E4-0C41-B6E2-E75EFC7A7F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D1FA7E-269A-874F-8A48-72ECA2D822C8}"/>
              </a:ext>
            </a:extLst>
          </p:cNvPr>
          <p:cNvSpPr>
            <a:spLocks noGrp="1"/>
          </p:cNvSpPr>
          <p:nvPr>
            <p:ph type="sldNum" sz="quarter" idx="12"/>
          </p:nvPr>
        </p:nvSpPr>
        <p:spPr/>
        <p:txBody>
          <a:bodyPr/>
          <a:lstStyle/>
          <a:p>
            <a:fld id="{6D1B233F-8039-DD4D-97CB-AF4A7F48D147}" type="slidenum">
              <a:rPr lang="en-US" smtClean="0"/>
              <a:t>‹#›</a:t>
            </a:fld>
            <a:endParaRPr lang="en-US"/>
          </a:p>
        </p:txBody>
      </p:sp>
    </p:spTree>
    <p:extLst>
      <p:ext uri="{BB962C8B-B14F-4D97-AF65-F5344CB8AC3E}">
        <p14:creationId xmlns:p14="http://schemas.microsoft.com/office/powerpoint/2010/main" val="8582214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7A194-16D7-CE4B-8439-030648017FD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537624-0680-5F40-980C-995B2FE85B5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AE0275D-6937-7B49-8468-FE1A425E1E28}"/>
              </a:ext>
            </a:extLst>
          </p:cNvPr>
          <p:cNvSpPr>
            <a:spLocks noGrp="1"/>
          </p:cNvSpPr>
          <p:nvPr>
            <p:ph type="dt" sz="half" idx="10"/>
          </p:nvPr>
        </p:nvSpPr>
        <p:spPr>
          <a:xfrm>
            <a:off x="838200" y="6356350"/>
            <a:ext cx="2743200" cy="365125"/>
          </a:xfrm>
          <a:prstGeom prst="rect">
            <a:avLst/>
          </a:prstGeom>
        </p:spPr>
        <p:txBody>
          <a:bodyPr/>
          <a:lstStyle/>
          <a:p>
            <a:fld id="{036E1338-FC78-9D46-B6CD-A4734D801FF5}" type="datetimeFigureOut">
              <a:rPr lang="en-US" smtClean="0"/>
              <a:t>11/17/23</a:t>
            </a:fld>
            <a:endParaRPr lang="en-US"/>
          </a:p>
        </p:txBody>
      </p:sp>
      <p:sp>
        <p:nvSpPr>
          <p:cNvPr id="5" name="Footer Placeholder 4">
            <a:extLst>
              <a:ext uri="{FF2B5EF4-FFF2-40B4-BE49-F238E27FC236}">
                <a16:creationId xmlns:a16="http://schemas.microsoft.com/office/drawing/2014/main" id="{14B35CC1-DF01-3448-8A4A-E4B47BA95B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602196-6E29-D440-A32B-A48586F97482}"/>
              </a:ext>
            </a:extLst>
          </p:cNvPr>
          <p:cNvSpPr>
            <a:spLocks noGrp="1"/>
          </p:cNvSpPr>
          <p:nvPr>
            <p:ph type="sldNum" sz="quarter" idx="12"/>
          </p:nvPr>
        </p:nvSpPr>
        <p:spPr>
          <a:xfrm>
            <a:off x="8610600" y="6356350"/>
            <a:ext cx="2743200" cy="365125"/>
          </a:xfrm>
          <a:prstGeom prst="rect">
            <a:avLst/>
          </a:prstGeom>
        </p:spPr>
        <p:txBody>
          <a:bodyPr/>
          <a:lstStyle/>
          <a:p>
            <a:fld id="{2588FF2A-08CC-4149-8471-67CA92F9FB64}" type="slidenum">
              <a:rPr lang="en-US" smtClean="0"/>
              <a:t>‹#›</a:t>
            </a:fld>
            <a:endParaRPr lang="en-US"/>
          </a:p>
        </p:txBody>
      </p:sp>
    </p:spTree>
    <p:extLst>
      <p:ext uri="{BB962C8B-B14F-4D97-AF65-F5344CB8AC3E}">
        <p14:creationId xmlns:p14="http://schemas.microsoft.com/office/powerpoint/2010/main" val="9222799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6DE12-0181-6449-A9DB-06B1CCAB21A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03A3A8-76D8-A04D-BA3B-5FDB8DF6E8D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B363DB-0CFF-1B40-8720-631E2668D322}"/>
              </a:ext>
            </a:extLst>
          </p:cNvPr>
          <p:cNvSpPr>
            <a:spLocks noGrp="1"/>
          </p:cNvSpPr>
          <p:nvPr>
            <p:ph type="dt" sz="half" idx="10"/>
          </p:nvPr>
        </p:nvSpPr>
        <p:spPr>
          <a:xfrm>
            <a:off x="838200" y="6356350"/>
            <a:ext cx="2743200" cy="365125"/>
          </a:xfrm>
          <a:prstGeom prst="rect">
            <a:avLst/>
          </a:prstGeom>
        </p:spPr>
        <p:txBody>
          <a:bodyPr/>
          <a:lstStyle/>
          <a:p>
            <a:fld id="{036E1338-FC78-9D46-B6CD-A4734D801FF5}" type="datetimeFigureOut">
              <a:rPr lang="en-US" smtClean="0"/>
              <a:t>11/17/23</a:t>
            </a:fld>
            <a:endParaRPr lang="en-US"/>
          </a:p>
        </p:txBody>
      </p:sp>
      <p:sp>
        <p:nvSpPr>
          <p:cNvPr id="5" name="Footer Placeholder 4">
            <a:extLst>
              <a:ext uri="{FF2B5EF4-FFF2-40B4-BE49-F238E27FC236}">
                <a16:creationId xmlns:a16="http://schemas.microsoft.com/office/drawing/2014/main" id="{C5C5A3FE-A2BF-3A4E-8492-6ACA970275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323815D-44FC-0A48-A7B1-E1B8A6029AB3}"/>
              </a:ext>
            </a:extLst>
          </p:cNvPr>
          <p:cNvSpPr>
            <a:spLocks noGrp="1"/>
          </p:cNvSpPr>
          <p:nvPr>
            <p:ph type="sldNum" sz="quarter" idx="12"/>
          </p:nvPr>
        </p:nvSpPr>
        <p:spPr>
          <a:xfrm>
            <a:off x="8610600" y="6356350"/>
            <a:ext cx="2743200" cy="365125"/>
          </a:xfrm>
          <a:prstGeom prst="rect">
            <a:avLst/>
          </a:prstGeom>
        </p:spPr>
        <p:txBody>
          <a:bodyPr/>
          <a:lstStyle/>
          <a:p>
            <a:fld id="{2588FF2A-08CC-4149-8471-67CA92F9FB64}" type="slidenum">
              <a:rPr lang="en-US" smtClean="0"/>
              <a:t>‹#›</a:t>
            </a:fld>
            <a:endParaRPr lang="en-US"/>
          </a:p>
        </p:txBody>
      </p:sp>
    </p:spTree>
    <p:extLst>
      <p:ext uri="{BB962C8B-B14F-4D97-AF65-F5344CB8AC3E}">
        <p14:creationId xmlns:p14="http://schemas.microsoft.com/office/powerpoint/2010/main" val="11580297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28B95-34B7-3644-9778-C1FD4F39F0C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DE2A52-A4AD-A542-80B7-98F65E1B6DE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AB057E-C661-BA4B-81B0-03A406447663}"/>
              </a:ext>
            </a:extLst>
          </p:cNvPr>
          <p:cNvSpPr>
            <a:spLocks noGrp="1"/>
          </p:cNvSpPr>
          <p:nvPr>
            <p:ph type="dt" sz="half" idx="10"/>
          </p:nvPr>
        </p:nvSpPr>
        <p:spPr>
          <a:xfrm>
            <a:off x="838200" y="6356350"/>
            <a:ext cx="2743200" cy="365125"/>
          </a:xfrm>
          <a:prstGeom prst="rect">
            <a:avLst/>
          </a:prstGeom>
        </p:spPr>
        <p:txBody>
          <a:bodyPr/>
          <a:lstStyle/>
          <a:p>
            <a:fld id="{036E1338-FC78-9D46-B6CD-A4734D801FF5}" type="datetimeFigureOut">
              <a:rPr lang="en-US" smtClean="0"/>
              <a:t>11/17/23</a:t>
            </a:fld>
            <a:endParaRPr lang="en-US"/>
          </a:p>
        </p:txBody>
      </p:sp>
      <p:sp>
        <p:nvSpPr>
          <p:cNvPr id="5" name="Footer Placeholder 4">
            <a:extLst>
              <a:ext uri="{FF2B5EF4-FFF2-40B4-BE49-F238E27FC236}">
                <a16:creationId xmlns:a16="http://schemas.microsoft.com/office/drawing/2014/main" id="{0857732F-60F6-904B-85B6-DA0CA7EC3E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27F01C9-29F3-0F4C-9962-25CC16BE2476}"/>
              </a:ext>
            </a:extLst>
          </p:cNvPr>
          <p:cNvSpPr>
            <a:spLocks noGrp="1"/>
          </p:cNvSpPr>
          <p:nvPr>
            <p:ph type="sldNum" sz="quarter" idx="12"/>
          </p:nvPr>
        </p:nvSpPr>
        <p:spPr>
          <a:xfrm>
            <a:off x="8610600" y="6356350"/>
            <a:ext cx="2743200" cy="365125"/>
          </a:xfrm>
          <a:prstGeom prst="rect">
            <a:avLst/>
          </a:prstGeom>
        </p:spPr>
        <p:txBody>
          <a:bodyPr/>
          <a:lstStyle/>
          <a:p>
            <a:fld id="{2588FF2A-08CC-4149-8471-67CA92F9FB64}" type="slidenum">
              <a:rPr lang="en-US" smtClean="0"/>
              <a:t>‹#›</a:t>
            </a:fld>
            <a:endParaRPr lang="en-US"/>
          </a:p>
        </p:txBody>
      </p:sp>
    </p:spTree>
    <p:extLst>
      <p:ext uri="{BB962C8B-B14F-4D97-AF65-F5344CB8AC3E}">
        <p14:creationId xmlns:p14="http://schemas.microsoft.com/office/powerpoint/2010/main" val="2120915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B8677-531B-AB4F-B0FA-32EC661DF1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0ED3FCC-E0FC-B240-8CAD-EE063D0BFF6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7124949-3AC1-824D-AE3E-E14B712706C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479EC2-598D-7844-895D-CAFC4327DA79}"/>
              </a:ext>
            </a:extLst>
          </p:cNvPr>
          <p:cNvSpPr>
            <a:spLocks noGrp="1"/>
          </p:cNvSpPr>
          <p:nvPr>
            <p:ph type="dt" sz="half" idx="10"/>
          </p:nvPr>
        </p:nvSpPr>
        <p:spPr>
          <a:xfrm>
            <a:off x="838200" y="6356350"/>
            <a:ext cx="2743200" cy="365125"/>
          </a:xfrm>
          <a:prstGeom prst="rect">
            <a:avLst/>
          </a:prstGeom>
        </p:spPr>
        <p:txBody>
          <a:bodyPr/>
          <a:lstStyle/>
          <a:p>
            <a:fld id="{036E1338-FC78-9D46-B6CD-A4734D801FF5}" type="datetimeFigureOut">
              <a:rPr lang="en-US" smtClean="0"/>
              <a:t>11/17/23</a:t>
            </a:fld>
            <a:endParaRPr lang="en-US"/>
          </a:p>
        </p:txBody>
      </p:sp>
      <p:sp>
        <p:nvSpPr>
          <p:cNvPr id="6" name="Footer Placeholder 5">
            <a:extLst>
              <a:ext uri="{FF2B5EF4-FFF2-40B4-BE49-F238E27FC236}">
                <a16:creationId xmlns:a16="http://schemas.microsoft.com/office/drawing/2014/main" id="{76407213-0404-A546-91C9-232EB19DBC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2828667-108D-F44A-BBD7-6304A9DC40E0}"/>
              </a:ext>
            </a:extLst>
          </p:cNvPr>
          <p:cNvSpPr>
            <a:spLocks noGrp="1"/>
          </p:cNvSpPr>
          <p:nvPr>
            <p:ph type="sldNum" sz="quarter" idx="12"/>
          </p:nvPr>
        </p:nvSpPr>
        <p:spPr>
          <a:xfrm>
            <a:off x="8610600" y="6356350"/>
            <a:ext cx="2743200" cy="365125"/>
          </a:xfrm>
          <a:prstGeom prst="rect">
            <a:avLst/>
          </a:prstGeom>
        </p:spPr>
        <p:txBody>
          <a:bodyPr/>
          <a:lstStyle/>
          <a:p>
            <a:fld id="{2588FF2A-08CC-4149-8471-67CA92F9FB64}" type="slidenum">
              <a:rPr lang="en-US" smtClean="0"/>
              <a:t>‹#›</a:t>
            </a:fld>
            <a:endParaRPr lang="en-US"/>
          </a:p>
        </p:txBody>
      </p:sp>
    </p:spTree>
    <p:extLst>
      <p:ext uri="{BB962C8B-B14F-4D97-AF65-F5344CB8AC3E}">
        <p14:creationId xmlns:p14="http://schemas.microsoft.com/office/powerpoint/2010/main" val="40433607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B9987-B90D-B843-ADD0-FDE00F303CE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4FD09E7-E987-0E46-B171-9F4AD132455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09A428E-D79E-AB45-AED5-DC3215FAF2C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DEE0B2-ED9F-A447-849C-4B14D090CCB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92D8E4-2DFD-C848-931D-B4F9D3B71FF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B98A5E2-5317-0F46-A244-8B75DE8CB63D}"/>
              </a:ext>
            </a:extLst>
          </p:cNvPr>
          <p:cNvSpPr>
            <a:spLocks noGrp="1"/>
          </p:cNvSpPr>
          <p:nvPr>
            <p:ph type="dt" sz="half" idx="10"/>
          </p:nvPr>
        </p:nvSpPr>
        <p:spPr>
          <a:xfrm>
            <a:off x="838200" y="6356350"/>
            <a:ext cx="2743200" cy="365125"/>
          </a:xfrm>
          <a:prstGeom prst="rect">
            <a:avLst/>
          </a:prstGeom>
        </p:spPr>
        <p:txBody>
          <a:bodyPr/>
          <a:lstStyle/>
          <a:p>
            <a:fld id="{036E1338-FC78-9D46-B6CD-A4734D801FF5}" type="datetimeFigureOut">
              <a:rPr lang="en-US" smtClean="0"/>
              <a:t>11/17/23</a:t>
            </a:fld>
            <a:endParaRPr lang="en-US"/>
          </a:p>
        </p:txBody>
      </p:sp>
      <p:sp>
        <p:nvSpPr>
          <p:cNvPr id="8" name="Footer Placeholder 7">
            <a:extLst>
              <a:ext uri="{FF2B5EF4-FFF2-40B4-BE49-F238E27FC236}">
                <a16:creationId xmlns:a16="http://schemas.microsoft.com/office/drawing/2014/main" id="{4549C3F5-AF14-DE45-A5C2-87521EC6BB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6C73964-C643-A644-BE7D-9E233EDF16C3}"/>
              </a:ext>
            </a:extLst>
          </p:cNvPr>
          <p:cNvSpPr>
            <a:spLocks noGrp="1"/>
          </p:cNvSpPr>
          <p:nvPr>
            <p:ph type="sldNum" sz="quarter" idx="12"/>
          </p:nvPr>
        </p:nvSpPr>
        <p:spPr>
          <a:xfrm>
            <a:off x="8610600" y="6356350"/>
            <a:ext cx="2743200" cy="365125"/>
          </a:xfrm>
          <a:prstGeom prst="rect">
            <a:avLst/>
          </a:prstGeom>
        </p:spPr>
        <p:txBody>
          <a:bodyPr/>
          <a:lstStyle/>
          <a:p>
            <a:fld id="{2588FF2A-08CC-4149-8471-67CA92F9FB64}" type="slidenum">
              <a:rPr lang="en-US" smtClean="0"/>
              <a:t>‹#›</a:t>
            </a:fld>
            <a:endParaRPr lang="en-US"/>
          </a:p>
        </p:txBody>
      </p:sp>
    </p:spTree>
    <p:extLst>
      <p:ext uri="{BB962C8B-B14F-4D97-AF65-F5344CB8AC3E}">
        <p14:creationId xmlns:p14="http://schemas.microsoft.com/office/powerpoint/2010/main" val="37665677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B1CC9-0627-034F-984F-56638B7399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1233DDB-9F89-CF48-A39D-0AC77A1FB868}"/>
              </a:ext>
            </a:extLst>
          </p:cNvPr>
          <p:cNvSpPr>
            <a:spLocks noGrp="1"/>
          </p:cNvSpPr>
          <p:nvPr>
            <p:ph type="dt" sz="half" idx="10"/>
          </p:nvPr>
        </p:nvSpPr>
        <p:spPr>
          <a:xfrm>
            <a:off x="838200" y="6356350"/>
            <a:ext cx="2743200" cy="365125"/>
          </a:xfrm>
          <a:prstGeom prst="rect">
            <a:avLst/>
          </a:prstGeom>
        </p:spPr>
        <p:txBody>
          <a:bodyPr/>
          <a:lstStyle/>
          <a:p>
            <a:fld id="{036E1338-FC78-9D46-B6CD-A4734D801FF5}" type="datetimeFigureOut">
              <a:rPr lang="en-US" smtClean="0"/>
              <a:t>11/17/23</a:t>
            </a:fld>
            <a:endParaRPr lang="en-US"/>
          </a:p>
        </p:txBody>
      </p:sp>
      <p:sp>
        <p:nvSpPr>
          <p:cNvPr id="4" name="Footer Placeholder 3">
            <a:extLst>
              <a:ext uri="{FF2B5EF4-FFF2-40B4-BE49-F238E27FC236}">
                <a16:creationId xmlns:a16="http://schemas.microsoft.com/office/drawing/2014/main" id="{38EF3D8A-3B4D-8549-90B7-6885F8784F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2EAA6C3-3037-CA49-8742-218C52953A97}"/>
              </a:ext>
            </a:extLst>
          </p:cNvPr>
          <p:cNvSpPr>
            <a:spLocks noGrp="1"/>
          </p:cNvSpPr>
          <p:nvPr>
            <p:ph type="sldNum" sz="quarter" idx="12"/>
          </p:nvPr>
        </p:nvSpPr>
        <p:spPr>
          <a:xfrm>
            <a:off x="8610600" y="6356350"/>
            <a:ext cx="2743200" cy="365125"/>
          </a:xfrm>
          <a:prstGeom prst="rect">
            <a:avLst/>
          </a:prstGeom>
        </p:spPr>
        <p:txBody>
          <a:bodyPr/>
          <a:lstStyle/>
          <a:p>
            <a:fld id="{2588FF2A-08CC-4149-8471-67CA92F9FB64}" type="slidenum">
              <a:rPr lang="en-US" smtClean="0"/>
              <a:t>‹#›</a:t>
            </a:fld>
            <a:endParaRPr lang="en-US"/>
          </a:p>
        </p:txBody>
      </p:sp>
    </p:spTree>
    <p:extLst>
      <p:ext uri="{BB962C8B-B14F-4D97-AF65-F5344CB8AC3E}">
        <p14:creationId xmlns:p14="http://schemas.microsoft.com/office/powerpoint/2010/main" val="2821974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F856F-A47F-E140-A514-2BC6067A14B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4311402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4664A2-A57F-6A41-9455-B4DD99FC0D44}"/>
              </a:ext>
            </a:extLst>
          </p:cNvPr>
          <p:cNvSpPr>
            <a:spLocks noGrp="1"/>
          </p:cNvSpPr>
          <p:nvPr>
            <p:ph type="dt" sz="half" idx="10"/>
          </p:nvPr>
        </p:nvSpPr>
        <p:spPr>
          <a:xfrm>
            <a:off x="838200" y="6356350"/>
            <a:ext cx="2743200" cy="365125"/>
          </a:xfrm>
          <a:prstGeom prst="rect">
            <a:avLst/>
          </a:prstGeom>
        </p:spPr>
        <p:txBody>
          <a:bodyPr/>
          <a:lstStyle/>
          <a:p>
            <a:fld id="{036E1338-FC78-9D46-B6CD-A4734D801FF5}" type="datetimeFigureOut">
              <a:rPr lang="en-US" smtClean="0"/>
              <a:t>11/17/23</a:t>
            </a:fld>
            <a:endParaRPr lang="en-US"/>
          </a:p>
        </p:txBody>
      </p:sp>
      <p:sp>
        <p:nvSpPr>
          <p:cNvPr id="3" name="Footer Placeholder 2">
            <a:extLst>
              <a:ext uri="{FF2B5EF4-FFF2-40B4-BE49-F238E27FC236}">
                <a16:creationId xmlns:a16="http://schemas.microsoft.com/office/drawing/2014/main" id="{3E82D2F0-0B10-CD46-A0E4-D4D304F72C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F6749F2-BC71-5243-A669-06F9554115B1}"/>
              </a:ext>
            </a:extLst>
          </p:cNvPr>
          <p:cNvSpPr>
            <a:spLocks noGrp="1"/>
          </p:cNvSpPr>
          <p:nvPr>
            <p:ph type="sldNum" sz="quarter" idx="12"/>
          </p:nvPr>
        </p:nvSpPr>
        <p:spPr>
          <a:xfrm>
            <a:off x="8610600" y="6356350"/>
            <a:ext cx="2743200" cy="365125"/>
          </a:xfrm>
          <a:prstGeom prst="rect">
            <a:avLst/>
          </a:prstGeom>
        </p:spPr>
        <p:txBody>
          <a:bodyPr/>
          <a:lstStyle/>
          <a:p>
            <a:fld id="{2588FF2A-08CC-4149-8471-67CA92F9FB64}" type="slidenum">
              <a:rPr lang="en-US" smtClean="0"/>
              <a:t>‹#›</a:t>
            </a:fld>
            <a:endParaRPr lang="en-US"/>
          </a:p>
        </p:txBody>
      </p:sp>
    </p:spTree>
    <p:extLst>
      <p:ext uri="{BB962C8B-B14F-4D97-AF65-F5344CB8AC3E}">
        <p14:creationId xmlns:p14="http://schemas.microsoft.com/office/powerpoint/2010/main" val="24648504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58DC1-A9A7-BC43-BCDD-564EC2B479D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239B849-4825-0742-8A53-C3F750B5D56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86BE4C-0C9A-9D4C-A460-A50EBE85CFE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3588B1-CE9C-C44F-886B-579A51B7A54C}"/>
              </a:ext>
            </a:extLst>
          </p:cNvPr>
          <p:cNvSpPr>
            <a:spLocks noGrp="1"/>
          </p:cNvSpPr>
          <p:nvPr>
            <p:ph type="dt" sz="half" idx="10"/>
          </p:nvPr>
        </p:nvSpPr>
        <p:spPr>
          <a:xfrm>
            <a:off x="838200" y="6356350"/>
            <a:ext cx="2743200" cy="365125"/>
          </a:xfrm>
          <a:prstGeom prst="rect">
            <a:avLst/>
          </a:prstGeom>
        </p:spPr>
        <p:txBody>
          <a:bodyPr/>
          <a:lstStyle/>
          <a:p>
            <a:fld id="{036E1338-FC78-9D46-B6CD-A4734D801FF5}" type="datetimeFigureOut">
              <a:rPr lang="en-US" smtClean="0"/>
              <a:t>11/17/23</a:t>
            </a:fld>
            <a:endParaRPr lang="en-US"/>
          </a:p>
        </p:txBody>
      </p:sp>
      <p:sp>
        <p:nvSpPr>
          <p:cNvPr id="6" name="Footer Placeholder 5">
            <a:extLst>
              <a:ext uri="{FF2B5EF4-FFF2-40B4-BE49-F238E27FC236}">
                <a16:creationId xmlns:a16="http://schemas.microsoft.com/office/drawing/2014/main" id="{2016CFED-4029-954B-847C-F1E642B342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ACB16F0-00D2-CB42-A1A2-F249BC34DFB4}"/>
              </a:ext>
            </a:extLst>
          </p:cNvPr>
          <p:cNvSpPr>
            <a:spLocks noGrp="1"/>
          </p:cNvSpPr>
          <p:nvPr>
            <p:ph type="sldNum" sz="quarter" idx="12"/>
          </p:nvPr>
        </p:nvSpPr>
        <p:spPr>
          <a:xfrm>
            <a:off x="8610600" y="6356350"/>
            <a:ext cx="2743200" cy="365125"/>
          </a:xfrm>
          <a:prstGeom prst="rect">
            <a:avLst/>
          </a:prstGeom>
        </p:spPr>
        <p:txBody>
          <a:bodyPr/>
          <a:lstStyle/>
          <a:p>
            <a:fld id="{2588FF2A-08CC-4149-8471-67CA92F9FB64}" type="slidenum">
              <a:rPr lang="en-US" smtClean="0"/>
              <a:t>‹#›</a:t>
            </a:fld>
            <a:endParaRPr lang="en-US"/>
          </a:p>
        </p:txBody>
      </p:sp>
    </p:spTree>
    <p:extLst>
      <p:ext uri="{BB962C8B-B14F-4D97-AF65-F5344CB8AC3E}">
        <p14:creationId xmlns:p14="http://schemas.microsoft.com/office/powerpoint/2010/main" val="28911852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90668-AC08-BC44-BD34-79481F364BF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5CACB4B-03CC-0948-8BF4-4F2D3816462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1F374C-8581-434F-8376-0AA494D705D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DEB3BF-1640-7C40-904C-F99FE63BC3AF}"/>
              </a:ext>
            </a:extLst>
          </p:cNvPr>
          <p:cNvSpPr>
            <a:spLocks noGrp="1"/>
          </p:cNvSpPr>
          <p:nvPr>
            <p:ph type="dt" sz="half" idx="10"/>
          </p:nvPr>
        </p:nvSpPr>
        <p:spPr>
          <a:xfrm>
            <a:off x="838200" y="6356350"/>
            <a:ext cx="2743200" cy="365125"/>
          </a:xfrm>
          <a:prstGeom prst="rect">
            <a:avLst/>
          </a:prstGeom>
        </p:spPr>
        <p:txBody>
          <a:bodyPr/>
          <a:lstStyle/>
          <a:p>
            <a:fld id="{036E1338-FC78-9D46-B6CD-A4734D801FF5}" type="datetimeFigureOut">
              <a:rPr lang="en-US" smtClean="0"/>
              <a:t>11/17/23</a:t>
            </a:fld>
            <a:endParaRPr lang="en-US"/>
          </a:p>
        </p:txBody>
      </p:sp>
      <p:sp>
        <p:nvSpPr>
          <p:cNvPr id="6" name="Footer Placeholder 5">
            <a:extLst>
              <a:ext uri="{FF2B5EF4-FFF2-40B4-BE49-F238E27FC236}">
                <a16:creationId xmlns:a16="http://schemas.microsoft.com/office/drawing/2014/main" id="{C2640C1D-CCAA-C44C-9772-1CD58D9840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9305505-B67E-CD43-9B88-11C524A65833}"/>
              </a:ext>
            </a:extLst>
          </p:cNvPr>
          <p:cNvSpPr>
            <a:spLocks noGrp="1"/>
          </p:cNvSpPr>
          <p:nvPr>
            <p:ph type="sldNum" sz="quarter" idx="12"/>
          </p:nvPr>
        </p:nvSpPr>
        <p:spPr>
          <a:xfrm>
            <a:off x="8610600" y="6356350"/>
            <a:ext cx="2743200" cy="365125"/>
          </a:xfrm>
          <a:prstGeom prst="rect">
            <a:avLst/>
          </a:prstGeom>
        </p:spPr>
        <p:txBody>
          <a:bodyPr/>
          <a:lstStyle/>
          <a:p>
            <a:fld id="{2588FF2A-08CC-4149-8471-67CA92F9FB64}" type="slidenum">
              <a:rPr lang="en-US" smtClean="0"/>
              <a:t>‹#›</a:t>
            </a:fld>
            <a:endParaRPr lang="en-US"/>
          </a:p>
        </p:txBody>
      </p:sp>
    </p:spTree>
    <p:extLst>
      <p:ext uri="{BB962C8B-B14F-4D97-AF65-F5344CB8AC3E}">
        <p14:creationId xmlns:p14="http://schemas.microsoft.com/office/powerpoint/2010/main" val="32630275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4052B-7695-EB4D-A098-B815BCB7959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B0364E-1A0A-014D-9096-40379979945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14C670-3233-4D4F-84E8-3A6457A0A755}"/>
              </a:ext>
            </a:extLst>
          </p:cNvPr>
          <p:cNvSpPr>
            <a:spLocks noGrp="1"/>
          </p:cNvSpPr>
          <p:nvPr>
            <p:ph type="dt" sz="half" idx="10"/>
          </p:nvPr>
        </p:nvSpPr>
        <p:spPr>
          <a:xfrm>
            <a:off x="838200" y="6356350"/>
            <a:ext cx="2743200" cy="365125"/>
          </a:xfrm>
          <a:prstGeom prst="rect">
            <a:avLst/>
          </a:prstGeom>
        </p:spPr>
        <p:txBody>
          <a:bodyPr/>
          <a:lstStyle/>
          <a:p>
            <a:fld id="{036E1338-FC78-9D46-B6CD-A4734D801FF5}" type="datetimeFigureOut">
              <a:rPr lang="en-US" smtClean="0"/>
              <a:t>11/17/23</a:t>
            </a:fld>
            <a:endParaRPr lang="en-US"/>
          </a:p>
        </p:txBody>
      </p:sp>
      <p:sp>
        <p:nvSpPr>
          <p:cNvPr id="5" name="Footer Placeholder 4">
            <a:extLst>
              <a:ext uri="{FF2B5EF4-FFF2-40B4-BE49-F238E27FC236}">
                <a16:creationId xmlns:a16="http://schemas.microsoft.com/office/drawing/2014/main" id="{0A8194F0-95C1-8C43-B057-3F0C56DB0F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5E316DD-2A97-2A44-ABCE-BE2AEFF804F0}"/>
              </a:ext>
            </a:extLst>
          </p:cNvPr>
          <p:cNvSpPr>
            <a:spLocks noGrp="1"/>
          </p:cNvSpPr>
          <p:nvPr>
            <p:ph type="sldNum" sz="quarter" idx="12"/>
          </p:nvPr>
        </p:nvSpPr>
        <p:spPr>
          <a:xfrm>
            <a:off x="8610600" y="6356350"/>
            <a:ext cx="2743200" cy="365125"/>
          </a:xfrm>
          <a:prstGeom prst="rect">
            <a:avLst/>
          </a:prstGeom>
        </p:spPr>
        <p:txBody>
          <a:bodyPr/>
          <a:lstStyle/>
          <a:p>
            <a:fld id="{2588FF2A-08CC-4149-8471-67CA92F9FB64}" type="slidenum">
              <a:rPr lang="en-US" smtClean="0"/>
              <a:t>‹#›</a:t>
            </a:fld>
            <a:endParaRPr lang="en-US"/>
          </a:p>
        </p:txBody>
      </p:sp>
    </p:spTree>
    <p:extLst>
      <p:ext uri="{BB962C8B-B14F-4D97-AF65-F5344CB8AC3E}">
        <p14:creationId xmlns:p14="http://schemas.microsoft.com/office/powerpoint/2010/main" val="33410740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FF5A6A-BC42-4848-8554-C4DA7C18061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0F708F-EBB6-4741-A73A-ECA84EA5550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5F8C50-B54F-6644-BE9E-9C9A29A1CF6A}"/>
              </a:ext>
            </a:extLst>
          </p:cNvPr>
          <p:cNvSpPr>
            <a:spLocks noGrp="1"/>
          </p:cNvSpPr>
          <p:nvPr>
            <p:ph type="dt" sz="half" idx="10"/>
          </p:nvPr>
        </p:nvSpPr>
        <p:spPr>
          <a:xfrm>
            <a:off x="838200" y="6356350"/>
            <a:ext cx="2743200" cy="365125"/>
          </a:xfrm>
          <a:prstGeom prst="rect">
            <a:avLst/>
          </a:prstGeom>
        </p:spPr>
        <p:txBody>
          <a:bodyPr/>
          <a:lstStyle/>
          <a:p>
            <a:fld id="{036E1338-FC78-9D46-B6CD-A4734D801FF5}" type="datetimeFigureOut">
              <a:rPr lang="en-US" smtClean="0"/>
              <a:t>11/17/23</a:t>
            </a:fld>
            <a:endParaRPr lang="en-US"/>
          </a:p>
        </p:txBody>
      </p:sp>
      <p:sp>
        <p:nvSpPr>
          <p:cNvPr id="5" name="Footer Placeholder 4">
            <a:extLst>
              <a:ext uri="{FF2B5EF4-FFF2-40B4-BE49-F238E27FC236}">
                <a16:creationId xmlns:a16="http://schemas.microsoft.com/office/drawing/2014/main" id="{0853348C-A447-D24A-90E7-155D5B90FE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03003BF-C201-6D4A-B405-1669EE50A63A}"/>
              </a:ext>
            </a:extLst>
          </p:cNvPr>
          <p:cNvSpPr>
            <a:spLocks noGrp="1"/>
          </p:cNvSpPr>
          <p:nvPr>
            <p:ph type="sldNum" sz="quarter" idx="12"/>
          </p:nvPr>
        </p:nvSpPr>
        <p:spPr>
          <a:xfrm>
            <a:off x="8610600" y="6356350"/>
            <a:ext cx="2743200" cy="365125"/>
          </a:xfrm>
          <a:prstGeom prst="rect">
            <a:avLst/>
          </a:prstGeom>
        </p:spPr>
        <p:txBody>
          <a:bodyPr/>
          <a:lstStyle/>
          <a:p>
            <a:fld id="{2588FF2A-08CC-4149-8471-67CA92F9FB64}" type="slidenum">
              <a:rPr lang="en-US" smtClean="0"/>
              <a:t>‹#›</a:t>
            </a:fld>
            <a:endParaRPr lang="en-US"/>
          </a:p>
        </p:txBody>
      </p:sp>
    </p:spTree>
    <p:extLst>
      <p:ext uri="{BB962C8B-B14F-4D97-AF65-F5344CB8AC3E}">
        <p14:creationId xmlns:p14="http://schemas.microsoft.com/office/powerpoint/2010/main" val="7285897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59074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95292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82385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85217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6421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030C3-E030-1040-BEE7-C946FF78F9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0594FB-D9A3-5E45-AC98-E009C4E9F1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9A80BB-58A2-A24E-ADFF-A180A472CEFC}"/>
              </a:ext>
            </a:extLst>
          </p:cNvPr>
          <p:cNvSpPr>
            <a:spLocks noGrp="1"/>
          </p:cNvSpPr>
          <p:nvPr>
            <p:ph type="dt" sz="half" idx="10"/>
          </p:nvPr>
        </p:nvSpPr>
        <p:spPr/>
        <p:txBody>
          <a:bodyPr/>
          <a:lstStyle/>
          <a:p>
            <a:fld id="{2E6FF31F-D51E-784B-B5FE-96D1A36C45FB}" type="datetimeFigureOut">
              <a:rPr lang="en-US" smtClean="0"/>
              <a:t>11/17/23</a:t>
            </a:fld>
            <a:endParaRPr lang="en-US"/>
          </a:p>
        </p:txBody>
      </p:sp>
      <p:sp>
        <p:nvSpPr>
          <p:cNvPr id="5" name="Footer Placeholder 4">
            <a:extLst>
              <a:ext uri="{FF2B5EF4-FFF2-40B4-BE49-F238E27FC236}">
                <a16:creationId xmlns:a16="http://schemas.microsoft.com/office/drawing/2014/main" id="{6DFC06BD-7593-ED4E-9CAD-9A809C4877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BF24EC-6126-1249-8C34-12E2BA86DFDB}"/>
              </a:ext>
            </a:extLst>
          </p:cNvPr>
          <p:cNvSpPr>
            <a:spLocks noGrp="1"/>
          </p:cNvSpPr>
          <p:nvPr>
            <p:ph type="sldNum" sz="quarter" idx="12"/>
          </p:nvPr>
        </p:nvSpPr>
        <p:spPr/>
        <p:txBody>
          <a:bodyPr/>
          <a:lstStyle/>
          <a:p>
            <a:fld id="{6D1B233F-8039-DD4D-97CB-AF4A7F48D147}" type="slidenum">
              <a:rPr lang="en-US" smtClean="0"/>
              <a:t>‹#›</a:t>
            </a:fld>
            <a:endParaRPr lang="en-US"/>
          </a:p>
        </p:txBody>
      </p:sp>
    </p:spTree>
    <p:extLst>
      <p:ext uri="{BB962C8B-B14F-4D97-AF65-F5344CB8AC3E}">
        <p14:creationId xmlns:p14="http://schemas.microsoft.com/office/powerpoint/2010/main" val="695956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A7EB4-8241-A84E-A47B-5EABCB09D6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E7E348-E9D6-0741-891E-6F7BB8AEE22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4C918D-BC37-F84A-A762-56AA449CBE9B}"/>
              </a:ext>
            </a:extLst>
          </p:cNvPr>
          <p:cNvSpPr>
            <a:spLocks noGrp="1"/>
          </p:cNvSpPr>
          <p:nvPr>
            <p:ph type="dt" sz="half" idx="10"/>
          </p:nvPr>
        </p:nvSpPr>
        <p:spPr/>
        <p:txBody>
          <a:bodyPr/>
          <a:lstStyle/>
          <a:p>
            <a:fld id="{2E6FF31F-D51E-784B-B5FE-96D1A36C45FB}" type="datetimeFigureOut">
              <a:rPr lang="en-US" smtClean="0"/>
              <a:t>11/17/23</a:t>
            </a:fld>
            <a:endParaRPr lang="en-US"/>
          </a:p>
        </p:txBody>
      </p:sp>
      <p:sp>
        <p:nvSpPr>
          <p:cNvPr id="5" name="Footer Placeholder 4">
            <a:extLst>
              <a:ext uri="{FF2B5EF4-FFF2-40B4-BE49-F238E27FC236}">
                <a16:creationId xmlns:a16="http://schemas.microsoft.com/office/drawing/2014/main" id="{74C203A7-92DD-D646-8595-4E005195D1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7898D6-BFDB-874E-A5A7-993148BC0E2F}"/>
              </a:ext>
            </a:extLst>
          </p:cNvPr>
          <p:cNvSpPr>
            <a:spLocks noGrp="1"/>
          </p:cNvSpPr>
          <p:nvPr>
            <p:ph type="sldNum" sz="quarter" idx="12"/>
          </p:nvPr>
        </p:nvSpPr>
        <p:spPr/>
        <p:txBody>
          <a:bodyPr/>
          <a:lstStyle/>
          <a:p>
            <a:fld id="{6D1B233F-8039-DD4D-97CB-AF4A7F48D147}" type="slidenum">
              <a:rPr lang="en-US" smtClean="0"/>
              <a:t>‹#›</a:t>
            </a:fld>
            <a:endParaRPr lang="en-US"/>
          </a:p>
        </p:txBody>
      </p:sp>
    </p:spTree>
    <p:extLst>
      <p:ext uri="{BB962C8B-B14F-4D97-AF65-F5344CB8AC3E}">
        <p14:creationId xmlns:p14="http://schemas.microsoft.com/office/powerpoint/2010/main" val="1056491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8CC40-0E1A-D34C-AB3B-5F4A602C01A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739DAD-5398-984D-B8E2-CACD19B4AA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CED790-489B-BD41-9675-72E98499735F}"/>
              </a:ext>
            </a:extLst>
          </p:cNvPr>
          <p:cNvSpPr>
            <a:spLocks noGrp="1"/>
          </p:cNvSpPr>
          <p:nvPr>
            <p:ph type="dt" sz="half" idx="10"/>
          </p:nvPr>
        </p:nvSpPr>
        <p:spPr/>
        <p:txBody>
          <a:bodyPr/>
          <a:lstStyle/>
          <a:p>
            <a:fld id="{2E6FF31F-D51E-784B-B5FE-96D1A36C45FB}" type="datetimeFigureOut">
              <a:rPr lang="en-US" smtClean="0"/>
              <a:t>11/17/23</a:t>
            </a:fld>
            <a:endParaRPr lang="en-US"/>
          </a:p>
        </p:txBody>
      </p:sp>
      <p:sp>
        <p:nvSpPr>
          <p:cNvPr id="5" name="Footer Placeholder 4">
            <a:extLst>
              <a:ext uri="{FF2B5EF4-FFF2-40B4-BE49-F238E27FC236}">
                <a16:creationId xmlns:a16="http://schemas.microsoft.com/office/drawing/2014/main" id="{FA4949E8-2F03-2F4F-9C88-DAD1BEAB53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2DA3CE-BF3F-6C47-ACB8-748CB5A3098E}"/>
              </a:ext>
            </a:extLst>
          </p:cNvPr>
          <p:cNvSpPr>
            <a:spLocks noGrp="1"/>
          </p:cNvSpPr>
          <p:nvPr>
            <p:ph type="sldNum" sz="quarter" idx="12"/>
          </p:nvPr>
        </p:nvSpPr>
        <p:spPr/>
        <p:txBody>
          <a:bodyPr/>
          <a:lstStyle/>
          <a:p>
            <a:fld id="{6D1B233F-8039-DD4D-97CB-AF4A7F48D147}" type="slidenum">
              <a:rPr lang="en-US" smtClean="0"/>
              <a:t>‹#›</a:t>
            </a:fld>
            <a:endParaRPr lang="en-US"/>
          </a:p>
        </p:txBody>
      </p:sp>
    </p:spTree>
    <p:extLst>
      <p:ext uri="{BB962C8B-B14F-4D97-AF65-F5344CB8AC3E}">
        <p14:creationId xmlns:p14="http://schemas.microsoft.com/office/powerpoint/2010/main" val="3801894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F59C2-9AF6-EB46-AF91-027250AE77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528C56-BA6B-3443-9CCD-371A0F10E6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7EEF56-5CA1-4349-BD24-578DD0720B9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8F03D8-D039-804C-9BE8-9216E431E62E}"/>
              </a:ext>
            </a:extLst>
          </p:cNvPr>
          <p:cNvSpPr>
            <a:spLocks noGrp="1"/>
          </p:cNvSpPr>
          <p:nvPr>
            <p:ph type="dt" sz="half" idx="10"/>
          </p:nvPr>
        </p:nvSpPr>
        <p:spPr/>
        <p:txBody>
          <a:bodyPr/>
          <a:lstStyle/>
          <a:p>
            <a:fld id="{2E6FF31F-D51E-784B-B5FE-96D1A36C45FB}" type="datetimeFigureOut">
              <a:rPr lang="en-US" smtClean="0"/>
              <a:t>11/17/23</a:t>
            </a:fld>
            <a:endParaRPr lang="en-US"/>
          </a:p>
        </p:txBody>
      </p:sp>
      <p:sp>
        <p:nvSpPr>
          <p:cNvPr id="6" name="Footer Placeholder 5">
            <a:extLst>
              <a:ext uri="{FF2B5EF4-FFF2-40B4-BE49-F238E27FC236}">
                <a16:creationId xmlns:a16="http://schemas.microsoft.com/office/drawing/2014/main" id="{21A81D13-A7BB-3A42-9F84-13AFD14D64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09C5FE-919D-3A4F-BCDB-D29160D26940}"/>
              </a:ext>
            </a:extLst>
          </p:cNvPr>
          <p:cNvSpPr>
            <a:spLocks noGrp="1"/>
          </p:cNvSpPr>
          <p:nvPr>
            <p:ph type="sldNum" sz="quarter" idx="12"/>
          </p:nvPr>
        </p:nvSpPr>
        <p:spPr/>
        <p:txBody>
          <a:bodyPr/>
          <a:lstStyle/>
          <a:p>
            <a:fld id="{6D1B233F-8039-DD4D-97CB-AF4A7F48D147}" type="slidenum">
              <a:rPr lang="en-US" smtClean="0"/>
              <a:t>‹#›</a:t>
            </a:fld>
            <a:endParaRPr lang="en-US"/>
          </a:p>
        </p:txBody>
      </p:sp>
    </p:spTree>
    <p:extLst>
      <p:ext uri="{BB962C8B-B14F-4D97-AF65-F5344CB8AC3E}">
        <p14:creationId xmlns:p14="http://schemas.microsoft.com/office/powerpoint/2010/main" val="792138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0012B-7EB4-BB42-BE4A-52316780B10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3571CD6-6544-294E-BC71-7BE170AF91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0648497-0CD6-D24E-BB6D-91C55C24CAC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803C89-8BC4-D243-AEBD-A629496F63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17D64A-9DFB-EA4D-855A-2E426221150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D16DA5A-A849-4040-995E-5C69041F2594}"/>
              </a:ext>
            </a:extLst>
          </p:cNvPr>
          <p:cNvSpPr>
            <a:spLocks noGrp="1"/>
          </p:cNvSpPr>
          <p:nvPr>
            <p:ph type="dt" sz="half" idx="10"/>
          </p:nvPr>
        </p:nvSpPr>
        <p:spPr/>
        <p:txBody>
          <a:bodyPr/>
          <a:lstStyle/>
          <a:p>
            <a:fld id="{2E6FF31F-D51E-784B-B5FE-96D1A36C45FB}" type="datetimeFigureOut">
              <a:rPr lang="en-US" smtClean="0"/>
              <a:t>11/17/23</a:t>
            </a:fld>
            <a:endParaRPr lang="en-US"/>
          </a:p>
        </p:txBody>
      </p:sp>
      <p:sp>
        <p:nvSpPr>
          <p:cNvPr id="8" name="Footer Placeholder 7">
            <a:extLst>
              <a:ext uri="{FF2B5EF4-FFF2-40B4-BE49-F238E27FC236}">
                <a16:creationId xmlns:a16="http://schemas.microsoft.com/office/drawing/2014/main" id="{DECCBDFE-4506-4D45-B3D7-93CCEA834E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46A64CD-2FF7-C64B-B970-5541DAC88842}"/>
              </a:ext>
            </a:extLst>
          </p:cNvPr>
          <p:cNvSpPr>
            <a:spLocks noGrp="1"/>
          </p:cNvSpPr>
          <p:nvPr>
            <p:ph type="sldNum" sz="quarter" idx="12"/>
          </p:nvPr>
        </p:nvSpPr>
        <p:spPr/>
        <p:txBody>
          <a:bodyPr/>
          <a:lstStyle/>
          <a:p>
            <a:fld id="{6D1B233F-8039-DD4D-97CB-AF4A7F48D147}" type="slidenum">
              <a:rPr lang="en-US" smtClean="0"/>
              <a:t>‹#›</a:t>
            </a:fld>
            <a:endParaRPr lang="en-US"/>
          </a:p>
        </p:txBody>
      </p:sp>
    </p:spTree>
    <p:extLst>
      <p:ext uri="{BB962C8B-B14F-4D97-AF65-F5344CB8AC3E}">
        <p14:creationId xmlns:p14="http://schemas.microsoft.com/office/powerpoint/2010/main" val="746781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A6CB6-5D43-1944-A8CA-EE4272BBB9C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D00D07-B59F-6240-8368-63538DC0C84F}"/>
              </a:ext>
            </a:extLst>
          </p:cNvPr>
          <p:cNvSpPr>
            <a:spLocks noGrp="1"/>
          </p:cNvSpPr>
          <p:nvPr>
            <p:ph type="dt" sz="half" idx="10"/>
          </p:nvPr>
        </p:nvSpPr>
        <p:spPr/>
        <p:txBody>
          <a:bodyPr/>
          <a:lstStyle/>
          <a:p>
            <a:fld id="{2E6FF31F-D51E-784B-B5FE-96D1A36C45FB}" type="datetimeFigureOut">
              <a:rPr lang="en-US" smtClean="0"/>
              <a:t>11/17/23</a:t>
            </a:fld>
            <a:endParaRPr lang="en-US"/>
          </a:p>
        </p:txBody>
      </p:sp>
      <p:sp>
        <p:nvSpPr>
          <p:cNvPr id="4" name="Footer Placeholder 3">
            <a:extLst>
              <a:ext uri="{FF2B5EF4-FFF2-40B4-BE49-F238E27FC236}">
                <a16:creationId xmlns:a16="http://schemas.microsoft.com/office/drawing/2014/main" id="{8851D445-7207-5A46-9323-9F2FF33E4A7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87967FA-A351-0440-BF06-EC2DD3ED14DA}"/>
              </a:ext>
            </a:extLst>
          </p:cNvPr>
          <p:cNvSpPr>
            <a:spLocks noGrp="1"/>
          </p:cNvSpPr>
          <p:nvPr>
            <p:ph type="sldNum" sz="quarter" idx="12"/>
          </p:nvPr>
        </p:nvSpPr>
        <p:spPr/>
        <p:txBody>
          <a:bodyPr/>
          <a:lstStyle/>
          <a:p>
            <a:fld id="{6D1B233F-8039-DD4D-97CB-AF4A7F48D147}" type="slidenum">
              <a:rPr lang="en-US" smtClean="0"/>
              <a:t>‹#›</a:t>
            </a:fld>
            <a:endParaRPr lang="en-US"/>
          </a:p>
        </p:txBody>
      </p:sp>
    </p:spTree>
    <p:extLst>
      <p:ext uri="{BB962C8B-B14F-4D97-AF65-F5344CB8AC3E}">
        <p14:creationId xmlns:p14="http://schemas.microsoft.com/office/powerpoint/2010/main" val="15040172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A9E429-A6D0-8F4E-9C68-E2760C842FEC}"/>
              </a:ext>
            </a:extLst>
          </p:cNvPr>
          <p:cNvSpPr>
            <a:spLocks noGrp="1"/>
          </p:cNvSpPr>
          <p:nvPr>
            <p:ph type="dt" sz="half" idx="10"/>
          </p:nvPr>
        </p:nvSpPr>
        <p:spPr/>
        <p:txBody>
          <a:bodyPr/>
          <a:lstStyle/>
          <a:p>
            <a:fld id="{2E6FF31F-D51E-784B-B5FE-96D1A36C45FB}" type="datetimeFigureOut">
              <a:rPr lang="en-US" smtClean="0"/>
              <a:t>11/17/23</a:t>
            </a:fld>
            <a:endParaRPr lang="en-US"/>
          </a:p>
        </p:txBody>
      </p:sp>
      <p:sp>
        <p:nvSpPr>
          <p:cNvPr id="3" name="Footer Placeholder 2">
            <a:extLst>
              <a:ext uri="{FF2B5EF4-FFF2-40B4-BE49-F238E27FC236}">
                <a16:creationId xmlns:a16="http://schemas.microsoft.com/office/drawing/2014/main" id="{D7A4B092-3A30-9248-8D05-DEAB05BE83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EA7362F-C4C0-DE43-90D4-C7DA8129C4BD}"/>
              </a:ext>
            </a:extLst>
          </p:cNvPr>
          <p:cNvSpPr>
            <a:spLocks noGrp="1"/>
          </p:cNvSpPr>
          <p:nvPr>
            <p:ph type="sldNum" sz="quarter" idx="12"/>
          </p:nvPr>
        </p:nvSpPr>
        <p:spPr/>
        <p:txBody>
          <a:bodyPr/>
          <a:lstStyle/>
          <a:p>
            <a:fld id="{6D1B233F-8039-DD4D-97CB-AF4A7F48D147}" type="slidenum">
              <a:rPr lang="en-US" smtClean="0"/>
              <a:t>‹#›</a:t>
            </a:fld>
            <a:endParaRPr lang="en-US"/>
          </a:p>
        </p:txBody>
      </p:sp>
    </p:spTree>
    <p:extLst>
      <p:ext uri="{BB962C8B-B14F-4D97-AF65-F5344CB8AC3E}">
        <p14:creationId xmlns:p14="http://schemas.microsoft.com/office/powerpoint/2010/main" val="179231765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9.pdf"/><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8.pdf"/><Relationship Id="rId10"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16.pd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8.pdf"/><Relationship Id="rId7" Type="http://schemas.openxmlformats.org/officeDocument/2006/relationships/image" Target="../media/image16.pdf"/><Relationship Id="rId2" Type="http://schemas.openxmlformats.org/officeDocument/2006/relationships/theme" Target="../theme/theme5.xml"/><Relationship Id="rId1" Type="http://schemas.openxmlformats.org/officeDocument/2006/relationships/slideLayout" Target="../slideLayouts/slideLayout25.xml"/><Relationship Id="rId4"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pdf"/><Relationship Id="rId7" Type="http://schemas.openxmlformats.org/officeDocument/2006/relationships/image" Target="../media/image5.pdf"/><Relationship Id="rId2" Type="http://schemas.openxmlformats.org/officeDocument/2006/relationships/theme" Target="../theme/theme6.xml"/><Relationship Id="rId1" Type="http://schemas.openxmlformats.org/officeDocument/2006/relationships/slideLayout" Target="../slideLayouts/slideLayout26.xml"/><Relationship Id="rId6" Type="http://schemas.openxmlformats.org/officeDocument/2006/relationships/image" Target="../media/image8.png"/><Relationship Id="rId5" Type="http://schemas.openxmlformats.org/officeDocument/2006/relationships/image" Target="../media/image11.pdf"/><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12.pdf"/></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22.pdf"/><Relationship Id="rId2" Type="http://schemas.openxmlformats.org/officeDocument/2006/relationships/theme" Target="../theme/theme7.xml"/><Relationship Id="rId16" Type="http://schemas.openxmlformats.org/officeDocument/2006/relationships/image" Target="../media/image12.png"/><Relationship Id="rId1" Type="http://schemas.openxmlformats.org/officeDocument/2006/relationships/slideLayout" Target="../slideLayouts/slideLayout27.xml"/><Relationship Id="rId15" Type="http://schemas.openxmlformats.org/officeDocument/2006/relationships/image" Target="../media/image190.pdf"/><Relationship Id="rId10" Type="http://schemas.openxmlformats.org/officeDocument/2006/relationships/image" Target="../media/image10.png"/><Relationship Id="rId4" Type="http://schemas.openxmlformats.org/officeDocument/2006/relationships/image" Target="../media/image11.png"/><Relationship Id="rId9" Type="http://schemas.openxmlformats.org/officeDocument/2006/relationships/image" Target="../media/image12.pdf"/></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theme" Target="../theme/theme8.xml"/><Relationship Id="rId1" Type="http://schemas.openxmlformats.org/officeDocument/2006/relationships/slideLayout" Target="../slideLayouts/slideLayout28.xml"/><Relationship Id="rId4" Type="http://schemas.openxmlformats.org/officeDocument/2006/relationships/image" Target="../media/image13.png"/></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40.pdf"/><Relationship Id="rId7" Type="http://schemas.openxmlformats.org/officeDocument/2006/relationships/image" Target="../media/image120.pdf"/><Relationship Id="rId2" Type="http://schemas.openxmlformats.org/officeDocument/2006/relationships/theme" Target="../theme/theme9.xml"/><Relationship Id="rId1" Type="http://schemas.openxmlformats.org/officeDocument/2006/relationships/slideLayout" Target="../slideLayouts/slideLayout29.xml"/><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Fulbright_Back1.png" descr="Fulbright_Back1.png"/>
          <p:cNvPicPr>
            <a:picLocks noChangeAspect="1"/>
          </p:cNvPicPr>
          <p:nvPr userDrawn="1"/>
        </p:nvPicPr>
        <p:blipFill>
          <a:blip r:embed="rId3"/>
          <a:srcRect t="12660" b="12660"/>
          <a:stretch>
            <a:fillRect/>
          </a:stretch>
        </p:blipFill>
        <p:spPr>
          <a:xfrm>
            <a:off x="-26095" y="-1"/>
            <a:ext cx="12244190" cy="6858001"/>
          </a:xfrm>
          <a:prstGeom prst="rect">
            <a:avLst/>
          </a:prstGeom>
          <a:ln w="12700">
            <a:miter lim="400000"/>
          </a:ln>
        </p:spPr>
      </p:pic>
      <p:pic>
        <p:nvPicPr>
          <p:cNvPr id="3" name="Image" descr="Image"/>
          <p:cNvPicPr>
            <a:picLocks noChangeAspect="1"/>
          </p:cNvPicPr>
          <p:nvPr userDrawn="1"/>
        </p:nvPicPr>
        <p:blipFill>
          <a:blip r:embed="rId4"/>
          <a:stretch>
            <a:fillRect/>
          </a:stretch>
        </p:blipFill>
        <p:spPr>
          <a:xfrm>
            <a:off x="2109114" y="2682015"/>
            <a:ext cx="7973773" cy="1493970"/>
          </a:xfrm>
          <a:prstGeom prst="rect">
            <a:avLst/>
          </a:prstGeom>
          <a:ln w="12700">
            <a:miter lim="400000"/>
          </a:ln>
        </p:spPr>
      </p:pic>
      <p:pic>
        <p:nvPicPr>
          <p:cNvPr id="4" name="Image" descr="Image"/>
          <p:cNvPicPr>
            <a:picLocks noChangeAspect="1"/>
          </p:cNvPicPr>
          <p:nvPr userDrawn="1"/>
        </p:nvPicPr>
        <p:blipFill>
          <a:blip r:embed="rId5"/>
          <a:srcRect l="77247"/>
          <a:stretch>
            <a:fillRect/>
          </a:stretch>
        </p:blipFill>
        <p:spPr>
          <a:xfrm>
            <a:off x="539028" y="6108250"/>
            <a:ext cx="503120" cy="486246"/>
          </a:xfrm>
          <a:prstGeom prst="rect">
            <a:avLst/>
          </a:prstGeom>
          <a:ln w="12700">
            <a:miter lim="400000"/>
          </a:ln>
        </p:spPr>
      </p:pic>
      <p:sp>
        <p:nvSpPr>
          <p:cNvPr id="5" name="Sponsored by the U.S. Department of State…"/>
          <p:cNvSpPr txBox="1"/>
          <p:nvPr userDrawn="1"/>
        </p:nvSpPr>
        <p:spPr>
          <a:xfrm>
            <a:off x="1153387" y="6197067"/>
            <a:ext cx="1481368" cy="258532"/>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tIns="45720" bIns="45720">
            <a:spAutoFit/>
          </a:bodyPr>
          <a:lstStyle/>
          <a:p>
            <a:pPr>
              <a:lnSpc>
                <a:spcPct val="90000"/>
              </a:lnSpc>
              <a:defRPr sz="1200" spc="-36">
                <a:solidFill>
                  <a:srgbClr val="FFFFFF"/>
                </a:solidFill>
                <a:latin typeface="Mark OT Book"/>
                <a:ea typeface="Mark OT Book"/>
                <a:cs typeface="Mark OT Book"/>
                <a:sym typeface="Mark OT Book"/>
              </a:defRPr>
            </a:pPr>
            <a:r>
              <a:rPr sz="600"/>
              <a:t>Sponsored by the U.S. Department of State</a:t>
            </a:r>
          </a:p>
          <a:p>
            <a:pPr>
              <a:lnSpc>
                <a:spcPct val="90000"/>
              </a:lnSpc>
              <a:defRPr sz="1200" spc="-36">
                <a:solidFill>
                  <a:srgbClr val="FFFFFF"/>
                </a:solidFill>
                <a:latin typeface="Mark OT Book"/>
                <a:ea typeface="Mark OT Book"/>
                <a:cs typeface="Mark OT Book"/>
                <a:sym typeface="Mark OT Book"/>
              </a:defRPr>
            </a:pPr>
            <a:r>
              <a:rPr sz="600"/>
              <a:t>Bureau of Educational and Cultural Affairs</a:t>
            </a:r>
          </a:p>
        </p:txBody>
      </p:sp>
      <p:sp>
        <p:nvSpPr>
          <p:cNvPr id="6" name="eca.state.gov/fulbright…"/>
          <p:cNvSpPr txBox="1"/>
          <p:nvPr userDrawn="1"/>
        </p:nvSpPr>
        <p:spPr>
          <a:xfrm>
            <a:off x="3045034" y="6197067"/>
            <a:ext cx="833498" cy="258532"/>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tIns="45720" bIns="45720">
            <a:spAutoFit/>
          </a:bodyPr>
          <a:lstStyle/>
          <a:p>
            <a:pPr>
              <a:lnSpc>
                <a:spcPct val="90000"/>
              </a:lnSpc>
              <a:defRPr sz="1200" spc="-36">
                <a:solidFill>
                  <a:srgbClr val="FFFFFF"/>
                </a:solidFill>
                <a:latin typeface="Mark OT Book"/>
                <a:ea typeface="Mark OT Book"/>
                <a:cs typeface="Mark OT Book"/>
                <a:sym typeface="Mark OT Book"/>
              </a:defRPr>
            </a:pPr>
            <a:r>
              <a:rPr sz="600" dirty="0"/>
              <a:t>eca.state.gov/fulbright</a:t>
            </a:r>
          </a:p>
          <a:p>
            <a:pPr>
              <a:lnSpc>
                <a:spcPct val="90000"/>
              </a:lnSpc>
              <a:defRPr sz="1200" spc="-36">
                <a:solidFill>
                  <a:srgbClr val="FFFFFF"/>
                </a:solidFill>
                <a:latin typeface="Mark OT Book"/>
                <a:ea typeface="Mark OT Book"/>
                <a:cs typeface="Mark OT Book"/>
                <a:sym typeface="Mark OT Book"/>
              </a:defRPr>
            </a:pPr>
            <a:r>
              <a:rPr sz="600" dirty="0"/>
              <a:t>#fulbright</a:t>
            </a:r>
          </a:p>
        </p:txBody>
      </p:sp>
      <p:sp>
        <p:nvSpPr>
          <p:cNvPr id="7" name="Line"/>
          <p:cNvSpPr/>
          <p:nvPr userDrawn="1"/>
        </p:nvSpPr>
        <p:spPr>
          <a:xfrm flipV="1">
            <a:off x="2970423" y="6243817"/>
            <a:ext cx="1" cy="240441"/>
          </a:xfrm>
          <a:prstGeom prst="line">
            <a:avLst/>
          </a:prstGeom>
          <a:ln w="12700">
            <a:solidFill>
              <a:srgbClr val="FAFFF8"/>
            </a:solidFill>
          </a:ln>
        </p:spPr>
        <p:txBody>
          <a:bodyPr tIns="45720" bIns="45720"/>
          <a:lstStyle/>
          <a:p>
            <a:endParaRPr sz="900"/>
          </a:p>
        </p:txBody>
      </p:sp>
    </p:spTree>
    <p:extLst>
      <p:ext uri="{BB962C8B-B14F-4D97-AF65-F5344CB8AC3E}">
        <p14:creationId xmlns:p14="http://schemas.microsoft.com/office/powerpoint/2010/main" val="3987758784"/>
      </p:ext>
    </p:extLst>
  </p:cSld>
  <p:clrMap bg1="lt1" tx1="dk1" bg2="lt2" tx2="dk2" accent1="accent1" accent2="accent2" accent3="accent3" accent4="accent4" accent5="accent5" accent6="accent6" hlink="hlink" folHlink="folHlink"/>
  <p:sldLayoutIdLst>
    <p:sldLayoutId id="2147483661" r:id="rId1"/>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914400" rtl="0" latinLnBrk="0">
        <a:lnSpc>
          <a:spcPct val="100000"/>
        </a:lnSpc>
        <a:spcBef>
          <a:spcPts val="750"/>
        </a:spcBef>
        <a:spcAft>
          <a:spcPts val="0"/>
        </a:spcAft>
        <a:buClrTx/>
        <a:buSzPct val="100000"/>
        <a:buFont typeface="Arial"/>
        <a:buChar char="•"/>
        <a:tabLst/>
        <a:defRPr sz="3200" b="0" i="0" u="none" strike="noStrike" cap="none" spc="0" baseline="0">
          <a:ln>
            <a:noFill/>
          </a:ln>
          <a:solidFill>
            <a:schemeClr val="accent6"/>
          </a:solidFill>
          <a:uFillTx/>
          <a:latin typeface="+mj-lt"/>
          <a:ea typeface="+mj-ea"/>
          <a:cs typeface="+mj-cs"/>
          <a:sym typeface="Calibri"/>
        </a:defRPr>
      </a:lvl1pPr>
      <a:lvl2pPr marL="555171" marR="0" indent="-326571" algn="l" defTabSz="914400" rtl="0" latinLnBrk="0">
        <a:lnSpc>
          <a:spcPct val="100000"/>
        </a:lnSpc>
        <a:spcBef>
          <a:spcPts val="750"/>
        </a:spcBef>
        <a:spcAft>
          <a:spcPts val="0"/>
        </a:spcAft>
        <a:buClrTx/>
        <a:buSzPct val="100000"/>
        <a:buFont typeface="Arial"/>
        <a:buChar char="–"/>
        <a:tabLst/>
        <a:defRPr sz="3200" b="0" i="0" u="none" strike="noStrike" cap="none" spc="0" baseline="0">
          <a:ln>
            <a:noFill/>
          </a:ln>
          <a:solidFill>
            <a:schemeClr val="accent6"/>
          </a:solidFill>
          <a:uFillTx/>
          <a:latin typeface="+mj-lt"/>
          <a:ea typeface="+mj-ea"/>
          <a:cs typeface="+mj-cs"/>
          <a:sym typeface="Calibri"/>
        </a:defRPr>
      </a:lvl2pPr>
      <a:lvl3pPr marL="762000" marR="0" indent="-304800" algn="l" defTabSz="914400" rtl="0" latinLnBrk="0">
        <a:lnSpc>
          <a:spcPct val="100000"/>
        </a:lnSpc>
        <a:spcBef>
          <a:spcPts val="750"/>
        </a:spcBef>
        <a:spcAft>
          <a:spcPts val="0"/>
        </a:spcAft>
        <a:buClrTx/>
        <a:buSzPct val="100000"/>
        <a:buFont typeface="Arial"/>
        <a:buChar char="•"/>
        <a:tabLst/>
        <a:defRPr sz="3200" b="0" i="0" u="none" strike="noStrike" cap="none" spc="0" baseline="0">
          <a:ln>
            <a:noFill/>
          </a:ln>
          <a:solidFill>
            <a:schemeClr val="accent6"/>
          </a:solidFill>
          <a:uFillTx/>
          <a:latin typeface="+mj-lt"/>
          <a:ea typeface="+mj-ea"/>
          <a:cs typeface="+mj-cs"/>
          <a:sym typeface="Calibri"/>
        </a:defRPr>
      </a:lvl3pPr>
      <a:lvl4pPr marL="1051560" marR="0" indent="-365760" algn="l" defTabSz="914400" rtl="0" latinLnBrk="0">
        <a:lnSpc>
          <a:spcPct val="100000"/>
        </a:lnSpc>
        <a:spcBef>
          <a:spcPts val="750"/>
        </a:spcBef>
        <a:spcAft>
          <a:spcPts val="0"/>
        </a:spcAft>
        <a:buClrTx/>
        <a:buSzPct val="100000"/>
        <a:buFont typeface="Arial"/>
        <a:buChar char="–"/>
        <a:tabLst/>
        <a:defRPr sz="3200" b="0" i="0" u="none" strike="noStrike" cap="none" spc="0" baseline="0">
          <a:ln>
            <a:noFill/>
          </a:ln>
          <a:solidFill>
            <a:schemeClr val="accent6"/>
          </a:solidFill>
          <a:uFillTx/>
          <a:latin typeface="+mj-lt"/>
          <a:ea typeface="+mj-ea"/>
          <a:cs typeface="+mj-cs"/>
          <a:sym typeface="Calibri"/>
        </a:defRPr>
      </a:lvl4pPr>
      <a:lvl5pPr marL="1280160" marR="0" indent="-365760" algn="l" defTabSz="914400" rtl="0" latinLnBrk="0">
        <a:lnSpc>
          <a:spcPct val="100000"/>
        </a:lnSpc>
        <a:spcBef>
          <a:spcPts val="750"/>
        </a:spcBef>
        <a:spcAft>
          <a:spcPts val="0"/>
        </a:spcAft>
        <a:buClrTx/>
        <a:buSzPct val="100000"/>
        <a:buFont typeface="Arial"/>
        <a:buChar char="»"/>
        <a:tabLst/>
        <a:defRPr sz="3200" b="0" i="0" u="none" strike="noStrike" cap="none" spc="0" baseline="0">
          <a:ln>
            <a:noFill/>
          </a:ln>
          <a:solidFill>
            <a:schemeClr val="accent6"/>
          </a:solidFill>
          <a:uFillTx/>
          <a:latin typeface="+mj-lt"/>
          <a:ea typeface="+mj-ea"/>
          <a:cs typeface="+mj-cs"/>
          <a:sym typeface="Calibri"/>
        </a:defRPr>
      </a:lvl5pPr>
      <a:lvl6pPr marL="1508760" marR="0" indent="-365760" algn="l" defTabSz="914400" rtl="0" latinLnBrk="0">
        <a:lnSpc>
          <a:spcPct val="100000"/>
        </a:lnSpc>
        <a:spcBef>
          <a:spcPts val="750"/>
        </a:spcBef>
        <a:spcAft>
          <a:spcPts val="0"/>
        </a:spcAft>
        <a:buClrTx/>
        <a:buSzPct val="100000"/>
        <a:buFont typeface="Arial"/>
        <a:buChar char="•"/>
        <a:tabLst/>
        <a:defRPr sz="3200" b="0" i="0" u="none" strike="noStrike" cap="none" spc="0" baseline="0">
          <a:ln>
            <a:noFill/>
          </a:ln>
          <a:solidFill>
            <a:schemeClr val="accent6"/>
          </a:solidFill>
          <a:uFillTx/>
          <a:latin typeface="+mj-lt"/>
          <a:ea typeface="+mj-ea"/>
          <a:cs typeface="+mj-cs"/>
          <a:sym typeface="Calibri"/>
        </a:defRPr>
      </a:lvl6pPr>
      <a:lvl7pPr marL="1737360" marR="0" indent="-365760" algn="l" defTabSz="914400" rtl="0" latinLnBrk="0">
        <a:lnSpc>
          <a:spcPct val="100000"/>
        </a:lnSpc>
        <a:spcBef>
          <a:spcPts val="750"/>
        </a:spcBef>
        <a:spcAft>
          <a:spcPts val="0"/>
        </a:spcAft>
        <a:buClrTx/>
        <a:buSzPct val="100000"/>
        <a:buFont typeface="Arial"/>
        <a:buChar char="•"/>
        <a:tabLst/>
        <a:defRPr sz="3200" b="0" i="0" u="none" strike="noStrike" cap="none" spc="0" baseline="0">
          <a:ln>
            <a:noFill/>
          </a:ln>
          <a:solidFill>
            <a:schemeClr val="accent6"/>
          </a:solidFill>
          <a:uFillTx/>
          <a:latin typeface="+mj-lt"/>
          <a:ea typeface="+mj-ea"/>
          <a:cs typeface="+mj-cs"/>
          <a:sym typeface="Calibri"/>
        </a:defRPr>
      </a:lvl7pPr>
      <a:lvl8pPr marL="1965960" marR="0" indent="-365760" algn="l" defTabSz="914400" rtl="0" latinLnBrk="0">
        <a:lnSpc>
          <a:spcPct val="100000"/>
        </a:lnSpc>
        <a:spcBef>
          <a:spcPts val="750"/>
        </a:spcBef>
        <a:spcAft>
          <a:spcPts val="0"/>
        </a:spcAft>
        <a:buClrTx/>
        <a:buSzPct val="100000"/>
        <a:buFont typeface="Arial"/>
        <a:buChar char="•"/>
        <a:tabLst/>
        <a:defRPr sz="3200" b="0" i="0" u="none" strike="noStrike" cap="none" spc="0" baseline="0">
          <a:ln>
            <a:noFill/>
          </a:ln>
          <a:solidFill>
            <a:schemeClr val="accent6"/>
          </a:solidFill>
          <a:uFillTx/>
          <a:latin typeface="+mj-lt"/>
          <a:ea typeface="+mj-ea"/>
          <a:cs typeface="+mj-cs"/>
          <a:sym typeface="Calibri"/>
        </a:defRPr>
      </a:lvl8pPr>
      <a:lvl9pPr marL="2194560" marR="0" indent="-365760" algn="l" defTabSz="914400" rtl="0" latinLnBrk="0">
        <a:lnSpc>
          <a:spcPct val="100000"/>
        </a:lnSpc>
        <a:spcBef>
          <a:spcPts val="750"/>
        </a:spcBef>
        <a:spcAft>
          <a:spcPts val="0"/>
        </a:spcAft>
        <a:buClrTx/>
        <a:buSzPct val="100000"/>
        <a:buFont typeface="Arial"/>
        <a:buChar char="•"/>
        <a:tabLst/>
        <a:defRPr sz="3200" b="0" i="0" u="none" strike="noStrike" cap="none" spc="0" baseline="0">
          <a:ln>
            <a:noFill/>
          </a:ln>
          <a:solidFill>
            <a:schemeClr val="accent6"/>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228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685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1143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1600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rcRect t="2020"/>
              <a:stretch>
                <a:fillRect/>
              </a:stretch>
            </p:blipFill>
          </mc:Choice>
          <mc:Fallback>
            <p:blipFill>
              <a:blip r:embed="rId4"/>
              <a:srcRect t="2020"/>
              <a:stretch>
                <a:fillRect/>
              </a:stretch>
            </p:blipFill>
          </mc:Fallback>
        </mc:AlternateContent>
        <p:spPr>
          <a:xfrm>
            <a:off x="5514879" y="0"/>
            <a:ext cx="6692900" cy="6532794"/>
          </a:xfrm>
          <a:prstGeom prst="rect">
            <a:avLst/>
          </a:prstGeom>
        </p:spPr>
      </p:pic>
      <p:pic>
        <p:nvPicPr>
          <p:cNvPr id="11" name="Picture 10"/>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438150" y="173068"/>
            <a:ext cx="11315700" cy="527050"/>
          </a:xfrm>
          <a:prstGeom prst="rect">
            <a:avLst/>
          </a:prstGeom>
        </p:spPr>
      </p:pic>
      <p:pic>
        <p:nvPicPr>
          <p:cNvPr id="5" name="Picture 4"/>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9"/>
              <a:srcRect r="286"/>
              <a:stretch>
                <a:fillRect/>
              </a:stretch>
            </p:blipFill>
          </mc:Choice>
          <mc:Fallback>
            <p:blipFill>
              <a:blip r:embed="rId10"/>
              <a:srcRect r="286"/>
              <a:stretch>
                <a:fillRect/>
              </a:stretch>
            </p:blipFill>
          </mc:Fallback>
        </mc:AlternateContent>
        <p:spPr>
          <a:xfrm>
            <a:off x="-7312" y="5953222"/>
            <a:ext cx="12207779" cy="914400"/>
          </a:xfrm>
          <a:prstGeom prst="rect">
            <a:avLst/>
          </a:prstGeom>
        </p:spPr>
      </p:pic>
    </p:spTree>
    <p:extLst>
      <p:ext uri="{BB962C8B-B14F-4D97-AF65-F5344CB8AC3E}">
        <p14:creationId xmlns:p14="http://schemas.microsoft.com/office/powerpoint/2010/main" val="2311571365"/>
      </p:ext>
    </p:extLst>
  </p:cSld>
  <p:clrMap bg1="lt1" tx1="dk1" bg2="lt2" tx2="dk2" accent1="accent1" accent2="accent2" accent3="accent3" accent4="accent4" accent5="accent5" accent6="accent6" hlink="hlink" folHlink="folHlink"/>
  <p:sldLayoutIdLst>
    <p:sldLayoutId id="2147483663" r:id="rId1"/>
  </p:sldLayoutIdLst>
  <p:txStyles>
    <p:titleStyle>
      <a:lvl1pPr algn="ctr" defTabSz="2286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228600" rtl="0" eaLnBrk="1" latinLnBrk="0" hangingPunct="1">
        <a:spcBef>
          <a:spcPct val="20000"/>
        </a:spcBef>
        <a:buFont typeface="Arial"/>
        <a:buChar char="•"/>
        <a:defRPr sz="1600" kern="1200">
          <a:solidFill>
            <a:schemeClr val="tx1"/>
          </a:solidFill>
          <a:latin typeface="+mn-lt"/>
          <a:ea typeface="+mn-ea"/>
          <a:cs typeface="+mn-cs"/>
        </a:defRPr>
      </a:lvl1pPr>
      <a:lvl2pPr marL="371475" indent="-142875" algn="l" defTabSz="228600" rtl="0" eaLnBrk="1" latinLnBrk="0" hangingPunct="1">
        <a:spcBef>
          <a:spcPct val="20000"/>
        </a:spcBef>
        <a:buFont typeface="Arial"/>
        <a:buChar char="–"/>
        <a:defRPr sz="1400" kern="1200">
          <a:solidFill>
            <a:schemeClr val="tx1"/>
          </a:solidFill>
          <a:latin typeface="+mn-lt"/>
          <a:ea typeface="+mn-ea"/>
          <a:cs typeface="+mn-cs"/>
        </a:defRPr>
      </a:lvl2pPr>
      <a:lvl3pPr marL="571500" indent="-114300" algn="l" defTabSz="228600" rtl="0" eaLnBrk="1" latinLnBrk="0" hangingPunct="1">
        <a:spcBef>
          <a:spcPct val="20000"/>
        </a:spcBef>
        <a:buFont typeface="Arial"/>
        <a:buChar char="•"/>
        <a:defRPr sz="1200" kern="1200">
          <a:solidFill>
            <a:schemeClr val="tx1"/>
          </a:solidFill>
          <a:latin typeface="+mn-lt"/>
          <a:ea typeface="+mn-ea"/>
          <a:cs typeface="+mn-cs"/>
        </a:defRPr>
      </a:lvl3pPr>
      <a:lvl4pPr marL="800100" indent="-114300" algn="l" defTabSz="228600" rtl="0" eaLnBrk="1" latinLnBrk="0" hangingPunct="1">
        <a:spcBef>
          <a:spcPct val="20000"/>
        </a:spcBef>
        <a:buFont typeface="Arial"/>
        <a:buChar char="–"/>
        <a:defRPr sz="1000" kern="1200">
          <a:solidFill>
            <a:schemeClr val="tx1"/>
          </a:solidFill>
          <a:latin typeface="+mn-lt"/>
          <a:ea typeface="+mn-ea"/>
          <a:cs typeface="+mn-cs"/>
        </a:defRPr>
      </a:lvl4pPr>
      <a:lvl5pPr marL="1028700" indent="-114300" algn="l" defTabSz="228600" rtl="0" eaLnBrk="1" latinLnBrk="0" hangingPunct="1">
        <a:spcBef>
          <a:spcPct val="20000"/>
        </a:spcBef>
        <a:buFont typeface="Arial"/>
        <a:buChar char="»"/>
        <a:defRPr sz="1000" kern="1200">
          <a:solidFill>
            <a:schemeClr val="tx1"/>
          </a:solidFill>
          <a:latin typeface="+mn-lt"/>
          <a:ea typeface="+mn-ea"/>
          <a:cs typeface="+mn-cs"/>
        </a:defRPr>
      </a:lvl5pPr>
      <a:lvl6pPr marL="1257300" indent="-114300" algn="l" defTabSz="228600" rtl="0" eaLnBrk="1" latinLnBrk="0" hangingPunct="1">
        <a:spcBef>
          <a:spcPct val="20000"/>
        </a:spcBef>
        <a:buFont typeface="Arial"/>
        <a:buChar char="•"/>
        <a:defRPr sz="1000" kern="1200">
          <a:solidFill>
            <a:schemeClr val="tx1"/>
          </a:solidFill>
          <a:latin typeface="+mn-lt"/>
          <a:ea typeface="+mn-ea"/>
          <a:cs typeface="+mn-cs"/>
        </a:defRPr>
      </a:lvl6pPr>
      <a:lvl7pPr marL="1485900" indent="-114300" algn="l" defTabSz="228600" rtl="0" eaLnBrk="1" latinLnBrk="0" hangingPunct="1">
        <a:spcBef>
          <a:spcPct val="20000"/>
        </a:spcBef>
        <a:buFont typeface="Arial"/>
        <a:buChar char="•"/>
        <a:defRPr sz="1000" kern="1200">
          <a:solidFill>
            <a:schemeClr val="tx1"/>
          </a:solidFill>
          <a:latin typeface="+mn-lt"/>
          <a:ea typeface="+mn-ea"/>
          <a:cs typeface="+mn-cs"/>
        </a:defRPr>
      </a:lvl7pPr>
      <a:lvl8pPr marL="1714500" indent="-114300" algn="l" defTabSz="228600" rtl="0" eaLnBrk="1" latinLnBrk="0" hangingPunct="1">
        <a:spcBef>
          <a:spcPct val="20000"/>
        </a:spcBef>
        <a:buFont typeface="Arial"/>
        <a:buChar char="•"/>
        <a:defRPr sz="1000" kern="1200">
          <a:solidFill>
            <a:schemeClr val="tx1"/>
          </a:solidFill>
          <a:latin typeface="+mn-lt"/>
          <a:ea typeface="+mn-ea"/>
          <a:cs typeface="+mn-cs"/>
        </a:defRPr>
      </a:lvl8pPr>
      <a:lvl9pPr marL="1943100" indent="-114300" algn="l" defTabSz="228600" rtl="0" eaLnBrk="1" latinLnBrk="0" hangingPunct="1">
        <a:spcBef>
          <a:spcPct val="20000"/>
        </a:spcBef>
        <a:buFont typeface="Arial"/>
        <a:buChar char="•"/>
        <a:defRPr sz="1000" kern="1200">
          <a:solidFill>
            <a:schemeClr val="tx1"/>
          </a:solidFill>
          <a:latin typeface="+mn-lt"/>
          <a:ea typeface="+mn-ea"/>
          <a:cs typeface="+mn-cs"/>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6D090A-F5C7-A643-B799-00B7A8DD66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4898669-0C01-B54A-AA69-EE433FD66C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4E3BA0-9A78-DB45-B2F5-2D8DB648D4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6FF31F-D51E-784B-B5FE-96D1A36C45FB}" type="datetimeFigureOut">
              <a:rPr lang="en-US" smtClean="0"/>
              <a:t>11/17/23</a:t>
            </a:fld>
            <a:endParaRPr lang="en-US"/>
          </a:p>
        </p:txBody>
      </p:sp>
      <p:sp>
        <p:nvSpPr>
          <p:cNvPr id="5" name="Footer Placeholder 4">
            <a:extLst>
              <a:ext uri="{FF2B5EF4-FFF2-40B4-BE49-F238E27FC236}">
                <a16:creationId xmlns:a16="http://schemas.microsoft.com/office/drawing/2014/main" id="{A5B34907-1564-8146-935D-FD300631DA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65CDF41-521C-3846-9E10-43A5900B94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1B233F-8039-DD4D-97CB-AF4A7F48D147}" type="slidenum">
              <a:rPr lang="en-US" smtClean="0"/>
              <a:t>‹#›</a:t>
            </a:fld>
            <a:endParaRPr lang="en-US"/>
          </a:p>
        </p:txBody>
      </p:sp>
    </p:spTree>
    <p:extLst>
      <p:ext uri="{BB962C8B-B14F-4D97-AF65-F5344CB8AC3E}">
        <p14:creationId xmlns:p14="http://schemas.microsoft.com/office/powerpoint/2010/main" val="75595777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40777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438150" y="173068"/>
            <a:ext cx="11315700" cy="527050"/>
          </a:xfrm>
          <a:prstGeom prst="rect">
            <a:avLst/>
          </a:prstGeom>
        </p:spPr>
      </p:pic>
      <p:pic>
        <p:nvPicPr>
          <p:cNvPr id="6" name="Picture 5"/>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7"/>
              <a:srcRect r="286"/>
              <a:stretch>
                <a:fillRect/>
              </a:stretch>
            </p:blipFill>
          </mc:Choice>
          <mc:Fallback>
            <p:blipFill>
              <a:blip r:embed="rId8"/>
              <a:srcRect r="286"/>
              <a:stretch>
                <a:fillRect/>
              </a:stretch>
            </p:blipFill>
          </mc:Fallback>
        </mc:AlternateContent>
        <p:spPr>
          <a:xfrm>
            <a:off x="-7312" y="5953222"/>
            <a:ext cx="12207779" cy="914400"/>
          </a:xfrm>
          <a:prstGeom prst="rect">
            <a:avLst/>
          </a:prstGeom>
        </p:spPr>
      </p:pic>
    </p:spTree>
    <p:extLst>
      <p:ext uri="{BB962C8B-B14F-4D97-AF65-F5344CB8AC3E}">
        <p14:creationId xmlns:p14="http://schemas.microsoft.com/office/powerpoint/2010/main" val="2587576654"/>
      </p:ext>
    </p:extLst>
  </p:cSld>
  <p:clrMap bg1="lt1" tx1="dk1" bg2="lt2" tx2="dk2" accent1="accent1" accent2="accent2" accent3="accent3" accent4="accent4" accent5="accent5" accent6="accent6" hlink="hlink" folHlink="folHlink"/>
  <p:sldLayoutIdLst>
    <p:sldLayoutId id="2147483665" r:id="rId1"/>
  </p:sldLayoutIdLst>
  <p:txStyles>
    <p:titleStyle>
      <a:lvl1pPr algn="ctr" defTabSz="2286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228600" rtl="0" eaLnBrk="1" latinLnBrk="0" hangingPunct="1">
        <a:spcBef>
          <a:spcPct val="20000"/>
        </a:spcBef>
        <a:buFont typeface="Arial"/>
        <a:buChar char="•"/>
        <a:defRPr sz="1600" kern="1200">
          <a:solidFill>
            <a:schemeClr val="tx1"/>
          </a:solidFill>
          <a:latin typeface="+mn-lt"/>
          <a:ea typeface="+mn-ea"/>
          <a:cs typeface="+mn-cs"/>
        </a:defRPr>
      </a:lvl1pPr>
      <a:lvl2pPr marL="371475" indent="-142875" algn="l" defTabSz="228600" rtl="0" eaLnBrk="1" latinLnBrk="0" hangingPunct="1">
        <a:spcBef>
          <a:spcPct val="20000"/>
        </a:spcBef>
        <a:buFont typeface="Arial"/>
        <a:buChar char="–"/>
        <a:defRPr sz="1400" kern="1200">
          <a:solidFill>
            <a:schemeClr val="tx1"/>
          </a:solidFill>
          <a:latin typeface="+mn-lt"/>
          <a:ea typeface="+mn-ea"/>
          <a:cs typeface="+mn-cs"/>
        </a:defRPr>
      </a:lvl2pPr>
      <a:lvl3pPr marL="571500" indent="-114300" algn="l" defTabSz="228600" rtl="0" eaLnBrk="1" latinLnBrk="0" hangingPunct="1">
        <a:spcBef>
          <a:spcPct val="20000"/>
        </a:spcBef>
        <a:buFont typeface="Arial"/>
        <a:buChar char="•"/>
        <a:defRPr sz="1200" kern="1200">
          <a:solidFill>
            <a:schemeClr val="tx1"/>
          </a:solidFill>
          <a:latin typeface="+mn-lt"/>
          <a:ea typeface="+mn-ea"/>
          <a:cs typeface="+mn-cs"/>
        </a:defRPr>
      </a:lvl3pPr>
      <a:lvl4pPr marL="800100" indent="-114300" algn="l" defTabSz="228600" rtl="0" eaLnBrk="1" latinLnBrk="0" hangingPunct="1">
        <a:spcBef>
          <a:spcPct val="20000"/>
        </a:spcBef>
        <a:buFont typeface="Arial"/>
        <a:buChar char="–"/>
        <a:defRPr sz="1000" kern="1200">
          <a:solidFill>
            <a:schemeClr val="tx1"/>
          </a:solidFill>
          <a:latin typeface="+mn-lt"/>
          <a:ea typeface="+mn-ea"/>
          <a:cs typeface="+mn-cs"/>
        </a:defRPr>
      </a:lvl4pPr>
      <a:lvl5pPr marL="1028700" indent="-114300" algn="l" defTabSz="228600" rtl="0" eaLnBrk="1" latinLnBrk="0" hangingPunct="1">
        <a:spcBef>
          <a:spcPct val="20000"/>
        </a:spcBef>
        <a:buFont typeface="Arial"/>
        <a:buChar char="»"/>
        <a:defRPr sz="1000" kern="1200">
          <a:solidFill>
            <a:schemeClr val="tx1"/>
          </a:solidFill>
          <a:latin typeface="+mn-lt"/>
          <a:ea typeface="+mn-ea"/>
          <a:cs typeface="+mn-cs"/>
        </a:defRPr>
      </a:lvl5pPr>
      <a:lvl6pPr marL="1257300" indent="-114300" algn="l" defTabSz="228600" rtl="0" eaLnBrk="1" latinLnBrk="0" hangingPunct="1">
        <a:spcBef>
          <a:spcPct val="20000"/>
        </a:spcBef>
        <a:buFont typeface="Arial"/>
        <a:buChar char="•"/>
        <a:defRPr sz="1000" kern="1200">
          <a:solidFill>
            <a:schemeClr val="tx1"/>
          </a:solidFill>
          <a:latin typeface="+mn-lt"/>
          <a:ea typeface="+mn-ea"/>
          <a:cs typeface="+mn-cs"/>
        </a:defRPr>
      </a:lvl6pPr>
      <a:lvl7pPr marL="1485900" indent="-114300" algn="l" defTabSz="228600" rtl="0" eaLnBrk="1" latinLnBrk="0" hangingPunct="1">
        <a:spcBef>
          <a:spcPct val="20000"/>
        </a:spcBef>
        <a:buFont typeface="Arial"/>
        <a:buChar char="•"/>
        <a:defRPr sz="1000" kern="1200">
          <a:solidFill>
            <a:schemeClr val="tx1"/>
          </a:solidFill>
          <a:latin typeface="+mn-lt"/>
          <a:ea typeface="+mn-ea"/>
          <a:cs typeface="+mn-cs"/>
        </a:defRPr>
      </a:lvl7pPr>
      <a:lvl8pPr marL="1714500" indent="-114300" algn="l" defTabSz="228600" rtl="0" eaLnBrk="1" latinLnBrk="0" hangingPunct="1">
        <a:spcBef>
          <a:spcPct val="20000"/>
        </a:spcBef>
        <a:buFont typeface="Arial"/>
        <a:buChar char="•"/>
        <a:defRPr sz="1000" kern="1200">
          <a:solidFill>
            <a:schemeClr val="tx1"/>
          </a:solidFill>
          <a:latin typeface="+mn-lt"/>
          <a:ea typeface="+mn-ea"/>
          <a:cs typeface="+mn-cs"/>
        </a:defRPr>
      </a:lvl8pPr>
      <a:lvl9pPr marL="1943100" indent="-114300" algn="l" defTabSz="228600" rtl="0" eaLnBrk="1" latinLnBrk="0" hangingPunct="1">
        <a:spcBef>
          <a:spcPct val="20000"/>
        </a:spcBef>
        <a:buFont typeface="Arial"/>
        <a:buChar char="•"/>
        <a:defRPr sz="1000" kern="1200">
          <a:solidFill>
            <a:schemeClr val="tx1"/>
          </a:solidFill>
          <a:latin typeface="+mn-lt"/>
          <a:ea typeface="+mn-ea"/>
          <a:cs typeface="+mn-cs"/>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25400" y="0"/>
            <a:ext cx="12242800" cy="6858000"/>
          </a:xfrm>
          <a:prstGeom prst="rect">
            <a:avLst/>
          </a:prstGeom>
        </p:spPr>
      </p:pic>
      <p:pic>
        <p:nvPicPr>
          <p:cNvPr id="10" name="Picture 9"/>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25400" y="5927822"/>
            <a:ext cx="12242800" cy="939800"/>
          </a:xfrm>
          <a:prstGeom prst="rect">
            <a:avLst/>
          </a:prstGeom>
        </p:spPr>
      </p:pic>
      <p:pic>
        <p:nvPicPr>
          <p:cNvPr id="9" name="Picture 8"/>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7"/>
              <a:stretch>
                <a:fillRect/>
              </a:stretch>
            </p:blipFill>
          </mc:Choice>
          <mc:Fallback>
            <p:blipFill>
              <a:blip r:embed="rId8"/>
              <a:stretch>
                <a:fillRect/>
              </a:stretch>
            </p:blipFill>
          </mc:Fallback>
        </mc:AlternateContent>
        <p:spPr>
          <a:xfrm>
            <a:off x="422317" y="341126"/>
            <a:ext cx="4343400" cy="857250"/>
          </a:xfrm>
          <a:prstGeom prst="rect">
            <a:avLst/>
          </a:prstGeom>
        </p:spPr>
      </p:pic>
      <p:pic>
        <p:nvPicPr>
          <p:cNvPr id="11" name="Picture 10"/>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9"/>
              <a:stretch>
                <a:fillRect/>
              </a:stretch>
            </p:blipFill>
          </mc:Choice>
          <mc:Fallback>
            <p:blipFill>
              <a:blip r:embed="rId10"/>
              <a:stretch>
                <a:fillRect/>
              </a:stretch>
            </p:blipFill>
          </mc:Fallback>
        </mc:AlternateContent>
        <p:spPr>
          <a:xfrm>
            <a:off x="9955066" y="6321580"/>
            <a:ext cx="1714500" cy="152400"/>
          </a:xfrm>
          <a:prstGeom prst="rect">
            <a:avLst/>
          </a:prstGeom>
        </p:spPr>
      </p:pic>
    </p:spTree>
    <p:extLst>
      <p:ext uri="{BB962C8B-B14F-4D97-AF65-F5344CB8AC3E}">
        <p14:creationId xmlns:p14="http://schemas.microsoft.com/office/powerpoint/2010/main" val="3234433155"/>
      </p:ext>
    </p:extLst>
  </p:cSld>
  <p:clrMap bg1="lt1" tx1="dk1" bg2="lt2" tx2="dk2" accent1="accent1" accent2="accent2" accent3="accent3" accent4="accent4" accent5="accent5" accent6="accent6" hlink="hlink" folHlink="folHlink"/>
  <p:sldLayoutIdLst>
    <p:sldLayoutId id="2147483667" r:id="rId1"/>
  </p:sldLayoutIdLst>
  <p:txStyles>
    <p:titleStyle>
      <a:lvl1pPr algn="ctr" defTabSz="2286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228600" rtl="0" eaLnBrk="1" latinLnBrk="0" hangingPunct="1">
        <a:spcBef>
          <a:spcPct val="20000"/>
        </a:spcBef>
        <a:buFont typeface="Arial"/>
        <a:buChar char="•"/>
        <a:defRPr sz="1600" kern="1200">
          <a:solidFill>
            <a:schemeClr val="tx1"/>
          </a:solidFill>
          <a:latin typeface="+mn-lt"/>
          <a:ea typeface="+mn-ea"/>
          <a:cs typeface="+mn-cs"/>
        </a:defRPr>
      </a:lvl1pPr>
      <a:lvl2pPr marL="371475" indent="-142875" algn="l" defTabSz="228600" rtl="0" eaLnBrk="1" latinLnBrk="0" hangingPunct="1">
        <a:spcBef>
          <a:spcPct val="20000"/>
        </a:spcBef>
        <a:buFont typeface="Arial"/>
        <a:buChar char="–"/>
        <a:defRPr sz="1400" kern="1200">
          <a:solidFill>
            <a:schemeClr val="tx1"/>
          </a:solidFill>
          <a:latin typeface="+mn-lt"/>
          <a:ea typeface="+mn-ea"/>
          <a:cs typeface="+mn-cs"/>
        </a:defRPr>
      </a:lvl2pPr>
      <a:lvl3pPr marL="571500" indent="-114300" algn="l" defTabSz="228600" rtl="0" eaLnBrk="1" latinLnBrk="0" hangingPunct="1">
        <a:spcBef>
          <a:spcPct val="20000"/>
        </a:spcBef>
        <a:buFont typeface="Arial"/>
        <a:buChar char="•"/>
        <a:defRPr sz="1200" kern="1200">
          <a:solidFill>
            <a:schemeClr val="tx1"/>
          </a:solidFill>
          <a:latin typeface="+mn-lt"/>
          <a:ea typeface="+mn-ea"/>
          <a:cs typeface="+mn-cs"/>
        </a:defRPr>
      </a:lvl3pPr>
      <a:lvl4pPr marL="800100" indent="-114300" algn="l" defTabSz="228600" rtl="0" eaLnBrk="1" latinLnBrk="0" hangingPunct="1">
        <a:spcBef>
          <a:spcPct val="20000"/>
        </a:spcBef>
        <a:buFont typeface="Arial"/>
        <a:buChar char="–"/>
        <a:defRPr sz="1000" kern="1200">
          <a:solidFill>
            <a:schemeClr val="tx1"/>
          </a:solidFill>
          <a:latin typeface="+mn-lt"/>
          <a:ea typeface="+mn-ea"/>
          <a:cs typeface="+mn-cs"/>
        </a:defRPr>
      </a:lvl4pPr>
      <a:lvl5pPr marL="1028700" indent="-114300" algn="l" defTabSz="228600" rtl="0" eaLnBrk="1" latinLnBrk="0" hangingPunct="1">
        <a:spcBef>
          <a:spcPct val="20000"/>
        </a:spcBef>
        <a:buFont typeface="Arial"/>
        <a:buChar char="»"/>
        <a:defRPr sz="1000" kern="1200">
          <a:solidFill>
            <a:schemeClr val="tx1"/>
          </a:solidFill>
          <a:latin typeface="+mn-lt"/>
          <a:ea typeface="+mn-ea"/>
          <a:cs typeface="+mn-cs"/>
        </a:defRPr>
      </a:lvl5pPr>
      <a:lvl6pPr marL="1257300" indent="-114300" algn="l" defTabSz="228600" rtl="0" eaLnBrk="1" latinLnBrk="0" hangingPunct="1">
        <a:spcBef>
          <a:spcPct val="20000"/>
        </a:spcBef>
        <a:buFont typeface="Arial"/>
        <a:buChar char="•"/>
        <a:defRPr sz="1000" kern="1200">
          <a:solidFill>
            <a:schemeClr val="tx1"/>
          </a:solidFill>
          <a:latin typeface="+mn-lt"/>
          <a:ea typeface="+mn-ea"/>
          <a:cs typeface="+mn-cs"/>
        </a:defRPr>
      </a:lvl6pPr>
      <a:lvl7pPr marL="1485900" indent="-114300" algn="l" defTabSz="228600" rtl="0" eaLnBrk="1" latinLnBrk="0" hangingPunct="1">
        <a:spcBef>
          <a:spcPct val="20000"/>
        </a:spcBef>
        <a:buFont typeface="Arial"/>
        <a:buChar char="•"/>
        <a:defRPr sz="1000" kern="1200">
          <a:solidFill>
            <a:schemeClr val="tx1"/>
          </a:solidFill>
          <a:latin typeface="+mn-lt"/>
          <a:ea typeface="+mn-ea"/>
          <a:cs typeface="+mn-cs"/>
        </a:defRPr>
      </a:lvl7pPr>
      <a:lvl8pPr marL="1714500" indent="-114300" algn="l" defTabSz="228600" rtl="0" eaLnBrk="1" latinLnBrk="0" hangingPunct="1">
        <a:spcBef>
          <a:spcPct val="20000"/>
        </a:spcBef>
        <a:buFont typeface="Arial"/>
        <a:buChar char="•"/>
        <a:defRPr sz="1000" kern="1200">
          <a:solidFill>
            <a:schemeClr val="tx1"/>
          </a:solidFill>
          <a:latin typeface="+mn-lt"/>
          <a:ea typeface="+mn-ea"/>
          <a:cs typeface="+mn-cs"/>
        </a:defRPr>
      </a:lvl8pPr>
      <a:lvl9pPr marL="1943100" indent="-114300" algn="l" defTabSz="228600" rtl="0" eaLnBrk="1" latinLnBrk="0" hangingPunct="1">
        <a:spcBef>
          <a:spcPct val="20000"/>
        </a:spcBef>
        <a:buFont typeface="Arial"/>
        <a:buChar char="•"/>
        <a:defRPr sz="1000" kern="1200">
          <a:solidFill>
            <a:schemeClr val="tx1"/>
          </a:solidFill>
          <a:latin typeface="+mn-lt"/>
          <a:ea typeface="+mn-ea"/>
          <a:cs typeface="+mn-cs"/>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rcRect r="365"/>
              <a:stretch>
                <a:fillRect/>
              </a:stretch>
            </p:blipFill>
          </mc:Choice>
          <mc:Fallback>
            <p:blipFill>
              <a:blip r:embed="rId4"/>
              <a:srcRect r="365"/>
              <a:stretch>
                <a:fillRect/>
              </a:stretch>
            </p:blipFill>
          </mc:Fallback>
        </mc:AlternateContent>
        <p:spPr>
          <a:xfrm>
            <a:off x="-6158" y="5943600"/>
            <a:ext cx="12198158" cy="914400"/>
          </a:xfrm>
          <a:prstGeom prst="rect">
            <a:avLst/>
          </a:prstGeom>
        </p:spPr>
      </p:pic>
      <p:pic>
        <p:nvPicPr>
          <p:cNvPr id="8" name="Picture 7"/>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9"/>
              <a:stretch>
                <a:fillRect/>
              </a:stretch>
            </p:blipFill>
          </mc:Choice>
          <mc:Fallback>
            <p:blipFill>
              <a:blip r:embed="rId10"/>
              <a:stretch>
                <a:fillRect/>
              </a:stretch>
            </p:blipFill>
          </mc:Fallback>
        </mc:AlternateContent>
        <p:spPr>
          <a:xfrm>
            <a:off x="9955066" y="6321580"/>
            <a:ext cx="1714500" cy="152400"/>
          </a:xfrm>
          <a:prstGeom prst="rect">
            <a:avLst/>
          </a:prstGeom>
        </p:spPr>
      </p:pic>
      <p:pic>
        <p:nvPicPr>
          <p:cNvPr id="9" name="Picture 8"/>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15"/>
              <a:stretch>
                <a:fillRect/>
              </a:stretch>
            </p:blipFill>
          </mc:Choice>
          <mc:Fallback>
            <p:blipFill>
              <a:blip r:embed="rId16"/>
              <a:stretch>
                <a:fillRect/>
              </a:stretch>
            </p:blipFill>
          </mc:Fallback>
        </mc:AlternateContent>
        <p:spPr>
          <a:xfrm>
            <a:off x="438150" y="173068"/>
            <a:ext cx="11315700" cy="527050"/>
          </a:xfrm>
          <a:prstGeom prst="rect">
            <a:avLst/>
          </a:prstGeom>
        </p:spPr>
      </p:pic>
    </p:spTree>
    <p:extLst>
      <p:ext uri="{BB962C8B-B14F-4D97-AF65-F5344CB8AC3E}">
        <p14:creationId xmlns:p14="http://schemas.microsoft.com/office/powerpoint/2010/main" val="459820795"/>
      </p:ext>
    </p:extLst>
  </p:cSld>
  <p:clrMap bg1="lt1" tx1="dk1" bg2="lt2" tx2="dk2" accent1="accent1" accent2="accent2" accent3="accent3" accent4="accent4" accent5="accent5" accent6="accent6" hlink="hlink" folHlink="folHlink"/>
  <p:sldLayoutIdLst>
    <p:sldLayoutId id="2147483669" r:id="rId1"/>
  </p:sldLayoutIdLst>
  <p:txStyles>
    <p:titleStyle>
      <a:lvl1pPr algn="ctr" defTabSz="2286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228600" rtl="0" eaLnBrk="1" latinLnBrk="0" hangingPunct="1">
        <a:spcBef>
          <a:spcPct val="20000"/>
        </a:spcBef>
        <a:buFont typeface="Arial"/>
        <a:buChar char="•"/>
        <a:defRPr sz="1600" kern="1200">
          <a:solidFill>
            <a:schemeClr val="tx1"/>
          </a:solidFill>
          <a:latin typeface="+mn-lt"/>
          <a:ea typeface="+mn-ea"/>
          <a:cs typeface="+mn-cs"/>
        </a:defRPr>
      </a:lvl1pPr>
      <a:lvl2pPr marL="371475" indent="-142875" algn="l" defTabSz="228600" rtl="0" eaLnBrk="1" latinLnBrk="0" hangingPunct="1">
        <a:spcBef>
          <a:spcPct val="20000"/>
        </a:spcBef>
        <a:buFont typeface="Arial"/>
        <a:buChar char="–"/>
        <a:defRPr sz="1400" kern="1200">
          <a:solidFill>
            <a:schemeClr val="tx1"/>
          </a:solidFill>
          <a:latin typeface="+mn-lt"/>
          <a:ea typeface="+mn-ea"/>
          <a:cs typeface="+mn-cs"/>
        </a:defRPr>
      </a:lvl2pPr>
      <a:lvl3pPr marL="571500" indent="-114300" algn="l" defTabSz="228600" rtl="0" eaLnBrk="1" latinLnBrk="0" hangingPunct="1">
        <a:spcBef>
          <a:spcPct val="20000"/>
        </a:spcBef>
        <a:buFont typeface="Arial"/>
        <a:buChar char="•"/>
        <a:defRPr sz="1200" kern="1200">
          <a:solidFill>
            <a:schemeClr val="tx1"/>
          </a:solidFill>
          <a:latin typeface="+mn-lt"/>
          <a:ea typeface="+mn-ea"/>
          <a:cs typeface="+mn-cs"/>
        </a:defRPr>
      </a:lvl3pPr>
      <a:lvl4pPr marL="800100" indent="-114300" algn="l" defTabSz="228600" rtl="0" eaLnBrk="1" latinLnBrk="0" hangingPunct="1">
        <a:spcBef>
          <a:spcPct val="20000"/>
        </a:spcBef>
        <a:buFont typeface="Arial"/>
        <a:buChar char="–"/>
        <a:defRPr sz="1000" kern="1200">
          <a:solidFill>
            <a:schemeClr val="tx1"/>
          </a:solidFill>
          <a:latin typeface="+mn-lt"/>
          <a:ea typeface="+mn-ea"/>
          <a:cs typeface="+mn-cs"/>
        </a:defRPr>
      </a:lvl4pPr>
      <a:lvl5pPr marL="1028700" indent="-114300" algn="l" defTabSz="228600" rtl="0" eaLnBrk="1" latinLnBrk="0" hangingPunct="1">
        <a:spcBef>
          <a:spcPct val="20000"/>
        </a:spcBef>
        <a:buFont typeface="Arial"/>
        <a:buChar char="»"/>
        <a:defRPr sz="1000" kern="1200">
          <a:solidFill>
            <a:schemeClr val="tx1"/>
          </a:solidFill>
          <a:latin typeface="+mn-lt"/>
          <a:ea typeface="+mn-ea"/>
          <a:cs typeface="+mn-cs"/>
        </a:defRPr>
      </a:lvl5pPr>
      <a:lvl6pPr marL="1257300" indent="-114300" algn="l" defTabSz="228600" rtl="0" eaLnBrk="1" latinLnBrk="0" hangingPunct="1">
        <a:spcBef>
          <a:spcPct val="20000"/>
        </a:spcBef>
        <a:buFont typeface="Arial"/>
        <a:buChar char="•"/>
        <a:defRPr sz="1000" kern="1200">
          <a:solidFill>
            <a:schemeClr val="tx1"/>
          </a:solidFill>
          <a:latin typeface="+mn-lt"/>
          <a:ea typeface="+mn-ea"/>
          <a:cs typeface="+mn-cs"/>
        </a:defRPr>
      </a:lvl6pPr>
      <a:lvl7pPr marL="1485900" indent="-114300" algn="l" defTabSz="228600" rtl="0" eaLnBrk="1" latinLnBrk="0" hangingPunct="1">
        <a:spcBef>
          <a:spcPct val="20000"/>
        </a:spcBef>
        <a:buFont typeface="Arial"/>
        <a:buChar char="•"/>
        <a:defRPr sz="1000" kern="1200">
          <a:solidFill>
            <a:schemeClr val="tx1"/>
          </a:solidFill>
          <a:latin typeface="+mn-lt"/>
          <a:ea typeface="+mn-ea"/>
          <a:cs typeface="+mn-cs"/>
        </a:defRPr>
      </a:lvl7pPr>
      <a:lvl8pPr marL="1714500" indent="-114300" algn="l" defTabSz="228600" rtl="0" eaLnBrk="1" latinLnBrk="0" hangingPunct="1">
        <a:spcBef>
          <a:spcPct val="20000"/>
        </a:spcBef>
        <a:buFont typeface="Arial"/>
        <a:buChar char="•"/>
        <a:defRPr sz="1000" kern="1200">
          <a:solidFill>
            <a:schemeClr val="tx1"/>
          </a:solidFill>
          <a:latin typeface="+mn-lt"/>
          <a:ea typeface="+mn-ea"/>
          <a:cs typeface="+mn-cs"/>
        </a:defRPr>
      </a:lvl8pPr>
      <a:lvl9pPr marL="1943100" indent="-114300" algn="l" defTabSz="228600" rtl="0" eaLnBrk="1" latinLnBrk="0" hangingPunct="1">
        <a:spcBef>
          <a:spcPct val="20000"/>
        </a:spcBef>
        <a:buFont typeface="Arial"/>
        <a:buChar char="•"/>
        <a:defRPr sz="1000" kern="1200">
          <a:solidFill>
            <a:schemeClr val="tx1"/>
          </a:solidFill>
          <a:latin typeface="+mn-lt"/>
          <a:ea typeface="+mn-ea"/>
          <a:cs typeface="+mn-cs"/>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438150" y="173068"/>
            <a:ext cx="11315700" cy="527050"/>
          </a:xfrm>
          <a:prstGeom prst="rect">
            <a:avLst/>
          </a:prstGeom>
        </p:spPr>
      </p:pic>
      <p:pic>
        <p:nvPicPr>
          <p:cNvPr id="4" name="Picture 3"/>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7"/>
              <a:srcRect r="286"/>
              <a:stretch>
                <a:fillRect/>
              </a:stretch>
            </p:blipFill>
          </mc:Choice>
          <mc:Fallback>
            <p:blipFill>
              <a:blip r:embed="rId8"/>
              <a:srcRect r="286"/>
              <a:stretch>
                <a:fillRect/>
              </a:stretch>
            </p:blipFill>
          </mc:Fallback>
        </mc:AlternateContent>
        <p:spPr>
          <a:xfrm>
            <a:off x="-7312" y="5953222"/>
            <a:ext cx="12207779" cy="914400"/>
          </a:xfrm>
          <a:prstGeom prst="rect">
            <a:avLst/>
          </a:prstGeom>
        </p:spPr>
      </p:pic>
    </p:spTree>
    <p:extLst>
      <p:ext uri="{BB962C8B-B14F-4D97-AF65-F5344CB8AC3E}">
        <p14:creationId xmlns:p14="http://schemas.microsoft.com/office/powerpoint/2010/main" val="2394199653"/>
      </p:ext>
    </p:extLst>
  </p:cSld>
  <p:clrMap bg1="lt1" tx1="dk1" bg2="lt2" tx2="dk2" accent1="accent1" accent2="accent2" accent3="accent3" accent4="accent4" accent5="accent5" accent6="accent6" hlink="hlink" folHlink="folHlink"/>
  <p:sldLayoutIdLst>
    <p:sldLayoutId id="2147483671" r:id="rId1"/>
  </p:sldLayoutIdLst>
  <p:txStyles>
    <p:titleStyle>
      <a:lvl1pPr algn="ctr" defTabSz="2286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228600" rtl="0" eaLnBrk="1" latinLnBrk="0" hangingPunct="1">
        <a:spcBef>
          <a:spcPct val="20000"/>
        </a:spcBef>
        <a:buFont typeface="Arial"/>
        <a:buChar char="•"/>
        <a:defRPr sz="1600" kern="1200">
          <a:solidFill>
            <a:schemeClr val="tx1"/>
          </a:solidFill>
          <a:latin typeface="+mn-lt"/>
          <a:ea typeface="+mn-ea"/>
          <a:cs typeface="+mn-cs"/>
        </a:defRPr>
      </a:lvl1pPr>
      <a:lvl2pPr marL="371475" indent="-142875" algn="l" defTabSz="228600" rtl="0" eaLnBrk="1" latinLnBrk="0" hangingPunct="1">
        <a:spcBef>
          <a:spcPct val="20000"/>
        </a:spcBef>
        <a:buFont typeface="Arial"/>
        <a:buChar char="–"/>
        <a:defRPr sz="1400" kern="1200">
          <a:solidFill>
            <a:schemeClr val="tx1"/>
          </a:solidFill>
          <a:latin typeface="+mn-lt"/>
          <a:ea typeface="+mn-ea"/>
          <a:cs typeface="+mn-cs"/>
        </a:defRPr>
      </a:lvl2pPr>
      <a:lvl3pPr marL="571500" indent="-114300" algn="l" defTabSz="228600" rtl="0" eaLnBrk="1" latinLnBrk="0" hangingPunct="1">
        <a:spcBef>
          <a:spcPct val="20000"/>
        </a:spcBef>
        <a:buFont typeface="Arial"/>
        <a:buChar char="•"/>
        <a:defRPr sz="1200" kern="1200">
          <a:solidFill>
            <a:schemeClr val="tx1"/>
          </a:solidFill>
          <a:latin typeface="+mn-lt"/>
          <a:ea typeface="+mn-ea"/>
          <a:cs typeface="+mn-cs"/>
        </a:defRPr>
      </a:lvl3pPr>
      <a:lvl4pPr marL="800100" indent="-114300" algn="l" defTabSz="228600" rtl="0" eaLnBrk="1" latinLnBrk="0" hangingPunct="1">
        <a:spcBef>
          <a:spcPct val="20000"/>
        </a:spcBef>
        <a:buFont typeface="Arial"/>
        <a:buChar char="–"/>
        <a:defRPr sz="1000" kern="1200">
          <a:solidFill>
            <a:schemeClr val="tx1"/>
          </a:solidFill>
          <a:latin typeface="+mn-lt"/>
          <a:ea typeface="+mn-ea"/>
          <a:cs typeface="+mn-cs"/>
        </a:defRPr>
      </a:lvl4pPr>
      <a:lvl5pPr marL="1028700" indent="-114300" algn="l" defTabSz="228600" rtl="0" eaLnBrk="1" latinLnBrk="0" hangingPunct="1">
        <a:spcBef>
          <a:spcPct val="20000"/>
        </a:spcBef>
        <a:buFont typeface="Arial"/>
        <a:buChar char="»"/>
        <a:defRPr sz="1000" kern="1200">
          <a:solidFill>
            <a:schemeClr val="tx1"/>
          </a:solidFill>
          <a:latin typeface="+mn-lt"/>
          <a:ea typeface="+mn-ea"/>
          <a:cs typeface="+mn-cs"/>
        </a:defRPr>
      </a:lvl5pPr>
      <a:lvl6pPr marL="1257300" indent="-114300" algn="l" defTabSz="228600" rtl="0" eaLnBrk="1" latinLnBrk="0" hangingPunct="1">
        <a:spcBef>
          <a:spcPct val="20000"/>
        </a:spcBef>
        <a:buFont typeface="Arial"/>
        <a:buChar char="•"/>
        <a:defRPr sz="1000" kern="1200">
          <a:solidFill>
            <a:schemeClr val="tx1"/>
          </a:solidFill>
          <a:latin typeface="+mn-lt"/>
          <a:ea typeface="+mn-ea"/>
          <a:cs typeface="+mn-cs"/>
        </a:defRPr>
      </a:lvl6pPr>
      <a:lvl7pPr marL="1485900" indent="-114300" algn="l" defTabSz="228600" rtl="0" eaLnBrk="1" latinLnBrk="0" hangingPunct="1">
        <a:spcBef>
          <a:spcPct val="20000"/>
        </a:spcBef>
        <a:buFont typeface="Arial"/>
        <a:buChar char="•"/>
        <a:defRPr sz="1000" kern="1200">
          <a:solidFill>
            <a:schemeClr val="tx1"/>
          </a:solidFill>
          <a:latin typeface="+mn-lt"/>
          <a:ea typeface="+mn-ea"/>
          <a:cs typeface="+mn-cs"/>
        </a:defRPr>
      </a:lvl7pPr>
      <a:lvl8pPr marL="1714500" indent="-114300" algn="l" defTabSz="228600" rtl="0" eaLnBrk="1" latinLnBrk="0" hangingPunct="1">
        <a:spcBef>
          <a:spcPct val="20000"/>
        </a:spcBef>
        <a:buFont typeface="Arial"/>
        <a:buChar char="•"/>
        <a:defRPr sz="1000" kern="1200">
          <a:solidFill>
            <a:schemeClr val="tx1"/>
          </a:solidFill>
          <a:latin typeface="+mn-lt"/>
          <a:ea typeface="+mn-ea"/>
          <a:cs typeface="+mn-cs"/>
        </a:defRPr>
      </a:lvl8pPr>
      <a:lvl9pPr marL="1943100" indent="-114300" algn="l" defTabSz="228600" rtl="0" eaLnBrk="1" latinLnBrk="0" hangingPunct="1">
        <a:spcBef>
          <a:spcPct val="20000"/>
        </a:spcBef>
        <a:buFont typeface="Arial"/>
        <a:buChar char="•"/>
        <a:defRPr sz="1000" kern="1200">
          <a:solidFill>
            <a:schemeClr val="tx1"/>
          </a:solidFill>
          <a:latin typeface="+mn-lt"/>
          <a:ea typeface="+mn-ea"/>
          <a:cs typeface="+mn-cs"/>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438150" y="173068"/>
            <a:ext cx="11315700" cy="527050"/>
          </a:xfrm>
          <a:prstGeom prst="rect">
            <a:avLst/>
          </a:prstGeom>
        </p:spPr>
      </p:pic>
      <p:pic>
        <p:nvPicPr>
          <p:cNvPr id="4" name="Picture 3"/>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7"/>
              <a:srcRect r="286"/>
              <a:stretch>
                <a:fillRect/>
              </a:stretch>
            </p:blipFill>
          </mc:Choice>
          <mc:Fallback>
            <p:blipFill>
              <a:blip r:embed="rId8"/>
              <a:srcRect r="286"/>
              <a:stretch>
                <a:fillRect/>
              </a:stretch>
            </p:blipFill>
          </mc:Fallback>
        </mc:AlternateContent>
        <p:spPr>
          <a:xfrm>
            <a:off x="-7312" y="5953222"/>
            <a:ext cx="12207779" cy="914400"/>
          </a:xfrm>
          <a:prstGeom prst="rect">
            <a:avLst/>
          </a:prstGeom>
        </p:spPr>
      </p:pic>
    </p:spTree>
    <p:extLst>
      <p:ext uri="{BB962C8B-B14F-4D97-AF65-F5344CB8AC3E}">
        <p14:creationId xmlns:p14="http://schemas.microsoft.com/office/powerpoint/2010/main" val="2441389125"/>
      </p:ext>
    </p:extLst>
  </p:cSld>
  <p:clrMap bg1="lt1" tx1="dk1" bg2="lt2" tx2="dk2" accent1="accent1" accent2="accent2" accent3="accent3" accent4="accent4" accent5="accent5" accent6="accent6" hlink="hlink" folHlink="folHlink"/>
  <p:sldLayoutIdLst>
    <p:sldLayoutId id="2147483673" r:id="rId1"/>
  </p:sldLayoutIdLst>
  <p:txStyles>
    <p:titleStyle>
      <a:lvl1pPr algn="ctr" defTabSz="2286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228600" rtl="0" eaLnBrk="1" latinLnBrk="0" hangingPunct="1">
        <a:spcBef>
          <a:spcPct val="20000"/>
        </a:spcBef>
        <a:buFont typeface="Arial"/>
        <a:buChar char="•"/>
        <a:defRPr sz="1600" kern="1200">
          <a:solidFill>
            <a:schemeClr val="tx1"/>
          </a:solidFill>
          <a:latin typeface="+mn-lt"/>
          <a:ea typeface="+mn-ea"/>
          <a:cs typeface="+mn-cs"/>
        </a:defRPr>
      </a:lvl1pPr>
      <a:lvl2pPr marL="371475" indent="-142875" algn="l" defTabSz="228600" rtl="0" eaLnBrk="1" latinLnBrk="0" hangingPunct="1">
        <a:spcBef>
          <a:spcPct val="20000"/>
        </a:spcBef>
        <a:buFont typeface="Arial"/>
        <a:buChar char="–"/>
        <a:defRPr sz="1400" kern="1200">
          <a:solidFill>
            <a:schemeClr val="tx1"/>
          </a:solidFill>
          <a:latin typeface="+mn-lt"/>
          <a:ea typeface="+mn-ea"/>
          <a:cs typeface="+mn-cs"/>
        </a:defRPr>
      </a:lvl2pPr>
      <a:lvl3pPr marL="571500" indent="-114300" algn="l" defTabSz="228600" rtl="0" eaLnBrk="1" latinLnBrk="0" hangingPunct="1">
        <a:spcBef>
          <a:spcPct val="20000"/>
        </a:spcBef>
        <a:buFont typeface="Arial"/>
        <a:buChar char="•"/>
        <a:defRPr sz="1200" kern="1200">
          <a:solidFill>
            <a:schemeClr val="tx1"/>
          </a:solidFill>
          <a:latin typeface="+mn-lt"/>
          <a:ea typeface="+mn-ea"/>
          <a:cs typeface="+mn-cs"/>
        </a:defRPr>
      </a:lvl3pPr>
      <a:lvl4pPr marL="800100" indent="-114300" algn="l" defTabSz="228600" rtl="0" eaLnBrk="1" latinLnBrk="0" hangingPunct="1">
        <a:spcBef>
          <a:spcPct val="20000"/>
        </a:spcBef>
        <a:buFont typeface="Arial"/>
        <a:buChar char="–"/>
        <a:defRPr sz="1000" kern="1200">
          <a:solidFill>
            <a:schemeClr val="tx1"/>
          </a:solidFill>
          <a:latin typeface="+mn-lt"/>
          <a:ea typeface="+mn-ea"/>
          <a:cs typeface="+mn-cs"/>
        </a:defRPr>
      </a:lvl4pPr>
      <a:lvl5pPr marL="1028700" indent="-114300" algn="l" defTabSz="228600" rtl="0" eaLnBrk="1" latinLnBrk="0" hangingPunct="1">
        <a:spcBef>
          <a:spcPct val="20000"/>
        </a:spcBef>
        <a:buFont typeface="Arial"/>
        <a:buChar char="»"/>
        <a:defRPr sz="1000" kern="1200">
          <a:solidFill>
            <a:schemeClr val="tx1"/>
          </a:solidFill>
          <a:latin typeface="+mn-lt"/>
          <a:ea typeface="+mn-ea"/>
          <a:cs typeface="+mn-cs"/>
        </a:defRPr>
      </a:lvl5pPr>
      <a:lvl6pPr marL="1257300" indent="-114300" algn="l" defTabSz="228600" rtl="0" eaLnBrk="1" latinLnBrk="0" hangingPunct="1">
        <a:spcBef>
          <a:spcPct val="20000"/>
        </a:spcBef>
        <a:buFont typeface="Arial"/>
        <a:buChar char="•"/>
        <a:defRPr sz="1000" kern="1200">
          <a:solidFill>
            <a:schemeClr val="tx1"/>
          </a:solidFill>
          <a:latin typeface="+mn-lt"/>
          <a:ea typeface="+mn-ea"/>
          <a:cs typeface="+mn-cs"/>
        </a:defRPr>
      </a:lvl6pPr>
      <a:lvl7pPr marL="1485900" indent="-114300" algn="l" defTabSz="228600" rtl="0" eaLnBrk="1" latinLnBrk="0" hangingPunct="1">
        <a:spcBef>
          <a:spcPct val="20000"/>
        </a:spcBef>
        <a:buFont typeface="Arial"/>
        <a:buChar char="•"/>
        <a:defRPr sz="1000" kern="1200">
          <a:solidFill>
            <a:schemeClr val="tx1"/>
          </a:solidFill>
          <a:latin typeface="+mn-lt"/>
          <a:ea typeface="+mn-ea"/>
          <a:cs typeface="+mn-cs"/>
        </a:defRPr>
      </a:lvl7pPr>
      <a:lvl8pPr marL="1714500" indent="-114300" algn="l" defTabSz="228600" rtl="0" eaLnBrk="1" latinLnBrk="0" hangingPunct="1">
        <a:spcBef>
          <a:spcPct val="20000"/>
        </a:spcBef>
        <a:buFont typeface="Arial"/>
        <a:buChar char="•"/>
        <a:defRPr sz="1000" kern="1200">
          <a:solidFill>
            <a:schemeClr val="tx1"/>
          </a:solidFill>
          <a:latin typeface="+mn-lt"/>
          <a:ea typeface="+mn-ea"/>
          <a:cs typeface="+mn-cs"/>
        </a:defRPr>
      </a:lvl8pPr>
      <a:lvl9pPr marL="1943100" indent="-114300" algn="l" defTabSz="228600" rtl="0" eaLnBrk="1" latinLnBrk="0" hangingPunct="1">
        <a:spcBef>
          <a:spcPct val="20000"/>
        </a:spcBef>
        <a:buFont typeface="Arial"/>
        <a:buChar char="•"/>
        <a:defRPr sz="1000" kern="1200">
          <a:solidFill>
            <a:schemeClr val="tx1"/>
          </a:solidFill>
          <a:latin typeface="+mn-lt"/>
          <a:ea typeface="+mn-ea"/>
          <a:cs typeface="+mn-cs"/>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hyperlink" Target="https://awards.cies.org/" TargetMode="External"/><Relationship Id="rId2" Type="http://schemas.openxmlformats.org/officeDocument/2006/relationships/notesSlide" Target="../notesSlides/notesSlide12.xml"/><Relationship Id="rId1" Type="http://schemas.openxmlformats.org/officeDocument/2006/relationships/slideLayout" Target="../slideLayouts/slideLayout28.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8.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34.pdf"/><Relationship Id="rId2" Type="http://schemas.openxmlformats.org/officeDocument/2006/relationships/notesSlide" Target="../notesSlides/notesSlide14.xml"/><Relationship Id="rId1" Type="http://schemas.openxmlformats.org/officeDocument/2006/relationships/slideLayout" Target="../slideLayouts/slideLayout26.xml"/><Relationship Id="rId6" Type="http://schemas.openxmlformats.org/officeDocument/2006/relationships/image" Target="../media/image27.png"/><Relationship Id="rId5" Type="http://schemas.openxmlformats.org/officeDocument/2006/relationships/image" Target="../media/image79.pdf"/><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hyperlink" Target="mailto:fulbright@umbc.edu" TargetMode="External"/><Relationship Id="rId2" Type="http://schemas.openxmlformats.org/officeDocument/2006/relationships/notesSlide" Target="../notesSlides/notesSlide15.xml"/><Relationship Id="rId1" Type="http://schemas.openxmlformats.org/officeDocument/2006/relationships/slideLayout" Target="../slideLayouts/slideLayout26.xml"/><Relationship Id="rId4" Type="http://schemas.openxmlformats.org/officeDocument/2006/relationships/image" Target="../media/image28.jp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29.pdf"/></Relationships>
</file>

<file path=ppt/slides/_rels/slide3.xml.rels><?xml version="1.0" encoding="UTF-8" standalone="yes"?>
<Relationships xmlns="http://schemas.openxmlformats.org/package/2006/relationships"><Relationship Id="rId3" Type="http://schemas.openxmlformats.org/officeDocument/2006/relationships/image" Target="../media/image29.pdf"/><Relationship Id="rId2" Type="http://schemas.openxmlformats.org/officeDocument/2006/relationships/notesSlide" Target="../notesSlides/notesSlide3.xml"/><Relationship Id="rId1" Type="http://schemas.openxmlformats.org/officeDocument/2006/relationships/slideLayout" Target="../slideLayouts/slideLayout25.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33.pdf"/><Relationship Id="rId3" Type="http://schemas.openxmlformats.org/officeDocument/2006/relationships/image" Target="../media/image31.pdf"/><Relationship Id="rId12"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11" Type="http://schemas.openxmlformats.org/officeDocument/2006/relationships/image" Target="../media/image18.png"/><Relationship Id="rId5" Type="http://schemas.openxmlformats.org/officeDocument/2006/relationships/image" Target="../media/image32.pdf"/><Relationship Id="rId10" Type="http://schemas.openxmlformats.org/officeDocument/2006/relationships/image" Target="../media/image17.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31.pd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32.pdf"/><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8.xml"/><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image" Target="NULL"/></Relationships>
</file>

<file path=ppt/slides/_rels/slide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7.xml"/><Relationship Id="rId1" Type="http://schemas.openxmlformats.org/officeDocument/2006/relationships/slideLayout" Target="../slideLayouts/slideLayout28.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hyperlink" Target="https://eca.state.gov/files/bureau/chapter_600_-_3_-_2016_0.pdf" TargetMode="External"/><Relationship Id="rId2" Type="http://schemas.openxmlformats.org/officeDocument/2006/relationships/notesSlide" Target="../notesSlides/notesSlide9.xml"/><Relationship Id="rId1" Type="http://schemas.openxmlformats.org/officeDocument/2006/relationships/slideLayout" Target="../slideLayouts/slideLayout28.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F113D-4DCB-1FBC-74A7-B4ED2BB5A25A}"/>
              </a:ext>
            </a:extLst>
          </p:cNvPr>
          <p:cNvSpPr>
            <a:spLocks noGrp="1"/>
          </p:cNvSpPr>
          <p:nvPr>
            <p:ph type="title"/>
          </p:nvPr>
        </p:nvSpPr>
        <p:spPr>
          <a:xfrm>
            <a:off x="838200" y="-1325563"/>
            <a:ext cx="10515600" cy="1325563"/>
          </a:xfrm>
        </p:spPr>
        <p:txBody>
          <a:bodyPr anchor="b"/>
          <a:lstStyle/>
          <a:p>
            <a:r>
              <a:rPr lang="en-US" dirty="0"/>
              <a:t>Fulbright Title Page</a:t>
            </a:r>
          </a:p>
        </p:txBody>
      </p:sp>
    </p:spTree>
    <p:extLst>
      <p:ext uri="{BB962C8B-B14F-4D97-AF65-F5344CB8AC3E}">
        <p14:creationId xmlns:p14="http://schemas.microsoft.com/office/powerpoint/2010/main" val="3969020680"/>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esentation Name…"/>
          <p:cNvSpPr txBox="1"/>
          <p:nvPr/>
        </p:nvSpPr>
        <p:spPr>
          <a:xfrm>
            <a:off x="410547" y="808576"/>
            <a:ext cx="11439331" cy="584775"/>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algn="ctr" hangingPunct="0">
              <a:lnSpc>
                <a:spcPct val="80000"/>
              </a:lnSpc>
              <a:spcAft>
                <a:spcPts val="600"/>
              </a:spcAft>
              <a:defRPr sz="10000">
                <a:solidFill>
                  <a:srgbClr val="FAFFF8"/>
                </a:solidFill>
                <a:latin typeface="Mark OT Bold"/>
                <a:ea typeface="Mark OT Bold"/>
                <a:cs typeface="Mark OT Bold"/>
                <a:sym typeface="Mark OT Bold"/>
              </a:defRPr>
            </a:pPr>
            <a:r>
              <a:rPr lang="en-US" sz="4000" kern="0" dirty="0">
                <a:solidFill>
                  <a:srgbClr val="0065A2"/>
                </a:solidFill>
                <a:latin typeface=""/>
                <a:sym typeface="Mark OT Bold"/>
              </a:rPr>
              <a:t>Fulbright Scholar Awards – Which is for you? </a:t>
            </a:r>
            <a:endParaRPr sz="4000" kern="0" dirty="0">
              <a:solidFill>
                <a:srgbClr val="0065A2"/>
              </a:solidFill>
              <a:latin typeface=""/>
              <a:sym typeface="Mark OT Bold"/>
            </a:endParaRPr>
          </a:p>
        </p:txBody>
      </p:sp>
      <p:sp>
        <p:nvSpPr>
          <p:cNvPr id="3" name="First &amp; Last Name, Position…"/>
          <p:cNvSpPr txBox="1"/>
          <p:nvPr/>
        </p:nvSpPr>
        <p:spPr>
          <a:xfrm>
            <a:off x="701310" y="1392337"/>
            <a:ext cx="6160170" cy="4905830"/>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91440" tIns="45720" rIns="91440" bIns="45720" anchor="t">
            <a:spAutoFit/>
          </a:bodyPr>
          <a:lstStyle/>
          <a:p>
            <a:pPr>
              <a:lnSpc>
                <a:spcPct val="125000"/>
              </a:lnSpc>
              <a:buSzPct val="120000"/>
              <a:defRPr>
                <a:solidFill>
                  <a:srgbClr val="FAFFF8"/>
                </a:solidFill>
                <a:latin typeface="Mark OT Light"/>
                <a:ea typeface="Mark OT Light"/>
                <a:cs typeface="Mark OT Light"/>
                <a:sym typeface="Mark OT Light"/>
              </a:defRPr>
            </a:pPr>
            <a:r>
              <a:rPr lang="en-US" b="1" dirty="0">
                <a:solidFill>
                  <a:srgbClr val="0065A2"/>
                </a:solidFill>
                <a:latin typeface=""/>
              </a:rPr>
              <a:t>4 Award Types:</a:t>
            </a:r>
          </a:p>
          <a:p>
            <a:pPr marL="285750" indent="-28575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Scholar Awards</a:t>
            </a:r>
          </a:p>
          <a:p>
            <a:pPr marL="285750" indent="-28575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Postdoctoral Awards</a:t>
            </a:r>
          </a:p>
          <a:p>
            <a:pPr marL="285750" indent="-28575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Distinguished Scholar Awards</a:t>
            </a:r>
          </a:p>
          <a:p>
            <a:pPr marL="285750" indent="-28575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International Education Administrator Awards</a:t>
            </a:r>
            <a:br>
              <a:rPr lang="en-US" dirty="0">
                <a:solidFill>
                  <a:srgbClr val="0065A2"/>
                </a:solidFill>
                <a:latin typeface=""/>
              </a:rPr>
            </a:br>
            <a:endParaRPr lang="en-US" dirty="0">
              <a:solidFill>
                <a:srgbClr val="0065A2"/>
              </a:solidFill>
              <a:latin typeface=""/>
            </a:endParaRPr>
          </a:p>
          <a:p>
            <a:pPr>
              <a:lnSpc>
                <a:spcPct val="125000"/>
              </a:lnSpc>
              <a:buSzPct val="120000"/>
              <a:defRPr>
                <a:solidFill>
                  <a:srgbClr val="FAFFF8"/>
                </a:solidFill>
                <a:latin typeface="Mark OT Light"/>
                <a:ea typeface="Mark OT Light"/>
                <a:cs typeface="Mark OT Light"/>
                <a:sym typeface="Mark OT Light"/>
              </a:defRPr>
            </a:pPr>
            <a:r>
              <a:rPr lang="en-US" b="1" dirty="0">
                <a:solidFill>
                  <a:srgbClr val="0065A2"/>
                </a:solidFill>
                <a:latin typeface=""/>
              </a:rPr>
              <a:t>Flex Option</a:t>
            </a:r>
          </a:p>
          <a:p>
            <a:pPr marL="285750" indent="-28575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Available in 63 countries and all world areas</a:t>
            </a:r>
          </a:p>
          <a:p>
            <a:pPr marL="285750" indent="-28575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Allows multiple visits over two years</a:t>
            </a:r>
          </a:p>
          <a:p>
            <a:pPr>
              <a:lnSpc>
                <a:spcPct val="125000"/>
              </a:lnSpc>
              <a:buSzPct val="120000"/>
              <a:defRPr>
                <a:solidFill>
                  <a:srgbClr val="FAFFF8"/>
                </a:solidFill>
                <a:latin typeface="Mark OT Light"/>
                <a:ea typeface="Mark OT Light"/>
                <a:cs typeface="Mark OT Light"/>
                <a:sym typeface="Mark OT Light"/>
              </a:defRPr>
            </a:pPr>
            <a:endParaRPr lang="en-US" dirty="0">
              <a:solidFill>
                <a:srgbClr val="0065A2"/>
              </a:solidFill>
              <a:latin typeface=""/>
            </a:endParaRPr>
          </a:p>
          <a:p>
            <a:pPr>
              <a:lnSpc>
                <a:spcPct val="125000"/>
              </a:lnSpc>
              <a:defRPr>
                <a:solidFill>
                  <a:srgbClr val="FAFFF8"/>
                </a:solidFill>
                <a:latin typeface="Mark OT Light"/>
                <a:ea typeface="Mark OT Light"/>
                <a:cs typeface="Mark OT Light"/>
                <a:sym typeface="Mark OT Light"/>
              </a:defRPr>
            </a:pPr>
            <a:r>
              <a:rPr lang="en-US" b="1" dirty="0">
                <a:solidFill>
                  <a:srgbClr val="0065A2"/>
                </a:solidFill>
                <a:latin typeface=""/>
              </a:rPr>
              <a:t>Fulbright Public Policy Fellowship</a:t>
            </a:r>
          </a:p>
          <a:p>
            <a:pPr>
              <a:lnSpc>
                <a:spcPct val="125000"/>
              </a:lnSpc>
              <a:buSzPct val="120000"/>
              <a:defRPr>
                <a:solidFill>
                  <a:srgbClr val="FAFFF8"/>
                </a:solidFill>
                <a:latin typeface="Mark OT Light"/>
                <a:ea typeface="Mark OT Light"/>
                <a:cs typeface="Mark OT Light"/>
                <a:sym typeface="Mark OT Light"/>
              </a:defRPr>
            </a:pPr>
            <a:endParaRPr lang="en-US" b="1" dirty="0">
              <a:solidFill>
                <a:srgbClr val="0065A2"/>
              </a:solidFill>
              <a:latin typeface=""/>
            </a:endParaRPr>
          </a:p>
          <a:p>
            <a:pPr>
              <a:lnSpc>
                <a:spcPct val="125000"/>
              </a:lnSpc>
              <a:defRPr>
                <a:solidFill>
                  <a:srgbClr val="FAFFF8"/>
                </a:solidFill>
                <a:latin typeface="Mark OT Light"/>
                <a:ea typeface="Mark OT Light"/>
                <a:cs typeface="Mark OT Light"/>
                <a:sym typeface="Mark OT Light"/>
              </a:defRPr>
            </a:pPr>
            <a:endParaRPr lang="en-US" b="1" dirty="0">
              <a:solidFill>
                <a:srgbClr val="0065A2"/>
              </a:solidFill>
              <a:latin typeface=""/>
            </a:endParaRPr>
          </a:p>
          <a:p>
            <a:pPr>
              <a:lnSpc>
                <a:spcPct val="125000"/>
              </a:lnSpc>
              <a:defRPr>
                <a:solidFill>
                  <a:srgbClr val="FAFFF8"/>
                </a:solidFill>
                <a:latin typeface="Mark OT Light"/>
                <a:ea typeface="Mark OT Light"/>
                <a:cs typeface="Mark OT Light"/>
                <a:sym typeface="Mark OT Light"/>
              </a:defRPr>
            </a:pPr>
            <a:endParaRPr lang="en-US" b="1" dirty="0">
              <a:solidFill>
                <a:srgbClr val="0065A2"/>
              </a:solidFill>
              <a:latin typeface=""/>
            </a:endParaRPr>
          </a:p>
        </p:txBody>
      </p:sp>
      <p:pic>
        <p:nvPicPr>
          <p:cNvPr id="5" name="Picture 4">
            <a:extLst>
              <a:ext uri="{FF2B5EF4-FFF2-40B4-BE49-F238E27FC236}">
                <a16:creationId xmlns:a16="http://schemas.microsoft.com/office/drawing/2014/main" id="{34DF6588-19E2-4501-8B6D-B45E544A64F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53124" y="1586147"/>
            <a:ext cx="5529263" cy="3685706"/>
          </a:xfrm>
          <a:prstGeom prst="rect">
            <a:avLst/>
          </a:prstGeom>
        </p:spPr>
      </p:pic>
      <p:sp>
        <p:nvSpPr>
          <p:cNvPr id="4" name="TextBox 3">
            <a:extLst>
              <a:ext uri="{FF2B5EF4-FFF2-40B4-BE49-F238E27FC236}">
                <a16:creationId xmlns:a16="http://schemas.microsoft.com/office/drawing/2014/main" id="{19E9730F-4D69-1769-5CE0-ABB2E693899E}"/>
              </a:ext>
            </a:extLst>
          </p:cNvPr>
          <p:cNvSpPr txBox="1"/>
          <p:nvPr/>
        </p:nvSpPr>
        <p:spPr>
          <a:xfrm>
            <a:off x="699856" y="5382827"/>
            <a:ext cx="30687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0065A2"/>
                </a:solidFill>
                <a:latin typeface=""/>
              </a:rPr>
              <a:t>Global &amp; Regional Awards</a:t>
            </a:r>
          </a:p>
        </p:txBody>
      </p:sp>
    </p:spTree>
    <p:extLst>
      <p:ext uri="{BB962C8B-B14F-4D97-AF65-F5344CB8AC3E}">
        <p14:creationId xmlns:p14="http://schemas.microsoft.com/office/powerpoint/2010/main" val="24081562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esentation Name…"/>
          <p:cNvSpPr txBox="1"/>
          <p:nvPr/>
        </p:nvSpPr>
        <p:spPr>
          <a:xfrm>
            <a:off x="443341" y="760496"/>
            <a:ext cx="10900069" cy="584775"/>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algn="ctr" hangingPunct="0">
              <a:lnSpc>
                <a:spcPct val="80000"/>
              </a:lnSpc>
              <a:spcAft>
                <a:spcPts val="600"/>
              </a:spcAft>
              <a:defRPr sz="10000">
                <a:solidFill>
                  <a:srgbClr val="FAFFF8"/>
                </a:solidFill>
                <a:latin typeface="Mark OT Bold"/>
                <a:ea typeface="Mark OT Bold"/>
                <a:cs typeface="Mark OT Bold"/>
                <a:sym typeface="Mark OT Bold"/>
              </a:defRPr>
            </a:pPr>
            <a:r>
              <a:rPr lang="en-US" sz="4000" kern="0" dirty="0">
                <a:solidFill>
                  <a:srgbClr val="0065A2"/>
                </a:solidFill>
                <a:latin typeface=""/>
                <a:sym typeface="Mark OT Bold"/>
              </a:rPr>
              <a:t>Selecting the Right Award</a:t>
            </a:r>
            <a:endParaRPr sz="4000" kern="0" dirty="0">
              <a:solidFill>
                <a:srgbClr val="0065A2"/>
              </a:solidFill>
              <a:latin typeface=""/>
              <a:sym typeface="Mark OT Bold"/>
            </a:endParaRPr>
          </a:p>
        </p:txBody>
      </p:sp>
      <p:sp>
        <p:nvSpPr>
          <p:cNvPr id="6" name="First &amp; Last Name, Position…">
            <a:extLst>
              <a:ext uri="{FF2B5EF4-FFF2-40B4-BE49-F238E27FC236}">
                <a16:creationId xmlns:a16="http://schemas.microsoft.com/office/drawing/2014/main" id="{300D3C15-CB58-4930-BBA7-E5FC16802F9D}"/>
              </a:ext>
            </a:extLst>
          </p:cNvPr>
          <p:cNvSpPr txBox="1"/>
          <p:nvPr/>
        </p:nvSpPr>
        <p:spPr>
          <a:xfrm>
            <a:off x="6361122" y="1594329"/>
            <a:ext cx="5321229" cy="2949525"/>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nchor="t">
            <a:spAutoFit/>
          </a:bodyPr>
          <a:lstStyle/>
          <a:p>
            <a:pPr marL="285750" indent="-285750">
              <a:lnSpc>
                <a:spcPct val="150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Match country interest, expertise, career profile, and proposal to the award description</a:t>
            </a:r>
          </a:p>
          <a:p>
            <a:pPr marL="285750" indent="-285750">
              <a:lnSpc>
                <a:spcPct val="150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Language ability (if applicable)</a:t>
            </a:r>
          </a:p>
          <a:p>
            <a:pPr marL="285750" indent="-285750">
              <a:lnSpc>
                <a:spcPct val="150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Discipline preferences, when specified</a:t>
            </a:r>
          </a:p>
          <a:p>
            <a:pPr marL="285750" indent="-285750">
              <a:lnSpc>
                <a:spcPct val="150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Project relevance to the host country and/or institution</a:t>
            </a:r>
          </a:p>
          <a:p>
            <a:pPr marL="285750" indent="-285750">
              <a:lnSpc>
                <a:spcPct val="150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Benefits to you and your community</a:t>
            </a:r>
          </a:p>
        </p:txBody>
      </p:sp>
      <p:sp>
        <p:nvSpPr>
          <p:cNvPr id="7" name="First &amp; Last Name, Position…">
            <a:extLst>
              <a:ext uri="{FF2B5EF4-FFF2-40B4-BE49-F238E27FC236}">
                <a16:creationId xmlns:a16="http://schemas.microsoft.com/office/drawing/2014/main" id="{FE0D7F85-9768-4B01-9A99-003E5C3072DC}"/>
              </a:ext>
            </a:extLst>
          </p:cNvPr>
          <p:cNvSpPr txBox="1"/>
          <p:nvPr/>
        </p:nvSpPr>
        <p:spPr>
          <a:xfrm>
            <a:off x="6096000" y="4673330"/>
            <a:ext cx="5851475" cy="830997"/>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nchor="t">
            <a:spAutoFit/>
          </a:bodyPr>
          <a:lstStyle/>
          <a:p>
            <a:pPr algn="ctr">
              <a:buSzPct val="120000"/>
              <a:defRPr>
                <a:solidFill>
                  <a:srgbClr val="FAFFF8"/>
                </a:solidFill>
                <a:latin typeface="Mark OT Light"/>
                <a:ea typeface="Mark OT Light"/>
                <a:cs typeface="Mark OT Light"/>
                <a:sym typeface="Mark OT Light"/>
              </a:defRPr>
            </a:pPr>
            <a:r>
              <a:rPr lang="en-US" sz="2400" b="1" dirty="0">
                <a:solidFill>
                  <a:srgbClr val="0065A2"/>
                </a:solidFill>
                <a:latin typeface=""/>
              </a:rPr>
              <a:t>Remember: you can only apply for ONE AWARD per application cycle</a:t>
            </a:r>
          </a:p>
        </p:txBody>
      </p:sp>
      <p:pic>
        <p:nvPicPr>
          <p:cNvPr id="4" name="Picture 3">
            <a:extLst>
              <a:ext uri="{FF2B5EF4-FFF2-40B4-BE49-F238E27FC236}">
                <a16:creationId xmlns:a16="http://schemas.microsoft.com/office/drawing/2014/main" id="{720598DC-2E71-4814-85F8-B5178C7F74B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0" y="1594329"/>
            <a:ext cx="5602710" cy="3737172"/>
          </a:xfrm>
          <a:prstGeom prst="rect">
            <a:avLst/>
          </a:prstGeom>
        </p:spPr>
      </p:pic>
    </p:spTree>
    <p:extLst>
      <p:ext uri="{BB962C8B-B14F-4D97-AF65-F5344CB8AC3E}">
        <p14:creationId xmlns:p14="http://schemas.microsoft.com/office/powerpoint/2010/main" val="33921193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esentation Name…"/>
          <p:cNvSpPr txBox="1"/>
          <p:nvPr/>
        </p:nvSpPr>
        <p:spPr>
          <a:xfrm>
            <a:off x="3061511" y="703316"/>
            <a:ext cx="8452561" cy="584775"/>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hangingPunct="0">
              <a:lnSpc>
                <a:spcPct val="80000"/>
              </a:lnSpc>
              <a:spcAft>
                <a:spcPts val="600"/>
              </a:spcAft>
              <a:defRPr sz="10000">
                <a:solidFill>
                  <a:srgbClr val="FAFFF8"/>
                </a:solidFill>
                <a:latin typeface="Mark OT Bold"/>
                <a:ea typeface="Mark OT Bold"/>
                <a:cs typeface="Mark OT Bold"/>
                <a:sym typeface="Mark OT Bold"/>
              </a:defRPr>
            </a:pPr>
            <a:r>
              <a:rPr lang="en-US" sz="4000" kern="0" dirty="0">
                <a:solidFill>
                  <a:srgbClr val="0065A2"/>
                </a:solidFill>
                <a:latin typeface=""/>
                <a:sym typeface="Mark OT Bold"/>
              </a:rPr>
              <a:t>Understanding the Awards</a:t>
            </a:r>
            <a:endParaRPr sz="4000" kern="0" dirty="0">
              <a:solidFill>
                <a:srgbClr val="0065A2"/>
              </a:solidFill>
              <a:latin typeface=""/>
              <a:sym typeface="Mark OT Bold"/>
            </a:endParaRPr>
          </a:p>
        </p:txBody>
      </p:sp>
      <p:sp>
        <p:nvSpPr>
          <p:cNvPr id="10" name="First &amp; Last Name, Position…">
            <a:hlinkClick r:id="rId3"/>
            <a:extLst>
              <a:ext uri="{FF2B5EF4-FFF2-40B4-BE49-F238E27FC236}">
                <a16:creationId xmlns:a16="http://schemas.microsoft.com/office/drawing/2014/main" id="{EB1A268F-395B-4B6C-B1AD-0A395D985E2D}"/>
              </a:ext>
            </a:extLst>
          </p:cNvPr>
          <p:cNvSpPr txBox="1"/>
          <p:nvPr/>
        </p:nvSpPr>
        <p:spPr>
          <a:xfrm>
            <a:off x="8336311" y="2833237"/>
            <a:ext cx="3372169" cy="1200329"/>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91440" tIns="45720" rIns="91440" bIns="45720" anchor="t">
            <a:spAutoFit/>
          </a:bodyPr>
          <a:lstStyle/>
          <a:p>
            <a:pPr algn="ctr" hangingPunct="0">
              <a:buSzPct val="120000"/>
              <a:defRPr>
                <a:solidFill>
                  <a:srgbClr val="FAFFF8"/>
                </a:solidFill>
                <a:latin typeface="Mark OT Light"/>
                <a:ea typeface="Mark OT Light"/>
                <a:cs typeface="Mark OT Light"/>
                <a:sym typeface="Mark OT Light"/>
              </a:defRPr>
            </a:pPr>
            <a:r>
              <a:rPr lang="en-US" sz="2400" b="1" kern="0" dirty="0">
                <a:solidFill>
                  <a:srgbClr val="0065A2"/>
                </a:solidFill>
                <a:latin typeface=""/>
                <a:sym typeface="Mark OT Light"/>
              </a:rPr>
              <a:t>Visit </a:t>
            </a:r>
          </a:p>
          <a:p>
            <a:pPr algn="ctr" hangingPunct="0">
              <a:buSzPct val="120000"/>
              <a:defRPr>
                <a:solidFill>
                  <a:srgbClr val="FAFFF8"/>
                </a:solidFill>
                <a:latin typeface="Mark OT Light"/>
                <a:ea typeface="Mark OT Light"/>
                <a:cs typeface="Mark OT Light"/>
                <a:sym typeface="Mark OT Light"/>
              </a:defRPr>
            </a:pPr>
            <a:r>
              <a:rPr lang="en-US" sz="2400" b="1" kern="0" dirty="0">
                <a:solidFill>
                  <a:srgbClr val="0065A2"/>
                </a:solidFill>
                <a:latin typeface=""/>
                <a:sym typeface="Mark OT Light"/>
              </a:rPr>
              <a:t>fulbrightscholars.org to search awards</a:t>
            </a:r>
            <a:endParaRPr lang="en-US" sz="2400" kern="0" dirty="0">
              <a:solidFill>
                <a:srgbClr val="454A4A"/>
              </a:solidFill>
              <a:latin typeface=""/>
            </a:endParaRPr>
          </a:p>
        </p:txBody>
      </p:sp>
      <p:pic>
        <p:nvPicPr>
          <p:cNvPr id="3" name="Picture 3" descr="Graphical user interface, text, application, email&#10;&#10;Description automatically generated">
            <a:extLst>
              <a:ext uri="{FF2B5EF4-FFF2-40B4-BE49-F238E27FC236}">
                <a16:creationId xmlns:a16="http://schemas.microsoft.com/office/drawing/2014/main" id="{71974C4E-89A7-46C2-4C14-EA9266D720E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3684" r="586" b="175"/>
          <a:stretch/>
        </p:blipFill>
        <p:spPr>
          <a:xfrm>
            <a:off x="981373" y="1402458"/>
            <a:ext cx="6974902" cy="4034243"/>
          </a:xfrm>
          <a:prstGeom prst="rect">
            <a:avLst/>
          </a:prstGeom>
        </p:spPr>
      </p:pic>
      <p:sp>
        <p:nvSpPr>
          <p:cNvPr id="7" name="Rectangle: Rounded Corners 6">
            <a:extLst>
              <a:ext uri="{FF2B5EF4-FFF2-40B4-BE49-F238E27FC236}">
                <a16:creationId xmlns:a16="http://schemas.microsoft.com/office/drawing/2014/main" id="{36566834-81C3-295D-53E7-CA1CD522EF24}"/>
              </a:ext>
            </a:extLst>
          </p:cNvPr>
          <p:cNvSpPr/>
          <p:nvPr/>
        </p:nvSpPr>
        <p:spPr>
          <a:xfrm>
            <a:off x="1151185" y="2618387"/>
            <a:ext cx="1652126" cy="1329445"/>
          </a:xfrm>
          <a:prstGeom prst="round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hangingPunct="0">
              <a:defRPr/>
            </a:pPr>
            <a:endParaRPr lang="en-US" kern="0">
              <a:solidFill>
                <a:prstClr val="white"/>
              </a:solidFill>
              <a:latin typeface="Calibri"/>
              <a:sym typeface="Calibri"/>
            </a:endParaRPr>
          </a:p>
        </p:txBody>
      </p:sp>
    </p:spTree>
    <p:extLst>
      <p:ext uri="{BB962C8B-B14F-4D97-AF65-F5344CB8AC3E}">
        <p14:creationId xmlns:p14="http://schemas.microsoft.com/office/powerpoint/2010/main" val="17600250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esentation Name…"/>
          <p:cNvSpPr txBox="1"/>
          <p:nvPr/>
        </p:nvSpPr>
        <p:spPr>
          <a:xfrm>
            <a:off x="546733" y="1200798"/>
            <a:ext cx="7005664" cy="584775"/>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hangingPunct="0">
              <a:lnSpc>
                <a:spcPct val="80000"/>
              </a:lnSpc>
              <a:spcAft>
                <a:spcPts val="600"/>
              </a:spcAft>
              <a:defRPr sz="10000">
                <a:solidFill>
                  <a:srgbClr val="FAFFF8"/>
                </a:solidFill>
                <a:latin typeface="Mark OT Bold"/>
                <a:ea typeface="Mark OT Bold"/>
                <a:cs typeface="Mark OT Bold"/>
                <a:sym typeface="Mark OT Bold"/>
              </a:defRPr>
            </a:pPr>
            <a:r>
              <a:rPr lang="en-US" sz="4000" kern="0" dirty="0">
                <a:solidFill>
                  <a:srgbClr val="0065A2"/>
                </a:solidFill>
                <a:latin typeface=""/>
                <a:sym typeface="Mark OT Bold"/>
              </a:rPr>
              <a:t>Application Cycle</a:t>
            </a:r>
            <a:endParaRPr sz="4000" kern="0" dirty="0">
              <a:solidFill>
                <a:srgbClr val="0065A2"/>
              </a:solidFill>
              <a:latin typeface=""/>
              <a:sym typeface="Mark OT Bold"/>
            </a:endParaRPr>
          </a:p>
        </p:txBody>
      </p:sp>
      <p:pic>
        <p:nvPicPr>
          <p:cNvPr id="21" name="Picture 20">
            <a:extLst>
              <a:ext uri="{FF2B5EF4-FFF2-40B4-BE49-F238E27FC236}">
                <a16:creationId xmlns:a16="http://schemas.microsoft.com/office/drawing/2014/main" id="{57734143-F4B5-496C-AE5B-E36FC1BA499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9254" y="4105983"/>
            <a:ext cx="9779000" cy="534077"/>
          </a:xfrm>
          <a:prstGeom prst="rect">
            <a:avLst/>
          </a:prstGeom>
        </p:spPr>
      </p:pic>
      <p:pic>
        <p:nvPicPr>
          <p:cNvPr id="22" name="Picture 21">
            <a:extLst>
              <a:ext uri="{FF2B5EF4-FFF2-40B4-BE49-F238E27FC236}">
                <a16:creationId xmlns:a16="http://schemas.microsoft.com/office/drawing/2014/main" id="{B861CF1B-9DD1-4F51-920B-23A20E0A56E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9254" y="3542463"/>
            <a:ext cx="9779000" cy="457200"/>
          </a:xfrm>
          <a:prstGeom prst="rect">
            <a:avLst/>
          </a:prstGeom>
        </p:spPr>
      </p:pic>
      <p:pic>
        <p:nvPicPr>
          <p:cNvPr id="23" name="Picture 22">
            <a:extLst>
              <a:ext uri="{FF2B5EF4-FFF2-40B4-BE49-F238E27FC236}">
                <a16:creationId xmlns:a16="http://schemas.microsoft.com/office/drawing/2014/main" id="{4BD16A28-1EEE-4C2A-9E76-46090E57FDE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9254" y="5328666"/>
            <a:ext cx="9779000" cy="457200"/>
          </a:xfrm>
          <a:prstGeom prst="rect">
            <a:avLst/>
          </a:prstGeom>
        </p:spPr>
      </p:pic>
      <p:pic>
        <p:nvPicPr>
          <p:cNvPr id="24" name="Picture 23">
            <a:extLst>
              <a:ext uri="{FF2B5EF4-FFF2-40B4-BE49-F238E27FC236}">
                <a16:creationId xmlns:a16="http://schemas.microsoft.com/office/drawing/2014/main" id="{335D4A13-006A-4ADC-8C9E-C73BB41D38E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9254" y="4765146"/>
            <a:ext cx="9779000" cy="457200"/>
          </a:xfrm>
          <a:prstGeom prst="rect">
            <a:avLst/>
          </a:prstGeom>
        </p:spPr>
      </p:pic>
      <p:pic>
        <p:nvPicPr>
          <p:cNvPr id="25" name="Picture 24">
            <a:extLst>
              <a:ext uri="{FF2B5EF4-FFF2-40B4-BE49-F238E27FC236}">
                <a16:creationId xmlns:a16="http://schemas.microsoft.com/office/drawing/2014/main" id="{2F79165A-00CD-4105-8170-BFBAFE7EE0E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9254" y="2446770"/>
            <a:ext cx="9779000" cy="457200"/>
          </a:xfrm>
          <a:prstGeom prst="rect">
            <a:avLst/>
          </a:prstGeom>
        </p:spPr>
      </p:pic>
      <p:pic>
        <p:nvPicPr>
          <p:cNvPr id="26" name="Picture 25">
            <a:extLst>
              <a:ext uri="{FF2B5EF4-FFF2-40B4-BE49-F238E27FC236}">
                <a16:creationId xmlns:a16="http://schemas.microsoft.com/office/drawing/2014/main" id="{2D30C48F-BDC8-4892-9422-6458E61415A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9254" y="1891916"/>
            <a:ext cx="9779000" cy="457200"/>
          </a:xfrm>
          <a:prstGeom prst="rect">
            <a:avLst/>
          </a:prstGeom>
        </p:spPr>
      </p:pic>
      <p:sp>
        <p:nvSpPr>
          <p:cNvPr id="29" name="First &amp; Last Name, Position…">
            <a:extLst>
              <a:ext uri="{FF2B5EF4-FFF2-40B4-BE49-F238E27FC236}">
                <a16:creationId xmlns:a16="http://schemas.microsoft.com/office/drawing/2014/main" id="{B69C507A-7458-46F6-8BBC-93ADAD6CFB2F}"/>
              </a:ext>
            </a:extLst>
          </p:cNvPr>
          <p:cNvSpPr txBox="1"/>
          <p:nvPr/>
        </p:nvSpPr>
        <p:spPr>
          <a:xfrm>
            <a:off x="979254" y="1977080"/>
            <a:ext cx="2270423" cy="28623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algn="ctr">
              <a:lnSpc>
                <a:spcPct val="90000"/>
              </a:lnSpc>
              <a:spcAft>
                <a:spcPts val="300"/>
              </a:spcAft>
              <a:defRPr>
                <a:solidFill>
                  <a:srgbClr val="FAFFF8"/>
                </a:solidFill>
                <a:latin typeface="Mark OT Bold"/>
                <a:ea typeface="Mark OT Bold"/>
                <a:cs typeface="Mark OT Bold"/>
                <a:sym typeface="Mark OT Bold"/>
              </a:defRPr>
            </a:pPr>
            <a:r>
              <a:rPr lang="en-US" sz="1400" b="1" dirty="0">
                <a:solidFill>
                  <a:srgbClr val="04397A"/>
                </a:solidFill>
                <a:latin typeface=""/>
              </a:rPr>
              <a:t>FEBRUARY</a:t>
            </a:r>
            <a:endParaRPr sz="900" b="1" dirty="0">
              <a:solidFill>
                <a:srgbClr val="04397A"/>
              </a:solidFill>
              <a:latin typeface=""/>
            </a:endParaRPr>
          </a:p>
        </p:txBody>
      </p:sp>
      <p:sp>
        <p:nvSpPr>
          <p:cNvPr id="32" name="Rectangle 31">
            <a:extLst>
              <a:ext uri="{FF2B5EF4-FFF2-40B4-BE49-F238E27FC236}">
                <a16:creationId xmlns:a16="http://schemas.microsoft.com/office/drawing/2014/main" id="{B177E10F-923B-4A18-AAAC-E193188001B5}"/>
              </a:ext>
            </a:extLst>
          </p:cNvPr>
          <p:cNvSpPr/>
          <p:nvPr/>
        </p:nvSpPr>
        <p:spPr>
          <a:xfrm>
            <a:off x="3352113" y="2005924"/>
            <a:ext cx="7042450" cy="305340"/>
          </a:xfrm>
          <a:prstGeom prst="rect">
            <a:avLst/>
          </a:prstGeom>
        </p:spPr>
        <p:txBody>
          <a:bodyPr wrap="square">
            <a:spAutoFit/>
          </a:bodyPr>
          <a:lstStyle/>
          <a:p>
            <a:pPr>
              <a:lnSpc>
                <a:spcPts val="1600"/>
              </a:lnSpc>
            </a:pPr>
            <a:r>
              <a:rPr lang="en-US" dirty="0">
                <a:solidFill>
                  <a:schemeClr val="bg1"/>
                </a:solidFill>
                <a:latin typeface=""/>
              </a:rPr>
              <a:t>Catalog of Awards Opens</a:t>
            </a:r>
            <a:endParaRPr lang="en-US" dirty="0">
              <a:solidFill>
                <a:schemeClr val="bg1"/>
              </a:solidFill>
            </a:endParaRPr>
          </a:p>
        </p:txBody>
      </p:sp>
      <p:sp>
        <p:nvSpPr>
          <p:cNvPr id="33" name="First &amp; Last Name, Position…">
            <a:extLst>
              <a:ext uri="{FF2B5EF4-FFF2-40B4-BE49-F238E27FC236}">
                <a16:creationId xmlns:a16="http://schemas.microsoft.com/office/drawing/2014/main" id="{2D7BA368-CD6B-447D-8CBD-F61B33BBA02B}"/>
              </a:ext>
            </a:extLst>
          </p:cNvPr>
          <p:cNvSpPr txBox="1"/>
          <p:nvPr/>
        </p:nvSpPr>
        <p:spPr>
          <a:xfrm>
            <a:off x="979254" y="2531934"/>
            <a:ext cx="2270423" cy="28623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algn="ctr">
              <a:lnSpc>
                <a:spcPct val="90000"/>
              </a:lnSpc>
              <a:spcAft>
                <a:spcPts val="300"/>
              </a:spcAft>
              <a:defRPr>
                <a:solidFill>
                  <a:srgbClr val="FAFFF8"/>
                </a:solidFill>
                <a:latin typeface="Mark OT Bold"/>
                <a:ea typeface="Mark OT Bold"/>
                <a:cs typeface="Mark OT Bold"/>
                <a:sym typeface="Mark OT Bold"/>
              </a:defRPr>
            </a:pPr>
            <a:r>
              <a:rPr lang="en-US" sz="1400" b="1" dirty="0">
                <a:solidFill>
                  <a:srgbClr val="04397A"/>
                </a:solidFill>
                <a:latin typeface=""/>
              </a:rPr>
              <a:t>SEPTEMBER 15</a:t>
            </a:r>
            <a:endParaRPr sz="1400" b="1" dirty="0">
              <a:solidFill>
                <a:srgbClr val="04397A"/>
              </a:solidFill>
              <a:latin typeface=""/>
            </a:endParaRPr>
          </a:p>
        </p:txBody>
      </p:sp>
      <p:sp>
        <p:nvSpPr>
          <p:cNvPr id="34" name="Rectangle 33">
            <a:extLst>
              <a:ext uri="{FF2B5EF4-FFF2-40B4-BE49-F238E27FC236}">
                <a16:creationId xmlns:a16="http://schemas.microsoft.com/office/drawing/2014/main" id="{1B68D13B-A683-4231-82CE-2C996A0EAD30}"/>
              </a:ext>
            </a:extLst>
          </p:cNvPr>
          <p:cNvSpPr/>
          <p:nvPr/>
        </p:nvSpPr>
        <p:spPr>
          <a:xfrm>
            <a:off x="3352113" y="2560778"/>
            <a:ext cx="7042450" cy="305340"/>
          </a:xfrm>
          <a:prstGeom prst="rect">
            <a:avLst/>
          </a:prstGeom>
        </p:spPr>
        <p:txBody>
          <a:bodyPr wrap="square">
            <a:spAutoFit/>
          </a:bodyPr>
          <a:lstStyle/>
          <a:p>
            <a:pPr>
              <a:lnSpc>
                <a:spcPts val="1600"/>
              </a:lnSpc>
            </a:pPr>
            <a:r>
              <a:rPr lang="en-US" dirty="0">
                <a:solidFill>
                  <a:schemeClr val="bg1"/>
                </a:solidFill>
                <a:latin typeface=""/>
              </a:rPr>
              <a:t>Application Deadline</a:t>
            </a:r>
            <a:endParaRPr lang="en-US" dirty="0">
              <a:solidFill>
                <a:schemeClr val="bg1"/>
              </a:solidFill>
            </a:endParaRPr>
          </a:p>
        </p:txBody>
      </p:sp>
      <p:sp>
        <p:nvSpPr>
          <p:cNvPr id="37" name="First &amp; Last Name, Position…">
            <a:extLst>
              <a:ext uri="{FF2B5EF4-FFF2-40B4-BE49-F238E27FC236}">
                <a16:creationId xmlns:a16="http://schemas.microsoft.com/office/drawing/2014/main" id="{A295C406-7229-45D5-993C-D3A40EA8F33E}"/>
              </a:ext>
            </a:extLst>
          </p:cNvPr>
          <p:cNvSpPr txBox="1"/>
          <p:nvPr/>
        </p:nvSpPr>
        <p:spPr>
          <a:xfrm>
            <a:off x="979254" y="3582478"/>
            <a:ext cx="2270423" cy="48013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algn="ctr">
              <a:lnSpc>
                <a:spcPct val="90000"/>
              </a:lnSpc>
              <a:spcAft>
                <a:spcPts val="300"/>
              </a:spcAft>
              <a:defRPr>
                <a:solidFill>
                  <a:srgbClr val="FAFFF8"/>
                </a:solidFill>
                <a:latin typeface="Mark OT Bold"/>
                <a:ea typeface="Mark OT Bold"/>
                <a:cs typeface="Mark OT Bold"/>
                <a:sym typeface="Mark OT Bold"/>
              </a:defRPr>
            </a:pPr>
            <a:r>
              <a:rPr lang="en-US" sz="1400" b="1" dirty="0">
                <a:solidFill>
                  <a:srgbClr val="04397A"/>
                </a:solidFill>
                <a:latin typeface=""/>
              </a:rPr>
              <a:t>OCTOBER – NOVEMBER</a:t>
            </a:r>
            <a:endParaRPr sz="1400" b="1" dirty="0">
              <a:solidFill>
                <a:srgbClr val="04397A"/>
              </a:solidFill>
              <a:latin typeface=""/>
            </a:endParaRPr>
          </a:p>
        </p:txBody>
      </p:sp>
      <p:sp>
        <p:nvSpPr>
          <p:cNvPr id="38" name="Rectangle 37">
            <a:extLst>
              <a:ext uri="{FF2B5EF4-FFF2-40B4-BE49-F238E27FC236}">
                <a16:creationId xmlns:a16="http://schemas.microsoft.com/office/drawing/2014/main" id="{FC497C40-F4C4-41B4-91A3-905280922D78}"/>
              </a:ext>
            </a:extLst>
          </p:cNvPr>
          <p:cNvSpPr/>
          <p:nvPr/>
        </p:nvSpPr>
        <p:spPr>
          <a:xfrm>
            <a:off x="3352113" y="3636407"/>
            <a:ext cx="7042450" cy="305340"/>
          </a:xfrm>
          <a:prstGeom prst="rect">
            <a:avLst/>
          </a:prstGeom>
        </p:spPr>
        <p:txBody>
          <a:bodyPr wrap="square">
            <a:spAutoFit/>
          </a:bodyPr>
          <a:lstStyle/>
          <a:p>
            <a:pPr>
              <a:lnSpc>
                <a:spcPts val="1600"/>
              </a:lnSpc>
            </a:pPr>
            <a:r>
              <a:rPr lang="en-US" dirty="0">
                <a:solidFill>
                  <a:schemeClr val="bg1"/>
                </a:solidFill>
                <a:latin typeface=""/>
              </a:rPr>
              <a:t>U.S. peer review</a:t>
            </a:r>
            <a:endParaRPr lang="en-US" dirty="0">
              <a:solidFill>
                <a:schemeClr val="bg1"/>
              </a:solidFill>
            </a:endParaRPr>
          </a:p>
        </p:txBody>
      </p:sp>
      <p:sp>
        <p:nvSpPr>
          <p:cNvPr id="42" name="First &amp; Last Name, Position…">
            <a:extLst>
              <a:ext uri="{FF2B5EF4-FFF2-40B4-BE49-F238E27FC236}">
                <a16:creationId xmlns:a16="http://schemas.microsoft.com/office/drawing/2014/main" id="{41C799C6-01AC-44B7-B8C8-4D2E246EB231}"/>
              </a:ext>
            </a:extLst>
          </p:cNvPr>
          <p:cNvSpPr txBox="1"/>
          <p:nvPr/>
        </p:nvSpPr>
        <p:spPr>
          <a:xfrm>
            <a:off x="979254" y="4235224"/>
            <a:ext cx="2270423" cy="28623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algn="ctr">
              <a:lnSpc>
                <a:spcPct val="90000"/>
              </a:lnSpc>
              <a:spcAft>
                <a:spcPts val="300"/>
              </a:spcAft>
              <a:defRPr>
                <a:solidFill>
                  <a:srgbClr val="FAFFF8"/>
                </a:solidFill>
                <a:latin typeface="Mark OT Bold"/>
                <a:ea typeface="Mark OT Bold"/>
                <a:cs typeface="Mark OT Bold"/>
                <a:sym typeface="Mark OT Bold"/>
              </a:defRPr>
            </a:pPr>
            <a:r>
              <a:rPr lang="en-US" sz="1400" b="1" dirty="0">
                <a:solidFill>
                  <a:srgbClr val="04397A"/>
                </a:solidFill>
                <a:latin typeface=""/>
              </a:rPr>
              <a:t>NOVEMBER – JANUARY</a:t>
            </a:r>
            <a:endParaRPr sz="1400" b="1" dirty="0">
              <a:solidFill>
                <a:srgbClr val="04397A"/>
              </a:solidFill>
              <a:latin typeface=""/>
            </a:endParaRPr>
          </a:p>
        </p:txBody>
      </p:sp>
      <p:sp>
        <p:nvSpPr>
          <p:cNvPr id="45" name="Rectangle 44">
            <a:extLst>
              <a:ext uri="{FF2B5EF4-FFF2-40B4-BE49-F238E27FC236}">
                <a16:creationId xmlns:a16="http://schemas.microsoft.com/office/drawing/2014/main" id="{7B84F968-E9BE-4908-94D4-71B88143E2C3}"/>
              </a:ext>
            </a:extLst>
          </p:cNvPr>
          <p:cNvSpPr/>
          <p:nvPr/>
        </p:nvSpPr>
        <p:spPr>
          <a:xfrm>
            <a:off x="3352113" y="4131797"/>
            <a:ext cx="7424745" cy="555408"/>
          </a:xfrm>
          <a:prstGeom prst="rect">
            <a:avLst/>
          </a:prstGeom>
        </p:spPr>
        <p:txBody>
          <a:bodyPr wrap="square" anchor="t">
            <a:spAutoFit/>
          </a:bodyPr>
          <a:lstStyle/>
          <a:p>
            <a:pPr>
              <a:lnSpc>
                <a:spcPts val="1750"/>
              </a:lnSpc>
              <a:spcBef>
                <a:spcPts val="200"/>
              </a:spcBef>
              <a:spcAft>
                <a:spcPts val="200"/>
              </a:spcAft>
            </a:pPr>
            <a:r>
              <a:rPr lang="en-US" dirty="0">
                <a:solidFill>
                  <a:schemeClr val="bg1"/>
                </a:solidFill>
                <a:latin typeface=""/>
              </a:rPr>
              <a:t>Applicants notified of status. Recommended applications are sent to host countries and to the Fulbright Foreign Scholarship Board.</a:t>
            </a:r>
            <a:endParaRPr lang="en-US" dirty="0">
              <a:solidFill>
                <a:schemeClr val="bg1"/>
              </a:solidFill>
              <a:cs typeface="Calibri"/>
            </a:endParaRPr>
          </a:p>
        </p:txBody>
      </p:sp>
      <p:sp>
        <p:nvSpPr>
          <p:cNvPr id="46" name="First &amp; Last Name, Position…">
            <a:extLst>
              <a:ext uri="{FF2B5EF4-FFF2-40B4-BE49-F238E27FC236}">
                <a16:creationId xmlns:a16="http://schemas.microsoft.com/office/drawing/2014/main" id="{E541791E-395B-434D-ADD1-84220BA53D6C}"/>
              </a:ext>
            </a:extLst>
          </p:cNvPr>
          <p:cNvSpPr txBox="1"/>
          <p:nvPr/>
        </p:nvSpPr>
        <p:spPr>
          <a:xfrm>
            <a:off x="979254" y="4850310"/>
            <a:ext cx="2270423" cy="28623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algn="ctr">
              <a:lnSpc>
                <a:spcPct val="90000"/>
              </a:lnSpc>
              <a:spcAft>
                <a:spcPts val="300"/>
              </a:spcAft>
              <a:defRPr>
                <a:solidFill>
                  <a:srgbClr val="FAFFF8"/>
                </a:solidFill>
                <a:latin typeface="Mark OT Bold"/>
                <a:ea typeface="Mark OT Bold"/>
                <a:cs typeface="Mark OT Bold"/>
                <a:sym typeface="Mark OT Bold"/>
              </a:defRPr>
            </a:pPr>
            <a:r>
              <a:rPr lang="en-US" sz="1400" b="1" dirty="0">
                <a:solidFill>
                  <a:srgbClr val="04397A"/>
                </a:solidFill>
                <a:latin typeface=""/>
              </a:rPr>
              <a:t>JANUARY – JUNE</a:t>
            </a:r>
            <a:endParaRPr sz="1400" b="1" dirty="0">
              <a:solidFill>
                <a:srgbClr val="04397A"/>
              </a:solidFill>
              <a:latin typeface=""/>
            </a:endParaRPr>
          </a:p>
        </p:txBody>
      </p:sp>
      <p:sp>
        <p:nvSpPr>
          <p:cNvPr id="49" name="Rectangle 48">
            <a:extLst>
              <a:ext uri="{FF2B5EF4-FFF2-40B4-BE49-F238E27FC236}">
                <a16:creationId xmlns:a16="http://schemas.microsoft.com/office/drawing/2014/main" id="{5E168A53-EAD1-480C-802C-EB30617618F0}"/>
              </a:ext>
            </a:extLst>
          </p:cNvPr>
          <p:cNvSpPr/>
          <p:nvPr/>
        </p:nvSpPr>
        <p:spPr>
          <a:xfrm>
            <a:off x="3352113" y="4891372"/>
            <a:ext cx="7042450" cy="305340"/>
          </a:xfrm>
          <a:prstGeom prst="rect">
            <a:avLst/>
          </a:prstGeom>
        </p:spPr>
        <p:txBody>
          <a:bodyPr wrap="square" anchor="t">
            <a:spAutoFit/>
          </a:bodyPr>
          <a:lstStyle/>
          <a:p>
            <a:pPr>
              <a:lnSpc>
                <a:spcPts val="1600"/>
              </a:lnSpc>
            </a:pPr>
            <a:r>
              <a:rPr lang="en-US" dirty="0">
                <a:solidFill>
                  <a:schemeClr val="bg1"/>
                </a:solidFill>
                <a:latin typeface=""/>
              </a:rPr>
              <a:t>Final decisions are made</a:t>
            </a:r>
            <a:endParaRPr lang="en-US" dirty="0">
              <a:solidFill>
                <a:schemeClr val="bg1"/>
              </a:solidFill>
              <a:cs typeface="Calibri"/>
            </a:endParaRPr>
          </a:p>
        </p:txBody>
      </p:sp>
      <p:sp>
        <p:nvSpPr>
          <p:cNvPr id="50" name="First &amp; Last Name, Position…">
            <a:extLst>
              <a:ext uri="{FF2B5EF4-FFF2-40B4-BE49-F238E27FC236}">
                <a16:creationId xmlns:a16="http://schemas.microsoft.com/office/drawing/2014/main" id="{02659D55-6B23-49F6-AB87-0D2F01C34B58}"/>
              </a:ext>
            </a:extLst>
          </p:cNvPr>
          <p:cNvSpPr txBox="1"/>
          <p:nvPr/>
        </p:nvSpPr>
        <p:spPr>
          <a:xfrm>
            <a:off x="979254" y="5404686"/>
            <a:ext cx="2270423" cy="28623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algn="ctr">
              <a:lnSpc>
                <a:spcPct val="90000"/>
              </a:lnSpc>
              <a:spcAft>
                <a:spcPts val="300"/>
              </a:spcAft>
              <a:defRPr>
                <a:solidFill>
                  <a:srgbClr val="FAFFF8"/>
                </a:solidFill>
                <a:latin typeface="Mark OT Bold"/>
                <a:ea typeface="Mark OT Bold"/>
                <a:cs typeface="Mark OT Bold"/>
                <a:sym typeface="Mark OT Bold"/>
              </a:defRPr>
            </a:pPr>
            <a:r>
              <a:rPr lang="en-US" sz="1400" b="1" dirty="0">
                <a:solidFill>
                  <a:srgbClr val="04397A"/>
                </a:solidFill>
                <a:latin typeface=""/>
              </a:rPr>
              <a:t>JUNE – ONWARD</a:t>
            </a:r>
            <a:endParaRPr sz="1400" b="1" dirty="0">
              <a:solidFill>
                <a:srgbClr val="04397A"/>
              </a:solidFill>
              <a:latin typeface=""/>
            </a:endParaRPr>
          </a:p>
        </p:txBody>
      </p:sp>
      <p:sp>
        <p:nvSpPr>
          <p:cNvPr id="53" name="Rectangle 52">
            <a:extLst>
              <a:ext uri="{FF2B5EF4-FFF2-40B4-BE49-F238E27FC236}">
                <a16:creationId xmlns:a16="http://schemas.microsoft.com/office/drawing/2014/main" id="{6948335C-FD03-49E5-BCD4-BDB3FF888844}"/>
              </a:ext>
            </a:extLst>
          </p:cNvPr>
          <p:cNvSpPr/>
          <p:nvPr/>
        </p:nvSpPr>
        <p:spPr>
          <a:xfrm>
            <a:off x="3352113" y="5426345"/>
            <a:ext cx="7042450" cy="305340"/>
          </a:xfrm>
          <a:prstGeom prst="rect">
            <a:avLst/>
          </a:prstGeom>
        </p:spPr>
        <p:txBody>
          <a:bodyPr wrap="square" anchor="t">
            <a:spAutoFit/>
          </a:bodyPr>
          <a:lstStyle/>
          <a:p>
            <a:pPr>
              <a:lnSpc>
                <a:spcPts val="1600"/>
              </a:lnSpc>
            </a:pPr>
            <a:r>
              <a:rPr lang="en-US" dirty="0">
                <a:solidFill>
                  <a:schemeClr val="bg1"/>
                </a:solidFill>
                <a:latin typeface=""/>
              </a:rPr>
              <a:t>Participants prepare for departure</a:t>
            </a:r>
            <a:endParaRPr lang="en-US" dirty="0">
              <a:solidFill>
                <a:schemeClr val="bg1"/>
              </a:solidFill>
            </a:endParaRPr>
          </a:p>
        </p:txBody>
      </p:sp>
      <p:pic>
        <p:nvPicPr>
          <p:cNvPr id="58" name="Picture 57">
            <a:extLst>
              <a:ext uri="{FF2B5EF4-FFF2-40B4-BE49-F238E27FC236}">
                <a16:creationId xmlns:a16="http://schemas.microsoft.com/office/drawing/2014/main" id="{AB4E6286-FC94-4638-91D2-B7754453E8B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9254" y="2999243"/>
            <a:ext cx="9779000" cy="457200"/>
          </a:xfrm>
          <a:prstGeom prst="rect">
            <a:avLst/>
          </a:prstGeom>
        </p:spPr>
      </p:pic>
      <p:sp>
        <p:nvSpPr>
          <p:cNvPr id="59" name="First &amp; Last Name, Position…">
            <a:extLst>
              <a:ext uri="{FF2B5EF4-FFF2-40B4-BE49-F238E27FC236}">
                <a16:creationId xmlns:a16="http://schemas.microsoft.com/office/drawing/2014/main" id="{06D2640A-1FD1-43D3-A34B-A335DFF2083C}"/>
              </a:ext>
            </a:extLst>
          </p:cNvPr>
          <p:cNvSpPr txBox="1"/>
          <p:nvPr/>
        </p:nvSpPr>
        <p:spPr>
          <a:xfrm>
            <a:off x="979254" y="3084407"/>
            <a:ext cx="2270423" cy="28623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algn="ctr">
              <a:lnSpc>
                <a:spcPct val="90000"/>
              </a:lnSpc>
              <a:spcAft>
                <a:spcPts val="300"/>
              </a:spcAft>
              <a:defRPr>
                <a:solidFill>
                  <a:srgbClr val="FAFFF8"/>
                </a:solidFill>
                <a:latin typeface="Mark OT Bold"/>
                <a:ea typeface="Mark OT Bold"/>
                <a:cs typeface="Mark OT Bold"/>
                <a:sym typeface="Mark OT Bold"/>
              </a:defRPr>
            </a:pPr>
            <a:r>
              <a:rPr lang="en-US" sz="1400" b="1" dirty="0">
                <a:solidFill>
                  <a:srgbClr val="04397A"/>
                </a:solidFill>
                <a:latin typeface=""/>
              </a:rPr>
              <a:t>SEPTEMBER</a:t>
            </a:r>
            <a:endParaRPr sz="900" b="1" dirty="0">
              <a:solidFill>
                <a:srgbClr val="04397A"/>
              </a:solidFill>
              <a:latin typeface=""/>
            </a:endParaRPr>
          </a:p>
        </p:txBody>
      </p:sp>
      <p:sp>
        <p:nvSpPr>
          <p:cNvPr id="60" name="Rectangle 59">
            <a:extLst>
              <a:ext uri="{FF2B5EF4-FFF2-40B4-BE49-F238E27FC236}">
                <a16:creationId xmlns:a16="http://schemas.microsoft.com/office/drawing/2014/main" id="{F5C50B6B-C877-4C8A-AB89-336C60CE2E4B}"/>
              </a:ext>
            </a:extLst>
          </p:cNvPr>
          <p:cNvSpPr/>
          <p:nvPr/>
        </p:nvSpPr>
        <p:spPr>
          <a:xfrm>
            <a:off x="3352113" y="3096922"/>
            <a:ext cx="7042450" cy="305340"/>
          </a:xfrm>
          <a:prstGeom prst="rect">
            <a:avLst/>
          </a:prstGeom>
        </p:spPr>
        <p:txBody>
          <a:bodyPr wrap="square">
            <a:spAutoFit/>
          </a:bodyPr>
          <a:lstStyle/>
          <a:p>
            <a:pPr>
              <a:lnSpc>
                <a:spcPts val="1600"/>
              </a:lnSpc>
            </a:pPr>
            <a:r>
              <a:rPr lang="en-US" dirty="0">
                <a:solidFill>
                  <a:schemeClr val="bg1"/>
                </a:solidFill>
                <a:latin typeface=""/>
              </a:rPr>
              <a:t>Program staff conducts technical reviews for completeness</a:t>
            </a:r>
            <a:endParaRPr lang="en-US" dirty="0">
              <a:solidFill>
                <a:schemeClr val="bg1"/>
              </a:solidFill>
            </a:endParaRPr>
          </a:p>
        </p:txBody>
      </p:sp>
      <p:sp>
        <p:nvSpPr>
          <p:cNvPr id="28" name="First &amp; Last Name, Position…">
            <a:extLst>
              <a:ext uri="{FF2B5EF4-FFF2-40B4-BE49-F238E27FC236}">
                <a16:creationId xmlns:a16="http://schemas.microsoft.com/office/drawing/2014/main" id="{4258E7C8-7488-4BD9-A920-6C98C930FBAD}"/>
              </a:ext>
            </a:extLst>
          </p:cNvPr>
          <p:cNvSpPr txBox="1"/>
          <p:nvPr/>
        </p:nvSpPr>
        <p:spPr>
          <a:xfrm>
            <a:off x="7143058" y="1231384"/>
            <a:ext cx="3633800" cy="410833"/>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nchor="t">
            <a:spAutoFit/>
          </a:bodyPr>
          <a:lstStyle/>
          <a:p>
            <a:pPr>
              <a:lnSpc>
                <a:spcPct val="125000"/>
              </a:lnSpc>
              <a:buSzPct val="120000"/>
              <a:defRPr>
                <a:solidFill>
                  <a:srgbClr val="FAFFF8"/>
                </a:solidFill>
                <a:latin typeface="Mark OT Light"/>
                <a:ea typeface="Mark OT Light"/>
                <a:cs typeface="Mark OT Light"/>
                <a:sym typeface="Mark OT Light"/>
              </a:defRPr>
            </a:pPr>
            <a:r>
              <a:rPr lang="en-US" b="1" dirty="0">
                <a:solidFill>
                  <a:srgbClr val="0065A2"/>
                </a:solidFill>
                <a:latin typeface=""/>
              </a:rPr>
              <a:t>2023-24 Competition Now Open</a:t>
            </a:r>
            <a:endParaRPr lang="en-US" b="1" dirty="0">
              <a:solidFill>
                <a:srgbClr val="0065A2"/>
              </a:solidFill>
              <a:highlight>
                <a:srgbClr val="FFFF00"/>
              </a:highlight>
              <a:latin typeface=""/>
              <a:sym typeface="Mark OT Light"/>
            </a:endParaRPr>
          </a:p>
        </p:txBody>
      </p:sp>
    </p:spTree>
    <p:extLst>
      <p:ext uri="{BB962C8B-B14F-4D97-AF65-F5344CB8AC3E}">
        <p14:creationId xmlns:p14="http://schemas.microsoft.com/office/powerpoint/2010/main" val="6772121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5" descr="Webinars are held at us.fulbrightonline.org"/>
          <p:cNvGrpSpPr/>
          <p:nvPr/>
        </p:nvGrpSpPr>
        <p:grpSpPr>
          <a:xfrm>
            <a:off x="417647" y="2640579"/>
            <a:ext cx="5633857" cy="656590"/>
            <a:chOff x="15649125" y="1452389"/>
            <a:chExt cx="11267713" cy="1313178"/>
          </a:xfrm>
        </p:grpSpPr>
        <p:pic>
          <p:nvPicPr>
            <p:cNvPr id="4" name="Picture 3"/>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15649125" y="1567853"/>
              <a:ext cx="510473" cy="510473"/>
            </a:xfrm>
            <a:prstGeom prst="rect">
              <a:avLst/>
            </a:prstGeom>
          </p:spPr>
        </p:pic>
        <p:sp>
          <p:nvSpPr>
            <p:cNvPr id="5" name="First &amp; Last Name, Position…"/>
            <p:cNvSpPr txBox="1"/>
            <p:nvPr/>
          </p:nvSpPr>
          <p:spPr>
            <a:xfrm>
              <a:off x="16255807" y="1452389"/>
              <a:ext cx="10661031" cy="131317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marL="0" marR="0" lvl="0" indent="0" defTabSz="457200" eaLnBrk="1" fontAlgn="auto" latinLnBrk="0" hangingPunct="1">
                <a:lnSpc>
                  <a:spcPts val="2150"/>
                </a:lnSpc>
                <a:spcBef>
                  <a:spcPts val="0"/>
                </a:spcBef>
                <a:spcAft>
                  <a:spcPts val="0"/>
                </a:spcAft>
                <a:buClrTx/>
                <a:buSzTx/>
                <a:buFontTx/>
                <a:buNone/>
                <a:tabLst/>
                <a:defRPr>
                  <a:solidFill>
                    <a:srgbClr val="FAFFF8"/>
                  </a:solidFill>
                  <a:latin typeface="Mark OT Light"/>
                  <a:ea typeface="Mark OT Light"/>
                  <a:cs typeface="Mark OT Light"/>
                  <a:sym typeface="Mark OT Light"/>
                </a:defRPr>
              </a:pPr>
              <a:r>
                <a:rPr kumimoji="0" lang="en-US" sz="2000" b="0" i="0" u="none" strike="noStrike" kern="0" cap="none" spc="0" normalizeH="0" baseline="0" noProof="0" dirty="0">
                  <a:ln>
                    <a:noFill/>
                  </a:ln>
                  <a:solidFill>
                    <a:schemeClr val="bg1"/>
                  </a:solidFill>
                  <a:effectLst/>
                  <a:uLnTx/>
                  <a:uFillTx/>
                  <a:latin typeface=""/>
                  <a:ea typeface="Mark OT Light"/>
                  <a:cs typeface="Mark OT Light"/>
                  <a:sym typeface="Mark OT Light"/>
                </a:rPr>
                <a:t>Watch our </a:t>
              </a:r>
              <a:r>
                <a:rPr kumimoji="0" lang="en-US" sz="2000" b="0" i="0" u="none" strike="noStrike" kern="0" cap="none" spc="0" normalizeH="0" baseline="0" noProof="0" dirty="0" err="1">
                  <a:ln>
                    <a:noFill/>
                  </a:ln>
                  <a:solidFill>
                    <a:schemeClr val="bg1"/>
                  </a:solidFill>
                  <a:effectLst/>
                  <a:uLnTx/>
                  <a:uFillTx/>
                  <a:latin typeface=""/>
                  <a:ea typeface="Mark OT Light"/>
                  <a:cs typeface="Mark OT Light"/>
                  <a:sym typeface="Mark OT Light"/>
                </a:rPr>
                <a:t>webinars</a:t>
              </a:r>
              <a:r>
                <a:rPr kumimoji="0" lang="en-US" sz="2000" b="0" i="0" u="none" strike="noStrike" kern="0" cap="none" spc="0" normalizeH="0" baseline="0" noProof="0" dirty="0">
                  <a:ln>
                    <a:noFill/>
                  </a:ln>
                  <a:solidFill>
                    <a:schemeClr val="bg1"/>
                  </a:solidFill>
                  <a:effectLst/>
                  <a:uLnTx/>
                  <a:uFillTx/>
                  <a:latin typeface=""/>
                  <a:ea typeface="Mark OT Light"/>
                  <a:cs typeface="Mark OT Light"/>
                  <a:sym typeface="Mark OT Light"/>
                </a:rPr>
                <a:t> at </a:t>
              </a:r>
              <a:r>
                <a:rPr kumimoji="0" lang="en-US" sz="2000" b="0" i="0" u="none" strike="noStrike" kern="0" cap="none" spc="0" normalizeH="0" baseline="0" noProof="0" dirty="0" err="1">
                  <a:ln>
                    <a:noFill/>
                  </a:ln>
                  <a:solidFill>
                    <a:schemeClr val="bg1"/>
                  </a:solidFill>
                  <a:effectLst/>
                  <a:uLnTx/>
                  <a:uFillTx/>
                  <a:latin typeface=""/>
                  <a:ea typeface="Mark OT Light"/>
                  <a:cs typeface="Mark OT Light"/>
                  <a:sym typeface="Mark OT Light"/>
                </a:rPr>
                <a:t>us.fulbrightonline.org</a:t>
              </a:r>
              <a:endParaRPr kumimoji="0" lang="en-US" altLang="en-US" sz="2000" b="0" i="0" u="none" strike="noStrike" kern="0" cap="none" spc="0" normalizeH="0" baseline="0" noProof="0" dirty="0">
                <a:ln>
                  <a:noFill/>
                </a:ln>
                <a:solidFill>
                  <a:srgbClr val="F9F9F9"/>
                </a:solidFill>
                <a:effectLst>
                  <a:outerShdw blurRad="38100" dist="38100" dir="2700000" algn="tl">
                    <a:srgbClr val="000000">
                      <a:alpha val="43137"/>
                    </a:srgbClr>
                  </a:outerShdw>
                </a:effectLst>
                <a:uLnTx/>
                <a:uFillTx/>
                <a:latin typeface="Calibri" pitchFamily="34" charset="0"/>
                <a:ea typeface="MS PGothic" pitchFamily="34" charset="-128"/>
                <a:cs typeface="Mark OT Light"/>
                <a:sym typeface="Mark OT Light"/>
              </a:endParaRPr>
            </a:p>
            <a:p>
              <a:pPr marL="0" marR="0" lvl="0" indent="0" defTabSz="457200" eaLnBrk="1" fontAlgn="auto" latinLnBrk="0" hangingPunct="1">
                <a:lnSpc>
                  <a:spcPts val="2150"/>
                </a:lnSpc>
                <a:spcBef>
                  <a:spcPts val="0"/>
                </a:spcBef>
                <a:spcAft>
                  <a:spcPts val="0"/>
                </a:spcAft>
                <a:buClrTx/>
                <a:buSzTx/>
                <a:buFontTx/>
                <a:buNone/>
                <a:tabLst/>
                <a:defRPr>
                  <a:solidFill>
                    <a:srgbClr val="FAFFF8"/>
                  </a:solidFill>
                  <a:latin typeface="Mark OT Light"/>
                  <a:ea typeface="Mark OT Light"/>
                  <a:cs typeface="Mark OT Light"/>
                  <a:sym typeface="Mark OT Light"/>
                </a:defRPr>
              </a:pPr>
              <a:endParaRPr kumimoji="0" lang="en-US" sz="2000" b="0" i="0" u="none" strike="noStrike" kern="0" cap="none" spc="0" normalizeH="0" baseline="0" noProof="0" dirty="0">
                <a:ln>
                  <a:noFill/>
                </a:ln>
                <a:solidFill>
                  <a:schemeClr val="bg1"/>
                </a:solidFill>
                <a:effectLst/>
                <a:uLnTx/>
                <a:uFillTx/>
                <a:latin typeface=""/>
                <a:ea typeface="Mark OT Light"/>
                <a:cs typeface="Mark OT Light"/>
                <a:sym typeface="Mark OT Light"/>
              </a:endParaRPr>
            </a:p>
          </p:txBody>
        </p:sp>
      </p:grpSp>
      <p:sp>
        <p:nvSpPr>
          <p:cNvPr id="6" name="Line">
            <a:extLst>
              <a:ext uri="{C183D7F6-B498-43B3-948B-1728B52AA6E4}">
                <adec:decorative xmlns:adec="http://schemas.microsoft.com/office/drawing/2017/decorative" val="1"/>
              </a:ext>
            </a:extLst>
          </p:cNvPr>
          <p:cNvSpPr/>
          <p:nvPr/>
        </p:nvSpPr>
        <p:spPr>
          <a:xfrm>
            <a:off x="720989" y="3232954"/>
            <a:ext cx="456968" cy="0"/>
          </a:xfrm>
          <a:prstGeom prst="line">
            <a:avLst/>
          </a:prstGeom>
          <a:ln w="50800">
            <a:solidFill>
              <a:srgbClr val="00A9E0"/>
            </a:solidFill>
          </a:ln>
        </p:spPr>
        <p:txBody>
          <a:bodyPr tIns="45720" bIns="45720"/>
          <a:lstStyle/>
          <a:p>
            <a:pPr marL="0" marR="0" lvl="0" indent="0" defTabSz="45720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a:ln>
                <a:noFill/>
              </a:ln>
              <a:solidFill>
                <a:sysClr val="windowText" lastClr="000000"/>
              </a:solidFill>
              <a:effectLst/>
              <a:uLnTx/>
              <a:uFillTx/>
            </a:endParaRPr>
          </a:p>
        </p:txBody>
      </p:sp>
      <p:grpSp>
        <p:nvGrpSpPr>
          <p:cNvPr id="7" name="Group 15" descr="Email us at Fbstudent@iie.org"/>
          <p:cNvGrpSpPr/>
          <p:nvPr/>
        </p:nvGrpSpPr>
        <p:grpSpPr>
          <a:xfrm>
            <a:off x="417647" y="3441883"/>
            <a:ext cx="3984171" cy="374461"/>
            <a:chOff x="15649125" y="1452389"/>
            <a:chExt cx="7968341" cy="748921"/>
          </a:xfrm>
        </p:grpSpPr>
        <p:pic>
          <p:nvPicPr>
            <p:cNvPr id="8" name="Picture 7"/>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15649125" y="1567853"/>
              <a:ext cx="510473" cy="510473"/>
            </a:xfrm>
            <a:prstGeom prst="rect">
              <a:avLst/>
            </a:prstGeom>
          </p:spPr>
        </p:pic>
        <p:sp>
          <p:nvSpPr>
            <p:cNvPr id="9" name="First &amp; Last Name, Position…"/>
            <p:cNvSpPr txBox="1"/>
            <p:nvPr/>
          </p:nvSpPr>
          <p:spPr>
            <a:xfrm>
              <a:off x="16255809" y="1452389"/>
              <a:ext cx="7361657" cy="74892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marL="0" marR="0" lvl="0" indent="0" defTabSz="457200" eaLnBrk="1" fontAlgn="auto" latinLnBrk="0" hangingPunct="1">
                <a:lnSpc>
                  <a:spcPts val="2150"/>
                </a:lnSpc>
                <a:spcBef>
                  <a:spcPts val="0"/>
                </a:spcBef>
                <a:spcAft>
                  <a:spcPts val="0"/>
                </a:spcAft>
                <a:buClrTx/>
                <a:buSzTx/>
                <a:buFontTx/>
                <a:buNone/>
                <a:tabLst/>
                <a:defRPr>
                  <a:solidFill>
                    <a:srgbClr val="FAFFF8"/>
                  </a:solidFill>
                  <a:latin typeface="Mark OT Light"/>
                  <a:ea typeface="Mark OT Light"/>
                  <a:cs typeface="Mark OT Light"/>
                  <a:sym typeface="Mark OT Light"/>
                </a:defRPr>
              </a:pPr>
              <a:r>
                <a:rPr kumimoji="0" lang="en-US" sz="2000" b="0" i="0" u="none" strike="noStrike" kern="0" cap="none" spc="0" normalizeH="0" baseline="0" noProof="0" dirty="0">
                  <a:ln>
                    <a:noFill/>
                  </a:ln>
                  <a:solidFill>
                    <a:schemeClr val="bg1"/>
                  </a:solidFill>
                  <a:effectLst/>
                  <a:uLnTx/>
                  <a:uFillTx/>
                  <a:latin typeface=""/>
                  <a:ea typeface="Mark OT Light"/>
                  <a:cs typeface="Mark OT Light"/>
                  <a:sym typeface="Mark OT Light"/>
                </a:rPr>
                <a:t>Email us at </a:t>
              </a:r>
              <a:r>
                <a:rPr kumimoji="0" lang="en-US" sz="2000" b="0" i="0" u="none" strike="noStrike" kern="0" cap="none" spc="0" normalizeH="0" baseline="0" noProof="0" dirty="0" err="1">
                  <a:ln>
                    <a:noFill/>
                  </a:ln>
                  <a:solidFill>
                    <a:schemeClr val="bg1"/>
                  </a:solidFill>
                  <a:effectLst/>
                  <a:uLnTx/>
                  <a:uFillTx/>
                  <a:latin typeface=""/>
                  <a:ea typeface="Mark OT Light"/>
                  <a:cs typeface="Mark OT Light"/>
                  <a:sym typeface="Mark OT Light"/>
                </a:rPr>
                <a:t>Fbstudent@iie.org</a:t>
              </a:r>
              <a:endParaRPr kumimoji="0" lang="en-US" sz="2000" b="0" i="0" u="none" strike="noStrike" kern="0" cap="none" spc="0" normalizeH="0" baseline="0" noProof="0" dirty="0">
                <a:ln>
                  <a:noFill/>
                </a:ln>
                <a:solidFill>
                  <a:schemeClr val="bg1"/>
                </a:solidFill>
                <a:effectLst/>
                <a:uLnTx/>
                <a:uFillTx/>
                <a:latin typeface=""/>
                <a:ea typeface="Mark OT Light"/>
                <a:cs typeface="Mark OT Light"/>
                <a:sym typeface="Mark OT Light"/>
              </a:endParaRPr>
            </a:p>
          </p:txBody>
        </p:sp>
      </p:grpSp>
      <p:sp>
        <p:nvSpPr>
          <p:cNvPr id="10" name="Line">
            <a:extLst>
              <a:ext uri="{C183D7F6-B498-43B3-948B-1728B52AA6E4}">
                <adec:decorative xmlns:adec="http://schemas.microsoft.com/office/drawing/2017/decorative" val="1"/>
              </a:ext>
            </a:extLst>
          </p:cNvPr>
          <p:cNvSpPr/>
          <p:nvPr/>
        </p:nvSpPr>
        <p:spPr>
          <a:xfrm>
            <a:off x="720989" y="4024636"/>
            <a:ext cx="456968" cy="0"/>
          </a:xfrm>
          <a:prstGeom prst="line">
            <a:avLst/>
          </a:prstGeom>
          <a:ln w="50800">
            <a:solidFill>
              <a:srgbClr val="00A9E0"/>
            </a:solidFill>
          </a:ln>
        </p:spPr>
        <p:txBody>
          <a:bodyPr tIns="45720" bIns="45720"/>
          <a:lstStyle/>
          <a:p>
            <a:pPr marL="0" marR="0" lvl="0" indent="0" defTabSz="45720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a:ln>
                <a:noFill/>
              </a:ln>
              <a:solidFill>
                <a:sysClr val="windowText" lastClr="000000"/>
              </a:solidFill>
              <a:effectLst/>
              <a:uLnTx/>
              <a:uFillTx/>
            </a:endParaRPr>
          </a:p>
        </p:txBody>
      </p:sp>
      <p:grpSp>
        <p:nvGrpSpPr>
          <p:cNvPr id="11" name="Group 15" descr="Visit our website to learn more about the Fulbright U.S. Student Program"/>
          <p:cNvGrpSpPr/>
          <p:nvPr/>
        </p:nvGrpSpPr>
        <p:grpSpPr>
          <a:xfrm>
            <a:off x="417648" y="4233856"/>
            <a:ext cx="4700636" cy="656590"/>
            <a:chOff x="15649125" y="1433145"/>
            <a:chExt cx="10363355" cy="1313178"/>
          </a:xfrm>
        </p:grpSpPr>
        <p:pic>
          <p:nvPicPr>
            <p:cNvPr id="12" name="Picture 11"/>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15649125" y="1567853"/>
              <a:ext cx="510473" cy="510473"/>
            </a:xfrm>
            <a:prstGeom prst="rect">
              <a:avLst/>
            </a:prstGeom>
          </p:spPr>
        </p:pic>
        <p:sp>
          <p:nvSpPr>
            <p:cNvPr id="13" name="First &amp; Last Name, Position…"/>
            <p:cNvSpPr txBox="1"/>
            <p:nvPr/>
          </p:nvSpPr>
          <p:spPr>
            <a:xfrm>
              <a:off x="16255809" y="1433145"/>
              <a:ext cx="9756671" cy="131317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marL="0" marR="0" lvl="0" indent="0" defTabSz="457200" eaLnBrk="1" fontAlgn="auto" latinLnBrk="0" hangingPunct="1">
                <a:lnSpc>
                  <a:spcPts val="2150"/>
                </a:lnSpc>
                <a:spcBef>
                  <a:spcPts val="0"/>
                </a:spcBef>
                <a:spcAft>
                  <a:spcPts val="0"/>
                </a:spcAft>
                <a:buClrTx/>
                <a:buSzTx/>
                <a:buFontTx/>
                <a:buNone/>
                <a:tabLst/>
                <a:defRPr>
                  <a:solidFill>
                    <a:srgbClr val="FAFFF8"/>
                  </a:solidFill>
                  <a:latin typeface="Mark OT Light"/>
                  <a:ea typeface="Mark OT Light"/>
                  <a:cs typeface="Mark OT Light"/>
                  <a:sym typeface="Mark OT Light"/>
                </a:defRPr>
              </a:pPr>
              <a:r>
                <a:rPr kumimoji="0" lang="en-US" sz="2000" b="0" i="0" u="none" strike="noStrike" kern="0" cap="none" spc="0" normalizeH="0" baseline="0" noProof="0" dirty="0">
                  <a:ln>
                    <a:noFill/>
                  </a:ln>
                  <a:solidFill>
                    <a:schemeClr val="bg1"/>
                  </a:solidFill>
                  <a:effectLst/>
                  <a:uLnTx/>
                  <a:uFillTx/>
                  <a:latin typeface=""/>
                  <a:ea typeface="Mark OT Light"/>
                  <a:cs typeface="Mark OT Light"/>
                  <a:sym typeface="Mark OT Light"/>
                </a:rPr>
                <a:t>Visit our website to learn more about the Fulbright U.S. Student Program</a:t>
              </a:r>
            </a:p>
          </p:txBody>
        </p:sp>
      </p:grpSp>
      <p:sp>
        <p:nvSpPr>
          <p:cNvPr id="14" name="Line">
            <a:extLst>
              <a:ext uri="{C183D7F6-B498-43B3-948B-1728B52AA6E4}">
                <adec:decorative xmlns:adec="http://schemas.microsoft.com/office/drawing/2017/decorative" val="1"/>
              </a:ext>
            </a:extLst>
          </p:cNvPr>
          <p:cNvSpPr/>
          <p:nvPr/>
        </p:nvSpPr>
        <p:spPr>
          <a:xfrm>
            <a:off x="720989" y="5056161"/>
            <a:ext cx="456968" cy="0"/>
          </a:xfrm>
          <a:prstGeom prst="line">
            <a:avLst/>
          </a:prstGeom>
          <a:ln w="50800">
            <a:solidFill>
              <a:srgbClr val="00A9E0"/>
            </a:solidFill>
          </a:ln>
        </p:spPr>
        <p:txBody>
          <a:bodyPr tIns="45720" bIns="45720"/>
          <a:lstStyle/>
          <a:p>
            <a:pPr marL="0" marR="0" lvl="0" indent="0" defTabSz="45720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a:ln>
                <a:noFill/>
              </a:ln>
              <a:solidFill>
                <a:sysClr val="windowText" lastClr="000000"/>
              </a:solidFill>
              <a:effectLst/>
              <a:uLnTx/>
              <a:uFillTx/>
            </a:endParaRPr>
          </a:p>
        </p:txBody>
      </p:sp>
      <p:grpSp>
        <p:nvGrpSpPr>
          <p:cNvPr id="15" name="Group 15" descr="Watch videos at vimeo.com/fulbright and youtube.com/fulbrightprogram"/>
          <p:cNvGrpSpPr/>
          <p:nvPr/>
        </p:nvGrpSpPr>
        <p:grpSpPr>
          <a:xfrm>
            <a:off x="417648" y="5214049"/>
            <a:ext cx="4700636" cy="656590"/>
            <a:chOff x="15649125" y="1433145"/>
            <a:chExt cx="10363355" cy="1313178"/>
          </a:xfrm>
        </p:grpSpPr>
        <p:pic>
          <p:nvPicPr>
            <p:cNvPr id="16" name="Picture 15"/>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15649125" y="1567853"/>
              <a:ext cx="510473" cy="510473"/>
            </a:xfrm>
            <a:prstGeom prst="rect">
              <a:avLst/>
            </a:prstGeom>
          </p:spPr>
        </p:pic>
        <p:sp>
          <p:nvSpPr>
            <p:cNvPr id="17" name="First &amp; Last Name, Position…"/>
            <p:cNvSpPr txBox="1"/>
            <p:nvPr/>
          </p:nvSpPr>
          <p:spPr>
            <a:xfrm>
              <a:off x="16255809" y="1433145"/>
              <a:ext cx="9756671" cy="131317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marL="0" marR="0" lvl="0" indent="0" defTabSz="457200" eaLnBrk="1" fontAlgn="auto" latinLnBrk="0" hangingPunct="1">
                <a:lnSpc>
                  <a:spcPts val="2150"/>
                </a:lnSpc>
                <a:spcBef>
                  <a:spcPts val="0"/>
                </a:spcBef>
                <a:spcAft>
                  <a:spcPts val="0"/>
                </a:spcAft>
                <a:buClrTx/>
                <a:buSzTx/>
                <a:buFontTx/>
                <a:buNone/>
                <a:tabLst/>
                <a:defRPr>
                  <a:solidFill>
                    <a:srgbClr val="FAFFF8"/>
                  </a:solidFill>
                  <a:latin typeface="Mark OT Light"/>
                  <a:ea typeface="Mark OT Light"/>
                  <a:cs typeface="Mark OT Light"/>
                  <a:sym typeface="Mark OT Light"/>
                </a:defRPr>
              </a:pPr>
              <a:r>
                <a:rPr kumimoji="0" lang="en-US" sz="2000" b="0" i="0" u="none" strike="noStrike" kern="0" cap="none" spc="0" normalizeH="0" baseline="0" noProof="0" dirty="0">
                  <a:ln>
                    <a:noFill/>
                  </a:ln>
                  <a:solidFill>
                    <a:schemeClr val="bg1"/>
                  </a:solidFill>
                  <a:effectLst/>
                  <a:uLnTx/>
                  <a:uFillTx/>
                  <a:latin typeface=""/>
                  <a:ea typeface="Mark OT Light"/>
                  <a:cs typeface="Mark OT Light"/>
                  <a:sym typeface="Mark OT Light"/>
                </a:rPr>
                <a:t>Watch videos at </a:t>
              </a:r>
              <a:r>
                <a:rPr kumimoji="0" lang="en-US" sz="2000" b="0" i="0" u="none" strike="noStrike" kern="0" cap="none" spc="0" normalizeH="0" baseline="0" noProof="0" dirty="0" err="1">
                  <a:ln>
                    <a:noFill/>
                  </a:ln>
                  <a:solidFill>
                    <a:schemeClr val="bg1"/>
                  </a:solidFill>
                  <a:effectLst/>
                  <a:uLnTx/>
                  <a:uFillTx/>
                  <a:latin typeface=""/>
                  <a:ea typeface="Mark OT Light"/>
                  <a:cs typeface="Mark OT Light"/>
                  <a:sym typeface="Mark OT Light"/>
                </a:rPr>
                <a:t>vimeo.com/fulbright</a:t>
              </a:r>
              <a:br>
                <a:rPr kumimoji="0" lang="en-US" sz="2000" b="0" i="0" u="none" strike="noStrike" kern="0" cap="none" spc="0" normalizeH="0" baseline="0" noProof="0" dirty="0">
                  <a:ln>
                    <a:noFill/>
                  </a:ln>
                  <a:solidFill>
                    <a:schemeClr val="bg1"/>
                  </a:solidFill>
                  <a:effectLst/>
                  <a:uLnTx/>
                  <a:uFillTx/>
                  <a:latin typeface=""/>
                  <a:ea typeface="Mark OT Light"/>
                  <a:cs typeface="Mark OT Light"/>
                  <a:sym typeface="Mark OT Light"/>
                </a:rPr>
              </a:br>
              <a:r>
                <a:rPr kumimoji="0" lang="en-US" sz="2000" b="0" i="0" u="none" strike="noStrike" kern="0" cap="none" spc="0" normalizeH="0" baseline="0" noProof="0" dirty="0">
                  <a:ln>
                    <a:noFill/>
                  </a:ln>
                  <a:solidFill>
                    <a:schemeClr val="bg1"/>
                  </a:solidFill>
                  <a:effectLst/>
                  <a:uLnTx/>
                  <a:uFillTx/>
                  <a:latin typeface=""/>
                  <a:ea typeface="Mark OT Light"/>
                  <a:cs typeface="Mark OT Light"/>
                  <a:sym typeface="Mark OT Light"/>
                </a:rPr>
                <a:t>and </a:t>
              </a:r>
              <a:r>
                <a:rPr kumimoji="0" lang="en-US" sz="2000" b="0" i="0" u="none" strike="noStrike" kern="0" cap="none" spc="0" normalizeH="0" baseline="0" noProof="0" dirty="0" err="1">
                  <a:ln>
                    <a:noFill/>
                  </a:ln>
                  <a:solidFill>
                    <a:schemeClr val="bg1"/>
                  </a:solidFill>
                  <a:effectLst/>
                  <a:uLnTx/>
                  <a:uFillTx/>
                  <a:latin typeface=""/>
                  <a:ea typeface="Mark OT Light"/>
                  <a:cs typeface="Mark OT Light"/>
                  <a:sym typeface="Mark OT Light"/>
                </a:rPr>
                <a:t>youtube.com/fulbrightprogram</a:t>
              </a:r>
              <a:endParaRPr kumimoji="0" lang="en-US" sz="2000" b="0" i="0" u="none" strike="noStrike" kern="0" cap="none" spc="0" normalizeH="0" baseline="0" noProof="0" dirty="0">
                <a:ln>
                  <a:noFill/>
                </a:ln>
                <a:solidFill>
                  <a:schemeClr val="bg1"/>
                </a:solidFill>
                <a:effectLst/>
                <a:uLnTx/>
                <a:uFillTx/>
                <a:latin typeface=""/>
                <a:ea typeface="Mark OT Light"/>
                <a:cs typeface="Mark OT Light"/>
                <a:sym typeface="Mark OT Light"/>
              </a:endParaRPr>
            </a:p>
          </p:txBody>
        </p:sp>
      </p:grpSp>
      <p:pic>
        <p:nvPicPr>
          <p:cNvPr id="18" name="Picture 17">
            <a:extLst>
              <a:ext uri="{C183D7F6-B498-43B3-948B-1728B52AA6E4}">
                <adec:decorative xmlns:adec="http://schemas.microsoft.com/office/drawing/2017/decorative" val="1"/>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7352025" y="2595353"/>
            <a:ext cx="3606800" cy="2686050"/>
          </a:xfrm>
          <a:prstGeom prst="rect">
            <a:avLst/>
          </a:prstGeom>
        </p:spPr>
      </p:pic>
      <p:sp>
        <p:nvSpPr>
          <p:cNvPr id="2" name="Presentation Name…"/>
          <p:cNvSpPr txBox="1"/>
          <p:nvPr/>
        </p:nvSpPr>
        <p:spPr>
          <a:xfrm>
            <a:off x="417647" y="1411504"/>
            <a:ext cx="11136973" cy="63402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marL="0" marR="0" lvl="0" indent="0" defTabSz="457200" eaLnBrk="1" fontAlgn="auto" latinLnBrk="0" hangingPunct="1">
              <a:lnSpc>
                <a:spcPct val="80000"/>
              </a:lnSpc>
              <a:spcBef>
                <a:spcPts val="0"/>
              </a:spcBef>
              <a:spcAft>
                <a:spcPts val="600"/>
              </a:spcAft>
              <a:buClrTx/>
              <a:buSzTx/>
              <a:buFontTx/>
              <a:buNone/>
              <a:tabLst/>
              <a:defRPr sz="10000">
                <a:solidFill>
                  <a:srgbClr val="FAFFF8"/>
                </a:solidFill>
                <a:latin typeface="Mark OT Bold"/>
                <a:ea typeface="Mark OT Bold"/>
                <a:cs typeface="Mark OT Bold"/>
                <a:sym typeface="Mark OT Bold"/>
              </a:defRPr>
            </a:pPr>
            <a:r>
              <a:rPr kumimoji="0" lang="en-US" sz="4400" b="0" i="0" u="none" strike="noStrike" kern="0" cap="none" spc="0" normalizeH="0" baseline="0" noProof="0" dirty="0">
                <a:ln>
                  <a:noFill/>
                </a:ln>
                <a:solidFill>
                  <a:srgbClr val="FFFFFF"/>
                </a:solidFill>
                <a:effectLst/>
                <a:uLnTx/>
                <a:uFillTx/>
                <a:latin typeface=""/>
                <a:ea typeface="Mark OT Bold"/>
                <a:cs typeface="Mark OT Bold"/>
                <a:sym typeface="Mark OT Bold"/>
              </a:rPr>
              <a:t>Stay connected with us</a:t>
            </a:r>
            <a:endParaRPr kumimoji="0" sz="4400" b="0" i="0" u="none" strike="noStrike" kern="0" cap="none" spc="0" normalizeH="0" baseline="0" noProof="0" dirty="0">
              <a:ln>
                <a:noFill/>
              </a:ln>
              <a:solidFill>
                <a:srgbClr val="FFFFFF"/>
              </a:solidFill>
              <a:effectLst/>
              <a:uLnTx/>
              <a:uFillTx/>
              <a:latin typeface=""/>
              <a:ea typeface="Mark OT Bold"/>
              <a:cs typeface="Mark OT Bold"/>
              <a:sym typeface="Mark OT Bold"/>
            </a:endParaRPr>
          </a:p>
        </p:txBody>
      </p:sp>
      <p:sp>
        <p:nvSpPr>
          <p:cNvPr id="19" name="Title 18">
            <a:extLst>
              <a:ext uri="{FF2B5EF4-FFF2-40B4-BE49-F238E27FC236}">
                <a16:creationId xmlns:a16="http://schemas.microsoft.com/office/drawing/2014/main" id="{29D58722-4241-F8B7-8DED-3685A1EF2EBC}"/>
              </a:ext>
            </a:extLst>
          </p:cNvPr>
          <p:cNvSpPr>
            <a:spLocks noGrp="1"/>
          </p:cNvSpPr>
          <p:nvPr>
            <p:ph type="title" idx="4294967295"/>
          </p:nvPr>
        </p:nvSpPr>
        <p:spPr>
          <a:xfrm>
            <a:off x="838200" y="-1325563"/>
            <a:ext cx="10515600" cy="1325563"/>
          </a:xfrm>
          <a:prstGeom prst="rect">
            <a:avLst/>
          </a:prstGeom>
        </p:spPr>
        <p:txBody>
          <a:bodyPr anchor="b"/>
          <a:lstStyle/>
          <a:p>
            <a:r>
              <a:rPr lang="en-US" dirty="0"/>
              <a:t>Stay Connected with Fulbright</a:t>
            </a:r>
          </a:p>
        </p:txBody>
      </p:sp>
    </p:spTree>
    <p:extLst>
      <p:ext uri="{BB962C8B-B14F-4D97-AF65-F5344CB8AC3E}">
        <p14:creationId xmlns:p14="http://schemas.microsoft.com/office/powerpoint/2010/main" val="3302434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113E4B-357D-8642-AA63-D8F3EFCAAB38}"/>
              </a:ext>
            </a:extLst>
          </p:cNvPr>
          <p:cNvSpPr txBox="1"/>
          <p:nvPr/>
        </p:nvSpPr>
        <p:spPr>
          <a:xfrm>
            <a:off x="1042987" y="1643062"/>
            <a:ext cx="6372225" cy="3508653"/>
          </a:xfrm>
          <a:prstGeom prst="rect">
            <a:avLst/>
          </a:prstGeom>
          <a:noFill/>
        </p:spPr>
        <p:txBody>
          <a:bodyPr wrap="square" rtlCol="0">
            <a:spAutoFit/>
          </a:bodyPr>
          <a:lstStyle/>
          <a:p>
            <a:r>
              <a:rPr lang="en-US" sz="2400" dirty="0">
                <a:solidFill>
                  <a:schemeClr val="bg1"/>
                </a:solidFill>
              </a:rPr>
              <a:t>UMBC Contact Information</a:t>
            </a:r>
          </a:p>
          <a:p>
            <a:endParaRPr lang="en-US" dirty="0">
              <a:solidFill>
                <a:schemeClr val="bg1"/>
              </a:solidFill>
            </a:endParaRPr>
          </a:p>
          <a:p>
            <a:r>
              <a:rPr lang="en-US" dirty="0">
                <a:solidFill>
                  <a:schemeClr val="bg1"/>
                </a:solidFill>
              </a:rPr>
              <a:t>Brian V. Souders, Ph. D.</a:t>
            </a:r>
          </a:p>
          <a:p>
            <a:r>
              <a:rPr lang="en-US" dirty="0">
                <a:solidFill>
                  <a:schemeClr val="bg1"/>
                </a:solidFill>
              </a:rPr>
              <a:t>Associate Director of Global Learning</a:t>
            </a:r>
          </a:p>
          <a:p>
            <a:r>
              <a:rPr lang="en-US" dirty="0">
                <a:solidFill>
                  <a:schemeClr val="bg1"/>
                </a:solidFill>
              </a:rPr>
              <a:t>Center for Global Engagement</a:t>
            </a:r>
          </a:p>
          <a:p>
            <a:endParaRPr lang="en-US" dirty="0">
              <a:solidFill>
                <a:schemeClr val="bg1"/>
              </a:solidFill>
            </a:endParaRPr>
          </a:p>
          <a:p>
            <a:r>
              <a:rPr lang="en-US" dirty="0">
                <a:solidFill>
                  <a:schemeClr val="bg1"/>
                </a:solidFill>
              </a:rPr>
              <a:t>Office: 227A Administration Building</a:t>
            </a:r>
          </a:p>
          <a:p>
            <a:endParaRPr lang="en-US" dirty="0"/>
          </a:p>
          <a:p>
            <a:r>
              <a:rPr lang="en-US" dirty="0">
                <a:solidFill>
                  <a:schemeClr val="bg1"/>
                </a:solidFill>
              </a:rPr>
              <a:t>Email: </a:t>
            </a:r>
            <a:r>
              <a:rPr lang="en-US" dirty="0">
                <a:hlinkClick r:id="rId3"/>
              </a:rPr>
              <a:t>fulbright@umbc.edu</a:t>
            </a:r>
            <a:endParaRPr lang="en-US" dirty="0"/>
          </a:p>
          <a:p>
            <a:endParaRPr lang="en-US" dirty="0"/>
          </a:p>
          <a:p>
            <a:r>
              <a:rPr lang="en-US" dirty="0">
                <a:solidFill>
                  <a:schemeClr val="bg1"/>
                </a:solidFill>
              </a:rPr>
              <a:t>To schedule an appointment visit my Calendly site at &lt;</a:t>
            </a:r>
            <a:r>
              <a:rPr lang="en-US" dirty="0" err="1">
                <a:solidFill>
                  <a:schemeClr val="bg1"/>
                </a:solidFill>
              </a:rPr>
              <a:t>tinyurl.com</a:t>
            </a:r>
            <a:r>
              <a:rPr lang="en-US" dirty="0">
                <a:solidFill>
                  <a:schemeClr val="bg1"/>
                </a:solidFill>
              </a:rPr>
              <a:t>/</a:t>
            </a:r>
            <a:r>
              <a:rPr lang="en-US">
                <a:solidFill>
                  <a:schemeClr val="bg1"/>
                </a:solidFill>
              </a:rPr>
              <a:t>umbcglobalawards&gt;.  </a:t>
            </a:r>
            <a:endParaRPr lang="en-US" dirty="0">
              <a:solidFill>
                <a:schemeClr val="bg1"/>
              </a:solidFill>
            </a:endParaRPr>
          </a:p>
        </p:txBody>
      </p:sp>
      <p:pic>
        <p:nvPicPr>
          <p:cNvPr id="5" name="Picture 4" descr="Insignia of the 75th anniversary Fulbright U.S. Student Program logo, denoting that UMBC was a top producing institution in 2020-21.">
            <a:extLst>
              <a:ext uri="{FF2B5EF4-FFF2-40B4-BE49-F238E27FC236}">
                <a16:creationId xmlns:a16="http://schemas.microsoft.com/office/drawing/2014/main" id="{A2359E13-FA70-C441-9BBA-6B145DE90C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2450" y="1903413"/>
            <a:ext cx="2551112" cy="2551112"/>
          </a:xfrm>
          <a:prstGeom prst="rect">
            <a:avLst/>
          </a:prstGeom>
        </p:spPr>
      </p:pic>
      <p:sp>
        <p:nvSpPr>
          <p:cNvPr id="3" name="Title 2">
            <a:extLst>
              <a:ext uri="{FF2B5EF4-FFF2-40B4-BE49-F238E27FC236}">
                <a16:creationId xmlns:a16="http://schemas.microsoft.com/office/drawing/2014/main" id="{AC15F813-61DE-892B-89E3-D79F1C9ED7F2}"/>
              </a:ext>
            </a:extLst>
          </p:cNvPr>
          <p:cNvSpPr>
            <a:spLocks noGrp="1"/>
          </p:cNvSpPr>
          <p:nvPr>
            <p:ph type="title" idx="4294967295"/>
          </p:nvPr>
        </p:nvSpPr>
        <p:spPr>
          <a:xfrm>
            <a:off x="838200" y="-1325563"/>
            <a:ext cx="10515600" cy="1325563"/>
          </a:xfrm>
          <a:prstGeom prst="rect">
            <a:avLst/>
          </a:prstGeom>
        </p:spPr>
        <p:txBody>
          <a:bodyPr anchor="b"/>
          <a:lstStyle/>
          <a:p>
            <a:r>
              <a:rPr lang="en-US" dirty="0"/>
              <a:t>UMBC Contact Information</a:t>
            </a:r>
          </a:p>
        </p:txBody>
      </p:sp>
    </p:spTree>
    <p:extLst>
      <p:ext uri="{BB962C8B-B14F-4D97-AF65-F5344CB8AC3E}">
        <p14:creationId xmlns:p14="http://schemas.microsoft.com/office/powerpoint/2010/main" val="7154322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ine" hidden="1">
            <a:extLst>
              <a:ext uri="{C183D7F6-B498-43B3-948B-1728B52AA6E4}">
                <adec:decorative xmlns:adec="http://schemas.microsoft.com/office/drawing/2017/decorative" val="1"/>
              </a:ext>
            </a:extLst>
          </p:cNvPr>
          <p:cNvSpPr/>
          <p:nvPr/>
        </p:nvSpPr>
        <p:spPr>
          <a:xfrm>
            <a:off x="5307539" y="2507568"/>
            <a:ext cx="456968" cy="0"/>
          </a:xfrm>
          <a:prstGeom prst="line">
            <a:avLst/>
          </a:prstGeom>
          <a:ln w="50800">
            <a:solidFill>
              <a:srgbClr val="00A9E0"/>
            </a:solidFill>
          </a:ln>
        </p:spPr>
        <p:txBody>
          <a:bodyPr tIns="45720" bIns="45720"/>
          <a:lstStyle/>
          <a:p>
            <a:pPr marL="0" marR="0" lvl="0" indent="0" defTabSz="45720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a:ln>
                <a:noFill/>
              </a:ln>
              <a:solidFill>
                <a:sysClr val="windowText" lastClr="000000"/>
              </a:solidFill>
              <a:effectLst/>
              <a:uLnTx/>
              <a:uFillTx/>
            </a:endParaRPr>
          </a:p>
        </p:txBody>
      </p:sp>
      <p:sp>
        <p:nvSpPr>
          <p:cNvPr id="6" name="First &amp; Last Name, Position…"/>
          <p:cNvSpPr txBox="1"/>
          <p:nvPr/>
        </p:nvSpPr>
        <p:spPr>
          <a:xfrm>
            <a:off x="5262788" y="2624337"/>
            <a:ext cx="6195205" cy="278537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nchor="t">
            <a:spAutoFit/>
          </a:bodyPr>
          <a:lstStyle/>
          <a:p>
            <a:pPr marL="0" marR="0" lvl="0" indent="0" defTabSz="457200" eaLnBrk="1" fontAlgn="auto" latinLnBrk="0" hangingPunct="1">
              <a:lnSpc>
                <a:spcPts val="2100"/>
              </a:lnSpc>
              <a:spcBef>
                <a:spcPts val="0"/>
              </a:spcBef>
              <a:spcAft>
                <a:spcPts val="0"/>
              </a:spcAft>
              <a:buClrTx/>
              <a:buSzPct val="120000"/>
              <a:buFontTx/>
              <a:buBlip>
                <a:blip r:embed="rId3"/>
              </a:buBlip>
              <a:tabLst/>
              <a:defRPr>
                <a:solidFill>
                  <a:srgbClr val="FAFFF8"/>
                </a:solidFill>
                <a:latin typeface="Mark OT Light"/>
                <a:ea typeface="Mark OT Light"/>
                <a:cs typeface="Mark OT Light"/>
                <a:sym typeface="Mark OT Light"/>
              </a:defRPr>
            </a:pPr>
            <a:r>
              <a:rPr kumimoji="0" lang="en-US" sz="2200" b="0" i="0" u="none" strike="noStrike" kern="0" cap="none" spc="0" normalizeH="0" baseline="0" noProof="0" dirty="0">
                <a:ln>
                  <a:noFill/>
                </a:ln>
                <a:solidFill>
                  <a:srgbClr val="0065A2"/>
                </a:solidFill>
                <a:effectLst/>
                <a:uLnTx/>
                <a:uFillTx/>
                <a:latin typeface=""/>
                <a:ea typeface="Mark OT Light"/>
                <a:cs typeface="Mark OT Light"/>
                <a:sym typeface="Mark OT Light"/>
              </a:rPr>
              <a:t> Created in 1946 by U.S. Congress</a:t>
            </a:r>
          </a:p>
          <a:p>
            <a:pPr marL="0" marR="0" lvl="0" indent="0" defTabSz="457200" eaLnBrk="1" fontAlgn="auto" latinLnBrk="0" hangingPunct="1">
              <a:lnSpc>
                <a:spcPts val="2100"/>
              </a:lnSpc>
              <a:spcBef>
                <a:spcPts val="0"/>
              </a:spcBef>
              <a:spcAft>
                <a:spcPts val="0"/>
              </a:spcAft>
              <a:buClrTx/>
              <a:buSzPct val="120000"/>
              <a:buFontTx/>
              <a:buBlip>
                <a:blip r:embed="rId3"/>
              </a:buBlip>
              <a:tabLst/>
              <a:defRPr>
                <a:solidFill>
                  <a:srgbClr val="FAFFF8"/>
                </a:solidFill>
                <a:latin typeface="Mark OT Light"/>
                <a:ea typeface="Mark OT Light"/>
                <a:cs typeface="Mark OT Light"/>
                <a:sym typeface="Mark OT Light"/>
              </a:defRPr>
            </a:pPr>
            <a:endParaRPr kumimoji="0" lang="en-US" sz="2200" b="0" i="0" u="none" strike="noStrike" kern="0" cap="none" spc="0" normalizeH="0" baseline="0" noProof="0" dirty="0">
              <a:ln>
                <a:noFill/>
              </a:ln>
              <a:solidFill>
                <a:srgbClr val="0065A2"/>
              </a:solidFill>
              <a:effectLst/>
              <a:uLnTx/>
              <a:uFillTx/>
              <a:latin typeface=""/>
              <a:ea typeface="Mark OT Light"/>
              <a:cs typeface="Mark OT Light"/>
              <a:sym typeface="Mark OT Light"/>
            </a:endParaRPr>
          </a:p>
          <a:p>
            <a:pPr marL="0" marR="0" lvl="0" indent="0" defTabSz="457200" eaLnBrk="1" fontAlgn="auto" latinLnBrk="0" hangingPunct="1">
              <a:lnSpc>
                <a:spcPts val="2100"/>
              </a:lnSpc>
              <a:spcBef>
                <a:spcPts val="0"/>
              </a:spcBef>
              <a:spcAft>
                <a:spcPts val="0"/>
              </a:spcAft>
              <a:buClrTx/>
              <a:buSzPct val="120000"/>
              <a:buFontTx/>
              <a:buBlip>
                <a:blip r:embed="rId3"/>
              </a:buBlip>
              <a:tabLst/>
              <a:defRPr>
                <a:solidFill>
                  <a:srgbClr val="FAFFF8"/>
                </a:solidFill>
                <a:latin typeface="Mark OT Light"/>
                <a:ea typeface="Mark OT Light"/>
                <a:cs typeface="Mark OT Light"/>
                <a:sym typeface="Mark OT Light"/>
              </a:defRPr>
            </a:pPr>
            <a:r>
              <a:rPr kumimoji="0" lang="en-US" sz="2200" b="0" i="0" u="none" strike="noStrike" kern="0" cap="none" spc="0" normalizeH="0" baseline="0" noProof="0" dirty="0">
                <a:ln>
                  <a:noFill/>
                </a:ln>
                <a:solidFill>
                  <a:srgbClr val="0065A2"/>
                </a:solidFill>
                <a:effectLst/>
                <a:uLnTx/>
                <a:uFillTx/>
                <a:latin typeface=""/>
                <a:ea typeface="Mark OT Light"/>
                <a:cs typeface="Mark OT Light"/>
                <a:sym typeface="Mark OT Light"/>
              </a:rPr>
              <a:t> Sponsored by the U.S. Department of State’s Bureau of Educational and Cultural Affairs (ECA)</a:t>
            </a:r>
          </a:p>
          <a:p>
            <a:pPr marL="0" marR="0" lvl="0" indent="0" defTabSz="457200" eaLnBrk="1" fontAlgn="auto" latinLnBrk="0" hangingPunct="1">
              <a:lnSpc>
                <a:spcPts val="2100"/>
              </a:lnSpc>
              <a:spcBef>
                <a:spcPts val="0"/>
              </a:spcBef>
              <a:spcAft>
                <a:spcPts val="0"/>
              </a:spcAft>
              <a:buClrTx/>
              <a:buSzPct val="120000"/>
              <a:buFontTx/>
              <a:buBlip>
                <a:blip r:embed="rId3"/>
              </a:buBlip>
              <a:tabLst/>
              <a:defRPr>
                <a:solidFill>
                  <a:srgbClr val="FAFFF8"/>
                </a:solidFill>
                <a:latin typeface="Mark OT Light"/>
                <a:ea typeface="Mark OT Light"/>
                <a:cs typeface="Mark OT Light"/>
                <a:sym typeface="Mark OT Light"/>
              </a:defRPr>
            </a:pPr>
            <a:endParaRPr kumimoji="0" lang="en-US" sz="2200" b="0" i="0" u="none" strike="noStrike" kern="0" cap="none" spc="0" normalizeH="0" baseline="0" noProof="0" dirty="0">
              <a:ln>
                <a:noFill/>
              </a:ln>
              <a:solidFill>
                <a:srgbClr val="0065A2"/>
              </a:solidFill>
              <a:effectLst/>
              <a:uLnTx/>
              <a:uFillTx/>
              <a:latin typeface=""/>
              <a:ea typeface="Mark OT Light"/>
              <a:cs typeface="Mark OT Light"/>
              <a:sym typeface="Mark OT Light"/>
            </a:endParaRPr>
          </a:p>
          <a:p>
            <a:pPr marL="0" marR="0" lvl="0" indent="0" defTabSz="457200" eaLnBrk="1" fontAlgn="auto" latinLnBrk="0" hangingPunct="1">
              <a:lnSpc>
                <a:spcPts val="2100"/>
              </a:lnSpc>
              <a:spcBef>
                <a:spcPts val="0"/>
              </a:spcBef>
              <a:spcAft>
                <a:spcPts val="0"/>
              </a:spcAft>
              <a:buClrTx/>
              <a:buSzPct val="120000"/>
              <a:buFontTx/>
              <a:buBlip>
                <a:blip r:embed="rId3"/>
              </a:buBlip>
              <a:tabLst/>
              <a:defRPr>
                <a:solidFill>
                  <a:srgbClr val="FAFFF8"/>
                </a:solidFill>
                <a:latin typeface="Mark OT Light"/>
                <a:ea typeface="Mark OT Light"/>
                <a:cs typeface="Mark OT Light"/>
                <a:sym typeface="Mark OT Light"/>
              </a:defRPr>
            </a:pPr>
            <a:r>
              <a:rPr kumimoji="0" lang="en-US" sz="2200" b="0" i="0" u="none" strike="noStrike" kern="0" cap="none" spc="0" normalizeH="0" baseline="0" noProof="0" dirty="0">
                <a:ln>
                  <a:noFill/>
                </a:ln>
                <a:solidFill>
                  <a:srgbClr val="0065A2"/>
                </a:solidFill>
                <a:effectLst/>
                <a:uLnTx/>
                <a:uFillTx/>
                <a:latin typeface=""/>
                <a:ea typeface="Mark OT Light"/>
                <a:cs typeface="Mark OT Light"/>
                <a:sym typeface="Mark OT Light"/>
              </a:rPr>
              <a:t> Student Program administered in U.S. by IIE</a:t>
            </a:r>
          </a:p>
          <a:p>
            <a:pPr marL="0" marR="0" lvl="0" indent="0" defTabSz="457200" eaLnBrk="1" fontAlgn="auto" latinLnBrk="0" hangingPunct="1">
              <a:lnSpc>
                <a:spcPts val="2100"/>
              </a:lnSpc>
              <a:spcBef>
                <a:spcPts val="0"/>
              </a:spcBef>
              <a:spcAft>
                <a:spcPts val="0"/>
              </a:spcAft>
              <a:buClrTx/>
              <a:buSzPct val="120000"/>
              <a:buFontTx/>
              <a:buBlip>
                <a:blip r:embed="rId3"/>
              </a:buBlip>
              <a:tabLst/>
              <a:defRPr>
                <a:solidFill>
                  <a:srgbClr val="FAFFF8"/>
                </a:solidFill>
                <a:latin typeface="Mark OT Light"/>
                <a:ea typeface="Mark OT Light"/>
                <a:cs typeface="Mark OT Light"/>
                <a:sym typeface="Mark OT Light"/>
              </a:defRPr>
            </a:pPr>
            <a:endParaRPr kumimoji="0" lang="en-US" sz="2200" b="0" i="0" u="none" strike="noStrike" kern="0" cap="none" spc="0" normalizeH="0" baseline="0" noProof="0" dirty="0">
              <a:ln>
                <a:noFill/>
              </a:ln>
              <a:solidFill>
                <a:srgbClr val="0065A2"/>
              </a:solidFill>
              <a:effectLst/>
              <a:uLnTx/>
              <a:uFillTx/>
              <a:latin typeface=""/>
              <a:ea typeface="Mark OT Light"/>
              <a:cs typeface="Mark OT Light"/>
              <a:sym typeface="Mark OT Light"/>
            </a:endParaRPr>
          </a:p>
          <a:p>
            <a:pPr marL="0" marR="0" lvl="0" indent="0" defTabSz="457200" eaLnBrk="1" fontAlgn="auto" latinLnBrk="0" hangingPunct="1">
              <a:lnSpc>
                <a:spcPts val="2100"/>
              </a:lnSpc>
              <a:spcBef>
                <a:spcPts val="0"/>
              </a:spcBef>
              <a:spcAft>
                <a:spcPts val="0"/>
              </a:spcAft>
              <a:buClrTx/>
              <a:buSzPct val="120000"/>
              <a:buFontTx/>
              <a:buBlip>
                <a:blip r:embed="rId3"/>
              </a:buBlip>
              <a:tabLst/>
              <a:defRPr>
                <a:solidFill>
                  <a:srgbClr val="FAFFF8"/>
                </a:solidFill>
                <a:latin typeface="Mark OT Light"/>
                <a:ea typeface="Mark OT Light"/>
                <a:cs typeface="Mark OT Light"/>
                <a:sym typeface="Mark OT Light"/>
              </a:defRPr>
            </a:pPr>
            <a:r>
              <a:rPr kumimoji="0" lang="en-US" sz="2200" b="0" i="0" u="none" strike="noStrike" kern="0" cap="none" spc="0" normalizeH="0" baseline="0" noProof="0" dirty="0">
                <a:ln>
                  <a:noFill/>
                </a:ln>
                <a:solidFill>
                  <a:srgbClr val="0065A2"/>
                </a:solidFill>
                <a:effectLst/>
                <a:uLnTx/>
                <a:uFillTx/>
                <a:latin typeface=""/>
                <a:ea typeface="Mark OT Light"/>
                <a:cs typeface="Mark OT Light"/>
                <a:sym typeface="Mark OT Light"/>
              </a:rPr>
              <a:t> Administered overseas by bi-national commissions and U.S. embassies</a:t>
            </a:r>
          </a:p>
        </p:txBody>
      </p:sp>
      <p:sp>
        <p:nvSpPr>
          <p:cNvPr id="4" name="First &amp; Last Name, Position…"/>
          <p:cNvSpPr txBox="1"/>
          <p:nvPr/>
        </p:nvSpPr>
        <p:spPr>
          <a:xfrm>
            <a:off x="5262788" y="2008674"/>
            <a:ext cx="3426451" cy="46628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marL="0" marR="0" lvl="0" indent="0" defTabSz="457200" eaLnBrk="1" fontAlgn="auto" latinLnBrk="0" hangingPunct="1">
              <a:lnSpc>
                <a:spcPct val="90000"/>
              </a:lnSpc>
              <a:spcBef>
                <a:spcPts val="0"/>
              </a:spcBef>
              <a:spcAft>
                <a:spcPts val="300"/>
              </a:spcAft>
              <a:buClrTx/>
              <a:buSzTx/>
              <a:buFontTx/>
              <a:buNone/>
              <a:tabLst/>
              <a:defRPr>
                <a:solidFill>
                  <a:srgbClr val="FAFFF8"/>
                </a:solidFill>
                <a:latin typeface="Mark OT Bold"/>
                <a:ea typeface="Mark OT Bold"/>
                <a:cs typeface="Mark OT Bold"/>
                <a:sym typeface="Mark OT Bold"/>
              </a:defRPr>
            </a:pPr>
            <a:r>
              <a:rPr kumimoji="0" lang="en-US" sz="2700" b="1" i="0" u="none" strike="noStrike" kern="0" cap="none" spc="0" normalizeH="0" baseline="0" noProof="0" dirty="0">
                <a:ln>
                  <a:noFill/>
                </a:ln>
                <a:solidFill>
                  <a:srgbClr val="0065A2"/>
                </a:solidFill>
                <a:effectLst/>
                <a:uLnTx/>
                <a:uFillTx/>
                <a:latin typeface=""/>
                <a:ea typeface="Mark OT Bold"/>
                <a:cs typeface="Mark OT Bold"/>
                <a:sym typeface="Mark OT Bold"/>
              </a:rPr>
              <a:t>About the Program</a:t>
            </a:r>
            <a:endParaRPr kumimoji="0" sz="2700" b="1" i="0" u="none" strike="noStrike" kern="0" cap="none" spc="0" normalizeH="0" baseline="0" noProof="0" dirty="0">
              <a:ln>
                <a:noFill/>
              </a:ln>
              <a:solidFill>
                <a:srgbClr val="0065A2"/>
              </a:solidFill>
              <a:effectLst/>
              <a:uLnTx/>
              <a:uFillTx/>
              <a:latin typeface=""/>
              <a:ea typeface="Mark OT Bold"/>
              <a:cs typeface="Mark OT Bold"/>
              <a:sym typeface="Mark OT Bold"/>
            </a:endParaRPr>
          </a:p>
        </p:txBody>
      </p:sp>
      <p:pic>
        <p:nvPicPr>
          <p:cNvPr id="7" name="Picture 6">
            <a:extLst>
              <a:ext uri="{C183D7F6-B498-43B3-948B-1728B52AA6E4}">
                <adec:decorative xmlns:adec="http://schemas.microsoft.com/office/drawing/2017/decorative" val="1"/>
              </a:ext>
            </a:extLst>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4839471" y="1950942"/>
            <a:ext cx="19050" cy="3403600"/>
          </a:xfrm>
          <a:prstGeom prst="rect">
            <a:avLst/>
          </a:prstGeom>
        </p:spPr>
      </p:pic>
      <p:sp>
        <p:nvSpPr>
          <p:cNvPr id="2" name="First &amp; Last Name, Position…"/>
          <p:cNvSpPr txBox="1"/>
          <p:nvPr/>
        </p:nvSpPr>
        <p:spPr>
          <a:xfrm>
            <a:off x="431501" y="2624337"/>
            <a:ext cx="4234604" cy="2169825"/>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marL="0" marR="0" lvl="0" indent="0" defTabSz="457200" eaLnBrk="1" fontAlgn="auto" latinLnBrk="0" hangingPunct="1">
              <a:lnSpc>
                <a:spcPct val="100000"/>
              </a:lnSpc>
              <a:spcBef>
                <a:spcPts val="0"/>
              </a:spcBef>
              <a:spcAft>
                <a:spcPts val="0"/>
              </a:spcAft>
              <a:buClrTx/>
              <a:buSzTx/>
              <a:buFontTx/>
              <a:buNone/>
              <a:tabLst/>
              <a:defRPr>
                <a:solidFill>
                  <a:srgbClr val="FAFFF8"/>
                </a:solidFill>
                <a:latin typeface="Mark OT Light"/>
                <a:ea typeface="Mark OT Light"/>
                <a:cs typeface="Mark OT Light"/>
                <a:sym typeface="Mark OT Light"/>
              </a:defRPr>
            </a:pPr>
            <a:r>
              <a:rPr kumimoji="0" lang="en-US" sz="2700" b="0" i="1" u="none" strike="noStrike" kern="0" cap="none" spc="0" normalizeH="0" baseline="0" noProof="0" dirty="0">
                <a:ln>
                  <a:noFill/>
                </a:ln>
                <a:solidFill>
                  <a:srgbClr val="454A4A"/>
                </a:solidFill>
                <a:effectLst/>
                <a:uLnTx/>
                <a:uFillTx/>
                <a:latin typeface=""/>
                <a:ea typeface="Mark OT Light"/>
                <a:cs typeface="Mark OT Light"/>
                <a:sym typeface="Mark OT Light"/>
              </a:rPr>
              <a:t>To increase </a:t>
            </a:r>
            <a:r>
              <a:rPr kumimoji="0" lang="en-US" sz="2700" b="1" i="1" u="none" strike="noStrike" kern="0" cap="none" spc="0" normalizeH="0" baseline="0" noProof="0" dirty="0">
                <a:ln>
                  <a:noFill/>
                </a:ln>
                <a:solidFill>
                  <a:srgbClr val="454A4A"/>
                </a:solidFill>
                <a:effectLst/>
                <a:uLnTx/>
                <a:uFillTx/>
                <a:latin typeface=""/>
                <a:ea typeface="Mark OT Light"/>
                <a:cs typeface="Mark OT Light"/>
                <a:sym typeface="Mark OT Light"/>
              </a:rPr>
              <a:t>mutual understanding </a:t>
            </a:r>
            <a:r>
              <a:rPr kumimoji="0" lang="en-US" sz="2700" b="0" i="1" u="none" strike="noStrike" kern="0" cap="none" spc="0" normalizeH="0" baseline="0" noProof="0" dirty="0">
                <a:ln>
                  <a:noFill/>
                </a:ln>
                <a:solidFill>
                  <a:srgbClr val="454A4A"/>
                </a:solidFill>
                <a:effectLst/>
                <a:uLnTx/>
                <a:uFillTx/>
                <a:latin typeface=""/>
                <a:ea typeface="Mark OT Light"/>
                <a:cs typeface="Mark OT Light"/>
                <a:sym typeface="Mark OT Light"/>
              </a:rPr>
              <a:t>between the people of the U.S. and people of other countries through exchange</a:t>
            </a:r>
          </a:p>
        </p:txBody>
      </p:sp>
      <p:sp>
        <p:nvSpPr>
          <p:cNvPr id="8" name="First &amp; Last Name, Position…"/>
          <p:cNvSpPr txBox="1"/>
          <p:nvPr/>
        </p:nvSpPr>
        <p:spPr>
          <a:xfrm>
            <a:off x="431501" y="2008674"/>
            <a:ext cx="3426451" cy="46628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marL="0" marR="0" lvl="0" indent="0" defTabSz="457200" eaLnBrk="1" fontAlgn="auto" latinLnBrk="0" hangingPunct="1">
              <a:lnSpc>
                <a:spcPct val="90000"/>
              </a:lnSpc>
              <a:spcBef>
                <a:spcPts val="0"/>
              </a:spcBef>
              <a:spcAft>
                <a:spcPts val="300"/>
              </a:spcAft>
              <a:buClrTx/>
              <a:buSzTx/>
              <a:buFontTx/>
              <a:buNone/>
              <a:tabLst/>
              <a:defRPr>
                <a:solidFill>
                  <a:srgbClr val="FAFFF8"/>
                </a:solidFill>
                <a:latin typeface="Mark OT Bold"/>
                <a:ea typeface="Mark OT Bold"/>
                <a:cs typeface="Mark OT Bold"/>
                <a:sym typeface="Mark OT Bold"/>
              </a:defRPr>
            </a:pPr>
            <a:r>
              <a:rPr kumimoji="0" lang="en-US" sz="2700" b="1" i="0" u="none" strike="noStrike" kern="0" cap="none" spc="0" normalizeH="0" baseline="0" noProof="0" dirty="0">
                <a:ln>
                  <a:noFill/>
                </a:ln>
                <a:solidFill>
                  <a:srgbClr val="0065A2"/>
                </a:solidFill>
                <a:effectLst/>
                <a:uLnTx/>
                <a:uFillTx/>
                <a:latin typeface=""/>
                <a:ea typeface="Mark OT Bold"/>
                <a:cs typeface="Mark OT Bold"/>
                <a:sym typeface="Mark OT Bold"/>
              </a:rPr>
              <a:t>Program Goal</a:t>
            </a:r>
            <a:endParaRPr kumimoji="0" sz="2700" b="1" i="0" u="none" strike="noStrike" kern="0" cap="none" spc="0" normalizeH="0" baseline="0" noProof="0" dirty="0">
              <a:ln>
                <a:noFill/>
              </a:ln>
              <a:solidFill>
                <a:srgbClr val="0065A2"/>
              </a:solidFill>
              <a:effectLst/>
              <a:uLnTx/>
              <a:uFillTx/>
              <a:latin typeface=""/>
              <a:ea typeface="Mark OT Bold"/>
              <a:cs typeface="Mark OT Bold"/>
              <a:sym typeface="Mark OT Bold"/>
            </a:endParaRPr>
          </a:p>
        </p:txBody>
      </p:sp>
      <p:sp>
        <p:nvSpPr>
          <p:cNvPr id="9" name="Line" hidden="1">
            <a:extLst>
              <a:ext uri="{C183D7F6-B498-43B3-948B-1728B52AA6E4}">
                <adec:decorative xmlns:adec="http://schemas.microsoft.com/office/drawing/2017/decorative" val="1"/>
              </a:ext>
            </a:extLst>
          </p:cNvPr>
          <p:cNvSpPr/>
          <p:nvPr/>
        </p:nvSpPr>
        <p:spPr>
          <a:xfrm>
            <a:off x="476251" y="2507568"/>
            <a:ext cx="456968" cy="0"/>
          </a:xfrm>
          <a:prstGeom prst="line">
            <a:avLst/>
          </a:prstGeom>
          <a:ln w="50800">
            <a:solidFill>
              <a:srgbClr val="00A9E0"/>
            </a:solidFill>
          </a:ln>
        </p:spPr>
        <p:txBody>
          <a:bodyPr tIns="45720" bIns="45720"/>
          <a:lstStyle/>
          <a:p>
            <a:pPr marL="0" marR="0" lvl="0" indent="0" defTabSz="45720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a:ln>
                <a:noFill/>
              </a:ln>
              <a:solidFill>
                <a:sysClr val="windowText" lastClr="000000"/>
              </a:solidFill>
              <a:effectLst/>
              <a:uLnTx/>
              <a:uFillTx/>
            </a:endParaRPr>
          </a:p>
        </p:txBody>
      </p:sp>
      <p:sp>
        <p:nvSpPr>
          <p:cNvPr id="3" name="Presentation Name…"/>
          <p:cNvSpPr txBox="1"/>
          <p:nvPr/>
        </p:nvSpPr>
        <p:spPr>
          <a:xfrm>
            <a:off x="359921" y="1057760"/>
            <a:ext cx="9222425" cy="63402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marL="0" marR="0" lvl="0" indent="0" defTabSz="457200" eaLnBrk="1" fontAlgn="auto" latinLnBrk="0" hangingPunct="1">
              <a:lnSpc>
                <a:spcPct val="80000"/>
              </a:lnSpc>
              <a:spcBef>
                <a:spcPts val="0"/>
              </a:spcBef>
              <a:spcAft>
                <a:spcPts val="600"/>
              </a:spcAft>
              <a:buClrTx/>
              <a:buSzTx/>
              <a:buFontTx/>
              <a:buNone/>
              <a:tabLst/>
              <a:defRPr sz="10000">
                <a:solidFill>
                  <a:srgbClr val="FAFFF8"/>
                </a:solidFill>
                <a:latin typeface="Mark OT Bold"/>
                <a:ea typeface="Mark OT Bold"/>
                <a:cs typeface="Mark OT Bold"/>
                <a:sym typeface="Mark OT Bold"/>
              </a:defRPr>
            </a:pPr>
            <a:r>
              <a:rPr kumimoji="0" lang="en-US" sz="4400" b="0" i="0" u="none" strike="noStrike" kern="0" cap="none" spc="0" normalizeH="0" baseline="0" noProof="0" dirty="0">
                <a:ln>
                  <a:noFill/>
                </a:ln>
                <a:solidFill>
                  <a:srgbClr val="0065A2"/>
                </a:solidFill>
                <a:effectLst/>
                <a:uLnTx/>
                <a:uFillTx/>
                <a:latin typeface=""/>
                <a:ea typeface="Mark OT Bold"/>
                <a:cs typeface="Mark OT Bold"/>
                <a:sym typeface="Mark OT Bold"/>
              </a:rPr>
              <a:t>The Fulbright Program</a:t>
            </a:r>
            <a:endParaRPr kumimoji="0" sz="4400" b="0" i="0" u="none" strike="noStrike" kern="0" cap="none" spc="0" normalizeH="0" baseline="0" noProof="0" dirty="0">
              <a:ln>
                <a:noFill/>
              </a:ln>
              <a:solidFill>
                <a:srgbClr val="0065A2"/>
              </a:solidFill>
              <a:effectLst/>
              <a:uLnTx/>
              <a:uFillTx/>
              <a:latin typeface=""/>
              <a:ea typeface="Mark OT Bold"/>
              <a:cs typeface="Mark OT Bold"/>
              <a:sym typeface="Mark OT Bold"/>
            </a:endParaRPr>
          </a:p>
        </p:txBody>
      </p:sp>
      <p:sp>
        <p:nvSpPr>
          <p:cNvPr id="10" name="Title 9">
            <a:extLst>
              <a:ext uri="{FF2B5EF4-FFF2-40B4-BE49-F238E27FC236}">
                <a16:creationId xmlns:a16="http://schemas.microsoft.com/office/drawing/2014/main" id="{254AD5C1-29E9-21D6-82BC-F6E010FA34E8}"/>
              </a:ext>
            </a:extLst>
          </p:cNvPr>
          <p:cNvSpPr>
            <a:spLocks noGrp="1"/>
          </p:cNvSpPr>
          <p:nvPr>
            <p:ph type="title"/>
          </p:nvPr>
        </p:nvSpPr>
        <p:spPr>
          <a:xfrm>
            <a:off x="838200" y="-1325563"/>
            <a:ext cx="10515600" cy="1325563"/>
          </a:xfrm>
        </p:spPr>
        <p:txBody>
          <a:bodyPr anchor="b"/>
          <a:lstStyle/>
          <a:p>
            <a:r>
              <a:rPr lang="en-US" dirty="0"/>
              <a:t>The Fulbright Program: An Introduction</a:t>
            </a:r>
          </a:p>
        </p:txBody>
      </p:sp>
    </p:spTree>
    <p:extLst>
      <p:ext uri="{BB962C8B-B14F-4D97-AF65-F5344CB8AC3E}">
        <p14:creationId xmlns:p14="http://schemas.microsoft.com/office/powerpoint/2010/main" val="12848160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irst &amp; Last Name, Position…"/>
          <p:cNvSpPr txBox="1"/>
          <p:nvPr/>
        </p:nvSpPr>
        <p:spPr>
          <a:xfrm>
            <a:off x="6875488" y="3150122"/>
            <a:ext cx="4937068" cy="212365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marL="0" marR="0" lvl="0" indent="0" defTabSz="457200" eaLnBrk="1" fontAlgn="auto" latinLnBrk="0" hangingPunct="1">
              <a:lnSpc>
                <a:spcPct val="100000"/>
              </a:lnSpc>
              <a:spcBef>
                <a:spcPts val="0"/>
              </a:spcBef>
              <a:spcAft>
                <a:spcPts val="0"/>
              </a:spcAft>
              <a:buClrTx/>
              <a:buSzTx/>
              <a:buFontTx/>
              <a:buNone/>
              <a:tabLst/>
              <a:defRPr>
                <a:solidFill>
                  <a:srgbClr val="FAFFF8"/>
                </a:solidFill>
                <a:latin typeface="Mark OT Light"/>
                <a:ea typeface="Mark OT Light"/>
                <a:cs typeface="Mark OT Light"/>
                <a:sym typeface="Mark OT Light"/>
              </a:defRPr>
            </a:pPr>
            <a:r>
              <a:rPr kumimoji="0" lang="en-US" sz="2200" b="0" i="0" u="none" strike="noStrike" kern="0" cap="none" spc="0" normalizeH="0" baseline="0" noProof="0" dirty="0">
                <a:ln>
                  <a:noFill/>
                </a:ln>
                <a:solidFill>
                  <a:srgbClr val="454A4A"/>
                </a:solidFill>
                <a:effectLst/>
                <a:uLnTx/>
                <a:uFillTx/>
                <a:latin typeface=""/>
                <a:ea typeface="Mark OT Light"/>
                <a:cs typeface="Mark OT Light"/>
                <a:sym typeface="Mark OT Light"/>
              </a:rPr>
              <a:t>Opportunities are open to people regardless of their race, color, national origin, sex, age, religion, geographic location, socioeconomic status, disability, sexual orientation, or gender identity.</a:t>
            </a:r>
          </a:p>
        </p:txBody>
      </p:sp>
      <p:sp>
        <p:nvSpPr>
          <p:cNvPr id="13" name="Line" hidden="1">
            <a:extLst>
              <a:ext uri="{C183D7F6-B498-43B3-948B-1728B52AA6E4}">
                <adec:decorative xmlns:adec="http://schemas.microsoft.com/office/drawing/2017/decorative" val="1"/>
              </a:ext>
            </a:extLst>
          </p:cNvPr>
          <p:cNvSpPr/>
          <p:nvPr/>
        </p:nvSpPr>
        <p:spPr>
          <a:xfrm>
            <a:off x="6920239" y="3033352"/>
            <a:ext cx="456968" cy="0"/>
          </a:xfrm>
          <a:prstGeom prst="line">
            <a:avLst/>
          </a:prstGeom>
          <a:ln w="50800">
            <a:solidFill>
              <a:srgbClr val="00A9E0"/>
            </a:solidFill>
          </a:ln>
        </p:spPr>
        <p:txBody>
          <a:bodyPr tIns="45720" bIns="45720"/>
          <a:lstStyle/>
          <a:p>
            <a:pPr marL="0" marR="0" lvl="0" indent="0" defTabSz="45720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a:ln>
                <a:noFill/>
              </a:ln>
              <a:solidFill>
                <a:sysClr val="windowText" lastClr="000000"/>
              </a:solidFill>
              <a:effectLst/>
              <a:uLnTx/>
              <a:uFillTx/>
            </a:endParaRPr>
          </a:p>
        </p:txBody>
      </p:sp>
      <p:sp>
        <p:nvSpPr>
          <p:cNvPr id="12" name="First &amp; Last Name, Position…"/>
          <p:cNvSpPr txBox="1"/>
          <p:nvPr/>
        </p:nvSpPr>
        <p:spPr>
          <a:xfrm>
            <a:off x="6875488" y="2534458"/>
            <a:ext cx="3426451" cy="54938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marL="0" marR="0" lvl="0" indent="0" defTabSz="457200" eaLnBrk="1" fontAlgn="auto" latinLnBrk="0" hangingPunct="1">
              <a:lnSpc>
                <a:spcPct val="90000"/>
              </a:lnSpc>
              <a:spcBef>
                <a:spcPts val="0"/>
              </a:spcBef>
              <a:spcAft>
                <a:spcPts val="300"/>
              </a:spcAft>
              <a:buClrTx/>
              <a:buSzTx/>
              <a:buFontTx/>
              <a:buNone/>
              <a:tabLst/>
              <a:defRPr>
                <a:solidFill>
                  <a:srgbClr val="FAFFF8"/>
                </a:solidFill>
                <a:latin typeface="Mark OT Bold"/>
                <a:ea typeface="Mark OT Bold"/>
                <a:cs typeface="Mark OT Bold"/>
                <a:sym typeface="Mark OT Bold"/>
              </a:defRPr>
            </a:pPr>
            <a:r>
              <a:rPr kumimoji="0" lang="en-US" sz="3300" b="1" i="0" u="none" strike="noStrike" kern="0" cap="none" spc="0" normalizeH="0" baseline="0" noProof="0" dirty="0">
                <a:ln>
                  <a:noFill/>
                </a:ln>
                <a:solidFill>
                  <a:srgbClr val="0065A2"/>
                </a:solidFill>
                <a:effectLst/>
                <a:uLnTx/>
                <a:uFillTx/>
                <a:latin typeface=""/>
                <a:ea typeface="Mark OT Bold"/>
                <a:cs typeface="Mark OT Bold"/>
                <a:sym typeface="Mark OT Bold"/>
              </a:rPr>
              <a:t>Inclusion</a:t>
            </a:r>
            <a:endParaRPr kumimoji="0" sz="3300" b="1" i="0" u="none" strike="noStrike" kern="0" cap="none" spc="0" normalizeH="0" baseline="0" noProof="0" dirty="0">
              <a:ln>
                <a:noFill/>
              </a:ln>
              <a:solidFill>
                <a:srgbClr val="0065A2"/>
              </a:solidFill>
              <a:effectLst/>
              <a:uLnTx/>
              <a:uFillTx/>
              <a:latin typeface=""/>
              <a:ea typeface="Mark OT Bold"/>
              <a:cs typeface="Mark OT Bold"/>
              <a:sym typeface="Mark OT Bold"/>
            </a:endParaRPr>
          </a:p>
        </p:txBody>
      </p:sp>
      <p:sp>
        <p:nvSpPr>
          <p:cNvPr id="15" name="First &amp; Last Name, Position…"/>
          <p:cNvSpPr txBox="1"/>
          <p:nvPr/>
        </p:nvSpPr>
        <p:spPr>
          <a:xfrm>
            <a:off x="6910618" y="1858625"/>
            <a:ext cx="630143" cy="71558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marL="0" marR="0" lvl="0" indent="0" defTabSz="457200" eaLnBrk="1" fontAlgn="auto" latinLnBrk="0" hangingPunct="1">
              <a:lnSpc>
                <a:spcPct val="90000"/>
              </a:lnSpc>
              <a:spcBef>
                <a:spcPts val="0"/>
              </a:spcBef>
              <a:spcAft>
                <a:spcPts val="300"/>
              </a:spcAft>
              <a:buClrTx/>
              <a:buSzTx/>
              <a:buFontTx/>
              <a:buNone/>
              <a:tabLst/>
              <a:defRPr>
                <a:solidFill>
                  <a:srgbClr val="FAFFF8"/>
                </a:solidFill>
                <a:latin typeface="Mark OT Bold"/>
                <a:ea typeface="Mark OT Bold"/>
                <a:cs typeface="Mark OT Bold"/>
                <a:sym typeface="Mark OT Bold"/>
              </a:defRPr>
            </a:pPr>
            <a:r>
              <a:rPr kumimoji="0" lang="en-US" sz="4500" b="1" i="0" u="none" strike="noStrike" kern="0" cap="none" spc="0" normalizeH="0" baseline="0" noProof="0" dirty="0">
                <a:ln>
                  <a:noFill/>
                </a:ln>
                <a:solidFill>
                  <a:srgbClr val="009ED5"/>
                </a:solidFill>
                <a:effectLst/>
                <a:uLnTx/>
                <a:uFillTx/>
                <a:latin typeface=""/>
                <a:ea typeface="Mark OT Bold"/>
                <a:cs typeface="Mark OT Bold"/>
                <a:sym typeface="Mark OT Bold"/>
              </a:rPr>
              <a:t>2</a:t>
            </a:r>
            <a:endParaRPr kumimoji="0" sz="4500" b="1" i="0" u="none" strike="noStrike" kern="0" cap="none" spc="0" normalizeH="0" baseline="0" noProof="0" dirty="0">
              <a:ln>
                <a:noFill/>
              </a:ln>
              <a:solidFill>
                <a:srgbClr val="009ED5"/>
              </a:solidFill>
              <a:effectLst/>
              <a:uLnTx/>
              <a:uFillTx/>
              <a:latin typeface=""/>
              <a:ea typeface="Mark OT Bold"/>
              <a:cs typeface="Mark OT Bold"/>
              <a:sym typeface="Mark OT Bold"/>
            </a:endParaRPr>
          </a:p>
        </p:txBody>
      </p:sp>
      <p:pic>
        <p:nvPicPr>
          <p:cNvPr id="9" name="Picture 8">
            <a:extLst>
              <a:ext uri="{C183D7F6-B498-43B3-948B-1728B52AA6E4}">
                <adec:decorative xmlns:adec="http://schemas.microsoft.com/office/drawing/2017/decorative" val="1"/>
              </a:ext>
            </a:extLst>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6434133" y="1950942"/>
            <a:ext cx="19050" cy="3403600"/>
          </a:xfrm>
          <a:prstGeom prst="rect">
            <a:avLst/>
          </a:prstGeom>
        </p:spPr>
      </p:pic>
      <p:sp>
        <p:nvSpPr>
          <p:cNvPr id="6" name="First &amp; Last Name, Position…"/>
          <p:cNvSpPr txBox="1"/>
          <p:nvPr/>
        </p:nvSpPr>
        <p:spPr>
          <a:xfrm>
            <a:off x="466531" y="3150122"/>
            <a:ext cx="5542384" cy="212365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marL="0" marR="0" lvl="0" indent="0" defTabSz="457200" eaLnBrk="1" fontAlgn="auto" latinLnBrk="0" hangingPunct="1">
              <a:lnSpc>
                <a:spcPct val="100000"/>
              </a:lnSpc>
              <a:spcBef>
                <a:spcPts val="0"/>
              </a:spcBef>
              <a:spcAft>
                <a:spcPts val="0"/>
              </a:spcAft>
              <a:buClrTx/>
              <a:buSzTx/>
              <a:buFontTx/>
              <a:buNone/>
              <a:tabLst/>
              <a:defRPr>
                <a:solidFill>
                  <a:srgbClr val="FAFFF8"/>
                </a:solidFill>
                <a:latin typeface="Mark OT Light"/>
                <a:ea typeface="Mark OT Light"/>
                <a:cs typeface="Mark OT Light"/>
                <a:sym typeface="Mark OT Light"/>
              </a:defRPr>
            </a:pPr>
            <a:r>
              <a:rPr kumimoji="0" lang="en-US" sz="2200" b="0" i="0" u="none" strike="noStrike" kern="0" cap="none" spc="0" normalizeH="0" baseline="0" noProof="0" dirty="0">
                <a:ln>
                  <a:noFill/>
                </a:ln>
                <a:solidFill>
                  <a:srgbClr val="454A4A"/>
                </a:solidFill>
                <a:effectLst/>
                <a:uLnTx/>
                <a:uFillTx/>
                <a:latin typeface=""/>
                <a:ea typeface="Mark OT Light"/>
                <a:cs typeface="Mark OT Light"/>
                <a:sym typeface="Mark OT Light"/>
              </a:rPr>
              <a:t>Fulbright strives to reflect the diversity of the U.S. society and societies abroad. The Program encourages involvement of people from traditionally underrepresented audiences in all grants, programs and initiatives.</a:t>
            </a:r>
          </a:p>
        </p:txBody>
      </p:sp>
      <p:sp>
        <p:nvSpPr>
          <p:cNvPr id="5" name="Line" hidden="1">
            <a:extLst>
              <a:ext uri="{C183D7F6-B498-43B3-948B-1728B52AA6E4}">
                <adec:decorative xmlns:adec="http://schemas.microsoft.com/office/drawing/2017/decorative" val="1"/>
              </a:ext>
            </a:extLst>
          </p:cNvPr>
          <p:cNvSpPr/>
          <p:nvPr/>
        </p:nvSpPr>
        <p:spPr>
          <a:xfrm>
            <a:off x="1664434" y="3033352"/>
            <a:ext cx="456968" cy="0"/>
          </a:xfrm>
          <a:prstGeom prst="line">
            <a:avLst/>
          </a:prstGeom>
          <a:ln w="50800">
            <a:solidFill>
              <a:srgbClr val="00A9E0"/>
            </a:solidFill>
          </a:ln>
        </p:spPr>
        <p:txBody>
          <a:bodyPr tIns="45720" bIns="45720"/>
          <a:lstStyle/>
          <a:p>
            <a:pPr marL="0" marR="0" lvl="0" indent="0" defTabSz="45720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a:ln>
                <a:noFill/>
              </a:ln>
              <a:solidFill>
                <a:sysClr val="windowText" lastClr="000000"/>
              </a:solidFill>
              <a:effectLst/>
              <a:uLnTx/>
              <a:uFillTx/>
            </a:endParaRPr>
          </a:p>
        </p:txBody>
      </p:sp>
      <p:sp>
        <p:nvSpPr>
          <p:cNvPr id="4" name="First &amp; Last Name, Position…"/>
          <p:cNvSpPr txBox="1"/>
          <p:nvPr/>
        </p:nvSpPr>
        <p:spPr>
          <a:xfrm>
            <a:off x="1619683" y="2534458"/>
            <a:ext cx="3426451" cy="54938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marL="0" marR="0" lvl="0" indent="0" defTabSz="457200" eaLnBrk="1" fontAlgn="auto" latinLnBrk="0" hangingPunct="1">
              <a:lnSpc>
                <a:spcPct val="90000"/>
              </a:lnSpc>
              <a:spcBef>
                <a:spcPts val="0"/>
              </a:spcBef>
              <a:spcAft>
                <a:spcPts val="300"/>
              </a:spcAft>
              <a:buClrTx/>
              <a:buSzTx/>
              <a:buFontTx/>
              <a:buNone/>
              <a:tabLst/>
              <a:defRPr>
                <a:solidFill>
                  <a:srgbClr val="FAFFF8"/>
                </a:solidFill>
                <a:latin typeface="Mark OT Bold"/>
                <a:ea typeface="Mark OT Bold"/>
                <a:cs typeface="Mark OT Bold"/>
                <a:sym typeface="Mark OT Bold"/>
              </a:defRPr>
            </a:pPr>
            <a:r>
              <a:rPr kumimoji="0" lang="en-US" sz="3300" b="1" i="0" u="none" strike="noStrike" kern="0" cap="none" spc="0" normalizeH="0" baseline="0" noProof="0" dirty="0">
                <a:ln>
                  <a:noFill/>
                </a:ln>
                <a:solidFill>
                  <a:srgbClr val="0065A2"/>
                </a:solidFill>
                <a:effectLst/>
                <a:uLnTx/>
                <a:uFillTx/>
                <a:latin typeface=""/>
                <a:ea typeface="Mark OT Bold"/>
                <a:cs typeface="Mark OT Bold"/>
                <a:sym typeface="Mark OT Bold"/>
              </a:rPr>
              <a:t>Diversity</a:t>
            </a:r>
            <a:endParaRPr kumimoji="0" sz="3300" b="1" i="0" u="none" strike="noStrike" kern="0" cap="none" spc="0" normalizeH="0" baseline="0" noProof="0" dirty="0">
              <a:ln>
                <a:noFill/>
              </a:ln>
              <a:solidFill>
                <a:srgbClr val="0065A2"/>
              </a:solidFill>
              <a:effectLst/>
              <a:uLnTx/>
              <a:uFillTx/>
              <a:latin typeface=""/>
              <a:ea typeface="Mark OT Bold"/>
              <a:cs typeface="Mark OT Bold"/>
              <a:sym typeface="Mark OT Bold"/>
            </a:endParaRPr>
          </a:p>
        </p:txBody>
      </p:sp>
      <p:sp>
        <p:nvSpPr>
          <p:cNvPr id="7" name="First &amp; Last Name, Position…"/>
          <p:cNvSpPr txBox="1"/>
          <p:nvPr/>
        </p:nvSpPr>
        <p:spPr>
          <a:xfrm>
            <a:off x="1654813" y="1858625"/>
            <a:ext cx="630143" cy="71558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marL="0" marR="0" lvl="0" indent="0" defTabSz="457200" eaLnBrk="1" fontAlgn="auto" latinLnBrk="0" hangingPunct="1">
              <a:lnSpc>
                <a:spcPct val="90000"/>
              </a:lnSpc>
              <a:spcBef>
                <a:spcPts val="0"/>
              </a:spcBef>
              <a:spcAft>
                <a:spcPts val="300"/>
              </a:spcAft>
              <a:buClrTx/>
              <a:buSzTx/>
              <a:buFontTx/>
              <a:buNone/>
              <a:tabLst/>
              <a:defRPr>
                <a:solidFill>
                  <a:srgbClr val="FAFFF8"/>
                </a:solidFill>
                <a:latin typeface="Mark OT Bold"/>
                <a:ea typeface="Mark OT Bold"/>
                <a:cs typeface="Mark OT Bold"/>
                <a:sym typeface="Mark OT Bold"/>
              </a:defRPr>
            </a:pPr>
            <a:r>
              <a:rPr kumimoji="0" lang="en-US" sz="4500" b="1" i="0" u="none" strike="noStrike" kern="0" cap="none" spc="0" normalizeH="0" baseline="0" noProof="0" dirty="0">
                <a:ln>
                  <a:noFill/>
                </a:ln>
                <a:solidFill>
                  <a:srgbClr val="009ED5"/>
                </a:solidFill>
                <a:effectLst/>
                <a:uLnTx/>
                <a:uFillTx/>
                <a:latin typeface=""/>
                <a:ea typeface="Mark OT Bold"/>
                <a:cs typeface="Mark OT Bold"/>
                <a:sym typeface="Mark OT Bold"/>
              </a:rPr>
              <a:t>1</a:t>
            </a:r>
            <a:endParaRPr kumimoji="0" sz="4500" b="1" i="0" u="none" strike="noStrike" kern="0" cap="none" spc="0" normalizeH="0" baseline="0" noProof="0" dirty="0">
              <a:ln>
                <a:noFill/>
              </a:ln>
              <a:solidFill>
                <a:srgbClr val="009ED5"/>
              </a:solidFill>
              <a:effectLst/>
              <a:uLnTx/>
              <a:uFillTx/>
              <a:latin typeface=""/>
              <a:ea typeface="Mark OT Bold"/>
              <a:cs typeface="Mark OT Bold"/>
              <a:sym typeface="Mark OT Bold"/>
            </a:endParaRPr>
          </a:p>
        </p:txBody>
      </p:sp>
      <p:sp>
        <p:nvSpPr>
          <p:cNvPr id="3" name="Presentation Name…"/>
          <p:cNvSpPr txBox="1"/>
          <p:nvPr/>
        </p:nvSpPr>
        <p:spPr>
          <a:xfrm>
            <a:off x="359921" y="1057760"/>
            <a:ext cx="9222425" cy="63402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marL="0" marR="0" lvl="0" indent="0" defTabSz="457200" eaLnBrk="1" fontAlgn="auto" latinLnBrk="0" hangingPunct="1">
              <a:lnSpc>
                <a:spcPct val="80000"/>
              </a:lnSpc>
              <a:spcBef>
                <a:spcPts val="0"/>
              </a:spcBef>
              <a:spcAft>
                <a:spcPts val="600"/>
              </a:spcAft>
              <a:buClrTx/>
              <a:buSzTx/>
              <a:buFontTx/>
              <a:buNone/>
              <a:tabLst/>
              <a:defRPr sz="10000">
                <a:solidFill>
                  <a:srgbClr val="FAFFF8"/>
                </a:solidFill>
                <a:latin typeface="Mark OT Bold"/>
                <a:ea typeface="Mark OT Bold"/>
                <a:cs typeface="Mark OT Bold"/>
                <a:sym typeface="Mark OT Bold"/>
              </a:defRPr>
            </a:pPr>
            <a:r>
              <a:rPr kumimoji="0" lang="en-US" sz="4400" b="0" i="0" u="none" strike="noStrike" kern="0" cap="none" spc="0" normalizeH="0" baseline="0" noProof="0" dirty="0">
                <a:ln>
                  <a:noFill/>
                </a:ln>
                <a:solidFill>
                  <a:srgbClr val="0065A2"/>
                </a:solidFill>
                <a:effectLst/>
                <a:uLnTx/>
                <a:uFillTx/>
                <a:latin typeface=""/>
                <a:ea typeface="Mark OT Bold"/>
                <a:cs typeface="Mark OT Bold"/>
                <a:sym typeface="Mark OT Bold"/>
              </a:rPr>
              <a:t>Diversity and Inclusion</a:t>
            </a:r>
            <a:endParaRPr kumimoji="0" sz="4400" b="0" i="0" u="none" strike="noStrike" kern="0" cap="none" spc="0" normalizeH="0" baseline="0" noProof="0" dirty="0">
              <a:ln>
                <a:noFill/>
              </a:ln>
              <a:solidFill>
                <a:srgbClr val="0065A2"/>
              </a:solidFill>
              <a:effectLst/>
              <a:uLnTx/>
              <a:uFillTx/>
              <a:latin typeface=""/>
              <a:ea typeface="Mark OT Bold"/>
              <a:cs typeface="Mark OT Bold"/>
              <a:sym typeface="Mark OT Bold"/>
            </a:endParaRPr>
          </a:p>
        </p:txBody>
      </p:sp>
      <p:sp>
        <p:nvSpPr>
          <p:cNvPr id="10" name="Title 9">
            <a:extLst>
              <a:ext uri="{FF2B5EF4-FFF2-40B4-BE49-F238E27FC236}">
                <a16:creationId xmlns:a16="http://schemas.microsoft.com/office/drawing/2014/main" id="{E748D65B-E68D-C1C3-370D-4F20DB9C9FB0}"/>
              </a:ext>
            </a:extLst>
          </p:cNvPr>
          <p:cNvSpPr>
            <a:spLocks noGrp="1"/>
          </p:cNvSpPr>
          <p:nvPr>
            <p:ph type="title" idx="4294967295"/>
          </p:nvPr>
        </p:nvSpPr>
        <p:spPr>
          <a:xfrm>
            <a:off x="838200" y="-1325563"/>
            <a:ext cx="10515600" cy="1325563"/>
          </a:xfrm>
          <a:prstGeom prst="rect">
            <a:avLst/>
          </a:prstGeom>
        </p:spPr>
        <p:txBody>
          <a:bodyPr anchor="b"/>
          <a:lstStyle/>
          <a:p>
            <a:r>
              <a:rPr lang="en-US" dirty="0"/>
              <a:t>Diversity and Inclusion</a:t>
            </a:r>
          </a:p>
        </p:txBody>
      </p:sp>
    </p:spTree>
    <p:extLst>
      <p:ext uri="{BB962C8B-B14F-4D97-AF65-F5344CB8AC3E}">
        <p14:creationId xmlns:p14="http://schemas.microsoft.com/office/powerpoint/2010/main" val="36415692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irst &amp; Last Name, Position…"/>
          <p:cNvSpPr txBox="1"/>
          <p:nvPr/>
        </p:nvSpPr>
        <p:spPr>
          <a:xfrm>
            <a:off x="6419150" y="4812907"/>
            <a:ext cx="4653661" cy="37446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marL="0" marR="0" lvl="0" indent="0" defTabSz="457200" eaLnBrk="1" fontAlgn="auto" latinLnBrk="0" hangingPunct="1">
              <a:lnSpc>
                <a:spcPts val="2150"/>
              </a:lnSpc>
              <a:spcBef>
                <a:spcPts val="0"/>
              </a:spcBef>
              <a:spcAft>
                <a:spcPts val="0"/>
              </a:spcAft>
              <a:buClrTx/>
              <a:buSzTx/>
              <a:buFontTx/>
              <a:buNone/>
              <a:tabLst/>
              <a:defRPr>
                <a:solidFill>
                  <a:srgbClr val="FAFFF8"/>
                </a:solidFill>
                <a:latin typeface="Mark OT Light"/>
                <a:ea typeface="Mark OT Light"/>
                <a:cs typeface="Mark OT Light"/>
                <a:sym typeface="Mark OT Light"/>
              </a:defRPr>
            </a:pPr>
            <a:r>
              <a:rPr kumimoji="0" lang="en-US" sz="2200" b="0" i="0" u="none" strike="noStrike" kern="0" cap="none" spc="0" normalizeH="0" baseline="0" noProof="0" dirty="0">
                <a:ln>
                  <a:noFill/>
                </a:ln>
                <a:solidFill>
                  <a:srgbClr val="454A4A"/>
                </a:solidFill>
                <a:effectLst/>
                <a:uLnTx/>
                <a:uFillTx/>
                <a:latin typeface=""/>
                <a:ea typeface="Mark OT Light"/>
                <a:cs typeface="Mark OT Light"/>
                <a:sym typeface="Mark OT Light"/>
              </a:rPr>
              <a:t>Country-specific requirements</a:t>
            </a:r>
          </a:p>
        </p:txBody>
      </p:sp>
      <p:pic>
        <p:nvPicPr>
          <p:cNvPr id="23" name="Picture 22">
            <a:extLst>
              <a:ext uri="{C183D7F6-B498-43B3-948B-1728B52AA6E4}">
                <adec:decorative xmlns:adec="http://schemas.microsoft.com/office/drawing/2017/decorative" val="1"/>
              </a:ext>
            </a:extLst>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8"/>
              <a:stretch>
                <a:fillRect/>
              </a:stretch>
            </p:blipFill>
          </mc:Choice>
          <mc:Fallback>
            <p:blipFill>
              <a:blip r:embed="rId9"/>
              <a:stretch>
                <a:fillRect/>
              </a:stretch>
            </p:blipFill>
          </mc:Fallback>
        </mc:AlternateContent>
        <p:spPr>
          <a:xfrm>
            <a:off x="6115809" y="4836084"/>
            <a:ext cx="255237" cy="255237"/>
          </a:xfrm>
          <a:prstGeom prst="rect">
            <a:avLst/>
          </a:prstGeom>
        </p:spPr>
      </p:pic>
      <p:sp>
        <p:nvSpPr>
          <p:cNvPr id="22" name="First &amp; Last Name, Position…"/>
          <p:cNvSpPr txBox="1"/>
          <p:nvPr/>
        </p:nvSpPr>
        <p:spPr>
          <a:xfrm>
            <a:off x="6419150" y="4066688"/>
            <a:ext cx="4653661" cy="65659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marL="0" marR="0" lvl="0" indent="0" defTabSz="457200" eaLnBrk="1" fontAlgn="auto" latinLnBrk="0" hangingPunct="1">
              <a:lnSpc>
                <a:spcPts val="2150"/>
              </a:lnSpc>
              <a:spcBef>
                <a:spcPts val="0"/>
              </a:spcBef>
              <a:spcAft>
                <a:spcPts val="0"/>
              </a:spcAft>
              <a:buClrTx/>
              <a:buSzTx/>
              <a:buFontTx/>
              <a:buNone/>
              <a:tabLst/>
              <a:defRPr>
                <a:solidFill>
                  <a:srgbClr val="FAFFF8"/>
                </a:solidFill>
                <a:latin typeface="Mark OT Light"/>
                <a:ea typeface="Mark OT Light"/>
                <a:cs typeface="Mark OT Light"/>
                <a:sym typeface="Mark OT Light"/>
              </a:defRPr>
            </a:pPr>
            <a:r>
              <a:rPr kumimoji="0" lang="en-US" sz="2200" b="0" i="0" u="none" strike="noStrike" kern="0" cap="none" spc="0" normalizeH="0" baseline="0" noProof="0" dirty="0">
                <a:ln>
                  <a:noFill/>
                </a:ln>
                <a:solidFill>
                  <a:srgbClr val="454A4A"/>
                </a:solidFill>
                <a:effectLst/>
                <a:uLnTx/>
                <a:uFillTx/>
                <a:latin typeface=""/>
                <a:ea typeface="Mark OT Light"/>
                <a:cs typeface="Mark OT Light"/>
                <a:sym typeface="Mark OT Light"/>
              </a:rPr>
              <a:t>No doctorate at the time of application</a:t>
            </a:r>
          </a:p>
        </p:txBody>
      </p:sp>
      <p:sp>
        <p:nvSpPr>
          <p:cNvPr id="14" name="First &amp; Last Name, Position…"/>
          <p:cNvSpPr txBox="1"/>
          <p:nvPr/>
        </p:nvSpPr>
        <p:spPr>
          <a:xfrm>
            <a:off x="6419150" y="3313073"/>
            <a:ext cx="5318760" cy="65659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marL="0" marR="0" lvl="0" indent="0" defTabSz="457200" eaLnBrk="1" fontAlgn="auto" latinLnBrk="0" hangingPunct="1">
              <a:lnSpc>
                <a:spcPts val="2150"/>
              </a:lnSpc>
              <a:spcBef>
                <a:spcPts val="0"/>
              </a:spcBef>
              <a:spcAft>
                <a:spcPts val="0"/>
              </a:spcAft>
              <a:buClrTx/>
              <a:buSzTx/>
              <a:buFontTx/>
              <a:buNone/>
              <a:tabLst/>
              <a:defRPr>
                <a:solidFill>
                  <a:srgbClr val="FAFFF8"/>
                </a:solidFill>
                <a:latin typeface="Mark OT Light"/>
                <a:ea typeface="Mark OT Light"/>
                <a:cs typeface="Mark OT Light"/>
                <a:sym typeface="Mark OT Light"/>
              </a:defRPr>
            </a:pPr>
            <a:r>
              <a:rPr kumimoji="0" lang="en-US" sz="2200" b="0" i="0" u="none" strike="noStrike" kern="0" cap="none" spc="0" normalizeH="0" baseline="0" noProof="0" dirty="0">
                <a:ln>
                  <a:noFill/>
                </a:ln>
                <a:solidFill>
                  <a:srgbClr val="454A4A"/>
                </a:solidFill>
                <a:effectLst/>
                <a:uLnTx/>
                <a:uFillTx/>
                <a:latin typeface=""/>
                <a:ea typeface="Mark OT Light"/>
                <a:cs typeface="Mark OT Light"/>
                <a:sym typeface="Mark OT Light"/>
              </a:rPr>
              <a:t>Bachelor’s degree or equivalent by start of grant</a:t>
            </a:r>
          </a:p>
        </p:txBody>
      </p:sp>
      <p:grpSp>
        <p:nvGrpSpPr>
          <p:cNvPr id="18" name="Group 17" descr="Basic eligibility - U.S. citizenship at the time of application, and a bachelor's degree in hand by the start of the grant. "/>
          <p:cNvGrpSpPr/>
          <p:nvPr/>
        </p:nvGrpSpPr>
        <p:grpSpPr>
          <a:xfrm>
            <a:off x="6087714" y="2616794"/>
            <a:ext cx="5258311" cy="656590"/>
            <a:chOff x="15649125" y="1663176"/>
            <a:chExt cx="10516621" cy="1313178"/>
          </a:xfrm>
        </p:grpSpPr>
        <p:pic>
          <p:nvPicPr>
            <p:cNvPr id="19" name="Picture 18"/>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8"/>
                <a:stretch>
                  <a:fillRect/>
                </a:stretch>
              </p:blipFill>
            </mc:Choice>
            <mc:Fallback>
              <p:blipFill>
                <a:blip r:embed="rId9"/>
                <a:stretch>
                  <a:fillRect/>
                </a:stretch>
              </p:blipFill>
            </mc:Fallback>
          </mc:AlternateContent>
          <p:spPr>
            <a:xfrm>
              <a:off x="15649125" y="1836372"/>
              <a:ext cx="510473" cy="510473"/>
            </a:xfrm>
            <a:prstGeom prst="rect">
              <a:avLst/>
            </a:prstGeom>
          </p:spPr>
        </p:pic>
        <p:sp>
          <p:nvSpPr>
            <p:cNvPr id="20" name="First &amp; Last Name, Position…"/>
            <p:cNvSpPr txBox="1"/>
            <p:nvPr/>
          </p:nvSpPr>
          <p:spPr>
            <a:xfrm>
              <a:off x="16255807" y="1663176"/>
              <a:ext cx="9909939" cy="131317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marL="0" marR="0" lvl="0" indent="0" defTabSz="457200" eaLnBrk="1" fontAlgn="auto" latinLnBrk="0" hangingPunct="1">
                <a:lnSpc>
                  <a:spcPts val="2150"/>
                </a:lnSpc>
                <a:spcBef>
                  <a:spcPts val="0"/>
                </a:spcBef>
                <a:spcAft>
                  <a:spcPts val="0"/>
                </a:spcAft>
                <a:buClrTx/>
                <a:buSzTx/>
                <a:buFontTx/>
                <a:buNone/>
                <a:tabLst/>
                <a:defRPr>
                  <a:solidFill>
                    <a:srgbClr val="FAFFF8"/>
                  </a:solidFill>
                  <a:latin typeface="Mark OT Light"/>
                  <a:ea typeface="Mark OT Light"/>
                  <a:cs typeface="Mark OT Light"/>
                  <a:sym typeface="Mark OT Light"/>
                </a:defRPr>
              </a:pPr>
              <a:r>
                <a:rPr kumimoji="0" lang="en-US" sz="2200" b="0" i="0" u="none" strike="noStrike" kern="0" cap="none" spc="0" normalizeH="0" baseline="0" noProof="0" dirty="0">
                  <a:ln>
                    <a:noFill/>
                  </a:ln>
                  <a:solidFill>
                    <a:srgbClr val="454A4A"/>
                  </a:solidFill>
                  <a:effectLst/>
                  <a:uLnTx/>
                  <a:uFillTx/>
                  <a:latin typeface=""/>
                  <a:ea typeface="Mark OT Light"/>
                  <a:cs typeface="Mark OT Light"/>
                  <a:sym typeface="Mark OT Light"/>
                </a:rPr>
                <a:t>U.S. citizen by the application deadline</a:t>
              </a:r>
            </a:p>
          </p:txBody>
        </p:sp>
      </p:grpSp>
      <p:sp>
        <p:nvSpPr>
          <p:cNvPr id="16" name="First &amp; Last Name, Position…"/>
          <p:cNvSpPr txBox="1"/>
          <p:nvPr/>
        </p:nvSpPr>
        <p:spPr>
          <a:xfrm>
            <a:off x="6021924" y="1871898"/>
            <a:ext cx="3426451" cy="54938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marL="0" marR="0" lvl="0" indent="0" defTabSz="457200" eaLnBrk="1" fontAlgn="auto" latinLnBrk="0" hangingPunct="1">
              <a:lnSpc>
                <a:spcPct val="90000"/>
              </a:lnSpc>
              <a:spcBef>
                <a:spcPts val="0"/>
              </a:spcBef>
              <a:spcAft>
                <a:spcPts val="300"/>
              </a:spcAft>
              <a:buClrTx/>
              <a:buSzTx/>
              <a:buFontTx/>
              <a:buNone/>
              <a:tabLst/>
              <a:defRPr>
                <a:solidFill>
                  <a:srgbClr val="FAFFF8"/>
                </a:solidFill>
                <a:latin typeface="Mark OT Bold"/>
                <a:ea typeface="Mark OT Bold"/>
                <a:cs typeface="Mark OT Bold"/>
                <a:sym typeface="Mark OT Bold"/>
              </a:defRPr>
            </a:pPr>
            <a:r>
              <a:rPr kumimoji="0" lang="en-US" sz="3300" b="1" i="0" u="none" strike="noStrike" kern="0" cap="none" spc="0" normalizeH="0" baseline="0" noProof="0" dirty="0">
                <a:ln>
                  <a:noFill/>
                </a:ln>
                <a:solidFill>
                  <a:srgbClr val="0065A2"/>
                </a:solidFill>
                <a:effectLst/>
                <a:uLnTx/>
                <a:uFillTx/>
                <a:latin typeface=""/>
                <a:ea typeface="Mark OT Bold"/>
                <a:cs typeface="Mark OT Bold"/>
                <a:sym typeface="Mark OT Bold"/>
              </a:rPr>
              <a:t>Basic Eligibility</a:t>
            </a:r>
            <a:endParaRPr kumimoji="0" sz="3300" b="1" i="0" u="none" strike="noStrike" kern="0" cap="none" spc="0" normalizeH="0" baseline="0" noProof="0" dirty="0">
              <a:ln>
                <a:noFill/>
              </a:ln>
              <a:solidFill>
                <a:srgbClr val="0065A2"/>
              </a:solidFill>
              <a:effectLst/>
              <a:uLnTx/>
              <a:uFillTx/>
              <a:latin typeface=""/>
              <a:ea typeface="Mark OT Bold"/>
              <a:cs typeface="Mark OT Bold"/>
              <a:sym typeface="Mark OT Bold"/>
            </a:endParaRPr>
          </a:p>
        </p:txBody>
      </p:sp>
      <p:pic>
        <p:nvPicPr>
          <p:cNvPr id="13" name="Picture 12">
            <a:extLst>
              <a:ext uri="{C183D7F6-B498-43B3-948B-1728B52AA6E4}">
                <adec:decorative xmlns:adec="http://schemas.microsoft.com/office/drawing/2017/decorative" val="1"/>
              </a:ext>
            </a:extLst>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8"/>
              <a:stretch>
                <a:fillRect/>
              </a:stretch>
            </p:blipFill>
          </mc:Choice>
          <mc:Fallback>
            <p:blipFill>
              <a:blip r:embed="rId9"/>
              <a:stretch>
                <a:fillRect/>
              </a:stretch>
            </p:blipFill>
          </mc:Fallback>
        </mc:AlternateContent>
        <p:spPr>
          <a:xfrm>
            <a:off x="6087714" y="3369382"/>
            <a:ext cx="255237" cy="255237"/>
          </a:xfrm>
          <a:prstGeom prst="rect">
            <a:avLst/>
          </a:prstGeom>
        </p:spPr>
      </p:pic>
      <p:pic>
        <p:nvPicPr>
          <p:cNvPr id="3" name="Picture 2" descr="Fulbright is open to graduating seniors, recent alumni and currently enrolled graduate student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10"/>
              <a:stretch>
                <a:fillRect/>
              </a:stretch>
            </p:blipFill>
          </mc:Fallback>
        </mc:AlternateContent>
        <p:spPr>
          <a:xfrm>
            <a:off x="933418" y="1905134"/>
            <a:ext cx="4393895" cy="3683717"/>
          </a:xfrm>
          <a:prstGeom prst="rect">
            <a:avLst/>
          </a:prstGeom>
        </p:spPr>
      </p:pic>
      <p:pic>
        <p:nvPicPr>
          <p:cNvPr id="4" name="Picture 3" descr="Open to"/>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11"/>
              <a:stretch>
                <a:fillRect/>
              </a:stretch>
            </p:blipFill>
          </mc:Fallback>
        </mc:AlternateContent>
        <p:spPr>
          <a:xfrm>
            <a:off x="545848" y="3117488"/>
            <a:ext cx="812800" cy="812800"/>
          </a:xfrm>
          <a:prstGeom prst="rect">
            <a:avLst/>
          </a:prstGeom>
        </p:spPr>
      </p:pic>
      <p:sp>
        <p:nvSpPr>
          <p:cNvPr id="5" name="First &amp; Last Name, Position…" descr="Open to:"/>
          <p:cNvSpPr txBox="1"/>
          <p:nvPr/>
        </p:nvSpPr>
        <p:spPr>
          <a:xfrm>
            <a:off x="450481" y="3230718"/>
            <a:ext cx="1080502" cy="64633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marL="0" marR="0" lvl="0" indent="0" algn="ctr" defTabSz="457200" eaLnBrk="1" fontAlgn="auto" latinLnBrk="0" hangingPunct="1">
              <a:lnSpc>
                <a:spcPct val="90000"/>
              </a:lnSpc>
              <a:spcBef>
                <a:spcPts val="0"/>
              </a:spcBef>
              <a:spcAft>
                <a:spcPts val="300"/>
              </a:spcAft>
              <a:buClrTx/>
              <a:buSzTx/>
              <a:buFontTx/>
              <a:buNone/>
              <a:tabLst/>
              <a:defRPr>
                <a:solidFill>
                  <a:srgbClr val="FAFFF8"/>
                </a:solidFill>
                <a:latin typeface="Mark OT Bold"/>
                <a:ea typeface="Mark OT Bold"/>
                <a:cs typeface="Mark OT Bold"/>
                <a:sym typeface="Mark OT Bold"/>
              </a:defRPr>
            </a:pPr>
            <a:r>
              <a:rPr kumimoji="0" lang="en-US" sz="2000" b="1" i="0" u="none" strike="noStrike" kern="0" cap="none" spc="0" normalizeH="0" baseline="0" noProof="0" dirty="0">
                <a:ln>
                  <a:noFill/>
                </a:ln>
                <a:solidFill>
                  <a:schemeClr val="bg1"/>
                </a:solidFill>
                <a:effectLst/>
                <a:uLnTx/>
                <a:uFillTx/>
                <a:latin typeface=""/>
                <a:ea typeface="Mark OT Bold"/>
                <a:cs typeface="Mark OT Bold"/>
                <a:sym typeface="Mark OT Bold"/>
              </a:rPr>
              <a:t>Open to:</a:t>
            </a:r>
            <a:endParaRPr kumimoji="0" sz="2000" b="1" i="0" u="none" strike="noStrike" kern="0" cap="none" spc="0" normalizeH="0" baseline="0" noProof="0" dirty="0">
              <a:ln>
                <a:noFill/>
              </a:ln>
              <a:solidFill>
                <a:schemeClr val="bg1"/>
              </a:solidFill>
              <a:effectLst/>
              <a:uLnTx/>
              <a:uFillTx/>
              <a:latin typeface=""/>
              <a:ea typeface="Mark OT Bold"/>
              <a:cs typeface="Mark OT Bold"/>
              <a:sym typeface="Mark OT Bold"/>
            </a:endParaRPr>
          </a:p>
        </p:txBody>
      </p:sp>
      <p:sp>
        <p:nvSpPr>
          <p:cNvPr id="11" name="Rectangle 10" descr="Graduating seniors, recent graduates, snd currently enrolled gradaute students."/>
          <p:cNvSpPr/>
          <p:nvPr/>
        </p:nvSpPr>
        <p:spPr>
          <a:xfrm>
            <a:off x="1530983" y="2251521"/>
            <a:ext cx="3796330" cy="2977738"/>
          </a:xfrm>
          <a:prstGeom prst="rect">
            <a:avLst/>
          </a:prstGeom>
        </p:spPr>
        <p:txBody>
          <a:bodyPr wrap="square">
            <a:spAutoFit/>
          </a:bodyPr>
          <a:lstStyle/>
          <a:p>
            <a:pPr marL="0" marR="0" lvl="0" indent="0" defTabSz="457200" eaLnBrk="1" fontAlgn="auto" latinLnBrk="0" hangingPunct="1">
              <a:lnSpc>
                <a:spcPts val="2500"/>
              </a:lnSpc>
              <a:spcBef>
                <a:spcPts val="0"/>
              </a:spcBef>
              <a:spcAft>
                <a:spcPts val="0"/>
              </a:spcAft>
              <a:buClrTx/>
              <a:buSzTx/>
              <a:buFontTx/>
              <a:buBlip>
                <a:blip r:embed="rId12"/>
              </a:buBlip>
              <a:tabLst/>
              <a:defRPr/>
            </a:pPr>
            <a:r>
              <a:rPr kumimoji="0" lang="en-US" sz="2400" b="0" i="0" u="none" strike="noStrike" kern="0" cap="none" spc="0" normalizeH="0" baseline="0" noProof="0" dirty="0">
                <a:ln>
                  <a:noFill/>
                </a:ln>
                <a:solidFill>
                  <a:schemeClr val="bg1"/>
                </a:solidFill>
                <a:effectLst/>
                <a:uLnTx/>
                <a:uFillTx/>
                <a:latin typeface=""/>
              </a:rPr>
              <a:t> </a:t>
            </a:r>
            <a:r>
              <a:rPr kumimoji="0" lang="en-US" sz="2200" b="0" i="0" u="none" strike="noStrike" kern="0" cap="none" spc="0" normalizeH="0" baseline="0" noProof="0" dirty="0">
                <a:ln>
                  <a:noFill/>
                </a:ln>
                <a:solidFill>
                  <a:schemeClr val="bg1"/>
                </a:solidFill>
                <a:effectLst/>
                <a:uLnTx/>
                <a:uFillTx/>
                <a:latin typeface=""/>
              </a:rPr>
              <a:t>Graduating seniors</a:t>
            </a:r>
          </a:p>
          <a:p>
            <a:pPr marL="0" marR="0" lvl="0" indent="0" defTabSz="457200" eaLnBrk="1" fontAlgn="auto" latinLnBrk="0" hangingPunct="1">
              <a:lnSpc>
                <a:spcPts val="2500"/>
              </a:lnSpc>
              <a:spcBef>
                <a:spcPts val="0"/>
              </a:spcBef>
              <a:spcAft>
                <a:spcPts val="0"/>
              </a:spcAft>
              <a:buClrTx/>
              <a:buSzTx/>
              <a:buFontTx/>
              <a:buBlip>
                <a:blip r:embed="rId12"/>
              </a:buBlip>
              <a:tabLst/>
              <a:defRPr/>
            </a:pPr>
            <a:endParaRPr kumimoji="0" lang="en-US" sz="2200" b="0" i="0" u="none" strike="noStrike" kern="0" cap="none" spc="0" normalizeH="0" baseline="0" noProof="0" dirty="0">
              <a:ln>
                <a:noFill/>
              </a:ln>
              <a:solidFill>
                <a:schemeClr val="bg1"/>
              </a:solidFill>
              <a:effectLst/>
              <a:uLnTx/>
              <a:uFillTx/>
              <a:latin typeface=""/>
            </a:endParaRPr>
          </a:p>
          <a:p>
            <a:pPr marL="0" marR="0" lvl="0" indent="0" defTabSz="457200" eaLnBrk="1" fontAlgn="auto" latinLnBrk="0" hangingPunct="1">
              <a:lnSpc>
                <a:spcPts val="2500"/>
              </a:lnSpc>
              <a:spcBef>
                <a:spcPts val="0"/>
              </a:spcBef>
              <a:spcAft>
                <a:spcPts val="0"/>
              </a:spcAft>
              <a:buClrTx/>
              <a:buSzTx/>
              <a:buFontTx/>
              <a:buBlip>
                <a:blip r:embed="rId12"/>
              </a:buBlip>
              <a:tabLst/>
              <a:defRPr/>
            </a:pPr>
            <a:r>
              <a:rPr kumimoji="0" lang="en-US" sz="2200" b="0" i="0" u="none" strike="noStrike" kern="0" cap="none" spc="0" normalizeH="0" baseline="0" noProof="0" dirty="0">
                <a:ln>
                  <a:noFill/>
                </a:ln>
                <a:solidFill>
                  <a:schemeClr val="bg1"/>
                </a:solidFill>
                <a:effectLst/>
                <a:uLnTx/>
                <a:uFillTx/>
                <a:latin typeface=""/>
              </a:rPr>
              <a:t> Recent graduates</a:t>
            </a:r>
          </a:p>
          <a:p>
            <a:pPr marL="0" marR="0" lvl="0" indent="0" defTabSz="457200" eaLnBrk="1" fontAlgn="auto" latinLnBrk="0" hangingPunct="1">
              <a:lnSpc>
                <a:spcPts val="2500"/>
              </a:lnSpc>
              <a:spcBef>
                <a:spcPts val="0"/>
              </a:spcBef>
              <a:spcAft>
                <a:spcPts val="0"/>
              </a:spcAft>
              <a:buClrTx/>
              <a:buSzTx/>
              <a:buFontTx/>
              <a:buNone/>
              <a:tabLst/>
              <a:defRPr/>
            </a:pPr>
            <a:endParaRPr kumimoji="0" lang="en-US" sz="2200" b="0" i="0" u="none" strike="noStrike" kern="0" cap="none" spc="0" normalizeH="0" baseline="0" noProof="0" dirty="0">
              <a:ln>
                <a:noFill/>
              </a:ln>
              <a:solidFill>
                <a:schemeClr val="bg1"/>
              </a:solidFill>
              <a:effectLst/>
              <a:uLnTx/>
              <a:uFillTx/>
              <a:latin typeface=""/>
            </a:endParaRPr>
          </a:p>
          <a:p>
            <a:pPr marL="0" marR="0" lvl="0" indent="0" defTabSz="457200" eaLnBrk="1" fontAlgn="auto" latinLnBrk="0" hangingPunct="1">
              <a:lnSpc>
                <a:spcPts val="2500"/>
              </a:lnSpc>
              <a:spcBef>
                <a:spcPts val="0"/>
              </a:spcBef>
              <a:spcAft>
                <a:spcPts val="0"/>
              </a:spcAft>
              <a:buClrTx/>
              <a:buSzTx/>
              <a:buFontTx/>
              <a:buBlip>
                <a:blip r:embed="rId12"/>
              </a:buBlip>
              <a:tabLst/>
              <a:defRPr/>
            </a:pPr>
            <a:r>
              <a:rPr kumimoji="0" lang="en-US" sz="2200" b="0" i="0" u="none" strike="noStrike" kern="0" cap="none" spc="0" normalizeH="0" baseline="0" noProof="0" dirty="0">
                <a:ln>
                  <a:noFill/>
                </a:ln>
                <a:solidFill>
                  <a:schemeClr val="bg1"/>
                </a:solidFill>
                <a:effectLst/>
                <a:uLnTx/>
                <a:uFillTx/>
                <a:latin typeface=""/>
              </a:rPr>
              <a:t> Graduate students</a:t>
            </a:r>
          </a:p>
          <a:p>
            <a:pPr marL="0" marR="0" lvl="0" indent="0" defTabSz="457200" eaLnBrk="1" fontAlgn="auto" latinLnBrk="0" hangingPunct="1">
              <a:lnSpc>
                <a:spcPts val="2500"/>
              </a:lnSpc>
              <a:spcBef>
                <a:spcPts val="0"/>
              </a:spcBef>
              <a:spcAft>
                <a:spcPts val="0"/>
              </a:spcAft>
              <a:buClrTx/>
              <a:buSzTx/>
              <a:buFontTx/>
              <a:buBlip>
                <a:blip r:embed="rId12"/>
              </a:buBlip>
              <a:tabLst/>
              <a:defRPr/>
            </a:pPr>
            <a:endParaRPr kumimoji="0" lang="en-US" sz="2200" b="0" i="0" u="none" strike="noStrike" kern="0" cap="none" spc="0" normalizeH="0" baseline="0" noProof="0" dirty="0">
              <a:ln>
                <a:noFill/>
              </a:ln>
              <a:solidFill>
                <a:schemeClr val="bg1"/>
              </a:solidFill>
              <a:effectLst/>
              <a:uLnTx/>
              <a:uFillTx/>
              <a:latin typeface=""/>
            </a:endParaRPr>
          </a:p>
          <a:p>
            <a:pPr marL="0" marR="0" lvl="0" indent="0" defTabSz="457200" eaLnBrk="1" fontAlgn="auto" latinLnBrk="0" hangingPunct="1">
              <a:lnSpc>
                <a:spcPts val="2500"/>
              </a:lnSpc>
              <a:spcBef>
                <a:spcPts val="0"/>
              </a:spcBef>
              <a:spcAft>
                <a:spcPts val="0"/>
              </a:spcAft>
              <a:buClrTx/>
              <a:buSzTx/>
              <a:buFontTx/>
              <a:buBlip>
                <a:blip r:embed="rId12"/>
              </a:buBlip>
              <a:tabLst/>
              <a:defRPr/>
            </a:pPr>
            <a:r>
              <a:rPr kumimoji="0" lang="en-US" sz="2200" b="0" i="0" u="none" strike="noStrike" kern="0" cap="none" spc="0" normalizeH="0" baseline="0" noProof="0" dirty="0">
                <a:ln>
                  <a:noFill/>
                </a:ln>
                <a:solidFill>
                  <a:schemeClr val="bg1"/>
                </a:solidFill>
                <a:effectLst/>
                <a:uLnTx/>
                <a:uFillTx/>
                <a:latin typeface=""/>
              </a:rPr>
              <a:t> Early career professionals, including creative and performing artists/musicians</a:t>
            </a:r>
            <a:endParaRPr kumimoji="0" lang="en-US" sz="2200" b="0" i="0" u="none" strike="noStrike" kern="0" cap="none" spc="0" normalizeH="0" baseline="0" noProof="0" dirty="0">
              <a:ln>
                <a:noFill/>
              </a:ln>
              <a:solidFill>
                <a:schemeClr val="bg1"/>
              </a:solidFill>
              <a:effectLst/>
              <a:uLnTx/>
              <a:uFillTx/>
            </a:endParaRPr>
          </a:p>
        </p:txBody>
      </p:sp>
      <p:sp>
        <p:nvSpPr>
          <p:cNvPr id="17" name="Line">
            <a:extLst>
              <a:ext uri="{C183D7F6-B498-43B3-948B-1728B52AA6E4}">
                <adec:decorative xmlns:adec="http://schemas.microsoft.com/office/drawing/2017/decorative" val="1"/>
              </a:ext>
            </a:extLst>
          </p:cNvPr>
          <p:cNvSpPr/>
          <p:nvPr/>
        </p:nvSpPr>
        <p:spPr>
          <a:xfrm>
            <a:off x="6066674" y="2384784"/>
            <a:ext cx="456968" cy="0"/>
          </a:xfrm>
          <a:prstGeom prst="line">
            <a:avLst/>
          </a:prstGeom>
          <a:ln w="50800">
            <a:solidFill>
              <a:srgbClr val="00A9E0"/>
            </a:solidFill>
          </a:ln>
        </p:spPr>
        <p:txBody>
          <a:bodyPr tIns="45720" bIns="45720"/>
          <a:lstStyle/>
          <a:p>
            <a:pPr marL="0" marR="0" lvl="0" indent="0" defTabSz="45720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a:ln>
                <a:noFill/>
              </a:ln>
              <a:solidFill>
                <a:sysClr val="windowText" lastClr="000000"/>
              </a:solidFill>
              <a:effectLst/>
              <a:uLnTx/>
              <a:uFillTx/>
            </a:endParaRPr>
          </a:p>
        </p:txBody>
      </p:sp>
      <p:pic>
        <p:nvPicPr>
          <p:cNvPr id="21" name="Picture 20">
            <a:extLst>
              <a:ext uri="{C183D7F6-B498-43B3-948B-1728B52AA6E4}">
                <adec:decorative xmlns:adec="http://schemas.microsoft.com/office/drawing/2017/decorative" val="1"/>
              </a:ext>
            </a:extLst>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8"/>
              <a:stretch>
                <a:fillRect/>
              </a:stretch>
            </p:blipFill>
          </mc:Choice>
          <mc:Fallback>
            <p:blipFill>
              <a:blip r:embed="rId9"/>
              <a:stretch>
                <a:fillRect/>
              </a:stretch>
            </p:blipFill>
          </mc:Fallback>
        </mc:AlternateContent>
        <p:spPr>
          <a:xfrm>
            <a:off x="6087714" y="4094824"/>
            <a:ext cx="255237" cy="255237"/>
          </a:xfrm>
          <a:prstGeom prst="rect">
            <a:avLst/>
          </a:prstGeom>
        </p:spPr>
      </p:pic>
      <p:sp>
        <p:nvSpPr>
          <p:cNvPr id="10" name="Presentation Name…"/>
          <p:cNvSpPr txBox="1"/>
          <p:nvPr/>
        </p:nvSpPr>
        <p:spPr>
          <a:xfrm>
            <a:off x="450481" y="1028894"/>
            <a:ext cx="8461290" cy="63402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marL="0" marR="0" lvl="0" indent="0" defTabSz="457200" eaLnBrk="1" fontAlgn="auto" latinLnBrk="0" hangingPunct="1">
              <a:lnSpc>
                <a:spcPct val="80000"/>
              </a:lnSpc>
              <a:spcBef>
                <a:spcPts val="0"/>
              </a:spcBef>
              <a:spcAft>
                <a:spcPts val="600"/>
              </a:spcAft>
              <a:buClrTx/>
              <a:buSzTx/>
              <a:buFontTx/>
              <a:buNone/>
              <a:tabLst/>
              <a:defRPr sz="10000">
                <a:solidFill>
                  <a:srgbClr val="FAFFF8"/>
                </a:solidFill>
                <a:latin typeface="Mark OT Bold"/>
                <a:ea typeface="Mark OT Bold"/>
                <a:cs typeface="Mark OT Bold"/>
                <a:sym typeface="Mark OT Bold"/>
              </a:defRPr>
            </a:pPr>
            <a:r>
              <a:rPr kumimoji="0" lang="en-US" sz="4400" b="0" i="0" u="none" strike="noStrike" kern="0" cap="none" spc="0" normalizeH="0" baseline="0" noProof="0" dirty="0">
                <a:ln>
                  <a:noFill/>
                </a:ln>
                <a:solidFill>
                  <a:srgbClr val="0065A2"/>
                </a:solidFill>
                <a:effectLst/>
                <a:uLnTx/>
                <a:uFillTx/>
                <a:latin typeface=""/>
                <a:ea typeface="Mark OT Bold"/>
                <a:cs typeface="Mark OT Bold"/>
                <a:sym typeface="Mark OT Bold"/>
              </a:rPr>
              <a:t>U.S. Student Program Eligibility</a:t>
            </a:r>
            <a:endParaRPr kumimoji="0" sz="4400" b="0" i="0" u="none" strike="noStrike" kern="0" cap="none" spc="0" normalizeH="0" baseline="0" noProof="0" dirty="0">
              <a:ln>
                <a:noFill/>
              </a:ln>
              <a:solidFill>
                <a:srgbClr val="0065A2"/>
              </a:solidFill>
              <a:effectLst/>
              <a:uLnTx/>
              <a:uFillTx/>
              <a:latin typeface=""/>
              <a:ea typeface="Mark OT Bold"/>
              <a:cs typeface="Mark OT Bold"/>
              <a:sym typeface="Mark OT Bold"/>
            </a:endParaRPr>
          </a:p>
        </p:txBody>
      </p:sp>
      <p:sp>
        <p:nvSpPr>
          <p:cNvPr id="8" name="Title 7">
            <a:extLst>
              <a:ext uri="{FF2B5EF4-FFF2-40B4-BE49-F238E27FC236}">
                <a16:creationId xmlns:a16="http://schemas.microsoft.com/office/drawing/2014/main" id="{960A914C-D822-1A51-6095-BBE2D084AEC8}"/>
              </a:ext>
            </a:extLst>
          </p:cNvPr>
          <p:cNvSpPr>
            <a:spLocks noGrp="1"/>
          </p:cNvSpPr>
          <p:nvPr>
            <p:ph type="title"/>
          </p:nvPr>
        </p:nvSpPr>
        <p:spPr>
          <a:xfrm>
            <a:off x="838200" y="-1325563"/>
            <a:ext cx="10515600" cy="1325563"/>
          </a:xfrm>
        </p:spPr>
        <p:txBody>
          <a:bodyPr anchor="b"/>
          <a:lstStyle/>
          <a:p>
            <a:r>
              <a:rPr lang="en-US" dirty="0"/>
              <a:t>Eligibility</a:t>
            </a:r>
          </a:p>
        </p:txBody>
      </p:sp>
    </p:spTree>
    <p:extLst>
      <p:ext uri="{BB962C8B-B14F-4D97-AF65-F5344CB8AC3E}">
        <p14:creationId xmlns:p14="http://schemas.microsoft.com/office/powerpoint/2010/main" val="14771853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tudy/Research awards - there are more than 950 awards for one academic year in approximately 140 countries. Study/research awards can conduct independent research, study for a Master's degree, or conduct an art project abroad."/>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298580" y="1859637"/>
            <a:ext cx="5495731" cy="3906682"/>
          </a:xfrm>
          <a:prstGeom prst="rect">
            <a:avLst/>
          </a:prstGeom>
        </p:spPr>
      </p:pic>
      <p:pic>
        <p:nvPicPr>
          <p:cNvPr id="28" name="Picture 27" descr="1."/>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2296277" y="1475069"/>
            <a:ext cx="976326" cy="975495"/>
          </a:xfrm>
          <a:prstGeom prst="rect">
            <a:avLst/>
          </a:prstGeom>
        </p:spPr>
      </p:pic>
      <p:grpSp>
        <p:nvGrpSpPr>
          <p:cNvPr id="3" name="Group 10" descr="English Teaching Assistnatship (ETA) awards: There are more than 1250 awards every year for one academic year to more than 75 countries. ETAs help to teach English and U.S. culture in the classroom. "/>
          <p:cNvGrpSpPr/>
          <p:nvPr/>
        </p:nvGrpSpPr>
        <p:grpSpPr>
          <a:xfrm>
            <a:off x="6307494" y="1414010"/>
            <a:ext cx="5617029" cy="4383338"/>
            <a:chOff x="890768" y="2795405"/>
            <a:chExt cx="5170356" cy="7557745"/>
          </a:xfrm>
        </p:grpSpPr>
        <p:pic>
          <p:nvPicPr>
            <p:cNvPr id="12" name="Picture 11"/>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890768" y="3721543"/>
              <a:ext cx="5170356" cy="6631607"/>
            </a:xfrm>
            <a:prstGeom prst="rect">
              <a:avLst/>
            </a:prstGeom>
          </p:spPr>
        </p:pic>
        <p:pic>
          <p:nvPicPr>
            <p:cNvPr id="13" name="Picture 12"/>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3026602" y="2795405"/>
              <a:ext cx="898687" cy="1792707"/>
            </a:xfrm>
            <a:prstGeom prst="rect">
              <a:avLst/>
            </a:prstGeom>
          </p:spPr>
        </p:pic>
        <p:sp>
          <p:nvSpPr>
            <p:cNvPr id="14" name="First &amp; Last Name, Position…"/>
            <p:cNvSpPr txBox="1"/>
            <p:nvPr/>
          </p:nvSpPr>
          <p:spPr>
            <a:xfrm>
              <a:off x="2395443" y="3164727"/>
              <a:ext cx="2161003" cy="1233804"/>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marL="0" marR="0" lvl="0" indent="0" algn="ctr" defTabSz="457200" eaLnBrk="1" fontAlgn="auto" latinLnBrk="0" hangingPunct="1">
                <a:lnSpc>
                  <a:spcPct val="90000"/>
                </a:lnSpc>
                <a:spcBef>
                  <a:spcPts val="0"/>
                </a:spcBef>
                <a:spcAft>
                  <a:spcPts val="300"/>
                </a:spcAft>
                <a:buClrTx/>
                <a:buSzTx/>
                <a:buFontTx/>
                <a:buNone/>
                <a:tabLst/>
                <a:defRPr>
                  <a:solidFill>
                    <a:srgbClr val="FAFFF8"/>
                  </a:solidFill>
                  <a:latin typeface="Mark OT Bold"/>
                  <a:ea typeface="Mark OT Bold"/>
                  <a:cs typeface="Mark OT Bold"/>
                  <a:sym typeface="Mark OT Bold"/>
                </a:defRPr>
              </a:pPr>
              <a:r>
                <a:rPr kumimoji="0" lang="en-US" sz="4500" b="1" i="0" u="none" strike="noStrike" kern="0" cap="none" spc="0" normalizeH="0" baseline="0" noProof="0" dirty="0">
                  <a:ln>
                    <a:noFill/>
                  </a:ln>
                  <a:solidFill>
                    <a:schemeClr val="bg1"/>
                  </a:solidFill>
                  <a:effectLst/>
                  <a:uLnTx/>
                  <a:uFillTx/>
                  <a:latin typeface=""/>
                  <a:ea typeface="Mark OT Bold"/>
                  <a:cs typeface="Mark OT Bold"/>
                  <a:sym typeface="Mark OT Bold"/>
                </a:rPr>
                <a:t>2</a:t>
              </a:r>
              <a:endParaRPr kumimoji="0" sz="4500" b="1" i="0" u="none" strike="noStrike" kern="0" cap="none" spc="0" normalizeH="0" baseline="0" noProof="0" dirty="0">
                <a:ln>
                  <a:noFill/>
                </a:ln>
                <a:solidFill>
                  <a:schemeClr val="bg1"/>
                </a:solidFill>
                <a:effectLst/>
                <a:uLnTx/>
                <a:uFillTx/>
                <a:latin typeface=""/>
                <a:ea typeface="Mark OT Bold"/>
                <a:cs typeface="Mark OT Bold"/>
                <a:sym typeface="Mark OT Bold"/>
              </a:endParaRPr>
            </a:p>
          </p:txBody>
        </p:sp>
      </p:grpSp>
      <p:sp>
        <p:nvSpPr>
          <p:cNvPr id="24" name="Rectangle 23"/>
          <p:cNvSpPr/>
          <p:nvPr/>
        </p:nvSpPr>
        <p:spPr>
          <a:xfrm>
            <a:off x="7274544" y="3425058"/>
            <a:ext cx="4256918" cy="2308324"/>
          </a:xfrm>
          <a:prstGeom prst="rect">
            <a:avLst/>
          </a:prstGeom>
        </p:spPr>
        <p:txBody>
          <a:bodyPr wrap="square">
            <a:spAutoFit/>
          </a:bodyPr>
          <a:lstStyle/>
          <a:p>
            <a:pPr marL="228600" marR="0" lvl="0" indent="-22860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FFFFFF"/>
                </a:solidFill>
                <a:effectLst/>
                <a:uLnTx/>
                <a:uFillTx/>
                <a:latin typeface=""/>
              </a:rPr>
              <a:t>1300+ awards </a:t>
            </a:r>
          </a:p>
          <a:p>
            <a:pPr marL="228600" marR="0" lvl="0" indent="-22860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FFFFFF"/>
                </a:solidFill>
                <a:effectLst/>
                <a:uLnTx/>
                <a:uFillTx/>
                <a:latin typeface=""/>
              </a:rPr>
              <a:t> 8-10 months  </a:t>
            </a:r>
          </a:p>
          <a:p>
            <a:pPr marL="228600" marR="0" lvl="0" indent="-22860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FFFFFF"/>
                </a:solidFill>
                <a:effectLst/>
                <a:uLnTx/>
                <a:uFillTx/>
                <a:latin typeface=""/>
              </a:rPr>
              <a:t> ~80 countries </a:t>
            </a:r>
          </a:p>
          <a:p>
            <a:pPr marL="228600" marR="0" lvl="0" indent="-22860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FFFFFF"/>
                </a:solidFill>
                <a:effectLst/>
                <a:uLnTx/>
                <a:uFillTx/>
                <a:latin typeface=""/>
              </a:rPr>
              <a:t> Help teach English and U.S. culture in the classroom</a:t>
            </a:r>
          </a:p>
        </p:txBody>
      </p:sp>
      <p:sp>
        <p:nvSpPr>
          <p:cNvPr id="23" name="Rectangle 22"/>
          <p:cNvSpPr/>
          <p:nvPr/>
        </p:nvSpPr>
        <p:spPr>
          <a:xfrm>
            <a:off x="1097830" y="3240392"/>
            <a:ext cx="3784023" cy="2308324"/>
          </a:xfrm>
          <a:prstGeom prst="rect">
            <a:avLst/>
          </a:prstGeom>
        </p:spPr>
        <p:txBody>
          <a:bodyPr wrap="square">
            <a:spAutoFit/>
          </a:bodyPr>
          <a:lstStyle/>
          <a:p>
            <a:pPr marL="228600" marR="0" lvl="0" indent="-22860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FFFFFF"/>
                </a:solidFill>
                <a:effectLst/>
                <a:uLnTx/>
                <a:uFillTx/>
                <a:latin typeface=""/>
              </a:rPr>
              <a:t> 950+ awards</a:t>
            </a:r>
          </a:p>
          <a:p>
            <a:pPr marL="228600" marR="0" lvl="0" indent="-22860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FFFFFF"/>
                </a:solidFill>
                <a:effectLst/>
                <a:uLnTx/>
                <a:uFillTx/>
                <a:latin typeface=""/>
              </a:rPr>
              <a:t> 8-10 months</a:t>
            </a:r>
          </a:p>
          <a:p>
            <a:pPr marL="228600" marR="0" lvl="0" indent="-22860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FFFFFF"/>
                </a:solidFill>
                <a:effectLst/>
                <a:uLnTx/>
                <a:uFillTx/>
                <a:latin typeface=""/>
              </a:rPr>
              <a:t> ~140 countries  </a:t>
            </a:r>
          </a:p>
          <a:p>
            <a:pPr marL="228600" marR="0" lvl="0" indent="-22860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FFFFFF"/>
                </a:solidFill>
                <a:effectLst/>
                <a:uLnTx/>
                <a:uFillTx/>
                <a:latin typeface=""/>
              </a:rPr>
              <a:t>Independent research, study, or arts projects abroad </a:t>
            </a:r>
          </a:p>
        </p:txBody>
      </p:sp>
      <p:sp>
        <p:nvSpPr>
          <p:cNvPr id="30" name="Title 1"/>
          <p:cNvSpPr txBox="1">
            <a:spLocks/>
          </p:cNvSpPr>
          <p:nvPr/>
        </p:nvSpPr>
        <p:spPr bwMode="auto">
          <a:xfrm>
            <a:off x="471007" y="2660281"/>
            <a:ext cx="4626864" cy="4718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2860" tIns="11430" rIns="22860" bIns="11430" numCol="1" anchor="t" anchorCtr="0" compatLnSpc="1">
            <a:prstTxWarp prst="textNoShape">
              <a:avLst/>
            </a:prstTxWarp>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114300" rtl="0" eaLnBrk="1" fontAlgn="auto" latinLnBrk="0" hangingPunct="1">
              <a:lnSpc>
                <a:spcPct val="100000"/>
              </a:lnSpc>
              <a:spcBef>
                <a:spcPct val="0"/>
              </a:spcBef>
              <a:spcAft>
                <a:spcPts val="0"/>
              </a:spcAft>
              <a:buClrTx/>
              <a:buSzTx/>
              <a:buFontTx/>
              <a:buNone/>
              <a:tabLst/>
              <a:defRPr/>
            </a:pPr>
            <a:r>
              <a:rPr kumimoji="0" lang="en-US" altLang="en-US" sz="2700" b="1" i="0" u="none" strike="noStrike" kern="1200" cap="none" spc="0" normalizeH="0" baseline="0" noProof="0" dirty="0">
                <a:ln>
                  <a:noFill/>
                </a:ln>
                <a:solidFill>
                  <a:schemeClr val="bg1"/>
                </a:solidFill>
                <a:effectLst/>
                <a:uLnTx/>
                <a:uFillTx/>
                <a:latin typeface="Mark OT"/>
                <a:ea typeface="+mj-ea"/>
                <a:cs typeface="+mj-cs"/>
              </a:rPr>
              <a:t>Study/Research Grant:</a:t>
            </a:r>
          </a:p>
        </p:txBody>
      </p:sp>
      <p:sp>
        <p:nvSpPr>
          <p:cNvPr id="6" name="TextBox 5"/>
          <p:cNvSpPr txBox="1"/>
          <p:nvPr/>
        </p:nvSpPr>
        <p:spPr>
          <a:xfrm>
            <a:off x="2519168" y="1530951"/>
            <a:ext cx="373225" cy="784830"/>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4500" b="1" i="0" u="none" strike="noStrike" kern="0" cap="none" spc="0" normalizeH="0" baseline="0" noProof="0" dirty="0">
                <a:ln>
                  <a:noFill/>
                </a:ln>
                <a:solidFill>
                  <a:schemeClr val="bg1"/>
                </a:solidFill>
                <a:effectLst/>
                <a:uLnTx/>
                <a:uFillTx/>
              </a:rPr>
              <a:t>1</a:t>
            </a:r>
          </a:p>
        </p:txBody>
      </p:sp>
      <p:sp>
        <p:nvSpPr>
          <p:cNvPr id="31" name="TextBox 30"/>
          <p:cNvSpPr txBox="1"/>
          <p:nvPr/>
        </p:nvSpPr>
        <p:spPr>
          <a:xfrm>
            <a:off x="6431311" y="2489535"/>
            <a:ext cx="5369394" cy="923330"/>
          </a:xfrm>
          <a:prstGeom prst="rect">
            <a:avLst/>
          </a:prstGeom>
          <a:noFill/>
        </p:spPr>
        <p:txBody>
          <a:bodyPr wrap="square" rtlCol="0">
            <a:spAutoFit/>
          </a:bodyPr>
          <a:lstStyle/>
          <a:p>
            <a:pPr marL="0" marR="0" lvl="0" indent="0" algn="ctr" defTabSz="228600" eaLnBrk="1" fontAlgn="auto" latinLnBrk="0" hangingPunct="1">
              <a:lnSpc>
                <a:spcPct val="100000"/>
              </a:lnSpc>
              <a:spcBef>
                <a:spcPts val="0"/>
              </a:spcBef>
              <a:spcAft>
                <a:spcPts val="0"/>
              </a:spcAft>
              <a:buClrTx/>
              <a:buSzTx/>
              <a:buFontTx/>
              <a:buNone/>
              <a:tabLst/>
              <a:defRPr/>
            </a:pPr>
            <a:r>
              <a:rPr kumimoji="0" lang="en-US" sz="2700" b="1" i="0" u="none" strike="noStrike" kern="0" cap="none" spc="0" normalizeH="0" baseline="0" noProof="0" dirty="0">
                <a:ln>
                  <a:noFill/>
                </a:ln>
                <a:solidFill>
                  <a:schemeClr val="bg1"/>
                </a:solidFill>
                <a:effectLst/>
                <a:uLnTx/>
                <a:uFillTx/>
                <a:latin typeface="Mark OT"/>
              </a:rPr>
              <a:t>English Teaching </a:t>
            </a:r>
          </a:p>
          <a:p>
            <a:pPr marL="0" marR="0" lvl="0" indent="0" algn="ctr" defTabSz="228600" eaLnBrk="1" fontAlgn="auto" latinLnBrk="0" hangingPunct="1">
              <a:lnSpc>
                <a:spcPct val="100000"/>
              </a:lnSpc>
              <a:spcBef>
                <a:spcPts val="0"/>
              </a:spcBef>
              <a:spcAft>
                <a:spcPts val="0"/>
              </a:spcAft>
              <a:buClrTx/>
              <a:buSzTx/>
              <a:buFontTx/>
              <a:buNone/>
              <a:tabLst/>
              <a:defRPr/>
            </a:pPr>
            <a:r>
              <a:rPr kumimoji="0" lang="en-US" sz="2700" b="1" i="0" u="none" strike="noStrike" kern="0" cap="none" spc="0" normalizeH="0" baseline="0" noProof="0" dirty="0">
                <a:ln>
                  <a:noFill/>
                </a:ln>
                <a:solidFill>
                  <a:schemeClr val="bg1"/>
                </a:solidFill>
                <a:effectLst/>
                <a:uLnTx/>
                <a:uFillTx/>
                <a:latin typeface="Mark OT"/>
              </a:rPr>
              <a:t>Assistantship (ETA):</a:t>
            </a:r>
          </a:p>
        </p:txBody>
      </p:sp>
      <p:sp>
        <p:nvSpPr>
          <p:cNvPr id="27" name="Presentation Name…"/>
          <p:cNvSpPr txBox="1"/>
          <p:nvPr/>
        </p:nvSpPr>
        <p:spPr>
          <a:xfrm>
            <a:off x="298580" y="829235"/>
            <a:ext cx="11625943" cy="63402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marL="0" marR="0" lvl="0" indent="0" defTabSz="457200" eaLnBrk="1" fontAlgn="auto" latinLnBrk="0" hangingPunct="1">
              <a:lnSpc>
                <a:spcPct val="80000"/>
              </a:lnSpc>
              <a:spcBef>
                <a:spcPts val="0"/>
              </a:spcBef>
              <a:spcAft>
                <a:spcPts val="600"/>
              </a:spcAft>
              <a:buClrTx/>
              <a:buSzTx/>
              <a:buFontTx/>
              <a:buNone/>
              <a:tabLst/>
              <a:defRPr sz="10000">
                <a:solidFill>
                  <a:srgbClr val="FAFFF8"/>
                </a:solidFill>
                <a:latin typeface="Mark OT Bold"/>
                <a:ea typeface="Mark OT Bold"/>
                <a:cs typeface="Mark OT Bold"/>
                <a:sym typeface="Mark OT Bold"/>
              </a:defRPr>
            </a:pPr>
            <a:r>
              <a:rPr kumimoji="0" lang="en-US" sz="4400" b="0" i="0" u="none" strike="noStrike" kern="0" cap="none" spc="0" normalizeH="0" baseline="0" noProof="0" dirty="0">
                <a:ln>
                  <a:noFill/>
                </a:ln>
                <a:solidFill>
                  <a:srgbClr val="0065A2"/>
                </a:solidFill>
                <a:effectLst/>
                <a:uLnTx/>
                <a:uFillTx/>
                <a:latin typeface=""/>
                <a:ea typeface="Mark OT Bold"/>
                <a:cs typeface="Mark OT Bold"/>
                <a:sym typeface="Mark OT Bold"/>
              </a:rPr>
              <a:t>Fulbright U.S. Student Program Award Types</a:t>
            </a:r>
          </a:p>
        </p:txBody>
      </p:sp>
      <p:sp>
        <p:nvSpPr>
          <p:cNvPr id="7" name="Title 6">
            <a:extLst>
              <a:ext uri="{FF2B5EF4-FFF2-40B4-BE49-F238E27FC236}">
                <a16:creationId xmlns:a16="http://schemas.microsoft.com/office/drawing/2014/main" id="{39485625-46A7-5103-834A-61BD291A68BB}"/>
              </a:ext>
            </a:extLst>
          </p:cNvPr>
          <p:cNvSpPr>
            <a:spLocks noGrp="1"/>
          </p:cNvSpPr>
          <p:nvPr>
            <p:ph type="title"/>
          </p:nvPr>
        </p:nvSpPr>
        <p:spPr>
          <a:xfrm>
            <a:off x="838200" y="-1325563"/>
            <a:ext cx="10515600" cy="1325563"/>
          </a:xfrm>
        </p:spPr>
        <p:txBody>
          <a:bodyPr anchor="b"/>
          <a:lstStyle/>
          <a:p>
            <a:r>
              <a:rPr lang="en-US" dirty="0"/>
              <a:t>Fulbright Award Types</a:t>
            </a:r>
          </a:p>
        </p:txBody>
      </p:sp>
    </p:spTree>
    <p:extLst>
      <p:ext uri="{BB962C8B-B14F-4D97-AF65-F5344CB8AC3E}">
        <p14:creationId xmlns:p14="http://schemas.microsoft.com/office/powerpoint/2010/main" val="12292106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hidden="1">
            <a:extLst>
              <a:ext uri="{C183D7F6-B498-43B3-948B-1728B52AA6E4}">
                <adec:decorative xmlns:adec="http://schemas.microsoft.com/office/drawing/2017/decorative" val="1"/>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5994844" y="2012432"/>
            <a:ext cx="19050" cy="3403600"/>
          </a:xfrm>
          <a:prstGeom prst="rect">
            <a:avLst/>
          </a:prstGeom>
        </p:spPr>
      </p:pic>
      <p:sp>
        <p:nvSpPr>
          <p:cNvPr id="15" name="First &amp; Last Name, Position…"/>
          <p:cNvSpPr txBox="1"/>
          <p:nvPr/>
        </p:nvSpPr>
        <p:spPr>
          <a:xfrm>
            <a:off x="6761146" y="2495843"/>
            <a:ext cx="4719607" cy="2544286"/>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nchor="t">
            <a:spAutoFit/>
          </a:bodyPr>
          <a:lstStyle/>
          <a:p>
            <a:pPr marL="0" marR="0" lvl="0" indent="0" defTabSz="457200" eaLnBrk="1" fontAlgn="auto" latinLnBrk="0" hangingPunct="1">
              <a:lnSpc>
                <a:spcPct val="100000"/>
              </a:lnSpc>
              <a:spcBef>
                <a:spcPts val="1000"/>
              </a:spcBef>
              <a:spcAft>
                <a:spcPts val="0"/>
              </a:spcAft>
              <a:buClrTx/>
              <a:buSzPct val="120000"/>
              <a:buFontTx/>
              <a:buBlip>
                <a:blip r:embed="rId6"/>
              </a:buBlip>
              <a:tabLst/>
              <a:defRPr>
                <a:solidFill>
                  <a:srgbClr val="FAFFF8"/>
                </a:solidFill>
                <a:latin typeface="Mark OT Light"/>
                <a:ea typeface="Mark OT Light"/>
                <a:cs typeface="Mark OT Light"/>
                <a:sym typeface="Mark OT Light"/>
              </a:defRPr>
            </a:pPr>
            <a:r>
              <a:rPr kumimoji="0" lang="en-US" sz="1800" b="0" i="0" u="none" strike="noStrike" kern="0" cap="none" spc="0" normalizeH="0" baseline="0" noProof="0" dirty="0">
                <a:ln>
                  <a:noFill/>
                </a:ln>
                <a:solidFill>
                  <a:srgbClr val="0065A2"/>
                </a:solidFill>
                <a:effectLst/>
                <a:uLnTx/>
                <a:uFillTx/>
                <a:latin typeface=""/>
                <a:ea typeface="Mark OT Light"/>
                <a:cs typeface="Mark OT Light"/>
                <a:sym typeface="Mark OT Light"/>
              </a:rPr>
              <a:t> The Fulbright network of alumni</a:t>
            </a:r>
          </a:p>
          <a:p>
            <a:pPr marL="0" marR="0" lvl="0" indent="0" defTabSz="457200" eaLnBrk="1" fontAlgn="auto" latinLnBrk="0" hangingPunct="1">
              <a:lnSpc>
                <a:spcPct val="100000"/>
              </a:lnSpc>
              <a:spcBef>
                <a:spcPts val="1000"/>
              </a:spcBef>
              <a:spcAft>
                <a:spcPts val="0"/>
              </a:spcAft>
              <a:buClrTx/>
              <a:buSzPct val="120000"/>
              <a:buFontTx/>
              <a:buBlip>
                <a:blip r:embed="rId6"/>
              </a:buBlip>
              <a:tabLst/>
              <a:defRPr>
                <a:solidFill>
                  <a:srgbClr val="FAFFF8"/>
                </a:solidFill>
                <a:latin typeface="Mark OT Light"/>
                <a:ea typeface="Mark OT Light"/>
                <a:cs typeface="Mark OT Light"/>
                <a:sym typeface="Mark OT Light"/>
              </a:defRPr>
            </a:pPr>
            <a:r>
              <a:rPr kumimoji="0" lang="en-US" sz="1800" b="0" i="0" u="none" strike="noStrike" kern="0" cap="none" spc="0" normalizeH="0" baseline="0" noProof="0" dirty="0">
                <a:ln>
                  <a:noFill/>
                </a:ln>
                <a:solidFill>
                  <a:srgbClr val="0065A2"/>
                </a:solidFill>
                <a:effectLst/>
                <a:uLnTx/>
                <a:uFillTx/>
                <a:latin typeface=""/>
                <a:ea typeface="Mark OT Light"/>
                <a:cs typeface="Mark OT Light"/>
                <a:sym typeface="Mark OT Light"/>
              </a:rPr>
              <a:t> State Department’s alumni website</a:t>
            </a:r>
          </a:p>
          <a:p>
            <a:pPr marL="0" marR="0" lvl="0" indent="0" defTabSz="457200" eaLnBrk="1" fontAlgn="auto" latinLnBrk="0" hangingPunct="1">
              <a:lnSpc>
                <a:spcPct val="100000"/>
              </a:lnSpc>
              <a:spcBef>
                <a:spcPts val="1000"/>
              </a:spcBef>
              <a:spcAft>
                <a:spcPts val="0"/>
              </a:spcAft>
              <a:buClrTx/>
              <a:buSzPct val="120000"/>
              <a:buFontTx/>
              <a:buBlip>
                <a:blip r:embed="rId6"/>
              </a:buBlip>
              <a:tabLst/>
              <a:defRPr>
                <a:solidFill>
                  <a:srgbClr val="FAFFF8"/>
                </a:solidFill>
                <a:latin typeface="Mark OT Light"/>
                <a:ea typeface="Mark OT Light"/>
                <a:cs typeface="Mark OT Light"/>
                <a:sym typeface="Mark OT Light"/>
              </a:defRPr>
            </a:pPr>
            <a:r>
              <a:rPr kumimoji="0" lang="en-US" sz="1800" b="0" i="0" u="none" strike="noStrike" kern="0" cap="none" spc="0" normalizeH="0" baseline="0" noProof="0" dirty="0">
                <a:ln>
                  <a:noFill/>
                </a:ln>
                <a:solidFill>
                  <a:srgbClr val="0065A2"/>
                </a:solidFill>
                <a:effectLst/>
                <a:uLnTx/>
                <a:uFillTx/>
                <a:latin typeface=""/>
                <a:ea typeface="Mark OT Light"/>
                <a:cs typeface="Mark OT Light"/>
                <a:sym typeface="Mark OT Light"/>
              </a:rPr>
              <a:t> Eligible for 12 months of noncompetitive eligibility (NCE) hiring status within the federal government</a:t>
            </a:r>
          </a:p>
          <a:p>
            <a:pPr marL="0" marR="0" lvl="0" indent="0" defTabSz="457200" eaLnBrk="1" fontAlgn="auto" latinLnBrk="0" hangingPunct="1">
              <a:lnSpc>
                <a:spcPct val="100000"/>
              </a:lnSpc>
              <a:spcBef>
                <a:spcPts val="1000"/>
              </a:spcBef>
              <a:spcAft>
                <a:spcPts val="0"/>
              </a:spcAft>
              <a:buClrTx/>
              <a:buSzPct val="120000"/>
              <a:buFontTx/>
              <a:buBlip>
                <a:blip r:embed="rId6"/>
              </a:buBlip>
              <a:tabLst/>
              <a:defRPr>
                <a:solidFill>
                  <a:srgbClr val="FAFFF8"/>
                </a:solidFill>
                <a:latin typeface="Mark OT Light"/>
                <a:ea typeface="Mark OT Light"/>
                <a:cs typeface="Mark OT Light"/>
                <a:sym typeface="Mark OT Light"/>
              </a:defRPr>
            </a:pPr>
            <a:r>
              <a:rPr kumimoji="0" lang="en-US" sz="1800" b="0" i="0" u="none" strike="noStrike" kern="0" cap="none" spc="0" normalizeH="0" baseline="0" noProof="0" dirty="0">
                <a:ln>
                  <a:noFill/>
                </a:ln>
                <a:solidFill>
                  <a:srgbClr val="0065A2"/>
                </a:solidFill>
                <a:effectLst/>
                <a:uLnTx/>
                <a:uFillTx/>
                <a:latin typeface=""/>
                <a:ea typeface="Mark OT Light"/>
                <a:cs typeface="Mark OT Light"/>
                <a:sym typeface="Mark OT Light"/>
              </a:rPr>
              <a:t> Lifetime Fulbright email address</a:t>
            </a:r>
          </a:p>
          <a:p>
            <a:pPr marL="0" marR="0" lvl="0" indent="0" defTabSz="457200" eaLnBrk="1" fontAlgn="auto" latinLnBrk="0" hangingPunct="1">
              <a:lnSpc>
                <a:spcPct val="100000"/>
              </a:lnSpc>
              <a:spcBef>
                <a:spcPts val="1000"/>
              </a:spcBef>
              <a:spcAft>
                <a:spcPts val="0"/>
              </a:spcAft>
              <a:buClrTx/>
              <a:buSzPct val="120000"/>
              <a:buFontTx/>
              <a:buBlip>
                <a:blip r:embed="rId6"/>
              </a:buBlip>
              <a:tabLst/>
              <a:defRPr>
                <a:solidFill>
                  <a:srgbClr val="FAFFF8"/>
                </a:solidFill>
                <a:latin typeface="Mark OT Light"/>
                <a:ea typeface="Mark OT Light"/>
                <a:cs typeface="Mark OT Light"/>
                <a:sym typeface="Mark OT Light"/>
              </a:defRPr>
            </a:pPr>
            <a:r>
              <a:rPr kumimoji="0" lang="en-US" sz="1800" b="0" i="0" u="none" strike="noStrike" kern="0" cap="none" spc="0" normalizeH="0" baseline="0" noProof="0" dirty="0">
                <a:ln>
                  <a:noFill/>
                </a:ln>
                <a:solidFill>
                  <a:srgbClr val="0065A2"/>
                </a:solidFill>
                <a:effectLst/>
                <a:uLnTx/>
                <a:uFillTx/>
                <a:latin typeface=""/>
                <a:ea typeface="Mark OT Light"/>
                <a:cs typeface="Mark OT Light"/>
                <a:sym typeface="Mark OT Light"/>
              </a:rPr>
              <a:t> Fulbright Association</a:t>
            </a:r>
          </a:p>
        </p:txBody>
      </p:sp>
      <p:sp>
        <p:nvSpPr>
          <p:cNvPr id="14" name="Line">
            <a:extLst>
              <a:ext uri="{C183D7F6-B498-43B3-948B-1728B52AA6E4}">
                <adec:decorative xmlns:adec="http://schemas.microsoft.com/office/drawing/2017/decorative" val="1"/>
              </a:ext>
            </a:extLst>
          </p:cNvPr>
          <p:cNvSpPr/>
          <p:nvPr/>
        </p:nvSpPr>
        <p:spPr>
          <a:xfrm>
            <a:off x="6973045" y="2402377"/>
            <a:ext cx="456968" cy="0"/>
          </a:xfrm>
          <a:prstGeom prst="line">
            <a:avLst/>
          </a:prstGeom>
          <a:ln w="50800">
            <a:solidFill>
              <a:srgbClr val="00A9E0"/>
            </a:solidFill>
          </a:ln>
        </p:spPr>
        <p:txBody>
          <a:bodyPr tIns="45720" bIns="45720"/>
          <a:lstStyle/>
          <a:p>
            <a:pPr marL="0" marR="0" lvl="0" indent="0" defTabSz="45720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a:ln>
                <a:noFill/>
              </a:ln>
              <a:solidFill>
                <a:sysClr val="windowText" lastClr="000000"/>
              </a:solidFill>
              <a:effectLst/>
              <a:uLnTx/>
              <a:uFillTx/>
            </a:endParaRPr>
          </a:p>
        </p:txBody>
      </p:sp>
      <p:sp>
        <p:nvSpPr>
          <p:cNvPr id="13" name="First &amp; Last Name, Position…"/>
          <p:cNvSpPr txBox="1"/>
          <p:nvPr/>
        </p:nvSpPr>
        <p:spPr>
          <a:xfrm>
            <a:off x="6651291" y="1884180"/>
            <a:ext cx="3426451" cy="424732"/>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marL="0" marR="0" lvl="0" indent="0" defTabSz="457200" eaLnBrk="1" fontAlgn="auto" latinLnBrk="0" hangingPunct="1">
              <a:lnSpc>
                <a:spcPct val="90000"/>
              </a:lnSpc>
              <a:spcBef>
                <a:spcPts val="0"/>
              </a:spcBef>
              <a:spcAft>
                <a:spcPts val="300"/>
              </a:spcAft>
              <a:buClrTx/>
              <a:buSzTx/>
              <a:buFontTx/>
              <a:buNone/>
              <a:tabLst/>
              <a:defRPr>
                <a:solidFill>
                  <a:srgbClr val="FAFFF8"/>
                </a:solidFill>
                <a:latin typeface="Mark OT Bold"/>
                <a:ea typeface="Mark OT Bold"/>
                <a:cs typeface="Mark OT Bold"/>
                <a:sym typeface="Mark OT Bold"/>
              </a:defRPr>
            </a:pPr>
            <a:r>
              <a:rPr kumimoji="0" lang="en-US" sz="2400" b="1" i="0" u="none" strike="noStrike" kern="0" cap="none" spc="0" normalizeH="0" baseline="0" noProof="0" dirty="0">
                <a:ln>
                  <a:noFill/>
                </a:ln>
                <a:solidFill>
                  <a:srgbClr val="0065A2"/>
                </a:solidFill>
                <a:effectLst/>
                <a:uLnTx/>
                <a:uFillTx/>
                <a:latin typeface=""/>
                <a:ea typeface="Mark OT Bold"/>
                <a:cs typeface="Mark OT Bold"/>
                <a:sym typeface="Mark OT Bold"/>
              </a:rPr>
              <a:t>Post-Grant</a:t>
            </a:r>
            <a:endParaRPr kumimoji="0" sz="2400" b="1" i="0" u="none" strike="noStrike" kern="0" cap="none" spc="0" normalizeH="0" baseline="0" noProof="0" dirty="0">
              <a:ln>
                <a:noFill/>
              </a:ln>
              <a:solidFill>
                <a:srgbClr val="0065A2"/>
              </a:solidFill>
              <a:effectLst/>
              <a:uLnTx/>
              <a:uFillTx/>
              <a:latin typeface=""/>
              <a:ea typeface="Mark OT Bold"/>
              <a:cs typeface="Mark OT Bold"/>
              <a:sym typeface="Mark OT Bold"/>
            </a:endParaRPr>
          </a:p>
        </p:txBody>
      </p:sp>
      <p:sp>
        <p:nvSpPr>
          <p:cNvPr id="11" name="TextBox 10"/>
          <p:cNvSpPr txBox="1"/>
          <p:nvPr/>
        </p:nvSpPr>
        <p:spPr>
          <a:xfrm>
            <a:off x="4971133" y="5416032"/>
            <a:ext cx="4100318" cy="307777"/>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srgbClr val="0065A2"/>
                </a:solidFill>
                <a:effectLst/>
                <a:uLnTx/>
                <a:uFillTx/>
                <a:latin typeface=""/>
              </a:rPr>
              <a:t>* Varies depending on grant and host country.</a:t>
            </a:r>
            <a:endParaRPr kumimoji="0" lang="en-US" sz="1400" b="0" i="1" u="none" strike="noStrike" kern="0" cap="none" spc="0" normalizeH="0" baseline="0" noProof="0" dirty="0">
              <a:ln>
                <a:noFill/>
              </a:ln>
              <a:solidFill>
                <a:sysClr val="windowText" lastClr="000000"/>
              </a:solidFill>
              <a:effectLst/>
              <a:uLnTx/>
              <a:uFillTx/>
            </a:endParaRPr>
          </a:p>
        </p:txBody>
      </p:sp>
      <p:sp>
        <p:nvSpPr>
          <p:cNvPr id="9" name="First &amp; Last Name, Position…"/>
          <p:cNvSpPr txBox="1"/>
          <p:nvPr/>
        </p:nvSpPr>
        <p:spPr>
          <a:xfrm>
            <a:off x="359921" y="2495843"/>
            <a:ext cx="6227934" cy="3247043"/>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nchor="t">
            <a:spAutoFit/>
          </a:bodyPr>
          <a:lstStyle/>
          <a:p>
            <a:pPr marL="0" marR="0" lvl="0" indent="0" defTabSz="457200" eaLnBrk="1" fontAlgn="auto" latinLnBrk="0" hangingPunct="1">
              <a:lnSpc>
                <a:spcPct val="100000"/>
              </a:lnSpc>
              <a:spcBef>
                <a:spcPts val="1000"/>
              </a:spcBef>
              <a:spcAft>
                <a:spcPts val="0"/>
              </a:spcAft>
              <a:buClrTx/>
              <a:buSzPct val="120000"/>
              <a:buFontTx/>
              <a:buBlip>
                <a:blip r:embed="rId6"/>
              </a:buBlip>
              <a:tabLst/>
              <a:defRPr>
                <a:solidFill>
                  <a:srgbClr val="FAFFF8"/>
                </a:solidFill>
                <a:latin typeface="Mark OT Light"/>
                <a:ea typeface="Mark OT Light"/>
                <a:cs typeface="Mark OT Light"/>
                <a:sym typeface="Mark OT Light"/>
              </a:defRPr>
            </a:pPr>
            <a:r>
              <a:rPr kumimoji="0" lang="en-US" sz="1800" b="0" i="0" u="none" strike="noStrike" kern="0" cap="none" spc="0" normalizeH="0" baseline="0" noProof="0" dirty="0">
                <a:ln>
                  <a:noFill/>
                </a:ln>
                <a:solidFill>
                  <a:srgbClr val="0065A2"/>
                </a:solidFill>
                <a:effectLst/>
                <a:uLnTx/>
                <a:uFillTx/>
                <a:latin typeface=""/>
                <a:ea typeface="Mark OT Light"/>
                <a:cs typeface="Mark OT Light"/>
                <a:sym typeface="Mark OT Light"/>
              </a:rPr>
              <a:t> Round-trip airfare</a:t>
            </a:r>
          </a:p>
          <a:p>
            <a:pPr marL="0" marR="0" lvl="0" indent="0" defTabSz="457200" eaLnBrk="1" fontAlgn="auto" latinLnBrk="0" hangingPunct="1">
              <a:lnSpc>
                <a:spcPct val="100000"/>
              </a:lnSpc>
              <a:spcBef>
                <a:spcPts val="1000"/>
              </a:spcBef>
              <a:spcAft>
                <a:spcPts val="0"/>
              </a:spcAft>
              <a:buClrTx/>
              <a:buSzPct val="120000"/>
              <a:buFontTx/>
              <a:buBlip>
                <a:blip r:embed="rId6"/>
              </a:buBlip>
              <a:tabLst/>
              <a:defRPr>
                <a:solidFill>
                  <a:srgbClr val="FAFFF8"/>
                </a:solidFill>
                <a:latin typeface="Mark OT Light"/>
                <a:ea typeface="Mark OT Light"/>
                <a:cs typeface="Mark OT Light"/>
                <a:sym typeface="Mark OT Light"/>
              </a:defRPr>
            </a:pPr>
            <a:r>
              <a:rPr kumimoji="0" lang="en-US" sz="1800" b="0" i="0" u="none" strike="noStrike" kern="0" cap="none" spc="0" normalizeH="0" baseline="0" noProof="0" dirty="0">
                <a:ln>
                  <a:noFill/>
                </a:ln>
                <a:solidFill>
                  <a:srgbClr val="0065A2"/>
                </a:solidFill>
                <a:effectLst/>
                <a:uLnTx/>
                <a:uFillTx/>
                <a:latin typeface=""/>
                <a:ea typeface="Mark OT Light"/>
                <a:cs typeface="Mark OT Light"/>
                <a:sym typeface="Mark OT Light"/>
              </a:rPr>
              <a:t> Monthly stipend*</a:t>
            </a:r>
          </a:p>
          <a:p>
            <a:pPr marL="0" marR="0" lvl="0" indent="0" defTabSz="457200" eaLnBrk="1" fontAlgn="auto" latinLnBrk="0" hangingPunct="1">
              <a:lnSpc>
                <a:spcPct val="100000"/>
              </a:lnSpc>
              <a:spcBef>
                <a:spcPts val="1000"/>
              </a:spcBef>
              <a:spcAft>
                <a:spcPts val="0"/>
              </a:spcAft>
              <a:buClrTx/>
              <a:buSzPct val="120000"/>
              <a:buFontTx/>
              <a:buBlip>
                <a:blip r:embed="rId6"/>
              </a:buBlip>
              <a:tabLst/>
              <a:defRPr>
                <a:solidFill>
                  <a:srgbClr val="FAFFF8"/>
                </a:solidFill>
                <a:latin typeface="Mark OT Light"/>
                <a:ea typeface="Mark OT Light"/>
                <a:cs typeface="Mark OT Light"/>
                <a:sym typeface="Mark OT Light"/>
              </a:defRPr>
            </a:pPr>
            <a:r>
              <a:rPr kumimoji="0" lang="en-US" sz="1800" b="0" i="0" u="none" strike="noStrike" kern="0" cap="none" spc="0" normalizeH="0" baseline="0" noProof="0" dirty="0">
                <a:ln>
                  <a:noFill/>
                </a:ln>
                <a:solidFill>
                  <a:srgbClr val="0065A2"/>
                </a:solidFill>
                <a:effectLst/>
                <a:uLnTx/>
                <a:uFillTx/>
                <a:latin typeface=""/>
                <a:ea typeface="Mark OT Light"/>
                <a:cs typeface="Mark OT Light"/>
                <a:sym typeface="Mark OT Light"/>
              </a:rPr>
              <a:t> Accident and sickness benefits</a:t>
            </a:r>
          </a:p>
          <a:p>
            <a:pPr marL="0" marR="0" lvl="0" indent="0" defTabSz="457200" eaLnBrk="1" fontAlgn="auto" latinLnBrk="0" hangingPunct="1">
              <a:lnSpc>
                <a:spcPct val="100000"/>
              </a:lnSpc>
              <a:spcBef>
                <a:spcPts val="1000"/>
              </a:spcBef>
              <a:spcAft>
                <a:spcPts val="0"/>
              </a:spcAft>
              <a:buClrTx/>
              <a:buSzPct val="120000"/>
              <a:buFontTx/>
              <a:buBlip>
                <a:blip r:embed="rId6"/>
              </a:buBlip>
              <a:tabLst/>
              <a:defRPr>
                <a:solidFill>
                  <a:srgbClr val="FAFFF8"/>
                </a:solidFill>
                <a:latin typeface="Mark OT Light"/>
                <a:ea typeface="Mark OT Light"/>
                <a:cs typeface="Mark OT Light"/>
                <a:sym typeface="Mark OT Light"/>
              </a:defRPr>
            </a:pPr>
            <a:r>
              <a:rPr kumimoji="0" lang="en-US" sz="1800" b="0" i="0" u="none" strike="noStrike" kern="0" cap="none" spc="0" normalizeH="0" baseline="0" noProof="0" dirty="0">
                <a:ln>
                  <a:noFill/>
                </a:ln>
                <a:solidFill>
                  <a:srgbClr val="0065A2"/>
                </a:solidFill>
                <a:effectLst/>
                <a:uLnTx/>
                <a:uFillTx/>
                <a:latin typeface=""/>
                <a:ea typeface="Mark OT Light"/>
                <a:cs typeface="Mark OT Light"/>
                <a:sym typeface="Mark OT Light"/>
              </a:rPr>
              <a:t> Other </a:t>
            </a:r>
            <a:r>
              <a:rPr kumimoji="0" lang="en-US" sz="1800" b="1" i="1" u="none" strike="noStrike" kern="0" cap="none" spc="0" normalizeH="0" baseline="0" noProof="0" dirty="0">
                <a:ln>
                  <a:noFill/>
                </a:ln>
                <a:solidFill>
                  <a:srgbClr val="0065A2"/>
                </a:solidFill>
                <a:effectLst/>
                <a:uLnTx/>
                <a:uFillTx/>
                <a:latin typeface=""/>
                <a:ea typeface="Mark OT Light"/>
                <a:cs typeface="Mark OT Light"/>
                <a:sym typeface="Mark OT Light"/>
              </a:rPr>
              <a:t>possible</a:t>
            </a:r>
            <a:r>
              <a:rPr kumimoji="0" lang="en-US" sz="1800" b="0" i="0" u="none" strike="noStrike" kern="0" cap="none" spc="0" normalizeH="0" baseline="0" noProof="0" dirty="0">
                <a:ln>
                  <a:noFill/>
                </a:ln>
                <a:solidFill>
                  <a:srgbClr val="0065A2"/>
                </a:solidFill>
                <a:effectLst/>
                <a:uLnTx/>
                <a:uFillTx/>
                <a:latin typeface=""/>
                <a:ea typeface="Mark OT Light"/>
                <a:cs typeface="Mark OT Light"/>
                <a:sym typeface="Mark OT Light"/>
              </a:rPr>
              <a:t> benefits*</a:t>
            </a:r>
          </a:p>
          <a:p>
            <a:pPr marL="0" marR="0" lvl="0" indent="0" defTabSz="457200" eaLnBrk="1" fontAlgn="auto" latinLnBrk="0" hangingPunct="1">
              <a:lnSpc>
                <a:spcPct val="100000"/>
              </a:lnSpc>
              <a:spcBef>
                <a:spcPts val="0"/>
              </a:spcBef>
              <a:spcAft>
                <a:spcPts val="0"/>
              </a:spcAft>
              <a:buClrTx/>
              <a:buSzPct val="120000"/>
              <a:buFontTx/>
              <a:buNone/>
              <a:tabLst/>
              <a:defRPr>
                <a:solidFill>
                  <a:srgbClr val="FAFFF8"/>
                </a:solidFill>
                <a:latin typeface="Mark OT Light"/>
                <a:ea typeface="Mark OT Light"/>
                <a:cs typeface="Mark OT Light"/>
                <a:sym typeface="Mark OT Light"/>
              </a:defRPr>
            </a:pPr>
            <a:r>
              <a:rPr kumimoji="0" lang="en-US" sz="1800" b="0" i="0" u="none" strike="noStrike" kern="0" cap="none" spc="0" normalizeH="0" baseline="0" noProof="0" dirty="0">
                <a:ln>
                  <a:noFill/>
                </a:ln>
                <a:solidFill>
                  <a:srgbClr val="0065A2"/>
                </a:solidFill>
                <a:effectLst/>
                <a:uLnTx/>
                <a:uFillTx/>
                <a:latin typeface=""/>
                <a:ea typeface="Mark OT Light"/>
                <a:cs typeface="Mark OT Light"/>
                <a:sym typeface="Mark OT Light"/>
              </a:rPr>
              <a:t>    • Support for dependents</a:t>
            </a:r>
          </a:p>
          <a:p>
            <a:pPr marL="0" marR="0" lvl="0" indent="0" defTabSz="457200" eaLnBrk="1" fontAlgn="auto" latinLnBrk="0" hangingPunct="1">
              <a:lnSpc>
                <a:spcPct val="100000"/>
              </a:lnSpc>
              <a:spcBef>
                <a:spcPts val="0"/>
              </a:spcBef>
              <a:spcAft>
                <a:spcPts val="0"/>
              </a:spcAft>
              <a:buClrTx/>
              <a:buSzPct val="120000"/>
              <a:buFontTx/>
              <a:buNone/>
              <a:tabLst/>
              <a:defRPr>
                <a:solidFill>
                  <a:srgbClr val="FAFFF8"/>
                </a:solidFill>
                <a:latin typeface="Mark OT Light"/>
                <a:ea typeface="Mark OT Light"/>
                <a:cs typeface="Mark OT Light"/>
                <a:sym typeface="Mark OT Light"/>
              </a:defRPr>
            </a:pPr>
            <a:r>
              <a:rPr kumimoji="0" lang="en-US" sz="1800" b="0" i="0" u="none" strike="noStrike" kern="0" cap="none" spc="0" normalizeH="0" baseline="0" noProof="0" dirty="0">
                <a:ln>
                  <a:noFill/>
                </a:ln>
                <a:solidFill>
                  <a:srgbClr val="0065A2"/>
                </a:solidFill>
                <a:effectLst/>
                <a:uLnTx/>
                <a:uFillTx/>
                <a:latin typeface=""/>
                <a:ea typeface="Mark OT Light"/>
                <a:cs typeface="Mark OT Light"/>
                <a:sym typeface="Mark OT Light"/>
              </a:rPr>
              <a:t>    • Research allowance</a:t>
            </a:r>
          </a:p>
          <a:p>
            <a:pPr marL="0" marR="0" lvl="0" indent="0" defTabSz="457200" eaLnBrk="1" fontAlgn="auto" latinLnBrk="0" hangingPunct="1">
              <a:lnSpc>
                <a:spcPct val="100000"/>
              </a:lnSpc>
              <a:spcBef>
                <a:spcPts val="0"/>
              </a:spcBef>
              <a:spcAft>
                <a:spcPts val="0"/>
              </a:spcAft>
              <a:buClrTx/>
              <a:buSzPct val="120000"/>
              <a:buFontTx/>
              <a:buNone/>
              <a:tabLst/>
              <a:defRPr>
                <a:solidFill>
                  <a:srgbClr val="FAFFF8"/>
                </a:solidFill>
                <a:latin typeface="Mark OT Light"/>
                <a:ea typeface="Mark OT Light"/>
                <a:cs typeface="Mark OT Light"/>
                <a:sym typeface="Mark OT Light"/>
              </a:defRPr>
            </a:pPr>
            <a:r>
              <a:rPr kumimoji="0" lang="en-US" sz="1800" b="0" i="0" u="none" strike="noStrike" kern="0" cap="none" spc="0" normalizeH="0" baseline="0" noProof="0" dirty="0">
                <a:ln>
                  <a:noFill/>
                </a:ln>
                <a:solidFill>
                  <a:srgbClr val="0065A2"/>
                </a:solidFill>
                <a:effectLst/>
                <a:uLnTx/>
                <a:uFillTx/>
                <a:latin typeface=""/>
                <a:ea typeface="Mark OT Light"/>
                <a:cs typeface="Mark OT Light"/>
                <a:sym typeface="Mark OT Light"/>
              </a:rPr>
              <a:t>    • Tuition</a:t>
            </a:r>
          </a:p>
          <a:p>
            <a:pPr marL="0" marR="0" lvl="0" indent="0" defTabSz="457200" eaLnBrk="1" fontAlgn="auto" latinLnBrk="0" hangingPunct="1">
              <a:lnSpc>
                <a:spcPct val="100000"/>
              </a:lnSpc>
              <a:spcBef>
                <a:spcPts val="0"/>
              </a:spcBef>
              <a:spcAft>
                <a:spcPts val="0"/>
              </a:spcAft>
              <a:buClrTx/>
              <a:buSzPct val="120000"/>
              <a:buFontTx/>
              <a:buNone/>
              <a:tabLst/>
              <a:defRPr>
                <a:solidFill>
                  <a:srgbClr val="FAFFF8"/>
                </a:solidFill>
                <a:latin typeface="Mark OT Light"/>
                <a:ea typeface="Mark OT Light"/>
                <a:cs typeface="Mark OT Light"/>
                <a:sym typeface="Mark OT Light"/>
              </a:defRPr>
            </a:pPr>
            <a:r>
              <a:rPr kumimoji="0" lang="en-US" sz="1800" b="0" i="0" u="none" strike="noStrike" kern="0" cap="none" spc="0" normalizeH="0" baseline="0" noProof="0" dirty="0">
                <a:ln>
                  <a:noFill/>
                </a:ln>
                <a:solidFill>
                  <a:srgbClr val="0065A2"/>
                </a:solidFill>
                <a:effectLst/>
                <a:uLnTx/>
                <a:uFillTx/>
                <a:latin typeface=""/>
                <a:ea typeface="Mark OT Light"/>
                <a:cs typeface="Mark OT Light"/>
                <a:sym typeface="Mark OT Light"/>
              </a:rPr>
              <a:t>    • Language lessons</a:t>
            </a:r>
          </a:p>
          <a:p>
            <a:pPr marL="0" marR="0" lvl="0" indent="0" defTabSz="457200" eaLnBrk="1" fontAlgn="auto" latinLnBrk="0" hangingPunct="1">
              <a:lnSpc>
                <a:spcPct val="100000"/>
              </a:lnSpc>
              <a:spcBef>
                <a:spcPts val="0"/>
              </a:spcBef>
              <a:spcAft>
                <a:spcPts val="0"/>
              </a:spcAft>
              <a:buClrTx/>
              <a:buSzPct val="120000"/>
              <a:buFontTx/>
              <a:buNone/>
              <a:tabLst/>
              <a:defRPr>
                <a:solidFill>
                  <a:srgbClr val="FAFFF8"/>
                </a:solidFill>
                <a:latin typeface="Mark OT Light"/>
                <a:ea typeface="Mark OT Light"/>
                <a:cs typeface="Mark OT Light"/>
                <a:sym typeface="Mark OT Light"/>
              </a:defRPr>
            </a:pPr>
            <a:r>
              <a:rPr kumimoji="0" lang="en-US" sz="1800" b="0" i="0" u="none" strike="noStrike" kern="0" cap="none" spc="0" normalizeH="0" baseline="0" noProof="0" dirty="0">
                <a:ln>
                  <a:noFill/>
                </a:ln>
                <a:solidFill>
                  <a:srgbClr val="0065A2"/>
                </a:solidFill>
                <a:effectLst/>
                <a:uLnTx/>
                <a:uFillTx/>
                <a:latin typeface=""/>
                <a:ea typeface="Mark OT Light"/>
                <a:cs typeface="Mark OT Light"/>
                <a:sym typeface="Mark OT Light"/>
              </a:rPr>
              <a:t>    • Enhancement activities</a:t>
            </a:r>
          </a:p>
          <a:p>
            <a:pPr marL="0" marR="0" lvl="0" indent="0" defTabSz="457200" eaLnBrk="1" fontAlgn="auto" latinLnBrk="0" hangingPunct="1">
              <a:lnSpc>
                <a:spcPct val="100000"/>
              </a:lnSpc>
              <a:spcBef>
                <a:spcPts val="0"/>
              </a:spcBef>
              <a:spcAft>
                <a:spcPts val="0"/>
              </a:spcAft>
              <a:buClrTx/>
              <a:buSzPct val="120000"/>
              <a:buFontTx/>
              <a:buNone/>
              <a:tabLst/>
              <a:defRPr>
                <a:solidFill>
                  <a:srgbClr val="FAFFF8"/>
                </a:solidFill>
                <a:latin typeface="Mark OT Light"/>
                <a:ea typeface="Mark OT Light"/>
                <a:cs typeface="Mark OT Light"/>
                <a:sym typeface="Mark OT Light"/>
              </a:defRPr>
            </a:pPr>
            <a:r>
              <a:rPr kumimoji="0" lang="en-US" sz="1800" b="0" i="0" u="none" strike="noStrike" kern="0" cap="none" spc="0" normalizeH="0" baseline="0" noProof="0" dirty="0">
                <a:ln>
                  <a:noFill/>
                </a:ln>
                <a:solidFill>
                  <a:srgbClr val="0065A2"/>
                </a:solidFill>
                <a:effectLst/>
                <a:uLnTx/>
                <a:uFillTx/>
                <a:latin typeface=""/>
                <a:ea typeface="Mark OT Light"/>
                <a:cs typeface="Mark OT Light"/>
                <a:sym typeface="Mark OT Light"/>
              </a:rPr>
              <a:t>    • Disability-related accommodations</a:t>
            </a:r>
          </a:p>
        </p:txBody>
      </p:sp>
      <p:sp>
        <p:nvSpPr>
          <p:cNvPr id="5" name="Line">
            <a:extLst>
              <a:ext uri="{C183D7F6-B498-43B3-948B-1728B52AA6E4}">
                <adec:decorative xmlns:adec="http://schemas.microsoft.com/office/drawing/2017/decorative" val="1"/>
              </a:ext>
            </a:extLst>
          </p:cNvPr>
          <p:cNvSpPr/>
          <p:nvPr/>
        </p:nvSpPr>
        <p:spPr>
          <a:xfrm>
            <a:off x="1391522" y="2415106"/>
            <a:ext cx="456968" cy="0"/>
          </a:xfrm>
          <a:prstGeom prst="line">
            <a:avLst/>
          </a:prstGeom>
          <a:ln w="50800">
            <a:solidFill>
              <a:srgbClr val="00A9E0"/>
            </a:solidFill>
          </a:ln>
        </p:spPr>
        <p:txBody>
          <a:bodyPr tIns="45720" bIns="45720"/>
          <a:lstStyle/>
          <a:p>
            <a:pPr marL="0" marR="0" lvl="0" indent="0" defTabSz="45720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a:ln>
                <a:noFill/>
              </a:ln>
              <a:solidFill>
                <a:sysClr val="windowText" lastClr="000000"/>
              </a:solidFill>
              <a:effectLst/>
              <a:uLnTx/>
              <a:uFillTx/>
            </a:endParaRPr>
          </a:p>
        </p:txBody>
      </p:sp>
      <p:sp>
        <p:nvSpPr>
          <p:cNvPr id="4" name="First &amp; Last Name, Position…"/>
          <p:cNvSpPr txBox="1"/>
          <p:nvPr/>
        </p:nvSpPr>
        <p:spPr>
          <a:xfrm>
            <a:off x="665603" y="1881445"/>
            <a:ext cx="4455869" cy="424732"/>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marL="0" marR="0" lvl="0" indent="0" defTabSz="457200" eaLnBrk="1" fontAlgn="auto" latinLnBrk="0" hangingPunct="1">
              <a:lnSpc>
                <a:spcPct val="90000"/>
              </a:lnSpc>
              <a:spcBef>
                <a:spcPts val="0"/>
              </a:spcBef>
              <a:spcAft>
                <a:spcPts val="300"/>
              </a:spcAft>
              <a:buClrTx/>
              <a:buSzTx/>
              <a:buFontTx/>
              <a:buNone/>
              <a:tabLst/>
              <a:defRPr>
                <a:solidFill>
                  <a:srgbClr val="FAFFF8"/>
                </a:solidFill>
                <a:latin typeface="Mark OT Bold"/>
                <a:ea typeface="Mark OT Bold"/>
                <a:cs typeface="Mark OT Bold"/>
                <a:sym typeface="Mark OT Bold"/>
              </a:defRPr>
            </a:pPr>
            <a:r>
              <a:rPr kumimoji="0" lang="en-US" sz="2400" b="1" i="0" u="none" strike="noStrike" kern="0" cap="none" spc="0" normalizeH="0" baseline="0" noProof="0" dirty="0">
                <a:ln>
                  <a:noFill/>
                </a:ln>
                <a:solidFill>
                  <a:srgbClr val="0065A2"/>
                </a:solidFill>
                <a:effectLst/>
                <a:uLnTx/>
                <a:uFillTx/>
                <a:latin typeface=""/>
                <a:ea typeface="Mark OT Bold"/>
                <a:cs typeface="Mark OT Bold"/>
                <a:sym typeface="Mark OT Bold"/>
              </a:rPr>
              <a:t>Pre-Grant &amp; In-Country</a:t>
            </a:r>
            <a:endParaRPr kumimoji="0" sz="2400" b="1" i="0" u="none" strike="noStrike" kern="0" cap="none" spc="0" normalizeH="0" baseline="0" noProof="0" dirty="0">
              <a:ln>
                <a:noFill/>
              </a:ln>
              <a:solidFill>
                <a:srgbClr val="0065A2"/>
              </a:solidFill>
              <a:effectLst/>
              <a:uLnTx/>
              <a:uFillTx/>
              <a:latin typeface=""/>
              <a:ea typeface="Mark OT Bold"/>
              <a:cs typeface="Mark OT Bold"/>
              <a:sym typeface="Mark OT Bold"/>
            </a:endParaRPr>
          </a:p>
        </p:txBody>
      </p:sp>
      <p:sp>
        <p:nvSpPr>
          <p:cNvPr id="8" name="Presentation Name…"/>
          <p:cNvSpPr txBox="1"/>
          <p:nvPr/>
        </p:nvSpPr>
        <p:spPr>
          <a:xfrm>
            <a:off x="359921" y="1057760"/>
            <a:ext cx="9222425" cy="634020"/>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marL="0" marR="0" lvl="0" indent="0" defTabSz="457200" eaLnBrk="1" fontAlgn="auto" latinLnBrk="0" hangingPunct="1">
              <a:lnSpc>
                <a:spcPct val="80000"/>
              </a:lnSpc>
              <a:spcBef>
                <a:spcPts val="0"/>
              </a:spcBef>
              <a:spcAft>
                <a:spcPts val="600"/>
              </a:spcAft>
              <a:buClrTx/>
              <a:buSzTx/>
              <a:buFontTx/>
              <a:buNone/>
              <a:tabLst/>
              <a:defRPr sz="10000">
                <a:solidFill>
                  <a:srgbClr val="FAFFF8"/>
                </a:solidFill>
                <a:latin typeface="Mark OT Bold"/>
                <a:ea typeface="Mark OT Bold"/>
                <a:cs typeface="Mark OT Bold"/>
                <a:sym typeface="Mark OT Bold"/>
              </a:defRPr>
            </a:pPr>
            <a:r>
              <a:rPr kumimoji="0" lang="en-US" sz="4400" b="0" i="0" u="none" strike="noStrike" kern="0" cap="none" spc="0" normalizeH="0" baseline="0" noProof="0" dirty="0">
                <a:ln>
                  <a:noFill/>
                </a:ln>
                <a:solidFill>
                  <a:srgbClr val="0065A2"/>
                </a:solidFill>
                <a:effectLst/>
                <a:uLnTx/>
                <a:uFillTx/>
                <a:latin typeface=""/>
                <a:ea typeface="Mark OT Bold"/>
                <a:cs typeface="Mark OT Bold"/>
                <a:sym typeface="Mark OT Bold"/>
              </a:rPr>
              <a:t>Award Benefits</a:t>
            </a:r>
            <a:endParaRPr kumimoji="0" sz="4400" b="0" i="0" u="none" strike="noStrike" kern="0" cap="none" spc="0" normalizeH="0" baseline="0" noProof="0" dirty="0">
              <a:ln>
                <a:noFill/>
              </a:ln>
              <a:solidFill>
                <a:srgbClr val="0065A2"/>
              </a:solidFill>
              <a:effectLst/>
              <a:uLnTx/>
              <a:uFillTx/>
              <a:latin typeface=""/>
              <a:ea typeface="Mark OT Bold"/>
              <a:cs typeface="Mark OT Bold"/>
              <a:sym typeface="Mark OT Bold"/>
            </a:endParaRPr>
          </a:p>
        </p:txBody>
      </p:sp>
      <p:sp>
        <p:nvSpPr>
          <p:cNvPr id="6" name="Title 5">
            <a:extLst>
              <a:ext uri="{FF2B5EF4-FFF2-40B4-BE49-F238E27FC236}">
                <a16:creationId xmlns:a16="http://schemas.microsoft.com/office/drawing/2014/main" id="{8B6514AB-68A0-8125-B7AA-4E54F36FE2DD}"/>
              </a:ext>
            </a:extLst>
          </p:cNvPr>
          <p:cNvSpPr>
            <a:spLocks noGrp="1"/>
          </p:cNvSpPr>
          <p:nvPr>
            <p:ph type="title" idx="4294967295"/>
          </p:nvPr>
        </p:nvSpPr>
        <p:spPr>
          <a:xfrm>
            <a:off x="838200" y="-1325563"/>
            <a:ext cx="10515600" cy="1325563"/>
          </a:xfrm>
          <a:prstGeom prst="rect">
            <a:avLst/>
          </a:prstGeom>
        </p:spPr>
        <p:txBody>
          <a:bodyPr anchor="b"/>
          <a:lstStyle/>
          <a:p>
            <a:r>
              <a:rPr lang="en-US" dirty="0"/>
              <a:t>Award Benefits</a:t>
            </a:r>
          </a:p>
        </p:txBody>
      </p:sp>
    </p:spTree>
    <p:extLst>
      <p:ext uri="{BB962C8B-B14F-4D97-AF65-F5344CB8AC3E}">
        <p14:creationId xmlns:p14="http://schemas.microsoft.com/office/powerpoint/2010/main" val="25510751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Between March and June, finalists are notified of their award statu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979254" y="5220634"/>
            <a:ext cx="9779000" cy="457200"/>
          </a:xfrm>
          <a:prstGeom prst="rect">
            <a:avLst/>
          </a:prstGeom>
        </p:spPr>
      </p:pic>
      <p:sp>
        <p:nvSpPr>
          <p:cNvPr id="25" name="Rectangle 24"/>
          <p:cNvSpPr/>
          <p:nvPr/>
        </p:nvSpPr>
        <p:spPr>
          <a:xfrm>
            <a:off x="3482741" y="5318313"/>
            <a:ext cx="7042450" cy="297517"/>
          </a:xfrm>
          <a:prstGeom prst="rect">
            <a:avLst/>
          </a:prstGeom>
        </p:spPr>
        <p:txBody>
          <a:bodyPr wrap="square">
            <a:spAutoFit/>
          </a:bodyPr>
          <a:lstStyle/>
          <a:p>
            <a:pPr marL="0" marR="0" lvl="0" indent="0" defTabSz="457200" eaLnBrk="1" fontAlgn="auto" latinLnBrk="0" hangingPunct="1">
              <a:lnSpc>
                <a:spcPts val="1600"/>
              </a:lnSpc>
              <a:spcBef>
                <a:spcPts val="0"/>
              </a:spcBef>
              <a:spcAft>
                <a:spcPts val="0"/>
              </a:spcAft>
              <a:buClrTx/>
              <a:buSzTx/>
              <a:buFontTx/>
              <a:buNone/>
              <a:tabLst/>
              <a:defRPr/>
            </a:pPr>
            <a:r>
              <a:rPr kumimoji="0" lang="en-US" sz="1600" b="0" i="0" u="none" strike="noStrike" kern="0" cap="none" spc="0" normalizeH="0" baseline="0" noProof="0" dirty="0">
                <a:ln>
                  <a:noFill/>
                </a:ln>
                <a:solidFill>
                  <a:schemeClr val="bg1"/>
                </a:solidFill>
                <a:effectLst/>
                <a:uLnTx/>
                <a:uFillTx/>
                <a:latin typeface=""/>
              </a:rPr>
              <a:t>Final Notification</a:t>
            </a:r>
            <a:endParaRPr kumimoji="0" lang="en-US" sz="1600" b="0" i="0" u="none" strike="noStrike" kern="0" cap="none" spc="0" normalizeH="0" baseline="0" noProof="0" dirty="0">
              <a:ln>
                <a:noFill/>
              </a:ln>
              <a:solidFill>
                <a:schemeClr val="bg1"/>
              </a:solidFill>
              <a:effectLst/>
              <a:uLnTx/>
              <a:uFillTx/>
            </a:endParaRPr>
          </a:p>
        </p:txBody>
      </p:sp>
      <p:sp>
        <p:nvSpPr>
          <p:cNvPr id="24" name="First &amp; Last Name, Position…"/>
          <p:cNvSpPr txBox="1"/>
          <p:nvPr/>
        </p:nvSpPr>
        <p:spPr>
          <a:xfrm>
            <a:off x="979254" y="5278366"/>
            <a:ext cx="2099413" cy="21698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marL="0" marR="0" lvl="0" indent="0" algn="ctr" defTabSz="457200" eaLnBrk="1" fontAlgn="auto" latinLnBrk="0" hangingPunct="1">
              <a:lnSpc>
                <a:spcPct val="90000"/>
              </a:lnSpc>
              <a:spcBef>
                <a:spcPts val="0"/>
              </a:spcBef>
              <a:spcAft>
                <a:spcPts val="300"/>
              </a:spcAft>
              <a:buClrTx/>
              <a:buSzTx/>
              <a:buFontTx/>
              <a:buNone/>
              <a:tabLst/>
              <a:defRPr>
                <a:solidFill>
                  <a:srgbClr val="FAFFF8"/>
                </a:solidFill>
                <a:latin typeface="Mark OT Bold"/>
                <a:ea typeface="Mark OT Bold"/>
                <a:cs typeface="Mark OT Bold"/>
                <a:sym typeface="Mark OT Bold"/>
              </a:defRPr>
            </a:pPr>
            <a:r>
              <a:rPr kumimoji="0" lang="en-US" sz="900" b="1" i="0" u="none" strike="noStrike" kern="0" cap="none" spc="0" normalizeH="0" baseline="0" noProof="0" dirty="0">
                <a:ln>
                  <a:noFill/>
                </a:ln>
                <a:solidFill>
                  <a:srgbClr val="04397A"/>
                </a:solidFill>
                <a:effectLst/>
                <a:uLnTx/>
                <a:uFillTx/>
                <a:latin typeface=""/>
                <a:ea typeface="Mark OT Bold"/>
                <a:cs typeface="Mark OT Bold"/>
                <a:sym typeface="Mark OT Bold"/>
              </a:rPr>
              <a:t>MARCH–JUNE</a:t>
            </a:r>
            <a:endParaRPr kumimoji="0" sz="900" b="1" i="0" u="none" strike="noStrike" kern="0" cap="none" spc="0" normalizeH="0" baseline="0" noProof="0" dirty="0">
              <a:ln>
                <a:noFill/>
              </a:ln>
              <a:solidFill>
                <a:srgbClr val="04397A"/>
              </a:solidFill>
              <a:effectLst/>
              <a:uLnTx/>
              <a:uFillTx/>
              <a:latin typeface=""/>
              <a:ea typeface="Mark OT Bold"/>
              <a:cs typeface="Mark OT Bold"/>
              <a:sym typeface="Mark OT Bold"/>
            </a:endParaRPr>
          </a:p>
        </p:txBody>
      </p:sp>
      <p:pic>
        <p:nvPicPr>
          <p:cNvPr id="38" name="Picture 37" descr="Between January and May, Fulbright Commissions and Embassies overseas meet to decide upon recipients of the award."/>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979254" y="4590238"/>
            <a:ext cx="9779000" cy="457200"/>
          </a:xfrm>
          <a:prstGeom prst="rect">
            <a:avLst/>
          </a:prstGeom>
        </p:spPr>
      </p:pic>
      <p:sp>
        <p:nvSpPr>
          <p:cNvPr id="21" name="Rectangle 20"/>
          <p:cNvSpPr/>
          <p:nvPr/>
        </p:nvSpPr>
        <p:spPr>
          <a:xfrm>
            <a:off x="3482741" y="4687917"/>
            <a:ext cx="7042450" cy="297517"/>
          </a:xfrm>
          <a:prstGeom prst="rect">
            <a:avLst/>
          </a:prstGeom>
        </p:spPr>
        <p:txBody>
          <a:bodyPr wrap="square">
            <a:spAutoFit/>
          </a:bodyPr>
          <a:lstStyle/>
          <a:p>
            <a:pPr marL="0" marR="0" lvl="0" indent="0" defTabSz="457200" eaLnBrk="1" fontAlgn="auto" latinLnBrk="0" hangingPunct="1">
              <a:lnSpc>
                <a:spcPts val="1600"/>
              </a:lnSpc>
              <a:spcBef>
                <a:spcPts val="0"/>
              </a:spcBef>
              <a:spcAft>
                <a:spcPts val="0"/>
              </a:spcAft>
              <a:buClrTx/>
              <a:buSzTx/>
              <a:buFontTx/>
              <a:buNone/>
              <a:tabLst/>
              <a:defRPr/>
            </a:pPr>
            <a:r>
              <a:rPr kumimoji="0" lang="en-US" sz="1600" b="0" i="0" u="none" strike="noStrike" kern="0" cap="none" spc="0" normalizeH="0" baseline="0" noProof="0" dirty="0">
                <a:ln>
                  <a:noFill/>
                </a:ln>
                <a:solidFill>
                  <a:schemeClr val="bg1"/>
                </a:solidFill>
                <a:effectLst/>
                <a:uLnTx/>
                <a:uFillTx/>
                <a:latin typeface=""/>
              </a:rPr>
              <a:t>Commissions/Embassies Foreign Scholarship Board</a:t>
            </a:r>
            <a:endParaRPr kumimoji="0" lang="en-US" sz="1600" b="0" i="0" u="none" strike="noStrike" kern="0" cap="none" spc="0" normalizeH="0" baseline="0" noProof="0" dirty="0">
              <a:ln>
                <a:noFill/>
              </a:ln>
              <a:solidFill>
                <a:schemeClr val="bg1"/>
              </a:solidFill>
              <a:effectLst/>
              <a:uLnTx/>
              <a:uFillTx/>
            </a:endParaRPr>
          </a:p>
        </p:txBody>
      </p:sp>
      <p:pic>
        <p:nvPicPr>
          <p:cNvPr id="35" name="Picture 34" descr="In November and December, applications go to National Selection Committees throughout the U.S. to nominate semi-finalists. "/>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979254" y="3965827"/>
            <a:ext cx="9779000" cy="457200"/>
          </a:xfrm>
          <a:prstGeom prst="rect">
            <a:avLst/>
          </a:prstGeom>
        </p:spPr>
      </p:pic>
      <p:sp>
        <p:nvSpPr>
          <p:cNvPr id="30" name="Rectangle 29"/>
          <p:cNvSpPr/>
          <p:nvPr/>
        </p:nvSpPr>
        <p:spPr>
          <a:xfrm>
            <a:off x="3482741" y="4057521"/>
            <a:ext cx="7042450" cy="297517"/>
          </a:xfrm>
          <a:prstGeom prst="rect">
            <a:avLst/>
          </a:prstGeom>
        </p:spPr>
        <p:txBody>
          <a:bodyPr wrap="square">
            <a:spAutoFit/>
          </a:bodyPr>
          <a:lstStyle/>
          <a:p>
            <a:pPr marL="0" marR="0" lvl="0" indent="0" defTabSz="457200" eaLnBrk="1" fontAlgn="auto" latinLnBrk="0" hangingPunct="1">
              <a:lnSpc>
                <a:spcPts val="1600"/>
              </a:lnSpc>
              <a:spcBef>
                <a:spcPts val="0"/>
              </a:spcBef>
              <a:spcAft>
                <a:spcPts val="0"/>
              </a:spcAft>
              <a:buClrTx/>
              <a:buSzTx/>
              <a:buFontTx/>
              <a:buNone/>
              <a:tabLst/>
              <a:defRPr/>
            </a:pPr>
            <a:r>
              <a:rPr kumimoji="0" lang="en-US" sz="1600" b="0" i="0" u="none" strike="noStrike" kern="0" cap="none" spc="0" normalizeH="0" baseline="0" noProof="0" dirty="0">
                <a:ln>
                  <a:noFill/>
                </a:ln>
                <a:solidFill>
                  <a:schemeClr val="bg1"/>
                </a:solidFill>
                <a:effectLst/>
                <a:uLnTx/>
                <a:uFillTx/>
                <a:latin typeface=""/>
              </a:rPr>
              <a:t>National Screening Committees</a:t>
            </a:r>
            <a:endParaRPr kumimoji="0" lang="en-US" sz="1600" b="0" i="0" u="none" strike="noStrike" kern="0" cap="none" spc="0" normalizeH="0" baseline="0" noProof="0" dirty="0">
              <a:ln>
                <a:noFill/>
              </a:ln>
              <a:solidFill>
                <a:schemeClr val="bg1"/>
              </a:solidFill>
              <a:effectLst/>
              <a:uLnTx/>
              <a:uFillTx/>
            </a:endParaRPr>
          </a:p>
        </p:txBody>
      </p:sp>
      <p:sp>
        <p:nvSpPr>
          <p:cNvPr id="20" name="First &amp; Last Name, Position…"/>
          <p:cNvSpPr txBox="1"/>
          <p:nvPr/>
        </p:nvSpPr>
        <p:spPr>
          <a:xfrm>
            <a:off x="979254" y="4647970"/>
            <a:ext cx="2099413" cy="21698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marL="0" marR="0" lvl="0" indent="0" algn="ctr" defTabSz="457200" eaLnBrk="1" fontAlgn="auto" latinLnBrk="0" hangingPunct="1">
              <a:lnSpc>
                <a:spcPct val="90000"/>
              </a:lnSpc>
              <a:spcBef>
                <a:spcPts val="0"/>
              </a:spcBef>
              <a:spcAft>
                <a:spcPts val="300"/>
              </a:spcAft>
              <a:buClrTx/>
              <a:buSzTx/>
              <a:buFontTx/>
              <a:buNone/>
              <a:tabLst/>
              <a:defRPr>
                <a:solidFill>
                  <a:srgbClr val="FAFFF8"/>
                </a:solidFill>
                <a:latin typeface="Mark OT Bold"/>
                <a:ea typeface="Mark OT Bold"/>
                <a:cs typeface="Mark OT Bold"/>
                <a:sym typeface="Mark OT Bold"/>
              </a:defRPr>
            </a:pPr>
            <a:r>
              <a:rPr kumimoji="0" lang="en-US" sz="900" b="1" i="0" u="none" strike="noStrike" kern="0" cap="none" spc="0" normalizeH="0" baseline="0" noProof="0" dirty="0">
                <a:ln>
                  <a:noFill/>
                </a:ln>
                <a:solidFill>
                  <a:srgbClr val="04397A"/>
                </a:solidFill>
                <a:effectLst/>
                <a:uLnTx/>
                <a:uFillTx/>
                <a:latin typeface=""/>
                <a:ea typeface="Mark OT Bold"/>
                <a:cs typeface="Mark OT Bold"/>
                <a:sym typeface="Mark OT Bold"/>
              </a:rPr>
              <a:t>JAN–MAY</a:t>
            </a:r>
            <a:endParaRPr kumimoji="0" sz="900" b="1" i="0" u="none" strike="noStrike" kern="0" cap="none" spc="0" normalizeH="0" baseline="0" noProof="0" dirty="0">
              <a:ln>
                <a:noFill/>
              </a:ln>
              <a:solidFill>
                <a:srgbClr val="04397A"/>
              </a:solidFill>
              <a:effectLst/>
              <a:uLnTx/>
              <a:uFillTx/>
              <a:latin typeface=""/>
              <a:ea typeface="Mark OT Bold"/>
              <a:cs typeface="Mark OT Bold"/>
              <a:sym typeface="Mark OT Bold"/>
            </a:endParaRPr>
          </a:p>
        </p:txBody>
      </p:sp>
      <p:sp>
        <p:nvSpPr>
          <p:cNvPr id="29" name="First &amp; Last Name, Position…"/>
          <p:cNvSpPr txBox="1"/>
          <p:nvPr/>
        </p:nvSpPr>
        <p:spPr>
          <a:xfrm>
            <a:off x="979254" y="4017574"/>
            <a:ext cx="2099413" cy="21698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marL="0" marR="0" lvl="0" indent="0" algn="ctr" defTabSz="457200" eaLnBrk="1" fontAlgn="auto" latinLnBrk="0" hangingPunct="1">
              <a:lnSpc>
                <a:spcPct val="90000"/>
              </a:lnSpc>
              <a:spcBef>
                <a:spcPts val="0"/>
              </a:spcBef>
              <a:spcAft>
                <a:spcPts val="300"/>
              </a:spcAft>
              <a:buClrTx/>
              <a:buSzTx/>
              <a:buFontTx/>
              <a:buNone/>
              <a:tabLst/>
              <a:defRPr>
                <a:solidFill>
                  <a:srgbClr val="FAFFF8"/>
                </a:solidFill>
                <a:latin typeface="Mark OT Bold"/>
                <a:ea typeface="Mark OT Bold"/>
                <a:cs typeface="Mark OT Bold"/>
                <a:sym typeface="Mark OT Bold"/>
              </a:defRPr>
            </a:pPr>
            <a:r>
              <a:rPr kumimoji="0" lang="en-US" sz="900" b="1" i="0" u="none" strike="noStrike" kern="0" cap="none" spc="0" normalizeH="0" baseline="0" noProof="0" dirty="0">
                <a:ln>
                  <a:noFill/>
                </a:ln>
                <a:solidFill>
                  <a:srgbClr val="04397A"/>
                </a:solidFill>
                <a:effectLst/>
                <a:uLnTx/>
                <a:uFillTx/>
                <a:latin typeface=""/>
                <a:ea typeface="Mark OT Bold"/>
                <a:cs typeface="Mark OT Bold"/>
                <a:sym typeface="Mark OT Bold"/>
              </a:rPr>
              <a:t>NOV–DEC</a:t>
            </a:r>
            <a:endParaRPr kumimoji="0" sz="900" b="1" i="0" u="none" strike="noStrike" kern="0" cap="none" spc="0" normalizeH="0" baseline="0" noProof="0" dirty="0">
              <a:ln>
                <a:noFill/>
              </a:ln>
              <a:solidFill>
                <a:srgbClr val="04397A"/>
              </a:solidFill>
              <a:effectLst/>
              <a:uLnTx/>
              <a:uFillTx/>
              <a:latin typeface=""/>
              <a:ea typeface="Mark OT Bold"/>
              <a:cs typeface="Mark OT Bold"/>
              <a:sym typeface="Mark OT Bold"/>
            </a:endParaRPr>
          </a:p>
        </p:txBody>
      </p:sp>
      <p:pic>
        <p:nvPicPr>
          <p:cNvPr id="36" name="Picture 35" descr="National Application Deadline is October 12, 2021 at 5 pm Eastern Daylight Time."/>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979254" y="3335431"/>
            <a:ext cx="9779000" cy="457200"/>
          </a:xfrm>
          <a:prstGeom prst="rect">
            <a:avLst/>
          </a:prstGeom>
        </p:spPr>
      </p:pic>
      <p:sp>
        <p:nvSpPr>
          <p:cNvPr id="13" name="Rectangle 12"/>
          <p:cNvSpPr/>
          <p:nvPr/>
        </p:nvSpPr>
        <p:spPr>
          <a:xfrm>
            <a:off x="3482741" y="3433111"/>
            <a:ext cx="7042450" cy="297517"/>
          </a:xfrm>
          <a:prstGeom prst="rect">
            <a:avLst/>
          </a:prstGeom>
        </p:spPr>
        <p:txBody>
          <a:bodyPr wrap="square">
            <a:spAutoFit/>
          </a:bodyPr>
          <a:lstStyle/>
          <a:p>
            <a:pPr marL="0" marR="0" lvl="0" indent="0" defTabSz="457200" eaLnBrk="1" fontAlgn="auto" latinLnBrk="0" hangingPunct="1">
              <a:lnSpc>
                <a:spcPts val="1600"/>
              </a:lnSpc>
              <a:spcBef>
                <a:spcPts val="0"/>
              </a:spcBef>
              <a:spcAft>
                <a:spcPts val="0"/>
              </a:spcAft>
              <a:buClrTx/>
              <a:buSzTx/>
              <a:buFontTx/>
              <a:buNone/>
              <a:tabLst/>
              <a:defRPr/>
            </a:pPr>
            <a:r>
              <a:rPr kumimoji="0" lang="en-US" sz="1600" b="0" i="0" u="none" strike="noStrike" kern="0" cap="none" spc="0" normalizeH="0" baseline="0" noProof="0" dirty="0">
                <a:ln>
                  <a:noFill/>
                </a:ln>
                <a:solidFill>
                  <a:schemeClr val="bg1"/>
                </a:solidFill>
                <a:effectLst/>
                <a:uLnTx/>
                <a:uFillTx/>
                <a:latin typeface=""/>
              </a:rPr>
              <a:t>National Application Deadline, Mid-October</a:t>
            </a:r>
            <a:endParaRPr kumimoji="0" lang="en-US" sz="1600" b="0" i="0" u="none" strike="noStrike" kern="0" cap="none" spc="0" normalizeH="0" baseline="0" noProof="0" dirty="0">
              <a:ln>
                <a:noFill/>
              </a:ln>
              <a:solidFill>
                <a:schemeClr val="bg1"/>
              </a:solidFill>
              <a:effectLst/>
              <a:uLnTx/>
              <a:uFillTx/>
            </a:endParaRPr>
          </a:p>
        </p:txBody>
      </p:sp>
      <p:sp>
        <p:nvSpPr>
          <p:cNvPr id="12" name="First &amp; Last Name, Position…"/>
          <p:cNvSpPr txBox="1"/>
          <p:nvPr/>
        </p:nvSpPr>
        <p:spPr>
          <a:xfrm>
            <a:off x="979254" y="3393164"/>
            <a:ext cx="2099413" cy="21698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marL="0" marR="0" lvl="0" indent="0" algn="ctr" defTabSz="457200" eaLnBrk="1" fontAlgn="auto" latinLnBrk="0" hangingPunct="1">
              <a:lnSpc>
                <a:spcPct val="90000"/>
              </a:lnSpc>
              <a:spcBef>
                <a:spcPts val="0"/>
              </a:spcBef>
              <a:spcAft>
                <a:spcPts val="300"/>
              </a:spcAft>
              <a:buClrTx/>
              <a:buSzTx/>
              <a:buFontTx/>
              <a:buNone/>
              <a:tabLst/>
              <a:defRPr>
                <a:solidFill>
                  <a:srgbClr val="FAFFF8"/>
                </a:solidFill>
                <a:latin typeface="Mark OT Bold"/>
                <a:ea typeface="Mark OT Bold"/>
                <a:cs typeface="Mark OT Bold"/>
                <a:sym typeface="Mark OT Bold"/>
              </a:defRPr>
            </a:pPr>
            <a:r>
              <a:rPr lang="en-US" sz="900" b="1" kern="0" dirty="0">
                <a:solidFill>
                  <a:srgbClr val="04397A"/>
                </a:solidFill>
                <a:latin typeface=""/>
                <a:ea typeface="Mark OT Bold"/>
                <a:cs typeface="Mark OT Bold"/>
                <a:sym typeface="Mark OT Bold"/>
              </a:rPr>
              <a:t>National Deadline</a:t>
            </a:r>
            <a:endParaRPr kumimoji="0" sz="900" b="1" i="0" u="none" strike="noStrike" kern="0" cap="none" spc="0" normalizeH="0" baseline="0" noProof="0" dirty="0">
              <a:ln>
                <a:noFill/>
              </a:ln>
              <a:solidFill>
                <a:srgbClr val="04397A"/>
              </a:solidFill>
              <a:effectLst/>
              <a:uLnTx/>
              <a:uFillTx/>
              <a:latin typeface=""/>
              <a:ea typeface="Mark OT Bold"/>
              <a:cs typeface="Mark OT Bold"/>
              <a:sym typeface="Mark OT Bold"/>
            </a:endParaRPr>
          </a:p>
        </p:txBody>
      </p:sp>
      <p:pic>
        <p:nvPicPr>
          <p:cNvPr id="33" name="Picture 32" descr="UMBC Campus Deadline is Septmber 1, 2021."/>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979254" y="2695413"/>
            <a:ext cx="9779000" cy="457200"/>
          </a:xfrm>
          <a:prstGeom prst="rect">
            <a:avLst/>
          </a:prstGeom>
        </p:spPr>
      </p:pic>
      <p:sp>
        <p:nvSpPr>
          <p:cNvPr id="9" name="Rectangle 8"/>
          <p:cNvSpPr/>
          <p:nvPr/>
        </p:nvSpPr>
        <p:spPr>
          <a:xfrm>
            <a:off x="3482741" y="2793093"/>
            <a:ext cx="7042450" cy="297517"/>
          </a:xfrm>
          <a:prstGeom prst="rect">
            <a:avLst/>
          </a:prstGeom>
        </p:spPr>
        <p:txBody>
          <a:bodyPr wrap="square">
            <a:spAutoFit/>
          </a:bodyPr>
          <a:lstStyle/>
          <a:p>
            <a:pPr marL="0" marR="0" lvl="0" indent="0" defTabSz="457200" eaLnBrk="1" fontAlgn="auto" latinLnBrk="0" hangingPunct="1">
              <a:lnSpc>
                <a:spcPts val="1600"/>
              </a:lnSpc>
              <a:spcBef>
                <a:spcPts val="0"/>
              </a:spcBef>
              <a:spcAft>
                <a:spcPts val="0"/>
              </a:spcAft>
              <a:buClrTx/>
              <a:buSzTx/>
              <a:buFontTx/>
              <a:buNone/>
              <a:tabLst/>
              <a:defRPr/>
            </a:pPr>
            <a:r>
              <a:rPr kumimoji="0" lang="en-US" sz="1600" b="0" i="0" u="none" strike="noStrike" kern="0" cap="none" spc="0" normalizeH="0" baseline="0" noProof="0" dirty="0">
                <a:ln>
                  <a:noFill/>
                </a:ln>
                <a:solidFill>
                  <a:schemeClr val="bg1"/>
                </a:solidFill>
                <a:effectLst/>
                <a:uLnTx/>
                <a:uFillTx/>
                <a:latin typeface=""/>
              </a:rPr>
              <a:t>UMBC campus deadline – First Day of Fall Semester</a:t>
            </a:r>
            <a:endParaRPr kumimoji="0" lang="en-US" sz="1600" b="0" i="0" u="none" strike="noStrike" kern="0" cap="none" spc="0" normalizeH="0" baseline="0" noProof="0" dirty="0">
              <a:ln>
                <a:noFill/>
              </a:ln>
              <a:solidFill>
                <a:schemeClr val="bg1"/>
              </a:solidFill>
              <a:effectLst/>
              <a:uLnTx/>
              <a:uFillTx/>
            </a:endParaRPr>
          </a:p>
        </p:txBody>
      </p:sp>
      <p:sp>
        <p:nvSpPr>
          <p:cNvPr id="8" name="First &amp; Last Name, Position…"/>
          <p:cNvSpPr txBox="1"/>
          <p:nvPr/>
        </p:nvSpPr>
        <p:spPr>
          <a:xfrm>
            <a:off x="979254" y="2753146"/>
            <a:ext cx="2099413" cy="21698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marL="0" marR="0" lvl="0" indent="0" algn="ctr" defTabSz="457200" eaLnBrk="1" fontAlgn="auto" latinLnBrk="0" hangingPunct="1">
              <a:lnSpc>
                <a:spcPct val="90000"/>
              </a:lnSpc>
              <a:spcBef>
                <a:spcPts val="0"/>
              </a:spcBef>
              <a:spcAft>
                <a:spcPts val="300"/>
              </a:spcAft>
              <a:buClrTx/>
              <a:buSzTx/>
              <a:buFontTx/>
              <a:buNone/>
              <a:tabLst/>
              <a:defRPr>
                <a:solidFill>
                  <a:srgbClr val="FAFFF8"/>
                </a:solidFill>
                <a:latin typeface="Mark OT Bold"/>
                <a:ea typeface="Mark OT Bold"/>
                <a:cs typeface="Mark OT Bold"/>
                <a:sym typeface="Mark OT Bold"/>
              </a:defRPr>
            </a:pPr>
            <a:r>
              <a:rPr lang="en-US" sz="900" b="1" kern="0" dirty="0">
                <a:solidFill>
                  <a:srgbClr val="04397A"/>
                </a:solidFill>
                <a:latin typeface=""/>
                <a:ea typeface="Mark OT Bold"/>
                <a:cs typeface="Mark OT Bold"/>
                <a:sym typeface="Mark OT Bold"/>
              </a:rPr>
              <a:t>Campus Deadline</a:t>
            </a:r>
            <a:endParaRPr kumimoji="0" sz="900" b="1" i="0" u="none" strike="noStrike" kern="0" cap="none" spc="0" normalizeH="0" baseline="0" noProof="0" dirty="0">
              <a:ln>
                <a:noFill/>
              </a:ln>
              <a:solidFill>
                <a:srgbClr val="04397A"/>
              </a:solidFill>
              <a:effectLst/>
              <a:uLnTx/>
              <a:uFillTx/>
              <a:latin typeface=""/>
              <a:ea typeface="Mark OT Bold"/>
              <a:cs typeface="Mark OT Bold"/>
              <a:sym typeface="Mark OT Bold"/>
            </a:endParaRPr>
          </a:p>
        </p:txBody>
      </p:sp>
      <p:pic>
        <p:nvPicPr>
          <p:cNvPr id="34" name="Picture 33" descr="Between April and September, applicants decide on projects, design their projects, and attend Fulbright Boot Camps on-line"/>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979254" y="2065017"/>
            <a:ext cx="9779000" cy="457200"/>
          </a:xfrm>
          <a:prstGeom prst="rect">
            <a:avLst/>
          </a:prstGeom>
        </p:spPr>
      </p:pic>
      <p:sp>
        <p:nvSpPr>
          <p:cNvPr id="5" name="Rectangle 4"/>
          <p:cNvSpPr/>
          <p:nvPr/>
        </p:nvSpPr>
        <p:spPr>
          <a:xfrm>
            <a:off x="3482741" y="2162697"/>
            <a:ext cx="7042450" cy="297517"/>
          </a:xfrm>
          <a:prstGeom prst="rect">
            <a:avLst/>
          </a:prstGeom>
        </p:spPr>
        <p:txBody>
          <a:bodyPr wrap="square">
            <a:spAutoFit/>
          </a:bodyPr>
          <a:lstStyle/>
          <a:p>
            <a:pPr marL="0" marR="0" lvl="0" indent="0" defTabSz="457200" eaLnBrk="1" fontAlgn="auto" latinLnBrk="0" hangingPunct="1">
              <a:lnSpc>
                <a:spcPts val="1600"/>
              </a:lnSpc>
              <a:spcBef>
                <a:spcPts val="0"/>
              </a:spcBef>
              <a:spcAft>
                <a:spcPts val="0"/>
              </a:spcAft>
              <a:buClrTx/>
              <a:buSzTx/>
              <a:buFontTx/>
              <a:buNone/>
              <a:tabLst/>
              <a:defRPr/>
            </a:pPr>
            <a:r>
              <a:rPr kumimoji="0" lang="en-US" sz="1600" b="0" i="0" u="none" strike="noStrike" kern="0" cap="none" spc="0" normalizeH="0" baseline="0" noProof="0" dirty="0">
                <a:ln>
                  <a:noFill/>
                </a:ln>
                <a:solidFill>
                  <a:schemeClr val="bg1"/>
                </a:solidFill>
                <a:effectLst/>
                <a:uLnTx/>
                <a:uFillTx/>
                <a:latin typeface=""/>
              </a:rPr>
              <a:t>Design project and prepare application, Fulbright Boot Camps</a:t>
            </a:r>
            <a:endParaRPr kumimoji="0" lang="en-US" sz="1600" b="0" i="0" u="none" strike="noStrike" kern="0" cap="none" spc="0" normalizeH="0" baseline="0" noProof="0" dirty="0">
              <a:ln>
                <a:noFill/>
              </a:ln>
              <a:solidFill>
                <a:schemeClr val="bg1"/>
              </a:solidFill>
              <a:effectLst/>
              <a:uLnTx/>
              <a:uFillTx/>
            </a:endParaRPr>
          </a:p>
        </p:txBody>
      </p:sp>
      <p:sp>
        <p:nvSpPr>
          <p:cNvPr id="4" name="First &amp; Last Name, Position…"/>
          <p:cNvSpPr txBox="1"/>
          <p:nvPr/>
        </p:nvSpPr>
        <p:spPr>
          <a:xfrm>
            <a:off x="979254" y="2122750"/>
            <a:ext cx="2099413" cy="21698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marL="0" marR="0" lvl="0" indent="0" algn="ctr" defTabSz="457200" eaLnBrk="1" fontAlgn="auto" latinLnBrk="0" hangingPunct="1">
              <a:lnSpc>
                <a:spcPct val="90000"/>
              </a:lnSpc>
              <a:spcBef>
                <a:spcPts val="0"/>
              </a:spcBef>
              <a:spcAft>
                <a:spcPts val="300"/>
              </a:spcAft>
              <a:buClrTx/>
              <a:buSzTx/>
              <a:buFontTx/>
              <a:buNone/>
              <a:tabLst/>
              <a:defRPr>
                <a:solidFill>
                  <a:srgbClr val="FAFFF8"/>
                </a:solidFill>
                <a:latin typeface="Mark OT Bold"/>
                <a:ea typeface="Mark OT Bold"/>
                <a:cs typeface="Mark OT Bold"/>
                <a:sym typeface="Mark OT Bold"/>
              </a:defRPr>
            </a:pPr>
            <a:r>
              <a:rPr kumimoji="0" lang="en-US" sz="900" b="1" i="0" u="none" strike="noStrike" kern="0" cap="none" spc="0" normalizeH="0" baseline="0" noProof="0" dirty="0">
                <a:ln>
                  <a:noFill/>
                </a:ln>
                <a:solidFill>
                  <a:srgbClr val="04397A"/>
                </a:solidFill>
                <a:effectLst/>
                <a:uLnTx/>
                <a:uFillTx/>
                <a:latin typeface=""/>
                <a:ea typeface="Mark OT Bold"/>
                <a:cs typeface="Mark OT Bold"/>
                <a:sym typeface="Mark OT Bold"/>
              </a:rPr>
              <a:t>APRIL–SEPT</a:t>
            </a:r>
            <a:endParaRPr kumimoji="0" sz="900" b="1" i="0" u="none" strike="noStrike" kern="0" cap="none" spc="0" normalizeH="0" baseline="0" noProof="0" dirty="0">
              <a:ln>
                <a:noFill/>
              </a:ln>
              <a:solidFill>
                <a:srgbClr val="04397A"/>
              </a:solidFill>
              <a:effectLst/>
              <a:uLnTx/>
              <a:uFillTx/>
              <a:latin typeface=""/>
              <a:ea typeface="Mark OT Bold"/>
              <a:cs typeface="Mark OT Bold"/>
              <a:sym typeface="Mark OT Bold"/>
            </a:endParaRPr>
          </a:p>
        </p:txBody>
      </p:sp>
      <p:sp>
        <p:nvSpPr>
          <p:cNvPr id="26" name="Presentation Name…"/>
          <p:cNvSpPr txBox="1"/>
          <p:nvPr/>
        </p:nvSpPr>
        <p:spPr>
          <a:xfrm>
            <a:off x="450481" y="1028894"/>
            <a:ext cx="7005664" cy="63402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marL="0" marR="0" lvl="0" indent="0" defTabSz="457200" eaLnBrk="1" fontAlgn="auto" latinLnBrk="0" hangingPunct="1">
              <a:lnSpc>
                <a:spcPct val="80000"/>
              </a:lnSpc>
              <a:spcBef>
                <a:spcPts val="0"/>
              </a:spcBef>
              <a:spcAft>
                <a:spcPts val="600"/>
              </a:spcAft>
              <a:buClrTx/>
              <a:buSzTx/>
              <a:buFontTx/>
              <a:buNone/>
              <a:tabLst/>
              <a:defRPr sz="10000">
                <a:solidFill>
                  <a:srgbClr val="FAFFF8"/>
                </a:solidFill>
                <a:latin typeface="Mark OT Bold"/>
                <a:ea typeface="Mark OT Bold"/>
                <a:cs typeface="Mark OT Bold"/>
                <a:sym typeface="Mark OT Bold"/>
              </a:defRPr>
            </a:pPr>
            <a:r>
              <a:rPr kumimoji="0" lang="en-US" sz="4400" b="0" i="0" u="none" strike="noStrike" kern="0" cap="none" spc="0" normalizeH="0" baseline="0" noProof="0" dirty="0">
                <a:ln>
                  <a:noFill/>
                </a:ln>
                <a:solidFill>
                  <a:srgbClr val="0065A2"/>
                </a:solidFill>
                <a:effectLst/>
                <a:uLnTx/>
                <a:uFillTx/>
                <a:latin typeface=""/>
                <a:ea typeface="Mark OT Bold"/>
                <a:cs typeface="Mark OT Bold"/>
                <a:sym typeface="Mark OT Bold"/>
              </a:rPr>
              <a:t>Application Timeline</a:t>
            </a:r>
            <a:endParaRPr kumimoji="0" sz="4400" b="0" i="0" u="none" strike="noStrike" kern="0" cap="none" spc="0" normalizeH="0" baseline="0" noProof="0" dirty="0">
              <a:ln>
                <a:noFill/>
              </a:ln>
              <a:solidFill>
                <a:srgbClr val="0065A2"/>
              </a:solidFill>
              <a:effectLst/>
              <a:uLnTx/>
              <a:uFillTx/>
              <a:latin typeface=""/>
              <a:ea typeface="Mark OT Bold"/>
              <a:cs typeface="Mark OT Bold"/>
              <a:sym typeface="Mark OT Bold"/>
            </a:endParaRPr>
          </a:p>
        </p:txBody>
      </p:sp>
      <p:sp>
        <p:nvSpPr>
          <p:cNvPr id="2" name="Title 1">
            <a:extLst>
              <a:ext uri="{FF2B5EF4-FFF2-40B4-BE49-F238E27FC236}">
                <a16:creationId xmlns:a16="http://schemas.microsoft.com/office/drawing/2014/main" id="{03CCEA1C-E7F0-EB44-A71C-34D174CBFFBD}"/>
              </a:ext>
            </a:extLst>
          </p:cNvPr>
          <p:cNvSpPr>
            <a:spLocks noGrp="1"/>
          </p:cNvSpPr>
          <p:nvPr>
            <p:ph type="title" idx="4294967295"/>
          </p:nvPr>
        </p:nvSpPr>
        <p:spPr>
          <a:xfrm>
            <a:off x="838200" y="-1325563"/>
            <a:ext cx="10515600" cy="1325563"/>
          </a:xfrm>
          <a:prstGeom prst="rect">
            <a:avLst/>
          </a:prstGeom>
        </p:spPr>
        <p:txBody>
          <a:bodyPr anchor="b"/>
          <a:lstStyle/>
          <a:p>
            <a:r>
              <a:rPr lang="en-US" dirty="0"/>
              <a:t>Application Timeline</a:t>
            </a:r>
          </a:p>
        </p:txBody>
      </p:sp>
    </p:spTree>
    <p:extLst>
      <p:ext uri="{BB962C8B-B14F-4D97-AF65-F5344CB8AC3E}">
        <p14:creationId xmlns:p14="http://schemas.microsoft.com/office/powerpoint/2010/main" val="300460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esentation Name…"/>
          <p:cNvSpPr txBox="1"/>
          <p:nvPr/>
        </p:nvSpPr>
        <p:spPr>
          <a:xfrm>
            <a:off x="359920" y="867528"/>
            <a:ext cx="5736079" cy="1077218"/>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hangingPunct="0">
              <a:lnSpc>
                <a:spcPct val="80000"/>
              </a:lnSpc>
              <a:spcAft>
                <a:spcPts val="600"/>
              </a:spcAft>
              <a:defRPr sz="10000">
                <a:solidFill>
                  <a:srgbClr val="FAFFF8"/>
                </a:solidFill>
                <a:latin typeface="Mark OT Bold"/>
                <a:ea typeface="Mark OT Bold"/>
                <a:cs typeface="Mark OT Bold"/>
                <a:sym typeface="Mark OT Bold"/>
              </a:defRPr>
            </a:pPr>
            <a:r>
              <a:rPr lang="en-US" sz="4000" kern="0" dirty="0">
                <a:solidFill>
                  <a:srgbClr val="0065A2"/>
                </a:solidFill>
                <a:latin typeface=""/>
                <a:sym typeface="Mark OT Bold"/>
              </a:rPr>
              <a:t>Fulbright-Hays Dissertation Award</a:t>
            </a:r>
          </a:p>
        </p:txBody>
      </p:sp>
      <p:sp>
        <p:nvSpPr>
          <p:cNvPr id="3" name="First &amp; Last Name, Position…"/>
          <p:cNvSpPr txBox="1"/>
          <p:nvPr/>
        </p:nvSpPr>
        <p:spPr>
          <a:xfrm>
            <a:off x="359920" y="1944746"/>
            <a:ext cx="5537699" cy="4111895"/>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a:lnSpc>
                <a:spcPct val="114000"/>
              </a:lnSpc>
              <a:spcBef>
                <a:spcPts val="350"/>
              </a:spcBef>
              <a:buSzPct val="100000"/>
            </a:pPr>
            <a:r>
              <a:rPr lang="en-US" altLang="en-US" dirty="0">
                <a:solidFill>
                  <a:srgbClr val="0065A2"/>
                </a:solidFill>
                <a:latin typeface=""/>
              </a:rPr>
              <a:t>The Fulbright-Hays Dissertation Award is funded by the U.S. Department of Education for research in areas studies and modern languages. </a:t>
            </a:r>
          </a:p>
          <a:p>
            <a:pPr>
              <a:lnSpc>
                <a:spcPct val="114000"/>
              </a:lnSpc>
              <a:spcBef>
                <a:spcPts val="350"/>
              </a:spcBef>
              <a:buSzPct val="100000"/>
            </a:pPr>
            <a:endParaRPr lang="en-US" altLang="en-US" dirty="0">
              <a:solidFill>
                <a:srgbClr val="0065A2"/>
              </a:solidFill>
              <a:latin typeface=""/>
            </a:endParaRPr>
          </a:p>
          <a:p>
            <a:pPr>
              <a:lnSpc>
                <a:spcPct val="114000"/>
              </a:lnSpc>
              <a:spcBef>
                <a:spcPts val="350"/>
              </a:spcBef>
              <a:buSzPct val="100000"/>
            </a:pPr>
            <a:r>
              <a:rPr lang="en-US" altLang="en-US" dirty="0">
                <a:solidFill>
                  <a:srgbClr val="0065A2"/>
                </a:solidFill>
                <a:latin typeface=""/>
              </a:rPr>
              <a:t>Projects deepen research knowledge on and help the U.S. develop capability in areas of the world that are not generally included in U.S. curricula. Projects focusing on Western Europe are not supported. </a:t>
            </a:r>
          </a:p>
          <a:p>
            <a:pPr>
              <a:lnSpc>
                <a:spcPct val="114000"/>
              </a:lnSpc>
              <a:spcBef>
                <a:spcPts val="350"/>
              </a:spcBef>
              <a:buSzPct val="100000"/>
            </a:pPr>
            <a:endParaRPr lang="en-US" dirty="0">
              <a:solidFill>
                <a:srgbClr val="0065A2"/>
              </a:solidFill>
              <a:latin typeface=""/>
            </a:endParaRPr>
          </a:p>
          <a:p>
            <a:pPr>
              <a:lnSpc>
                <a:spcPct val="114000"/>
              </a:lnSpc>
              <a:spcBef>
                <a:spcPts val="350"/>
              </a:spcBef>
              <a:buSzPct val="100000"/>
            </a:pPr>
            <a:r>
              <a:rPr lang="en-US" dirty="0">
                <a:solidFill>
                  <a:srgbClr val="0065A2"/>
                </a:solidFill>
                <a:latin typeface=""/>
              </a:rPr>
              <a:t>Open to U.S. citizens and permanent residents (!)</a:t>
            </a:r>
          </a:p>
          <a:p>
            <a:pPr>
              <a:lnSpc>
                <a:spcPct val="114000"/>
              </a:lnSpc>
              <a:spcBef>
                <a:spcPts val="350"/>
              </a:spcBef>
              <a:buSzPct val="100000"/>
            </a:pPr>
            <a:r>
              <a:rPr lang="en-US" dirty="0">
                <a:solidFill>
                  <a:srgbClr val="0065A2"/>
                </a:solidFill>
                <a:latin typeface=""/>
              </a:rPr>
              <a:t>Application cycle varies annually (!)</a:t>
            </a:r>
            <a:br>
              <a:rPr lang="en-US" dirty="0"/>
            </a:br>
            <a:endParaRPr lang="en-US" altLang="en-US" dirty="0">
              <a:solidFill>
                <a:srgbClr val="0065A2"/>
              </a:solidFill>
              <a:latin typeface=""/>
            </a:endParaRPr>
          </a:p>
        </p:txBody>
      </p:sp>
      <p:pic>
        <p:nvPicPr>
          <p:cNvPr id="6" name="Picture 5" descr="A picture containing person, building, ground, outdoor&#10;&#10;Description automatically generated">
            <a:extLst>
              <a:ext uri="{FF2B5EF4-FFF2-40B4-BE49-F238E27FC236}">
                <a16:creationId xmlns:a16="http://schemas.microsoft.com/office/drawing/2014/main" id="{64B67B0B-82FF-4ABD-BBDE-980EF55C9B7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94382" y="1593056"/>
            <a:ext cx="5200651" cy="3900488"/>
          </a:xfrm>
          <a:prstGeom prst="rect">
            <a:avLst/>
          </a:prstGeom>
        </p:spPr>
      </p:pic>
    </p:spTree>
    <p:extLst>
      <p:ext uri="{BB962C8B-B14F-4D97-AF65-F5344CB8AC3E}">
        <p14:creationId xmlns:p14="http://schemas.microsoft.com/office/powerpoint/2010/main" val="33019508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esentation Name…"/>
          <p:cNvSpPr txBox="1"/>
          <p:nvPr/>
        </p:nvSpPr>
        <p:spPr>
          <a:xfrm>
            <a:off x="492138" y="868735"/>
            <a:ext cx="9222425" cy="584775"/>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hangingPunct="0">
              <a:lnSpc>
                <a:spcPct val="80000"/>
              </a:lnSpc>
              <a:spcAft>
                <a:spcPts val="600"/>
              </a:spcAft>
              <a:defRPr sz="10000">
                <a:solidFill>
                  <a:srgbClr val="FAFFF8"/>
                </a:solidFill>
                <a:latin typeface="Mark OT Bold"/>
                <a:ea typeface="Mark OT Bold"/>
                <a:cs typeface="Mark OT Bold"/>
                <a:sym typeface="Mark OT Bold"/>
              </a:defRPr>
            </a:pPr>
            <a:r>
              <a:rPr lang="en-US" sz="4000" kern="0" dirty="0">
                <a:solidFill>
                  <a:srgbClr val="0065A2"/>
                </a:solidFill>
                <a:latin typeface=""/>
                <a:sym typeface="Mark OT Bold"/>
              </a:rPr>
              <a:t>Eligibility for U.S. Scholar Program</a:t>
            </a:r>
            <a:endParaRPr sz="4000" kern="0" dirty="0">
              <a:solidFill>
                <a:srgbClr val="0065A2"/>
              </a:solidFill>
              <a:latin typeface=""/>
              <a:sym typeface="Mark OT Bold"/>
            </a:endParaRPr>
          </a:p>
        </p:txBody>
      </p:sp>
      <p:sp>
        <p:nvSpPr>
          <p:cNvPr id="3" name="First &amp; Last Name, Position…"/>
          <p:cNvSpPr txBox="1"/>
          <p:nvPr/>
        </p:nvSpPr>
        <p:spPr>
          <a:xfrm>
            <a:off x="6257925" y="1668582"/>
            <a:ext cx="5934075" cy="3520836"/>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marL="285750" indent="-28575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U.S. citizenship</a:t>
            </a:r>
          </a:p>
          <a:p>
            <a:pPr marL="285750" indent="-28575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Degree and experience, as required by award:</a:t>
            </a:r>
          </a:p>
          <a:p>
            <a:pPr marL="767557" lvl="3" indent="-28575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Ph.D. or other terminal degree</a:t>
            </a:r>
          </a:p>
          <a:p>
            <a:pPr marL="767557" lvl="3" indent="-28575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MA and higher education teaching or professional experience</a:t>
            </a:r>
          </a:p>
          <a:p>
            <a:pPr marL="767557" lvl="3" indent="-28575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Professional and/or artistic experience with substantial accomplishments</a:t>
            </a:r>
          </a:p>
          <a:p>
            <a:pPr marL="767557" lvl="3" indent="-28575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Teaching experience as required</a:t>
            </a:r>
          </a:p>
          <a:p>
            <a:pPr marL="285750" indent="-28575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Compliance with </a:t>
            </a:r>
            <a:r>
              <a:rPr lang="en-US" dirty="0">
                <a:solidFill>
                  <a:srgbClr val="0065A2"/>
                </a:solidFill>
                <a:latin typeface=""/>
                <a:hlinkClick r:id="rId3"/>
              </a:rPr>
              <a:t>policies</a:t>
            </a:r>
            <a:r>
              <a:rPr lang="en-US" dirty="0">
                <a:solidFill>
                  <a:srgbClr val="0065A2"/>
                </a:solidFill>
                <a:latin typeface=""/>
              </a:rPr>
              <a:t> on previous Fulbright Scholar awards and waiting periods between grants</a:t>
            </a:r>
          </a:p>
        </p:txBody>
      </p:sp>
      <p:pic>
        <p:nvPicPr>
          <p:cNvPr id="7" name="Picture 6">
            <a:extLst>
              <a:ext uri="{FF2B5EF4-FFF2-40B4-BE49-F238E27FC236}">
                <a16:creationId xmlns:a16="http://schemas.microsoft.com/office/drawing/2014/main" id="{5B361107-6B0C-47D4-8457-266A890EC62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2138" y="1668582"/>
            <a:ext cx="5603862" cy="3735908"/>
          </a:xfrm>
          <a:prstGeom prst="rect">
            <a:avLst/>
          </a:prstGeom>
        </p:spPr>
      </p:pic>
    </p:spTree>
    <p:extLst>
      <p:ext uri="{BB962C8B-B14F-4D97-AF65-F5344CB8AC3E}">
        <p14:creationId xmlns:p14="http://schemas.microsoft.com/office/powerpoint/2010/main" val="3114051603"/>
      </p:ext>
    </p:extLst>
  </p:cSld>
  <p:clrMapOvr>
    <a:masterClrMapping/>
  </p:clrMapOvr>
</p:sld>
</file>

<file path=ppt/theme/theme1.xml><?xml version="1.0" encoding="utf-8"?>
<a:theme xmlns:a="http://schemas.openxmlformats.org/drawingml/2006/main" name="1_Opener">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38100" dir="5400000" rotWithShape="0">
              <a:srgbClr val="000000">
                <a:alpha val="35000"/>
              </a:srgbClr>
            </a:outerShdw>
          </a:effectLst>
        </a:effectStyle>
        <a:effectStyle>
          <a:effectLst>
            <a:outerShdw blurRad="76200" dist="38100" dir="5400000" rotWithShape="0">
              <a:srgbClr val="000000">
                <a:alpha val="35000"/>
              </a:srgbClr>
            </a:outerShdw>
          </a:effectLst>
        </a:effectStyle>
        <a:effectStyle>
          <a:effectLst>
            <a:outerShdw blurRad="76200" dist="381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50800" cap="flat">
          <a:solidFill>
            <a:schemeClr val="accent1"/>
          </a:solidFill>
          <a:prstDash val="solid"/>
          <a:round/>
        </a:ln>
        <a:effectLst>
          <a:outerShdw blurRad="76200" dist="38100" dir="5400000" rotWithShape="0">
            <a:srgbClr val="000000">
              <a:alpha val="35000"/>
            </a:srgbClr>
          </a:outerShdw>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50800" cap="flat">
          <a:solidFill>
            <a:schemeClr val="accent1"/>
          </a:solidFill>
          <a:prstDash val="solid"/>
          <a:round/>
        </a:ln>
        <a:effectLst>
          <a:outerShdw blurRad="76200" dist="381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egacy Blue Bas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White Bas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Title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Sky Blue Bas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2_Gradient Base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1_White Bas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9330</TotalTime>
  <Words>1680</Words>
  <Application>Microsoft Macintosh PowerPoint</Application>
  <PresentationFormat>Widescreen</PresentationFormat>
  <Paragraphs>198</Paragraphs>
  <Slides>15</Slides>
  <Notes>15</Notes>
  <HiddenSlides>0</HiddenSlides>
  <MMClips>0</MMClips>
  <ScaleCrop>false</ScaleCrop>
  <HeadingPairs>
    <vt:vector size="6" baseType="variant">
      <vt:variant>
        <vt:lpstr>Fonts Used</vt:lpstr>
      </vt:variant>
      <vt:variant>
        <vt:i4>6</vt:i4>
      </vt:variant>
      <vt:variant>
        <vt:lpstr>Theme</vt:lpstr>
      </vt:variant>
      <vt:variant>
        <vt:i4>9</vt:i4>
      </vt:variant>
      <vt:variant>
        <vt:lpstr>Slide Titles</vt:lpstr>
      </vt:variant>
      <vt:variant>
        <vt:i4>15</vt:i4>
      </vt:variant>
    </vt:vector>
  </HeadingPairs>
  <TitlesOfParts>
    <vt:vector size="30" baseType="lpstr">
      <vt:lpstr>Arial</vt:lpstr>
      <vt:lpstr>Calibri</vt:lpstr>
      <vt:lpstr>Calibri Light</vt:lpstr>
      <vt:lpstr>Helvetica</vt:lpstr>
      <vt:lpstr>Mark OT</vt:lpstr>
      <vt:lpstr>Mark OT Book</vt:lpstr>
      <vt:lpstr>1_Opener</vt:lpstr>
      <vt:lpstr>Legacy Blue Base</vt:lpstr>
      <vt:lpstr>Custom Design</vt:lpstr>
      <vt:lpstr>1_Custom Design</vt:lpstr>
      <vt:lpstr>White Base</vt:lpstr>
      <vt:lpstr>1_Title Slide</vt:lpstr>
      <vt:lpstr>1_Sky Blue Base</vt:lpstr>
      <vt:lpstr>2_Gradient Base 2</vt:lpstr>
      <vt:lpstr>1_White Base</vt:lpstr>
      <vt:lpstr>Fulbright Title Page</vt:lpstr>
      <vt:lpstr>The Fulbright Program: An Introduction</vt:lpstr>
      <vt:lpstr>Diversity and Inclusion</vt:lpstr>
      <vt:lpstr>Eligibility</vt:lpstr>
      <vt:lpstr>Fulbright Award Types</vt:lpstr>
      <vt:lpstr>Award Benefits</vt:lpstr>
      <vt:lpstr>Application Timeline</vt:lpstr>
      <vt:lpstr>PowerPoint Presentation</vt:lpstr>
      <vt:lpstr>PowerPoint Presentation</vt:lpstr>
      <vt:lpstr>PowerPoint Presentation</vt:lpstr>
      <vt:lpstr>PowerPoint Presentation</vt:lpstr>
      <vt:lpstr>PowerPoint Presentation</vt:lpstr>
      <vt:lpstr>PowerPoint Presentation</vt:lpstr>
      <vt:lpstr>Stay Connected with Fulbright</vt:lpstr>
      <vt:lpstr>UMBC 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Rivers, Lee</dc:creator>
  <cp:lastModifiedBy>Brian V. Souders</cp:lastModifiedBy>
  <cp:revision>81</cp:revision>
  <dcterms:created xsi:type="dcterms:W3CDTF">2019-10-17T11:53:12Z</dcterms:created>
  <dcterms:modified xsi:type="dcterms:W3CDTF">2023-11-17T15:32:30Z</dcterms:modified>
</cp:coreProperties>
</file>