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1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y="5143500" cx="9144000"/>
  <p:notesSz cx="6858000" cy="9144000"/>
  <p:embeddedFontLst>
    <p:embeddedFont>
      <p:font typeface="Roboto"/>
      <p:regular r:id="rId18"/>
      <p:bold r:id="rId19"/>
      <p:italic r:id="rId20"/>
      <p:boldItalic r:id="rId21"/>
    </p:embeddedFont>
    <p:embeddedFont>
      <p:font typeface="Inter"/>
      <p:regular r:id="rId22"/>
      <p:bold r:id="rId23"/>
    </p:embeddedFont>
    <p:embeddedFont>
      <p:font typeface="Rubik ExtraBold"/>
      <p:bold r:id="rId24"/>
      <p:boldItalic r:id="rId25"/>
    </p:embeddedFont>
    <p:embeddedFont>
      <p:font typeface="Rubik"/>
      <p:regular r:id="rId26"/>
      <p:bold r:id="rId27"/>
      <p:italic r:id="rId28"/>
      <p:boldItalic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italic.fntdata"/><Relationship Id="rId22" Type="http://schemas.openxmlformats.org/officeDocument/2006/relationships/font" Target="fonts/Inter-regular.fntdata"/><Relationship Id="rId21" Type="http://schemas.openxmlformats.org/officeDocument/2006/relationships/font" Target="fonts/Roboto-boldItalic.fntdata"/><Relationship Id="rId24" Type="http://schemas.openxmlformats.org/officeDocument/2006/relationships/font" Target="fonts/RubikExtraBold-bold.fntdata"/><Relationship Id="rId23" Type="http://schemas.openxmlformats.org/officeDocument/2006/relationships/font" Target="fonts/Inter-bold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Rubik-regular.fntdata"/><Relationship Id="rId25" Type="http://schemas.openxmlformats.org/officeDocument/2006/relationships/font" Target="fonts/RubikExtraBold-boldItalic.fntdata"/><Relationship Id="rId28" Type="http://schemas.openxmlformats.org/officeDocument/2006/relationships/font" Target="fonts/Rubik-italic.fntdata"/><Relationship Id="rId27" Type="http://schemas.openxmlformats.org/officeDocument/2006/relationships/font" Target="fonts/Rubik-bold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Rubik-bold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font" Target="fonts/Roboto-bold.fntdata"/><Relationship Id="rId18" Type="http://schemas.openxmlformats.org/officeDocument/2006/relationships/font" Target="fonts/Roboto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4" name="Google Shape;41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gbd4afe119d_0_3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7" name="Google Shape;557;gbd4afe119d_0_3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Daniel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gbd4afe119d_0_48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3" name="Google Shape;563;gbd4afe119d_0_48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Helen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7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g19ff1ef6f7a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9" name="Google Shape;569;g19ff1ef6f7a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g19304b0649a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7" name="Google Shape;577;g19304b0649a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ba63fda848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0" name="Google Shape;420;gba63fda848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Refer to google form responses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bd4afe119d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" name="Google Shape;437;gbd4afe119d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Janine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gba63fda848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7" name="Google Shape;487;gba63fda848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Mun/Nick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g23c322ec618_2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1" name="Google Shape;501;g23c322ec618_2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gbd4afe119d_0_2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5" name="Google Shape;515;gbd4afe119d_0_2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g23c322ec618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9" name="Google Shape;529;g23c322ec618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Helen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3c322ec618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3c322ec618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g23c322ec618_2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6" name="Google Shape;546;g23c322ec618_2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hyperlink" Target="http://bit.ly/2Tynxth" TargetMode="External"/><Relationship Id="rId4" Type="http://schemas.openxmlformats.org/officeDocument/2006/relationships/hyperlink" Target="http://bit.ly/2TyoMsr" TargetMode="External"/><Relationship Id="rId5" Type="http://schemas.openxmlformats.org/officeDocument/2006/relationships/hyperlink" Target="http://bit.ly/2TtBDfr" TargetMode="Externa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25750" y="-53600"/>
            <a:ext cx="3366000" cy="750600"/>
            <a:chOff x="708950" y="-197625"/>
            <a:chExt cx="3366000" cy="750600"/>
          </a:xfrm>
        </p:grpSpPr>
        <p:grpSp>
          <p:nvGrpSpPr>
            <p:cNvPr id="10" name="Google Shape;10;p2"/>
            <p:cNvGrpSpPr/>
            <p:nvPr/>
          </p:nvGrpSpPr>
          <p:grpSpPr>
            <a:xfrm>
              <a:off x="708950" y="-197625"/>
              <a:ext cx="3366000" cy="750600"/>
              <a:chOff x="2532375" y="2321825"/>
              <a:chExt cx="3366000" cy="750600"/>
            </a:xfrm>
          </p:grpSpPr>
          <p:sp>
            <p:nvSpPr>
              <p:cNvPr id="11" name="Google Shape;11;p2"/>
              <p:cNvSpPr/>
              <p:nvPr/>
            </p:nvSpPr>
            <p:spPr>
              <a:xfrm>
                <a:off x="2532375" y="2321825"/>
                <a:ext cx="3366000" cy="750600"/>
              </a:xfrm>
              <a:prstGeom prst="roundRect">
                <a:avLst>
                  <a:gd fmla="val 5742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rotWithShape="0" algn="bl" dir="3120000" dist="76200">
                  <a:schemeClr val="dk1"/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" name="Google Shape;12;p2"/>
              <p:cNvSpPr/>
              <p:nvPr/>
            </p:nvSpPr>
            <p:spPr>
              <a:xfrm>
                <a:off x="5539200" y="2454650"/>
                <a:ext cx="260400" cy="260400"/>
              </a:xfrm>
              <a:prstGeom prst="mathMultiply">
                <a:avLst>
                  <a:gd fmla="val 23520" name="adj1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13" name="Google Shape;13;p2"/>
            <p:cNvSpPr txBox="1"/>
            <p:nvPr/>
          </p:nvSpPr>
          <p:spPr>
            <a:xfrm>
              <a:off x="868700" y="-97350"/>
              <a:ext cx="2761200" cy="32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Rubik ExtraBold"/>
                  <a:ea typeface="Rubik ExtraBold"/>
                  <a:cs typeface="Rubik ExtraBold"/>
                  <a:sym typeface="Rubik ExtraBold"/>
                </a:rPr>
                <a:t>JULY 11, 2021 - 11H</a:t>
              </a:r>
              <a:endParaRPr sz="1500">
                <a:solidFill>
                  <a:schemeClr val="dk1"/>
                </a:solidFill>
                <a:latin typeface="Rubik ExtraBold"/>
                <a:ea typeface="Rubik ExtraBold"/>
                <a:cs typeface="Rubik ExtraBold"/>
                <a:sym typeface="Rubik ExtraBold"/>
              </a:endParaRPr>
            </a:p>
          </p:txBody>
        </p:sp>
        <p:sp>
          <p:nvSpPr>
            <p:cNvPr id="14" name="Google Shape;14;p2"/>
            <p:cNvSpPr txBox="1"/>
            <p:nvPr/>
          </p:nvSpPr>
          <p:spPr>
            <a:xfrm>
              <a:off x="868700" y="193500"/>
              <a:ext cx="2761200" cy="25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Meeting with Company A</a:t>
              </a:r>
              <a:endParaRPr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15" name="Google Shape;15;p2"/>
          <p:cNvGrpSpPr/>
          <p:nvPr/>
        </p:nvGrpSpPr>
        <p:grpSpPr>
          <a:xfrm>
            <a:off x="139575" y="383000"/>
            <a:ext cx="3366000" cy="750600"/>
            <a:chOff x="708950" y="-197625"/>
            <a:chExt cx="3366000" cy="750600"/>
          </a:xfrm>
        </p:grpSpPr>
        <p:grpSp>
          <p:nvGrpSpPr>
            <p:cNvPr id="16" name="Google Shape;16;p2"/>
            <p:cNvGrpSpPr/>
            <p:nvPr/>
          </p:nvGrpSpPr>
          <p:grpSpPr>
            <a:xfrm>
              <a:off x="708950" y="-197625"/>
              <a:ext cx="3366000" cy="750600"/>
              <a:chOff x="2532375" y="2321825"/>
              <a:chExt cx="3366000" cy="750600"/>
            </a:xfrm>
          </p:grpSpPr>
          <p:sp>
            <p:nvSpPr>
              <p:cNvPr id="17" name="Google Shape;17;p2"/>
              <p:cNvSpPr/>
              <p:nvPr/>
            </p:nvSpPr>
            <p:spPr>
              <a:xfrm>
                <a:off x="2532375" y="2321825"/>
                <a:ext cx="3366000" cy="750600"/>
              </a:xfrm>
              <a:prstGeom prst="roundRect">
                <a:avLst>
                  <a:gd fmla="val 5742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rotWithShape="0" algn="bl" dir="3120000" dist="76200">
                  <a:schemeClr val="dk1"/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5539200" y="2454650"/>
                <a:ext cx="260400" cy="260400"/>
              </a:xfrm>
              <a:prstGeom prst="mathMultiply">
                <a:avLst>
                  <a:gd fmla="val 23520" name="adj1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19" name="Google Shape;19;p2"/>
            <p:cNvSpPr txBox="1"/>
            <p:nvPr/>
          </p:nvSpPr>
          <p:spPr>
            <a:xfrm>
              <a:off x="868700" y="-97350"/>
              <a:ext cx="2761200" cy="32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Rubik ExtraBold"/>
                  <a:ea typeface="Rubik ExtraBold"/>
                  <a:cs typeface="Rubik ExtraBold"/>
                  <a:sym typeface="Rubik ExtraBold"/>
                </a:rPr>
                <a:t>AUGUST 8, 2021 - 16H</a:t>
              </a:r>
              <a:endParaRPr sz="1500">
                <a:solidFill>
                  <a:schemeClr val="dk1"/>
                </a:solidFill>
                <a:latin typeface="Rubik ExtraBold"/>
                <a:ea typeface="Rubik ExtraBold"/>
                <a:cs typeface="Rubik ExtraBold"/>
                <a:sym typeface="Rubik ExtraBold"/>
              </a:endParaRPr>
            </a:p>
          </p:txBody>
        </p:sp>
        <p:sp>
          <p:nvSpPr>
            <p:cNvPr id="20" name="Google Shape;20;p2"/>
            <p:cNvSpPr txBox="1"/>
            <p:nvPr/>
          </p:nvSpPr>
          <p:spPr>
            <a:xfrm>
              <a:off x="868700" y="193500"/>
              <a:ext cx="2761200" cy="25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Meeting with Company A</a:t>
              </a:r>
              <a:endParaRPr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21" name="Google Shape;21;p2"/>
          <p:cNvGrpSpPr/>
          <p:nvPr/>
        </p:nvGrpSpPr>
        <p:grpSpPr>
          <a:xfrm>
            <a:off x="6268775" y="3438050"/>
            <a:ext cx="3366000" cy="750600"/>
            <a:chOff x="708950" y="-197625"/>
            <a:chExt cx="3366000" cy="750600"/>
          </a:xfrm>
        </p:grpSpPr>
        <p:grpSp>
          <p:nvGrpSpPr>
            <p:cNvPr id="22" name="Google Shape;22;p2"/>
            <p:cNvGrpSpPr/>
            <p:nvPr/>
          </p:nvGrpSpPr>
          <p:grpSpPr>
            <a:xfrm>
              <a:off x="708950" y="-197625"/>
              <a:ext cx="3366000" cy="750600"/>
              <a:chOff x="2532375" y="2321825"/>
              <a:chExt cx="3366000" cy="750600"/>
            </a:xfrm>
          </p:grpSpPr>
          <p:sp>
            <p:nvSpPr>
              <p:cNvPr id="23" name="Google Shape;23;p2"/>
              <p:cNvSpPr/>
              <p:nvPr/>
            </p:nvSpPr>
            <p:spPr>
              <a:xfrm>
                <a:off x="2532375" y="2321825"/>
                <a:ext cx="3366000" cy="750600"/>
              </a:xfrm>
              <a:prstGeom prst="roundRect">
                <a:avLst>
                  <a:gd fmla="val 5742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rotWithShape="0" algn="bl" dir="3120000" dist="76200">
                  <a:srgbClr val="2D2E27"/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5539200" y="2454650"/>
                <a:ext cx="260400" cy="260400"/>
              </a:xfrm>
              <a:prstGeom prst="mathMultiply">
                <a:avLst>
                  <a:gd fmla="val 23520" name="adj1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25" name="Google Shape;25;p2"/>
            <p:cNvSpPr txBox="1"/>
            <p:nvPr/>
          </p:nvSpPr>
          <p:spPr>
            <a:xfrm>
              <a:off x="868700" y="-97350"/>
              <a:ext cx="2761200" cy="32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Rubik ExtraBold"/>
                  <a:ea typeface="Rubik ExtraBold"/>
                  <a:cs typeface="Rubik ExtraBold"/>
                  <a:sym typeface="Rubik ExtraBold"/>
                </a:rPr>
                <a:t>JUNE 15, 2021 - 18H</a:t>
              </a:r>
              <a:endParaRPr sz="1500">
                <a:solidFill>
                  <a:schemeClr val="dk1"/>
                </a:solidFill>
                <a:latin typeface="Rubik ExtraBold"/>
                <a:ea typeface="Rubik ExtraBold"/>
                <a:cs typeface="Rubik ExtraBold"/>
                <a:sym typeface="Rubik ExtraBold"/>
              </a:endParaRPr>
            </a:p>
          </p:txBody>
        </p:sp>
        <p:sp>
          <p:nvSpPr>
            <p:cNvPr id="26" name="Google Shape;26;p2"/>
            <p:cNvSpPr txBox="1"/>
            <p:nvPr/>
          </p:nvSpPr>
          <p:spPr>
            <a:xfrm>
              <a:off x="868700" y="193500"/>
              <a:ext cx="2761200" cy="25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Meeting with Company A</a:t>
              </a:r>
              <a:endParaRPr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27" name="Google Shape;27;p2"/>
          <p:cNvGrpSpPr/>
          <p:nvPr/>
        </p:nvGrpSpPr>
        <p:grpSpPr>
          <a:xfrm>
            <a:off x="5582600" y="3874650"/>
            <a:ext cx="3366000" cy="750600"/>
            <a:chOff x="708950" y="-197625"/>
            <a:chExt cx="3366000" cy="750600"/>
          </a:xfrm>
        </p:grpSpPr>
        <p:grpSp>
          <p:nvGrpSpPr>
            <p:cNvPr id="28" name="Google Shape;28;p2"/>
            <p:cNvGrpSpPr/>
            <p:nvPr/>
          </p:nvGrpSpPr>
          <p:grpSpPr>
            <a:xfrm>
              <a:off x="708950" y="-197625"/>
              <a:ext cx="3366000" cy="750600"/>
              <a:chOff x="2532375" y="2321825"/>
              <a:chExt cx="3366000" cy="750600"/>
            </a:xfrm>
          </p:grpSpPr>
          <p:sp>
            <p:nvSpPr>
              <p:cNvPr id="29" name="Google Shape;29;p2"/>
              <p:cNvSpPr/>
              <p:nvPr/>
            </p:nvSpPr>
            <p:spPr>
              <a:xfrm>
                <a:off x="2532375" y="2321825"/>
                <a:ext cx="3366000" cy="750600"/>
              </a:xfrm>
              <a:prstGeom prst="roundRect">
                <a:avLst>
                  <a:gd fmla="val 5742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rotWithShape="0" algn="bl" dir="3120000" dist="76200">
                  <a:schemeClr val="dk1"/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5539200" y="2454650"/>
                <a:ext cx="260400" cy="260400"/>
              </a:xfrm>
              <a:prstGeom prst="mathMultiply">
                <a:avLst>
                  <a:gd fmla="val 23520" name="adj1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31" name="Google Shape;31;p2"/>
            <p:cNvSpPr txBox="1"/>
            <p:nvPr/>
          </p:nvSpPr>
          <p:spPr>
            <a:xfrm>
              <a:off x="868700" y="-97350"/>
              <a:ext cx="2761200" cy="32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Rubik ExtraBold"/>
                  <a:ea typeface="Rubik ExtraBold"/>
                  <a:cs typeface="Rubik ExtraBold"/>
                  <a:sym typeface="Rubik ExtraBold"/>
                </a:rPr>
                <a:t>JUNE 15, 2021 - 15H</a:t>
              </a:r>
              <a:endParaRPr sz="1500">
                <a:solidFill>
                  <a:schemeClr val="dk1"/>
                </a:solidFill>
                <a:latin typeface="Rubik ExtraBold"/>
                <a:ea typeface="Rubik ExtraBold"/>
                <a:cs typeface="Rubik ExtraBold"/>
                <a:sym typeface="Rubik ExtraBold"/>
              </a:endParaRPr>
            </a:p>
          </p:txBody>
        </p:sp>
        <p:sp>
          <p:nvSpPr>
            <p:cNvPr id="32" name="Google Shape;32;p2"/>
            <p:cNvSpPr txBox="1"/>
            <p:nvPr/>
          </p:nvSpPr>
          <p:spPr>
            <a:xfrm>
              <a:off x="868700" y="193500"/>
              <a:ext cx="2761200" cy="25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Meeting with Company A</a:t>
              </a:r>
              <a:endParaRPr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33" name="Google Shape;33;p2"/>
          <p:cNvGrpSpPr/>
          <p:nvPr/>
        </p:nvGrpSpPr>
        <p:grpSpPr>
          <a:xfrm>
            <a:off x="4896425" y="4311250"/>
            <a:ext cx="3366000" cy="750600"/>
            <a:chOff x="708950" y="-197625"/>
            <a:chExt cx="3366000" cy="750600"/>
          </a:xfrm>
        </p:grpSpPr>
        <p:grpSp>
          <p:nvGrpSpPr>
            <p:cNvPr id="34" name="Google Shape;34;p2"/>
            <p:cNvGrpSpPr/>
            <p:nvPr/>
          </p:nvGrpSpPr>
          <p:grpSpPr>
            <a:xfrm>
              <a:off x="708950" y="-197625"/>
              <a:ext cx="3366000" cy="750600"/>
              <a:chOff x="2532375" y="2321825"/>
              <a:chExt cx="3366000" cy="750600"/>
            </a:xfrm>
          </p:grpSpPr>
          <p:sp>
            <p:nvSpPr>
              <p:cNvPr id="35" name="Google Shape;35;p2"/>
              <p:cNvSpPr/>
              <p:nvPr/>
            </p:nvSpPr>
            <p:spPr>
              <a:xfrm>
                <a:off x="2532375" y="2321825"/>
                <a:ext cx="3366000" cy="750600"/>
              </a:xfrm>
              <a:prstGeom prst="roundRect">
                <a:avLst>
                  <a:gd fmla="val 5742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rotWithShape="0" algn="bl" dir="3120000" dist="76200">
                  <a:schemeClr val="dk1"/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5539200" y="2454650"/>
                <a:ext cx="260400" cy="260400"/>
              </a:xfrm>
              <a:prstGeom prst="mathMultiply">
                <a:avLst>
                  <a:gd fmla="val 23520" name="adj1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37" name="Google Shape;37;p2"/>
            <p:cNvSpPr txBox="1"/>
            <p:nvPr/>
          </p:nvSpPr>
          <p:spPr>
            <a:xfrm>
              <a:off x="868700" y="-97350"/>
              <a:ext cx="2761200" cy="32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Rubik ExtraBold"/>
                  <a:ea typeface="Rubik ExtraBold"/>
                  <a:cs typeface="Rubik ExtraBold"/>
                  <a:sym typeface="Rubik ExtraBold"/>
                </a:rPr>
                <a:t>JUNE 15, 2021 - 15H</a:t>
              </a:r>
              <a:endParaRPr sz="1500">
                <a:solidFill>
                  <a:schemeClr val="dk1"/>
                </a:solidFill>
                <a:latin typeface="Rubik ExtraBold"/>
                <a:ea typeface="Rubik ExtraBold"/>
                <a:cs typeface="Rubik ExtraBold"/>
                <a:sym typeface="Rubik ExtraBold"/>
              </a:endParaRPr>
            </a:p>
          </p:txBody>
        </p:sp>
        <p:sp>
          <p:nvSpPr>
            <p:cNvPr id="38" name="Google Shape;38;p2"/>
            <p:cNvSpPr txBox="1"/>
            <p:nvPr/>
          </p:nvSpPr>
          <p:spPr>
            <a:xfrm>
              <a:off x="868700" y="193500"/>
              <a:ext cx="2761200" cy="25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Meeting with Company A</a:t>
              </a:r>
              <a:endParaRPr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39" name="Google Shape;39;p2"/>
          <p:cNvGrpSpPr/>
          <p:nvPr/>
        </p:nvGrpSpPr>
        <p:grpSpPr>
          <a:xfrm>
            <a:off x="1511925" y="-490200"/>
            <a:ext cx="3366000" cy="750600"/>
            <a:chOff x="708950" y="-197625"/>
            <a:chExt cx="3366000" cy="750600"/>
          </a:xfrm>
        </p:grpSpPr>
        <p:grpSp>
          <p:nvGrpSpPr>
            <p:cNvPr id="40" name="Google Shape;40;p2"/>
            <p:cNvGrpSpPr/>
            <p:nvPr/>
          </p:nvGrpSpPr>
          <p:grpSpPr>
            <a:xfrm>
              <a:off x="708950" y="-197625"/>
              <a:ext cx="3366000" cy="750600"/>
              <a:chOff x="2532375" y="2321825"/>
              <a:chExt cx="3366000" cy="750600"/>
            </a:xfrm>
          </p:grpSpPr>
          <p:sp>
            <p:nvSpPr>
              <p:cNvPr id="41" name="Google Shape;41;p2"/>
              <p:cNvSpPr/>
              <p:nvPr/>
            </p:nvSpPr>
            <p:spPr>
              <a:xfrm>
                <a:off x="2532375" y="2321825"/>
                <a:ext cx="3366000" cy="750600"/>
              </a:xfrm>
              <a:prstGeom prst="roundRect">
                <a:avLst>
                  <a:gd fmla="val 5742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rotWithShape="0" algn="bl" dir="3120000" dist="76200">
                  <a:schemeClr val="dk1"/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5539200" y="2454650"/>
                <a:ext cx="260400" cy="260400"/>
              </a:xfrm>
              <a:prstGeom prst="mathMultiply">
                <a:avLst>
                  <a:gd fmla="val 23520" name="adj1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43" name="Google Shape;43;p2"/>
            <p:cNvSpPr txBox="1"/>
            <p:nvPr/>
          </p:nvSpPr>
          <p:spPr>
            <a:xfrm>
              <a:off x="868700" y="-97350"/>
              <a:ext cx="2761200" cy="32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Rubik ExtraBold"/>
                  <a:ea typeface="Rubik ExtraBold"/>
                  <a:cs typeface="Rubik ExtraBold"/>
                  <a:sym typeface="Rubik ExtraBold"/>
                </a:rPr>
                <a:t>JUNE 25, 2021 - 12H</a:t>
              </a:r>
              <a:endParaRPr sz="1500">
                <a:solidFill>
                  <a:schemeClr val="dk1"/>
                </a:solidFill>
                <a:latin typeface="Rubik ExtraBold"/>
                <a:ea typeface="Rubik ExtraBold"/>
                <a:cs typeface="Rubik ExtraBold"/>
                <a:sym typeface="Rubik ExtraBold"/>
              </a:endParaRPr>
            </a:p>
          </p:txBody>
        </p:sp>
        <p:sp>
          <p:nvSpPr>
            <p:cNvPr id="44" name="Google Shape;44;p2"/>
            <p:cNvSpPr txBox="1"/>
            <p:nvPr/>
          </p:nvSpPr>
          <p:spPr>
            <a:xfrm>
              <a:off x="868700" y="193500"/>
              <a:ext cx="2761200" cy="25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Meeting with Company A</a:t>
              </a:r>
              <a:endParaRPr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45" name="Google Shape;45;p2"/>
          <p:cNvGrpSpPr/>
          <p:nvPr/>
        </p:nvGrpSpPr>
        <p:grpSpPr>
          <a:xfrm>
            <a:off x="4210250" y="4747850"/>
            <a:ext cx="3366000" cy="750600"/>
            <a:chOff x="708950" y="-197625"/>
            <a:chExt cx="3366000" cy="750600"/>
          </a:xfrm>
        </p:grpSpPr>
        <p:grpSp>
          <p:nvGrpSpPr>
            <p:cNvPr id="46" name="Google Shape;46;p2"/>
            <p:cNvGrpSpPr/>
            <p:nvPr/>
          </p:nvGrpSpPr>
          <p:grpSpPr>
            <a:xfrm>
              <a:off x="708950" y="-197625"/>
              <a:ext cx="3366000" cy="750600"/>
              <a:chOff x="2532375" y="2321825"/>
              <a:chExt cx="3366000" cy="750600"/>
            </a:xfrm>
          </p:grpSpPr>
          <p:sp>
            <p:nvSpPr>
              <p:cNvPr id="47" name="Google Shape;47;p2"/>
              <p:cNvSpPr/>
              <p:nvPr/>
            </p:nvSpPr>
            <p:spPr>
              <a:xfrm>
                <a:off x="2532375" y="2321825"/>
                <a:ext cx="3366000" cy="750600"/>
              </a:xfrm>
              <a:prstGeom prst="roundRect">
                <a:avLst>
                  <a:gd fmla="val 5742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rotWithShape="0" algn="bl" dir="3120000" dist="76200">
                  <a:schemeClr val="dk1"/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>
                <a:off x="5539200" y="2454650"/>
                <a:ext cx="260400" cy="260400"/>
              </a:xfrm>
              <a:prstGeom prst="mathMultiply">
                <a:avLst>
                  <a:gd fmla="val 23520" name="adj1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49" name="Google Shape;49;p2"/>
            <p:cNvSpPr txBox="1"/>
            <p:nvPr/>
          </p:nvSpPr>
          <p:spPr>
            <a:xfrm>
              <a:off x="868700" y="-97350"/>
              <a:ext cx="2761200" cy="32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Rubik ExtraBold"/>
                  <a:ea typeface="Rubik ExtraBold"/>
                  <a:cs typeface="Rubik ExtraBold"/>
                  <a:sym typeface="Rubik ExtraBold"/>
                </a:rPr>
                <a:t>MARCH 22, 2021 - 15H</a:t>
              </a:r>
              <a:endParaRPr sz="1500">
                <a:solidFill>
                  <a:schemeClr val="dk1"/>
                </a:solidFill>
                <a:latin typeface="Rubik ExtraBold"/>
                <a:ea typeface="Rubik ExtraBold"/>
                <a:cs typeface="Rubik ExtraBold"/>
                <a:sym typeface="Rubik ExtraBold"/>
              </a:endParaRPr>
            </a:p>
          </p:txBody>
        </p:sp>
        <p:sp>
          <p:nvSpPr>
            <p:cNvPr id="50" name="Google Shape;50;p2"/>
            <p:cNvSpPr txBox="1"/>
            <p:nvPr/>
          </p:nvSpPr>
          <p:spPr>
            <a:xfrm>
              <a:off x="868700" y="193500"/>
              <a:ext cx="2761200" cy="25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Meeting with Company A</a:t>
              </a:r>
              <a:endParaRPr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51" name="Google Shape;51;p2"/>
          <p:cNvGrpSpPr/>
          <p:nvPr/>
        </p:nvGrpSpPr>
        <p:grpSpPr>
          <a:xfrm>
            <a:off x="-546600" y="819600"/>
            <a:ext cx="3366000" cy="750600"/>
            <a:chOff x="708950" y="-197625"/>
            <a:chExt cx="3366000" cy="750600"/>
          </a:xfrm>
        </p:grpSpPr>
        <p:grpSp>
          <p:nvGrpSpPr>
            <p:cNvPr id="52" name="Google Shape;52;p2"/>
            <p:cNvGrpSpPr/>
            <p:nvPr/>
          </p:nvGrpSpPr>
          <p:grpSpPr>
            <a:xfrm>
              <a:off x="708950" y="-197625"/>
              <a:ext cx="3366000" cy="750600"/>
              <a:chOff x="2532375" y="2321825"/>
              <a:chExt cx="3366000" cy="750600"/>
            </a:xfrm>
          </p:grpSpPr>
          <p:sp>
            <p:nvSpPr>
              <p:cNvPr id="53" name="Google Shape;53;p2"/>
              <p:cNvSpPr/>
              <p:nvPr/>
            </p:nvSpPr>
            <p:spPr>
              <a:xfrm>
                <a:off x="2532375" y="2321825"/>
                <a:ext cx="3366000" cy="750600"/>
              </a:xfrm>
              <a:prstGeom prst="roundRect">
                <a:avLst>
                  <a:gd fmla="val 5742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rotWithShape="0" algn="bl" dir="3120000" dist="76200">
                  <a:schemeClr val="dk1"/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5539200" y="2454650"/>
                <a:ext cx="260400" cy="260400"/>
              </a:xfrm>
              <a:prstGeom prst="mathMultiply">
                <a:avLst>
                  <a:gd fmla="val 23520" name="adj1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55" name="Google Shape;55;p2"/>
            <p:cNvSpPr txBox="1"/>
            <p:nvPr/>
          </p:nvSpPr>
          <p:spPr>
            <a:xfrm>
              <a:off x="868700" y="-97350"/>
              <a:ext cx="2761200" cy="32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Rubik ExtraBold"/>
                  <a:ea typeface="Rubik ExtraBold"/>
                  <a:cs typeface="Rubik ExtraBold"/>
                  <a:sym typeface="Rubik ExtraBold"/>
                </a:rPr>
                <a:t>APRIL 15, 2021 - 15H</a:t>
              </a:r>
              <a:endParaRPr sz="1500">
                <a:solidFill>
                  <a:schemeClr val="dk1"/>
                </a:solidFill>
                <a:latin typeface="Rubik ExtraBold"/>
                <a:ea typeface="Rubik ExtraBold"/>
                <a:cs typeface="Rubik ExtraBold"/>
                <a:sym typeface="Rubik ExtraBold"/>
              </a:endParaRPr>
            </a:p>
          </p:txBody>
        </p:sp>
        <p:sp>
          <p:nvSpPr>
            <p:cNvPr id="56" name="Google Shape;56;p2"/>
            <p:cNvSpPr txBox="1"/>
            <p:nvPr/>
          </p:nvSpPr>
          <p:spPr>
            <a:xfrm>
              <a:off x="868700" y="193500"/>
              <a:ext cx="2761200" cy="25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Meeting with Company A</a:t>
              </a:r>
              <a:endParaRPr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57" name="Google Shape;57;p2"/>
          <p:cNvGrpSpPr/>
          <p:nvPr/>
        </p:nvGrpSpPr>
        <p:grpSpPr>
          <a:xfrm>
            <a:off x="6881600" y="-310550"/>
            <a:ext cx="3366000" cy="750600"/>
            <a:chOff x="708950" y="-197625"/>
            <a:chExt cx="3366000" cy="750600"/>
          </a:xfrm>
        </p:grpSpPr>
        <p:grpSp>
          <p:nvGrpSpPr>
            <p:cNvPr id="58" name="Google Shape;58;p2"/>
            <p:cNvGrpSpPr/>
            <p:nvPr/>
          </p:nvGrpSpPr>
          <p:grpSpPr>
            <a:xfrm>
              <a:off x="708950" y="-197625"/>
              <a:ext cx="3366000" cy="750600"/>
              <a:chOff x="2532375" y="2321825"/>
              <a:chExt cx="3366000" cy="750600"/>
            </a:xfrm>
          </p:grpSpPr>
          <p:sp>
            <p:nvSpPr>
              <p:cNvPr id="59" name="Google Shape;59;p2"/>
              <p:cNvSpPr/>
              <p:nvPr/>
            </p:nvSpPr>
            <p:spPr>
              <a:xfrm>
                <a:off x="2532375" y="2321825"/>
                <a:ext cx="3366000" cy="750600"/>
              </a:xfrm>
              <a:prstGeom prst="roundRect">
                <a:avLst>
                  <a:gd fmla="val 5742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rotWithShape="0" algn="bl" dir="3120000" dist="76200">
                  <a:schemeClr val="dk1"/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>
                <a:off x="5539200" y="2454650"/>
                <a:ext cx="260400" cy="260400"/>
              </a:xfrm>
              <a:prstGeom prst="mathMultiply">
                <a:avLst>
                  <a:gd fmla="val 23520" name="adj1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61" name="Google Shape;61;p2"/>
            <p:cNvSpPr txBox="1"/>
            <p:nvPr/>
          </p:nvSpPr>
          <p:spPr>
            <a:xfrm>
              <a:off x="868700" y="-97350"/>
              <a:ext cx="2761200" cy="32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Rubik ExtraBold"/>
                  <a:ea typeface="Rubik ExtraBold"/>
                  <a:cs typeface="Rubik ExtraBold"/>
                  <a:sym typeface="Rubik ExtraBold"/>
                </a:rPr>
                <a:t>JUNE 15, 2021 - 18H</a:t>
              </a:r>
              <a:endParaRPr sz="1500">
                <a:solidFill>
                  <a:schemeClr val="dk1"/>
                </a:solidFill>
                <a:latin typeface="Rubik ExtraBold"/>
                <a:ea typeface="Rubik ExtraBold"/>
                <a:cs typeface="Rubik ExtraBold"/>
                <a:sym typeface="Rubik ExtraBold"/>
              </a:endParaRPr>
            </a:p>
          </p:txBody>
        </p:sp>
        <p:sp>
          <p:nvSpPr>
            <p:cNvPr id="62" name="Google Shape;62;p2"/>
            <p:cNvSpPr txBox="1"/>
            <p:nvPr/>
          </p:nvSpPr>
          <p:spPr>
            <a:xfrm>
              <a:off x="868700" y="193500"/>
              <a:ext cx="2761200" cy="25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Meeting with Company A</a:t>
              </a:r>
              <a:endParaRPr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63" name="Google Shape;63;p2"/>
          <p:cNvGrpSpPr/>
          <p:nvPr/>
        </p:nvGrpSpPr>
        <p:grpSpPr>
          <a:xfrm>
            <a:off x="6195425" y="126050"/>
            <a:ext cx="3366000" cy="750600"/>
            <a:chOff x="708950" y="-197625"/>
            <a:chExt cx="3366000" cy="750600"/>
          </a:xfrm>
        </p:grpSpPr>
        <p:grpSp>
          <p:nvGrpSpPr>
            <p:cNvPr id="64" name="Google Shape;64;p2"/>
            <p:cNvGrpSpPr/>
            <p:nvPr/>
          </p:nvGrpSpPr>
          <p:grpSpPr>
            <a:xfrm>
              <a:off x="708950" y="-197625"/>
              <a:ext cx="3366000" cy="750600"/>
              <a:chOff x="2532375" y="2321825"/>
              <a:chExt cx="3366000" cy="750600"/>
            </a:xfrm>
          </p:grpSpPr>
          <p:sp>
            <p:nvSpPr>
              <p:cNvPr id="65" name="Google Shape;65;p2"/>
              <p:cNvSpPr/>
              <p:nvPr/>
            </p:nvSpPr>
            <p:spPr>
              <a:xfrm>
                <a:off x="2532375" y="2321825"/>
                <a:ext cx="3366000" cy="750600"/>
              </a:xfrm>
              <a:prstGeom prst="roundRect">
                <a:avLst>
                  <a:gd fmla="val 5742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rotWithShape="0" algn="bl" dir="3120000" dist="76200">
                  <a:schemeClr val="dk1"/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5539200" y="2454650"/>
                <a:ext cx="260400" cy="260400"/>
              </a:xfrm>
              <a:prstGeom prst="mathMultiply">
                <a:avLst>
                  <a:gd fmla="val 23520" name="adj1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67" name="Google Shape;67;p2"/>
            <p:cNvSpPr txBox="1"/>
            <p:nvPr/>
          </p:nvSpPr>
          <p:spPr>
            <a:xfrm>
              <a:off x="868700" y="-97350"/>
              <a:ext cx="2761200" cy="32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Rubik ExtraBold"/>
                  <a:ea typeface="Rubik ExtraBold"/>
                  <a:cs typeface="Rubik ExtraBold"/>
                  <a:sym typeface="Rubik ExtraBold"/>
                </a:rPr>
                <a:t>JUNE 15, 2021 - 15H</a:t>
              </a:r>
              <a:endParaRPr sz="1500">
                <a:solidFill>
                  <a:schemeClr val="dk1"/>
                </a:solidFill>
                <a:latin typeface="Rubik ExtraBold"/>
                <a:ea typeface="Rubik ExtraBold"/>
                <a:cs typeface="Rubik ExtraBold"/>
                <a:sym typeface="Rubik ExtraBold"/>
              </a:endParaRPr>
            </a:p>
          </p:txBody>
        </p:sp>
        <p:sp>
          <p:nvSpPr>
            <p:cNvPr id="68" name="Google Shape;68;p2"/>
            <p:cNvSpPr txBox="1"/>
            <p:nvPr/>
          </p:nvSpPr>
          <p:spPr>
            <a:xfrm>
              <a:off x="868700" y="193500"/>
              <a:ext cx="2761200" cy="25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Meeting with Company A</a:t>
              </a:r>
              <a:endParaRPr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69" name="Google Shape;69;p2"/>
          <p:cNvGrpSpPr/>
          <p:nvPr/>
        </p:nvGrpSpPr>
        <p:grpSpPr>
          <a:xfrm>
            <a:off x="5509250" y="562650"/>
            <a:ext cx="3366000" cy="750600"/>
            <a:chOff x="708950" y="-197625"/>
            <a:chExt cx="3366000" cy="750600"/>
          </a:xfrm>
        </p:grpSpPr>
        <p:grpSp>
          <p:nvGrpSpPr>
            <p:cNvPr id="70" name="Google Shape;70;p2"/>
            <p:cNvGrpSpPr/>
            <p:nvPr/>
          </p:nvGrpSpPr>
          <p:grpSpPr>
            <a:xfrm>
              <a:off x="708950" y="-197625"/>
              <a:ext cx="3366000" cy="750600"/>
              <a:chOff x="2532375" y="2321825"/>
              <a:chExt cx="3366000" cy="750600"/>
            </a:xfrm>
          </p:grpSpPr>
          <p:sp>
            <p:nvSpPr>
              <p:cNvPr id="71" name="Google Shape;71;p2"/>
              <p:cNvSpPr/>
              <p:nvPr/>
            </p:nvSpPr>
            <p:spPr>
              <a:xfrm>
                <a:off x="2532375" y="2321825"/>
                <a:ext cx="3366000" cy="750600"/>
              </a:xfrm>
              <a:prstGeom prst="roundRect">
                <a:avLst>
                  <a:gd fmla="val 5742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rotWithShape="0" algn="bl" dir="3120000" dist="76200">
                  <a:schemeClr val="dk1"/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" name="Google Shape;72;p2"/>
              <p:cNvSpPr/>
              <p:nvPr/>
            </p:nvSpPr>
            <p:spPr>
              <a:xfrm>
                <a:off x="5539200" y="2454650"/>
                <a:ext cx="260400" cy="260400"/>
              </a:xfrm>
              <a:prstGeom prst="mathMultiply">
                <a:avLst>
                  <a:gd fmla="val 23520" name="adj1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73" name="Google Shape;73;p2"/>
            <p:cNvSpPr txBox="1"/>
            <p:nvPr/>
          </p:nvSpPr>
          <p:spPr>
            <a:xfrm>
              <a:off x="868700" y="-97350"/>
              <a:ext cx="2761200" cy="32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Rubik ExtraBold"/>
                  <a:ea typeface="Rubik ExtraBold"/>
                  <a:cs typeface="Rubik ExtraBold"/>
                  <a:sym typeface="Rubik ExtraBold"/>
                </a:rPr>
                <a:t>JUNE 15, 2021 - 15H</a:t>
              </a:r>
              <a:endParaRPr sz="1500">
                <a:solidFill>
                  <a:schemeClr val="dk1"/>
                </a:solidFill>
                <a:latin typeface="Rubik ExtraBold"/>
                <a:ea typeface="Rubik ExtraBold"/>
                <a:cs typeface="Rubik ExtraBold"/>
                <a:sym typeface="Rubik ExtraBold"/>
              </a:endParaRPr>
            </a:p>
          </p:txBody>
        </p:sp>
        <p:sp>
          <p:nvSpPr>
            <p:cNvPr id="74" name="Google Shape;74;p2"/>
            <p:cNvSpPr txBox="1"/>
            <p:nvPr/>
          </p:nvSpPr>
          <p:spPr>
            <a:xfrm>
              <a:off x="868700" y="193500"/>
              <a:ext cx="2761200" cy="25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Meeting with Company A</a:t>
              </a:r>
              <a:endParaRPr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75" name="Google Shape;75;p2"/>
          <p:cNvSpPr/>
          <p:nvPr/>
        </p:nvSpPr>
        <p:spPr>
          <a:xfrm>
            <a:off x="726850" y="683250"/>
            <a:ext cx="7697100" cy="3777000"/>
          </a:xfrm>
          <a:prstGeom prst="roundRect">
            <a:avLst>
              <a:gd fmla="val 5742" name="adj"/>
            </a:avLst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3120000" dist="76200">
              <a:schemeClr val="dk1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76" name="Google Shape;76;p2"/>
          <p:cNvCxnSpPr/>
          <p:nvPr/>
        </p:nvCxnSpPr>
        <p:spPr>
          <a:xfrm>
            <a:off x="720000" y="1064389"/>
            <a:ext cx="7697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7" name="Google Shape;77;p2"/>
          <p:cNvSpPr/>
          <p:nvPr/>
        </p:nvSpPr>
        <p:spPr>
          <a:xfrm>
            <a:off x="7368795" y="816719"/>
            <a:ext cx="140400" cy="140400"/>
          </a:xfrm>
          <a:prstGeom prst="ellipse">
            <a:avLst/>
          </a:prstGeom>
          <a:solidFill>
            <a:schemeClr val="dk2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2700000" dist="19050">
              <a:schemeClr val="dk1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2"/>
          <p:cNvSpPr/>
          <p:nvPr/>
        </p:nvSpPr>
        <p:spPr>
          <a:xfrm>
            <a:off x="7666043" y="816719"/>
            <a:ext cx="140400" cy="140400"/>
          </a:xfrm>
          <a:prstGeom prst="ellipse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2700000" dist="19050">
              <a:schemeClr val="dk1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2"/>
          <p:cNvSpPr/>
          <p:nvPr/>
        </p:nvSpPr>
        <p:spPr>
          <a:xfrm>
            <a:off x="7963292" y="816719"/>
            <a:ext cx="140400" cy="140400"/>
          </a:xfrm>
          <a:prstGeom prst="ellipse">
            <a:avLst/>
          </a:prstGeom>
          <a:solidFill>
            <a:schemeClr val="accent5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2700000" dist="19050">
              <a:schemeClr val="dk1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2"/>
          <p:cNvSpPr txBox="1"/>
          <p:nvPr>
            <p:ph type="ctrTitle"/>
          </p:nvPr>
        </p:nvSpPr>
        <p:spPr>
          <a:xfrm>
            <a:off x="987375" y="1563513"/>
            <a:ext cx="7169400" cy="169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000">
                <a:latin typeface="Rubik ExtraBold"/>
                <a:ea typeface="Rubik ExtraBold"/>
                <a:cs typeface="Rubik ExtraBold"/>
                <a:sym typeface="Rubik Extra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81" name="Google Shape;81;p2"/>
          <p:cNvSpPr txBox="1"/>
          <p:nvPr>
            <p:ph idx="1" type="subTitle"/>
          </p:nvPr>
        </p:nvSpPr>
        <p:spPr>
          <a:xfrm>
            <a:off x="1869075" y="3240600"/>
            <a:ext cx="5405700" cy="48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Inter"/>
                <a:ea typeface="Inter"/>
                <a:cs typeface="Inter"/>
                <a:sym typeface="Inter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" name="Google Shape;200;p11"/>
          <p:cNvGrpSpPr/>
          <p:nvPr/>
        </p:nvGrpSpPr>
        <p:grpSpPr>
          <a:xfrm>
            <a:off x="247200" y="332350"/>
            <a:ext cx="8649600" cy="4478700"/>
            <a:chOff x="247200" y="332350"/>
            <a:chExt cx="8649600" cy="4478700"/>
          </a:xfrm>
        </p:grpSpPr>
        <p:sp>
          <p:nvSpPr>
            <p:cNvPr id="201" name="Google Shape;201;p11"/>
            <p:cNvSpPr/>
            <p:nvPr/>
          </p:nvSpPr>
          <p:spPr>
            <a:xfrm>
              <a:off x="247200" y="332350"/>
              <a:ext cx="8649600" cy="4478700"/>
            </a:xfrm>
            <a:prstGeom prst="roundRect">
              <a:avLst>
                <a:gd fmla="val 3336" name="adj"/>
              </a:avLst>
            </a:prstGeom>
            <a:solidFill>
              <a:schemeClr val="lt1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rotWithShape="0" algn="bl" dir="3120000" dist="76200">
                <a:srgbClr val="2D2E27"/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202" name="Google Shape;202;p11"/>
            <p:cNvGrpSpPr/>
            <p:nvPr/>
          </p:nvGrpSpPr>
          <p:grpSpPr>
            <a:xfrm>
              <a:off x="247200" y="473369"/>
              <a:ext cx="8642700" cy="247681"/>
              <a:chOff x="247200" y="1419444"/>
              <a:chExt cx="8642700" cy="247681"/>
            </a:xfrm>
          </p:grpSpPr>
          <p:cxnSp>
            <p:nvCxnSpPr>
              <p:cNvPr id="203" name="Google Shape;203;p11"/>
              <p:cNvCxnSpPr/>
              <p:nvPr/>
            </p:nvCxnSpPr>
            <p:spPr>
              <a:xfrm>
                <a:off x="247200" y="1667125"/>
                <a:ext cx="86427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204" name="Google Shape;204;p11"/>
              <p:cNvSpPr/>
              <p:nvPr/>
            </p:nvSpPr>
            <p:spPr>
              <a:xfrm>
                <a:off x="7841645" y="1419444"/>
                <a:ext cx="140400" cy="140400"/>
              </a:xfrm>
              <a:prstGeom prst="ellipse">
                <a:avLst/>
              </a:prstGeom>
              <a:solidFill>
                <a:schemeClr val="dk2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rotWithShape="0" algn="bl" dir="2700000" dist="19050">
                  <a:srgbClr val="2D2E27"/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5" name="Google Shape;205;p11"/>
              <p:cNvSpPr/>
              <p:nvPr/>
            </p:nvSpPr>
            <p:spPr>
              <a:xfrm>
                <a:off x="8138893" y="1419444"/>
                <a:ext cx="140400" cy="140400"/>
              </a:xfrm>
              <a:prstGeom prst="ellipse">
                <a:avLst/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rotWithShape="0" algn="bl" dir="2700000" dist="19050">
                  <a:srgbClr val="2D2E27"/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" name="Google Shape;206;p11"/>
              <p:cNvSpPr/>
              <p:nvPr/>
            </p:nvSpPr>
            <p:spPr>
              <a:xfrm>
                <a:off x="8436142" y="1419444"/>
                <a:ext cx="140400" cy="140400"/>
              </a:xfrm>
              <a:prstGeom prst="ellipse">
                <a:avLst/>
              </a:prstGeom>
              <a:solidFill>
                <a:schemeClr val="lt2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rotWithShape="0" algn="bl" dir="2700000" dist="19050">
                  <a:srgbClr val="2D2E27"/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207" name="Google Shape;207;p11"/>
          <p:cNvSpPr txBox="1"/>
          <p:nvPr>
            <p:ph hasCustomPrompt="1" type="title"/>
          </p:nvPr>
        </p:nvSpPr>
        <p:spPr>
          <a:xfrm>
            <a:off x="720000" y="1635425"/>
            <a:ext cx="4772400" cy="153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80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08" name="Google Shape;208;p11"/>
          <p:cNvSpPr txBox="1"/>
          <p:nvPr>
            <p:ph idx="1" type="subTitle"/>
          </p:nvPr>
        </p:nvSpPr>
        <p:spPr>
          <a:xfrm>
            <a:off x="1458600" y="3170225"/>
            <a:ext cx="3295200" cy="42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highlight>
                  <a:schemeClr val="lt2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rgbClr val="FFFFFF"/>
        </a:solidFill>
      </p:bgPr>
    </p:bg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ITLE_ONLY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3"/>
          <p:cNvSpPr/>
          <p:nvPr/>
        </p:nvSpPr>
        <p:spPr>
          <a:xfrm>
            <a:off x="247200" y="332350"/>
            <a:ext cx="8649600" cy="798900"/>
          </a:xfrm>
          <a:prstGeom prst="roundRect">
            <a:avLst>
              <a:gd fmla="val 18597" name="adj"/>
            </a:avLst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3120000" dist="76200">
              <a:schemeClr val="dk1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2" name="Google Shape;212;p13"/>
          <p:cNvGrpSpPr/>
          <p:nvPr/>
        </p:nvGrpSpPr>
        <p:grpSpPr>
          <a:xfrm>
            <a:off x="247200" y="1328450"/>
            <a:ext cx="8649600" cy="3482700"/>
            <a:chOff x="247200" y="1285975"/>
            <a:chExt cx="8649600" cy="3482700"/>
          </a:xfrm>
        </p:grpSpPr>
        <p:sp>
          <p:nvSpPr>
            <p:cNvPr id="213" name="Google Shape;213;p13"/>
            <p:cNvSpPr/>
            <p:nvPr/>
          </p:nvSpPr>
          <p:spPr>
            <a:xfrm>
              <a:off x="247200" y="1285975"/>
              <a:ext cx="8649600" cy="3482700"/>
            </a:xfrm>
            <a:prstGeom prst="roundRect">
              <a:avLst>
                <a:gd fmla="val 3972" name="adj"/>
              </a:avLst>
            </a:prstGeom>
            <a:solidFill>
              <a:schemeClr val="lt1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rotWithShape="0" algn="bl" dir="3120000" dist="76200">
                <a:schemeClr val="dk1"/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214" name="Google Shape;214;p13"/>
            <p:cNvCxnSpPr/>
            <p:nvPr/>
          </p:nvCxnSpPr>
          <p:spPr>
            <a:xfrm>
              <a:off x="247200" y="1667125"/>
              <a:ext cx="8642700" cy="0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215" name="Google Shape;215;p13"/>
            <p:cNvSpPr/>
            <p:nvPr/>
          </p:nvSpPr>
          <p:spPr>
            <a:xfrm>
              <a:off x="7841645" y="1419444"/>
              <a:ext cx="140400" cy="140400"/>
            </a:xfrm>
            <a:prstGeom prst="ellipse">
              <a:avLst/>
            </a:prstGeom>
            <a:solidFill>
              <a:schemeClr val="dk2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rotWithShape="0" algn="bl" dir="2700000" dist="19050">
                <a:schemeClr val="dk1"/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" name="Google Shape;216;p13"/>
            <p:cNvSpPr/>
            <p:nvPr/>
          </p:nvSpPr>
          <p:spPr>
            <a:xfrm>
              <a:off x="8138893" y="1419444"/>
              <a:ext cx="140400" cy="140400"/>
            </a:xfrm>
            <a:prstGeom prst="ellipse">
              <a:avLst/>
            </a:prstGeom>
            <a:solidFill>
              <a:schemeClr val="lt1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rotWithShape="0" algn="bl" dir="2700000" dist="19050">
                <a:schemeClr val="dk1"/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" name="Google Shape;217;p13"/>
            <p:cNvSpPr/>
            <p:nvPr/>
          </p:nvSpPr>
          <p:spPr>
            <a:xfrm>
              <a:off x="8436142" y="1419444"/>
              <a:ext cx="140400" cy="140400"/>
            </a:xfrm>
            <a:prstGeom prst="ellipse">
              <a:avLst/>
            </a:prstGeom>
            <a:solidFill>
              <a:schemeClr val="lt2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rotWithShape="0" algn="bl" dir="2700000" dist="19050">
                <a:schemeClr val="dk1"/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8" name="Google Shape;218;p13"/>
          <p:cNvSpPr/>
          <p:nvPr/>
        </p:nvSpPr>
        <p:spPr>
          <a:xfrm>
            <a:off x="8293800" y="601600"/>
            <a:ext cx="260400" cy="260400"/>
          </a:xfrm>
          <a:prstGeom prst="mathMultiply">
            <a:avLst>
              <a:gd fmla="val 23520" name="adj1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1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20" name="Google Shape;220;p13"/>
          <p:cNvSpPr txBox="1"/>
          <p:nvPr>
            <p:ph hasCustomPrompt="1" idx="2" type="title"/>
          </p:nvPr>
        </p:nvSpPr>
        <p:spPr>
          <a:xfrm>
            <a:off x="356500" y="1937625"/>
            <a:ext cx="13539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41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21" name="Google Shape;221;p13"/>
          <p:cNvSpPr txBox="1"/>
          <p:nvPr>
            <p:ph idx="1" type="subTitle"/>
          </p:nvPr>
        </p:nvSpPr>
        <p:spPr>
          <a:xfrm>
            <a:off x="1710400" y="2590200"/>
            <a:ext cx="25038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22" name="Google Shape;222;p13"/>
          <p:cNvSpPr txBox="1"/>
          <p:nvPr>
            <p:ph idx="3" type="subTitle"/>
          </p:nvPr>
        </p:nvSpPr>
        <p:spPr>
          <a:xfrm>
            <a:off x="1710400" y="2030350"/>
            <a:ext cx="2049300" cy="43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9pPr>
          </a:lstStyle>
          <a:p/>
        </p:txBody>
      </p:sp>
      <p:sp>
        <p:nvSpPr>
          <p:cNvPr id="223" name="Google Shape;223;p13"/>
          <p:cNvSpPr txBox="1"/>
          <p:nvPr>
            <p:ph hasCustomPrompt="1" idx="4" type="title"/>
          </p:nvPr>
        </p:nvSpPr>
        <p:spPr>
          <a:xfrm>
            <a:off x="4651600" y="1937625"/>
            <a:ext cx="13539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41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24" name="Google Shape;224;p13"/>
          <p:cNvSpPr txBox="1"/>
          <p:nvPr>
            <p:ph idx="5" type="subTitle"/>
          </p:nvPr>
        </p:nvSpPr>
        <p:spPr>
          <a:xfrm>
            <a:off x="6005500" y="2590200"/>
            <a:ext cx="25038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25" name="Google Shape;225;p13"/>
          <p:cNvSpPr txBox="1"/>
          <p:nvPr>
            <p:ph idx="6" type="subTitle"/>
          </p:nvPr>
        </p:nvSpPr>
        <p:spPr>
          <a:xfrm>
            <a:off x="6005500" y="2030350"/>
            <a:ext cx="2049300" cy="43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9pPr>
          </a:lstStyle>
          <a:p/>
        </p:txBody>
      </p:sp>
      <p:sp>
        <p:nvSpPr>
          <p:cNvPr id="226" name="Google Shape;226;p13"/>
          <p:cNvSpPr txBox="1"/>
          <p:nvPr>
            <p:ph hasCustomPrompt="1" idx="7" type="title"/>
          </p:nvPr>
        </p:nvSpPr>
        <p:spPr>
          <a:xfrm>
            <a:off x="356500" y="3351775"/>
            <a:ext cx="13539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41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27" name="Google Shape;227;p13"/>
          <p:cNvSpPr txBox="1"/>
          <p:nvPr>
            <p:ph idx="8" type="subTitle"/>
          </p:nvPr>
        </p:nvSpPr>
        <p:spPr>
          <a:xfrm>
            <a:off x="1710400" y="4006900"/>
            <a:ext cx="25038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28" name="Google Shape;228;p13"/>
          <p:cNvSpPr txBox="1"/>
          <p:nvPr>
            <p:ph idx="9" type="subTitle"/>
          </p:nvPr>
        </p:nvSpPr>
        <p:spPr>
          <a:xfrm>
            <a:off x="1710400" y="3447050"/>
            <a:ext cx="2049300" cy="43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9pPr>
          </a:lstStyle>
          <a:p/>
        </p:txBody>
      </p:sp>
      <p:sp>
        <p:nvSpPr>
          <p:cNvPr id="229" name="Google Shape;229;p13"/>
          <p:cNvSpPr txBox="1"/>
          <p:nvPr>
            <p:ph hasCustomPrompt="1" idx="13" type="title"/>
          </p:nvPr>
        </p:nvSpPr>
        <p:spPr>
          <a:xfrm>
            <a:off x="4651600" y="3351775"/>
            <a:ext cx="13539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41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30" name="Google Shape;230;p13"/>
          <p:cNvSpPr txBox="1"/>
          <p:nvPr>
            <p:ph idx="14" type="subTitle"/>
          </p:nvPr>
        </p:nvSpPr>
        <p:spPr>
          <a:xfrm>
            <a:off x="6005500" y="4006900"/>
            <a:ext cx="25038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31" name="Google Shape;231;p13"/>
          <p:cNvSpPr txBox="1"/>
          <p:nvPr>
            <p:ph idx="15" type="subTitle"/>
          </p:nvPr>
        </p:nvSpPr>
        <p:spPr>
          <a:xfrm>
            <a:off x="6005500" y="3447050"/>
            <a:ext cx="2049300" cy="43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CUSTOM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3" name="Google Shape;233;p14"/>
          <p:cNvGrpSpPr/>
          <p:nvPr/>
        </p:nvGrpSpPr>
        <p:grpSpPr>
          <a:xfrm>
            <a:off x="247200" y="332350"/>
            <a:ext cx="8649600" cy="4478700"/>
            <a:chOff x="247200" y="332350"/>
            <a:chExt cx="8649600" cy="4478700"/>
          </a:xfrm>
        </p:grpSpPr>
        <p:sp>
          <p:nvSpPr>
            <p:cNvPr id="234" name="Google Shape;234;p14"/>
            <p:cNvSpPr/>
            <p:nvPr/>
          </p:nvSpPr>
          <p:spPr>
            <a:xfrm>
              <a:off x="247200" y="332350"/>
              <a:ext cx="8649600" cy="4478700"/>
            </a:xfrm>
            <a:prstGeom prst="roundRect">
              <a:avLst>
                <a:gd fmla="val 3336" name="adj"/>
              </a:avLst>
            </a:prstGeom>
            <a:solidFill>
              <a:schemeClr val="lt1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rotWithShape="0" algn="bl" dir="3120000" dist="76200">
                <a:srgbClr val="2D2E27"/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235" name="Google Shape;235;p14"/>
            <p:cNvGrpSpPr/>
            <p:nvPr/>
          </p:nvGrpSpPr>
          <p:grpSpPr>
            <a:xfrm>
              <a:off x="247200" y="473369"/>
              <a:ext cx="8642700" cy="247681"/>
              <a:chOff x="247200" y="1419444"/>
              <a:chExt cx="8642700" cy="247681"/>
            </a:xfrm>
          </p:grpSpPr>
          <p:cxnSp>
            <p:nvCxnSpPr>
              <p:cNvPr id="236" name="Google Shape;236;p14"/>
              <p:cNvCxnSpPr/>
              <p:nvPr/>
            </p:nvCxnSpPr>
            <p:spPr>
              <a:xfrm>
                <a:off x="247200" y="1667125"/>
                <a:ext cx="86427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237" name="Google Shape;237;p14"/>
              <p:cNvSpPr/>
              <p:nvPr/>
            </p:nvSpPr>
            <p:spPr>
              <a:xfrm>
                <a:off x="7841645" y="1419444"/>
                <a:ext cx="140400" cy="140400"/>
              </a:xfrm>
              <a:prstGeom prst="ellipse">
                <a:avLst/>
              </a:prstGeom>
              <a:solidFill>
                <a:schemeClr val="dk2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rotWithShape="0" algn="bl" dir="2700000" dist="19050">
                  <a:srgbClr val="2D2E27"/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" name="Google Shape;238;p14"/>
              <p:cNvSpPr/>
              <p:nvPr/>
            </p:nvSpPr>
            <p:spPr>
              <a:xfrm>
                <a:off x="8138893" y="1419444"/>
                <a:ext cx="140400" cy="140400"/>
              </a:xfrm>
              <a:prstGeom prst="ellipse">
                <a:avLst/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rotWithShape="0" algn="bl" dir="2700000" dist="19050">
                  <a:srgbClr val="2D2E27"/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9" name="Google Shape;239;p14"/>
              <p:cNvSpPr/>
              <p:nvPr/>
            </p:nvSpPr>
            <p:spPr>
              <a:xfrm>
                <a:off x="8436142" y="1419444"/>
                <a:ext cx="140400" cy="140400"/>
              </a:xfrm>
              <a:prstGeom prst="ellipse">
                <a:avLst/>
              </a:prstGeom>
              <a:solidFill>
                <a:schemeClr val="lt2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rotWithShape="0" algn="bl" dir="2700000" dist="19050">
                  <a:srgbClr val="2D2E27"/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240" name="Google Shape;240;p14"/>
          <p:cNvSpPr txBox="1"/>
          <p:nvPr>
            <p:ph idx="1" type="subTitle"/>
          </p:nvPr>
        </p:nvSpPr>
        <p:spPr>
          <a:xfrm>
            <a:off x="3024800" y="1430250"/>
            <a:ext cx="5388000" cy="1911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2800"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41" name="Google Shape;241;p14"/>
          <p:cNvSpPr txBox="1"/>
          <p:nvPr>
            <p:ph idx="2" type="subTitle"/>
          </p:nvPr>
        </p:nvSpPr>
        <p:spPr>
          <a:xfrm>
            <a:off x="3024800" y="3711725"/>
            <a:ext cx="3094500" cy="32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TITLE_ONLY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5"/>
          <p:cNvSpPr/>
          <p:nvPr/>
        </p:nvSpPr>
        <p:spPr>
          <a:xfrm>
            <a:off x="247200" y="332350"/>
            <a:ext cx="8649600" cy="798900"/>
          </a:xfrm>
          <a:prstGeom prst="roundRect">
            <a:avLst>
              <a:gd fmla="val 18597" name="adj"/>
            </a:avLst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3120000" dist="76200">
              <a:srgbClr val="2D2E27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15"/>
          <p:cNvSpPr/>
          <p:nvPr/>
        </p:nvSpPr>
        <p:spPr>
          <a:xfrm>
            <a:off x="247200" y="1328450"/>
            <a:ext cx="8649600" cy="3482700"/>
          </a:xfrm>
          <a:prstGeom prst="roundRect">
            <a:avLst>
              <a:gd fmla="val 3972" name="adj"/>
            </a:avLst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3120000" dist="76200">
              <a:srgbClr val="2D2E27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1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46" name="Google Shape;246;p15"/>
          <p:cNvSpPr/>
          <p:nvPr/>
        </p:nvSpPr>
        <p:spPr>
          <a:xfrm>
            <a:off x="8293800" y="601600"/>
            <a:ext cx="260400" cy="260400"/>
          </a:xfrm>
          <a:prstGeom prst="mathMultiply">
            <a:avLst>
              <a:gd fmla="val 23520" name="adj1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15"/>
          <p:cNvSpPr/>
          <p:nvPr/>
        </p:nvSpPr>
        <p:spPr>
          <a:xfrm>
            <a:off x="8293800" y="1502675"/>
            <a:ext cx="260400" cy="260400"/>
          </a:xfrm>
          <a:prstGeom prst="mathMultiply">
            <a:avLst>
              <a:gd fmla="val 23520" name="adj1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TITLE_ONLY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6"/>
          <p:cNvSpPr/>
          <p:nvPr/>
        </p:nvSpPr>
        <p:spPr>
          <a:xfrm>
            <a:off x="247200" y="1328450"/>
            <a:ext cx="8649600" cy="3482700"/>
          </a:xfrm>
          <a:prstGeom prst="roundRect">
            <a:avLst>
              <a:gd fmla="val 3972" name="adj"/>
            </a:avLst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3120000" dist="76200">
              <a:srgbClr val="2D2E27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16"/>
          <p:cNvSpPr/>
          <p:nvPr/>
        </p:nvSpPr>
        <p:spPr>
          <a:xfrm>
            <a:off x="8293800" y="1502675"/>
            <a:ext cx="260400" cy="260400"/>
          </a:xfrm>
          <a:prstGeom prst="mathMultiply">
            <a:avLst>
              <a:gd fmla="val 23520" name="adj1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16"/>
          <p:cNvSpPr/>
          <p:nvPr/>
        </p:nvSpPr>
        <p:spPr>
          <a:xfrm>
            <a:off x="247200" y="332350"/>
            <a:ext cx="8649600" cy="798900"/>
          </a:xfrm>
          <a:prstGeom prst="roundRect">
            <a:avLst>
              <a:gd fmla="val 18597" name="adj"/>
            </a:avLst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3120000" dist="76200">
              <a:srgbClr val="2D2E27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1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53" name="Google Shape;253;p16"/>
          <p:cNvSpPr/>
          <p:nvPr/>
        </p:nvSpPr>
        <p:spPr>
          <a:xfrm>
            <a:off x="8293800" y="601600"/>
            <a:ext cx="260400" cy="260400"/>
          </a:xfrm>
          <a:prstGeom prst="mathMultiply">
            <a:avLst>
              <a:gd fmla="val 23520" name="adj1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16"/>
          <p:cNvSpPr txBox="1"/>
          <p:nvPr>
            <p:ph idx="1" type="subTitle"/>
          </p:nvPr>
        </p:nvSpPr>
        <p:spPr>
          <a:xfrm>
            <a:off x="720000" y="3919975"/>
            <a:ext cx="2503800" cy="57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55" name="Google Shape;255;p16"/>
          <p:cNvSpPr txBox="1"/>
          <p:nvPr>
            <p:ph idx="2" type="subTitle"/>
          </p:nvPr>
        </p:nvSpPr>
        <p:spPr>
          <a:xfrm>
            <a:off x="947250" y="3248750"/>
            <a:ext cx="2049300" cy="43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solidFill>
                  <a:schemeClr val="lt1"/>
                </a:solidFill>
                <a:latin typeface="Rubik ExtraBold"/>
                <a:ea typeface="Rubik ExtraBold"/>
                <a:cs typeface="Rubik ExtraBold"/>
                <a:sym typeface="Rubik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9pPr>
          </a:lstStyle>
          <a:p/>
        </p:txBody>
      </p:sp>
      <p:sp>
        <p:nvSpPr>
          <p:cNvPr id="256" name="Google Shape;256;p16"/>
          <p:cNvSpPr txBox="1"/>
          <p:nvPr>
            <p:ph idx="3" type="subTitle"/>
          </p:nvPr>
        </p:nvSpPr>
        <p:spPr>
          <a:xfrm>
            <a:off x="3320100" y="3919975"/>
            <a:ext cx="2503800" cy="57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57" name="Google Shape;257;p16"/>
          <p:cNvSpPr txBox="1"/>
          <p:nvPr>
            <p:ph idx="4" type="subTitle"/>
          </p:nvPr>
        </p:nvSpPr>
        <p:spPr>
          <a:xfrm>
            <a:off x="3547350" y="3248750"/>
            <a:ext cx="2049300" cy="43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solidFill>
                  <a:schemeClr val="lt1"/>
                </a:solidFill>
                <a:latin typeface="Rubik ExtraBold"/>
                <a:ea typeface="Rubik ExtraBold"/>
                <a:cs typeface="Rubik ExtraBold"/>
                <a:sym typeface="Rubik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9pPr>
          </a:lstStyle>
          <a:p/>
        </p:txBody>
      </p:sp>
      <p:sp>
        <p:nvSpPr>
          <p:cNvPr id="258" name="Google Shape;258;p16"/>
          <p:cNvSpPr txBox="1"/>
          <p:nvPr>
            <p:ph idx="5" type="subTitle"/>
          </p:nvPr>
        </p:nvSpPr>
        <p:spPr>
          <a:xfrm>
            <a:off x="5920200" y="3919975"/>
            <a:ext cx="2503800" cy="57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59" name="Google Shape;259;p16"/>
          <p:cNvSpPr txBox="1"/>
          <p:nvPr>
            <p:ph idx="6" type="subTitle"/>
          </p:nvPr>
        </p:nvSpPr>
        <p:spPr>
          <a:xfrm>
            <a:off x="6147450" y="3248750"/>
            <a:ext cx="2049300" cy="43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solidFill>
                  <a:schemeClr val="lt1"/>
                </a:solidFill>
                <a:latin typeface="Rubik ExtraBold"/>
                <a:ea typeface="Rubik ExtraBold"/>
                <a:cs typeface="Rubik ExtraBold"/>
                <a:sym typeface="Rubik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TITLE_ONLY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7"/>
          <p:cNvSpPr/>
          <p:nvPr/>
        </p:nvSpPr>
        <p:spPr>
          <a:xfrm>
            <a:off x="247200" y="1328450"/>
            <a:ext cx="8649600" cy="3482700"/>
          </a:xfrm>
          <a:prstGeom prst="roundRect">
            <a:avLst>
              <a:gd fmla="val 3972" name="adj"/>
            </a:avLst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3120000" dist="76200">
              <a:schemeClr val="dk1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17"/>
          <p:cNvSpPr/>
          <p:nvPr/>
        </p:nvSpPr>
        <p:spPr>
          <a:xfrm>
            <a:off x="8293800" y="1502675"/>
            <a:ext cx="260400" cy="260400"/>
          </a:xfrm>
          <a:prstGeom prst="mathMultiply">
            <a:avLst>
              <a:gd fmla="val 23520" name="adj1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17"/>
          <p:cNvSpPr/>
          <p:nvPr/>
        </p:nvSpPr>
        <p:spPr>
          <a:xfrm>
            <a:off x="247200" y="332350"/>
            <a:ext cx="8649600" cy="798900"/>
          </a:xfrm>
          <a:prstGeom prst="roundRect">
            <a:avLst>
              <a:gd fmla="val 18597" name="adj"/>
            </a:avLst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3120000" dist="76200">
              <a:schemeClr val="dk1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17"/>
          <p:cNvSpPr/>
          <p:nvPr/>
        </p:nvSpPr>
        <p:spPr>
          <a:xfrm>
            <a:off x="8293800" y="601600"/>
            <a:ext cx="260400" cy="260400"/>
          </a:xfrm>
          <a:prstGeom prst="mathMultiply">
            <a:avLst>
              <a:gd fmla="val 23520" name="adj1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1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6" name="Google Shape;266;p17"/>
          <p:cNvSpPr txBox="1"/>
          <p:nvPr>
            <p:ph idx="1" type="subTitle"/>
          </p:nvPr>
        </p:nvSpPr>
        <p:spPr>
          <a:xfrm>
            <a:off x="720000" y="4118275"/>
            <a:ext cx="25038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67" name="Google Shape;267;p17"/>
          <p:cNvSpPr txBox="1"/>
          <p:nvPr>
            <p:ph idx="2" type="subTitle"/>
          </p:nvPr>
        </p:nvSpPr>
        <p:spPr>
          <a:xfrm>
            <a:off x="947250" y="3599450"/>
            <a:ext cx="2049300" cy="43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9pPr>
          </a:lstStyle>
          <a:p/>
        </p:txBody>
      </p:sp>
      <p:sp>
        <p:nvSpPr>
          <p:cNvPr id="268" name="Google Shape;268;p17"/>
          <p:cNvSpPr txBox="1"/>
          <p:nvPr>
            <p:ph idx="3" type="subTitle"/>
          </p:nvPr>
        </p:nvSpPr>
        <p:spPr>
          <a:xfrm>
            <a:off x="3320100" y="4118275"/>
            <a:ext cx="25038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69" name="Google Shape;269;p17"/>
          <p:cNvSpPr txBox="1"/>
          <p:nvPr>
            <p:ph idx="4" type="subTitle"/>
          </p:nvPr>
        </p:nvSpPr>
        <p:spPr>
          <a:xfrm>
            <a:off x="3547350" y="3599450"/>
            <a:ext cx="2049300" cy="43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9pPr>
          </a:lstStyle>
          <a:p/>
        </p:txBody>
      </p:sp>
      <p:sp>
        <p:nvSpPr>
          <p:cNvPr id="270" name="Google Shape;270;p17"/>
          <p:cNvSpPr txBox="1"/>
          <p:nvPr>
            <p:ph idx="5" type="subTitle"/>
          </p:nvPr>
        </p:nvSpPr>
        <p:spPr>
          <a:xfrm>
            <a:off x="5920200" y="4118275"/>
            <a:ext cx="25038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71" name="Google Shape;271;p17"/>
          <p:cNvSpPr txBox="1"/>
          <p:nvPr>
            <p:ph idx="6" type="subTitle"/>
          </p:nvPr>
        </p:nvSpPr>
        <p:spPr>
          <a:xfrm>
            <a:off x="6147450" y="3599450"/>
            <a:ext cx="2049300" cy="43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9pPr>
          </a:lstStyle>
          <a:p/>
        </p:txBody>
      </p:sp>
      <p:sp>
        <p:nvSpPr>
          <p:cNvPr id="272" name="Google Shape;272;p17"/>
          <p:cNvSpPr txBox="1"/>
          <p:nvPr>
            <p:ph idx="7" type="subTitle"/>
          </p:nvPr>
        </p:nvSpPr>
        <p:spPr>
          <a:xfrm>
            <a:off x="720000" y="2487038"/>
            <a:ext cx="25038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73" name="Google Shape;273;p17"/>
          <p:cNvSpPr txBox="1"/>
          <p:nvPr>
            <p:ph idx="8" type="subTitle"/>
          </p:nvPr>
        </p:nvSpPr>
        <p:spPr>
          <a:xfrm>
            <a:off x="947250" y="1968213"/>
            <a:ext cx="2049300" cy="43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9pPr>
          </a:lstStyle>
          <a:p/>
        </p:txBody>
      </p:sp>
      <p:sp>
        <p:nvSpPr>
          <p:cNvPr id="274" name="Google Shape;274;p17"/>
          <p:cNvSpPr txBox="1"/>
          <p:nvPr>
            <p:ph idx="9" type="subTitle"/>
          </p:nvPr>
        </p:nvSpPr>
        <p:spPr>
          <a:xfrm>
            <a:off x="3320100" y="2487038"/>
            <a:ext cx="25038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75" name="Google Shape;275;p17"/>
          <p:cNvSpPr txBox="1"/>
          <p:nvPr>
            <p:ph idx="13" type="subTitle"/>
          </p:nvPr>
        </p:nvSpPr>
        <p:spPr>
          <a:xfrm>
            <a:off x="3547350" y="1968213"/>
            <a:ext cx="2049300" cy="43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9pPr>
          </a:lstStyle>
          <a:p/>
        </p:txBody>
      </p:sp>
      <p:sp>
        <p:nvSpPr>
          <p:cNvPr id="276" name="Google Shape;276;p17"/>
          <p:cNvSpPr txBox="1"/>
          <p:nvPr>
            <p:ph idx="14" type="subTitle"/>
          </p:nvPr>
        </p:nvSpPr>
        <p:spPr>
          <a:xfrm>
            <a:off x="5920200" y="2487038"/>
            <a:ext cx="25038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77" name="Google Shape;277;p17"/>
          <p:cNvSpPr txBox="1"/>
          <p:nvPr>
            <p:ph idx="15" type="subTitle"/>
          </p:nvPr>
        </p:nvSpPr>
        <p:spPr>
          <a:xfrm>
            <a:off x="6147450" y="1968213"/>
            <a:ext cx="2049300" cy="43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TITLE_AND_TWO_COLUMNS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8"/>
          <p:cNvSpPr/>
          <p:nvPr/>
        </p:nvSpPr>
        <p:spPr>
          <a:xfrm>
            <a:off x="247200" y="1328450"/>
            <a:ext cx="8649600" cy="3482700"/>
          </a:xfrm>
          <a:prstGeom prst="roundRect">
            <a:avLst>
              <a:gd fmla="val 3972" name="adj"/>
            </a:avLst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3120000" dist="76200">
              <a:srgbClr val="2D2E27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18"/>
          <p:cNvSpPr/>
          <p:nvPr/>
        </p:nvSpPr>
        <p:spPr>
          <a:xfrm>
            <a:off x="8293800" y="1502675"/>
            <a:ext cx="260400" cy="260400"/>
          </a:xfrm>
          <a:prstGeom prst="mathMultiply">
            <a:avLst>
              <a:gd fmla="val 23520" name="adj1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18"/>
          <p:cNvSpPr/>
          <p:nvPr/>
        </p:nvSpPr>
        <p:spPr>
          <a:xfrm>
            <a:off x="247200" y="332350"/>
            <a:ext cx="8649600" cy="798900"/>
          </a:xfrm>
          <a:prstGeom prst="roundRect">
            <a:avLst>
              <a:gd fmla="val 18597" name="adj"/>
            </a:avLst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3120000" dist="76200">
              <a:srgbClr val="2D2E27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18"/>
          <p:cNvSpPr/>
          <p:nvPr/>
        </p:nvSpPr>
        <p:spPr>
          <a:xfrm>
            <a:off x="8293800" y="601600"/>
            <a:ext cx="260400" cy="260400"/>
          </a:xfrm>
          <a:prstGeom prst="mathMultiply">
            <a:avLst>
              <a:gd fmla="val 23520" name="adj1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18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84" name="Google Shape;284;p18"/>
          <p:cNvSpPr txBox="1"/>
          <p:nvPr>
            <p:ph idx="1" type="subTitle"/>
          </p:nvPr>
        </p:nvSpPr>
        <p:spPr>
          <a:xfrm>
            <a:off x="720000" y="2347300"/>
            <a:ext cx="2373900" cy="6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85" name="Google Shape;285;p18"/>
          <p:cNvSpPr txBox="1"/>
          <p:nvPr>
            <p:ph idx="2" type="subTitle"/>
          </p:nvPr>
        </p:nvSpPr>
        <p:spPr>
          <a:xfrm>
            <a:off x="848700" y="1951775"/>
            <a:ext cx="2245200" cy="241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solidFill>
                  <a:schemeClr val="dk1"/>
                </a:solidFill>
                <a:latin typeface="Rubik ExtraBold"/>
                <a:ea typeface="Rubik ExtraBold"/>
                <a:cs typeface="Rubik ExtraBold"/>
                <a:sym typeface="Rubik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9pPr>
          </a:lstStyle>
          <a:p/>
        </p:txBody>
      </p:sp>
      <p:sp>
        <p:nvSpPr>
          <p:cNvPr id="286" name="Google Shape;286;p18"/>
          <p:cNvSpPr txBox="1"/>
          <p:nvPr>
            <p:ph idx="3" type="subTitle"/>
          </p:nvPr>
        </p:nvSpPr>
        <p:spPr>
          <a:xfrm>
            <a:off x="720000" y="3952675"/>
            <a:ext cx="2373900" cy="6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87" name="Google Shape;287;p18"/>
          <p:cNvSpPr txBox="1"/>
          <p:nvPr>
            <p:ph idx="4" type="subTitle"/>
          </p:nvPr>
        </p:nvSpPr>
        <p:spPr>
          <a:xfrm>
            <a:off x="848700" y="3557225"/>
            <a:ext cx="2245200" cy="241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solidFill>
                  <a:schemeClr val="dk1"/>
                </a:solidFill>
                <a:latin typeface="Rubik ExtraBold"/>
                <a:ea typeface="Rubik ExtraBold"/>
                <a:cs typeface="Rubik ExtraBold"/>
                <a:sym typeface="Rubik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9pPr>
          </a:lstStyle>
          <a:p/>
        </p:txBody>
      </p:sp>
      <p:sp>
        <p:nvSpPr>
          <p:cNvPr id="288" name="Google Shape;288;p18"/>
          <p:cNvSpPr txBox="1"/>
          <p:nvPr>
            <p:ph idx="5" type="subTitle"/>
          </p:nvPr>
        </p:nvSpPr>
        <p:spPr>
          <a:xfrm>
            <a:off x="6050100" y="2347300"/>
            <a:ext cx="2373900" cy="6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89" name="Google Shape;289;p18"/>
          <p:cNvSpPr txBox="1"/>
          <p:nvPr>
            <p:ph idx="6" type="subTitle"/>
          </p:nvPr>
        </p:nvSpPr>
        <p:spPr>
          <a:xfrm>
            <a:off x="6050100" y="1951775"/>
            <a:ext cx="2245200" cy="241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solidFill>
                  <a:schemeClr val="dk1"/>
                </a:solidFill>
                <a:latin typeface="Rubik ExtraBold"/>
                <a:ea typeface="Rubik ExtraBold"/>
                <a:cs typeface="Rubik ExtraBold"/>
                <a:sym typeface="Rubik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9pPr>
          </a:lstStyle>
          <a:p/>
        </p:txBody>
      </p:sp>
      <p:sp>
        <p:nvSpPr>
          <p:cNvPr id="290" name="Google Shape;290;p18"/>
          <p:cNvSpPr txBox="1"/>
          <p:nvPr>
            <p:ph idx="7" type="subTitle"/>
          </p:nvPr>
        </p:nvSpPr>
        <p:spPr>
          <a:xfrm>
            <a:off x="6050100" y="3952675"/>
            <a:ext cx="2373900" cy="6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91" name="Google Shape;291;p18"/>
          <p:cNvSpPr txBox="1"/>
          <p:nvPr>
            <p:ph idx="8" type="subTitle"/>
          </p:nvPr>
        </p:nvSpPr>
        <p:spPr>
          <a:xfrm>
            <a:off x="6050100" y="3557225"/>
            <a:ext cx="2245200" cy="241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solidFill>
                  <a:schemeClr val="dk1"/>
                </a:solidFill>
                <a:latin typeface="Rubik ExtraBold"/>
                <a:ea typeface="Rubik ExtraBold"/>
                <a:cs typeface="Rubik ExtraBold"/>
                <a:sym typeface="Rubik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TITLE_ONLY_2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3" name="Google Shape;293;p19"/>
          <p:cNvGrpSpPr/>
          <p:nvPr/>
        </p:nvGrpSpPr>
        <p:grpSpPr>
          <a:xfrm>
            <a:off x="247200" y="1328450"/>
            <a:ext cx="8649600" cy="3482700"/>
            <a:chOff x="247200" y="1285975"/>
            <a:chExt cx="8649600" cy="3482700"/>
          </a:xfrm>
        </p:grpSpPr>
        <p:sp>
          <p:nvSpPr>
            <p:cNvPr id="294" name="Google Shape;294;p19"/>
            <p:cNvSpPr/>
            <p:nvPr/>
          </p:nvSpPr>
          <p:spPr>
            <a:xfrm>
              <a:off x="247200" y="1285975"/>
              <a:ext cx="8649600" cy="3482700"/>
            </a:xfrm>
            <a:prstGeom prst="roundRect">
              <a:avLst>
                <a:gd fmla="val 3972" name="adj"/>
              </a:avLst>
            </a:prstGeom>
            <a:solidFill>
              <a:schemeClr val="lt1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rotWithShape="0" algn="bl" dir="3120000" dist="76200">
                <a:srgbClr val="2D2E27"/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" name="Google Shape;295;p19"/>
            <p:cNvSpPr/>
            <p:nvPr/>
          </p:nvSpPr>
          <p:spPr>
            <a:xfrm>
              <a:off x="8436142" y="1419444"/>
              <a:ext cx="140400" cy="140400"/>
            </a:xfrm>
            <a:prstGeom prst="ellipse">
              <a:avLst/>
            </a:prstGeom>
            <a:solidFill>
              <a:schemeClr val="lt2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rotWithShape="0" algn="bl" dir="2700000" dist="19050">
                <a:srgbClr val="2D2E27"/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6" name="Google Shape;296;p19"/>
            <p:cNvSpPr/>
            <p:nvPr/>
          </p:nvSpPr>
          <p:spPr>
            <a:xfrm>
              <a:off x="8138893" y="1419444"/>
              <a:ext cx="140400" cy="140400"/>
            </a:xfrm>
            <a:prstGeom prst="ellipse">
              <a:avLst/>
            </a:prstGeom>
            <a:solidFill>
              <a:schemeClr val="lt1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rotWithShape="0" algn="bl" dir="2700000" dist="19050">
                <a:srgbClr val="2D2E27"/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7" name="Google Shape;297;p19"/>
            <p:cNvSpPr/>
            <p:nvPr/>
          </p:nvSpPr>
          <p:spPr>
            <a:xfrm>
              <a:off x="7841645" y="1419444"/>
              <a:ext cx="140400" cy="140400"/>
            </a:xfrm>
            <a:prstGeom prst="ellipse">
              <a:avLst/>
            </a:prstGeom>
            <a:solidFill>
              <a:schemeClr val="dk2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rotWithShape="0" algn="bl" dir="2700000" dist="19050">
                <a:srgbClr val="2D2E27"/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298" name="Google Shape;298;p19"/>
            <p:cNvCxnSpPr/>
            <p:nvPr/>
          </p:nvCxnSpPr>
          <p:spPr>
            <a:xfrm>
              <a:off x="247200" y="1667125"/>
              <a:ext cx="8642700" cy="0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299" name="Google Shape;299;p19"/>
          <p:cNvSpPr/>
          <p:nvPr/>
        </p:nvSpPr>
        <p:spPr>
          <a:xfrm>
            <a:off x="247200" y="332350"/>
            <a:ext cx="8649600" cy="798900"/>
          </a:xfrm>
          <a:prstGeom prst="roundRect">
            <a:avLst>
              <a:gd fmla="val 18597" name="adj"/>
            </a:avLst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3120000" dist="76200">
              <a:srgbClr val="2D2E27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19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01" name="Google Shape;301;p19"/>
          <p:cNvSpPr/>
          <p:nvPr/>
        </p:nvSpPr>
        <p:spPr>
          <a:xfrm>
            <a:off x="8293800" y="601600"/>
            <a:ext cx="260400" cy="260400"/>
          </a:xfrm>
          <a:prstGeom prst="mathMultiply">
            <a:avLst>
              <a:gd fmla="val 23520" name="adj1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19"/>
          <p:cNvSpPr txBox="1"/>
          <p:nvPr>
            <p:ph idx="1" type="subTitle"/>
          </p:nvPr>
        </p:nvSpPr>
        <p:spPr>
          <a:xfrm>
            <a:off x="720000" y="3919975"/>
            <a:ext cx="2503800" cy="57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303" name="Google Shape;303;p19"/>
          <p:cNvSpPr txBox="1"/>
          <p:nvPr>
            <p:ph idx="2" type="subTitle"/>
          </p:nvPr>
        </p:nvSpPr>
        <p:spPr>
          <a:xfrm>
            <a:off x="947250" y="3248750"/>
            <a:ext cx="2049300" cy="43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solidFill>
                  <a:schemeClr val="lt1"/>
                </a:solidFill>
                <a:latin typeface="Rubik ExtraBold"/>
                <a:ea typeface="Rubik ExtraBold"/>
                <a:cs typeface="Rubik ExtraBold"/>
                <a:sym typeface="Rubik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9pPr>
          </a:lstStyle>
          <a:p/>
        </p:txBody>
      </p:sp>
      <p:sp>
        <p:nvSpPr>
          <p:cNvPr id="304" name="Google Shape;304;p19"/>
          <p:cNvSpPr txBox="1"/>
          <p:nvPr>
            <p:ph idx="3" type="subTitle"/>
          </p:nvPr>
        </p:nvSpPr>
        <p:spPr>
          <a:xfrm>
            <a:off x="3320100" y="3919975"/>
            <a:ext cx="2503800" cy="57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305" name="Google Shape;305;p19"/>
          <p:cNvSpPr txBox="1"/>
          <p:nvPr>
            <p:ph idx="4" type="subTitle"/>
          </p:nvPr>
        </p:nvSpPr>
        <p:spPr>
          <a:xfrm>
            <a:off x="3547350" y="3248750"/>
            <a:ext cx="2049300" cy="43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solidFill>
                  <a:schemeClr val="lt1"/>
                </a:solidFill>
                <a:latin typeface="Rubik ExtraBold"/>
                <a:ea typeface="Rubik ExtraBold"/>
                <a:cs typeface="Rubik ExtraBold"/>
                <a:sym typeface="Rubik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9pPr>
          </a:lstStyle>
          <a:p/>
        </p:txBody>
      </p:sp>
      <p:sp>
        <p:nvSpPr>
          <p:cNvPr id="306" name="Google Shape;306;p19"/>
          <p:cNvSpPr txBox="1"/>
          <p:nvPr>
            <p:ph idx="5" type="subTitle"/>
          </p:nvPr>
        </p:nvSpPr>
        <p:spPr>
          <a:xfrm>
            <a:off x="5920200" y="3919975"/>
            <a:ext cx="2503800" cy="57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307" name="Google Shape;307;p19"/>
          <p:cNvSpPr txBox="1"/>
          <p:nvPr>
            <p:ph idx="6" type="subTitle"/>
          </p:nvPr>
        </p:nvSpPr>
        <p:spPr>
          <a:xfrm>
            <a:off x="6147450" y="3248750"/>
            <a:ext cx="2049300" cy="43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solidFill>
                  <a:schemeClr val="lt1"/>
                </a:solidFill>
                <a:latin typeface="Rubik ExtraBold"/>
                <a:ea typeface="Rubik ExtraBold"/>
                <a:cs typeface="Rubik ExtraBold"/>
                <a:sym typeface="Rubik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9pPr>
          </a:lstStyle>
          <a:p/>
        </p:txBody>
      </p:sp>
      <p:sp>
        <p:nvSpPr>
          <p:cNvPr id="308" name="Google Shape;308;p19"/>
          <p:cNvSpPr txBox="1"/>
          <p:nvPr>
            <p:ph hasCustomPrompt="1" idx="7" type="title"/>
          </p:nvPr>
        </p:nvSpPr>
        <p:spPr>
          <a:xfrm>
            <a:off x="829050" y="2285400"/>
            <a:ext cx="22857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309" name="Google Shape;309;p19"/>
          <p:cNvSpPr txBox="1"/>
          <p:nvPr>
            <p:ph hasCustomPrompt="1" idx="8" type="title"/>
          </p:nvPr>
        </p:nvSpPr>
        <p:spPr>
          <a:xfrm>
            <a:off x="3429150" y="2285400"/>
            <a:ext cx="22857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310" name="Google Shape;310;p19"/>
          <p:cNvSpPr txBox="1"/>
          <p:nvPr>
            <p:ph hasCustomPrompt="1" idx="9" type="title"/>
          </p:nvPr>
        </p:nvSpPr>
        <p:spPr>
          <a:xfrm>
            <a:off x="6029250" y="2285400"/>
            <a:ext cx="22857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BIG_NUMBER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2" name="Google Shape;312;p20"/>
          <p:cNvGrpSpPr/>
          <p:nvPr/>
        </p:nvGrpSpPr>
        <p:grpSpPr>
          <a:xfrm>
            <a:off x="247200" y="332350"/>
            <a:ext cx="8649600" cy="4478700"/>
            <a:chOff x="247200" y="332350"/>
            <a:chExt cx="8649600" cy="4478700"/>
          </a:xfrm>
        </p:grpSpPr>
        <p:sp>
          <p:nvSpPr>
            <p:cNvPr id="313" name="Google Shape;313;p20"/>
            <p:cNvSpPr/>
            <p:nvPr/>
          </p:nvSpPr>
          <p:spPr>
            <a:xfrm>
              <a:off x="247200" y="332350"/>
              <a:ext cx="8649600" cy="4478700"/>
            </a:xfrm>
            <a:prstGeom prst="roundRect">
              <a:avLst>
                <a:gd fmla="val 3336" name="adj"/>
              </a:avLst>
            </a:prstGeom>
            <a:solidFill>
              <a:schemeClr val="lt1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rotWithShape="0" algn="bl" dir="3120000" dist="76200">
                <a:srgbClr val="2D2E27"/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14" name="Google Shape;314;p20"/>
            <p:cNvGrpSpPr/>
            <p:nvPr/>
          </p:nvGrpSpPr>
          <p:grpSpPr>
            <a:xfrm>
              <a:off x="247200" y="473369"/>
              <a:ext cx="8642700" cy="247681"/>
              <a:chOff x="247200" y="1419444"/>
              <a:chExt cx="8642700" cy="247681"/>
            </a:xfrm>
          </p:grpSpPr>
          <p:cxnSp>
            <p:nvCxnSpPr>
              <p:cNvPr id="315" name="Google Shape;315;p20"/>
              <p:cNvCxnSpPr/>
              <p:nvPr/>
            </p:nvCxnSpPr>
            <p:spPr>
              <a:xfrm>
                <a:off x="247200" y="1667125"/>
                <a:ext cx="86427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316" name="Google Shape;316;p20"/>
              <p:cNvSpPr/>
              <p:nvPr/>
            </p:nvSpPr>
            <p:spPr>
              <a:xfrm>
                <a:off x="7841645" y="1419444"/>
                <a:ext cx="140400" cy="140400"/>
              </a:xfrm>
              <a:prstGeom prst="ellipse">
                <a:avLst/>
              </a:prstGeom>
              <a:solidFill>
                <a:schemeClr val="dk2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rotWithShape="0" algn="bl" dir="2700000" dist="19050">
                  <a:srgbClr val="2D2E27"/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7" name="Google Shape;317;p20"/>
              <p:cNvSpPr/>
              <p:nvPr/>
            </p:nvSpPr>
            <p:spPr>
              <a:xfrm>
                <a:off x="8138893" y="1419444"/>
                <a:ext cx="140400" cy="140400"/>
              </a:xfrm>
              <a:prstGeom prst="ellipse">
                <a:avLst/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rotWithShape="0" algn="bl" dir="2700000" dist="19050">
                  <a:srgbClr val="2D2E27"/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8" name="Google Shape;318;p20"/>
              <p:cNvSpPr/>
              <p:nvPr/>
            </p:nvSpPr>
            <p:spPr>
              <a:xfrm>
                <a:off x="8436142" y="1419444"/>
                <a:ext cx="140400" cy="140400"/>
              </a:xfrm>
              <a:prstGeom prst="ellipse">
                <a:avLst/>
              </a:prstGeom>
              <a:solidFill>
                <a:schemeClr val="lt2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rotWithShape="0" algn="bl" dir="2700000" dist="19050">
                  <a:srgbClr val="2D2E27"/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319" name="Google Shape;319;p20"/>
          <p:cNvSpPr txBox="1"/>
          <p:nvPr>
            <p:ph idx="1" type="subTitle"/>
          </p:nvPr>
        </p:nvSpPr>
        <p:spPr>
          <a:xfrm>
            <a:off x="2656200" y="2050413"/>
            <a:ext cx="3849600" cy="487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320" name="Google Shape;320;p20"/>
          <p:cNvSpPr txBox="1"/>
          <p:nvPr>
            <p:ph idx="2" type="subTitle"/>
          </p:nvPr>
        </p:nvSpPr>
        <p:spPr>
          <a:xfrm>
            <a:off x="2656188" y="1450113"/>
            <a:ext cx="4849200" cy="241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Font typeface="Rubik ExtraBold"/>
              <a:buNone/>
              <a:defRPr sz="3000">
                <a:solidFill>
                  <a:schemeClr val="dk1"/>
                </a:solidFill>
                <a:latin typeface="Rubik ExtraBold"/>
                <a:ea typeface="Rubik ExtraBold"/>
                <a:cs typeface="Rubik ExtraBold"/>
                <a:sym typeface="Rubik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Font typeface="Rubik ExtraBold"/>
              <a:buNone/>
              <a:defRPr sz="3500">
                <a:latin typeface="Rubik ExtraBold"/>
                <a:ea typeface="Rubik ExtraBold"/>
                <a:cs typeface="Rubik ExtraBold"/>
                <a:sym typeface="Rubik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Font typeface="Rubik ExtraBold"/>
              <a:buNone/>
              <a:defRPr sz="3500">
                <a:latin typeface="Rubik ExtraBold"/>
                <a:ea typeface="Rubik ExtraBold"/>
                <a:cs typeface="Rubik ExtraBold"/>
                <a:sym typeface="Rubik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Font typeface="Rubik ExtraBold"/>
              <a:buNone/>
              <a:defRPr sz="3500">
                <a:latin typeface="Rubik ExtraBold"/>
                <a:ea typeface="Rubik ExtraBold"/>
                <a:cs typeface="Rubik ExtraBold"/>
                <a:sym typeface="Rubik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Font typeface="Rubik ExtraBold"/>
              <a:buNone/>
              <a:defRPr sz="3500">
                <a:latin typeface="Rubik ExtraBold"/>
                <a:ea typeface="Rubik ExtraBold"/>
                <a:cs typeface="Rubik ExtraBold"/>
                <a:sym typeface="Rubik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Font typeface="Rubik ExtraBold"/>
              <a:buNone/>
              <a:defRPr sz="3500">
                <a:latin typeface="Rubik ExtraBold"/>
                <a:ea typeface="Rubik ExtraBold"/>
                <a:cs typeface="Rubik ExtraBold"/>
                <a:sym typeface="Rubik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Font typeface="Rubik ExtraBold"/>
              <a:buNone/>
              <a:defRPr sz="3500">
                <a:latin typeface="Rubik ExtraBold"/>
                <a:ea typeface="Rubik ExtraBold"/>
                <a:cs typeface="Rubik ExtraBold"/>
                <a:sym typeface="Rubik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Font typeface="Rubik ExtraBold"/>
              <a:buNone/>
              <a:defRPr sz="3500">
                <a:latin typeface="Rubik ExtraBold"/>
                <a:ea typeface="Rubik ExtraBold"/>
                <a:cs typeface="Rubik ExtraBold"/>
                <a:sym typeface="Rubik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Font typeface="Rubik ExtraBold"/>
              <a:buNone/>
              <a:defRPr sz="3500">
                <a:latin typeface="Rubik ExtraBold"/>
                <a:ea typeface="Rubik ExtraBold"/>
                <a:cs typeface="Rubik ExtraBold"/>
                <a:sym typeface="Rubik ExtraBold"/>
              </a:defRPr>
            </a:lvl9pPr>
          </a:lstStyle>
          <a:p/>
        </p:txBody>
      </p:sp>
      <p:sp>
        <p:nvSpPr>
          <p:cNvPr id="321" name="Google Shape;321;p20"/>
          <p:cNvSpPr txBox="1"/>
          <p:nvPr>
            <p:ph idx="3" type="subTitle"/>
          </p:nvPr>
        </p:nvSpPr>
        <p:spPr>
          <a:xfrm>
            <a:off x="2656200" y="3747188"/>
            <a:ext cx="3849600" cy="487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322" name="Google Shape;322;p20"/>
          <p:cNvSpPr txBox="1"/>
          <p:nvPr>
            <p:ph idx="4" type="subTitle"/>
          </p:nvPr>
        </p:nvSpPr>
        <p:spPr>
          <a:xfrm>
            <a:off x="2656188" y="3146888"/>
            <a:ext cx="4849200" cy="241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Font typeface="Rubik ExtraBold"/>
              <a:buNone/>
              <a:defRPr sz="3000">
                <a:solidFill>
                  <a:schemeClr val="dk1"/>
                </a:solidFill>
                <a:latin typeface="Rubik ExtraBold"/>
                <a:ea typeface="Rubik ExtraBold"/>
                <a:cs typeface="Rubik ExtraBold"/>
                <a:sym typeface="Rubik ExtraBold"/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3500"/>
              <a:buFont typeface="Rubik ExtraBold"/>
              <a:buNone/>
              <a:defRPr sz="3500">
                <a:latin typeface="Rubik ExtraBold"/>
                <a:ea typeface="Rubik ExtraBold"/>
                <a:cs typeface="Rubik ExtraBold"/>
                <a:sym typeface="Rubik ExtraBold"/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3500"/>
              <a:buFont typeface="Rubik ExtraBold"/>
              <a:buNone/>
              <a:defRPr sz="3500">
                <a:latin typeface="Rubik ExtraBold"/>
                <a:ea typeface="Rubik ExtraBold"/>
                <a:cs typeface="Rubik ExtraBold"/>
                <a:sym typeface="Rubik ExtraBold"/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3500"/>
              <a:buFont typeface="Rubik ExtraBold"/>
              <a:buNone/>
              <a:defRPr sz="3500">
                <a:latin typeface="Rubik ExtraBold"/>
                <a:ea typeface="Rubik ExtraBold"/>
                <a:cs typeface="Rubik ExtraBold"/>
                <a:sym typeface="Rubik ExtraBold"/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3500"/>
              <a:buFont typeface="Rubik ExtraBold"/>
              <a:buNone/>
              <a:defRPr sz="3500">
                <a:latin typeface="Rubik ExtraBold"/>
                <a:ea typeface="Rubik ExtraBold"/>
                <a:cs typeface="Rubik ExtraBold"/>
                <a:sym typeface="Rubik ExtraBold"/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3500"/>
              <a:buFont typeface="Rubik ExtraBold"/>
              <a:buNone/>
              <a:defRPr sz="3500">
                <a:latin typeface="Rubik ExtraBold"/>
                <a:ea typeface="Rubik ExtraBold"/>
                <a:cs typeface="Rubik ExtraBold"/>
                <a:sym typeface="Rubik ExtraBold"/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3500"/>
              <a:buFont typeface="Rubik ExtraBold"/>
              <a:buNone/>
              <a:defRPr sz="3500">
                <a:latin typeface="Rubik ExtraBold"/>
                <a:ea typeface="Rubik ExtraBold"/>
                <a:cs typeface="Rubik ExtraBold"/>
                <a:sym typeface="Rubik ExtraBold"/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3500"/>
              <a:buFont typeface="Rubik ExtraBold"/>
              <a:buNone/>
              <a:defRPr sz="3500">
                <a:latin typeface="Rubik ExtraBold"/>
                <a:ea typeface="Rubik ExtraBold"/>
                <a:cs typeface="Rubik ExtraBold"/>
                <a:sym typeface="Rubik ExtraBold"/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3500"/>
              <a:buFont typeface="Rubik ExtraBold"/>
              <a:buNone/>
              <a:defRPr sz="3500">
                <a:latin typeface="Rubik ExtraBold"/>
                <a:ea typeface="Rubik ExtraBold"/>
                <a:cs typeface="Rubik ExtraBold"/>
                <a:sym typeface="Rubik Extra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Google Shape;83;p3"/>
          <p:cNvGrpSpPr/>
          <p:nvPr/>
        </p:nvGrpSpPr>
        <p:grpSpPr>
          <a:xfrm>
            <a:off x="1511925" y="1981500"/>
            <a:ext cx="3366000" cy="750600"/>
            <a:chOff x="708950" y="-197625"/>
            <a:chExt cx="3366000" cy="750600"/>
          </a:xfrm>
        </p:grpSpPr>
        <p:grpSp>
          <p:nvGrpSpPr>
            <p:cNvPr id="84" name="Google Shape;84;p3"/>
            <p:cNvGrpSpPr/>
            <p:nvPr/>
          </p:nvGrpSpPr>
          <p:grpSpPr>
            <a:xfrm>
              <a:off x="708950" y="-197625"/>
              <a:ext cx="3366000" cy="750600"/>
              <a:chOff x="2532375" y="2321825"/>
              <a:chExt cx="3366000" cy="750600"/>
            </a:xfrm>
          </p:grpSpPr>
          <p:sp>
            <p:nvSpPr>
              <p:cNvPr id="85" name="Google Shape;85;p3"/>
              <p:cNvSpPr/>
              <p:nvPr/>
            </p:nvSpPr>
            <p:spPr>
              <a:xfrm>
                <a:off x="2532375" y="2321825"/>
                <a:ext cx="3366000" cy="750600"/>
              </a:xfrm>
              <a:prstGeom prst="roundRect">
                <a:avLst>
                  <a:gd fmla="val 5742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rotWithShape="0" algn="bl" dir="3120000" dist="76200">
                  <a:srgbClr val="2D2E27"/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" name="Google Shape;86;p3"/>
              <p:cNvSpPr/>
              <p:nvPr/>
            </p:nvSpPr>
            <p:spPr>
              <a:xfrm>
                <a:off x="5539200" y="2454650"/>
                <a:ext cx="260400" cy="260400"/>
              </a:xfrm>
              <a:prstGeom prst="mathMultiply">
                <a:avLst>
                  <a:gd fmla="val 23520" name="adj1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87" name="Google Shape;87;p3"/>
            <p:cNvSpPr txBox="1"/>
            <p:nvPr/>
          </p:nvSpPr>
          <p:spPr>
            <a:xfrm>
              <a:off x="868700" y="-97350"/>
              <a:ext cx="2761200" cy="32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Rubik ExtraBold"/>
                  <a:ea typeface="Rubik ExtraBold"/>
                  <a:cs typeface="Rubik ExtraBold"/>
                  <a:sym typeface="Rubik ExtraBold"/>
                </a:rPr>
                <a:t>JUNE 25, 2021 - 12H</a:t>
              </a:r>
              <a:endParaRPr sz="1500">
                <a:solidFill>
                  <a:schemeClr val="dk1"/>
                </a:solidFill>
                <a:latin typeface="Rubik ExtraBold"/>
                <a:ea typeface="Rubik ExtraBold"/>
                <a:cs typeface="Rubik ExtraBold"/>
                <a:sym typeface="Rubik ExtraBold"/>
              </a:endParaRPr>
            </a:p>
          </p:txBody>
        </p:sp>
        <p:sp>
          <p:nvSpPr>
            <p:cNvPr id="88" name="Google Shape;88;p3"/>
            <p:cNvSpPr txBox="1"/>
            <p:nvPr/>
          </p:nvSpPr>
          <p:spPr>
            <a:xfrm>
              <a:off x="868700" y="193500"/>
              <a:ext cx="2761200" cy="25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Meeting with Company A</a:t>
              </a:r>
              <a:endParaRPr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89" name="Google Shape;89;p3"/>
          <p:cNvGrpSpPr/>
          <p:nvPr/>
        </p:nvGrpSpPr>
        <p:grpSpPr>
          <a:xfrm>
            <a:off x="825750" y="2418100"/>
            <a:ext cx="3366000" cy="750600"/>
            <a:chOff x="708950" y="-197625"/>
            <a:chExt cx="3366000" cy="750600"/>
          </a:xfrm>
        </p:grpSpPr>
        <p:grpSp>
          <p:nvGrpSpPr>
            <p:cNvPr id="90" name="Google Shape;90;p3"/>
            <p:cNvGrpSpPr/>
            <p:nvPr/>
          </p:nvGrpSpPr>
          <p:grpSpPr>
            <a:xfrm>
              <a:off x="708950" y="-197625"/>
              <a:ext cx="3366000" cy="750600"/>
              <a:chOff x="2532375" y="2321825"/>
              <a:chExt cx="3366000" cy="750600"/>
            </a:xfrm>
          </p:grpSpPr>
          <p:sp>
            <p:nvSpPr>
              <p:cNvPr id="91" name="Google Shape;91;p3"/>
              <p:cNvSpPr/>
              <p:nvPr/>
            </p:nvSpPr>
            <p:spPr>
              <a:xfrm>
                <a:off x="2532375" y="2321825"/>
                <a:ext cx="3366000" cy="750600"/>
              </a:xfrm>
              <a:prstGeom prst="roundRect">
                <a:avLst>
                  <a:gd fmla="val 5742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rotWithShape="0" algn="bl" dir="3120000" dist="76200">
                  <a:srgbClr val="2D2E27"/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" name="Google Shape;92;p3"/>
              <p:cNvSpPr/>
              <p:nvPr/>
            </p:nvSpPr>
            <p:spPr>
              <a:xfrm>
                <a:off x="5539200" y="2454650"/>
                <a:ext cx="260400" cy="260400"/>
              </a:xfrm>
              <a:prstGeom prst="mathMultiply">
                <a:avLst>
                  <a:gd fmla="val 23520" name="adj1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93" name="Google Shape;93;p3"/>
            <p:cNvSpPr txBox="1"/>
            <p:nvPr/>
          </p:nvSpPr>
          <p:spPr>
            <a:xfrm>
              <a:off x="868700" y="-97350"/>
              <a:ext cx="2761200" cy="32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Rubik ExtraBold"/>
                  <a:ea typeface="Rubik ExtraBold"/>
                  <a:cs typeface="Rubik ExtraBold"/>
                  <a:sym typeface="Rubik ExtraBold"/>
                </a:rPr>
                <a:t>JULY 11, 2021 - 11H</a:t>
              </a:r>
              <a:endParaRPr sz="1500">
                <a:solidFill>
                  <a:schemeClr val="dk1"/>
                </a:solidFill>
                <a:latin typeface="Rubik ExtraBold"/>
                <a:ea typeface="Rubik ExtraBold"/>
                <a:cs typeface="Rubik ExtraBold"/>
                <a:sym typeface="Rubik ExtraBold"/>
              </a:endParaRPr>
            </a:p>
          </p:txBody>
        </p:sp>
        <p:sp>
          <p:nvSpPr>
            <p:cNvPr id="94" name="Google Shape;94;p3"/>
            <p:cNvSpPr txBox="1"/>
            <p:nvPr/>
          </p:nvSpPr>
          <p:spPr>
            <a:xfrm>
              <a:off x="868700" y="193500"/>
              <a:ext cx="2761200" cy="25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Meeting with Company A</a:t>
              </a:r>
              <a:endParaRPr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95" name="Google Shape;95;p3"/>
          <p:cNvGrpSpPr/>
          <p:nvPr/>
        </p:nvGrpSpPr>
        <p:grpSpPr>
          <a:xfrm>
            <a:off x="139575" y="2854700"/>
            <a:ext cx="3366000" cy="750600"/>
            <a:chOff x="708950" y="-197625"/>
            <a:chExt cx="3366000" cy="750600"/>
          </a:xfrm>
        </p:grpSpPr>
        <p:grpSp>
          <p:nvGrpSpPr>
            <p:cNvPr id="96" name="Google Shape;96;p3"/>
            <p:cNvGrpSpPr/>
            <p:nvPr/>
          </p:nvGrpSpPr>
          <p:grpSpPr>
            <a:xfrm>
              <a:off x="708950" y="-197625"/>
              <a:ext cx="3366000" cy="750600"/>
              <a:chOff x="2532375" y="2321825"/>
              <a:chExt cx="3366000" cy="750600"/>
            </a:xfrm>
          </p:grpSpPr>
          <p:sp>
            <p:nvSpPr>
              <p:cNvPr id="97" name="Google Shape;97;p3"/>
              <p:cNvSpPr/>
              <p:nvPr/>
            </p:nvSpPr>
            <p:spPr>
              <a:xfrm>
                <a:off x="2532375" y="2321825"/>
                <a:ext cx="3366000" cy="750600"/>
              </a:xfrm>
              <a:prstGeom prst="roundRect">
                <a:avLst>
                  <a:gd fmla="val 5742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rotWithShape="0" algn="bl" dir="3120000" dist="76200">
                  <a:srgbClr val="2D2E27"/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" name="Google Shape;98;p3"/>
              <p:cNvSpPr/>
              <p:nvPr/>
            </p:nvSpPr>
            <p:spPr>
              <a:xfrm>
                <a:off x="5539200" y="2454650"/>
                <a:ext cx="260400" cy="260400"/>
              </a:xfrm>
              <a:prstGeom prst="mathMultiply">
                <a:avLst>
                  <a:gd fmla="val 23520" name="adj1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99" name="Google Shape;99;p3"/>
            <p:cNvSpPr txBox="1"/>
            <p:nvPr/>
          </p:nvSpPr>
          <p:spPr>
            <a:xfrm>
              <a:off x="868700" y="-97350"/>
              <a:ext cx="2761200" cy="32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Rubik ExtraBold"/>
                  <a:ea typeface="Rubik ExtraBold"/>
                  <a:cs typeface="Rubik ExtraBold"/>
                  <a:sym typeface="Rubik ExtraBold"/>
                </a:rPr>
                <a:t>AUGUST 8, 2021 - 16H</a:t>
              </a:r>
              <a:endParaRPr sz="1500">
                <a:solidFill>
                  <a:schemeClr val="dk1"/>
                </a:solidFill>
                <a:latin typeface="Rubik ExtraBold"/>
                <a:ea typeface="Rubik ExtraBold"/>
                <a:cs typeface="Rubik ExtraBold"/>
                <a:sym typeface="Rubik ExtraBold"/>
              </a:endParaRPr>
            </a:p>
          </p:txBody>
        </p:sp>
        <p:sp>
          <p:nvSpPr>
            <p:cNvPr id="100" name="Google Shape;100;p3"/>
            <p:cNvSpPr txBox="1"/>
            <p:nvPr/>
          </p:nvSpPr>
          <p:spPr>
            <a:xfrm>
              <a:off x="868700" y="193500"/>
              <a:ext cx="2761200" cy="25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Meeting with Company A</a:t>
              </a:r>
              <a:endParaRPr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101" name="Google Shape;101;p3"/>
          <p:cNvGrpSpPr/>
          <p:nvPr/>
        </p:nvGrpSpPr>
        <p:grpSpPr>
          <a:xfrm>
            <a:off x="6268775" y="1067100"/>
            <a:ext cx="3366000" cy="750600"/>
            <a:chOff x="708950" y="-197625"/>
            <a:chExt cx="3366000" cy="750600"/>
          </a:xfrm>
        </p:grpSpPr>
        <p:grpSp>
          <p:nvGrpSpPr>
            <p:cNvPr id="102" name="Google Shape;102;p3"/>
            <p:cNvGrpSpPr/>
            <p:nvPr/>
          </p:nvGrpSpPr>
          <p:grpSpPr>
            <a:xfrm>
              <a:off x="708950" y="-197625"/>
              <a:ext cx="3366000" cy="750600"/>
              <a:chOff x="2532375" y="2321825"/>
              <a:chExt cx="3366000" cy="750600"/>
            </a:xfrm>
          </p:grpSpPr>
          <p:sp>
            <p:nvSpPr>
              <p:cNvPr id="103" name="Google Shape;103;p3"/>
              <p:cNvSpPr/>
              <p:nvPr/>
            </p:nvSpPr>
            <p:spPr>
              <a:xfrm>
                <a:off x="2532375" y="2321825"/>
                <a:ext cx="3366000" cy="750600"/>
              </a:xfrm>
              <a:prstGeom prst="roundRect">
                <a:avLst>
                  <a:gd fmla="val 5742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rotWithShape="0" algn="bl" dir="3120000" dist="76200">
                  <a:srgbClr val="2D2E27"/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" name="Google Shape;104;p3"/>
              <p:cNvSpPr/>
              <p:nvPr/>
            </p:nvSpPr>
            <p:spPr>
              <a:xfrm>
                <a:off x="5539200" y="2454650"/>
                <a:ext cx="260400" cy="260400"/>
              </a:xfrm>
              <a:prstGeom prst="mathMultiply">
                <a:avLst>
                  <a:gd fmla="val 23520" name="adj1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105" name="Google Shape;105;p3"/>
            <p:cNvSpPr txBox="1"/>
            <p:nvPr/>
          </p:nvSpPr>
          <p:spPr>
            <a:xfrm>
              <a:off x="868700" y="-97350"/>
              <a:ext cx="2761200" cy="32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Rubik ExtraBold"/>
                  <a:ea typeface="Rubik ExtraBold"/>
                  <a:cs typeface="Rubik ExtraBold"/>
                  <a:sym typeface="Rubik ExtraBold"/>
                </a:rPr>
                <a:t>JUNE 15, 2021 - 18H</a:t>
              </a:r>
              <a:endParaRPr sz="1500">
                <a:solidFill>
                  <a:schemeClr val="dk1"/>
                </a:solidFill>
                <a:latin typeface="Rubik ExtraBold"/>
                <a:ea typeface="Rubik ExtraBold"/>
                <a:cs typeface="Rubik ExtraBold"/>
                <a:sym typeface="Rubik ExtraBold"/>
              </a:endParaRPr>
            </a:p>
          </p:txBody>
        </p:sp>
        <p:sp>
          <p:nvSpPr>
            <p:cNvPr id="106" name="Google Shape;106;p3"/>
            <p:cNvSpPr txBox="1"/>
            <p:nvPr/>
          </p:nvSpPr>
          <p:spPr>
            <a:xfrm>
              <a:off x="868700" y="193500"/>
              <a:ext cx="2761200" cy="25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Meeting with Company A</a:t>
              </a:r>
              <a:endParaRPr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107" name="Google Shape;107;p3"/>
          <p:cNvGrpSpPr/>
          <p:nvPr/>
        </p:nvGrpSpPr>
        <p:grpSpPr>
          <a:xfrm>
            <a:off x="5582600" y="1503700"/>
            <a:ext cx="3366000" cy="750600"/>
            <a:chOff x="708950" y="-197625"/>
            <a:chExt cx="3366000" cy="750600"/>
          </a:xfrm>
        </p:grpSpPr>
        <p:grpSp>
          <p:nvGrpSpPr>
            <p:cNvPr id="108" name="Google Shape;108;p3"/>
            <p:cNvGrpSpPr/>
            <p:nvPr/>
          </p:nvGrpSpPr>
          <p:grpSpPr>
            <a:xfrm>
              <a:off x="708950" y="-197625"/>
              <a:ext cx="3366000" cy="750600"/>
              <a:chOff x="2532375" y="2321825"/>
              <a:chExt cx="3366000" cy="750600"/>
            </a:xfrm>
          </p:grpSpPr>
          <p:sp>
            <p:nvSpPr>
              <p:cNvPr id="109" name="Google Shape;109;p3"/>
              <p:cNvSpPr/>
              <p:nvPr/>
            </p:nvSpPr>
            <p:spPr>
              <a:xfrm>
                <a:off x="2532375" y="2321825"/>
                <a:ext cx="3366000" cy="750600"/>
              </a:xfrm>
              <a:prstGeom prst="roundRect">
                <a:avLst>
                  <a:gd fmla="val 5742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rotWithShape="0" algn="bl" dir="3120000" dist="76200">
                  <a:srgbClr val="2D2E27"/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" name="Google Shape;110;p3"/>
              <p:cNvSpPr/>
              <p:nvPr/>
            </p:nvSpPr>
            <p:spPr>
              <a:xfrm>
                <a:off x="5539200" y="2454650"/>
                <a:ext cx="260400" cy="260400"/>
              </a:xfrm>
              <a:prstGeom prst="mathMultiply">
                <a:avLst>
                  <a:gd fmla="val 23520" name="adj1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111" name="Google Shape;111;p3"/>
            <p:cNvSpPr txBox="1"/>
            <p:nvPr/>
          </p:nvSpPr>
          <p:spPr>
            <a:xfrm>
              <a:off x="868700" y="-97350"/>
              <a:ext cx="2761200" cy="32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Rubik ExtraBold"/>
                  <a:ea typeface="Rubik ExtraBold"/>
                  <a:cs typeface="Rubik ExtraBold"/>
                  <a:sym typeface="Rubik ExtraBold"/>
                </a:rPr>
                <a:t>JUNE 15, 2021 - 15H</a:t>
              </a:r>
              <a:endParaRPr sz="1500">
                <a:solidFill>
                  <a:schemeClr val="dk1"/>
                </a:solidFill>
                <a:latin typeface="Rubik ExtraBold"/>
                <a:ea typeface="Rubik ExtraBold"/>
                <a:cs typeface="Rubik ExtraBold"/>
                <a:sym typeface="Rubik ExtraBold"/>
              </a:endParaRPr>
            </a:p>
          </p:txBody>
        </p:sp>
        <p:sp>
          <p:nvSpPr>
            <p:cNvPr id="112" name="Google Shape;112;p3"/>
            <p:cNvSpPr txBox="1"/>
            <p:nvPr/>
          </p:nvSpPr>
          <p:spPr>
            <a:xfrm>
              <a:off x="868700" y="193500"/>
              <a:ext cx="2761200" cy="25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Meeting with Company A</a:t>
              </a:r>
              <a:endParaRPr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113" name="Google Shape;113;p3"/>
          <p:cNvGrpSpPr/>
          <p:nvPr/>
        </p:nvGrpSpPr>
        <p:grpSpPr>
          <a:xfrm>
            <a:off x="4896425" y="1940300"/>
            <a:ext cx="3366000" cy="750600"/>
            <a:chOff x="708950" y="-197625"/>
            <a:chExt cx="3366000" cy="750600"/>
          </a:xfrm>
        </p:grpSpPr>
        <p:grpSp>
          <p:nvGrpSpPr>
            <p:cNvPr id="114" name="Google Shape;114;p3"/>
            <p:cNvGrpSpPr/>
            <p:nvPr/>
          </p:nvGrpSpPr>
          <p:grpSpPr>
            <a:xfrm>
              <a:off x="708950" y="-197625"/>
              <a:ext cx="3366000" cy="750600"/>
              <a:chOff x="2532375" y="2321825"/>
              <a:chExt cx="3366000" cy="750600"/>
            </a:xfrm>
          </p:grpSpPr>
          <p:sp>
            <p:nvSpPr>
              <p:cNvPr id="115" name="Google Shape;115;p3"/>
              <p:cNvSpPr/>
              <p:nvPr/>
            </p:nvSpPr>
            <p:spPr>
              <a:xfrm>
                <a:off x="2532375" y="2321825"/>
                <a:ext cx="3366000" cy="750600"/>
              </a:xfrm>
              <a:prstGeom prst="roundRect">
                <a:avLst>
                  <a:gd fmla="val 5742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rotWithShape="0" algn="bl" dir="3120000" dist="76200">
                  <a:srgbClr val="2D2E27"/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" name="Google Shape;116;p3"/>
              <p:cNvSpPr/>
              <p:nvPr/>
            </p:nvSpPr>
            <p:spPr>
              <a:xfrm>
                <a:off x="5539200" y="2454650"/>
                <a:ext cx="260400" cy="260400"/>
              </a:xfrm>
              <a:prstGeom prst="mathMultiply">
                <a:avLst>
                  <a:gd fmla="val 23520" name="adj1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117" name="Google Shape;117;p3"/>
            <p:cNvSpPr txBox="1"/>
            <p:nvPr/>
          </p:nvSpPr>
          <p:spPr>
            <a:xfrm>
              <a:off x="868700" y="-97350"/>
              <a:ext cx="2761200" cy="32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Rubik ExtraBold"/>
                  <a:ea typeface="Rubik ExtraBold"/>
                  <a:cs typeface="Rubik ExtraBold"/>
                  <a:sym typeface="Rubik ExtraBold"/>
                </a:rPr>
                <a:t>JUNE 15, 2021 - 15H</a:t>
              </a:r>
              <a:endParaRPr sz="1500">
                <a:solidFill>
                  <a:schemeClr val="dk1"/>
                </a:solidFill>
                <a:latin typeface="Rubik ExtraBold"/>
                <a:ea typeface="Rubik ExtraBold"/>
                <a:cs typeface="Rubik ExtraBold"/>
                <a:sym typeface="Rubik ExtraBold"/>
              </a:endParaRPr>
            </a:p>
          </p:txBody>
        </p:sp>
        <p:sp>
          <p:nvSpPr>
            <p:cNvPr id="118" name="Google Shape;118;p3"/>
            <p:cNvSpPr txBox="1"/>
            <p:nvPr/>
          </p:nvSpPr>
          <p:spPr>
            <a:xfrm>
              <a:off x="868700" y="193500"/>
              <a:ext cx="2761200" cy="25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Meeting with Company A</a:t>
              </a:r>
              <a:endParaRPr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119" name="Google Shape;119;p3"/>
          <p:cNvGrpSpPr/>
          <p:nvPr/>
        </p:nvGrpSpPr>
        <p:grpSpPr>
          <a:xfrm>
            <a:off x="4210250" y="2376900"/>
            <a:ext cx="3366000" cy="750600"/>
            <a:chOff x="708950" y="-197625"/>
            <a:chExt cx="3366000" cy="750600"/>
          </a:xfrm>
        </p:grpSpPr>
        <p:grpSp>
          <p:nvGrpSpPr>
            <p:cNvPr id="120" name="Google Shape;120;p3"/>
            <p:cNvGrpSpPr/>
            <p:nvPr/>
          </p:nvGrpSpPr>
          <p:grpSpPr>
            <a:xfrm>
              <a:off x="708950" y="-197625"/>
              <a:ext cx="3366000" cy="750600"/>
              <a:chOff x="2532375" y="2321825"/>
              <a:chExt cx="3366000" cy="750600"/>
            </a:xfrm>
          </p:grpSpPr>
          <p:sp>
            <p:nvSpPr>
              <p:cNvPr id="121" name="Google Shape;121;p3"/>
              <p:cNvSpPr/>
              <p:nvPr/>
            </p:nvSpPr>
            <p:spPr>
              <a:xfrm>
                <a:off x="2532375" y="2321825"/>
                <a:ext cx="3366000" cy="750600"/>
              </a:xfrm>
              <a:prstGeom prst="roundRect">
                <a:avLst>
                  <a:gd fmla="val 5742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rotWithShape="0" algn="bl" dir="3120000" dist="76200">
                  <a:srgbClr val="2D2E27"/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" name="Google Shape;122;p3"/>
              <p:cNvSpPr/>
              <p:nvPr/>
            </p:nvSpPr>
            <p:spPr>
              <a:xfrm>
                <a:off x="5539200" y="2454650"/>
                <a:ext cx="260400" cy="260400"/>
              </a:xfrm>
              <a:prstGeom prst="mathMultiply">
                <a:avLst>
                  <a:gd fmla="val 23520" name="adj1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123" name="Google Shape;123;p3"/>
            <p:cNvSpPr txBox="1"/>
            <p:nvPr/>
          </p:nvSpPr>
          <p:spPr>
            <a:xfrm>
              <a:off x="868700" y="-97350"/>
              <a:ext cx="2761200" cy="32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Rubik ExtraBold"/>
                  <a:ea typeface="Rubik ExtraBold"/>
                  <a:cs typeface="Rubik ExtraBold"/>
                  <a:sym typeface="Rubik ExtraBold"/>
                </a:rPr>
                <a:t>MARCH 22, 2021 - 15H</a:t>
              </a:r>
              <a:endParaRPr sz="1500">
                <a:solidFill>
                  <a:schemeClr val="dk1"/>
                </a:solidFill>
                <a:latin typeface="Rubik ExtraBold"/>
                <a:ea typeface="Rubik ExtraBold"/>
                <a:cs typeface="Rubik ExtraBold"/>
                <a:sym typeface="Rubik ExtraBold"/>
              </a:endParaRPr>
            </a:p>
          </p:txBody>
        </p:sp>
        <p:sp>
          <p:nvSpPr>
            <p:cNvPr id="124" name="Google Shape;124;p3"/>
            <p:cNvSpPr txBox="1"/>
            <p:nvPr/>
          </p:nvSpPr>
          <p:spPr>
            <a:xfrm>
              <a:off x="868700" y="193500"/>
              <a:ext cx="2761200" cy="25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Meeting with Company A</a:t>
              </a:r>
              <a:endParaRPr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125" name="Google Shape;125;p3"/>
          <p:cNvGrpSpPr/>
          <p:nvPr/>
        </p:nvGrpSpPr>
        <p:grpSpPr>
          <a:xfrm>
            <a:off x="-546600" y="3291300"/>
            <a:ext cx="3366000" cy="750600"/>
            <a:chOff x="708950" y="-197625"/>
            <a:chExt cx="3366000" cy="750600"/>
          </a:xfrm>
        </p:grpSpPr>
        <p:grpSp>
          <p:nvGrpSpPr>
            <p:cNvPr id="126" name="Google Shape;126;p3"/>
            <p:cNvGrpSpPr/>
            <p:nvPr/>
          </p:nvGrpSpPr>
          <p:grpSpPr>
            <a:xfrm>
              <a:off x="708950" y="-197625"/>
              <a:ext cx="3366000" cy="750600"/>
              <a:chOff x="2532375" y="2321825"/>
              <a:chExt cx="3366000" cy="750600"/>
            </a:xfrm>
          </p:grpSpPr>
          <p:sp>
            <p:nvSpPr>
              <p:cNvPr id="127" name="Google Shape;127;p3"/>
              <p:cNvSpPr/>
              <p:nvPr/>
            </p:nvSpPr>
            <p:spPr>
              <a:xfrm>
                <a:off x="2532375" y="2321825"/>
                <a:ext cx="3366000" cy="750600"/>
              </a:xfrm>
              <a:prstGeom prst="roundRect">
                <a:avLst>
                  <a:gd fmla="val 5742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rotWithShape="0" algn="bl" dir="3120000" dist="76200">
                  <a:srgbClr val="2D2E27"/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" name="Google Shape;128;p3"/>
              <p:cNvSpPr/>
              <p:nvPr/>
            </p:nvSpPr>
            <p:spPr>
              <a:xfrm>
                <a:off x="5539200" y="2454650"/>
                <a:ext cx="260400" cy="260400"/>
              </a:xfrm>
              <a:prstGeom prst="mathMultiply">
                <a:avLst>
                  <a:gd fmla="val 23520" name="adj1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129" name="Google Shape;129;p3"/>
            <p:cNvSpPr txBox="1"/>
            <p:nvPr/>
          </p:nvSpPr>
          <p:spPr>
            <a:xfrm>
              <a:off x="868700" y="-97350"/>
              <a:ext cx="2761200" cy="32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Rubik ExtraBold"/>
                  <a:ea typeface="Rubik ExtraBold"/>
                  <a:cs typeface="Rubik ExtraBold"/>
                  <a:sym typeface="Rubik ExtraBold"/>
                </a:rPr>
                <a:t>APRIL 15, 2021 - 15H</a:t>
              </a:r>
              <a:endParaRPr sz="1500">
                <a:solidFill>
                  <a:schemeClr val="dk1"/>
                </a:solidFill>
                <a:latin typeface="Rubik ExtraBold"/>
                <a:ea typeface="Rubik ExtraBold"/>
                <a:cs typeface="Rubik ExtraBold"/>
                <a:sym typeface="Rubik ExtraBold"/>
              </a:endParaRPr>
            </a:p>
          </p:txBody>
        </p:sp>
        <p:sp>
          <p:nvSpPr>
            <p:cNvPr id="130" name="Google Shape;130;p3"/>
            <p:cNvSpPr txBox="1"/>
            <p:nvPr/>
          </p:nvSpPr>
          <p:spPr>
            <a:xfrm>
              <a:off x="868700" y="193500"/>
              <a:ext cx="2761200" cy="25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Meeting with Company A</a:t>
              </a:r>
              <a:endParaRPr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131" name="Google Shape;131;p3"/>
          <p:cNvGrpSpPr/>
          <p:nvPr/>
        </p:nvGrpSpPr>
        <p:grpSpPr>
          <a:xfrm>
            <a:off x="2046900" y="557250"/>
            <a:ext cx="5050200" cy="4029000"/>
            <a:chOff x="3846500" y="1285975"/>
            <a:chExt cx="5050200" cy="4029000"/>
          </a:xfrm>
        </p:grpSpPr>
        <p:sp>
          <p:nvSpPr>
            <p:cNvPr id="132" name="Google Shape;132;p3"/>
            <p:cNvSpPr/>
            <p:nvPr/>
          </p:nvSpPr>
          <p:spPr>
            <a:xfrm>
              <a:off x="3846500" y="1285975"/>
              <a:ext cx="5050200" cy="4029000"/>
            </a:xfrm>
            <a:prstGeom prst="roundRect">
              <a:avLst>
                <a:gd fmla="val 3972" name="adj"/>
              </a:avLst>
            </a:prstGeom>
            <a:solidFill>
              <a:schemeClr val="lt1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rotWithShape="0" algn="bl" dir="3120000" dist="76200">
                <a:srgbClr val="2D2E27"/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8436142" y="1419444"/>
              <a:ext cx="140400" cy="140400"/>
            </a:xfrm>
            <a:prstGeom prst="ellipse">
              <a:avLst/>
            </a:prstGeom>
            <a:solidFill>
              <a:schemeClr val="lt2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rotWithShape="0" algn="bl" dir="2700000" dist="19050">
                <a:srgbClr val="2D2E27"/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8138893" y="1419444"/>
              <a:ext cx="140400" cy="140400"/>
            </a:xfrm>
            <a:prstGeom prst="ellipse">
              <a:avLst/>
            </a:prstGeom>
            <a:solidFill>
              <a:schemeClr val="lt1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rotWithShape="0" algn="bl" dir="2700000" dist="19050">
                <a:srgbClr val="2D2E27"/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7841645" y="1419444"/>
              <a:ext cx="140400" cy="140400"/>
            </a:xfrm>
            <a:prstGeom prst="ellipse">
              <a:avLst/>
            </a:prstGeom>
            <a:solidFill>
              <a:schemeClr val="dk2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rotWithShape="0" algn="bl" dir="2700000" dist="19050">
                <a:srgbClr val="2D2E27"/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136" name="Google Shape;136;p3"/>
            <p:cNvCxnSpPr/>
            <p:nvPr/>
          </p:nvCxnSpPr>
          <p:spPr>
            <a:xfrm>
              <a:off x="3846500" y="1667125"/>
              <a:ext cx="5043300" cy="0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137" name="Google Shape;137;p3"/>
          <p:cNvSpPr txBox="1"/>
          <p:nvPr>
            <p:ph type="title"/>
          </p:nvPr>
        </p:nvSpPr>
        <p:spPr>
          <a:xfrm>
            <a:off x="3013675" y="2578060"/>
            <a:ext cx="31167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highlight>
                  <a:schemeClr val="dk2"/>
                </a:highlight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38" name="Google Shape;138;p3"/>
          <p:cNvSpPr txBox="1"/>
          <p:nvPr>
            <p:ph idx="1" type="subTitle"/>
          </p:nvPr>
        </p:nvSpPr>
        <p:spPr>
          <a:xfrm>
            <a:off x="3131325" y="3452585"/>
            <a:ext cx="2897100" cy="56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139" name="Google Shape;139;p3"/>
          <p:cNvSpPr txBox="1"/>
          <p:nvPr>
            <p:ph hasCustomPrompt="1" idx="2" type="title"/>
          </p:nvPr>
        </p:nvSpPr>
        <p:spPr>
          <a:xfrm>
            <a:off x="3123450" y="1174960"/>
            <a:ext cx="2897100" cy="131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TITLE_ONLY_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4" name="Google Shape;324;p21"/>
          <p:cNvGrpSpPr/>
          <p:nvPr/>
        </p:nvGrpSpPr>
        <p:grpSpPr>
          <a:xfrm>
            <a:off x="247200" y="1328450"/>
            <a:ext cx="8649600" cy="3482700"/>
            <a:chOff x="247200" y="1285975"/>
            <a:chExt cx="8649600" cy="3482700"/>
          </a:xfrm>
        </p:grpSpPr>
        <p:sp>
          <p:nvSpPr>
            <p:cNvPr id="325" name="Google Shape;325;p21"/>
            <p:cNvSpPr/>
            <p:nvPr/>
          </p:nvSpPr>
          <p:spPr>
            <a:xfrm>
              <a:off x="247200" y="1285975"/>
              <a:ext cx="8649600" cy="3482700"/>
            </a:xfrm>
            <a:prstGeom prst="roundRect">
              <a:avLst>
                <a:gd fmla="val 3972" name="adj"/>
              </a:avLst>
            </a:prstGeom>
            <a:solidFill>
              <a:schemeClr val="lt1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rotWithShape="0" algn="bl" dir="3120000" dist="76200">
                <a:srgbClr val="2D2E27"/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" name="Google Shape;326;p21"/>
            <p:cNvSpPr/>
            <p:nvPr/>
          </p:nvSpPr>
          <p:spPr>
            <a:xfrm>
              <a:off x="8436142" y="1419444"/>
              <a:ext cx="140400" cy="140400"/>
            </a:xfrm>
            <a:prstGeom prst="ellipse">
              <a:avLst/>
            </a:prstGeom>
            <a:solidFill>
              <a:schemeClr val="lt2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rotWithShape="0" algn="bl" dir="2700000" dist="19050">
                <a:srgbClr val="2D2E27"/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" name="Google Shape;327;p21"/>
            <p:cNvSpPr/>
            <p:nvPr/>
          </p:nvSpPr>
          <p:spPr>
            <a:xfrm>
              <a:off x="8138893" y="1419444"/>
              <a:ext cx="140400" cy="140400"/>
            </a:xfrm>
            <a:prstGeom prst="ellipse">
              <a:avLst/>
            </a:prstGeom>
            <a:solidFill>
              <a:schemeClr val="lt1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rotWithShape="0" algn="bl" dir="2700000" dist="19050">
                <a:srgbClr val="2D2E27"/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8" name="Google Shape;328;p21"/>
            <p:cNvSpPr/>
            <p:nvPr/>
          </p:nvSpPr>
          <p:spPr>
            <a:xfrm>
              <a:off x="7841645" y="1419444"/>
              <a:ext cx="140400" cy="140400"/>
            </a:xfrm>
            <a:prstGeom prst="ellipse">
              <a:avLst/>
            </a:prstGeom>
            <a:solidFill>
              <a:schemeClr val="dk2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rotWithShape="0" algn="bl" dir="2700000" dist="19050">
                <a:srgbClr val="2D2E27"/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329" name="Google Shape;329;p21"/>
            <p:cNvCxnSpPr/>
            <p:nvPr/>
          </p:nvCxnSpPr>
          <p:spPr>
            <a:xfrm>
              <a:off x="247200" y="1667125"/>
              <a:ext cx="8642700" cy="0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330" name="Google Shape;330;p21"/>
          <p:cNvSpPr/>
          <p:nvPr/>
        </p:nvSpPr>
        <p:spPr>
          <a:xfrm>
            <a:off x="247200" y="332350"/>
            <a:ext cx="8649600" cy="798900"/>
          </a:xfrm>
          <a:prstGeom prst="roundRect">
            <a:avLst>
              <a:gd fmla="val 18597" name="adj"/>
            </a:avLst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3120000" dist="76200">
              <a:srgbClr val="2D2E27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21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32" name="Google Shape;332;p21"/>
          <p:cNvSpPr/>
          <p:nvPr/>
        </p:nvSpPr>
        <p:spPr>
          <a:xfrm>
            <a:off x="8293800" y="601600"/>
            <a:ext cx="260400" cy="260400"/>
          </a:xfrm>
          <a:prstGeom prst="mathMultiply">
            <a:avLst>
              <a:gd fmla="val 23520" name="adj1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21"/>
          <p:cNvSpPr txBox="1"/>
          <p:nvPr>
            <p:ph idx="1" type="subTitle"/>
          </p:nvPr>
        </p:nvSpPr>
        <p:spPr>
          <a:xfrm>
            <a:off x="5185500" y="1951750"/>
            <a:ext cx="3127200" cy="261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TITLE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5" name="Google Shape;335;p22"/>
          <p:cNvGrpSpPr/>
          <p:nvPr/>
        </p:nvGrpSpPr>
        <p:grpSpPr>
          <a:xfrm>
            <a:off x="6268775" y="-490200"/>
            <a:ext cx="3366000" cy="750600"/>
            <a:chOff x="708950" y="-197625"/>
            <a:chExt cx="3366000" cy="750600"/>
          </a:xfrm>
        </p:grpSpPr>
        <p:grpSp>
          <p:nvGrpSpPr>
            <p:cNvPr id="336" name="Google Shape;336;p22"/>
            <p:cNvGrpSpPr/>
            <p:nvPr/>
          </p:nvGrpSpPr>
          <p:grpSpPr>
            <a:xfrm>
              <a:off x="708950" y="-197625"/>
              <a:ext cx="3366000" cy="750600"/>
              <a:chOff x="2532375" y="2321825"/>
              <a:chExt cx="3366000" cy="750600"/>
            </a:xfrm>
          </p:grpSpPr>
          <p:sp>
            <p:nvSpPr>
              <p:cNvPr id="337" name="Google Shape;337;p22"/>
              <p:cNvSpPr/>
              <p:nvPr/>
            </p:nvSpPr>
            <p:spPr>
              <a:xfrm>
                <a:off x="2532375" y="2321825"/>
                <a:ext cx="3366000" cy="750600"/>
              </a:xfrm>
              <a:prstGeom prst="roundRect">
                <a:avLst>
                  <a:gd fmla="val 5742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rotWithShape="0" algn="bl" dir="3120000" dist="76200">
                  <a:srgbClr val="2D2E27"/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8" name="Google Shape;338;p22"/>
              <p:cNvSpPr/>
              <p:nvPr/>
            </p:nvSpPr>
            <p:spPr>
              <a:xfrm>
                <a:off x="5539200" y="2454650"/>
                <a:ext cx="260400" cy="260400"/>
              </a:xfrm>
              <a:prstGeom prst="mathMultiply">
                <a:avLst>
                  <a:gd fmla="val 23520" name="adj1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339" name="Google Shape;339;p22"/>
            <p:cNvSpPr txBox="1"/>
            <p:nvPr/>
          </p:nvSpPr>
          <p:spPr>
            <a:xfrm>
              <a:off x="868700" y="-97350"/>
              <a:ext cx="2761200" cy="32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Rubik ExtraBold"/>
                  <a:ea typeface="Rubik ExtraBold"/>
                  <a:cs typeface="Rubik ExtraBold"/>
                  <a:sym typeface="Rubik ExtraBold"/>
                </a:rPr>
                <a:t>JUNE 15, 2021 - 18H</a:t>
              </a:r>
              <a:endParaRPr sz="1500">
                <a:solidFill>
                  <a:schemeClr val="dk1"/>
                </a:solidFill>
                <a:latin typeface="Rubik ExtraBold"/>
                <a:ea typeface="Rubik ExtraBold"/>
                <a:cs typeface="Rubik ExtraBold"/>
                <a:sym typeface="Rubik ExtraBold"/>
              </a:endParaRPr>
            </a:p>
          </p:txBody>
        </p:sp>
        <p:sp>
          <p:nvSpPr>
            <p:cNvPr id="340" name="Google Shape;340;p22"/>
            <p:cNvSpPr txBox="1"/>
            <p:nvPr/>
          </p:nvSpPr>
          <p:spPr>
            <a:xfrm>
              <a:off x="868700" y="193500"/>
              <a:ext cx="2761200" cy="25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Meeting with Company A</a:t>
              </a:r>
              <a:endParaRPr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341" name="Google Shape;341;p22"/>
          <p:cNvGrpSpPr/>
          <p:nvPr/>
        </p:nvGrpSpPr>
        <p:grpSpPr>
          <a:xfrm>
            <a:off x="5582600" y="-53600"/>
            <a:ext cx="3366000" cy="750600"/>
            <a:chOff x="708950" y="-197625"/>
            <a:chExt cx="3366000" cy="750600"/>
          </a:xfrm>
        </p:grpSpPr>
        <p:grpSp>
          <p:nvGrpSpPr>
            <p:cNvPr id="342" name="Google Shape;342;p22"/>
            <p:cNvGrpSpPr/>
            <p:nvPr/>
          </p:nvGrpSpPr>
          <p:grpSpPr>
            <a:xfrm>
              <a:off x="708950" y="-197625"/>
              <a:ext cx="3366000" cy="750600"/>
              <a:chOff x="2532375" y="2321825"/>
              <a:chExt cx="3366000" cy="750600"/>
            </a:xfrm>
          </p:grpSpPr>
          <p:sp>
            <p:nvSpPr>
              <p:cNvPr id="343" name="Google Shape;343;p22"/>
              <p:cNvSpPr/>
              <p:nvPr/>
            </p:nvSpPr>
            <p:spPr>
              <a:xfrm>
                <a:off x="2532375" y="2321825"/>
                <a:ext cx="3366000" cy="750600"/>
              </a:xfrm>
              <a:prstGeom prst="roundRect">
                <a:avLst>
                  <a:gd fmla="val 5742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rotWithShape="0" algn="bl" dir="3120000" dist="76200">
                  <a:srgbClr val="2D2E27"/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4" name="Google Shape;344;p22"/>
              <p:cNvSpPr/>
              <p:nvPr/>
            </p:nvSpPr>
            <p:spPr>
              <a:xfrm>
                <a:off x="5539200" y="2454650"/>
                <a:ext cx="260400" cy="260400"/>
              </a:xfrm>
              <a:prstGeom prst="mathMultiply">
                <a:avLst>
                  <a:gd fmla="val 23520" name="adj1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345" name="Google Shape;345;p22"/>
            <p:cNvSpPr txBox="1"/>
            <p:nvPr/>
          </p:nvSpPr>
          <p:spPr>
            <a:xfrm>
              <a:off x="868700" y="-97350"/>
              <a:ext cx="2761200" cy="32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Rubik ExtraBold"/>
                  <a:ea typeface="Rubik ExtraBold"/>
                  <a:cs typeface="Rubik ExtraBold"/>
                  <a:sym typeface="Rubik ExtraBold"/>
                </a:rPr>
                <a:t>JUNE 15, 2021 - 15H</a:t>
              </a:r>
              <a:endParaRPr sz="1500">
                <a:solidFill>
                  <a:schemeClr val="dk1"/>
                </a:solidFill>
                <a:latin typeface="Rubik ExtraBold"/>
                <a:ea typeface="Rubik ExtraBold"/>
                <a:cs typeface="Rubik ExtraBold"/>
                <a:sym typeface="Rubik ExtraBold"/>
              </a:endParaRPr>
            </a:p>
          </p:txBody>
        </p:sp>
        <p:sp>
          <p:nvSpPr>
            <p:cNvPr id="346" name="Google Shape;346;p22"/>
            <p:cNvSpPr txBox="1"/>
            <p:nvPr/>
          </p:nvSpPr>
          <p:spPr>
            <a:xfrm>
              <a:off x="868700" y="193500"/>
              <a:ext cx="2761200" cy="25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Meeting with Company A</a:t>
              </a:r>
              <a:endParaRPr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347" name="Google Shape;347;p22"/>
          <p:cNvGrpSpPr/>
          <p:nvPr/>
        </p:nvGrpSpPr>
        <p:grpSpPr>
          <a:xfrm>
            <a:off x="4896425" y="383000"/>
            <a:ext cx="3366000" cy="750600"/>
            <a:chOff x="708950" y="-197625"/>
            <a:chExt cx="3366000" cy="750600"/>
          </a:xfrm>
        </p:grpSpPr>
        <p:grpSp>
          <p:nvGrpSpPr>
            <p:cNvPr id="348" name="Google Shape;348;p22"/>
            <p:cNvGrpSpPr/>
            <p:nvPr/>
          </p:nvGrpSpPr>
          <p:grpSpPr>
            <a:xfrm>
              <a:off x="708950" y="-197625"/>
              <a:ext cx="3366000" cy="750600"/>
              <a:chOff x="2532375" y="2321825"/>
              <a:chExt cx="3366000" cy="750600"/>
            </a:xfrm>
          </p:grpSpPr>
          <p:sp>
            <p:nvSpPr>
              <p:cNvPr id="349" name="Google Shape;349;p22"/>
              <p:cNvSpPr/>
              <p:nvPr/>
            </p:nvSpPr>
            <p:spPr>
              <a:xfrm>
                <a:off x="2532375" y="2321825"/>
                <a:ext cx="3366000" cy="750600"/>
              </a:xfrm>
              <a:prstGeom prst="roundRect">
                <a:avLst>
                  <a:gd fmla="val 5742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rotWithShape="0" algn="bl" dir="3120000" dist="76200">
                  <a:srgbClr val="2D2E27"/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0" name="Google Shape;350;p22"/>
              <p:cNvSpPr/>
              <p:nvPr/>
            </p:nvSpPr>
            <p:spPr>
              <a:xfrm>
                <a:off x="5539200" y="2454650"/>
                <a:ext cx="260400" cy="260400"/>
              </a:xfrm>
              <a:prstGeom prst="mathMultiply">
                <a:avLst>
                  <a:gd fmla="val 23520" name="adj1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351" name="Google Shape;351;p22"/>
            <p:cNvSpPr txBox="1"/>
            <p:nvPr/>
          </p:nvSpPr>
          <p:spPr>
            <a:xfrm>
              <a:off x="868700" y="-97350"/>
              <a:ext cx="2761200" cy="32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Rubik ExtraBold"/>
                  <a:ea typeface="Rubik ExtraBold"/>
                  <a:cs typeface="Rubik ExtraBold"/>
                  <a:sym typeface="Rubik ExtraBold"/>
                </a:rPr>
                <a:t>JUNE 15, 2021 - 15H</a:t>
              </a:r>
              <a:endParaRPr sz="1500">
                <a:solidFill>
                  <a:schemeClr val="dk1"/>
                </a:solidFill>
                <a:latin typeface="Rubik ExtraBold"/>
                <a:ea typeface="Rubik ExtraBold"/>
                <a:cs typeface="Rubik ExtraBold"/>
                <a:sym typeface="Rubik ExtraBold"/>
              </a:endParaRPr>
            </a:p>
          </p:txBody>
        </p:sp>
        <p:sp>
          <p:nvSpPr>
            <p:cNvPr id="352" name="Google Shape;352;p22"/>
            <p:cNvSpPr txBox="1"/>
            <p:nvPr/>
          </p:nvSpPr>
          <p:spPr>
            <a:xfrm>
              <a:off x="868700" y="193500"/>
              <a:ext cx="2761200" cy="25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Meeting with Company A</a:t>
              </a:r>
              <a:endParaRPr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353" name="Google Shape;353;p22"/>
          <p:cNvGrpSpPr/>
          <p:nvPr/>
        </p:nvGrpSpPr>
        <p:grpSpPr>
          <a:xfrm>
            <a:off x="4210250" y="819600"/>
            <a:ext cx="3366000" cy="750600"/>
            <a:chOff x="708950" y="-197625"/>
            <a:chExt cx="3366000" cy="750600"/>
          </a:xfrm>
        </p:grpSpPr>
        <p:grpSp>
          <p:nvGrpSpPr>
            <p:cNvPr id="354" name="Google Shape;354;p22"/>
            <p:cNvGrpSpPr/>
            <p:nvPr/>
          </p:nvGrpSpPr>
          <p:grpSpPr>
            <a:xfrm>
              <a:off x="708950" y="-197625"/>
              <a:ext cx="3366000" cy="750600"/>
              <a:chOff x="2532375" y="2321825"/>
              <a:chExt cx="3366000" cy="750600"/>
            </a:xfrm>
          </p:grpSpPr>
          <p:sp>
            <p:nvSpPr>
              <p:cNvPr id="355" name="Google Shape;355;p22"/>
              <p:cNvSpPr/>
              <p:nvPr/>
            </p:nvSpPr>
            <p:spPr>
              <a:xfrm>
                <a:off x="2532375" y="2321825"/>
                <a:ext cx="3366000" cy="750600"/>
              </a:xfrm>
              <a:prstGeom prst="roundRect">
                <a:avLst>
                  <a:gd fmla="val 5742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rotWithShape="0" algn="bl" dir="3120000" dist="76200">
                  <a:srgbClr val="2D2E27"/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6" name="Google Shape;356;p22"/>
              <p:cNvSpPr/>
              <p:nvPr/>
            </p:nvSpPr>
            <p:spPr>
              <a:xfrm>
                <a:off x="5539200" y="2454650"/>
                <a:ext cx="260400" cy="260400"/>
              </a:xfrm>
              <a:prstGeom prst="mathMultiply">
                <a:avLst>
                  <a:gd fmla="val 23520" name="adj1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357" name="Google Shape;357;p22"/>
            <p:cNvSpPr txBox="1"/>
            <p:nvPr/>
          </p:nvSpPr>
          <p:spPr>
            <a:xfrm>
              <a:off x="868700" y="-97350"/>
              <a:ext cx="2761200" cy="32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Rubik ExtraBold"/>
                  <a:ea typeface="Rubik ExtraBold"/>
                  <a:cs typeface="Rubik ExtraBold"/>
                  <a:sym typeface="Rubik ExtraBold"/>
                </a:rPr>
                <a:t>MARCH 22, 2021 - 15H</a:t>
              </a:r>
              <a:endParaRPr sz="1500">
                <a:solidFill>
                  <a:schemeClr val="dk1"/>
                </a:solidFill>
                <a:latin typeface="Rubik ExtraBold"/>
                <a:ea typeface="Rubik ExtraBold"/>
                <a:cs typeface="Rubik ExtraBold"/>
                <a:sym typeface="Rubik ExtraBold"/>
              </a:endParaRPr>
            </a:p>
          </p:txBody>
        </p:sp>
        <p:sp>
          <p:nvSpPr>
            <p:cNvPr id="358" name="Google Shape;358;p22"/>
            <p:cNvSpPr txBox="1"/>
            <p:nvPr/>
          </p:nvSpPr>
          <p:spPr>
            <a:xfrm>
              <a:off x="868700" y="193500"/>
              <a:ext cx="2761200" cy="25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Meeting with Company A</a:t>
              </a:r>
              <a:endParaRPr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359" name="Google Shape;359;p22"/>
          <p:cNvGrpSpPr/>
          <p:nvPr/>
        </p:nvGrpSpPr>
        <p:grpSpPr>
          <a:xfrm>
            <a:off x="1511925" y="3818100"/>
            <a:ext cx="3366000" cy="750600"/>
            <a:chOff x="708950" y="-197625"/>
            <a:chExt cx="3366000" cy="750600"/>
          </a:xfrm>
        </p:grpSpPr>
        <p:grpSp>
          <p:nvGrpSpPr>
            <p:cNvPr id="360" name="Google Shape;360;p22"/>
            <p:cNvGrpSpPr/>
            <p:nvPr/>
          </p:nvGrpSpPr>
          <p:grpSpPr>
            <a:xfrm>
              <a:off x="708950" y="-197625"/>
              <a:ext cx="3366000" cy="750600"/>
              <a:chOff x="2532375" y="2321825"/>
              <a:chExt cx="3366000" cy="750600"/>
            </a:xfrm>
          </p:grpSpPr>
          <p:sp>
            <p:nvSpPr>
              <p:cNvPr id="361" name="Google Shape;361;p22"/>
              <p:cNvSpPr/>
              <p:nvPr/>
            </p:nvSpPr>
            <p:spPr>
              <a:xfrm>
                <a:off x="2532375" y="2321825"/>
                <a:ext cx="3366000" cy="750600"/>
              </a:xfrm>
              <a:prstGeom prst="roundRect">
                <a:avLst>
                  <a:gd fmla="val 5742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rotWithShape="0" algn="bl" dir="3120000" dist="76200">
                  <a:srgbClr val="2D2E27"/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2" name="Google Shape;362;p22"/>
              <p:cNvSpPr/>
              <p:nvPr/>
            </p:nvSpPr>
            <p:spPr>
              <a:xfrm>
                <a:off x="5539200" y="2454650"/>
                <a:ext cx="260400" cy="260400"/>
              </a:xfrm>
              <a:prstGeom prst="mathMultiply">
                <a:avLst>
                  <a:gd fmla="val 23520" name="adj1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363" name="Google Shape;363;p22"/>
            <p:cNvSpPr txBox="1"/>
            <p:nvPr/>
          </p:nvSpPr>
          <p:spPr>
            <a:xfrm>
              <a:off x="868700" y="-97350"/>
              <a:ext cx="2761200" cy="32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Rubik ExtraBold"/>
                  <a:ea typeface="Rubik ExtraBold"/>
                  <a:cs typeface="Rubik ExtraBold"/>
                  <a:sym typeface="Rubik ExtraBold"/>
                </a:rPr>
                <a:t>JUNE 25, 2021 - 12H</a:t>
              </a:r>
              <a:endParaRPr sz="1500">
                <a:solidFill>
                  <a:schemeClr val="dk1"/>
                </a:solidFill>
                <a:latin typeface="Rubik ExtraBold"/>
                <a:ea typeface="Rubik ExtraBold"/>
                <a:cs typeface="Rubik ExtraBold"/>
                <a:sym typeface="Rubik ExtraBold"/>
              </a:endParaRPr>
            </a:p>
          </p:txBody>
        </p:sp>
        <p:sp>
          <p:nvSpPr>
            <p:cNvPr id="364" name="Google Shape;364;p22"/>
            <p:cNvSpPr txBox="1"/>
            <p:nvPr/>
          </p:nvSpPr>
          <p:spPr>
            <a:xfrm>
              <a:off x="868700" y="193500"/>
              <a:ext cx="2761200" cy="25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Meeting with Company A</a:t>
              </a:r>
              <a:endParaRPr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365" name="Google Shape;365;p22"/>
          <p:cNvGrpSpPr/>
          <p:nvPr/>
        </p:nvGrpSpPr>
        <p:grpSpPr>
          <a:xfrm>
            <a:off x="825750" y="4254700"/>
            <a:ext cx="3366000" cy="750600"/>
            <a:chOff x="708950" y="-197625"/>
            <a:chExt cx="3366000" cy="750600"/>
          </a:xfrm>
        </p:grpSpPr>
        <p:grpSp>
          <p:nvGrpSpPr>
            <p:cNvPr id="366" name="Google Shape;366;p22"/>
            <p:cNvGrpSpPr/>
            <p:nvPr/>
          </p:nvGrpSpPr>
          <p:grpSpPr>
            <a:xfrm>
              <a:off x="708950" y="-197625"/>
              <a:ext cx="3366000" cy="750600"/>
              <a:chOff x="2532375" y="2321825"/>
              <a:chExt cx="3366000" cy="750600"/>
            </a:xfrm>
          </p:grpSpPr>
          <p:sp>
            <p:nvSpPr>
              <p:cNvPr id="367" name="Google Shape;367;p22"/>
              <p:cNvSpPr/>
              <p:nvPr/>
            </p:nvSpPr>
            <p:spPr>
              <a:xfrm>
                <a:off x="2532375" y="2321825"/>
                <a:ext cx="3366000" cy="750600"/>
              </a:xfrm>
              <a:prstGeom prst="roundRect">
                <a:avLst>
                  <a:gd fmla="val 5742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rotWithShape="0" algn="bl" dir="3120000" dist="76200">
                  <a:srgbClr val="2D2E27"/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8" name="Google Shape;368;p22"/>
              <p:cNvSpPr/>
              <p:nvPr/>
            </p:nvSpPr>
            <p:spPr>
              <a:xfrm>
                <a:off x="5539200" y="2454650"/>
                <a:ext cx="260400" cy="260400"/>
              </a:xfrm>
              <a:prstGeom prst="mathMultiply">
                <a:avLst>
                  <a:gd fmla="val 23520" name="adj1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369" name="Google Shape;369;p22"/>
            <p:cNvSpPr txBox="1"/>
            <p:nvPr/>
          </p:nvSpPr>
          <p:spPr>
            <a:xfrm>
              <a:off x="868700" y="-97350"/>
              <a:ext cx="2761200" cy="32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Rubik ExtraBold"/>
                  <a:ea typeface="Rubik ExtraBold"/>
                  <a:cs typeface="Rubik ExtraBold"/>
                  <a:sym typeface="Rubik ExtraBold"/>
                </a:rPr>
                <a:t>JULY 11, 2021 - 11H</a:t>
              </a:r>
              <a:endParaRPr sz="1500">
                <a:solidFill>
                  <a:schemeClr val="dk1"/>
                </a:solidFill>
                <a:latin typeface="Rubik ExtraBold"/>
                <a:ea typeface="Rubik ExtraBold"/>
                <a:cs typeface="Rubik ExtraBold"/>
                <a:sym typeface="Rubik ExtraBold"/>
              </a:endParaRPr>
            </a:p>
          </p:txBody>
        </p:sp>
        <p:sp>
          <p:nvSpPr>
            <p:cNvPr id="370" name="Google Shape;370;p22"/>
            <p:cNvSpPr txBox="1"/>
            <p:nvPr/>
          </p:nvSpPr>
          <p:spPr>
            <a:xfrm>
              <a:off x="868700" y="193500"/>
              <a:ext cx="2761200" cy="25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Meeting with Company A</a:t>
              </a:r>
              <a:endParaRPr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371" name="Google Shape;371;p22"/>
          <p:cNvGrpSpPr/>
          <p:nvPr/>
        </p:nvGrpSpPr>
        <p:grpSpPr>
          <a:xfrm>
            <a:off x="139575" y="4691300"/>
            <a:ext cx="3366000" cy="750600"/>
            <a:chOff x="708950" y="-197625"/>
            <a:chExt cx="3366000" cy="750600"/>
          </a:xfrm>
        </p:grpSpPr>
        <p:grpSp>
          <p:nvGrpSpPr>
            <p:cNvPr id="372" name="Google Shape;372;p22"/>
            <p:cNvGrpSpPr/>
            <p:nvPr/>
          </p:nvGrpSpPr>
          <p:grpSpPr>
            <a:xfrm>
              <a:off x="708950" y="-197625"/>
              <a:ext cx="3366000" cy="750600"/>
              <a:chOff x="2532375" y="2321825"/>
              <a:chExt cx="3366000" cy="750600"/>
            </a:xfrm>
          </p:grpSpPr>
          <p:sp>
            <p:nvSpPr>
              <p:cNvPr id="373" name="Google Shape;373;p22"/>
              <p:cNvSpPr/>
              <p:nvPr/>
            </p:nvSpPr>
            <p:spPr>
              <a:xfrm>
                <a:off x="2532375" y="2321825"/>
                <a:ext cx="3366000" cy="750600"/>
              </a:xfrm>
              <a:prstGeom prst="roundRect">
                <a:avLst>
                  <a:gd fmla="val 5742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rotWithShape="0" algn="bl" dir="3120000" dist="76200">
                  <a:srgbClr val="2D2E27"/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4" name="Google Shape;374;p22"/>
              <p:cNvSpPr/>
              <p:nvPr/>
            </p:nvSpPr>
            <p:spPr>
              <a:xfrm>
                <a:off x="5539200" y="2454650"/>
                <a:ext cx="260400" cy="260400"/>
              </a:xfrm>
              <a:prstGeom prst="mathMultiply">
                <a:avLst>
                  <a:gd fmla="val 23520" name="adj1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375" name="Google Shape;375;p22"/>
            <p:cNvSpPr txBox="1"/>
            <p:nvPr/>
          </p:nvSpPr>
          <p:spPr>
            <a:xfrm>
              <a:off x="868700" y="-97350"/>
              <a:ext cx="2761200" cy="32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Rubik ExtraBold"/>
                  <a:ea typeface="Rubik ExtraBold"/>
                  <a:cs typeface="Rubik ExtraBold"/>
                  <a:sym typeface="Rubik ExtraBold"/>
                </a:rPr>
                <a:t>AUGUST 8, 2021 - 16H</a:t>
              </a:r>
              <a:endParaRPr sz="1500">
                <a:solidFill>
                  <a:schemeClr val="dk1"/>
                </a:solidFill>
                <a:latin typeface="Rubik ExtraBold"/>
                <a:ea typeface="Rubik ExtraBold"/>
                <a:cs typeface="Rubik ExtraBold"/>
                <a:sym typeface="Rubik ExtraBold"/>
              </a:endParaRPr>
            </a:p>
          </p:txBody>
        </p:sp>
        <p:sp>
          <p:nvSpPr>
            <p:cNvPr id="376" name="Google Shape;376;p22"/>
            <p:cNvSpPr txBox="1"/>
            <p:nvPr/>
          </p:nvSpPr>
          <p:spPr>
            <a:xfrm>
              <a:off x="868700" y="193500"/>
              <a:ext cx="2761200" cy="25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Meeting with Company A</a:t>
              </a:r>
              <a:endParaRPr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377" name="Google Shape;377;p22"/>
          <p:cNvGrpSpPr/>
          <p:nvPr/>
        </p:nvGrpSpPr>
        <p:grpSpPr>
          <a:xfrm>
            <a:off x="-546600" y="5127900"/>
            <a:ext cx="3366000" cy="750600"/>
            <a:chOff x="708950" y="-197625"/>
            <a:chExt cx="3366000" cy="750600"/>
          </a:xfrm>
        </p:grpSpPr>
        <p:grpSp>
          <p:nvGrpSpPr>
            <p:cNvPr id="378" name="Google Shape;378;p22"/>
            <p:cNvGrpSpPr/>
            <p:nvPr/>
          </p:nvGrpSpPr>
          <p:grpSpPr>
            <a:xfrm>
              <a:off x="708950" y="-197625"/>
              <a:ext cx="3366000" cy="750600"/>
              <a:chOff x="2532375" y="2321825"/>
              <a:chExt cx="3366000" cy="750600"/>
            </a:xfrm>
          </p:grpSpPr>
          <p:sp>
            <p:nvSpPr>
              <p:cNvPr id="379" name="Google Shape;379;p22"/>
              <p:cNvSpPr/>
              <p:nvPr/>
            </p:nvSpPr>
            <p:spPr>
              <a:xfrm>
                <a:off x="2532375" y="2321825"/>
                <a:ext cx="3366000" cy="750600"/>
              </a:xfrm>
              <a:prstGeom prst="roundRect">
                <a:avLst>
                  <a:gd fmla="val 5742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rotWithShape="0" algn="bl" dir="3120000" dist="76200">
                  <a:srgbClr val="2D2E27"/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0" name="Google Shape;380;p22"/>
              <p:cNvSpPr/>
              <p:nvPr/>
            </p:nvSpPr>
            <p:spPr>
              <a:xfrm>
                <a:off x="5539200" y="2454650"/>
                <a:ext cx="260400" cy="260400"/>
              </a:xfrm>
              <a:prstGeom prst="mathMultiply">
                <a:avLst>
                  <a:gd fmla="val 23520" name="adj1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381" name="Google Shape;381;p22"/>
            <p:cNvSpPr txBox="1"/>
            <p:nvPr/>
          </p:nvSpPr>
          <p:spPr>
            <a:xfrm>
              <a:off x="868700" y="-97350"/>
              <a:ext cx="2761200" cy="32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Rubik ExtraBold"/>
                  <a:ea typeface="Rubik ExtraBold"/>
                  <a:cs typeface="Rubik ExtraBold"/>
                  <a:sym typeface="Rubik ExtraBold"/>
                </a:rPr>
                <a:t>APRIL 15, 2021 - 15H</a:t>
              </a:r>
              <a:endParaRPr sz="1500">
                <a:solidFill>
                  <a:schemeClr val="dk1"/>
                </a:solidFill>
                <a:latin typeface="Rubik ExtraBold"/>
                <a:ea typeface="Rubik ExtraBold"/>
                <a:cs typeface="Rubik ExtraBold"/>
                <a:sym typeface="Rubik ExtraBold"/>
              </a:endParaRPr>
            </a:p>
          </p:txBody>
        </p:sp>
        <p:sp>
          <p:nvSpPr>
            <p:cNvPr id="382" name="Google Shape;382;p22"/>
            <p:cNvSpPr txBox="1"/>
            <p:nvPr/>
          </p:nvSpPr>
          <p:spPr>
            <a:xfrm>
              <a:off x="868700" y="193500"/>
              <a:ext cx="2761200" cy="25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Meeting with Company A</a:t>
              </a:r>
              <a:endParaRPr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383" name="Google Shape;383;p22"/>
          <p:cNvGrpSpPr/>
          <p:nvPr/>
        </p:nvGrpSpPr>
        <p:grpSpPr>
          <a:xfrm>
            <a:off x="6881600" y="3997750"/>
            <a:ext cx="3366000" cy="750600"/>
            <a:chOff x="708950" y="-197625"/>
            <a:chExt cx="3366000" cy="750600"/>
          </a:xfrm>
        </p:grpSpPr>
        <p:grpSp>
          <p:nvGrpSpPr>
            <p:cNvPr id="384" name="Google Shape;384;p22"/>
            <p:cNvGrpSpPr/>
            <p:nvPr/>
          </p:nvGrpSpPr>
          <p:grpSpPr>
            <a:xfrm>
              <a:off x="708950" y="-197625"/>
              <a:ext cx="3366000" cy="750600"/>
              <a:chOff x="2532375" y="2321825"/>
              <a:chExt cx="3366000" cy="750600"/>
            </a:xfrm>
          </p:grpSpPr>
          <p:sp>
            <p:nvSpPr>
              <p:cNvPr id="385" name="Google Shape;385;p22"/>
              <p:cNvSpPr/>
              <p:nvPr/>
            </p:nvSpPr>
            <p:spPr>
              <a:xfrm>
                <a:off x="2532375" y="2321825"/>
                <a:ext cx="3366000" cy="750600"/>
              </a:xfrm>
              <a:prstGeom prst="roundRect">
                <a:avLst>
                  <a:gd fmla="val 5742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rotWithShape="0" algn="bl" dir="3120000" dist="76200">
                  <a:srgbClr val="2D2E27"/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6" name="Google Shape;386;p22"/>
              <p:cNvSpPr/>
              <p:nvPr/>
            </p:nvSpPr>
            <p:spPr>
              <a:xfrm>
                <a:off x="5539200" y="2454650"/>
                <a:ext cx="260400" cy="260400"/>
              </a:xfrm>
              <a:prstGeom prst="mathMultiply">
                <a:avLst>
                  <a:gd fmla="val 23520" name="adj1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387" name="Google Shape;387;p22"/>
            <p:cNvSpPr txBox="1"/>
            <p:nvPr/>
          </p:nvSpPr>
          <p:spPr>
            <a:xfrm>
              <a:off x="868700" y="-97350"/>
              <a:ext cx="2761200" cy="32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Rubik ExtraBold"/>
                  <a:ea typeface="Rubik ExtraBold"/>
                  <a:cs typeface="Rubik ExtraBold"/>
                  <a:sym typeface="Rubik ExtraBold"/>
                </a:rPr>
                <a:t>JUNE 15, 2021 - 18H</a:t>
              </a:r>
              <a:endParaRPr sz="1500">
                <a:solidFill>
                  <a:schemeClr val="dk1"/>
                </a:solidFill>
                <a:latin typeface="Rubik ExtraBold"/>
                <a:ea typeface="Rubik ExtraBold"/>
                <a:cs typeface="Rubik ExtraBold"/>
                <a:sym typeface="Rubik ExtraBold"/>
              </a:endParaRPr>
            </a:p>
          </p:txBody>
        </p:sp>
        <p:sp>
          <p:nvSpPr>
            <p:cNvPr id="388" name="Google Shape;388;p22"/>
            <p:cNvSpPr txBox="1"/>
            <p:nvPr/>
          </p:nvSpPr>
          <p:spPr>
            <a:xfrm>
              <a:off x="868700" y="193500"/>
              <a:ext cx="2761200" cy="25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Meeting with Company A</a:t>
              </a:r>
              <a:endParaRPr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389" name="Google Shape;389;p22"/>
          <p:cNvGrpSpPr/>
          <p:nvPr/>
        </p:nvGrpSpPr>
        <p:grpSpPr>
          <a:xfrm>
            <a:off x="6195425" y="4434350"/>
            <a:ext cx="3366000" cy="750600"/>
            <a:chOff x="708950" y="-197625"/>
            <a:chExt cx="3366000" cy="750600"/>
          </a:xfrm>
        </p:grpSpPr>
        <p:grpSp>
          <p:nvGrpSpPr>
            <p:cNvPr id="390" name="Google Shape;390;p22"/>
            <p:cNvGrpSpPr/>
            <p:nvPr/>
          </p:nvGrpSpPr>
          <p:grpSpPr>
            <a:xfrm>
              <a:off x="708950" y="-197625"/>
              <a:ext cx="3366000" cy="750600"/>
              <a:chOff x="2532375" y="2321825"/>
              <a:chExt cx="3366000" cy="750600"/>
            </a:xfrm>
          </p:grpSpPr>
          <p:sp>
            <p:nvSpPr>
              <p:cNvPr id="391" name="Google Shape;391;p22"/>
              <p:cNvSpPr/>
              <p:nvPr/>
            </p:nvSpPr>
            <p:spPr>
              <a:xfrm>
                <a:off x="2532375" y="2321825"/>
                <a:ext cx="3366000" cy="750600"/>
              </a:xfrm>
              <a:prstGeom prst="roundRect">
                <a:avLst>
                  <a:gd fmla="val 5742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rotWithShape="0" algn="bl" dir="3120000" dist="76200">
                  <a:srgbClr val="2D2E27"/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2" name="Google Shape;392;p22"/>
              <p:cNvSpPr/>
              <p:nvPr/>
            </p:nvSpPr>
            <p:spPr>
              <a:xfrm>
                <a:off x="5539200" y="2454650"/>
                <a:ext cx="260400" cy="260400"/>
              </a:xfrm>
              <a:prstGeom prst="mathMultiply">
                <a:avLst>
                  <a:gd fmla="val 23520" name="adj1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393" name="Google Shape;393;p22"/>
            <p:cNvSpPr txBox="1"/>
            <p:nvPr/>
          </p:nvSpPr>
          <p:spPr>
            <a:xfrm>
              <a:off x="868700" y="-97350"/>
              <a:ext cx="2761200" cy="32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Rubik ExtraBold"/>
                  <a:ea typeface="Rubik ExtraBold"/>
                  <a:cs typeface="Rubik ExtraBold"/>
                  <a:sym typeface="Rubik ExtraBold"/>
                </a:rPr>
                <a:t>JUNE 15, 2021 - 15H</a:t>
              </a:r>
              <a:endParaRPr sz="1500">
                <a:solidFill>
                  <a:schemeClr val="dk1"/>
                </a:solidFill>
                <a:latin typeface="Rubik ExtraBold"/>
                <a:ea typeface="Rubik ExtraBold"/>
                <a:cs typeface="Rubik ExtraBold"/>
                <a:sym typeface="Rubik ExtraBold"/>
              </a:endParaRPr>
            </a:p>
          </p:txBody>
        </p:sp>
        <p:sp>
          <p:nvSpPr>
            <p:cNvPr id="394" name="Google Shape;394;p22"/>
            <p:cNvSpPr txBox="1"/>
            <p:nvPr/>
          </p:nvSpPr>
          <p:spPr>
            <a:xfrm>
              <a:off x="868700" y="193500"/>
              <a:ext cx="2761200" cy="25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Meeting with Company A</a:t>
              </a:r>
              <a:endParaRPr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395" name="Google Shape;395;p22"/>
          <p:cNvGrpSpPr/>
          <p:nvPr/>
        </p:nvGrpSpPr>
        <p:grpSpPr>
          <a:xfrm>
            <a:off x="5509250" y="4870950"/>
            <a:ext cx="3366000" cy="750600"/>
            <a:chOff x="708950" y="-197625"/>
            <a:chExt cx="3366000" cy="750600"/>
          </a:xfrm>
        </p:grpSpPr>
        <p:grpSp>
          <p:nvGrpSpPr>
            <p:cNvPr id="396" name="Google Shape;396;p22"/>
            <p:cNvGrpSpPr/>
            <p:nvPr/>
          </p:nvGrpSpPr>
          <p:grpSpPr>
            <a:xfrm>
              <a:off x="708950" y="-197625"/>
              <a:ext cx="3366000" cy="750600"/>
              <a:chOff x="2532375" y="2321825"/>
              <a:chExt cx="3366000" cy="750600"/>
            </a:xfrm>
          </p:grpSpPr>
          <p:sp>
            <p:nvSpPr>
              <p:cNvPr id="397" name="Google Shape;397;p22"/>
              <p:cNvSpPr/>
              <p:nvPr/>
            </p:nvSpPr>
            <p:spPr>
              <a:xfrm>
                <a:off x="2532375" y="2321825"/>
                <a:ext cx="3366000" cy="750600"/>
              </a:xfrm>
              <a:prstGeom prst="roundRect">
                <a:avLst>
                  <a:gd fmla="val 5742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rotWithShape="0" algn="bl" dir="3120000" dist="76200">
                  <a:srgbClr val="2D2E27"/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8" name="Google Shape;398;p22"/>
              <p:cNvSpPr/>
              <p:nvPr/>
            </p:nvSpPr>
            <p:spPr>
              <a:xfrm>
                <a:off x="5539200" y="2454650"/>
                <a:ext cx="260400" cy="260400"/>
              </a:xfrm>
              <a:prstGeom prst="mathMultiply">
                <a:avLst>
                  <a:gd fmla="val 23520" name="adj1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399" name="Google Shape;399;p22"/>
            <p:cNvSpPr txBox="1"/>
            <p:nvPr/>
          </p:nvSpPr>
          <p:spPr>
            <a:xfrm>
              <a:off x="868700" y="-97350"/>
              <a:ext cx="2761200" cy="32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Rubik ExtraBold"/>
                  <a:ea typeface="Rubik ExtraBold"/>
                  <a:cs typeface="Rubik ExtraBold"/>
                  <a:sym typeface="Rubik ExtraBold"/>
                </a:rPr>
                <a:t>JUNE 15, 2021 - 15H</a:t>
              </a:r>
              <a:endParaRPr sz="1500">
                <a:solidFill>
                  <a:schemeClr val="dk1"/>
                </a:solidFill>
                <a:latin typeface="Rubik ExtraBold"/>
                <a:ea typeface="Rubik ExtraBold"/>
                <a:cs typeface="Rubik ExtraBold"/>
                <a:sym typeface="Rubik ExtraBold"/>
              </a:endParaRPr>
            </a:p>
          </p:txBody>
        </p:sp>
        <p:sp>
          <p:nvSpPr>
            <p:cNvPr id="400" name="Google Shape;400;p22"/>
            <p:cNvSpPr txBox="1"/>
            <p:nvPr/>
          </p:nvSpPr>
          <p:spPr>
            <a:xfrm>
              <a:off x="868700" y="193500"/>
              <a:ext cx="2761200" cy="25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Meeting with Company A</a:t>
              </a:r>
              <a:endParaRPr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401" name="Google Shape;401;p22"/>
          <p:cNvSpPr/>
          <p:nvPr/>
        </p:nvSpPr>
        <p:spPr>
          <a:xfrm>
            <a:off x="726850" y="683250"/>
            <a:ext cx="7697100" cy="3777000"/>
          </a:xfrm>
          <a:prstGeom prst="roundRect">
            <a:avLst>
              <a:gd fmla="val 5742" name="adj"/>
            </a:avLst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3120000" dist="76200">
              <a:srgbClr val="2D2E27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02" name="Google Shape;402;p22"/>
          <p:cNvCxnSpPr/>
          <p:nvPr/>
        </p:nvCxnSpPr>
        <p:spPr>
          <a:xfrm>
            <a:off x="720000" y="1064389"/>
            <a:ext cx="7697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03" name="Google Shape;403;p22"/>
          <p:cNvSpPr/>
          <p:nvPr/>
        </p:nvSpPr>
        <p:spPr>
          <a:xfrm>
            <a:off x="7368795" y="816719"/>
            <a:ext cx="140400" cy="140400"/>
          </a:xfrm>
          <a:prstGeom prst="ellipse">
            <a:avLst/>
          </a:prstGeom>
          <a:solidFill>
            <a:schemeClr val="dk2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2700000" dist="19050">
              <a:srgbClr val="2D2E27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" name="Google Shape;404;p22"/>
          <p:cNvSpPr/>
          <p:nvPr/>
        </p:nvSpPr>
        <p:spPr>
          <a:xfrm>
            <a:off x="7666043" y="816719"/>
            <a:ext cx="140400" cy="140400"/>
          </a:xfrm>
          <a:prstGeom prst="ellipse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2700000" dist="19050">
              <a:srgbClr val="2D2E27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" name="Google Shape;405;p22"/>
          <p:cNvSpPr/>
          <p:nvPr/>
        </p:nvSpPr>
        <p:spPr>
          <a:xfrm>
            <a:off x="7963292" y="816719"/>
            <a:ext cx="140400" cy="140400"/>
          </a:xfrm>
          <a:prstGeom prst="ellipse">
            <a:avLst/>
          </a:prstGeom>
          <a:solidFill>
            <a:schemeClr val="accent5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2700000" dist="19050">
              <a:srgbClr val="2D2E27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" name="Google Shape;406;p22"/>
          <p:cNvSpPr txBox="1"/>
          <p:nvPr>
            <p:ph type="ctrTitle"/>
          </p:nvPr>
        </p:nvSpPr>
        <p:spPr>
          <a:xfrm>
            <a:off x="2059675" y="1206800"/>
            <a:ext cx="5024700" cy="86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500">
                <a:latin typeface="Rubik ExtraBold"/>
                <a:ea typeface="Rubik ExtraBold"/>
                <a:cs typeface="Rubik ExtraBold"/>
                <a:sym typeface="Rubik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407" name="Google Shape;407;p22"/>
          <p:cNvSpPr txBox="1"/>
          <p:nvPr>
            <p:ph idx="1" type="subTitle"/>
          </p:nvPr>
        </p:nvSpPr>
        <p:spPr>
          <a:xfrm>
            <a:off x="2059475" y="1984475"/>
            <a:ext cx="5025000" cy="48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>
                <a:highlight>
                  <a:schemeClr val="lt2"/>
                </a:highlight>
                <a:latin typeface="Rubik ExtraBold"/>
                <a:ea typeface="Rubik ExtraBold"/>
                <a:cs typeface="Rubik ExtraBold"/>
                <a:sym typeface="Rubik ExtraBol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9pPr>
          </a:lstStyle>
          <a:p/>
        </p:txBody>
      </p:sp>
      <p:sp>
        <p:nvSpPr>
          <p:cNvPr id="408" name="Google Shape;408;p22"/>
          <p:cNvSpPr txBox="1"/>
          <p:nvPr>
            <p:ph idx="2" type="subTitle"/>
          </p:nvPr>
        </p:nvSpPr>
        <p:spPr>
          <a:xfrm>
            <a:off x="1869075" y="2433800"/>
            <a:ext cx="5405700" cy="70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>
                <a:latin typeface="Inter"/>
                <a:ea typeface="Inter"/>
                <a:cs typeface="Inter"/>
                <a:sym typeface="Inter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09" name="Google Shape;409;p22"/>
          <p:cNvSpPr txBox="1"/>
          <p:nvPr/>
        </p:nvSpPr>
        <p:spPr>
          <a:xfrm>
            <a:off x="2462700" y="3534775"/>
            <a:ext cx="4218600" cy="5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CREDITS:</a:t>
            </a:r>
            <a:r>
              <a:rPr lang="en"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 This presentation template was created by </a:t>
            </a:r>
            <a:r>
              <a:rPr b="1" lang="en" sz="1000">
                <a:solidFill>
                  <a:schemeClr val="dk1"/>
                </a:solidFill>
                <a:uFill>
                  <a:noFill/>
                </a:uFill>
                <a:latin typeface="Inter"/>
                <a:ea typeface="Inter"/>
                <a:cs typeface="Inter"/>
                <a:sym typeface="Inter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lang="en"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, including icons by </a:t>
            </a:r>
            <a:r>
              <a:rPr b="1" lang="en" sz="1000">
                <a:solidFill>
                  <a:schemeClr val="dk1"/>
                </a:solidFill>
                <a:uFill>
                  <a:noFill/>
                </a:uFill>
                <a:latin typeface="Inter"/>
                <a:ea typeface="Inter"/>
                <a:cs typeface="Inter"/>
                <a:sym typeface="Inter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"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, infographics &amp; images by </a:t>
            </a:r>
            <a:r>
              <a:rPr b="1" lang="en" sz="1000">
                <a:solidFill>
                  <a:schemeClr val="dk1"/>
                </a:solidFill>
                <a:uFill>
                  <a:noFill/>
                </a:uFill>
                <a:latin typeface="Inter"/>
                <a:ea typeface="Inter"/>
                <a:cs typeface="Inter"/>
                <a:sym typeface="Inter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r>
              <a:rPr lang="en"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endParaRPr b="1" sz="10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TITLE_ONLY_2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2">
  <p:cSld name="TITLE_ONLY_2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4"/>
          <p:cNvSpPr/>
          <p:nvPr/>
        </p:nvSpPr>
        <p:spPr>
          <a:xfrm>
            <a:off x="247200" y="332350"/>
            <a:ext cx="8649600" cy="4478700"/>
          </a:xfrm>
          <a:prstGeom prst="roundRect">
            <a:avLst>
              <a:gd fmla="val 3336" name="adj"/>
            </a:avLst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3120000" dist="76200">
              <a:schemeClr val="dk1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4"/>
          <p:cNvSpPr txBox="1"/>
          <p:nvPr>
            <p:ph idx="1" type="body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200"/>
            </a:lvl9pPr>
          </a:lstStyle>
          <a:p/>
        </p:txBody>
      </p:sp>
      <p:sp>
        <p:nvSpPr>
          <p:cNvPr id="143" name="Google Shape;143;p4"/>
          <p:cNvSpPr/>
          <p:nvPr/>
        </p:nvSpPr>
        <p:spPr>
          <a:xfrm>
            <a:off x="8293800" y="601600"/>
            <a:ext cx="260400" cy="260400"/>
          </a:xfrm>
          <a:prstGeom prst="mathMultiply">
            <a:avLst>
              <a:gd fmla="val 23520" name="adj1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oogle Shape;146;p5"/>
          <p:cNvGrpSpPr/>
          <p:nvPr/>
        </p:nvGrpSpPr>
        <p:grpSpPr>
          <a:xfrm>
            <a:off x="247200" y="1328450"/>
            <a:ext cx="8649600" cy="3482700"/>
            <a:chOff x="247200" y="1285975"/>
            <a:chExt cx="8649600" cy="3482700"/>
          </a:xfrm>
        </p:grpSpPr>
        <p:sp>
          <p:nvSpPr>
            <p:cNvPr id="147" name="Google Shape;147;p5"/>
            <p:cNvSpPr/>
            <p:nvPr/>
          </p:nvSpPr>
          <p:spPr>
            <a:xfrm>
              <a:off x="247200" y="1285975"/>
              <a:ext cx="8649600" cy="3482700"/>
            </a:xfrm>
            <a:prstGeom prst="roundRect">
              <a:avLst>
                <a:gd fmla="val 3972" name="adj"/>
              </a:avLst>
            </a:prstGeom>
            <a:solidFill>
              <a:schemeClr val="lt1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rotWithShape="0" algn="bl" dir="3120000" dist="76200">
                <a:schemeClr val="dk1"/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" name="Google Shape;148;p5"/>
            <p:cNvSpPr/>
            <p:nvPr/>
          </p:nvSpPr>
          <p:spPr>
            <a:xfrm>
              <a:off x="8436142" y="1419444"/>
              <a:ext cx="140400" cy="140400"/>
            </a:xfrm>
            <a:prstGeom prst="ellipse">
              <a:avLst/>
            </a:prstGeom>
            <a:solidFill>
              <a:schemeClr val="lt2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rotWithShape="0" algn="bl" dir="2700000" dist="19050">
                <a:schemeClr val="dk1"/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" name="Google Shape;149;p5"/>
            <p:cNvSpPr/>
            <p:nvPr/>
          </p:nvSpPr>
          <p:spPr>
            <a:xfrm>
              <a:off x="8138893" y="1419444"/>
              <a:ext cx="140400" cy="140400"/>
            </a:xfrm>
            <a:prstGeom prst="ellipse">
              <a:avLst/>
            </a:prstGeom>
            <a:solidFill>
              <a:schemeClr val="lt1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rotWithShape="0" algn="bl" dir="2700000" dist="19050">
                <a:schemeClr val="dk1"/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" name="Google Shape;150;p5"/>
            <p:cNvSpPr/>
            <p:nvPr/>
          </p:nvSpPr>
          <p:spPr>
            <a:xfrm>
              <a:off x="7841645" y="1419444"/>
              <a:ext cx="140400" cy="140400"/>
            </a:xfrm>
            <a:prstGeom prst="ellipse">
              <a:avLst/>
            </a:prstGeom>
            <a:solidFill>
              <a:schemeClr val="dk2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rotWithShape="0" algn="bl" dir="2700000" dist="19050">
                <a:schemeClr val="dk1"/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151" name="Google Shape;151;p5"/>
            <p:cNvCxnSpPr/>
            <p:nvPr/>
          </p:nvCxnSpPr>
          <p:spPr>
            <a:xfrm>
              <a:off x="247200" y="1667125"/>
              <a:ext cx="8642700" cy="0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152" name="Google Shape;152;p5"/>
          <p:cNvSpPr/>
          <p:nvPr/>
        </p:nvSpPr>
        <p:spPr>
          <a:xfrm>
            <a:off x="247200" y="332350"/>
            <a:ext cx="8649600" cy="798900"/>
          </a:xfrm>
          <a:prstGeom prst="roundRect">
            <a:avLst>
              <a:gd fmla="val 18597" name="adj"/>
            </a:avLst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3120000" dist="76200">
              <a:schemeClr val="dk1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5"/>
          <p:cNvSpPr/>
          <p:nvPr/>
        </p:nvSpPr>
        <p:spPr>
          <a:xfrm>
            <a:off x="8293800" y="601600"/>
            <a:ext cx="260400" cy="260400"/>
          </a:xfrm>
          <a:prstGeom prst="mathMultiply">
            <a:avLst>
              <a:gd fmla="val 23520" name="adj1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55" name="Google Shape;155;p5"/>
          <p:cNvSpPr txBox="1"/>
          <p:nvPr>
            <p:ph idx="1" type="subTitle"/>
          </p:nvPr>
        </p:nvSpPr>
        <p:spPr>
          <a:xfrm>
            <a:off x="1330200" y="3534775"/>
            <a:ext cx="2769600" cy="850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156" name="Google Shape;156;p5"/>
          <p:cNvSpPr txBox="1"/>
          <p:nvPr>
            <p:ph idx="2" type="subTitle"/>
          </p:nvPr>
        </p:nvSpPr>
        <p:spPr>
          <a:xfrm>
            <a:off x="1690350" y="2974925"/>
            <a:ext cx="2049300" cy="43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ubik ExtraBold"/>
              <a:buNone/>
              <a:defRPr sz="2000">
                <a:solidFill>
                  <a:schemeClr val="lt1"/>
                </a:solidFill>
                <a:latin typeface="Rubik ExtraBold"/>
                <a:ea typeface="Rubik ExtraBold"/>
                <a:cs typeface="Rubik ExtraBold"/>
                <a:sym typeface="Rubik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9pPr>
          </a:lstStyle>
          <a:p/>
        </p:txBody>
      </p:sp>
      <p:sp>
        <p:nvSpPr>
          <p:cNvPr id="157" name="Google Shape;157;p5"/>
          <p:cNvSpPr txBox="1"/>
          <p:nvPr>
            <p:ph idx="3" type="subTitle"/>
          </p:nvPr>
        </p:nvSpPr>
        <p:spPr>
          <a:xfrm>
            <a:off x="5044200" y="3534775"/>
            <a:ext cx="2769600" cy="850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158" name="Google Shape;158;p5"/>
          <p:cNvSpPr txBox="1"/>
          <p:nvPr>
            <p:ph idx="4" type="subTitle"/>
          </p:nvPr>
        </p:nvSpPr>
        <p:spPr>
          <a:xfrm>
            <a:off x="5404350" y="2974925"/>
            <a:ext cx="2049300" cy="43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ubik ExtraBold"/>
              <a:buNone/>
              <a:defRPr sz="2000">
                <a:solidFill>
                  <a:schemeClr val="lt1"/>
                </a:solidFill>
                <a:latin typeface="Rubik ExtraBold"/>
                <a:ea typeface="Rubik ExtraBold"/>
                <a:cs typeface="Rubik ExtraBold"/>
                <a:sym typeface="Rubik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000"/>
              <a:buFont typeface="Rubik ExtraBold"/>
              <a:buNone/>
              <a:defRPr sz="2000">
                <a:latin typeface="Rubik ExtraBold"/>
                <a:ea typeface="Rubik ExtraBold"/>
                <a:cs typeface="Rubik ExtraBold"/>
                <a:sym typeface="Rubik Extra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6"/>
          <p:cNvSpPr/>
          <p:nvPr/>
        </p:nvSpPr>
        <p:spPr>
          <a:xfrm>
            <a:off x="247200" y="332350"/>
            <a:ext cx="8649600" cy="798900"/>
          </a:xfrm>
          <a:prstGeom prst="roundRect">
            <a:avLst>
              <a:gd fmla="val 18597" name="adj"/>
            </a:avLst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3120000" dist="76200">
              <a:srgbClr val="2D2E27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6"/>
          <p:cNvSpPr/>
          <p:nvPr/>
        </p:nvSpPr>
        <p:spPr>
          <a:xfrm>
            <a:off x="247200" y="1328450"/>
            <a:ext cx="8649600" cy="3482700"/>
          </a:xfrm>
          <a:prstGeom prst="roundRect">
            <a:avLst>
              <a:gd fmla="val 3972" name="adj"/>
            </a:avLst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3120000" dist="76200">
              <a:srgbClr val="2D2E27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63" name="Google Shape;163;p6"/>
          <p:cNvSpPr/>
          <p:nvPr/>
        </p:nvSpPr>
        <p:spPr>
          <a:xfrm>
            <a:off x="8293800" y="601600"/>
            <a:ext cx="260400" cy="260400"/>
          </a:xfrm>
          <a:prstGeom prst="mathMultiply">
            <a:avLst>
              <a:gd fmla="val 23520" name="adj1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6"/>
          <p:cNvSpPr/>
          <p:nvPr/>
        </p:nvSpPr>
        <p:spPr>
          <a:xfrm>
            <a:off x="8293800" y="1502675"/>
            <a:ext cx="260400" cy="260400"/>
          </a:xfrm>
          <a:prstGeom prst="mathMultiply">
            <a:avLst>
              <a:gd fmla="val 23520" name="adj1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7"/>
          <p:cNvSpPr/>
          <p:nvPr/>
        </p:nvSpPr>
        <p:spPr>
          <a:xfrm>
            <a:off x="247200" y="332350"/>
            <a:ext cx="8649600" cy="798900"/>
          </a:xfrm>
          <a:prstGeom prst="roundRect">
            <a:avLst>
              <a:gd fmla="val 18597" name="adj"/>
            </a:avLst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3120000" dist="76200">
              <a:srgbClr val="2D2E27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7"/>
          <p:cNvSpPr/>
          <p:nvPr/>
        </p:nvSpPr>
        <p:spPr>
          <a:xfrm>
            <a:off x="247200" y="1328450"/>
            <a:ext cx="8649600" cy="3482700"/>
          </a:xfrm>
          <a:prstGeom prst="roundRect">
            <a:avLst>
              <a:gd fmla="val 3972" name="adj"/>
            </a:avLst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3120000" dist="76200">
              <a:srgbClr val="2D2E27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7"/>
          <p:cNvSpPr txBox="1"/>
          <p:nvPr>
            <p:ph idx="1" type="body"/>
          </p:nvPr>
        </p:nvSpPr>
        <p:spPr>
          <a:xfrm>
            <a:off x="908050" y="1542875"/>
            <a:ext cx="4055700" cy="302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rgbClr val="F2E4D0"/>
              </a:buClr>
              <a:buSzPts val="1600"/>
              <a:buFont typeface="Red Hat Text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rgbClr val="F2E4D0"/>
              </a:buClr>
              <a:buSzPts val="1600"/>
              <a:buFont typeface="Red Hat Text"/>
              <a:buChar char="○"/>
              <a:defRPr sz="1200"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rgbClr val="F2E4D0"/>
              </a:buClr>
              <a:buSzPts val="1600"/>
              <a:buFont typeface="Red Hat Text"/>
              <a:buChar char="■"/>
              <a:defRPr sz="1200"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rgbClr val="F2E4D0"/>
              </a:buClr>
              <a:buSzPts val="1600"/>
              <a:buFont typeface="Red Hat Text"/>
              <a:buChar char="●"/>
              <a:defRPr sz="1200"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rgbClr val="F2E4D0"/>
              </a:buClr>
              <a:buSzPts val="1600"/>
              <a:buFont typeface="Red Hat Text"/>
              <a:buChar char="○"/>
              <a:defRPr sz="1200"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rgbClr val="F2E4D0"/>
              </a:buClr>
              <a:buSzPts val="1600"/>
              <a:buFont typeface="Red Hat Text"/>
              <a:buChar char="■"/>
              <a:defRPr sz="1200"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rgbClr val="F2E4D0"/>
              </a:buClr>
              <a:buSzPts val="1600"/>
              <a:buFont typeface="Red Hat Text"/>
              <a:buChar char="●"/>
              <a:defRPr sz="1200"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rgbClr val="F2E4D0"/>
              </a:buClr>
              <a:buSzPts val="1600"/>
              <a:buFont typeface="Red Hat Text"/>
              <a:buChar char="○"/>
              <a:defRPr sz="1200"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rgbClr val="F2E4D0"/>
              </a:buClr>
              <a:buSzPts val="1600"/>
              <a:buFont typeface="Red Hat Text"/>
              <a:buChar char="■"/>
              <a:defRPr sz="1200"/>
            </a:lvl9pPr>
          </a:lstStyle>
          <a:p/>
        </p:txBody>
      </p:sp>
      <p:sp>
        <p:nvSpPr>
          <p:cNvPr id="169" name="Google Shape;169;p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70" name="Google Shape;170;p7"/>
          <p:cNvSpPr/>
          <p:nvPr/>
        </p:nvSpPr>
        <p:spPr>
          <a:xfrm>
            <a:off x="8293800" y="601600"/>
            <a:ext cx="260400" cy="260400"/>
          </a:xfrm>
          <a:prstGeom prst="mathMultiply">
            <a:avLst>
              <a:gd fmla="val 23520" name="adj1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7"/>
          <p:cNvSpPr/>
          <p:nvPr/>
        </p:nvSpPr>
        <p:spPr>
          <a:xfrm>
            <a:off x="8293800" y="1502675"/>
            <a:ext cx="260400" cy="260400"/>
          </a:xfrm>
          <a:prstGeom prst="mathMultiply">
            <a:avLst>
              <a:gd fmla="val 23520" name="adj1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8"/>
          <p:cNvGrpSpPr/>
          <p:nvPr/>
        </p:nvGrpSpPr>
        <p:grpSpPr>
          <a:xfrm>
            <a:off x="247200" y="332350"/>
            <a:ext cx="8649600" cy="4478700"/>
            <a:chOff x="247200" y="332350"/>
            <a:chExt cx="8649600" cy="4478700"/>
          </a:xfrm>
        </p:grpSpPr>
        <p:sp>
          <p:nvSpPr>
            <p:cNvPr id="174" name="Google Shape;174;p8"/>
            <p:cNvSpPr/>
            <p:nvPr/>
          </p:nvSpPr>
          <p:spPr>
            <a:xfrm>
              <a:off x="247200" y="332350"/>
              <a:ext cx="8649600" cy="4478700"/>
            </a:xfrm>
            <a:prstGeom prst="roundRect">
              <a:avLst>
                <a:gd fmla="val 3336" name="adj"/>
              </a:avLst>
            </a:prstGeom>
            <a:solidFill>
              <a:schemeClr val="lt1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rotWithShape="0" algn="bl" dir="3120000" dist="76200">
                <a:srgbClr val="2D2E27"/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75" name="Google Shape;175;p8"/>
            <p:cNvGrpSpPr/>
            <p:nvPr/>
          </p:nvGrpSpPr>
          <p:grpSpPr>
            <a:xfrm>
              <a:off x="247200" y="473369"/>
              <a:ext cx="8642700" cy="247681"/>
              <a:chOff x="247200" y="1419444"/>
              <a:chExt cx="8642700" cy="247681"/>
            </a:xfrm>
          </p:grpSpPr>
          <p:cxnSp>
            <p:nvCxnSpPr>
              <p:cNvPr id="176" name="Google Shape;176;p8"/>
              <p:cNvCxnSpPr/>
              <p:nvPr/>
            </p:nvCxnSpPr>
            <p:spPr>
              <a:xfrm>
                <a:off x="247200" y="1667125"/>
                <a:ext cx="86427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177" name="Google Shape;177;p8"/>
              <p:cNvSpPr/>
              <p:nvPr/>
            </p:nvSpPr>
            <p:spPr>
              <a:xfrm>
                <a:off x="7841645" y="1419444"/>
                <a:ext cx="140400" cy="140400"/>
              </a:xfrm>
              <a:prstGeom prst="ellipse">
                <a:avLst/>
              </a:prstGeom>
              <a:solidFill>
                <a:schemeClr val="dk2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rotWithShape="0" algn="bl" dir="2700000" dist="19050">
                  <a:srgbClr val="2D2E27"/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8" name="Google Shape;178;p8"/>
              <p:cNvSpPr/>
              <p:nvPr/>
            </p:nvSpPr>
            <p:spPr>
              <a:xfrm>
                <a:off x="8138893" y="1419444"/>
                <a:ext cx="140400" cy="140400"/>
              </a:xfrm>
              <a:prstGeom prst="ellipse">
                <a:avLst/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rotWithShape="0" algn="bl" dir="2700000" dist="19050">
                  <a:srgbClr val="2D2E27"/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9" name="Google Shape;179;p8"/>
              <p:cNvSpPr/>
              <p:nvPr/>
            </p:nvSpPr>
            <p:spPr>
              <a:xfrm>
                <a:off x="8436142" y="1419444"/>
                <a:ext cx="140400" cy="140400"/>
              </a:xfrm>
              <a:prstGeom prst="ellipse">
                <a:avLst/>
              </a:prstGeom>
              <a:solidFill>
                <a:schemeClr val="lt2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rotWithShape="0" algn="bl" dir="2700000" dist="19050">
                  <a:srgbClr val="2D2E27"/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80" name="Google Shape;180;p8"/>
          <p:cNvSpPr txBox="1"/>
          <p:nvPr>
            <p:ph type="title"/>
          </p:nvPr>
        </p:nvSpPr>
        <p:spPr>
          <a:xfrm>
            <a:off x="1761550" y="1571738"/>
            <a:ext cx="5620800" cy="1596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2" name="Google Shape;182;p9"/>
          <p:cNvGrpSpPr/>
          <p:nvPr/>
        </p:nvGrpSpPr>
        <p:grpSpPr>
          <a:xfrm>
            <a:off x="247200" y="332350"/>
            <a:ext cx="8649600" cy="4478700"/>
            <a:chOff x="247200" y="332350"/>
            <a:chExt cx="8649600" cy="4478700"/>
          </a:xfrm>
        </p:grpSpPr>
        <p:sp>
          <p:nvSpPr>
            <p:cNvPr id="183" name="Google Shape;183;p9"/>
            <p:cNvSpPr/>
            <p:nvPr/>
          </p:nvSpPr>
          <p:spPr>
            <a:xfrm>
              <a:off x="247200" y="332350"/>
              <a:ext cx="8649600" cy="4478700"/>
            </a:xfrm>
            <a:prstGeom prst="roundRect">
              <a:avLst>
                <a:gd fmla="val 3336" name="adj"/>
              </a:avLst>
            </a:prstGeom>
            <a:solidFill>
              <a:schemeClr val="lt1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rotWithShape="0" algn="bl" dir="3120000" dist="76200">
                <a:srgbClr val="2D2E27"/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84" name="Google Shape;184;p9"/>
            <p:cNvGrpSpPr/>
            <p:nvPr/>
          </p:nvGrpSpPr>
          <p:grpSpPr>
            <a:xfrm>
              <a:off x="247200" y="473369"/>
              <a:ext cx="8642700" cy="247681"/>
              <a:chOff x="247200" y="1419444"/>
              <a:chExt cx="8642700" cy="247681"/>
            </a:xfrm>
          </p:grpSpPr>
          <p:cxnSp>
            <p:nvCxnSpPr>
              <p:cNvPr id="185" name="Google Shape;185;p9"/>
              <p:cNvCxnSpPr/>
              <p:nvPr/>
            </p:nvCxnSpPr>
            <p:spPr>
              <a:xfrm>
                <a:off x="247200" y="1667125"/>
                <a:ext cx="86427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186" name="Google Shape;186;p9"/>
              <p:cNvSpPr/>
              <p:nvPr/>
            </p:nvSpPr>
            <p:spPr>
              <a:xfrm>
                <a:off x="7841645" y="1419444"/>
                <a:ext cx="140400" cy="140400"/>
              </a:xfrm>
              <a:prstGeom prst="ellipse">
                <a:avLst/>
              </a:prstGeom>
              <a:solidFill>
                <a:schemeClr val="dk2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rotWithShape="0" algn="bl" dir="2700000" dist="19050">
                  <a:srgbClr val="2D2E27"/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" name="Google Shape;187;p9"/>
              <p:cNvSpPr/>
              <p:nvPr/>
            </p:nvSpPr>
            <p:spPr>
              <a:xfrm>
                <a:off x="8138893" y="1419444"/>
                <a:ext cx="140400" cy="140400"/>
              </a:xfrm>
              <a:prstGeom prst="ellipse">
                <a:avLst/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rotWithShape="0" algn="bl" dir="2700000" dist="19050">
                  <a:srgbClr val="2D2E27"/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" name="Google Shape;188;p9"/>
              <p:cNvSpPr/>
              <p:nvPr/>
            </p:nvSpPr>
            <p:spPr>
              <a:xfrm>
                <a:off x="8436142" y="1419444"/>
                <a:ext cx="140400" cy="140400"/>
              </a:xfrm>
              <a:prstGeom prst="ellipse">
                <a:avLst/>
              </a:prstGeom>
              <a:solidFill>
                <a:schemeClr val="lt2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rotWithShape="0" algn="bl" dir="2700000" dist="19050">
                  <a:srgbClr val="2D2E27"/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89" name="Google Shape;189;p9"/>
          <p:cNvSpPr txBox="1"/>
          <p:nvPr>
            <p:ph type="title"/>
          </p:nvPr>
        </p:nvSpPr>
        <p:spPr>
          <a:xfrm>
            <a:off x="4378800" y="1267200"/>
            <a:ext cx="36330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90" name="Google Shape;190;p9"/>
          <p:cNvSpPr txBox="1"/>
          <p:nvPr>
            <p:ph idx="1" type="subTitle"/>
          </p:nvPr>
        </p:nvSpPr>
        <p:spPr>
          <a:xfrm>
            <a:off x="4378800" y="3155725"/>
            <a:ext cx="4045200" cy="89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" name="Google Shape;192;p10"/>
          <p:cNvGrpSpPr/>
          <p:nvPr/>
        </p:nvGrpSpPr>
        <p:grpSpPr>
          <a:xfrm>
            <a:off x="580475" y="2717975"/>
            <a:ext cx="5050200" cy="1980600"/>
            <a:chOff x="3846500" y="1285975"/>
            <a:chExt cx="5050200" cy="1980600"/>
          </a:xfrm>
        </p:grpSpPr>
        <p:sp>
          <p:nvSpPr>
            <p:cNvPr id="193" name="Google Shape;193;p10"/>
            <p:cNvSpPr/>
            <p:nvPr/>
          </p:nvSpPr>
          <p:spPr>
            <a:xfrm>
              <a:off x="3846500" y="1285975"/>
              <a:ext cx="5050200" cy="1980600"/>
            </a:xfrm>
            <a:prstGeom prst="roundRect">
              <a:avLst>
                <a:gd fmla="val 3972" name="adj"/>
              </a:avLst>
            </a:prstGeom>
            <a:solidFill>
              <a:schemeClr val="lt1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rotWithShape="0" algn="bl" dir="3120000" dist="76200">
                <a:srgbClr val="2D2E27"/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" name="Google Shape;194;p10"/>
            <p:cNvSpPr/>
            <p:nvPr/>
          </p:nvSpPr>
          <p:spPr>
            <a:xfrm>
              <a:off x="8436142" y="1419444"/>
              <a:ext cx="140400" cy="140400"/>
            </a:xfrm>
            <a:prstGeom prst="ellipse">
              <a:avLst/>
            </a:prstGeom>
            <a:solidFill>
              <a:schemeClr val="lt2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rotWithShape="0" algn="bl" dir="2700000" dist="19050">
                <a:srgbClr val="2D2E27"/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" name="Google Shape;195;p10"/>
            <p:cNvSpPr/>
            <p:nvPr/>
          </p:nvSpPr>
          <p:spPr>
            <a:xfrm>
              <a:off x="8138893" y="1419444"/>
              <a:ext cx="140400" cy="140400"/>
            </a:xfrm>
            <a:prstGeom prst="ellipse">
              <a:avLst/>
            </a:prstGeom>
            <a:solidFill>
              <a:schemeClr val="lt1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rotWithShape="0" algn="bl" dir="2700000" dist="19050">
                <a:srgbClr val="2D2E27"/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" name="Google Shape;196;p10"/>
            <p:cNvSpPr/>
            <p:nvPr/>
          </p:nvSpPr>
          <p:spPr>
            <a:xfrm>
              <a:off x="7841645" y="1419444"/>
              <a:ext cx="140400" cy="140400"/>
            </a:xfrm>
            <a:prstGeom prst="ellipse">
              <a:avLst/>
            </a:prstGeom>
            <a:solidFill>
              <a:schemeClr val="dk2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rotWithShape="0" algn="bl" dir="2700000" dist="19050">
                <a:srgbClr val="2D2E27"/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197" name="Google Shape;197;p10"/>
            <p:cNvCxnSpPr/>
            <p:nvPr/>
          </p:nvCxnSpPr>
          <p:spPr>
            <a:xfrm>
              <a:off x="3846500" y="1667125"/>
              <a:ext cx="5043300" cy="0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198" name="Google Shape;198;p10"/>
          <p:cNvSpPr txBox="1"/>
          <p:nvPr>
            <p:ph idx="1" type="body"/>
          </p:nvPr>
        </p:nvSpPr>
        <p:spPr>
          <a:xfrm>
            <a:off x="796200" y="3481425"/>
            <a:ext cx="4590000" cy="84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00">
                <a:latin typeface="Rubik ExtraBold"/>
                <a:ea typeface="Rubik ExtraBold"/>
                <a:cs typeface="Rubik ExtraBold"/>
                <a:sym typeface="Rubik ExtraBold"/>
              </a:defRPr>
            </a:lvl1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22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13.xml"/><Relationship Id="rId24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ubik ExtraBold"/>
              <a:buNone/>
              <a:defRPr sz="3000">
                <a:solidFill>
                  <a:schemeClr val="dk1"/>
                </a:solidFill>
                <a:latin typeface="Rubik ExtraBold"/>
                <a:ea typeface="Rubik ExtraBold"/>
                <a:cs typeface="Rubik ExtraBold"/>
                <a:sym typeface="Rubik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ubik ExtraBold"/>
              <a:buNone/>
              <a:defRPr sz="3000">
                <a:solidFill>
                  <a:schemeClr val="dk1"/>
                </a:solidFill>
                <a:latin typeface="Rubik ExtraBold"/>
                <a:ea typeface="Rubik ExtraBold"/>
                <a:cs typeface="Rubik ExtraBold"/>
                <a:sym typeface="Rubik Extra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ubik ExtraBold"/>
              <a:buNone/>
              <a:defRPr sz="3000">
                <a:solidFill>
                  <a:schemeClr val="dk1"/>
                </a:solidFill>
                <a:latin typeface="Rubik ExtraBold"/>
                <a:ea typeface="Rubik ExtraBold"/>
                <a:cs typeface="Rubik ExtraBold"/>
                <a:sym typeface="Rubik Extra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ubik ExtraBold"/>
              <a:buNone/>
              <a:defRPr sz="3000">
                <a:solidFill>
                  <a:schemeClr val="dk1"/>
                </a:solidFill>
                <a:latin typeface="Rubik ExtraBold"/>
                <a:ea typeface="Rubik ExtraBold"/>
                <a:cs typeface="Rubik ExtraBold"/>
                <a:sym typeface="Rubik Extra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ubik ExtraBold"/>
              <a:buNone/>
              <a:defRPr sz="3000">
                <a:solidFill>
                  <a:schemeClr val="dk1"/>
                </a:solidFill>
                <a:latin typeface="Rubik ExtraBold"/>
                <a:ea typeface="Rubik ExtraBold"/>
                <a:cs typeface="Rubik ExtraBold"/>
                <a:sym typeface="Rubik Extra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ubik ExtraBold"/>
              <a:buNone/>
              <a:defRPr sz="3000">
                <a:solidFill>
                  <a:schemeClr val="dk1"/>
                </a:solidFill>
                <a:latin typeface="Rubik ExtraBold"/>
                <a:ea typeface="Rubik ExtraBold"/>
                <a:cs typeface="Rubik ExtraBold"/>
                <a:sym typeface="Rubik Extra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ubik ExtraBold"/>
              <a:buNone/>
              <a:defRPr sz="3000">
                <a:solidFill>
                  <a:schemeClr val="dk1"/>
                </a:solidFill>
                <a:latin typeface="Rubik ExtraBold"/>
                <a:ea typeface="Rubik ExtraBold"/>
                <a:cs typeface="Rubik ExtraBold"/>
                <a:sym typeface="Rubik Extra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ubik ExtraBold"/>
              <a:buNone/>
              <a:defRPr sz="3000">
                <a:solidFill>
                  <a:schemeClr val="dk1"/>
                </a:solidFill>
                <a:latin typeface="Rubik ExtraBold"/>
                <a:ea typeface="Rubik ExtraBold"/>
                <a:cs typeface="Rubik ExtraBold"/>
                <a:sym typeface="Rubik Extra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ubik ExtraBold"/>
              <a:buNone/>
              <a:defRPr sz="3000">
                <a:solidFill>
                  <a:schemeClr val="dk1"/>
                </a:solidFill>
                <a:latin typeface="Rubik ExtraBold"/>
                <a:ea typeface="Rubik ExtraBold"/>
                <a:cs typeface="Rubik ExtraBold"/>
                <a:sym typeface="Rubik ExtraBo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302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Inter"/>
              <a:buChar char="●"/>
              <a:defRPr sz="1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indent="-3302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Inter"/>
              <a:buChar char="○"/>
              <a:defRPr sz="1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indent="-3302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Inter"/>
              <a:buChar char="■"/>
              <a:defRPr sz="1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indent="-3302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Inter"/>
              <a:buChar char="●"/>
              <a:defRPr sz="1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indent="-3302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Inter"/>
              <a:buChar char="○"/>
              <a:defRPr sz="1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indent="-3302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Inter"/>
              <a:buChar char="■"/>
              <a:defRPr sz="1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indent="-3302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Inter"/>
              <a:buChar char="●"/>
              <a:defRPr sz="1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indent="-3302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Inter"/>
              <a:buChar char="○"/>
              <a:defRPr sz="1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indent="-3302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Inter"/>
              <a:buChar char="■"/>
              <a:defRPr sz="1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1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5.xml"/><Relationship Id="rId3" Type="http://schemas.openxmlformats.org/officeDocument/2006/relationships/hyperlink" Target="mailto:juliet4@umbc.edu" TargetMode="External"/><Relationship Id="rId4" Type="http://schemas.openxmlformats.org/officeDocument/2006/relationships/hyperlink" Target="https://www.linkedin.com/in/julie-tu-305280241" TargetMode="External"/><Relationship Id="rId5" Type="http://schemas.openxmlformats.org/officeDocument/2006/relationships/hyperlink" Target="mailto:msultan1@umbc.edu" TargetMode="External"/><Relationship Id="rId6" Type="http://schemas.openxmlformats.org/officeDocument/2006/relationships/hyperlink" Target="mailto:helent2@umbc.edu" TargetMode="External"/><Relationship Id="rId7" Type="http://schemas.openxmlformats.org/officeDocument/2006/relationships/hyperlink" Target="https://www.linkedin.com/in/helen-trinh-500702229/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6.xml"/><Relationship Id="rId3" Type="http://schemas.openxmlformats.org/officeDocument/2006/relationships/hyperlink" Target="mailto:nrandha1@umbc.edu" TargetMode="External"/><Relationship Id="rId4" Type="http://schemas.openxmlformats.org/officeDocument/2006/relationships/hyperlink" Target="mailto:dyang2@umbc.edu" TargetMode="External"/><Relationship Id="rId5" Type="http://schemas.openxmlformats.org/officeDocument/2006/relationships/hyperlink" Target="mailto:nt48051@umbc.edu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9.gif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png"/><Relationship Id="rId4" Type="http://schemas.openxmlformats.org/officeDocument/2006/relationships/image" Target="../media/image18.gif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png"/><Relationship Id="rId4" Type="http://schemas.openxmlformats.org/officeDocument/2006/relationships/image" Target="../media/image23.gif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25"/>
          <p:cNvSpPr txBox="1"/>
          <p:nvPr>
            <p:ph type="ctrTitle"/>
          </p:nvPr>
        </p:nvSpPr>
        <p:spPr>
          <a:xfrm>
            <a:off x="71450" y="1721988"/>
            <a:ext cx="7169400" cy="169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LAST GBM</a:t>
            </a:r>
            <a:endParaRPr>
              <a:highlight>
                <a:schemeClr val="accent5"/>
              </a:highlight>
            </a:endParaRPr>
          </a:p>
        </p:txBody>
      </p:sp>
      <p:pic>
        <p:nvPicPr>
          <p:cNvPr id="417" name="Google Shape;41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02899" y="1312938"/>
            <a:ext cx="2615075" cy="2517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34"/>
          <p:cNvSpPr txBox="1"/>
          <p:nvPr>
            <p:ph type="title"/>
          </p:nvPr>
        </p:nvSpPr>
        <p:spPr>
          <a:xfrm>
            <a:off x="4378800" y="1865400"/>
            <a:ext cx="36330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Thoughts on Spring 2023 Events?</a:t>
            </a:r>
            <a:endParaRPr>
              <a:highlight>
                <a:schemeClr val="dk2"/>
              </a:highlight>
            </a:endParaRPr>
          </a:p>
        </p:txBody>
      </p:sp>
      <p:pic>
        <p:nvPicPr>
          <p:cNvPr id="560" name="Google Shape;560;p34"/>
          <p:cNvPicPr preferRelativeResize="0"/>
          <p:nvPr/>
        </p:nvPicPr>
        <p:blipFill rotWithShape="1">
          <a:blip r:embed="rId3">
            <a:alphaModFix/>
          </a:blip>
          <a:srcRect b="0" l="16291" r="21761" t="0"/>
          <a:stretch/>
        </p:blipFill>
        <p:spPr>
          <a:xfrm>
            <a:off x="1071825" y="1233175"/>
            <a:ext cx="2795700" cy="3008700"/>
          </a:xfrm>
          <a:prstGeom prst="roundRect">
            <a:avLst>
              <a:gd fmla="val 4616" name="adj"/>
            </a:avLst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3300000" dist="38100">
              <a:srgbClr val="000000"/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35"/>
          <p:cNvSpPr txBox="1"/>
          <p:nvPr>
            <p:ph type="title"/>
          </p:nvPr>
        </p:nvSpPr>
        <p:spPr>
          <a:xfrm>
            <a:off x="3013650" y="1253438"/>
            <a:ext cx="3133800" cy="186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T-SHIRT RAFFLE TIME!!!!!</a:t>
            </a:r>
            <a:endParaRPr/>
          </a:p>
        </p:txBody>
      </p:sp>
      <p:pic>
        <p:nvPicPr>
          <p:cNvPr id="566" name="Google Shape;566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3700" y="2015400"/>
            <a:ext cx="2708850" cy="29548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3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Jackbox Games!</a:t>
            </a:r>
            <a:endParaRPr/>
          </a:p>
        </p:txBody>
      </p:sp>
      <p:sp>
        <p:nvSpPr>
          <p:cNvPr id="572" name="Google Shape;572;p36"/>
          <p:cNvSpPr txBox="1"/>
          <p:nvPr>
            <p:ph idx="1" type="subTitle"/>
          </p:nvPr>
        </p:nvSpPr>
        <p:spPr>
          <a:xfrm>
            <a:off x="3187200" y="3585700"/>
            <a:ext cx="2769600" cy="850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Try to survive a horror hotel and play trivia along the way! (15-25 mins)</a:t>
            </a:r>
            <a:endParaRPr/>
          </a:p>
        </p:txBody>
      </p:sp>
      <p:sp>
        <p:nvSpPr>
          <p:cNvPr id="573" name="Google Shape;573;p36"/>
          <p:cNvSpPr txBox="1"/>
          <p:nvPr>
            <p:ph idx="2" type="subTitle"/>
          </p:nvPr>
        </p:nvSpPr>
        <p:spPr>
          <a:xfrm>
            <a:off x="1690350" y="2974925"/>
            <a:ext cx="2049300" cy="43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74" name="Google Shape;574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45800" y="1882375"/>
            <a:ext cx="1652400" cy="165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37"/>
          <p:cNvSpPr txBox="1"/>
          <p:nvPr>
            <p:ph type="ctrTitle"/>
          </p:nvPr>
        </p:nvSpPr>
        <p:spPr>
          <a:xfrm>
            <a:off x="987300" y="1668538"/>
            <a:ext cx="7169400" cy="169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THANKS FOR COMING!</a:t>
            </a:r>
            <a:endParaRPr sz="4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SEE YOU IN THE FALL!</a:t>
            </a:r>
            <a:endParaRPr sz="4000"/>
          </a:p>
        </p:txBody>
      </p:sp>
      <p:grpSp>
        <p:nvGrpSpPr>
          <p:cNvPr id="580" name="Google Shape;580;p37"/>
          <p:cNvGrpSpPr/>
          <p:nvPr/>
        </p:nvGrpSpPr>
        <p:grpSpPr>
          <a:xfrm>
            <a:off x="4620528" y="3266805"/>
            <a:ext cx="264873" cy="264913"/>
            <a:chOff x="1379798" y="1723250"/>
            <a:chExt cx="397887" cy="397887"/>
          </a:xfrm>
        </p:grpSpPr>
        <p:sp>
          <p:nvSpPr>
            <p:cNvPr id="581" name="Google Shape;581;p37"/>
            <p:cNvSpPr/>
            <p:nvPr/>
          </p:nvSpPr>
          <p:spPr>
            <a:xfrm>
              <a:off x="1462169" y="1793977"/>
              <a:ext cx="23354" cy="23312"/>
            </a:xfrm>
            <a:custGeom>
              <a:rect b="b" l="l" r="r" t="t"/>
              <a:pathLst>
                <a:path extrusionOk="0" h="1117" w="1119">
                  <a:moveTo>
                    <a:pt x="559" y="1"/>
                  </a:moveTo>
                  <a:cubicBezTo>
                    <a:pt x="251" y="1"/>
                    <a:pt x="0" y="250"/>
                    <a:pt x="0" y="558"/>
                  </a:cubicBezTo>
                  <a:cubicBezTo>
                    <a:pt x="0" y="866"/>
                    <a:pt x="251" y="1117"/>
                    <a:pt x="559" y="1117"/>
                  </a:cubicBezTo>
                  <a:cubicBezTo>
                    <a:pt x="867" y="1117"/>
                    <a:pt x="1118" y="866"/>
                    <a:pt x="1118" y="558"/>
                  </a:cubicBezTo>
                  <a:cubicBezTo>
                    <a:pt x="1118" y="250"/>
                    <a:pt x="867" y="1"/>
                    <a:pt x="5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2" name="Google Shape;582;p37"/>
            <p:cNvSpPr/>
            <p:nvPr/>
          </p:nvSpPr>
          <p:spPr>
            <a:xfrm>
              <a:off x="1379798" y="1723250"/>
              <a:ext cx="397887" cy="397887"/>
            </a:xfrm>
            <a:custGeom>
              <a:rect b="b" l="l" r="r" t="t"/>
              <a:pathLst>
                <a:path extrusionOk="0" h="19065" w="19065">
                  <a:moveTo>
                    <a:pt x="4506" y="2271"/>
                  </a:moveTo>
                  <a:cubicBezTo>
                    <a:pt x="5429" y="2271"/>
                    <a:pt x="6181" y="3023"/>
                    <a:pt x="6181" y="3947"/>
                  </a:cubicBezTo>
                  <a:cubicBezTo>
                    <a:pt x="6181" y="4872"/>
                    <a:pt x="5429" y="5622"/>
                    <a:pt x="4506" y="5622"/>
                  </a:cubicBezTo>
                  <a:cubicBezTo>
                    <a:pt x="3583" y="5622"/>
                    <a:pt x="2831" y="4872"/>
                    <a:pt x="2831" y="3947"/>
                  </a:cubicBezTo>
                  <a:cubicBezTo>
                    <a:pt x="2831" y="3023"/>
                    <a:pt x="3583" y="2271"/>
                    <a:pt x="4506" y="2271"/>
                  </a:cubicBezTo>
                  <a:close/>
                  <a:moveTo>
                    <a:pt x="5622" y="6740"/>
                  </a:moveTo>
                  <a:cubicBezTo>
                    <a:pt x="5932" y="6740"/>
                    <a:pt x="6181" y="6989"/>
                    <a:pt x="6181" y="7299"/>
                  </a:cubicBezTo>
                  <a:lnTo>
                    <a:pt x="6181" y="16234"/>
                  </a:lnTo>
                  <a:cubicBezTo>
                    <a:pt x="6181" y="16544"/>
                    <a:pt x="5932" y="16793"/>
                    <a:pt x="5622" y="16793"/>
                  </a:cubicBezTo>
                  <a:lnTo>
                    <a:pt x="3388" y="16793"/>
                  </a:lnTo>
                  <a:cubicBezTo>
                    <a:pt x="3080" y="16793"/>
                    <a:pt x="2831" y="16544"/>
                    <a:pt x="2831" y="16234"/>
                  </a:cubicBezTo>
                  <a:lnTo>
                    <a:pt x="2831" y="7299"/>
                  </a:lnTo>
                  <a:cubicBezTo>
                    <a:pt x="2831" y="6989"/>
                    <a:pt x="3080" y="6740"/>
                    <a:pt x="3388" y="6740"/>
                  </a:cubicBezTo>
                  <a:close/>
                  <a:moveTo>
                    <a:pt x="12596" y="6721"/>
                  </a:moveTo>
                  <a:cubicBezTo>
                    <a:pt x="12811" y="6721"/>
                    <a:pt x="13027" y="6739"/>
                    <a:pt x="13241" y="6774"/>
                  </a:cubicBezTo>
                  <a:cubicBezTo>
                    <a:pt x="15058" y="7069"/>
                    <a:pt x="16235" y="8557"/>
                    <a:pt x="16235" y="10223"/>
                  </a:cubicBezTo>
                  <a:lnTo>
                    <a:pt x="16235" y="16234"/>
                  </a:lnTo>
                  <a:cubicBezTo>
                    <a:pt x="16235" y="16544"/>
                    <a:pt x="15985" y="16793"/>
                    <a:pt x="15676" y="16793"/>
                  </a:cubicBezTo>
                  <a:lnTo>
                    <a:pt x="13441" y="16793"/>
                  </a:lnTo>
                  <a:cubicBezTo>
                    <a:pt x="13133" y="16793"/>
                    <a:pt x="12884" y="16544"/>
                    <a:pt x="12884" y="16234"/>
                  </a:cubicBezTo>
                  <a:lnTo>
                    <a:pt x="12884" y="11209"/>
                  </a:lnTo>
                  <a:cubicBezTo>
                    <a:pt x="12884" y="10593"/>
                    <a:pt x="12382" y="10091"/>
                    <a:pt x="11766" y="10091"/>
                  </a:cubicBezTo>
                  <a:cubicBezTo>
                    <a:pt x="11150" y="10091"/>
                    <a:pt x="10650" y="10593"/>
                    <a:pt x="10650" y="11209"/>
                  </a:cubicBezTo>
                  <a:lnTo>
                    <a:pt x="10650" y="16234"/>
                  </a:lnTo>
                  <a:cubicBezTo>
                    <a:pt x="10650" y="16544"/>
                    <a:pt x="10399" y="16793"/>
                    <a:pt x="10091" y="16793"/>
                  </a:cubicBezTo>
                  <a:lnTo>
                    <a:pt x="7857" y="16793"/>
                  </a:lnTo>
                  <a:cubicBezTo>
                    <a:pt x="7547" y="16793"/>
                    <a:pt x="7298" y="16544"/>
                    <a:pt x="7298" y="16234"/>
                  </a:cubicBezTo>
                  <a:lnTo>
                    <a:pt x="7298" y="7299"/>
                  </a:lnTo>
                  <a:cubicBezTo>
                    <a:pt x="7298" y="6989"/>
                    <a:pt x="7547" y="6740"/>
                    <a:pt x="7857" y="6740"/>
                  </a:cubicBezTo>
                  <a:lnTo>
                    <a:pt x="10091" y="6740"/>
                  </a:lnTo>
                  <a:cubicBezTo>
                    <a:pt x="10377" y="6740"/>
                    <a:pt x="10613" y="6956"/>
                    <a:pt x="10644" y="7234"/>
                  </a:cubicBezTo>
                  <a:cubicBezTo>
                    <a:pt x="11219" y="6901"/>
                    <a:pt x="11901" y="6721"/>
                    <a:pt x="12596" y="6721"/>
                  </a:cubicBezTo>
                  <a:close/>
                  <a:moveTo>
                    <a:pt x="2831" y="0"/>
                  </a:moveTo>
                  <a:cubicBezTo>
                    <a:pt x="1290" y="0"/>
                    <a:pt x="0" y="1290"/>
                    <a:pt x="0" y="2831"/>
                  </a:cubicBezTo>
                  <a:lnTo>
                    <a:pt x="0" y="16234"/>
                  </a:lnTo>
                  <a:cubicBezTo>
                    <a:pt x="0" y="17775"/>
                    <a:pt x="1290" y="19065"/>
                    <a:pt x="2831" y="19065"/>
                  </a:cubicBezTo>
                  <a:lnTo>
                    <a:pt x="16235" y="19065"/>
                  </a:lnTo>
                  <a:cubicBezTo>
                    <a:pt x="17774" y="19065"/>
                    <a:pt x="19065" y="17775"/>
                    <a:pt x="19065" y="16234"/>
                  </a:cubicBezTo>
                  <a:lnTo>
                    <a:pt x="19065" y="2831"/>
                  </a:lnTo>
                  <a:cubicBezTo>
                    <a:pt x="19065" y="1290"/>
                    <a:pt x="17774" y="0"/>
                    <a:pt x="162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3" name="Google Shape;583;p37"/>
            <p:cNvSpPr/>
            <p:nvPr/>
          </p:nvSpPr>
          <p:spPr>
            <a:xfrm>
              <a:off x="1555413" y="1886846"/>
              <a:ext cx="139912" cy="163558"/>
            </a:xfrm>
            <a:custGeom>
              <a:rect b="b" l="l" r="r" t="t"/>
              <a:pathLst>
                <a:path extrusionOk="0" h="7837" w="6704">
                  <a:moveTo>
                    <a:pt x="4182" y="0"/>
                  </a:moveTo>
                  <a:cubicBezTo>
                    <a:pt x="3474" y="0"/>
                    <a:pt x="2782" y="261"/>
                    <a:pt x="2332" y="711"/>
                  </a:cubicBezTo>
                  <a:cubicBezTo>
                    <a:pt x="2108" y="935"/>
                    <a:pt x="1938" y="1142"/>
                    <a:pt x="1686" y="1142"/>
                  </a:cubicBezTo>
                  <a:cubicBezTo>
                    <a:pt x="1618" y="1142"/>
                    <a:pt x="1544" y="1127"/>
                    <a:pt x="1462" y="1093"/>
                  </a:cubicBezTo>
                  <a:cubicBezTo>
                    <a:pt x="1253" y="1006"/>
                    <a:pt x="1117" y="803"/>
                    <a:pt x="1117" y="576"/>
                  </a:cubicBezTo>
                  <a:lnTo>
                    <a:pt x="1117" y="17"/>
                  </a:lnTo>
                  <a:lnTo>
                    <a:pt x="1" y="17"/>
                  </a:lnTo>
                  <a:lnTo>
                    <a:pt x="1" y="7836"/>
                  </a:lnTo>
                  <a:lnTo>
                    <a:pt x="1117" y="7836"/>
                  </a:lnTo>
                  <a:lnTo>
                    <a:pt x="1117" y="3370"/>
                  </a:lnTo>
                  <a:cubicBezTo>
                    <a:pt x="1117" y="2137"/>
                    <a:pt x="2120" y="1135"/>
                    <a:pt x="3351" y="1135"/>
                  </a:cubicBezTo>
                  <a:cubicBezTo>
                    <a:pt x="4584" y="1135"/>
                    <a:pt x="5585" y="2137"/>
                    <a:pt x="5585" y="3370"/>
                  </a:cubicBezTo>
                  <a:lnTo>
                    <a:pt x="5585" y="7836"/>
                  </a:lnTo>
                  <a:lnTo>
                    <a:pt x="6703" y="7836"/>
                  </a:lnTo>
                  <a:lnTo>
                    <a:pt x="6703" y="2384"/>
                  </a:lnTo>
                  <a:cubicBezTo>
                    <a:pt x="6703" y="1266"/>
                    <a:pt x="5932" y="245"/>
                    <a:pt x="4648" y="38"/>
                  </a:cubicBezTo>
                  <a:cubicBezTo>
                    <a:pt x="4493" y="13"/>
                    <a:pt x="4337" y="0"/>
                    <a:pt x="41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4" name="Google Shape;584;p37"/>
            <p:cNvSpPr/>
            <p:nvPr/>
          </p:nvSpPr>
          <p:spPr>
            <a:xfrm>
              <a:off x="1462169" y="1887200"/>
              <a:ext cx="23354" cy="163203"/>
            </a:xfrm>
            <a:custGeom>
              <a:rect b="b" l="l" r="r" t="t"/>
              <a:pathLst>
                <a:path extrusionOk="0" h="7820" w="1119">
                  <a:moveTo>
                    <a:pt x="0" y="0"/>
                  </a:moveTo>
                  <a:lnTo>
                    <a:pt x="0" y="7819"/>
                  </a:lnTo>
                  <a:lnTo>
                    <a:pt x="1118" y="7819"/>
                  </a:lnTo>
                  <a:lnTo>
                    <a:pt x="111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5" name="Google Shape;585;p37"/>
          <p:cNvGrpSpPr/>
          <p:nvPr/>
        </p:nvGrpSpPr>
        <p:grpSpPr>
          <a:xfrm>
            <a:off x="3894823" y="3266805"/>
            <a:ext cx="264887" cy="264913"/>
            <a:chOff x="266768" y="1721375"/>
            <a:chExt cx="397907" cy="397887"/>
          </a:xfrm>
        </p:grpSpPr>
        <p:sp>
          <p:nvSpPr>
            <p:cNvPr id="586" name="Google Shape;586;p37"/>
            <p:cNvSpPr/>
            <p:nvPr/>
          </p:nvSpPr>
          <p:spPr>
            <a:xfrm>
              <a:off x="454843" y="1791037"/>
              <a:ext cx="136218" cy="328222"/>
            </a:xfrm>
            <a:custGeom>
              <a:rect b="b" l="l" r="r" t="t"/>
              <a:pathLst>
                <a:path extrusionOk="0" h="15727" w="6527">
                  <a:moveTo>
                    <a:pt x="4957" y="1"/>
                  </a:moveTo>
                  <a:cubicBezTo>
                    <a:pt x="4645" y="1"/>
                    <a:pt x="4336" y="24"/>
                    <a:pt x="4028" y="69"/>
                  </a:cubicBezTo>
                  <a:cubicBezTo>
                    <a:pt x="2588" y="280"/>
                    <a:pt x="1700" y="890"/>
                    <a:pt x="1675" y="2250"/>
                  </a:cubicBezTo>
                  <a:lnTo>
                    <a:pt x="1675" y="5040"/>
                  </a:lnTo>
                  <a:cubicBezTo>
                    <a:pt x="1675" y="5348"/>
                    <a:pt x="1426" y="5599"/>
                    <a:pt x="1118" y="5599"/>
                  </a:cubicBezTo>
                  <a:lnTo>
                    <a:pt x="0" y="5599"/>
                  </a:lnTo>
                  <a:lnTo>
                    <a:pt x="0" y="6715"/>
                  </a:lnTo>
                  <a:lnTo>
                    <a:pt x="1118" y="6715"/>
                  </a:lnTo>
                  <a:cubicBezTo>
                    <a:pt x="1426" y="6715"/>
                    <a:pt x="1675" y="6965"/>
                    <a:pt x="1675" y="7274"/>
                  </a:cubicBezTo>
                  <a:lnTo>
                    <a:pt x="1675" y="15727"/>
                  </a:lnTo>
                  <a:lnTo>
                    <a:pt x="3352" y="15727"/>
                  </a:lnTo>
                  <a:lnTo>
                    <a:pt x="3352" y="7274"/>
                  </a:lnTo>
                  <a:cubicBezTo>
                    <a:pt x="3352" y="6965"/>
                    <a:pt x="3602" y="6715"/>
                    <a:pt x="3910" y="6715"/>
                  </a:cubicBezTo>
                  <a:lnTo>
                    <a:pt x="5709" y="6715"/>
                  </a:lnTo>
                  <a:lnTo>
                    <a:pt x="5987" y="5599"/>
                  </a:lnTo>
                  <a:lnTo>
                    <a:pt x="3910" y="5599"/>
                  </a:lnTo>
                  <a:cubicBezTo>
                    <a:pt x="3602" y="5599"/>
                    <a:pt x="3352" y="5348"/>
                    <a:pt x="3352" y="5040"/>
                  </a:cubicBezTo>
                  <a:lnTo>
                    <a:pt x="3352" y="3253"/>
                  </a:lnTo>
                  <a:cubicBezTo>
                    <a:pt x="3352" y="2316"/>
                    <a:pt x="3942" y="1677"/>
                    <a:pt x="4968" y="1504"/>
                  </a:cubicBezTo>
                  <a:cubicBezTo>
                    <a:pt x="5157" y="1473"/>
                    <a:pt x="5339" y="1460"/>
                    <a:pt x="5511" y="1460"/>
                  </a:cubicBezTo>
                  <a:cubicBezTo>
                    <a:pt x="5810" y="1460"/>
                    <a:pt x="6082" y="1498"/>
                    <a:pt x="6324" y="1546"/>
                  </a:cubicBezTo>
                  <a:lnTo>
                    <a:pt x="6526" y="182"/>
                  </a:lnTo>
                  <a:cubicBezTo>
                    <a:pt x="5988" y="62"/>
                    <a:pt x="5468" y="1"/>
                    <a:pt x="49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7" name="Google Shape;587;p37"/>
            <p:cNvSpPr/>
            <p:nvPr/>
          </p:nvSpPr>
          <p:spPr>
            <a:xfrm>
              <a:off x="266768" y="1721375"/>
              <a:ext cx="397907" cy="397887"/>
            </a:xfrm>
            <a:custGeom>
              <a:rect b="b" l="l" r="r" t="t"/>
              <a:pathLst>
                <a:path extrusionOk="0" h="19065" w="19066">
                  <a:moveTo>
                    <a:pt x="2794" y="0"/>
                  </a:moveTo>
                  <a:cubicBezTo>
                    <a:pt x="1255" y="0"/>
                    <a:pt x="1" y="1253"/>
                    <a:pt x="1" y="2793"/>
                  </a:cubicBezTo>
                  <a:lnTo>
                    <a:pt x="1" y="16271"/>
                  </a:lnTo>
                  <a:cubicBezTo>
                    <a:pt x="1" y="17812"/>
                    <a:pt x="1255" y="19065"/>
                    <a:pt x="2794" y="19065"/>
                  </a:cubicBezTo>
                  <a:lnTo>
                    <a:pt x="9571" y="19065"/>
                  </a:lnTo>
                  <a:lnTo>
                    <a:pt x="9571" y="11171"/>
                  </a:lnTo>
                  <a:lnTo>
                    <a:pt x="8453" y="11171"/>
                  </a:lnTo>
                  <a:cubicBezTo>
                    <a:pt x="8145" y="11171"/>
                    <a:pt x="7896" y="10920"/>
                    <a:pt x="7896" y="10612"/>
                  </a:cubicBezTo>
                  <a:lnTo>
                    <a:pt x="7896" y="8378"/>
                  </a:lnTo>
                  <a:cubicBezTo>
                    <a:pt x="7896" y="8070"/>
                    <a:pt x="8145" y="7819"/>
                    <a:pt x="8453" y="7819"/>
                  </a:cubicBezTo>
                  <a:lnTo>
                    <a:pt x="9571" y="7819"/>
                  </a:lnTo>
                  <a:lnTo>
                    <a:pt x="9571" y="5836"/>
                  </a:lnTo>
                  <a:cubicBezTo>
                    <a:pt x="9571" y="3710"/>
                    <a:pt x="10741" y="2615"/>
                    <a:pt x="12878" y="2302"/>
                  </a:cubicBezTo>
                  <a:cubicBezTo>
                    <a:pt x="13231" y="2249"/>
                    <a:pt x="13591" y="2223"/>
                    <a:pt x="13956" y="2223"/>
                  </a:cubicBezTo>
                  <a:cubicBezTo>
                    <a:pt x="14725" y="2223"/>
                    <a:pt x="15517" y="2339"/>
                    <a:pt x="16318" y="2567"/>
                  </a:cubicBezTo>
                  <a:cubicBezTo>
                    <a:pt x="16589" y="2643"/>
                    <a:pt x="16759" y="2908"/>
                    <a:pt x="16718" y="3186"/>
                  </a:cubicBezTo>
                  <a:lnTo>
                    <a:pt x="16352" y="5650"/>
                  </a:lnTo>
                  <a:cubicBezTo>
                    <a:pt x="16329" y="5806"/>
                    <a:pt x="16240" y="5944"/>
                    <a:pt x="16111" y="6031"/>
                  </a:cubicBezTo>
                  <a:cubicBezTo>
                    <a:pt x="16006" y="6102"/>
                    <a:pt x="15912" y="6127"/>
                    <a:pt x="15818" y="6127"/>
                  </a:cubicBezTo>
                  <a:cubicBezTo>
                    <a:pt x="15717" y="6127"/>
                    <a:pt x="15614" y="6098"/>
                    <a:pt x="15494" y="6068"/>
                  </a:cubicBezTo>
                  <a:cubicBezTo>
                    <a:pt x="15202" y="5995"/>
                    <a:pt x="14879" y="5914"/>
                    <a:pt x="14527" y="5914"/>
                  </a:cubicBezTo>
                  <a:cubicBezTo>
                    <a:pt x="14409" y="5914"/>
                    <a:pt x="14289" y="5923"/>
                    <a:pt x="14165" y="5944"/>
                  </a:cubicBezTo>
                  <a:cubicBezTo>
                    <a:pt x="13534" y="6050"/>
                    <a:pt x="13481" y="6333"/>
                    <a:pt x="13481" y="6590"/>
                  </a:cubicBezTo>
                  <a:lnTo>
                    <a:pt x="13481" y="7819"/>
                  </a:lnTo>
                  <a:lnTo>
                    <a:pt x="15715" y="7819"/>
                  </a:lnTo>
                  <a:cubicBezTo>
                    <a:pt x="15887" y="7819"/>
                    <a:pt x="16048" y="7899"/>
                    <a:pt x="16154" y="8035"/>
                  </a:cubicBezTo>
                  <a:cubicBezTo>
                    <a:pt x="16260" y="8169"/>
                    <a:pt x="16297" y="8346"/>
                    <a:pt x="16256" y="8513"/>
                  </a:cubicBezTo>
                  <a:lnTo>
                    <a:pt x="15697" y="10747"/>
                  </a:lnTo>
                  <a:cubicBezTo>
                    <a:pt x="15635" y="10996"/>
                    <a:pt x="15412" y="11170"/>
                    <a:pt x="15156" y="11170"/>
                  </a:cubicBezTo>
                  <a:lnTo>
                    <a:pt x="13481" y="11170"/>
                  </a:lnTo>
                  <a:lnTo>
                    <a:pt x="13481" y="19065"/>
                  </a:lnTo>
                  <a:lnTo>
                    <a:pt x="16272" y="19065"/>
                  </a:lnTo>
                  <a:cubicBezTo>
                    <a:pt x="17813" y="19065"/>
                    <a:pt x="19066" y="17810"/>
                    <a:pt x="19066" y="16271"/>
                  </a:cubicBezTo>
                  <a:lnTo>
                    <a:pt x="19066" y="2793"/>
                  </a:lnTo>
                  <a:cubicBezTo>
                    <a:pt x="19066" y="1253"/>
                    <a:pt x="17813" y="0"/>
                    <a:pt x="162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8" name="Google Shape;588;p37"/>
          <p:cNvGrpSpPr/>
          <p:nvPr/>
        </p:nvGrpSpPr>
        <p:grpSpPr>
          <a:xfrm>
            <a:off x="4257690" y="3266805"/>
            <a:ext cx="264859" cy="264913"/>
            <a:chOff x="864491" y="1723250"/>
            <a:chExt cx="397866" cy="397887"/>
          </a:xfrm>
        </p:grpSpPr>
        <p:sp>
          <p:nvSpPr>
            <p:cNvPr id="589" name="Google Shape;589;p37"/>
            <p:cNvSpPr/>
            <p:nvPr/>
          </p:nvSpPr>
          <p:spPr>
            <a:xfrm>
              <a:off x="935197" y="1793977"/>
              <a:ext cx="256451" cy="256430"/>
            </a:xfrm>
            <a:custGeom>
              <a:rect b="b" l="l" r="r" t="t"/>
              <a:pathLst>
                <a:path extrusionOk="0" h="12287" w="12288">
                  <a:moveTo>
                    <a:pt x="10053" y="1117"/>
                  </a:moveTo>
                  <a:cubicBezTo>
                    <a:pt x="10669" y="1117"/>
                    <a:pt x="11171" y="1617"/>
                    <a:pt x="11171" y="2233"/>
                  </a:cubicBezTo>
                  <a:cubicBezTo>
                    <a:pt x="11170" y="2850"/>
                    <a:pt x="10669" y="3351"/>
                    <a:pt x="10053" y="3351"/>
                  </a:cubicBezTo>
                  <a:cubicBezTo>
                    <a:pt x="9438" y="3351"/>
                    <a:pt x="8937" y="2850"/>
                    <a:pt x="8937" y="2233"/>
                  </a:cubicBezTo>
                  <a:cubicBezTo>
                    <a:pt x="8937" y="1617"/>
                    <a:pt x="9438" y="1117"/>
                    <a:pt x="10053" y="1117"/>
                  </a:cubicBezTo>
                  <a:close/>
                  <a:moveTo>
                    <a:pt x="6144" y="2233"/>
                  </a:moveTo>
                  <a:cubicBezTo>
                    <a:pt x="8300" y="2233"/>
                    <a:pt x="10053" y="3988"/>
                    <a:pt x="10053" y="6144"/>
                  </a:cubicBezTo>
                  <a:cubicBezTo>
                    <a:pt x="10053" y="8299"/>
                    <a:pt x="8300" y="10054"/>
                    <a:pt x="6144" y="10054"/>
                  </a:cubicBezTo>
                  <a:cubicBezTo>
                    <a:pt x="3989" y="10054"/>
                    <a:pt x="2234" y="8299"/>
                    <a:pt x="2234" y="6144"/>
                  </a:cubicBezTo>
                  <a:cubicBezTo>
                    <a:pt x="2234" y="3988"/>
                    <a:pt x="3987" y="2233"/>
                    <a:pt x="6144" y="2233"/>
                  </a:cubicBezTo>
                  <a:close/>
                  <a:moveTo>
                    <a:pt x="1675" y="1"/>
                  </a:moveTo>
                  <a:cubicBezTo>
                    <a:pt x="752" y="1"/>
                    <a:pt x="0" y="751"/>
                    <a:pt x="0" y="1676"/>
                  </a:cubicBezTo>
                  <a:lnTo>
                    <a:pt x="0" y="10611"/>
                  </a:lnTo>
                  <a:cubicBezTo>
                    <a:pt x="0" y="11536"/>
                    <a:pt x="752" y="12286"/>
                    <a:pt x="1675" y="12286"/>
                  </a:cubicBezTo>
                  <a:lnTo>
                    <a:pt x="10612" y="12286"/>
                  </a:lnTo>
                  <a:cubicBezTo>
                    <a:pt x="11536" y="12286"/>
                    <a:pt x="12288" y="11536"/>
                    <a:pt x="12288" y="10611"/>
                  </a:cubicBezTo>
                  <a:lnTo>
                    <a:pt x="12288" y="1676"/>
                  </a:lnTo>
                  <a:cubicBezTo>
                    <a:pt x="12288" y="752"/>
                    <a:pt x="11536" y="1"/>
                    <a:pt x="106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0" name="Google Shape;590;p37"/>
            <p:cNvSpPr/>
            <p:nvPr/>
          </p:nvSpPr>
          <p:spPr>
            <a:xfrm>
              <a:off x="1005109" y="1863910"/>
              <a:ext cx="116622" cy="116559"/>
            </a:xfrm>
            <a:custGeom>
              <a:rect b="b" l="l" r="r" t="t"/>
              <a:pathLst>
                <a:path extrusionOk="0" h="5585" w="5588">
                  <a:moveTo>
                    <a:pt x="2794" y="0"/>
                  </a:moveTo>
                  <a:cubicBezTo>
                    <a:pt x="1255" y="0"/>
                    <a:pt x="1" y="1252"/>
                    <a:pt x="1" y="2793"/>
                  </a:cubicBezTo>
                  <a:cubicBezTo>
                    <a:pt x="1" y="4332"/>
                    <a:pt x="1255" y="5585"/>
                    <a:pt x="2794" y="5585"/>
                  </a:cubicBezTo>
                  <a:cubicBezTo>
                    <a:pt x="4333" y="5585"/>
                    <a:pt x="5587" y="4332"/>
                    <a:pt x="5587" y="2793"/>
                  </a:cubicBezTo>
                  <a:cubicBezTo>
                    <a:pt x="5587" y="1252"/>
                    <a:pt x="4333" y="0"/>
                    <a:pt x="27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1" name="Google Shape;591;p37"/>
            <p:cNvSpPr/>
            <p:nvPr/>
          </p:nvSpPr>
          <p:spPr>
            <a:xfrm>
              <a:off x="864491" y="1723250"/>
              <a:ext cx="397866" cy="397887"/>
            </a:xfrm>
            <a:custGeom>
              <a:rect b="b" l="l" r="r" t="t"/>
              <a:pathLst>
                <a:path extrusionOk="0" h="19065" w="19064">
                  <a:moveTo>
                    <a:pt x="14000" y="2271"/>
                  </a:moveTo>
                  <a:cubicBezTo>
                    <a:pt x="15539" y="2271"/>
                    <a:pt x="16794" y="3524"/>
                    <a:pt x="16794" y="5065"/>
                  </a:cubicBezTo>
                  <a:lnTo>
                    <a:pt x="16794" y="14000"/>
                  </a:lnTo>
                  <a:cubicBezTo>
                    <a:pt x="16794" y="15541"/>
                    <a:pt x="15539" y="16793"/>
                    <a:pt x="14000" y="16793"/>
                  </a:cubicBezTo>
                  <a:lnTo>
                    <a:pt x="5063" y="16793"/>
                  </a:lnTo>
                  <a:cubicBezTo>
                    <a:pt x="3524" y="16793"/>
                    <a:pt x="2272" y="15541"/>
                    <a:pt x="2272" y="14000"/>
                  </a:cubicBezTo>
                  <a:lnTo>
                    <a:pt x="2272" y="5065"/>
                  </a:lnTo>
                  <a:cubicBezTo>
                    <a:pt x="2272" y="3524"/>
                    <a:pt x="3524" y="2271"/>
                    <a:pt x="5063" y="2271"/>
                  </a:cubicBezTo>
                  <a:close/>
                  <a:moveTo>
                    <a:pt x="2829" y="0"/>
                  </a:moveTo>
                  <a:cubicBezTo>
                    <a:pt x="1290" y="0"/>
                    <a:pt x="0" y="1290"/>
                    <a:pt x="0" y="2831"/>
                  </a:cubicBezTo>
                  <a:lnTo>
                    <a:pt x="0" y="16234"/>
                  </a:lnTo>
                  <a:cubicBezTo>
                    <a:pt x="0" y="17775"/>
                    <a:pt x="1290" y="19065"/>
                    <a:pt x="2829" y="19065"/>
                  </a:cubicBezTo>
                  <a:lnTo>
                    <a:pt x="16235" y="19065"/>
                  </a:lnTo>
                  <a:cubicBezTo>
                    <a:pt x="17774" y="19065"/>
                    <a:pt x="19063" y="17775"/>
                    <a:pt x="19063" y="16234"/>
                  </a:cubicBezTo>
                  <a:lnTo>
                    <a:pt x="19063" y="2831"/>
                  </a:lnTo>
                  <a:cubicBezTo>
                    <a:pt x="19063" y="1290"/>
                    <a:pt x="17774" y="0"/>
                    <a:pt x="162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26"/>
          <p:cNvSpPr/>
          <p:nvPr/>
        </p:nvSpPr>
        <p:spPr>
          <a:xfrm>
            <a:off x="6005500" y="2030350"/>
            <a:ext cx="2373900" cy="431400"/>
          </a:xfrm>
          <a:prstGeom prst="roundRect">
            <a:avLst>
              <a:gd fmla="val 5742" name="adj"/>
            </a:avLst>
          </a:prstGeom>
          <a:solidFill>
            <a:schemeClr val="lt2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3120000" dist="76200">
              <a:schemeClr val="dk1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3" name="Google Shape;423;p26"/>
          <p:cNvSpPr/>
          <p:nvPr/>
        </p:nvSpPr>
        <p:spPr>
          <a:xfrm>
            <a:off x="6005500" y="3447050"/>
            <a:ext cx="2373900" cy="431400"/>
          </a:xfrm>
          <a:prstGeom prst="roundRect">
            <a:avLst>
              <a:gd fmla="val 5742" name="adj"/>
            </a:avLst>
          </a:prstGeom>
          <a:solidFill>
            <a:schemeClr val="lt2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3120000" dist="76200">
              <a:schemeClr val="dk1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4" name="Google Shape;424;p26"/>
          <p:cNvSpPr/>
          <p:nvPr/>
        </p:nvSpPr>
        <p:spPr>
          <a:xfrm>
            <a:off x="1710400" y="3447050"/>
            <a:ext cx="2373900" cy="431400"/>
          </a:xfrm>
          <a:prstGeom prst="roundRect">
            <a:avLst>
              <a:gd fmla="val 5742" name="adj"/>
            </a:avLst>
          </a:prstGeom>
          <a:solidFill>
            <a:schemeClr val="lt2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3120000" dist="76200">
              <a:schemeClr val="dk1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5" name="Google Shape;425;p26"/>
          <p:cNvSpPr/>
          <p:nvPr/>
        </p:nvSpPr>
        <p:spPr>
          <a:xfrm>
            <a:off x="1710400" y="2030350"/>
            <a:ext cx="2373900" cy="431400"/>
          </a:xfrm>
          <a:prstGeom prst="roundRect">
            <a:avLst>
              <a:gd fmla="val 5742" name="adj"/>
            </a:avLst>
          </a:prstGeom>
          <a:solidFill>
            <a:schemeClr val="lt2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3120000" dist="76200">
              <a:schemeClr val="dk1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6" name="Google Shape;426;p2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FAQs</a:t>
            </a:r>
            <a:endParaRPr/>
          </a:p>
        </p:txBody>
      </p:sp>
      <p:sp>
        <p:nvSpPr>
          <p:cNvPr id="427" name="Google Shape;427;p26"/>
          <p:cNvSpPr txBox="1"/>
          <p:nvPr>
            <p:ph idx="1" type="subTitle"/>
          </p:nvPr>
        </p:nvSpPr>
        <p:spPr>
          <a:xfrm>
            <a:off x="1710400" y="2590200"/>
            <a:ext cx="25038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Questions for Eboard? </a:t>
            </a:r>
            <a:endParaRPr/>
          </a:p>
        </p:txBody>
      </p:sp>
      <p:sp>
        <p:nvSpPr>
          <p:cNvPr id="428" name="Google Shape;428;p26"/>
          <p:cNvSpPr txBox="1"/>
          <p:nvPr>
            <p:ph idx="3" type="subTitle"/>
          </p:nvPr>
        </p:nvSpPr>
        <p:spPr>
          <a:xfrm>
            <a:off x="1710400" y="2030350"/>
            <a:ext cx="2049300" cy="43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ISSA?</a:t>
            </a:r>
            <a:endParaRPr/>
          </a:p>
        </p:txBody>
      </p:sp>
      <p:sp>
        <p:nvSpPr>
          <p:cNvPr id="429" name="Google Shape;429;p26"/>
          <p:cNvSpPr txBox="1"/>
          <p:nvPr>
            <p:ph idx="5" type="subTitle"/>
          </p:nvPr>
        </p:nvSpPr>
        <p:spPr>
          <a:xfrm>
            <a:off x="6005500" y="2590200"/>
            <a:ext cx="25038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IS program? </a:t>
            </a:r>
            <a:endParaRPr/>
          </a:p>
        </p:txBody>
      </p:sp>
      <p:sp>
        <p:nvSpPr>
          <p:cNvPr id="430" name="Google Shape;430;p26"/>
          <p:cNvSpPr txBox="1"/>
          <p:nvPr>
            <p:ph idx="6" type="subTitle"/>
          </p:nvPr>
        </p:nvSpPr>
        <p:spPr>
          <a:xfrm>
            <a:off x="6005500" y="2030350"/>
            <a:ext cx="2373900" cy="43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Information Systems?</a:t>
            </a:r>
            <a:endParaRPr sz="1500"/>
          </a:p>
        </p:txBody>
      </p:sp>
      <p:sp>
        <p:nvSpPr>
          <p:cNvPr id="431" name="Google Shape;431;p26"/>
          <p:cNvSpPr txBox="1"/>
          <p:nvPr>
            <p:ph idx="8" type="subTitle"/>
          </p:nvPr>
        </p:nvSpPr>
        <p:spPr>
          <a:xfrm>
            <a:off x="1710400" y="4006900"/>
            <a:ext cx="25038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IS professions?</a:t>
            </a:r>
            <a:endParaRPr/>
          </a:p>
        </p:txBody>
      </p:sp>
      <p:sp>
        <p:nvSpPr>
          <p:cNvPr id="432" name="Google Shape;432;p26"/>
          <p:cNvSpPr txBox="1"/>
          <p:nvPr>
            <p:ph idx="9" type="subTitle"/>
          </p:nvPr>
        </p:nvSpPr>
        <p:spPr>
          <a:xfrm>
            <a:off x="1710400" y="3447050"/>
            <a:ext cx="2049300" cy="43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Careers?</a:t>
            </a:r>
            <a:endParaRPr/>
          </a:p>
        </p:txBody>
      </p:sp>
      <p:sp>
        <p:nvSpPr>
          <p:cNvPr id="433" name="Google Shape;433;p26"/>
          <p:cNvSpPr txBox="1"/>
          <p:nvPr>
            <p:ph idx="14" type="subTitle"/>
          </p:nvPr>
        </p:nvSpPr>
        <p:spPr>
          <a:xfrm>
            <a:off x="6005500" y="4006900"/>
            <a:ext cx="25038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Involvement on campus?</a:t>
            </a:r>
            <a:endParaRPr/>
          </a:p>
        </p:txBody>
      </p:sp>
      <p:sp>
        <p:nvSpPr>
          <p:cNvPr id="434" name="Google Shape;434;p26"/>
          <p:cNvSpPr txBox="1"/>
          <p:nvPr>
            <p:ph idx="15" type="subTitle"/>
          </p:nvPr>
        </p:nvSpPr>
        <p:spPr>
          <a:xfrm>
            <a:off x="6005500" y="3447050"/>
            <a:ext cx="2049300" cy="43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UMBC?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2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Networking</a:t>
            </a:r>
            <a:endParaRPr/>
          </a:p>
        </p:txBody>
      </p:sp>
      <p:sp>
        <p:nvSpPr>
          <p:cNvPr id="440" name="Google Shape;440;p27"/>
          <p:cNvSpPr txBox="1"/>
          <p:nvPr>
            <p:ph idx="7" type="subTitle"/>
          </p:nvPr>
        </p:nvSpPr>
        <p:spPr>
          <a:xfrm>
            <a:off x="720000" y="1594050"/>
            <a:ext cx="3702300" cy="166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 strongly recommend staying in contact with individuals from networking events, clubs and organizations, and classmates through different social platforms.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41" name="Google Shape;441;p27"/>
          <p:cNvGrpSpPr/>
          <p:nvPr/>
        </p:nvGrpSpPr>
        <p:grpSpPr>
          <a:xfrm>
            <a:off x="6605496" y="1740155"/>
            <a:ext cx="880803" cy="801426"/>
            <a:chOff x="2764842" y="1208918"/>
            <a:chExt cx="339109" cy="339415"/>
          </a:xfrm>
        </p:grpSpPr>
        <p:sp>
          <p:nvSpPr>
            <p:cNvPr id="442" name="Google Shape;442;p27"/>
            <p:cNvSpPr/>
            <p:nvPr/>
          </p:nvSpPr>
          <p:spPr>
            <a:xfrm>
              <a:off x="2764842" y="1448190"/>
              <a:ext cx="339109" cy="40537"/>
            </a:xfrm>
            <a:custGeom>
              <a:rect b="b" l="l" r="r" t="t"/>
              <a:pathLst>
                <a:path extrusionOk="0" h="1858" w="15543">
                  <a:moveTo>
                    <a:pt x="0" y="1"/>
                  </a:moveTo>
                  <a:lnTo>
                    <a:pt x="0" y="1857"/>
                  </a:lnTo>
                  <a:lnTo>
                    <a:pt x="15543" y="1857"/>
                  </a:lnTo>
                  <a:lnTo>
                    <a:pt x="155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3" name="Google Shape;443;p27"/>
            <p:cNvSpPr/>
            <p:nvPr/>
          </p:nvSpPr>
          <p:spPr>
            <a:xfrm>
              <a:off x="2884620" y="1356775"/>
              <a:ext cx="56726" cy="31832"/>
            </a:xfrm>
            <a:custGeom>
              <a:rect b="b" l="l" r="r" t="t"/>
              <a:pathLst>
                <a:path extrusionOk="0" h="1459" w="2600">
                  <a:moveTo>
                    <a:pt x="1" y="0"/>
                  </a:moveTo>
                  <a:lnTo>
                    <a:pt x="1" y="92"/>
                  </a:lnTo>
                  <a:cubicBezTo>
                    <a:pt x="1" y="849"/>
                    <a:pt x="611" y="1459"/>
                    <a:pt x="1367" y="1459"/>
                  </a:cubicBezTo>
                  <a:cubicBezTo>
                    <a:pt x="1924" y="1459"/>
                    <a:pt x="2388" y="1127"/>
                    <a:pt x="2600" y="649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4" name="Google Shape;444;p27"/>
            <p:cNvSpPr/>
            <p:nvPr/>
          </p:nvSpPr>
          <p:spPr>
            <a:xfrm>
              <a:off x="2864679" y="1272276"/>
              <a:ext cx="139174" cy="93772"/>
            </a:xfrm>
            <a:custGeom>
              <a:rect b="b" l="l" r="r" t="t"/>
              <a:pathLst>
                <a:path extrusionOk="0" h="4298" w="6379">
                  <a:moveTo>
                    <a:pt x="6378" y="1"/>
                  </a:moveTo>
                  <a:lnTo>
                    <a:pt x="0" y="1592"/>
                  </a:lnTo>
                  <a:lnTo>
                    <a:pt x="0" y="2706"/>
                  </a:lnTo>
                  <a:lnTo>
                    <a:pt x="6378" y="4297"/>
                  </a:lnTo>
                  <a:lnTo>
                    <a:pt x="637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5" name="Google Shape;445;p27"/>
            <p:cNvSpPr/>
            <p:nvPr/>
          </p:nvSpPr>
          <p:spPr>
            <a:xfrm>
              <a:off x="2764842" y="1208918"/>
              <a:ext cx="339109" cy="219615"/>
            </a:xfrm>
            <a:custGeom>
              <a:rect b="b" l="l" r="r" t="t"/>
              <a:pathLst>
                <a:path extrusionOk="0" h="10066" w="15543">
                  <a:moveTo>
                    <a:pt x="11870" y="942"/>
                  </a:moveTo>
                  <a:lnTo>
                    <a:pt x="11870" y="9150"/>
                  </a:lnTo>
                  <a:lnTo>
                    <a:pt x="10954" y="9150"/>
                  </a:lnTo>
                  <a:lnTo>
                    <a:pt x="10954" y="8142"/>
                  </a:lnTo>
                  <a:lnTo>
                    <a:pt x="8992" y="7652"/>
                  </a:lnTo>
                  <a:cubicBezTo>
                    <a:pt x="8673" y="8528"/>
                    <a:pt x="7838" y="9150"/>
                    <a:pt x="6857" y="9150"/>
                  </a:cubicBezTo>
                  <a:cubicBezTo>
                    <a:pt x="5610" y="9150"/>
                    <a:pt x="4576" y="8130"/>
                    <a:pt x="4576" y="6869"/>
                  </a:cubicBezTo>
                  <a:lnTo>
                    <a:pt x="4576" y="6538"/>
                  </a:lnTo>
                  <a:lnTo>
                    <a:pt x="3674" y="6312"/>
                  </a:lnTo>
                  <a:lnTo>
                    <a:pt x="3674" y="3780"/>
                  </a:lnTo>
                  <a:lnTo>
                    <a:pt x="10954" y="1963"/>
                  </a:lnTo>
                  <a:lnTo>
                    <a:pt x="10954" y="942"/>
                  </a:lnTo>
                  <a:close/>
                  <a:moveTo>
                    <a:pt x="0" y="0"/>
                  </a:moveTo>
                  <a:lnTo>
                    <a:pt x="0" y="10066"/>
                  </a:lnTo>
                  <a:lnTo>
                    <a:pt x="15543" y="10066"/>
                  </a:lnTo>
                  <a:lnTo>
                    <a:pt x="155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6" name="Google Shape;446;p27"/>
            <p:cNvSpPr/>
            <p:nvPr/>
          </p:nvSpPr>
          <p:spPr>
            <a:xfrm>
              <a:off x="2845000" y="1508647"/>
              <a:ext cx="178816" cy="39686"/>
            </a:xfrm>
            <a:custGeom>
              <a:rect b="b" l="l" r="r" t="t"/>
              <a:pathLst>
                <a:path extrusionOk="0" h="1819" w="8196">
                  <a:moveTo>
                    <a:pt x="1817" y="1"/>
                  </a:moveTo>
                  <a:lnTo>
                    <a:pt x="1817" y="902"/>
                  </a:lnTo>
                  <a:lnTo>
                    <a:pt x="0" y="902"/>
                  </a:lnTo>
                  <a:lnTo>
                    <a:pt x="0" y="1818"/>
                  </a:lnTo>
                  <a:lnTo>
                    <a:pt x="8196" y="1818"/>
                  </a:lnTo>
                  <a:lnTo>
                    <a:pt x="8196" y="902"/>
                  </a:lnTo>
                  <a:lnTo>
                    <a:pt x="6378" y="902"/>
                  </a:lnTo>
                  <a:lnTo>
                    <a:pt x="637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47" name="Google Shape;447;p27"/>
          <p:cNvGrpSpPr/>
          <p:nvPr/>
        </p:nvGrpSpPr>
        <p:grpSpPr>
          <a:xfrm>
            <a:off x="6010644" y="3480768"/>
            <a:ext cx="721905" cy="934884"/>
            <a:chOff x="3473998" y="1208918"/>
            <a:chExt cx="230611" cy="339415"/>
          </a:xfrm>
        </p:grpSpPr>
        <p:sp>
          <p:nvSpPr>
            <p:cNvPr id="448" name="Google Shape;448;p27"/>
            <p:cNvSpPr/>
            <p:nvPr/>
          </p:nvSpPr>
          <p:spPr>
            <a:xfrm>
              <a:off x="3473998" y="1208918"/>
              <a:ext cx="230611" cy="159137"/>
            </a:xfrm>
            <a:custGeom>
              <a:rect b="b" l="l" r="r" t="t"/>
              <a:pathLst>
                <a:path extrusionOk="0" h="7294" w="10570">
                  <a:moveTo>
                    <a:pt x="5291" y="0"/>
                  </a:moveTo>
                  <a:cubicBezTo>
                    <a:pt x="3793" y="14"/>
                    <a:pt x="2387" y="677"/>
                    <a:pt x="1459" y="1844"/>
                  </a:cubicBezTo>
                  <a:cubicBezTo>
                    <a:pt x="372" y="3156"/>
                    <a:pt x="0" y="4974"/>
                    <a:pt x="411" y="6936"/>
                  </a:cubicBezTo>
                  <a:lnTo>
                    <a:pt x="478" y="7294"/>
                  </a:lnTo>
                  <a:lnTo>
                    <a:pt x="2161" y="7294"/>
                  </a:lnTo>
                  <a:cubicBezTo>
                    <a:pt x="1857" y="6763"/>
                    <a:pt x="1671" y="6141"/>
                    <a:pt x="1671" y="5477"/>
                  </a:cubicBezTo>
                  <a:cubicBezTo>
                    <a:pt x="1671" y="4814"/>
                    <a:pt x="1857" y="4191"/>
                    <a:pt x="2161" y="3647"/>
                  </a:cubicBezTo>
                  <a:lnTo>
                    <a:pt x="1459" y="3647"/>
                  </a:lnTo>
                  <a:cubicBezTo>
                    <a:pt x="1631" y="3197"/>
                    <a:pt x="1857" y="2785"/>
                    <a:pt x="2161" y="2414"/>
                  </a:cubicBezTo>
                  <a:cubicBezTo>
                    <a:pt x="2918" y="1473"/>
                    <a:pt x="4058" y="928"/>
                    <a:pt x="5291" y="916"/>
                  </a:cubicBezTo>
                  <a:cubicBezTo>
                    <a:pt x="6511" y="928"/>
                    <a:pt x="7652" y="1473"/>
                    <a:pt x="8421" y="2414"/>
                  </a:cubicBezTo>
                  <a:cubicBezTo>
                    <a:pt x="8713" y="2785"/>
                    <a:pt x="8951" y="3197"/>
                    <a:pt x="9110" y="3647"/>
                  </a:cubicBezTo>
                  <a:lnTo>
                    <a:pt x="8474" y="3647"/>
                  </a:lnTo>
                  <a:cubicBezTo>
                    <a:pt x="8779" y="4191"/>
                    <a:pt x="8965" y="4814"/>
                    <a:pt x="8965" y="5477"/>
                  </a:cubicBezTo>
                  <a:cubicBezTo>
                    <a:pt x="8965" y="6141"/>
                    <a:pt x="8779" y="6763"/>
                    <a:pt x="8474" y="7294"/>
                  </a:cubicBezTo>
                  <a:lnTo>
                    <a:pt x="10092" y="7294"/>
                  </a:lnTo>
                  <a:lnTo>
                    <a:pt x="10171" y="6936"/>
                  </a:lnTo>
                  <a:cubicBezTo>
                    <a:pt x="10569" y="4974"/>
                    <a:pt x="10198" y="3156"/>
                    <a:pt x="9124" y="1844"/>
                  </a:cubicBezTo>
                  <a:cubicBezTo>
                    <a:pt x="8182" y="690"/>
                    <a:pt x="6790" y="14"/>
                    <a:pt x="52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9" name="Google Shape;449;p27"/>
            <p:cNvSpPr/>
            <p:nvPr/>
          </p:nvSpPr>
          <p:spPr>
            <a:xfrm>
              <a:off x="3480631" y="1447623"/>
              <a:ext cx="218764" cy="100710"/>
            </a:xfrm>
            <a:custGeom>
              <a:rect b="b" l="l" r="r" t="t"/>
              <a:pathLst>
                <a:path extrusionOk="0" h="4616" w="10027">
                  <a:moveTo>
                    <a:pt x="5465" y="1857"/>
                  </a:moveTo>
                  <a:lnTo>
                    <a:pt x="5465" y="2758"/>
                  </a:lnTo>
                  <a:lnTo>
                    <a:pt x="4563" y="2758"/>
                  </a:lnTo>
                  <a:lnTo>
                    <a:pt x="4563" y="1857"/>
                  </a:lnTo>
                  <a:close/>
                  <a:moveTo>
                    <a:pt x="1" y="0"/>
                  </a:moveTo>
                  <a:lnTo>
                    <a:pt x="1" y="4615"/>
                  </a:lnTo>
                  <a:lnTo>
                    <a:pt x="10026" y="4615"/>
                  </a:lnTo>
                  <a:lnTo>
                    <a:pt x="100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0" name="Google Shape;450;p27"/>
            <p:cNvSpPr/>
            <p:nvPr/>
          </p:nvSpPr>
          <p:spPr>
            <a:xfrm>
              <a:off x="3530396" y="1268807"/>
              <a:ext cx="119233" cy="119233"/>
            </a:xfrm>
            <a:custGeom>
              <a:rect b="b" l="l" r="r" t="t"/>
              <a:pathLst>
                <a:path extrusionOk="0" h="5465" w="5465">
                  <a:moveTo>
                    <a:pt x="2733" y="1"/>
                  </a:moveTo>
                  <a:cubicBezTo>
                    <a:pt x="1221" y="1"/>
                    <a:pt x="1" y="1221"/>
                    <a:pt x="1" y="2732"/>
                  </a:cubicBezTo>
                  <a:cubicBezTo>
                    <a:pt x="1" y="4244"/>
                    <a:pt x="1221" y="5464"/>
                    <a:pt x="2733" y="5464"/>
                  </a:cubicBezTo>
                  <a:cubicBezTo>
                    <a:pt x="4244" y="5464"/>
                    <a:pt x="5465" y="4244"/>
                    <a:pt x="5465" y="2732"/>
                  </a:cubicBezTo>
                  <a:cubicBezTo>
                    <a:pt x="5465" y="1221"/>
                    <a:pt x="4244" y="1"/>
                    <a:pt x="27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1" name="Google Shape;451;p27"/>
            <p:cNvSpPr/>
            <p:nvPr/>
          </p:nvSpPr>
          <p:spPr>
            <a:xfrm>
              <a:off x="3515669" y="1388018"/>
              <a:ext cx="148730" cy="39642"/>
            </a:xfrm>
            <a:custGeom>
              <a:rect b="b" l="l" r="r" t="t"/>
              <a:pathLst>
                <a:path extrusionOk="0" h="1817" w="6817">
                  <a:moveTo>
                    <a:pt x="3408" y="0"/>
                  </a:moveTo>
                  <a:cubicBezTo>
                    <a:pt x="2002" y="0"/>
                    <a:pt x="743" y="703"/>
                    <a:pt x="0" y="1817"/>
                  </a:cubicBezTo>
                  <a:lnTo>
                    <a:pt x="6816" y="1817"/>
                  </a:lnTo>
                  <a:cubicBezTo>
                    <a:pt x="6074" y="703"/>
                    <a:pt x="4801" y="0"/>
                    <a:pt x="34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52" name="Google Shape;452;p27"/>
          <p:cNvGrpSpPr/>
          <p:nvPr/>
        </p:nvGrpSpPr>
        <p:grpSpPr>
          <a:xfrm>
            <a:off x="4712551" y="2938980"/>
            <a:ext cx="880793" cy="801426"/>
            <a:chOff x="4729682" y="1208918"/>
            <a:chExt cx="339393" cy="339415"/>
          </a:xfrm>
        </p:grpSpPr>
        <p:sp>
          <p:nvSpPr>
            <p:cNvPr id="453" name="Google Shape;453;p27"/>
            <p:cNvSpPr/>
            <p:nvPr/>
          </p:nvSpPr>
          <p:spPr>
            <a:xfrm>
              <a:off x="4989507" y="1289337"/>
              <a:ext cx="19963" cy="119233"/>
            </a:xfrm>
            <a:custGeom>
              <a:rect b="b" l="l" r="r" t="t"/>
              <a:pathLst>
                <a:path extrusionOk="0" h="5465" w="915">
                  <a:moveTo>
                    <a:pt x="0" y="1"/>
                  </a:moveTo>
                  <a:lnTo>
                    <a:pt x="0" y="5464"/>
                  </a:lnTo>
                  <a:lnTo>
                    <a:pt x="915" y="5464"/>
                  </a:lnTo>
                  <a:lnTo>
                    <a:pt x="9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4" name="Google Shape;454;p27"/>
            <p:cNvSpPr/>
            <p:nvPr/>
          </p:nvSpPr>
          <p:spPr>
            <a:xfrm>
              <a:off x="4789288" y="1289337"/>
              <a:ext cx="19963" cy="119233"/>
            </a:xfrm>
            <a:custGeom>
              <a:rect b="b" l="l" r="r" t="t"/>
              <a:pathLst>
                <a:path extrusionOk="0" h="5465" w="915">
                  <a:moveTo>
                    <a:pt x="0" y="1"/>
                  </a:moveTo>
                  <a:lnTo>
                    <a:pt x="0" y="5464"/>
                  </a:lnTo>
                  <a:lnTo>
                    <a:pt x="915" y="5464"/>
                  </a:lnTo>
                  <a:lnTo>
                    <a:pt x="9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5" name="Google Shape;455;p27"/>
            <p:cNvSpPr/>
            <p:nvPr/>
          </p:nvSpPr>
          <p:spPr>
            <a:xfrm>
              <a:off x="4789288" y="1428511"/>
              <a:ext cx="19963" cy="19701"/>
            </a:xfrm>
            <a:custGeom>
              <a:rect b="b" l="l" r="r" t="t"/>
              <a:pathLst>
                <a:path extrusionOk="0" h="903" w="915">
                  <a:moveTo>
                    <a:pt x="0" y="1"/>
                  </a:moveTo>
                  <a:lnTo>
                    <a:pt x="0" y="903"/>
                  </a:lnTo>
                  <a:lnTo>
                    <a:pt x="915" y="903"/>
                  </a:lnTo>
                  <a:lnTo>
                    <a:pt x="9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6" name="Google Shape;456;p27"/>
            <p:cNvSpPr/>
            <p:nvPr/>
          </p:nvSpPr>
          <p:spPr>
            <a:xfrm>
              <a:off x="4989507" y="1428511"/>
              <a:ext cx="19963" cy="19701"/>
            </a:xfrm>
            <a:custGeom>
              <a:rect b="b" l="l" r="r" t="t"/>
              <a:pathLst>
                <a:path extrusionOk="0" h="903" w="915">
                  <a:moveTo>
                    <a:pt x="0" y="1"/>
                  </a:moveTo>
                  <a:lnTo>
                    <a:pt x="0" y="903"/>
                  </a:lnTo>
                  <a:lnTo>
                    <a:pt x="915" y="903"/>
                  </a:lnTo>
                  <a:lnTo>
                    <a:pt x="9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7" name="Google Shape;457;p27"/>
            <p:cNvSpPr/>
            <p:nvPr/>
          </p:nvSpPr>
          <p:spPr>
            <a:xfrm>
              <a:off x="5029128" y="1289337"/>
              <a:ext cx="39948" cy="105073"/>
            </a:xfrm>
            <a:custGeom>
              <a:rect b="b" l="l" r="r" t="t"/>
              <a:pathLst>
                <a:path extrusionOk="0" h="4816" w="1831">
                  <a:moveTo>
                    <a:pt x="1" y="1"/>
                  </a:moveTo>
                  <a:lnTo>
                    <a:pt x="1" y="4815"/>
                  </a:lnTo>
                  <a:lnTo>
                    <a:pt x="1831" y="2998"/>
                  </a:lnTo>
                  <a:lnTo>
                    <a:pt x="1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8" name="Google Shape;458;p27"/>
            <p:cNvSpPr/>
            <p:nvPr/>
          </p:nvSpPr>
          <p:spPr>
            <a:xfrm>
              <a:off x="4829214" y="1289337"/>
              <a:ext cx="140330" cy="119233"/>
            </a:xfrm>
            <a:custGeom>
              <a:rect b="b" l="l" r="r" t="t"/>
              <a:pathLst>
                <a:path extrusionOk="0" h="5465" w="6432">
                  <a:moveTo>
                    <a:pt x="1" y="1"/>
                  </a:moveTo>
                  <a:lnTo>
                    <a:pt x="1" y="5464"/>
                  </a:lnTo>
                  <a:lnTo>
                    <a:pt x="6432" y="5464"/>
                  </a:lnTo>
                  <a:lnTo>
                    <a:pt x="643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9" name="Google Shape;459;p27"/>
            <p:cNvSpPr/>
            <p:nvPr/>
          </p:nvSpPr>
          <p:spPr>
            <a:xfrm>
              <a:off x="4729682" y="1382803"/>
              <a:ext cx="39948" cy="165529"/>
            </a:xfrm>
            <a:custGeom>
              <a:rect b="b" l="l" r="r" t="t"/>
              <a:pathLst>
                <a:path extrusionOk="0" h="7587" w="1831">
                  <a:moveTo>
                    <a:pt x="1" y="1"/>
                  </a:moveTo>
                  <a:lnTo>
                    <a:pt x="1" y="7586"/>
                  </a:lnTo>
                  <a:lnTo>
                    <a:pt x="1831" y="7586"/>
                  </a:lnTo>
                  <a:lnTo>
                    <a:pt x="1831" y="181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0" name="Google Shape;460;p27"/>
            <p:cNvSpPr/>
            <p:nvPr/>
          </p:nvSpPr>
          <p:spPr>
            <a:xfrm>
              <a:off x="4729682" y="1289337"/>
              <a:ext cx="39948" cy="105073"/>
            </a:xfrm>
            <a:custGeom>
              <a:rect b="b" l="l" r="r" t="t"/>
              <a:pathLst>
                <a:path extrusionOk="0" h="4816" w="1831">
                  <a:moveTo>
                    <a:pt x="1" y="1"/>
                  </a:moveTo>
                  <a:lnTo>
                    <a:pt x="1" y="2998"/>
                  </a:lnTo>
                  <a:lnTo>
                    <a:pt x="1831" y="4815"/>
                  </a:lnTo>
                  <a:lnTo>
                    <a:pt x="1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1" name="Google Shape;461;p27"/>
            <p:cNvSpPr/>
            <p:nvPr/>
          </p:nvSpPr>
          <p:spPr>
            <a:xfrm>
              <a:off x="5029128" y="1382803"/>
              <a:ext cx="39948" cy="165529"/>
            </a:xfrm>
            <a:custGeom>
              <a:rect b="b" l="l" r="r" t="t"/>
              <a:pathLst>
                <a:path extrusionOk="0" h="7587" w="1831">
                  <a:moveTo>
                    <a:pt x="1831" y="1"/>
                  </a:moveTo>
                  <a:lnTo>
                    <a:pt x="1" y="1817"/>
                  </a:lnTo>
                  <a:lnTo>
                    <a:pt x="1" y="7586"/>
                  </a:lnTo>
                  <a:lnTo>
                    <a:pt x="1831" y="7586"/>
                  </a:lnTo>
                  <a:lnTo>
                    <a:pt x="1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2" name="Google Shape;462;p27"/>
            <p:cNvSpPr/>
            <p:nvPr/>
          </p:nvSpPr>
          <p:spPr>
            <a:xfrm>
              <a:off x="4789288" y="1468153"/>
              <a:ext cx="19963" cy="80179"/>
            </a:xfrm>
            <a:custGeom>
              <a:rect b="b" l="l" r="r" t="t"/>
              <a:pathLst>
                <a:path extrusionOk="0" h="3675" w="915">
                  <a:moveTo>
                    <a:pt x="0" y="0"/>
                  </a:moveTo>
                  <a:lnTo>
                    <a:pt x="0" y="3674"/>
                  </a:lnTo>
                  <a:lnTo>
                    <a:pt x="915" y="3674"/>
                  </a:lnTo>
                  <a:lnTo>
                    <a:pt x="9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3" name="Google Shape;463;p27"/>
            <p:cNvSpPr/>
            <p:nvPr/>
          </p:nvSpPr>
          <p:spPr>
            <a:xfrm>
              <a:off x="4829214" y="1428511"/>
              <a:ext cx="140330" cy="119822"/>
            </a:xfrm>
            <a:custGeom>
              <a:rect b="b" l="l" r="r" t="t"/>
              <a:pathLst>
                <a:path extrusionOk="0" h="5492" w="6432">
                  <a:moveTo>
                    <a:pt x="1" y="1"/>
                  </a:moveTo>
                  <a:lnTo>
                    <a:pt x="1" y="5491"/>
                  </a:lnTo>
                  <a:lnTo>
                    <a:pt x="6432" y="5491"/>
                  </a:lnTo>
                  <a:lnTo>
                    <a:pt x="643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4" name="Google Shape;464;p27"/>
            <p:cNvSpPr/>
            <p:nvPr/>
          </p:nvSpPr>
          <p:spPr>
            <a:xfrm>
              <a:off x="4989507" y="1468153"/>
              <a:ext cx="19963" cy="80179"/>
            </a:xfrm>
            <a:custGeom>
              <a:rect b="b" l="l" r="r" t="t"/>
              <a:pathLst>
                <a:path extrusionOk="0" h="3675" w="915">
                  <a:moveTo>
                    <a:pt x="0" y="0"/>
                  </a:moveTo>
                  <a:lnTo>
                    <a:pt x="0" y="3674"/>
                  </a:lnTo>
                  <a:lnTo>
                    <a:pt x="915" y="3674"/>
                  </a:lnTo>
                  <a:lnTo>
                    <a:pt x="9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5" name="Google Shape;465;p27"/>
            <p:cNvSpPr/>
            <p:nvPr/>
          </p:nvSpPr>
          <p:spPr>
            <a:xfrm>
              <a:off x="4829214" y="1208918"/>
              <a:ext cx="140330" cy="60500"/>
            </a:xfrm>
            <a:custGeom>
              <a:rect b="b" l="l" r="r" t="t"/>
              <a:pathLst>
                <a:path extrusionOk="0" h="2773" w="6432">
                  <a:moveTo>
                    <a:pt x="1" y="0"/>
                  </a:moveTo>
                  <a:lnTo>
                    <a:pt x="1" y="2772"/>
                  </a:lnTo>
                  <a:lnTo>
                    <a:pt x="902" y="2772"/>
                  </a:lnTo>
                  <a:lnTo>
                    <a:pt x="902" y="1857"/>
                  </a:lnTo>
                  <a:lnTo>
                    <a:pt x="5530" y="1857"/>
                  </a:lnTo>
                  <a:lnTo>
                    <a:pt x="5530" y="2772"/>
                  </a:lnTo>
                  <a:lnTo>
                    <a:pt x="6432" y="2772"/>
                  </a:lnTo>
                  <a:lnTo>
                    <a:pt x="643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66" name="Google Shape;466;p27"/>
          <p:cNvSpPr txBox="1"/>
          <p:nvPr/>
        </p:nvSpPr>
        <p:spPr>
          <a:xfrm>
            <a:off x="720000" y="3122650"/>
            <a:ext cx="24876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Inter"/>
              <a:buChar char="●"/>
            </a:pPr>
            <a:r>
              <a:rPr lang="en" sz="1800">
                <a:latin typeface="Inter"/>
                <a:ea typeface="Inter"/>
                <a:cs typeface="Inter"/>
                <a:sym typeface="Inter"/>
              </a:rPr>
              <a:t>Handshake</a:t>
            </a:r>
            <a:endParaRPr sz="1800">
              <a:latin typeface="Inter"/>
              <a:ea typeface="Inter"/>
              <a:cs typeface="Inter"/>
              <a:sym typeface="Inter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Inter"/>
              <a:buChar char="●"/>
            </a:pPr>
            <a:r>
              <a:rPr lang="en" sz="1800">
                <a:latin typeface="Inter"/>
                <a:ea typeface="Inter"/>
                <a:cs typeface="Inter"/>
                <a:sym typeface="Inter"/>
              </a:rPr>
              <a:t>LinkedIn</a:t>
            </a:r>
            <a:endParaRPr sz="1800">
              <a:latin typeface="Inter"/>
              <a:ea typeface="Inter"/>
              <a:cs typeface="Inter"/>
              <a:sym typeface="Inter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Inter"/>
              <a:buChar char="●"/>
            </a:pPr>
            <a:r>
              <a:rPr lang="en" sz="1800">
                <a:latin typeface="Inter"/>
                <a:ea typeface="Inter"/>
                <a:cs typeface="Inter"/>
                <a:sym typeface="Inter"/>
              </a:rPr>
              <a:t>Slack</a:t>
            </a:r>
            <a:endParaRPr sz="1800">
              <a:latin typeface="Inter"/>
              <a:ea typeface="Inter"/>
              <a:cs typeface="Inter"/>
              <a:sym typeface="Inter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467" name="Google Shape;467;p27"/>
          <p:cNvGrpSpPr/>
          <p:nvPr/>
        </p:nvGrpSpPr>
        <p:grpSpPr>
          <a:xfrm>
            <a:off x="5030623" y="1740142"/>
            <a:ext cx="880803" cy="801435"/>
            <a:chOff x="3419891" y="1948422"/>
            <a:chExt cx="339109" cy="339131"/>
          </a:xfrm>
        </p:grpSpPr>
        <p:sp>
          <p:nvSpPr>
            <p:cNvPr id="468" name="Google Shape;468;p27"/>
            <p:cNvSpPr/>
            <p:nvPr/>
          </p:nvSpPr>
          <p:spPr>
            <a:xfrm>
              <a:off x="3519706" y="2028579"/>
              <a:ext cx="139174" cy="258974"/>
            </a:xfrm>
            <a:custGeom>
              <a:rect b="b" l="l" r="r" t="t"/>
              <a:pathLst>
                <a:path extrusionOk="0" h="11870" w="6379">
                  <a:moveTo>
                    <a:pt x="1698" y="4231"/>
                  </a:moveTo>
                  <a:lnTo>
                    <a:pt x="2733" y="5279"/>
                  </a:lnTo>
                  <a:lnTo>
                    <a:pt x="2733" y="6830"/>
                  </a:lnTo>
                  <a:lnTo>
                    <a:pt x="1831" y="6830"/>
                  </a:lnTo>
                  <a:lnTo>
                    <a:pt x="1831" y="5650"/>
                  </a:lnTo>
                  <a:lnTo>
                    <a:pt x="1048" y="4881"/>
                  </a:lnTo>
                  <a:lnTo>
                    <a:pt x="1698" y="4231"/>
                  </a:lnTo>
                  <a:close/>
                  <a:moveTo>
                    <a:pt x="4695" y="4231"/>
                  </a:moveTo>
                  <a:lnTo>
                    <a:pt x="5344" y="4881"/>
                  </a:lnTo>
                  <a:lnTo>
                    <a:pt x="4563" y="5650"/>
                  </a:lnTo>
                  <a:lnTo>
                    <a:pt x="4563" y="6830"/>
                  </a:lnTo>
                  <a:lnTo>
                    <a:pt x="3647" y="6830"/>
                  </a:lnTo>
                  <a:lnTo>
                    <a:pt x="3647" y="5279"/>
                  </a:lnTo>
                  <a:lnTo>
                    <a:pt x="4695" y="4231"/>
                  </a:lnTo>
                  <a:close/>
                  <a:moveTo>
                    <a:pt x="1698" y="7427"/>
                  </a:moveTo>
                  <a:lnTo>
                    <a:pt x="2733" y="8461"/>
                  </a:lnTo>
                  <a:lnTo>
                    <a:pt x="2733" y="10026"/>
                  </a:lnTo>
                  <a:lnTo>
                    <a:pt x="1831" y="10026"/>
                  </a:lnTo>
                  <a:lnTo>
                    <a:pt x="1831" y="8846"/>
                  </a:lnTo>
                  <a:lnTo>
                    <a:pt x="1048" y="8064"/>
                  </a:lnTo>
                  <a:lnTo>
                    <a:pt x="1698" y="7427"/>
                  </a:lnTo>
                  <a:close/>
                  <a:moveTo>
                    <a:pt x="4695" y="7427"/>
                  </a:moveTo>
                  <a:lnTo>
                    <a:pt x="5344" y="8064"/>
                  </a:lnTo>
                  <a:lnTo>
                    <a:pt x="4563" y="8846"/>
                  </a:lnTo>
                  <a:lnTo>
                    <a:pt x="4563" y="10026"/>
                  </a:lnTo>
                  <a:lnTo>
                    <a:pt x="3647" y="10026"/>
                  </a:lnTo>
                  <a:lnTo>
                    <a:pt x="3647" y="8461"/>
                  </a:lnTo>
                  <a:lnTo>
                    <a:pt x="4695" y="7427"/>
                  </a:lnTo>
                  <a:close/>
                  <a:moveTo>
                    <a:pt x="3196" y="1"/>
                  </a:moveTo>
                  <a:cubicBezTo>
                    <a:pt x="2188" y="1"/>
                    <a:pt x="1366" y="809"/>
                    <a:pt x="1366" y="1817"/>
                  </a:cubicBezTo>
                  <a:lnTo>
                    <a:pt x="1366" y="2733"/>
                  </a:lnTo>
                  <a:lnTo>
                    <a:pt x="915" y="2733"/>
                  </a:lnTo>
                  <a:lnTo>
                    <a:pt x="1" y="11869"/>
                  </a:lnTo>
                  <a:lnTo>
                    <a:pt x="6379" y="11869"/>
                  </a:lnTo>
                  <a:lnTo>
                    <a:pt x="5477" y="2733"/>
                  </a:lnTo>
                  <a:lnTo>
                    <a:pt x="5013" y="2733"/>
                  </a:lnTo>
                  <a:lnTo>
                    <a:pt x="5013" y="1817"/>
                  </a:lnTo>
                  <a:cubicBezTo>
                    <a:pt x="5013" y="809"/>
                    <a:pt x="4204" y="1"/>
                    <a:pt x="31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" name="Google Shape;469;p27"/>
            <p:cNvSpPr/>
            <p:nvPr/>
          </p:nvSpPr>
          <p:spPr>
            <a:xfrm>
              <a:off x="3419891" y="2227337"/>
              <a:ext cx="80157" cy="60216"/>
            </a:xfrm>
            <a:custGeom>
              <a:rect b="b" l="l" r="r" t="t"/>
              <a:pathLst>
                <a:path extrusionOk="0" h="2760" w="3674">
                  <a:moveTo>
                    <a:pt x="1844" y="1"/>
                  </a:moveTo>
                  <a:cubicBezTo>
                    <a:pt x="836" y="1"/>
                    <a:pt x="0" y="823"/>
                    <a:pt x="0" y="1818"/>
                  </a:cubicBezTo>
                  <a:lnTo>
                    <a:pt x="0" y="2759"/>
                  </a:lnTo>
                  <a:lnTo>
                    <a:pt x="3674" y="2759"/>
                  </a:lnTo>
                  <a:lnTo>
                    <a:pt x="3674" y="1818"/>
                  </a:lnTo>
                  <a:cubicBezTo>
                    <a:pt x="3674" y="823"/>
                    <a:pt x="2852" y="1"/>
                    <a:pt x="18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" name="Google Shape;470;p27"/>
            <p:cNvSpPr/>
            <p:nvPr/>
          </p:nvSpPr>
          <p:spPr>
            <a:xfrm>
              <a:off x="3430298" y="2147790"/>
              <a:ext cx="59627" cy="59627"/>
            </a:xfrm>
            <a:custGeom>
              <a:rect b="b" l="l" r="r" t="t"/>
              <a:pathLst>
                <a:path extrusionOk="0" h="2733" w="2733">
                  <a:moveTo>
                    <a:pt x="1367" y="0"/>
                  </a:moveTo>
                  <a:cubicBezTo>
                    <a:pt x="610" y="0"/>
                    <a:pt x="0" y="610"/>
                    <a:pt x="0" y="1366"/>
                  </a:cubicBezTo>
                  <a:cubicBezTo>
                    <a:pt x="0" y="2122"/>
                    <a:pt x="610" y="2732"/>
                    <a:pt x="1367" y="2732"/>
                  </a:cubicBezTo>
                  <a:cubicBezTo>
                    <a:pt x="2122" y="2732"/>
                    <a:pt x="2732" y="2122"/>
                    <a:pt x="2732" y="1366"/>
                  </a:cubicBezTo>
                  <a:cubicBezTo>
                    <a:pt x="2732" y="610"/>
                    <a:pt x="2122" y="0"/>
                    <a:pt x="13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" name="Google Shape;471;p27"/>
            <p:cNvSpPr/>
            <p:nvPr/>
          </p:nvSpPr>
          <p:spPr>
            <a:xfrm>
              <a:off x="3678843" y="2227337"/>
              <a:ext cx="80157" cy="60216"/>
            </a:xfrm>
            <a:custGeom>
              <a:rect b="b" l="l" r="r" t="t"/>
              <a:pathLst>
                <a:path extrusionOk="0" h="2760" w="3674">
                  <a:moveTo>
                    <a:pt x="1817" y="1"/>
                  </a:moveTo>
                  <a:cubicBezTo>
                    <a:pt x="823" y="1"/>
                    <a:pt x="0" y="823"/>
                    <a:pt x="0" y="1818"/>
                  </a:cubicBezTo>
                  <a:lnTo>
                    <a:pt x="0" y="2759"/>
                  </a:lnTo>
                  <a:lnTo>
                    <a:pt x="3673" y="2759"/>
                  </a:lnTo>
                  <a:lnTo>
                    <a:pt x="3673" y="1818"/>
                  </a:lnTo>
                  <a:cubicBezTo>
                    <a:pt x="3673" y="823"/>
                    <a:pt x="2825" y="1"/>
                    <a:pt x="18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" name="Google Shape;472;p27"/>
            <p:cNvSpPr/>
            <p:nvPr/>
          </p:nvSpPr>
          <p:spPr>
            <a:xfrm>
              <a:off x="3688682" y="2147790"/>
              <a:ext cx="59889" cy="59627"/>
            </a:xfrm>
            <a:custGeom>
              <a:rect b="b" l="l" r="r" t="t"/>
              <a:pathLst>
                <a:path extrusionOk="0" h="2733" w="2745">
                  <a:moveTo>
                    <a:pt x="1366" y="0"/>
                  </a:moveTo>
                  <a:cubicBezTo>
                    <a:pt x="623" y="0"/>
                    <a:pt x="0" y="610"/>
                    <a:pt x="0" y="1366"/>
                  </a:cubicBezTo>
                  <a:cubicBezTo>
                    <a:pt x="0" y="2122"/>
                    <a:pt x="623" y="2732"/>
                    <a:pt x="1366" y="2732"/>
                  </a:cubicBezTo>
                  <a:cubicBezTo>
                    <a:pt x="2122" y="2732"/>
                    <a:pt x="2745" y="2122"/>
                    <a:pt x="2745" y="1366"/>
                  </a:cubicBezTo>
                  <a:cubicBezTo>
                    <a:pt x="2745" y="610"/>
                    <a:pt x="2122" y="0"/>
                    <a:pt x="13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3" name="Google Shape;473;p27"/>
            <p:cNvSpPr/>
            <p:nvPr/>
          </p:nvSpPr>
          <p:spPr>
            <a:xfrm>
              <a:off x="3678843" y="2068222"/>
              <a:ext cx="80157" cy="59605"/>
            </a:xfrm>
            <a:custGeom>
              <a:rect b="b" l="l" r="r" t="t"/>
              <a:pathLst>
                <a:path extrusionOk="0" h="2732" w="3674">
                  <a:moveTo>
                    <a:pt x="1817" y="0"/>
                  </a:moveTo>
                  <a:cubicBezTo>
                    <a:pt x="823" y="0"/>
                    <a:pt x="0" y="822"/>
                    <a:pt x="0" y="1830"/>
                  </a:cubicBezTo>
                  <a:lnTo>
                    <a:pt x="0" y="2732"/>
                  </a:lnTo>
                  <a:lnTo>
                    <a:pt x="3673" y="2732"/>
                  </a:lnTo>
                  <a:lnTo>
                    <a:pt x="3673" y="1830"/>
                  </a:lnTo>
                  <a:cubicBezTo>
                    <a:pt x="3673" y="822"/>
                    <a:pt x="2825" y="0"/>
                    <a:pt x="18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" name="Google Shape;474;p27"/>
            <p:cNvSpPr/>
            <p:nvPr/>
          </p:nvSpPr>
          <p:spPr>
            <a:xfrm>
              <a:off x="3688682" y="1988653"/>
              <a:ext cx="59889" cy="59911"/>
            </a:xfrm>
            <a:custGeom>
              <a:rect b="b" l="l" r="r" t="t"/>
              <a:pathLst>
                <a:path extrusionOk="0" h="2746" w="2745">
                  <a:moveTo>
                    <a:pt x="1366" y="1"/>
                  </a:moveTo>
                  <a:cubicBezTo>
                    <a:pt x="623" y="1"/>
                    <a:pt x="0" y="623"/>
                    <a:pt x="0" y="1380"/>
                  </a:cubicBezTo>
                  <a:cubicBezTo>
                    <a:pt x="0" y="2123"/>
                    <a:pt x="623" y="2745"/>
                    <a:pt x="1366" y="2745"/>
                  </a:cubicBezTo>
                  <a:cubicBezTo>
                    <a:pt x="2122" y="2745"/>
                    <a:pt x="2745" y="2123"/>
                    <a:pt x="2745" y="1380"/>
                  </a:cubicBezTo>
                  <a:cubicBezTo>
                    <a:pt x="2745" y="623"/>
                    <a:pt x="2122" y="1"/>
                    <a:pt x="13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" name="Google Shape;475;p27"/>
            <p:cNvSpPr/>
            <p:nvPr/>
          </p:nvSpPr>
          <p:spPr>
            <a:xfrm>
              <a:off x="3419891" y="2068222"/>
              <a:ext cx="80157" cy="59605"/>
            </a:xfrm>
            <a:custGeom>
              <a:rect b="b" l="l" r="r" t="t"/>
              <a:pathLst>
                <a:path extrusionOk="0" h="2732" w="3674">
                  <a:moveTo>
                    <a:pt x="1844" y="0"/>
                  </a:moveTo>
                  <a:cubicBezTo>
                    <a:pt x="836" y="0"/>
                    <a:pt x="0" y="822"/>
                    <a:pt x="0" y="1830"/>
                  </a:cubicBezTo>
                  <a:lnTo>
                    <a:pt x="0" y="2732"/>
                  </a:lnTo>
                  <a:lnTo>
                    <a:pt x="3674" y="2732"/>
                  </a:lnTo>
                  <a:lnTo>
                    <a:pt x="3674" y="1830"/>
                  </a:lnTo>
                  <a:cubicBezTo>
                    <a:pt x="3674" y="822"/>
                    <a:pt x="2852" y="0"/>
                    <a:pt x="18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6" name="Google Shape;476;p27"/>
            <p:cNvSpPr/>
            <p:nvPr/>
          </p:nvSpPr>
          <p:spPr>
            <a:xfrm>
              <a:off x="3430298" y="1988653"/>
              <a:ext cx="59627" cy="59911"/>
            </a:xfrm>
            <a:custGeom>
              <a:rect b="b" l="l" r="r" t="t"/>
              <a:pathLst>
                <a:path extrusionOk="0" h="2746" w="2733">
                  <a:moveTo>
                    <a:pt x="1367" y="1"/>
                  </a:moveTo>
                  <a:cubicBezTo>
                    <a:pt x="610" y="1"/>
                    <a:pt x="0" y="623"/>
                    <a:pt x="0" y="1380"/>
                  </a:cubicBezTo>
                  <a:cubicBezTo>
                    <a:pt x="0" y="2123"/>
                    <a:pt x="610" y="2745"/>
                    <a:pt x="1367" y="2745"/>
                  </a:cubicBezTo>
                  <a:cubicBezTo>
                    <a:pt x="2122" y="2745"/>
                    <a:pt x="2732" y="2123"/>
                    <a:pt x="2732" y="1380"/>
                  </a:cubicBezTo>
                  <a:cubicBezTo>
                    <a:pt x="2732" y="623"/>
                    <a:pt x="2122" y="1"/>
                    <a:pt x="13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7" name="Google Shape;477;p27"/>
            <p:cNvSpPr/>
            <p:nvPr/>
          </p:nvSpPr>
          <p:spPr>
            <a:xfrm>
              <a:off x="3559632" y="1948422"/>
              <a:ext cx="59627" cy="60216"/>
            </a:xfrm>
            <a:custGeom>
              <a:rect b="b" l="l" r="r" t="t"/>
              <a:pathLst>
                <a:path extrusionOk="0" h="2760" w="2733">
                  <a:moveTo>
                    <a:pt x="1366" y="1"/>
                  </a:moveTo>
                  <a:cubicBezTo>
                    <a:pt x="611" y="1"/>
                    <a:pt x="1" y="637"/>
                    <a:pt x="1" y="1394"/>
                  </a:cubicBezTo>
                  <a:cubicBezTo>
                    <a:pt x="1" y="2149"/>
                    <a:pt x="611" y="2759"/>
                    <a:pt x="1366" y="2759"/>
                  </a:cubicBezTo>
                  <a:cubicBezTo>
                    <a:pt x="2123" y="2759"/>
                    <a:pt x="2733" y="2149"/>
                    <a:pt x="2733" y="1394"/>
                  </a:cubicBezTo>
                  <a:cubicBezTo>
                    <a:pt x="2733" y="637"/>
                    <a:pt x="2123" y="1"/>
                    <a:pt x="13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8" name="Google Shape;478;p27"/>
          <p:cNvGrpSpPr/>
          <p:nvPr/>
        </p:nvGrpSpPr>
        <p:grpSpPr>
          <a:xfrm>
            <a:off x="7048208" y="2938989"/>
            <a:ext cx="808912" cy="801426"/>
            <a:chOff x="7349855" y="1208918"/>
            <a:chExt cx="339109" cy="339415"/>
          </a:xfrm>
        </p:grpSpPr>
        <p:sp>
          <p:nvSpPr>
            <p:cNvPr id="479" name="Google Shape;479;p27"/>
            <p:cNvSpPr/>
            <p:nvPr/>
          </p:nvSpPr>
          <p:spPr>
            <a:xfrm>
              <a:off x="7469633" y="1228881"/>
              <a:ext cx="179100" cy="99553"/>
            </a:xfrm>
            <a:custGeom>
              <a:rect b="b" l="l" r="r" t="t"/>
              <a:pathLst>
                <a:path extrusionOk="0" h="4563" w="8209">
                  <a:moveTo>
                    <a:pt x="2732" y="1"/>
                  </a:moveTo>
                  <a:lnTo>
                    <a:pt x="0" y="2282"/>
                  </a:lnTo>
                  <a:lnTo>
                    <a:pt x="2732" y="4562"/>
                  </a:lnTo>
                  <a:lnTo>
                    <a:pt x="2732" y="3196"/>
                  </a:lnTo>
                  <a:lnTo>
                    <a:pt x="6007" y="3196"/>
                  </a:lnTo>
                  <a:cubicBezTo>
                    <a:pt x="6817" y="3196"/>
                    <a:pt x="7625" y="3528"/>
                    <a:pt x="8209" y="4098"/>
                  </a:cubicBezTo>
                  <a:cubicBezTo>
                    <a:pt x="8209" y="2600"/>
                    <a:pt x="6976" y="1366"/>
                    <a:pt x="5464" y="1366"/>
                  </a:cubicBezTo>
                  <a:lnTo>
                    <a:pt x="2732" y="1366"/>
                  </a:lnTo>
                  <a:lnTo>
                    <a:pt x="273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0" name="Google Shape;480;p27"/>
            <p:cNvSpPr/>
            <p:nvPr/>
          </p:nvSpPr>
          <p:spPr>
            <a:xfrm>
              <a:off x="7370385" y="1428511"/>
              <a:ext cx="178816" cy="99248"/>
            </a:xfrm>
            <a:custGeom>
              <a:rect b="b" l="l" r="r" t="t"/>
              <a:pathLst>
                <a:path extrusionOk="0" h="4549" w="8196">
                  <a:moveTo>
                    <a:pt x="5464" y="1"/>
                  </a:moveTo>
                  <a:lnTo>
                    <a:pt x="5464" y="1366"/>
                  </a:lnTo>
                  <a:lnTo>
                    <a:pt x="2189" y="1366"/>
                  </a:lnTo>
                  <a:cubicBezTo>
                    <a:pt x="1380" y="1366"/>
                    <a:pt x="571" y="1035"/>
                    <a:pt x="0" y="452"/>
                  </a:cubicBezTo>
                  <a:lnTo>
                    <a:pt x="0" y="452"/>
                  </a:lnTo>
                  <a:cubicBezTo>
                    <a:pt x="0" y="1964"/>
                    <a:pt x="1220" y="3184"/>
                    <a:pt x="2732" y="3184"/>
                  </a:cubicBezTo>
                  <a:lnTo>
                    <a:pt x="5464" y="3184"/>
                  </a:lnTo>
                  <a:lnTo>
                    <a:pt x="5464" y="4549"/>
                  </a:lnTo>
                  <a:lnTo>
                    <a:pt x="8196" y="2268"/>
                  </a:lnTo>
                  <a:lnTo>
                    <a:pt x="546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1" name="Google Shape;481;p27"/>
            <p:cNvSpPr/>
            <p:nvPr/>
          </p:nvSpPr>
          <p:spPr>
            <a:xfrm>
              <a:off x="7608785" y="1468153"/>
              <a:ext cx="80179" cy="80179"/>
            </a:xfrm>
            <a:custGeom>
              <a:rect b="b" l="l" r="r" t="t"/>
              <a:pathLst>
                <a:path extrusionOk="0" h="3675" w="3675">
                  <a:moveTo>
                    <a:pt x="1831" y="0"/>
                  </a:moveTo>
                  <a:cubicBezTo>
                    <a:pt x="823" y="0"/>
                    <a:pt x="1" y="822"/>
                    <a:pt x="1" y="1817"/>
                  </a:cubicBezTo>
                  <a:lnTo>
                    <a:pt x="1" y="3674"/>
                  </a:lnTo>
                  <a:lnTo>
                    <a:pt x="3675" y="3674"/>
                  </a:lnTo>
                  <a:lnTo>
                    <a:pt x="3675" y="1817"/>
                  </a:lnTo>
                  <a:cubicBezTo>
                    <a:pt x="3675" y="822"/>
                    <a:pt x="2826" y="0"/>
                    <a:pt x="18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2" name="Google Shape;482;p27"/>
            <p:cNvSpPr/>
            <p:nvPr/>
          </p:nvSpPr>
          <p:spPr>
            <a:xfrm>
              <a:off x="7618625" y="1388585"/>
              <a:ext cx="59933" cy="59627"/>
            </a:xfrm>
            <a:custGeom>
              <a:rect b="b" l="l" r="r" t="t"/>
              <a:pathLst>
                <a:path extrusionOk="0" h="2733" w="2747">
                  <a:moveTo>
                    <a:pt x="1380" y="1"/>
                  </a:moveTo>
                  <a:cubicBezTo>
                    <a:pt x="624" y="1"/>
                    <a:pt x="1" y="611"/>
                    <a:pt x="1" y="1366"/>
                  </a:cubicBezTo>
                  <a:cubicBezTo>
                    <a:pt x="1" y="2123"/>
                    <a:pt x="624" y="2733"/>
                    <a:pt x="1380" y="2733"/>
                  </a:cubicBezTo>
                  <a:cubicBezTo>
                    <a:pt x="2122" y="2733"/>
                    <a:pt x="2746" y="2123"/>
                    <a:pt x="2746" y="1366"/>
                  </a:cubicBezTo>
                  <a:cubicBezTo>
                    <a:pt x="2746" y="611"/>
                    <a:pt x="2122" y="1"/>
                    <a:pt x="13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3" name="Google Shape;483;p27"/>
            <p:cNvSpPr/>
            <p:nvPr/>
          </p:nvSpPr>
          <p:spPr>
            <a:xfrm>
              <a:off x="7369534" y="1208918"/>
              <a:ext cx="59605" cy="59911"/>
            </a:xfrm>
            <a:custGeom>
              <a:rect b="b" l="l" r="r" t="t"/>
              <a:pathLst>
                <a:path extrusionOk="0" h="2746" w="2732">
                  <a:moveTo>
                    <a:pt x="1365" y="0"/>
                  </a:moveTo>
                  <a:cubicBezTo>
                    <a:pt x="610" y="0"/>
                    <a:pt x="0" y="624"/>
                    <a:pt x="0" y="1379"/>
                  </a:cubicBezTo>
                  <a:cubicBezTo>
                    <a:pt x="0" y="2122"/>
                    <a:pt x="610" y="2746"/>
                    <a:pt x="1365" y="2746"/>
                  </a:cubicBezTo>
                  <a:cubicBezTo>
                    <a:pt x="2122" y="2746"/>
                    <a:pt x="2732" y="2122"/>
                    <a:pt x="2732" y="1379"/>
                  </a:cubicBezTo>
                  <a:cubicBezTo>
                    <a:pt x="2732" y="624"/>
                    <a:pt x="2122" y="0"/>
                    <a:pt x="13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4" name="Google Shape;484;p27"/>
            <p:cNvSpPr/>
            <p:nvPr/>
          </p:nvSpPr>
          <p:spPr>
            <a:xfrm>
              <a:off x="7349855" y="1278646"/>
              <a:ext cx="99248" cy="89408"/>
            </a:xfrm>
            <a:custGeom>
              <a:rect b="b" l="l" r="r" t="t"/>
              <a:pathLst>
                <a:path extrusionOk="0" h="4098" w="4549">
                  <a:moveTo>
                    <a:pt x="915" y="1"/>
                  </a:moveTo>
                  <a:cubicBezTo>
                    <a:pt x="358" y="411"/>
                    <a:pt x="0" y="1074"/>
                    <a:pt x="0" y="1817"/>
                  </a:cubicBezTo>
                  <a:lnTo>
                    <a:pt x="0" y="4098"/>
                  </a:lnTo>
                  <a:lnTo>
                    <a:pt x="4548" y="4098"/>
                  </a:lnTo>
                  <a:lnTo>
                    <a:pt x="4548" y="1817"/>
                  </a:lnTo>
                  <a:cubicBezTo>
                    <a:pt x="4548" y="1074"/>
                    <a:pt x="4191" y="411"/>
                    <a:pt x="3620" y="1"/>
                  </a:cubicBezTo>
                  <a:cubicBezTo>
                    <a:pt x="3369" y="199"/>
                    <a:pt x="3063" y="332"/>
                    <a:pt x="2732" y="398"/>
                  </a:cubicBezTo>
                  <a:lnTo>
                    <a:pt x="2732" y="2281"/>
                  </a:lnTo>
                  <a:lnTo>
                    <a:pt x="1817" y="2281"/>
                  </a:lnTo>
                  <a:lnTo>
                    <a:pt x="1817" y="398"/>
                  </a:lnTo>
                  <a:cubicBezTo>
                    <a:pt x="1486" y="332"/>
                    <a:pt x="1180" y="199"/>
                    <a:pt x="9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28"/>
          <p:cNvSpPr/>
          <p:nvPr/>
        </p:nvSpPr>
        <p:spPr>
          <a:xfrm>
            <a:off x="3472188" y="1936875"/>
            <a:ext cx="2373900" cy="431400"/>
          </a:xfrm>
          <a:prstGeom prst="roundRect">
            <a:avLst>
              <a:gd fmla="val 5742" name="adj"/>
            </a:avLst>
          </a:prstGeom>
          <a:solidFill>
            <a:schemeClr val="accent2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3120000" dist="76200">
              <a:schemeClr val="dk1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0" name="Google Shape;490;p28"/>
          <p:cNvSpPr/>
          <p:nvPr/>
        </p:nvSpPr>
        <p:spPr>
          <a:xfrm>
            <a:off x="6229650" y="1936875"/>
            <a:ext cx="2373900" cy="431400"/>
          </a:xfrm>
          <a:prstGeom prst="roundRect">
            <a:avLst>
              <a:gd fmla="val 5742" name="adj"/>
            </a:avLst>
          </a:prstGeom>
          <a:solidFill>
            <a:schemeClr val="accent2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3120000" dist="76200">
              <a:schemeClr val="dk1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1" name="Google Shape;491;p28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Benefits of Maintaining Connections</a:t>
            </a:r>
            <a:endParaRPr/>
          </a:p>
        </p:txBody>
      </p:sp>
      <p:sp>
        <p:nvSpPr>
          <p:cNvPr id="492" name="Google Shape;492;p28"/>
          <p:cNvSpPr txBox="1"/>
          <p:nvPr>
            <p:ph idx="1" type="subTitle"/>
          </p:nvPr>
        </p:nvSpPr>
        <p:spPr>
          <a:xfrm>
            <a:off x="6229650" y="2434125"/>
            <a:ext cx="2373900" cy="153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Need to compile list of close connections when obtaining a security clearance. </a:t>
            </a:r>
            <a:endParaRPr/>
          </a:p>
        </p:txBody>
      </p:sp>
      <p:sp>
        <p:nvSpPr>
          <p:cNvPr id="493" name="Google Shape;493;p28"/>
          <p:cNvSpPr txBox="1"/>
          <p:nvPr>
            <p:ph idx="2" type="subTitle"/>
          </p:nvPr>
        </p:nvSpPr>
        <p:spPr>
          <a:xfrm>
            <a:off x="6391950" y="1936875"/>
            <a:ext cx="2049300" cy="43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Clearances</a:t>
            </a:r>
            <a:endParaRPr/>
          </a:p>
        </p:txBody>
      </p:sp>
      <p:sp>
        <p:nvSpPr>
          <p:cNvPr id="494" name="Google Shape;494;p28"/>
          <p:cNvSpPr txBox="1"/>
          <p:nvPr>
            <p:ph idx="3" type="subTitle"/>
          </p:nvPr>
        </p:nvSpPr>
        <p:spPr>
          <a:xfrm>
            <a:off x="3274338" y="2678225"/>
            <a:ext cx="2769600" cy="850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Always great to know someone in your class for group projects.</a:t>
            </a:r>
            <a:endParaRPr/>
          </a:p>
        </p:txBody>
      </p:sp>
      <p:sp>
        <p:nvSpPr>
          <p:cNvPr id="495" name="Google Shape;495;p28"/>
          <p:cNvSpPr txBox="1"/>
          <p:nvPr>
            <p:ph idx="4" type="subTitle"/>
          </p:nvPr>
        </p:nvSpPr>
        <p:spPr>
          <a:xfrm>
            <a:off x="3634488" y="1936875"/>
            <a:ext cx="2049300" cy="43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Classes</a:t>
            </a:r>
            <a:endParaRPr/>
          </a:p>
        </p:txBody>
      </p:sp>
      <p:sp>
        <p:nvSpPr>
          <p:cNvPr id="496" name="Google Shape;496;p28"/>
          <p:cNvSpPr/>
          <p:nvPr/>
        </p:nvSpPr>
        <p:spPr>
          <a:xfrm>
            <a:off x="631600" y="1936863"/>
            <a:ext cx="2373900" cy="431400"/>
          </a:xfrm>
          <a:prstGeom prst="roundRect">
            <a:avLst>
              <a:gd fmla="val 5742" name="adj"/>
            </a:avLst>
          </a:prstGeom>
          <a:solidFill>
            <a:schemeClr val="accent2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3120000" dist="76200">
              <a:schemeClr val="dk1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7" name="Google Shape;497;p28"/>
          <p:cNvSpPr txBox="1"/>
          <p:nvPr>
            <p:ph idx="4" type="subTitle"/>
          </p:nvPr>
        </p:nvSpPr>
        <p:spPr>
          <a:xfrm>
            <a:off x="793900" y="1936863"/>
            <a:ext cx="2049300" cy="43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Close Relations</a:t>
            </a:r>
            <a:endParaRPr sz="1800"/>
          </a:p>
        </p:txBody>
      </p:sp>
      <p:sp>
        <p:nvSpPr>
          <p:cNvPr id="498" name="Google Shape;498;p28"/>
          <p:cNvSpPr txBox="1"/>
          <p:nvPr>
            <p:ph idx="3" type="subTitle"/>
          </p:nvPr>
        </p:nvSpPr>
        <p:spPr>
          <a:xfrm>
            <a:off x="433750" y="2708763"/>
            <a:ext cx="2769600" cy="850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Make new friends in the same field or have similar interests.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29"/>
          <p:cNvSpPr/>
          <p:nvPr/>
        </p:nvSpPr>
        <p:spPr>
          <a:xfrm>
            <a:off x="588400" y="1693400"/>
            <a:ext cx="2373900" cy="431400"/>
          </a:xfrm>
          <a:prstGeom prst="roundRect">
            <a:avLst>
              <a:gd fmla="val 5742" name="adj"/>
            </a:avLst>
          </a:prstGeom>
          <a:solidFill>
            <a:schemeClr val="accent2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3120000" dist="76200">
              <a:srgbClr val="2D2E27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4" name="Google Shape;504;p29"/>
          <p:cNvSpPr/>
          <p:nvPr/>
        </p:nvSpPr>
        <p:spPr>
          <a:xfrm>
            <a:off x="3188500" y="1693400"/>
            <a:ext cx="2373900" cy="431400"/>
          </a:xfrm>
          <a:prstGeom prst="roundRect">
            <a:avLst>
              <a:gd fmla="val 5742" name="adj"/>
            </a:avLst>
          </a:prstGeom>
          <a:solidFill>
            <a:schemeClr val="accent2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3120000" dist="76200">
              <a:srgbClr val="2D2E27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5" name="Google Shape;505;p29"/>
          <p:cNvSpPr/>
          <p:nvPr/>
        </p:nvSpPr>
        <p:spPr>
          <a:xfrm>
            <a:off x="5788600" y="1693400"/>
            <a:ext cx="2373900" cy="431400"/>
          </a:xfrm>
          <a:prstGeom prst="roundRect">
            <a:avLst>
              <a:gd fmla="val 5742" name="adj"/>
            </a:avLst>
          </a:prstGeom>
          <a:solidFill>
            <a:schemeClr val="accent2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3120000" dist="76200">
              <a:srgbClr val="2D2E27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6" name="Google Shape;506;p29"/>
          <p:cNvSpPr txBox="1"/>
          <p:nvPr>
            <p:ph idx="2" type="subTitle"/>
          </p:nvPr>
        </p:nvSpPr>
        <p:spPr>
          <a:xfrm>
            <a:off x="750700" y="1693400"/>
            <a:ext cx="2049300" cy="43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Julie Tu - President</a:t>
            </a:r>
            <a:endParaRPr sz="1200"/>
          </a:p>
        </p:txBody>
      </p:sp>
      <p:sp>
        <p:nvSpPr>
          <p:cNvPr id="507" name="Google Shape;507;p29"/>
          <p:cNvSpPr txBox="1"/>
          <p:nvPr>
            <p:ph idx="4" type="subTitle"/>
          </p:nvPr>
        </p:nvSpPr>
        <p:spPr>
          <a:xfrm>
            <a:off x="3350800" y="1693400"/>
            <a:ext cx="2049300" cy="43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Muntaha Sultana - Executive VP</a:t>
            </a:r>
            <a:endParaRPr sz="1200"/>
          </a:p>
        </p:txBody>
      </p:sp>
      <p:sp>
        <p:nvSpPr>
          <p:cNvPr id="508" name="Google Shape;508;p29"/>
          <p:cNvSpPr txBox="1"/>
          <p:nvPr>
            <p:ph idx="6" type="subTitle"/>
          </p:nvPr>
        </p:nvSpPr>
        <p:spPr>
          <a:xfrm>
            <a:off x="5950900" y="1693400"/>
            <a:ext cx="2049300" cy="43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latin typeface="Rubik"/>
                <a:ea typeface="Rubik"/>
                <a:cs typeface="Rubik"/>
                <a:sym typeface="Rubik"/>
              </a:rPr>
              <a:t>Helen Trinh - VP of Operations</a:t>
            </a:r>
            <a:endParaRPr b="1" sz="1300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509" name="Google Shape;509;p29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FORMER </a:t>
            </a:r>
            <a:r>
              <a:rPr lang="en"/>
              <a:t>EBOARD CONTACTS</a:t>
            </a:r>
            <a:endParaRPr/>
          </a:p>
        </p:txBody>
      </p:sp>
      <p:sp>
        <p:nvSpPr>
          <p:cNvPr id="510" name="Google Shape;510;p29"/>
          <p:cNvSpPr txBox="1"/>
          <p:nvPr>
            <p:ph idx="3" type="subTitle"/>
          </p:nvPr>
        </p:nvSpPr>
        <p:spPr>
          <a:xfrm>
            <a:off x="523450" y="2266925"/>
            <a:ext cx="2503800" cy="2192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Email: </a:t>
            </a:r>
            <a:r>
              <a:rPr lang="en" u="sng">
                <a:solidFill>
                  <a:schemeClr val="hlink"/>
                </a:solidFill>
                <a:hlinkClick r:id="rId3"/>
              </a:rPr>
              <a:t>juliet4@umbc.edu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LinkedIn: </a:t>
            </a:r>
            <a:r>
              <a:rPr lang="en" u="sng">
                <a:solidFill>
                  <a:schemeClr val="hlink"/>
                </a:solidFill>
                <a:hlinkClick r:id="rId4"/>
              </a:rPr>
              <a:t>https://www.linkedin.com/in/julie-tu-305280241</a:t>
            </a:r>
            <a:endParaRPr/>
          </a:p>
        </p:txBody>
      </p:sp>
      <p:sp>
        <p:nvSpPr>
          <p:cNvPr id="511" name="Google Shape;511;p29"/>
          <p:cNvSpPr txBox="1"/>
          <p:nvPr>
            <p:ph idx="1" type="subTitle"/>
          </p:nvPr>
        </p:nvSpPr>
        <p:spPr>
          <a:xfrm>
            <a:off x="3188500" y="2339950"/>
            <a:ext cx="2503800" cy="57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Email: </a:t>
            </a:r>
            <a:r>
              <a:rPr lang="en" u="sng">
                <a:solidFill>
                  <a:schemeClr val="hlink"/>
                </a:solidFill>
                <a:hlinkClick r:id="rId5"/>
              </a:rPr>
              <a:t>msultan1@umbc.edu</a:t>
            </a:r>
            <a:r>
              <a:rPr lang="en"/>
              <a:t> </a:t>
            </a:r>
            <a:endParaRPr/>
          </a:p>
        </p:txBody>
      </p:sp>
      <p:sp>
        <p:nvSpPr>
          <p:cNvPr id="512" name="Google Shape;512;p29"/>
          <p:cNvSpPr txBox="1"/>
          <p:nvPr>
            <p:ph idx="3" type="subTitle"/>
          </p:nvPr>
        </p:nvSpPr>
        <p:spPr>
          <a:xfrm>
            <a:off x="5788600" y="2266925"/>
            <a:ext cx="2503800" cy="2192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Email: </a:t>
            </a:r>
            <a:r>
              <a:rPr lang="en" u="sng">
                <a:solidFill>
                  <a:schemeClr val="hlink"/>
                </a:solidFill>
                <a:hlinkClick r:id="rId6"/>
              </a:rPr>
              <a:t>helent2@umbc.edu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LinkedIn: </a:t>
            </a:r>
            <a:r>
              <a:rPr lang="en" u="sng">
                <a:solidFill>
                  <a:schemeClr val="hlink"/>
                </a:solidFill>
                <a:hlinkClick r:id="rId7"/>
              </a:rPr>
              <a:t>https://www.linkedin.com/in/helen-trinh-500702229/</a:t>
            </a:r>
            <a:r>
              <a:rPr lang="en"/>
              <a:t> 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30"/>
          <p:cNvSpPr/>
          <p:nvPr/>
        </p:nvSpPr>
        <p:spPr>
          <a:xfrm>
            <a:off x="588400" y="1693400"/>
            <a:ext cx="2373900" cy="431400"/>
          </a:xfrm>
          <a:prstGeom prst="roundRect">
            <a:avLst>
              <a:gd fmla="val 5742" name="adj"/>
            </a:avLst>
          </a:prstGeom>
          <a:solidFill>
            <a:schemeClr val="accent2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3120000" dist="76200">
              <a:srgbClr val="2D2E27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8" name="Google Shape;518;p30"/>
          <p:cNvSpPr/>
          <p:nvPr/>
        </p:nvSpPr>
        <p:spPr>
          <a:xfrm>
            <a:off x="3188500" y="1693400"/>
            <a:ext cx="2373900" cy="431400"/>
          </a:xfrm>
          <a:prstGeom prst="roundRect">
            <a:avLst>
              <a:gd fmla="val 5742" name="adj"/>
            </a:avLst>
          </a:prstGeom>
          <a:solidFill>
            <a:schemeClr val="accent2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3120000" dist="76200">
              <a:srgbClr val="2D2E27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9" name="Google Shape;519;p30"/>
          <p:cNvSpPr/>
          <p:nvPr/>
        </p:nvSpPr>
        <p:spPr>
          <a:xfrm>
            <a:off x="5788600" y="1693400"/>
            <a:ext cx="2373900" cy="431400"/>
          </a:xfrm>
          <a:prstGeom prst="roundRect">
            <a:avLst>
              <a:gd fmla="val 5742" name="adj"/>
            </a:avLst>
          </a:prstGeom>
          <a:solidFill>
            <a:schemeClr val="accent2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3120000" dist="76200">
              <a:srgbClr val="2D2E27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0" name="Google Shape;520;p30"/>
          <p:cNvSpPr txBox="1"/>
          <p:nvPr>
            <p:ph idx="2" type="subTitle"/>
          </p:nvPr>
        </p:nvSpPr>
        <p:spPr>
          <a:xfrm>
            <a:off x="750700" y="1693400"/>
            <a:ext cx="2049300" cy="43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Nicholas Randhawa-VP of Communications</a:t>
            </a:r>
            <a:endParaRPr sz="1200"/>
          </a:p>
        </p:txBody>
      </p:sp>
      <p:sp>
        <p:nvSpPr>
          <p:cNvPr id="521" name="Google Shape;521;p30"/>
          <p:cNvSpPr txBox="1"/>
          <p:nvPr>
            <p:ph idx="4" type="subTitle"/>
          </p:nvPr>
        </p:nvSpPr>
        <p:spPr>
          <a:xfrm>
            <a:off x="3350800" y="1693400"/>
            <a:ext cx="2049300" cy="43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Daniel Yang -Treasurer</a:t>
            </a:r>
            <a:endParaRPr sz="1200"/>
          </a:p>
        </p:txBody>
      </p:sp>
      <p:sp>
        <p:nvSpPr>
          <p:cNvPr id="522" name="Google Shape;522;p30"/>
          <p:cNvSpPr txBox="1"/>
          <p:nvPr>
            <p:ph idx="6" type="subTitle"/>
          </p:nvPr>
        </p:nvSpPr>
        <p:spPr>
          <a:xfrm>
            <a:off x="5950900" y="1693400"/>
            <a:ext cx="2049300" cy="43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latin typeface="Rubik"/>
                <a:ea typeface="Rubik"/>
                <a:cs typeface="Rubik"/>
                <a:sym typeface="Rubik"/>
              </a:rPr>
              <a:t>Janine Goh - Secretary</a:t>
            </a:r>
            <a:endParaRPr b="1" sz="1300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523" name="Google Shape;523;p30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FORMER EBOARD CONTACTS</a:t>
            </a:r>
            <a:endParaRPr/>
          </a:p>
        </p:txBody>
      </p:sp>
      <p:sp>
        <p:nvSpPr>
          <p:cNvPr id="524" name="Google Shape;524;p30"/>
          <p:cNvSpPr txBox="1"/>
          <p:nvPr/>
        </p:nvSpPr>
        <p:spPr>
          <a:xfrm>
            <a:off x="523450" y="2266925"/>
            <a:ext cx="2503800" cy="20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Email: </a:t>
            </a:r>
            <a:r>
              <a:rPr lang="en" sz="1600" u="sng">
                <a:solidFill>
                  <a:schemeClr val="hlink"/>
                </a:solidFill>
                <a:latin typeface="Inter"/>
                <a:ea typeface="Inter"/>
                <a:cs typeface="Inter"/>
                <a:sym typeface="Inter"/>
                <a:hlinkClick r:id="rId3"/>
              </a:rPr>
              <a:t>nrandha1@umbc.edu</a:t>
            </a:r>
            <a:endParaRPr sz="16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Inter"/>
                <a:ea typeface="Inter"/>
                <a:cs typeface="Inter"/>
                <a:sym typeface="Inter"/>
              </a:rPr>
              <a:t>Linkedin: </a:t>
            </a:r>
            <a:r>
              <a:rPr lang="en" sz="1600">
                <a:latin typeface="Roboto"/>
                <a:ea typeface="Roboto"/>
                <a:cs typeface="Roboto"/>
                <a:sym typeface="Roboto"/>
              </a:rPr>
              <a:t>https://www.linkedin.com/in/nicholas-randhawa-224689191</a:t>
            </a: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525" name="Google Shape;525;p30"/>
          <p:cNvSpPr txBox="1"/>
          <p:nvPr/>
        </p:nvSpPr>
        <p:spPr>
          <a:xfrm>
            <a:off x="3188500" y="2266925"/>
            <a:ext cx="2503800" cy="197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Email: </a:t>
            </a:r>
            <a:r>
              <a:rPr lang="en" sz="1600" u="sng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dyang2@umbc.edu</a:t>
            </a:r>
            <a:endParaRPr sz="16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Linkedin: https://www.linkedin.com/in/danielyang9823/</a:t>
            </a:r>
            <a:endParaRPr sz="16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526" name="Google Shape;526;p30"/>
          <p:cNvSpPr txBox="1"/>
          <p:nvPr/>
        </p:nvSpPr>
        <p:spPr>
          <a:xfrm>
            <a:off x="5788600" y="2266925"/>
            <a:ext cx="25923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Email: </a:t>
            </a:r>
            <a:endParaRPr sz="16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u="sng">
                <a:solidFill>
                  <a:schemeClr val="hlink"/>
                </a:solidFill>
                <a:latin typeface="Inter"/>
                <a:ea typeface="Inter"/>
                <a:cs typeface="Inter"/>
                <a:sym typeface="Inter"/>
                <a:hlinkClick r:id="rId5"/>
              </a:rPr>
              <a:t>nt48051@umbc.edu</a:t>
            </a:r>
            <a:endParaRPr sz="16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31"/>
          <p:cNvSpPr txBox="1"/>
          <p:nvPr>
            <p:ph type="title"/>
          </p:nvPr>
        </p:nvSpPr>
        <p:spPr>
          <a:xfrm>
            <a:off x="3013650" y="1253438"/>
            <a:ext cx="3133800" cy="186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ELECTION RESULTS…</a:t>
            </a:r>
            <a:endParaRPr/>
          </a:p>
        </p:txBody>
      </p:sp>
      <p:pic>
        <p:nvPicPr>
          <p:cNvPr id="532" name="Google Shape;532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12950" y="2874675"/>
            <a:ext cx="3518100" cy="1590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32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/>
              <a:t>NEW EBOARD!!! (FALL 2023-SPRING 2024)</a:t>
            </a:r>
            <a:endParaRPr sz="2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8" name="Google Shape;538;p32"/>
          <p:cNvSpPr/>
          <p:nvPr/>
        </p:nvSpPr>
        <p:spPr>
          <a:xfrm>
            <a:off x="499250" y="1902725"/>
            <a:ext cx="2466300" cy="572700"/>
          </a:xfrm>
          <a:prstGeom prst="roundRect">
            <a:avLst>
              <a:gd fmla="val 5742" name="adj"/>
            </a:avLst>
          </a:prstGeom>
          <a:solidFill>
            <a:schemeClr val="accent2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3120000" dist="76200">
              <a:srgbClr val="2D2E27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Wardan Kazzalbach - President</a:t>
            </a:r>
            <a:endParaRPr b="1"/>
          </a:p>
        </p:txBody>
      </p:sp>
      <p:sp>
        <p:nvSpPr>
          <p:cNvPr id="539" name="Google Shape;539;p32"/>
          <p:cNvSpPr/>
          <p:nvPr/>
        </p:nvSpPr>
        <p:spPr>
          <a:xfrm>
            <a:off x="3417575" y="1902726"/>
            <a:ext cx="2372400" cy="572700"/>
          </a:xfrm>
          <a:prstGeom prst="roundRect">
            <a:avLst>
              <a:gd fmla="val 5742" name="adj"/>
            </a:avLst>
          </a:prstGeom>
          <a:solidFill>
            <a:schemeClr val="dk2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3120000" dist="76200">
              <a:srgbClr val="2D2E27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Eyob Befikadu - Executive Vice President</a:t>
            </a:r>
            <a:endParaRPr b="1"/>
          </a:p>
        </p:txBody>
      </p:sp>
      <p:sp>
        <p:nvSpPr>
          <p:cNvPr id="540" name="Google Shape;540;p32"/>
          <p:cNvSpPr/>
          <p:nvPr/>
        </p:nvSpPr>
        <p:spPr>
          <a:xfrm>
            <a:off x="6242000" y="1902725"/>
            <a:ext cx="2372400" cy="572700"/>
          </a:xfrm>
          <a:prstGeom prst="roundRect">
            <a:avLst>
              <a:gd fmla="val 5742" name="adj"/>
            </a:avLst>
          </a:prstGeom>
          <a:solidFill>
            <a:schemeClr val="lt2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3120000" dist="76200">
              <a:srgbClr val="2D2E27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Zainab Seriki - Treasurer</a:t>
            </a:r>
            <a:endParaRPr/>
          </a:p>
        </p:txBody>
      </p:sp>
      <p:pic>
        <p:nvPicPr>
          <p:cNvPr id="541" name="Google Shape;541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1575" y="2349300"/>
            <a:ext cx="2060622" cy="236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2" name="Google Shape;542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35350" y="2432850"/>
            <a:ext cx="2060622" cy="236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69325" y="2720652"/>
            <a:ext cx="2668900" cy="17876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3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/>
              <a:t>NEW EBOARD!!! (FALL 2023-SPRING 2024)</a:t>
            </a:r>
            <a:endParaRPr sz="2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9" name="Google Shape;549;p33"/>
          <p:cNvSpPr/>
          <p:nvPr/>
        </p:nvSpPr>
        <p:spPr>
          <a:xfrm>
            <a:off x="499250" y="1902725"/>
            <a:ext cx="2466300" cy="572700"/>
          </a:xfrm>
          <a:prstGeom prst="roundRect">
            <a:avLst>
              <a:gd fmla="val 5742" name="adj"/>
            </a:avLst>
          </a:prstGeom>
          <a:solidFill>
            <a:schemeClr val="accent2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3120000" dist="76200">
              <a:srgbClr val="2D2E27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Shajan Hamza - VP of Operations</a:t>
            </a:r>
            <a:endParaRPr b="1"/>
          </a:p>
        </p:txBody>
      </p:sp>
      <p:sp>
        <p:nvSpPr>
          <p:cNvPr id="550" name="Google Shape;550;p33"/>
          <p:cNvSpPr/>
          <p:nvPr/>
        </p:nvSpPr>
        <p:spPr>
          <a:xfrm>
            <a:off x="3417575" y="1902726"/>
            <a:ext cx="2372400" cy="572700"/>
          </a:xfrm>
          <a:prstGeom prst="roundRect">
            <a:avLst>
              <a:gd fmla="val 5742" name="adj"/>
            </a:avLst>
          </a:prstGeom>
          <a:solidFill>
            <a:schemeClr val="dk2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3120000" dist="76200">
              <a:srgbClr val="2D2E27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Sriram Batchu - VP of Communications</a:t>
            </a:r>
            <a:endParaRPr b="1"/>
          </a:p>
        </p:txBody>
      </p:sp>
      <p:sp>
        <p:nvSpPr>
          <p:cNvPr id="551" name="Google Shape;551;p33"/>
          <p:cNvSpPr/>
          <p:nvPr/>
        </p:nvSpPr>
        <p:spPr>
          <a:xfrm>
            <a:off x="6242000" y="1902725"/>
            <a:ext cx="2372400" cy="572700"/>
          </a:xfrm>
          <a:prstGeom prst="roundRect">
            <a:avLst>
              <a:gd fmla="val 5742" name="adj"/>
            </a:avLst>
          </a:prstGeom>
          <a:solidFill>
            <a:schemeClr val="lt2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3120000" dist="76200">
              <a:srgbClr val="2D2E27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Ouwen Dai - Secretary</a:t>
            </a:r>
            <a:endParaRPr/>
          </a:p>
        </p:txBody>
      </p:sp>
      <p:pic>
        <p:nvPicPr>
          <p:cNvPr id="552" name="Google Shape;552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1575" y="2349300"/>
            <a:ext cx="2060622" cy="236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3" name="Google Shape;553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35350" y="2432850"/>
            <a:ext cx="2060622" cy="236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4" name="Google Shape;554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83647" y="2793400"/>
            <a:ext cx="3158354" cy="18193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Little Pop-Up Windows Meeting by Slidesgo">
  <a:themeElements>
    <a:clrScheme name="Simple Light">
      <a:dk1>
        <a:srgbClr val="2D2E27"/>
      </a:dk1>
      <a:lt1>
        <a:srgbClr val="FCF4E6"/>
      </a:lt1>
      <a:dk2>
        <a:srgbClr val="FFB09C"/>
      </a:dk2>
      <a:lt2>
        <a:srgbClr val="9FF1B7"/>
      </a:lt2>
      <a:accent1>
        <a:srgbClr val="B5F1C6"/>
      </a:accent1>
      <a:accent2>
        <a:srgbClr val="787FF0"/>
      </a:accent2>
      <a:accent3>
        <a:srgbClr val="898FF0"/>
      </a:accent3>
      <a:accent4>
        <a:srgbClr val="FFBBAA"/>
      </a:accent4>
      <a:accent5>
        <a:srgbClr val="9FF1B7"/>
      </a:accent5>
      <a:accent6>
        <a:srgbClr val="787FF0"/>
      </a:accent6>
      <a:hlink>
        <a:srgbClr val="2D2E2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