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Inter"/>
      <p:regular r:id="rId22"/>
      <p:bold r:id="rId23"/>
    </p:embeddedFont>
    <p:embeddedFont>
      <p:font typeface="Rubik ExtraBold"/>
      <p:bold r:id="rId24"/>
      <p:boldItalic r:id="rId25"/>
    </p:embeddedFont>
    <p:embeddedFont>
      <p:font typeface="Rubik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Inter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RubikExtraBold-bold.fntdata"/><Relationship Id="rId23" Type="http://schemas.openxmlformats.org/officeDocument/2006/relationships/font" Target="fonts/Inter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ubik-regular.fntdata"/><Relationship Id="rId25" Type="http://schemas.openxmlformats.org/officeDocument/2006/relationships/font" Target="fonts/RubikExtraBold-boldItalic.fntdata"/><Relationship Id="rId28" Type="http://schemas.openxmlformats.org/officeDocument/2006/relationships/font" Target="fonts/Rubik-italic.fntdata"/><Relationship Id="rId27" Type="http://schemas.openxmlformats.org/officeDocument/2006/relationships/font" Target="fonts/Rubik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ubik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bd4afe119d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bd4afe119d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d4afe119d_0_48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d4afe119d_0_4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Helen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9ff1ef6f7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19ff1ef6f7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9304b0649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9304b0649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ba63fda84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ba63fda84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 to google form responses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bd4afe119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bd4afe119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Janine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ba63fda84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ba63fda84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Mun/Nick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3c322ec618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23c322ec618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bd4afe119d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bd4afe119d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3c322ec61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23c322ec61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Helen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3c322ec61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3c322ec61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3c322ec618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23c322ec618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25750" y="-53600"/>
            <a:ext cx="3366000" cy="750600"/>
            <a:chOff x="708950" y="-197625"/>
            <a:chExt cx="3366000" cy="7506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" name="Google Shape;13;p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JULY 11, 2021 - 11H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14" name="Google Shape;14;p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39575" y="383000"/>
            <a:ext cx="3366000" cy="750600"/>
            <a:chOff x="708950" y="-197625"/>
            <a:chExt cx="3366000" cy="750600"/>
          </a:xfrm>
        </p:grpSpPr>
        <p:grpSp>
          <p:nvGrpSpPr>
            <p:cNvPr id="16" name="Google Shape;16;p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" name="Google Shape;19;p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AUGUST 8, 2021 - 16H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20" name="Google Shape;20;p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6268775" y="3438050"/>
            <a:ext cx="3366000" cy="750600"/>
            <a:chOff x="708950" y="-197625"/>
            <a:chExt cx="3366000" cy="750600"/>
          </a:xfrm>
        </p:grpSpPr>
        <p:grpSp>
          <p:nvGrpSpPr>
            <p:cNvPr id="22" name="Google Shape;22;p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" name="Google Shape;25;p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2021 - 18H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26" name="Google Shape;26;p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5582600" y="3874650"/>
            <a:ext cx="3366000" cy="750600"/>
            <a:chOff x="708950" y="-197625"/>
            <a:chExt cx="3366000" cy="750600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" name="Google Shape;31;p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2" name="Google Shape;32;p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4896425" y="4311250"/>
            <a:ext cx="3366000" cy="750600"/>
            <a:chOff x="708950" y="-197625"/>
            <a:chExt cx="3366000" cy="750600"/>
          </a:xfrm>
        </p:grpSpPr>
        <p:grpSp>
          <p:nvGrpSpPr>
            <p:cNvPr id="34" name="Google Shape;34;p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" name="Google Shape;37;p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8" name="Google Shape;38;p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1511925" y="-490200"/>
            <a:ext cx="3366000" cy="750600"/>
            <a:chOff x="708950" y="-197625"/>
            <a:chExt cx="3366000" cy="750600"/>
          </a:xfrm>
        </p:grpSpPr>
        <p:grpSp>
          <p:nvGrpSpPr>
            <p:cNvPr id="40" name="Google Shape;40;p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" name="Google Shape;43;p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25, 2021 - 12H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44" name="Google Shape;44;p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4210250" y="4747850"/>
            <a:ext cx="3366000" cy="750600"/>
            <a:chOff x="708950" y="-197625"/>
            <a:chExt cx="3366000" cy="750600"/>
          </a:xfrm>
        </p:grpSpPr>
        <p:grpSp>
          <p:nvGrpSpPr>
            <p:cNvPr id="46" name="Google Shape;46;p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47" name="Google Shape;47;p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9" name="Google Shape;49;p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MARCH 22,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50" name="Google Shape;50;p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-546600" y="819600"/>
            <a:ext cx="3366000" cy="750600"/>
            <a:chOff x="708950" y="-197625"/>
            <a:chExt cx="3366000" cy="750600"/>
          </a:xfrm>
        </p:grpSpPr>
        <p:grpSp>
          <p:nvGrpSpPr>
            <p:cNvPr id="52" name="Google Shape;52;p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" name="Google Shape;55;p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APRIL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56" name="Google Shape;56;p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6881600" y="-310550"/>
            <a:ext cx="3366000" cy="750600"/>
            <a:chOff x="708950" y="-197625"/>
            <a:chExt cx="3366000" cy="750600"/>
          </a:xfrm>
        </p:grpSpPr>
        <p:grpSp>
          <p:nvGrpSpPr>
            <p:cNvPr id="58" name="Google Shape;58;p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1" name="Google Shape;61;p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2021 - 18H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62" name="Google Shape;62;p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6195425" y="126050"/>
            <a:ext cx="3366000" cy="750600"/>
            <a:chOff x="708950" y="-197625"/>
            <a:chExt cx="3366000" cy="750600"/>
          </a:xfrm>
        </p:grpSpPr>
        <p:grpSp>
          <p:nvGrpSpPr>
            <p:cNvPr id="64" name="Google Shape;64;p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7" name="Google Shape;67;p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68" name="Google Shape;68;p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5509250" y="562650"/>
            <a:ext cx="3366000" cy="750600"/>
            <a:chOff x="708950" y="-197625"/>
            <a:chExt cx="3366000" cy="750600"/>
          </a:xfrm>
        </p:grpSpPr>
        <p:grpSp>
          <p:nvGrpSpPr>
            <p:cNvPr id="70" name="Google Shape;70;p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3" name="Google Shape;73;p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74" name="Google Shape;74;p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75" name="Google Shape;75;p2"/>
          <p:cNvSpPr/>
          <p:nvPr/>
        </p:nvSpPr>
        <p:spPr>
          <a:xfrm>
            <a:off x="726850" y="683250"/>
            <a:ext cx="7697100" cy="3777000"/>
          </a:xfrm>
          <a:prstGeom prst="roundRect">
            <a:avLst>
              <a:gd fmla="val 5742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6" name="Google Shape;76;p2"/>
          <p:cNvCxnSpPr/>
          <p:nvPr/>
        </p:nvCxnSpPr>
        <p:spPr>
          <a:xfrm>
            <a:off x="720000" y="1064389"/>
            <a:ext cx="7697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2"/>
          <p:cNvSpPr/>
          <p:nvPr/>
        </p:nvSpPr>
        <p:spPr>
          <a:xfrm>
            <a:off x="7368795" y="816719"/>
            <a:ext cx="140400" cy="140400"/>
          </a:xfrm>
          <a:prstGeom prst="ellipse">
            <a:avLst/>
          </a:prstGeom>
          <a:solidFill>
            <a:schemeClr val="dk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1905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666043" y="816719"/>
            <a:ext cx="140400" cy="1404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1905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7963292" y="816719"/>
            <a:ext cx="140400" cy="140400"/>
          </a:xfrm>
          <a:prstGeom prst="ellipse">
            <a:avLst/>
          </a:prstGeom>
          <a:solidFill>
            <a:schemeClr val="accent5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1905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"/>
          <p:cNvSpPr txBox="1"/>
          <p:nvPr>
            <p:ph type="ctrTitle"/>
          </p:nvPr>
        </p:nvSpPr>
        <p:spPr>
          <a:xfrm>
            <a:off x="987375" y="1563513"/>
            <a:ext cx="7169400" cy="16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1" name="Google Shape;81;p2"/>
          <p:cNvSpPr txBox="1"/>
          <p:nvPr>
            <p:ph idx="1" type="subTitle"/>
          </p:nvPr>
        </p:nvSpPr>
        <p:spPr>
          <a:xfrm>
            <a:off x="1869075" y="3240600"/>
            <a:ext cx="5405700" cy="48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1"/>
          <p:cNvGrpSpPr/>
          <p:nvPr/>
        </p:nvGrpSpPr>
        <p:grpSpPr>
          <a:xfrm>
            <a:off x="247200" y="332350"/>
            <a:ext cx="8649600" cy="4478700"/>
            <a:chOff x="247200" y="332350"/>
            <a:chExt cx="8649600" cy="4478700"/>
          </a:xfrm>
        </p:grpSpPr>
        <p:sp>
          <p:nvSpPr>
            <p:cNvPr id="201" name="Google Shape;201;p11"/>
            <p:cNvSpPr/>
            <p:nvPr/>
          </p:nvSpPr>
          <p:spPr>
            <a:xfrm>
              <a:off x="247200" y="332350"/>
              <a:ext cx="8649600" cy="4478700"/>
            </a:xfrm>
            <a:prstGeom prst="roundRect">
              <a:avLst>
                <a:gd fmla="val 3336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120000" dist="76200">
                <a:srgbClr val="2D2E27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2" name="Google Shape;202;p11"/>
            <p:cNvGrpSpPr/>
            <p:nvPr/>
          </p:nvGrpSpPr>
          <p:grpSpPr>
            <a:xfrm>
              <a:off x="247200" y="473369"/>
              <a:ext cx="8642700" cy="247681"/>
              <a:chOff x="247200" y="1419444"/>
              <a:chExt cx="8642700" cy="247681"/>
            </a:xfrm>
          </p:grpSpPr>
          <p:cxnSp>
            <p:nvCxnSpPr>
              <p:cNvPr id="203" name="Google Shape;203;p11"/>
              <p:cNvCxnSpPr/>
              <p:nvPr/>
            </p:nvCxnSpPr>
            <p:spPr>
              <a:xfrm>
                <a:off x="247200" y="1667125"/>
                <a:ext cx="86427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04" name="Google Shape;204;p11"/>
              <p:cNvSpPr/>
              <p:nvPr/>
            </p:nvSpPr>
            <p:spPr>
              <a:xfrm>
                <a:off x="7841645" y="1419444"/>
                <a:ext cx="140400" cy="140400"/>
              </a:xfrm>
              <a:prstGeom prst="ellipse">
                <a:avLst/>
              </a:prstGeom>
              <a:solidFill>
                <a:schemeClr val="dk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2700000" dist="1905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>
                <a:off x="8138893" y="1419444"/>
                <a:ext cx="140400" cy="140400"/>
              </a:xfrm>
              <a:prstGeom prst="ellipse">
                <a:avLst/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2700000" dist="1905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>
                <a:off x="8436142" y="1419444"/>
                <a:ext cx="140400" cy="140400"/>
              </a:xfrm>
              <a:prstGeom prst="ellipse">
                <a:avLst/>
              </a:prstGeom>
              <a:solidFill>
                <a:schemeClr val="l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2700000" dist="1905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07" name="Google Shape;207;p11"/>
          <p:cNvSpPr txBox="1"/>
          <p:nvPr>
            <p:ph hasCustomPrompt="1" type="title"/>
          </p:nvPr>
        </p:nvSpPr>
        <p:spPr>
          <a:xfrm>
            <a:off x="720000" y="1635425"/>
            <a:ext cx="4772400" cy="15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8" name="Google Shape;208;p11"/>
          <p:cNvSpPr txBox="1"/>
          <p:nvPr>
            <p:ph idx="1" type="subTitle"/>
          </p:nvPr>
        </p:nvSpPr>
        <p:spPr>
          <a:xfrm>
            <a:off x="1458600" y="3170225"/>
            <a:ext cx="3295200" cy="4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highlight>
                  <a:schemeClr val="lt2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247200" y="332350"/>
            <a:ext cx="8649600" cy="798900"/>
          </a:xfrm>
          <a:prstGeom prst="roundRect">
            <a:avLst>
              <a:gd fmla="val 1859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2" name="Google Shape;212;p13"/>
          <p:cNvGrpSpPr/>
          <p:nvPr/>
        </p:nvGrpSpPr>
        <p:grpSpPr>
          <a:xfrm>
            <a:off x="247200" y="1328450"/>
            <a:ext cx="8649600" cy="3482700"/>
            <a:chOff x="247200" y="1285975"/>
            <a:chExt cx="8649600" cy="3482700"/>
          </a:xfrm>
        </p:grpSpPr>
        <p:sp>
          <p:nvSpPr>
            <p:cNvPr id="213" name="Google Shape;213;p13"/>
            <p:cNvSpPr/>
            <p:nvPr/>
          </p:nvSpPr>
          <p:spPr>
            <a:xfrm>
              <a:off x="247200" y="1285975"/>
              <a:ext cx="8649600" cy="3482700"/>
            </a:xfrm>
            <a:prstGeom prst="roundRect">
              <a:avLst>
                <a:gd fmla="val 3972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120000" dist="7620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4" name="Google Shape;214;p13"/>
            <p:cNvCxnSpPr/>
            <p:nvPr/>
          </p:nvCxnSpPr>
          <p:spPr>
            <a:xfrm>
              <a:off x="247200" y="1667125"/>
              <a:ext cx="86427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5" name="Google Shape;215;p13"/>
            <p:cNvSpPr/>
            <p:nvPr/>
          </p:nvSpPr>
          <p:spPr>
            <a:xfrm>
              <a:off x="7841645" y="1419444"/>
              <a:ext cx="140400" cy="140400"/>
            </a:xfrm>
            <a:prstGeom prst="ellipse">
              <a:avLst/>
            </a:prstGeom>
            <a:solidFill>
              <a:schemeClr val="dk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0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138893" y="1419444"/>
              <a:ext cx="140400" cy="140400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0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8436142" y="1419444"/>
              <a:ext cx="140400" cy="140400"/>
            </a:xfrm>
            <a:prstGeom prst="ellipse">
              <a:avLst/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0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8" name="Google Shape;218;p13"/>
          <p:cNvSpPr/>
          <p:nvPr/>
        </p:nvSpPr>
        <p:spPr>
          <a:xfrm>
            <a:off x="8293800" y="601600"/>
            <a:ext cx="260400" cy="260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0" name="Google Shape;220;p13"/>
          <p:cNvSpPr txBox="1"/>
          <p:nvPr>
            <p:ph hasCustomPrompt="1" idx="2" type="title"/>
          </p:nvPr>
        </p:nvSpPr>
        <p:spPr>
          <a:xfrm>
            <a:off x="356500" y="1937625"/>
            <a:ext cx="1353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1" name="Google Shape;221;p13"/>
          <p:cNvSpPr txBox="1"/>
          <p:nvPr>
            <p:ph idx="1" type="subTitle"/>
          </p:nvPr>
        </p:nvSpPr>
        <p:spPr>
          <a:xfrm>
            <a:off x="1710400" y="2590200"/>
            <a:ext cx="250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2" name="Google Shape;222;p13"/>
          <p:cNvSpPr txBox="1"/>
          <p:nvPr>
            <p:ph idx="3" type="subTitle"/>
          </p:nvPr>
        </p:nvSpPr>
        <p:spPr>
          <a:xfrm>
            <a:off x="1710400" y="2030350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  <p:sp>
        <p:nvSpPr>
          <p:cNvPr id="223" name="Google Shape;223;p13"/>
          <p:cNvSpPr txBox="1"/>
          <p:nvPr>
            <p:ph hasCustomPrompt="1" idx="4" type="title"/>
          </p:nvPr>
        </p:nvSpPr>
        <p:spPr>
          <a:xfrm>
            <a:off x="4651600" y="1937625"/>
            <a:ext cx="1353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4" name="Google Shape;224;p13"/>
          <p:cNvSpPr txBox="1"/>
          <p:nvPr>
            <p:ph idx="5" type="subTitle"/>
          </p:nvPr>
        </p:nvSpPr>
        <p:spPr>
          <a:xfrm>
            <a:off x="6005500" y="2590200"/>
            <a:ext cx="250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5" name="Google Shape;225;p13"/>
          <p:cNvSpPr txBox="1"/>
          <p:nvPr>
            <p:ph idx="6" type="subTitle"/>
          </p:nvPr>
        </p:nvSpPr>
        <p:spPr>
          <a:xfrm>
            <a:off x="6005500" y="2030350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  <p:sp>
        <p:nvSpPr>
          <p:cNvPr id="226" name="Google Shape;226;p13"/>
          <p:cNvSpPr txBox="1"/>
          <p:nvPr>
            <p:ph hasCustomPrompt="1" idx="7" type="title"/>
          </p:nvPr>
        </p:nvSpPr>
        <p:spPr>
          <a:xfrm>
            <a:off x="356500" y="3351775"/>
            <a:ext cx="1353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7" name="Google Shape;227;p13"/>
          <p:cNvSpPr txBox="1"/>
          <p:nvPr>
            <p:ph idx="8" type="subTitle"/>
          </p:nvPr>
        </p:nvSpPr>
        <p:spPr>
          <a:xfrm>
            <a:off x="1710400" y="4006900"/>
            <a:ext cx="250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8" name="Google Shape;228;p13"/>
          <p:cNvSpPr txBox="1"/>
          <p:nvPr>
            <p:ph idx="9" type="subTitle"/>
          </p:nvPr>
        </p:nvSpPr>
        <p:spPr>
          <a:xfrm>
            <a:off x="1710400" y="3447050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  <p:sp>
        <p:nvSpPr>
          <p:cNvPr id="229" name="Google Shape;229;p13"/>
          <p:cNvSpPr txBox="1"/>
          <p:nvPr>
            <p:ph hasCustomPrompt="1" idx="13" type="title"/>
          </p:nvPr>
        </p:nvSpPr>
        <p:spPr>
          <a:xfrm>
            <a:off x="4651600" y="3351775"/>
            <a:ext cx="1353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/>
          <p:nvPr>
            <p:ph idx="14" type="subTitle"/>
          </p:nvPr>
        </p:nvSpPr>
        <p:spPr>
          <a:xfrm>
            <a:off x="6005500" y="4006900"/>
            <a:ext cx="250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31" name="Google Shape;231;p13"/>
          <p:cNvSpPr txBox="1"/>
          <p:nvPr>
            <p:ph idx="15" type="subTitle"/>
          </p:nvPr>
        </p:nvSpPr>
        <p:spPr>
          <a:xfrm>
            <a:off x="6005500" y="3447050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14"/>
          <p:cNvGrpSpPr/>
          <p:nvPr/>
        </p:nvGrpSpPr>
        <p:grpSpPr>
          <a:xfrm>
            <a:off x="247200" y="332350"/>
            <a:ext cx="8649600" cy="4478700"/>
            <a:chOff x="247200" y="332350"/>
            <a:chExt cx="8649600" cy="4478700"/>
          </a:xfrm>
        </p:grpSpPr>
        <p:sp>
          <p:nvSpPr>
            <p:cNvPr id="234" name="Google Shape;234;p14"/>
            <p:cNvSpPr/>
            <p:nvPr/>
          </p:nvSpPr>
          <p:spPr>
            <a:xfrm>
              <a:off x="247200" y="332350"/>
              <a:ext cx="8649600" cy="4478700"/>
            </a:xfrm>
            <a:prstGeom prst="roundRect">
              <a:avLst>
                <a:gd fmla="val 3336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120000" dist="76200">
                <a:srgbClr val="2D2E27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5" name="Google Shape;235;p14"/>
            <p:cNvGrpSpPr/>
            <p:nvPr/>
          </p:nvGrpSpPr>
          <p:grpSpPr>
            <a:xfrm>
              <a:off x="247200" y="473369"/>
              <a:ext cx="8642700" cy="247681"/>
              <a:chOff x="247200" y="1419444"/>
              <a:chExt cx="8642700" cy="247681"/>
            </a:xfrm>
          </p:grpSpPr>
          <p:cxnSp>
            <p:nvCxnSpPr>
              <p:cNvPr id="236" name="Google Shape;236;p14"/>
              <p:cNvCxnSpPr/>
              <p:nvPr/>
            </p:nvCxnSpPr>
            <p:spPr>
              <a:xfrm>
                <a:off x="247200" y="1667125"/>
                <a:ext cx="86427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7" name="Google Shape;237;p14"/>
              <p:cNvSpPr/>
              <p:nvPr/>
            </p:nvSpPr>
            <p:spPr>
              <a:xfrm>
                <a:off x="7841645" y="1419444"/>
                <a:ext cx="140400" cy="140400"/>
              </a:xfrm>
              <a:prstGeom prst="ellipse">
                <a:avLst/>
              </a:prstGeom>
              <a:solidFill>
                <a:schemeClr val="dk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2700000" dist="1905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8138893" y="1419444"/>
                <a:ext cx="140400" cy="140400"/>
              </a:xfrm>
              <a:prstGeom prst="ellipse">
                <a:avLst/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2700000" dist="1905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8436142" y="1419444"/>
                <a:ext cx="140400" cy="140400"/>
              </a:xfrm>
              <a:prstGeom prst="ellipse">
                <a:avLst/>
              </a:prstGeom>
              <a:solidFill>
                <a:schemeClr val="l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2700000" dist="1905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40" name="Google Shape;240;p14"/>
          <p:cNvSpPr txBox="1"/>
          <p:nvPr>
            <p:ph idx="1" type="subTitle"/>
          </p:nvPr>
        </p:nvSpPr>
        <p:spPr>
          <a:xfrm>
            <a:off x="3024800" y="1430250"/>
            <a:ext cx="5388000" cy="19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41" name="Google Shape;241;p14"/>
          <p:cNvSpPr txBox="1"/>
          <p:nvPr>
            <p:ph idx="2" type="subTitle"/>
          </p:nvPr>
        </p:nvSpPr>
        <p:spPr>
          <a:xfrm>
            <a:off x="3024800" y="3711725"/>
            <a:ext cx="3094500" cy="3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/>
          <p:nvPr/>
        </p:nvSpPr>
        <p:spPr>
          <a:xfrm>
            <a:off x="247200" y="332350"/>
            <a:ext cx="8649600" cy="798900"/>
          </a:xfrm>
          <a:prstGeom prst="roundRect">
            <a:avLst>
              <a:gd fmla="val 1859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5"/>
          <p:cNvSpPr/>
          <p:nvPr/>
        </p:nvSpPr>
        <p:spPr>
          <a:xfrm>
            <a:off x="247200" y="1328450"/>
            <a:ext cx="8649600" cy="3482700"/>
          </a:xfrm>
          <a:prstGeom prst="roundRect">
            <a:avLst>
              <a:gd fmla="val 3972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6" name="Google Shape;246;p15"/>
          <p:cNvSpPr/>
          <p:nvPr/>
        </p:nvSpPr>
        <p:spPr>
          <a:xfrm>
            <a:off x="8293800" y="601600"/>
            <a:ext cx="260400" cy="260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5"/>
          <p:cNvSpPr/>
          <p:nvPr/>
        </p:nvSpPr>
        <p:spPr>
          <a:xfrm>
            <a:off x="8293800" y="1502675"/>
            <a:ext cx="260400" cy="260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ONLY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"/>
          <p:cNvSpPr/>
          <p:nvPr/>
        </p:nvSpPr>
        <p:spPr>
          <a:xfrm>
            <a:off x="247200" y="1328450"/>
            <a:ext cx="8649600" cy="3482700"/>
          </a:xfrm>
          <a:prstGeom prst="roundRect">
            <a:avLst>
              <a:gd fmla="val 3972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6"/>
          <p:cNvSpPr/>
          <p:nvPr/>
        </p:nvSpPr>
        <p:spPr>
          <a:xfrm>
            <a:off x="8293800" y="1502675"/>
            <a:ext cx="260400" cy="260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6"/>
          <p:cNvSpPr/>
          <p:nvPr/>
        </p:nvSpPr>
        <p:spPr>
          <a:xfrm>
            <a:off x="247200" y="332350"/>
            <a:ext cx="8649600" cy="798900"/>
          </a:xfrm>
          <a:prstGeom prst="roundRect">
            <a:avLst>
              <a:gd fmla="val 1859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3" name="Google Shape;253;p16"/>
          <p:cNvSpPr/>
          <p:nvPr/>
        </p:nvSpPr>
        <p:spPr>
          <a:xfrm>
            <a:off x="8293800" y="601600"/>
            <a:ext cx="260400" cy="260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6"/>
          <p:cNvSpPr txBox="1"/>
          <p:nvPr>
            <p:ph idx="1" type="subTitle"/>
          </p:nvPr>
        </p:nvSpPr>
        <p:spPr>
          <a:xfrm>
            <a:off x="720000" y="3919975"/>
            <a:ext cx="25038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5" name="Google Shape;255;p16"/>
          <p:cNvSpPr txBox="1"/>
          <p:nvPr>
            <p:ph idx="2" type="subTitle"/>
          </p:nvPr>
        </p:nvSpPr>
        <p:spPr>
          <a:xfrm>
            <a:off x="947250" y="3248750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solidFill>
                  <a:schemeClr val="lt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  <p:sp>
        <p:nvSpPr>
          <p:cNvPr id="256" name="Google Shape;256;p16"/>
          <p:cNvSpPr txBox="1"/>
          <p:nvPr>
            <p:ph idx="3" type="subTitle"/>
          </p:nvPr>
        </p:nvSpPr>
        <p:spPr>
          <a:xfrm>
            <a:off x="3320100" y="3919975"/>
            <a:ext cx="25038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7" name="Google Shape;257;p16"/>
          <p:cNvSpPr txBox="1"/>
          <p:nvPr>
            <p:ph idx="4" type="subTitle"/>
          </p:nvPr>
        </p:nvSpPr>
        <p:spPr>
          <a:xfrm>
            <a:off x="3547350" y="3248750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solidFill>
                  <a:schemeClr val="lt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  <p:sp>
        <p:nvSpPr>
          <p:cNvPr id="258" name="Google Shape;258;p16"/>
          <p:cNvSpPr txBox="1"/>
          <p:nvPr>
            <p:ph idx="5" type="subTitle"/>
          </p:nvPr>
        </p:nvSpPr>
        <p:spPr>
          <a:xfrm>
            <a:off x="5920200" y="3919975"/>
            <a:ext cx="25038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9" name="Google Shape;259;p16"/>
          <p:cNvSpPr txBox="1"/>
          <p:nvPr>
            <p:ph idx="6" type="subTitle"/>
          </p:nvPr>
        </p:nvSpPr>
        <p:spPr>
          <a:xfrm>
            <a:off x="6147450" y="3248750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solidFill>
                  <a:schemeClr val="lt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TITLE_ONL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"/>
          <p:cNvSpPr/>
          <p:nvPr/>
        </p:nvSpPr>
        <p:spPr>
          <a:xfrm>
            <a:off x="247200" y="1328450"/>
            <a:ext cx="8649600" cy="3482700"/>
          </a:xfrm>
          <a:prstGeom prst="roundRect">
            <a:avLst>
              <a:gd fmla="val 3972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7"/>
          <p:cNvSpPr/>
          <p:nvPr/>
        </p:nvSpPr>
        <p:spPr>
          <a:xfrm>
            <a:off x="8293800" y="1502675"/>
            <a:ext cx="260400" cy="260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7"/>
          <p:cNvSpPr/>
          <p:nvPr/>
        </p:nvSpPr>
        <p:spPr>
          <a:xfrm>
            <a:off x="247200" y="332350"/>
            <a:ext cx="8649600" cy="798900"/>
          </a:xfrm>
          <a:prstGeom prst="roundRect">
            <a:avLst>
              <a:gd fmla="val 1859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7"/>
          <p:cNvSpPr/>
          <p:nvPr/>
        </p:nvSpPr>
        <p:spPr>
          <a:xfrm>
            <a:off x="8293800" y="601600"/>
            <a:ext cx="260400" cy="260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6" name="Google Shape;266;p17"/>
          <p:cNvSpPr txBox="1"/>
          <p:nvPr>
            <p:ph idx="1" type="subTitle"/>
          </p:nvPr>
        </p:nvSpPr>
        <p:spPr>
          <a:xfrm>
            <a:off x="720000" y="4118275"/>
            <a:ext cx="250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7" name="Google Shape;267;p17"/>
          <p:cNvSpPr txBox="1"/>
          <p:nvPr>
            <p:ph idx="2" type="subTitle"/>
          </p:nvPr>
        </p:nvSpPr>
        <p:spPr>
          <a:xfrm>
            <a:off x="947250" y="3599450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  <p:sp>
        <p:nvSpPr>
          <p:cNvPr id="268" name="Google Shape;268;p17"/>
          <p:cNvSpPr txBox="1"/>
          <p:nvPr>
            <p:ph idx="3" type="subTitle"/>
          </p:nvPr>
        </p:nvSpPr>
        <p:spPr>
          <a:xfrm>
            <a:off x="3320100" y="4118275"/>
            <a:ext cx="250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9" name="Google Shape;269;p17"/>
          <p:cNvSpPr txBox="1"/>
          <p:nvPr>
            <p:ph idx="4" type="subTitle"/>
          </p:nvPr>
        </p:nvSpPr>
        <p:spPr>
          <a:xfrm>
            <a:off x="3547350" y="3599450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  <p:sp>
        <p:nvSpPr>
          <p:cNvPr id="270" name="Google Shape;270;p17"/>
          <p:cNvSpPr txBox="1"/>
          <p:nvPr>
            <p:ph idx="5" type="subTitle"/>
          </p:nvPr>
        </p:nvSpPr>
        <p:spPr>
          <a:xfrm>
            <a:off x="5920200" y="4118275"/>
            <a:ext cx="250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1" name="Google Shape;271;p17"/>
          <p:cNvSpPr txBox="1"/>
          <p:nvPr>
            <p:ph idx="6" type="subTitle"/>
          </p:nvPr>
        </p:nvSpPr>
        <p:spPr>
          <a:xfrm>
            <a:off x="6147450" y="3599450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  <p:sp>
        <p:nvSpPr>
          <p:cNvPr id="272" name="Google Shape;272;p17"/>
          <p:cNvSpPr txBox="1"/>
          <p:nvPr>
            <p:ph idx="7" type="subTitle"/>
          </p:nvPr>
        </p:nvSpPr>
        <p:spPr>
          <a:xfrm>
            <a:off x="720000" y="2487038"/>
            <a:ext cx="250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3" name="Google Shape;273;p17"/>
          <p:cNvSpPr txBox="1"/>
          <p:nvPr>
            <p:ph idx="8" type="subTitle"/>
          </p:nvPr>
        </p:nvSpPr>
        <p:spPr>
          <a:xfrm>
            <a:off x="947250" y="1968213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  <p:sp>
        <p:nvSpPr>
          <p:cNvPr id="274" name="Google Shape;274;p17"/>
          <p:cNvSpPr txBox="1"/>
          <p:nvPr>
            <p:ph idx="9" type="subTitle"/>
          </p:nvPr>
        </p:nvSpPr>
        <p:spPr>
          <a:xfrm>
            <a:off x="3320100" y="2487038"/>
            <a:ext cx="250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5" name="Google Shape;275;p17"/>
          <p:cNvSpPr txBox="1"/>
          <p:nvPr>
            <p:ph idx="13" type="subTitle"/>
          </p:nvPr>
        </p:nvSpPr>
        <p:spPr>
          <a:xfrm>
            <a:off x="3547350" y="1968213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  <p:sp>
        <p:nvSpPr>
          <p:cNvPr id="276" name="Google Shape;276;p17"/>
          <p:cNvSpPr txBox="1"/>
          <p:nvPr>
            <p:ph idx="14" type="subTitle"/>
          </p:nvPr>
        </p:nvSpPr>
        <p:spPr>
          <a:xfrm>
            <a:off x="5920200" y="2487038"/>
            <a:ext cx="250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7" name="Google Shape;277;p17"/>
          <p:cNvSpPr txBox="1"/>
          <p:nvPr>
            <p:ph idx="15" type="subTitle"/>
          </p:nvPr>
        </p:nvSpPr>
        <p:spPr>
          <a:xfrm>
            <a:off x="6147450" y="1968213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/>
          <p:nvPr/>
        </p:nvSpPr>
        <p:spPr>
          <a:xfrm>
            <a:off x="247200" y="1328450"/>
            <a:ext cx="8649600" cy="3482700"/>
          </a:xfrm>
          <a:prstGeom prst="roundRect">
            <a:avLst>
              <a:gd fmla="val 3972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8"/>
          <p:cNvSpPr/>
          <p:nvPr/>
        </p:nvSpPr>
        <p:spPr>
          <a:xfrm>
            <a:off x="8293800" y="1502675"/>
            <a:ext cx="260400" cy="260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8"/>
          <p:cNvSpPr/>
          <p:nvPr/>
        </p:nvSpPr>
        <p:spPr>
          <a:xfrm>
            <a:off x="247200" y="332350"/>
            <a:ext cx="8649600" cy="798900"/>
          </a:xfrm>
          <a:prstGeom prst="roundRect">
            <a:avLst>
              <a:gd fmla="val 1859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8"/>
          <p:cNvSpPr/>
          <p:nvPr/>
        </p:nvSpPr>
        <p:spPr>
          <a:xfrm>
            <a:off x="8293800" y="601600"/>
            <a:ext cx="260400" cy="260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4" name="Google Shape;284;p18"/>
          <p:cNvSpPr txBox="1"/>
          <p:nvPr>
            <p:ph idx="1" type="subTitle"/>
          </p:nvPr>
        </p:nvSpPr>
        <p:spPr>
          <a:xfrm>
            <a:off x="720000" y="2347300"/>
            <a:ext cx="2373900" cy="6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5" name="Google Shape;285;p18"/>
          <p:cNvSpPr txBox="1"/>
          <p:nvPr>
            <p:ph idx="2" type="subTitle"/>
          </p:nvPr>
        </p:nvSpPr>
        <p:spPr>
          <a:xfrm>
            <a:off x="848700" y="1951775"/>
            <a:ext cx="2245200" cy="2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  <p:sp>
        <p:nvSpPr>
          <p:cNvPr id="286" name="Google Shape;286;p18"/>
          <p:cNvSpPr txBox="1"/>
          <p:nvPr>
            <p:ph idx="3" type="subTitle"/>
          </p:nvPr>
        </p:nvSpPr>
        <p:spPr>
          <a:xfrm>
            <a:off x="720000" y="3952675"/>
            <a:ext cx="2373900" cy="6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7" name="Google Shape;287;p18"/>
          <p:cNvSpPr txBox="1"/>
          <p:nvPr>
            <p:ph idx="4" type="subTitle"/>
          </p:nvPr>
        </p:nvSpPr>
        <p:spPr>
          <a:xfrm>
            <a:off x="848700" y="3557225"/>
            <a:ext cx="2245200" cy="2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  <p:sp>
        <p:nvSpPr>
          <p:cNvPr id="288" name="Google Shape;288;p18"/>
          <p:cNvSpPr txBox="1"/>
          <p:nvPr>
            <p:ph idx="5" type="subTitle"/>
          </p:nvPr>
        </p:nvSpPr>
        <p:spPr>
          <a:xfrm>
            <a:off x="6050100" y="2347300"/>
            <a:ext cx="2373900" cy="6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9" name="Google Shape;289;p18"/>
          <p:cNvSpPr txBox="1"/>
          <p:nvPr>
            <p:ph idx="6" type="subTitle"/>
          </p:nvPr>
        </p:nvSpPr>
        <p:spPr>
          <a:xfrm>
            <a:off x="6050100" y="1951775"/>
            <a:ext cx="2245200" cy="2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  <p:sp>
        <p:nvSpPr>
          <p:cNvPr id="290" name="Google Shape;290;p18"/>
          <p:cNvSpPr txBox="1"/>
          <p:nvPr>
            <p:ph idx="7" type="subTitle"/>
          </p:nvPr>
        </p:nvSpPr>
        <p:spPr>
          <a:xfrm>
            <a:off x="6050100" y="3952675"/>
            <a:ext cx="2373900" cy="6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1" name="Google Shape;291;p18"/>
          <p:cNvSpPr txBox="1"/>
          <p:nvPr>
            <p:ph idx="8" type="subTitle"/>
          </p:nvPr>
        </p:nvSpPr>
        <p:spPr>
          <a:xfrm>
            <a:off x="6050100" y="3557225"/>
            <a:ext cx="2245200" cy="2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TITLE_ONLY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19"/>
          <p:cNvGrpSpPr/>
          <p:nvPr/>
        </p:nvGrpSpPr>
        <p:grpSpPr>
          <a:xfrm>
            <a:off x="247200" y="1328450"/>
            <a:ext cx="8649600" cy="3482700"/>
            <a:chOff x="247200" y="1285975"/>
            <a:chExt cx="8649600" cy="3482700"/>
          </a:xfrm>
        </p:grpSpPr>
        <p:sp>
          <p:nvSpPr>
            <p:cNvPr id="294" name="Google Shape;294;p19"/>
            <p:cNvSpPr/>
            <p:nvPr/>
          </p:nvSpPr>
          <p:spPr>
            <a:xfrm>
              <a:off x="247200" y="1285975"/>
              <a:ext cx="8649600" cy="3482700"/>
            </a:xfrm>
            <a:prstGeom prst="roundRect">
              <a:avLst>
                <a:gd fmla="val 3972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120000" dist="76200">
                <a:srgbClr val="2D2E27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8436142" y="1419444"/>
              <a:ext cx="140400" cy="140400"/>
            </a:xfrm>
            <a:prstGeom prst="ellipse">
              <a:avLst/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00000" dist="19050">
                <a:srgbClr val="2D2E27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8138893" y="1419444"/>
              <a:ext cx="140400" cy="140400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00000" dist="19050">
                <a:srgbClr val="2D2E27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7841645" y="1419444"/>
              <a:ext cx="140400" cy="140400"/>
            </a:xfrm>
            <a:prstGeom prst="ellipse">
              <a:avLst/>
            </a:prstGeom>
            <a:solidFill>
              <a:schemeClr val="dk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00000" dist="19050">
                <a:srgbClr val="2D2E27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98" name="Google Shape;298;p19"/>
            <p:cNvCxnSpPr/>
            <p:nvPr/>
          </p:nvCxnSpPr>
          <p:spPr>
            <a:xfrm>
              <a:off x="247200" y="1667125"/>
              <a:ext cx="86427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99" name="Google Shape;299;p19"/>
          <p:cNvSpPr/>
          <p:nvPr/>
        </p:nvSpPr>
        <p:spPr>
          <a:xfrm>
            <a:off x="247200" y="332350"/>
            <a:ext cx="8649600" cy="798900"/>
          </a:xfrm>
          <a:prstGeom prst="roundRect">
            <a:avLst>
              <a:gd fmla="val 1859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1" name="Google Shape;301;p19"/>
          <p:cNvSpPr/>
          <p:nvPr/>
        </p:nvSpPr>
        <p:spPr>
          <a:xfrm>
            <a:off x="8293800" y="601600"/>
            <a:ext cx="260400" cy="260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9"/>
          <p:cNvSpPr txBox="1"/>
          <p:nvPr>
            <p:ph idx="1" type="subTitle"/>
          </p:nvPr>
        </p:nvSpPr>
        <p:spPr>
          <a:xfrm>
            <a:off x="720000" y="3919975"/>
            <a:ext cx="25038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3" name="Google Shape;303;p19"/>
          <p:cNvSpPr txBox="1"/>
          <p:nvPr>
            <p:ph idx="2" type="subTitle"/>
          </p:nvPr>
        </p:nvSpPr>
        <p:spPr>
          <a:xfrm>
            <a:off x="947250" y="3248750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solidFill>
                  <a:schemeClr val="lt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  <p:sp>
        <p:nvSpPr>
          <p:cNvPr id="304" name="Google Shape;304;p19"/>
          <p:cNvSpPr txBox="1"/>
          <p:nvPr>
            <p:ph idx="3" type="subTitle"/>
          </p:nvPr>
        </p:nvSpPr>
        <p:spPr>
          <a:xfrm>
            <a:off x="3320100" y="3919975"/>
            <a:ext cx="25038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5" name="Google Shape;305;p19"/>
          <p:cNvSpPr txBox="1"/>
          <p:nvPr>
            <p:ph idx="4" type="subTitle"/>
          </p:nvPr>
        </p:nvSpPr>
        <p:spPr>
          <a:xfrm>
            <a:off x="3547350" y="3248750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solidFill>
                  <a:schemeClr val="lt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  <p:sp>
        <p:nvSpPr>
          <p:cNvPr id="306" name="Google Shape;306;p19"/>
          <p:cNvSpPr txBox="1"/>
          <p:nvPr>
            <p:ph idx="5" type="subTitle"/>
          </p:nvPr>
        </p:nvSpPr>
        <p:spPr>
          <a:xfrm>
            <a:off x="5920200" y="3919975"/>
            <a:ext cx="25038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7" name="Google Shape;307;p19"/>
          <p:cNvSpPr txBox="1"/>
          <p:nvPr>
            <p:ph idx="6" type="subTitle"/>
          </p:nvPr>
        </p:nvSpPr>
        <p:spPr>
          <a:xfrm>
            <a:off x="6147450" y="3248750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solidFill>
                  <a:schemeClr val="lt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  <p:sp>
        <p:nvSpPr>
          <p:cNvPr id="308" name="Google Shape;308;p19"/>
          <p:cNvSpPr txBox="1"/>
          <p:nvPr>
            <p:ph hasCustomPrompt="1" idx="7" type="title"/>
          </p:nvPr>
        </p:nvSpPr>
        <p:spPr>
          <a:xfrm>
            <a:off x="829050" y="2285400"/>
            <a:ext cx="2285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9" name="Google Shape;309;p19"/>
          <p:cNvSpPr txBox="1"/>
          <p:nvPr>
            <p:ph hasCustomPrompt="1" idx="8" type="title"/>
          </p:nvPr>
        </p:nvSpPr>
        <p:spPr>
          <a:xfrm>
            <a:off x="3429150" y="2285400"/>
            <a:ext cx="2285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0" name="Google Shape;310;p19"/>
          <p:cNvSpPr txBox="1"/>
          <p:nvPr>
            <p:ph hasCustomPrompt="1" idx="9" type="title"/>
          </p:nvPr>
        </p:nvSpPr>
        <p:spPr>
          <a:xfrm>
            <a:off x="6029250" y="2285400"/>
            <a:ext cx="2285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BIG_NUMB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0"/>
          <p:cNvGrpSpPr/>
          <p:nvPr/>
        </p:nvGrpSpPr>
        <p:grpSpPr>
          <a:xfrm>
            <a:off x="247200" y="332350"/>
            <a:ext cx="8649600" cy="4478700"/>
            <a:chOff x="247200" y="332350"/>
            <a:chExt cx="8649600" cy="4478700"/>
          </a:xfrm>
        </p:grpSpPr>
        <p:sp>
          <p:nvSpPr>
            <p:cNvPr id="313" name="Google Shape;313;p20"/>
            <p:cNvSpPr/>
            <p:nvPr/>
          </p:nvSpPr>
          <p:spPr>
            <a:xfrm>
              <a:off x="247200" y="332350"/>
              <a:ext cx="8649600" cy="4478700"/>
            </a:xfrm>
            <a:prstGeom prst="roundRect">
              <a:avLst>
                <a:gd fmla="val 3336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120000" dist="76200">
                <a:srgbClr val="2D2E27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4" name="Google Shape;314;p20"/>
            <p:cNvGrpSpPr/>
            <p:nvPr/>
          </p:nvGrpSpPr>
          <p:grpSpPr>
            <a:xfrm>
              <a:off x="247200" y="473369"/>
              <a:ext cx="8642700" cy="247681"/>
              <a:chOff x="247200" y="1419444"/>
              <a:chExt cx="8642700" cy="247681"/>
            </a:xfrm>
          </p:grpSpPr>
          <p:cxnSp>
            <p:nvCxnSpPr>
              <p:cNvPr id="315" name="Google Shape;315;p20"/>
              <p:cNvCxnSpPr/>
              <p:nvPr/>
            </p:nvCxnSpPr>
            <p:spPr>
              <a:xfrm>
                <a:off x="247200" y="1667125"/>
                <a:ext cx="86427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16" name="Google Shape;316;p20"/>
              <p:cNvSpPr/>
              <p:nvPr/>
            </p:nvSpPr>
            <p:spPr>
              <a:xfrm>
                <a:off x="7841645" y="1419444"/>
                <a:ext cx="140400" cy="140400"/>
              </a:xfrm>
              <a:prstGeom prst="ellipse">
                <a:avLst/>
              </a:prstGeom>
              <a:solidFill>
                <a:schemeClr val="dk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2700000" dist="1905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8138893" y="1419444"/>
                <a:ext cx="140400" cy="140400"/>
              </a:xfrm>
              <a:prstGeom prst="ellipse">
                <a:avLst/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2700000" dist="1905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8436142" y="1419444"/>
                <a:ext cx="140400" cy="140400"/>
              </a:xfrm>
              <a:prstGeom prst="ellipse">
                <a:avLst/>
              </a:prstGeom>
              <a:solidFill>
                <a:schemeClr val="l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2700000" dist="1905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19" name="Google Shape;319;p20"/>
          <p:cNvSpPr txBox="1"/>
          <p:nvPr>
            <p:ph idx="1" type="subTitle"/>
          </p:nvPr>
        </p:nvSpPr>
        <p:spPr>
          <a:xfrm>
            <a:off x="2656200" y="2050413"/>
            <a:ext cx="38496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0" name="Google Shape;320;p20"/>
          <p:cNvSpPr txBox="1"/>
          <p:nvPr>
            <p:ph idx="2" type="subTitle"/>
          </p:nvPr>
        </p:nvSpPr>
        <p:spPr>
          <a:xfrm>
            <a:off x="2656188" y="1450113"/>
            <a:ext cx="4849200" cy="2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  <p:sp>
        <p:nvSpPr>
          <p:cNvPr id="321" name="Google Shape;321;p20"/>
          <p:cNvSpPr txBox="1"/>
          <p:nvPr>
            <p:ph idx="3" type="subTitle"/>
          </p:nvPr>
        </p:nvSpPr>
        <p:spPr>
          <a:xfrm>
            <a:off x="2656200" y="3747188"/>
            <a:ext cx="38496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2" name="Google Shape;322;p20"/>
          <p:cNvSpPr txBox="1"/>
          <p:nvPr>
            <p:ph idx="4" type="subTitle"/>
          </p:nvPr>
        </p:nvSpPr>
        <p:spPr>
          <a:xfrm>
            <a:off x="2656188" y="3146888"/>
            <a:ext cx="4849200" cy="2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500"/>
              <a:buFont typeface="Rubik ExtraBold"/>
              <a:buNone/>
              <a:defRPr sz="35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3"/>
          <p:cNvGrpSpPr/>
          <p:nvPr/>
        </p:nvGrpSpPr>
        <p:grpSpPr>
          <a:xfrm>
            <a:off x="1511925" y="1981500"/>
            <a:ext cx="3366000" cy="750600"/>
            <a:chOff x="708950" y="-197625"/>
            <a:chExt cx="3366000" cy="750600"/>
          </a:xfrm>
        </p:grpSpPr>
        <p:grpSp>
          <p:nvGrpSpPr>
            <p:cNvPr id="84" name="Google Shape;84;p3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85" name="Google Shape;85;p3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7" name="Google Shape;87;p3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25, 2021 - 12H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88" name="Google Shape;88;p3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825750" y="2418100"/>
            <a:ext cx="3366000" cy="750600"/>
            <a:chOff x="708950" y="-197625"/>
            <a:chExt cx="3366000" cy="750600"/>
          </a:xfrm>
        </p:grpSpPr>
        <p:grpSp>
          <p:nvGrpSpPr>
            <p:cNvPr id="90" name="Google Shape;90;p3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3" name="Google Shape;93;p3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JULY 11, 2021 - 11H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94" name="Google Shape;94;p3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95" name="Google Shape;95;p3"/>
          <p:cNvGrpSpPr/>
          <p:nvPr/>
        </p:nvGrpSpPr>
        <p:grpSpPr>
          <a:xfrm>
            <a:off x="139575" y="2854700"/>
            <a:ext cx="3366000" cy="750600"/>
            <a:chOff x="708950" y="-197625"/>
            <a:chExt cx="3366000" cy="750600"/>
          </a:xfrm>
        </p:grpSpPr>
        <p:grpSp>
          <p:nvGrpSpPr>
            <p:cNvPr id="96" name="Google Shape;96;p3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97" name="Google Shape;97;p3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9" name="Google Shape;99;p3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AUGUST 8, 2021 - 16H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100" name="Google Shape;100;p3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01" name="Google Shape;101;p3"/>
          <p:cNvGrpSpPr/>
          <p:nvPr/>
        </p:nvGrpSpPr>
        <p:grpSpPr>
          <a:xfrm>
            <a:off x="6268775" y="1067100"/>
            <a:ext cx="3366000" cy="750600"/>
            <a:chOff x="708950" y="-197625"/>
            <a:chExt cx="3366000" cy="750600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103" name="Google Shape;103;p3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5" name="Google Shape;105;p3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2021 - 18H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07" name="Google Shape;107;p3"/>
          <p:cNvGrpSpPr/>
          <p:nvPr/>
        </p:nvGrpSpPr>
        <p:grpSpPr>
          <a:xfrm>
            <a:off x="5582600" y="1503700"/>
            <a:ext cx="3366000" cy="750600"/>
            <a:chOff x="708950" y="-197625"/>
            <a:chExt cx="3366000" cy="750600"/>
          </a:xfrm>
        </p:grpSpPr>
        <p:grpSp>
          <p:nvGrpSpPr>
            <p:cNvPr id="108" name="Google Shape;108;p3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109" name="Google Shape;109;p3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1" name="Google Shape;111;p3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4896425" y="1940300"/>
            <a:ext cx="3366000" cy="750600"/>
            <a:chOff x="708950" y="-197625"/>
            <a:chExt cx="3366000" cy="750600"/>
          </a:xfrm>
        </p:grpSpPr>
        <p:grpSp>
          <p:nvGrpSpPr>
            <p:cNvPr id="114" name="Google Shape;114;p3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115" name="Google Shape;115;p3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7" name="Google Shape;117;p3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4210250" y="2376900"/>
            <a:ext cx="3366000" cy="750600"/>
            <a:chOff x="708950" y="-197625"/>
            <a:chExt cx="3366000" cy="750600"/>
          </a:xfrm>
        </p:grpSpPr>
        <p:grpSp>
          <p:nvGrpSpPr>
            <p:cNvPr id="120" name="Google Shape;120;p3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121" name="Google Shape;121;p3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3" name="Google Shape;123;p3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MARCH 22,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-546600" y="3291300"/>
            <a:ext cx="3366000" cy="750600"/>
            <a:chOff x="708950" y="-197625"/>
            <a:chExt cx="3366000" cy="750600"/>
          </a:xfrm>
        </p:grpSpPr>
        <p:grpSp>
          <p:nvGrpSpPr>
            <p:cNvPr id="126" name="Google Shape;126;p3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127" name="Google Shape;127;p3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9" name="Google Shape;129;p3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APRIL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31" name="Google Shape;131;p3"/>
          <p:cNvGrpSpPr/>
          <p:nvPr/>
        </p:nvGrpSpPr>
        <p:grpSpPr>
          <a:xfrm>
            <a:off x="2046900" y="557250"/>
            <a:ext cx="5050200" cy="4029000"/>
            <a:chOff x="3846500" y="1285975"/>
            <a:chExt cx="5050200" cy="4029000"/>
          </a:xfrm>
        </p:grpSpPr>
        <p:sp>
          <p:nvSpPr>
            <p:cNvPr id="132" name="Google Shape;132;p3"/>
            <p:cNvSpPr/>
            <p:nvPr/>
          </p:nvSpPr>
          <p:spPr>
            <a:xfrm>
              <a:off x="3846500" y="1285975"/>
              <a:ext cx="5050200" cy="4029000"/>
            </a:xfrm>
            <a:prstGeom prst="roundRect">
              <a:avLst>
                <a:gd fmla="val 3972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120000" dist="76200">
                <a:srgbClr val="2D2E27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8436142" y="1419444"/>
              <a:ext cx="140400" cy="140400"/>
            </a:xfrm>
            <a:prstGeom prst="ellipse">
              <a:avLst/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00000" dist="19050">
                <a:srgbClr val="2D2E27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8138893" y="1419444"/>
              <a:ext cx="140400" cy="140400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00000" dist="19050">
                <a:srgbClr val="2D2E27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841645" y="1419444"/>
              <a:ext cx="140400" cy="140400"/>
            </a:xfrm>
            <a:prstGeom prst="ellipse">
              <a:avLst/>
            </a:prstGeom>
            <a:solidFill>
              <a:schemeClr val="dk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00000" dist="19050">
                <a:srgbClr val="2D2E27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6" name="Google Shape;136;p3"/>
            <p:cNvCxnSpPr/>
            <p:nvPr/>
          </p:nvCxnSpPr>
          <p:spPr>
            <a:xfrm>
              <a:off x="3846500" y="1667125"/>
              <a:ext cx="50433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7" name="Google Shape;137;p3"/>
          <p:cNvSpPr txBox="1"/>
          <p:nvPr>
            <p:ph type="title"/>
          </p:nvPr>
        </p:nvSpPr>
        <p:spPr>
          <a:xfrm>
            <a:off x="3013675" y="2578060"/>
            <a:ext cx="3116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8" name="Google Shape;138;p3"/>
          <p:cNvSpPr txBox="1"/>
          <p:nvPr>
            <p:ph idx="1" type="subTitle"/>
          </p:nvPr>
        </p:nvSpPr>
        <p:spPr>
          <a:xfrm>
            <a:off x="3131325" y="3452585"/>
            <a:ext cx="2897100" cy="56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9" name="Google Shape;139;p3"/>
          <p:cNvSpPr txBox="1"/>
          <p:nvPr>
            <p:ph hasCustomPrompt="1" idx="2" type="title"/>
          </p:nvPr>
        </p:nvSpPr>
        <p:spPr>
          <a:xfrm>
            <a:off x="3123450" y="1174960"/>
            <a:ext cx="2897100" cy="13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_ONLY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21"/>
          <p:cNvGrpSpPr/>
          <p:nvPr/>
        </p:nvGrpSpPr>
        <p:grpSpPr>
          <a:xfrm>
            <a:off x="247200" y="1328450"/>
            <a:ext cx="8649600" cy="3482700"/>
            <a:chOff x="247200" y="1285975"/>
            <a:chExt cx="8649600" cy="3482700"/>
          </a:xfrm>
        </p:grpSpPr>
        <p:sp>
          <p:nvSpPr>
            <p:cNvPr id="325" name="Google Shape;325;p21"/>
            <p:cNvSpPr/>
            <p:nvPr/>
          </p:nvSpPr>
          <p:spPr>
            <a:xfrm>
              <a:off x="247200" y="1285975"/>
              <a:ext cx="8649600" cy="3482700"/>
            </a:xfrm>
            <a:prstGeom prst="roundRect">
              <a:avLst>
                <a:gd fmla="val 3972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120000" dist="76200">
                <a:srgbClr val="2D2E27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8436142" y="1419444"/>
              <a:ext cx="140400" cy="140400"/>
            </a:xfrm>
            <a:prstGeom prst="ellipse">
              <a:avLst/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00000" dist="19050">
                <a:srgbClr val="2D2E27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8138893" y="1419444"/>
              <a:ext cx="140400" cy="140400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00000" dist="19050">
                <a:srgbClr val="2D2E27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7841645" y="1419444"/>
              <a:ext cx="140400" cy="140400"/>
            </a:xfrm>
            <a:prstGeom prst="ellipse">
              <a:avLst/>
            </a:prstGeom>
            <a:solidFill>
              <a:schemeClr val="dk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00000" dist="19050">
                <a:srgbClr val="2D2E27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29" name="Google Shape;329;p21"/>
            <p:cNvCxnSpPr/>
            <p:nvPr/>
          </p:nvCxnSpPr>
          <p:spPr>
            <a:xfrm>
              <a:off x="247200" y="1667125"/>
              <a:ext cx="86427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30" name="Google Shape;330;p21"/>
          <p:cNvSpPr/>
          <p:nvPr/>
        </p:nvSpPr>
        <p:spPr>
          <a:xfrm>
            <a:off x="247200" y="332350"/>
            <a:ext cx="8649600" cy="798900"/>
          </a:xfrm>
          <a:prstGeom prst="roundRect">
            <a:avLst>
              <a:gd fmla="val 1859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2" name="Google Shape;332;p21"/>
          <p:cNvSpPr/>
          <p:nvPr/>
        </p:nvSpPr>
        <p:spPr>
          <a:xfrm>
            <a:off x="8293800" y="601600"/>
            <a:ext cx="260400" cy="260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"/>
          <p:cNvSpPr txBox="1"/>
          <p:nvPr>
            <p:ph idx="1" type="subTitle"/>
          </p:nvPr>
        </p:nvSpPr>
        <p:spPr>
          <a:xfrm>
            <a:off x="5185500" y="1951750"/>
            <a:ext cx="3127200" cy="261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22"/>
          <p:cNvGrpSpPr/>
          <p:nvPr/>
        </p:nvGrpSpPr>
        <p:grpSpPr>
          <a:xfrm>
            <a:off x="6268775" y="-490200"/>
            <a:ext cx="3366000" cy="750600"/>
            <a:chOff x="708950" y="-197625"/>
            <a:chExt cx="3366000" cy="750600"/>
          </a:xfrm>
        </p:grpSpPr>
        <p:grpSp>
          <p:nvGrpSpPr>
            <p:cNvPr id="336" name="Google Shape;336;p2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37" name="Google Shape;337;p2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2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9" name="Google Shape;339;p2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2021 - 18H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40" name="Google Shape;340;p2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41" name="Google Shape;341;p22"/>
          <p:cNvGrpSpPr/>
          <p:nvPr/>
        </p:nvGrpSpPr>
        <p:grpSpPr>
          <a:xfrm>
            <a:off x="5582600" y="-53600"/>
            <a:ext cx="3366000" cy="750600"/>
            <a:chOff x="708950" y="-197625"/>
            <a:chExt cx="3366000" cy="750600"/>
          </a:xfrm>
        </p:grpSpPr>
        <p:grpSp>
          <p:nvGrpSpPr>
            <p:cNvPr id="342" name="Google Shape;342;p2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43" name="Google Shape;343;p2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45" name="Google Shape;345;p2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46" name="Google Shape;346;p2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47" name="Google Shape;347;p22"/>
          <p:cNvGrpSpPr/>
          <p:nvPr/>
        </p:nvGrpSpPr>
        <p:grpSpPr>
          <a:xfrm>
            <a:off x="4896425" y="383000"/>
            <a:ext cx="3366000" cy="750600"/>
            <a:chOff x="708950" y="-197625"/>
            <a:chExt cx="3366000" cy="750600"/>
          </a:xfrm>
        </p:grpSpPr>
        <p:grpSp>
          <p:nvGrpSpPr>
            <p:cNvPr id="348" name="Google Shape;348;p2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49" name="Google Shape;349;p2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2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1" name="Google Shape;351;p2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52" name="Google Shape;352;p2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53" name="Google Shape;353;p22"/>
          <p:cNvGrpSpPr/>
          <p:nvPr/>
        </p:nvGrpSpPr>
        <p:grpSpPr>
          <a:xfrm>
            <a:off x="4210250" y="819600"/>
            <a:ext cx="3366000" cy="750600"/>
            <a:chOff x="708950" y="-197625"/>
            <a:chExt cx="3366000" cy="750600"/>
          </a:xfrm>
        </p:grpSpPr>
        <p:grpSp>
          <p:nvGrpSpPr>
            <p:cNvPr id="354" name="Google Shape;354;p2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55" name="Google Shape;355;p2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2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7" name="Google Shape;357;p2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MARCH 22,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58" name="Google Shape;358;p2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59" name="Google Shape;359;p22"/>
          <p:cNvGrpSpPr/>
          <p:nvPr/>
        </p:nvGrpSpPr>
        <p:grpSpPr>
          <a:xfrm>
            <a:off x="1511925" y="3818100"/>
            <a:ext cx="3366000" cy="750600"/>
            <a:chOff x="708950" y="-197625"/>
            <a:chExt cx="3366000" cy="750600"/>
          </a:xfrm>
        </p:grpSpPr>
        <p:grpSp>
          <p:nvGrpSpPr>
            <p:cNvPr id="360" name="Google Shape;360;p2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61" name="Google Shape;361;p2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3" name="Google Shape;363;p2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25, 2021 - 12H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64" name="Google Shape;364;p2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65" name="Google Shape;365;p22"/>
          <p:cNvGrpSpPr/>
          <p:nvPr/>
        </p:nvGrpSpPr>
        <p:grpSpPr>
          <a:xfrm>
            <a:off x="825750" y="4254700"/>
            <a:ext cx="3366000" cy="750600"/>
            <a:chOff x="708950" y="-197625"/>
            <a:chExt cx="3366000" cy="750600"/>
          </a:xfrm>
        </p:grpSpPr>
        <p:grpSp>
          <p:nvGrpSpPr>
            <p:cNvPr id="366" name="Google Shape;366;p2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67" name="Google Shape;367;p2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9" name="Google Shape;369;p2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JULY 11, 2021 - 11H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70" name="Google Shape;370;p2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71" name="Google Shape;371;p22"/>
          <p:cNvGrpSpPr/>
          <p:nvPr/>
        </p:nvGrpSpPr>
        <p:grpSpPr>
          <a:xfrm>
            <a:off x="139575" y="4691300"/>
            <a:ext cx="3366000" cy="750600"/>
            <a:chOff x="708950" y="-197625"/>
            <a:chExt cx="3366000" cy="750600"/>
          </a:xfrm>
        </p:grpSpPr>
        <p:grpSp>
          <p:nvGrpSpPr>
            <p:cNvPr id="372" name="Google Shape;372;p2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73" name="Google Shape;373;p2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2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5" name="Google Shape;375;p2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AUGUST 8, 2021 - 16H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76" name="Google Shape;376;p2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77" name="Google Shape;377;p22"/>
          <p:cNvGrpSpPr/>
          <p:nvPr/>
        </p:nvGrpSpPr>
        <p:grpSpPr>
          <a:xfrm>
            <a:off x="-546600" y="5127900"/>
            <a:ext cx="3366000" cy="750600"/>
            <a:chOff x="708950" y="-197625"/>
            <a:chExt cx="3366000" cy="750600"/>
          </a:xfrm>
        </p:grpSpPr>
        <p:grpSp>
          <p:nvGrpSpPr>
            <p:cNvPr id="378" name="Google Shape;378;p2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79" name="Google Shape;379;p2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2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1" name="Google Shape;381;p2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APRIL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82" name="Google Shape;382;p2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83" name="Google Shape;383;p22"/>
          <p:cNvGrpSpPr/>
          <p:nvPr/>
        </p:nvGrpSpPr>
        <p:grpSpPr>
          <a:xfrm>
            <a:off x="6881600" y="3997750"/>
            <a:ext cx="3366000" cy="750600"/>
            <a:chOff x="708950" y="-197625"/>
            <a:chExt cx="3366000" cy="750600"/>
          </a:xfrm>
        </p:grpSpPr>
        <p:grpSp>
          <p:nvGrpSpPr>
            <p:cNvPr id="384" name="Google Shape;384;p2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85" name="Google Shape;385;p2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7" name="Google Shape;387;p2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2021 - 18H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88" name="Google Shape;388;p2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89" name="Google Shape;389;p22"/>
          <p:cNvGrpSpPr/>
          <p:nvPr/>
        </p:nvGrpSpPr>
        <p:grpSpPr>
          <a:xfrm>
            <a:off x="6195425" y="4434350"/>
            <a:ext cx="3366000" cy="750600"/>
            <a:chOff x="708950" y="-197625"/>
            <a:chExt cx="3366000" cy="750600"/>
          </a:xfrm>
        </p:grpSpPr>
        <p:grpSp>
          <p:nvGrpSpPr>
            <p:cNvPr id="390" name="Google Shape;390;p2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91" name="Google Shape;391;p2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3" name="Google Shape;393;p2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394" name="Google Shape;394;p2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95" name="Google Shape;395;p22"/>
          <p:cNvGrpSpPr/>
          <p:nvPr/>
        </p:nvGrpSpPr>
        <p:grpSpPr>
          <a:xfrm>
            <a:off x="5509250" y="4870950"/>
            <a:ext cx="3366000" cy="750600"/>
            <a:chOff x="708950" y="-197625"/>
            <a:chExt cx="3366000" cy="750600"/>
          </a:xfrm>
        </p:grpSpPr>
        <p:grpSp>
          <p:nvGrpSpPr>
            <p:cNvPr id="396" name="Google Shape;396;p22"/>
            <p:cNvGrpSpPr/>
            <p:nvPr/>
          </p:nvGrpSpPr>
          <p:grpSpPr>
            <a:xfrm>
              <a:off x="708950" y="-197625"/>
              <a:ext cx="3366000" cy="750600"/>
              <a:chOff x="2532375" y="2321825"/>
              <a:chExt cx="3366000" cy="750600"/>
            </a:xfrm>
          </p:grpSpPr>
          <p:sp>
            <p:nvSpPr>
              <p:cNvPr id="397" name="Google Shape;397;p22"/>
              <p:cNvSpPr/>
              <p:nvPr/>
            </p:nvSpPr>
            <p:spPr>
              <a:xfrm>
                <a:off x="2532375" y="2321825"/>
                <a:ext cx="3366000" cy="750600"/>
              </a:xfrm>
              <a:prstGeom prst="roundRect">
                <a:avLst>
                  <a:gd fmla="val 5742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3120000" dist="7620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5539200" y="2454650"/>
                <a:ext cx="260400" cy="260400"/>
              </a:xfrm>
              <a:prstGeom prst="mathMultiply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9" name="Google Shape;399;p22"/>
            <p:cNvSpPr txBox="1"/>
            <p:nvPr/>
          </p:nvSpPr>
          <p:spPr>
            <a:xfrm>
              <a:off x="868700" y="-97350"/>
              <a:ext cx="27612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ubik ExtraBold"/>
                  <a:ea typeface="Rubik ExtraBold"/>
                  <a:cs typeface="Rubik ExtraBold"/>
                  <a:sym typeface="Rubik ExtraBold"/>
                </a:rPr>
                <a:t>JUNE 15, 2021 - 15H</a:t>
              </a:r>
              <a:endParaRPr sz="15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endParaRPr>
            </a:p>
          </p:txBody>
        </p:sp>
        <p:sp>
          <p:nvSpPr>
            <p:cNvPr id="400" name="Google Shape;400;p22"/>
            <p:cNvSpPr txBox="1"/>
            <p:nvPr/>
          </p:nvSpPr>
          <p:spPr>
            <a:xfrm>
              <a:off x="868700" y="193500"/>
              <a:ext cx="2761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Meeting with Company A</a:t>
              </a:r>
              <a:endPara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401" name="Google Shape;401;p22"/>
          <p:cNvSpPr/>
          <p:nvPr/>
        </p:nvSpPr>
        <p:spPr>
          <a:xfrm>
            <a:off x="726850" y="683250"/>
            <a:ext cx="7697100" cy="3777000"/>
          </a:xfrm>
          <a:prstGeom prst="roundRect">
            <a:avLst>
              <a:gd fmla="val 5742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2" name="Google Shape;402;p22"/>
          <p:cNvCxnSpPr/>
          <p:nvPr/>
        </p:nvCxnSpPr>
        <p:spPr>
          <a:xfrm>
            <a:off x="720000" y="1064389"/>
            <a:ext cx="7697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3" name="Google Shape;403;p22"/>
          <p:cNvSpPr/>
          <p:nvPr/>
        </p:nvSpPr>
        <p:spPr>
          <a:xfrm>
            <a:off x="7368795" y="816719"/>
            <a:ext cx="140400" cy="140400"/>
          </a:xfrm>
          <a:prstGeom prst="ellipse">
            <a:avLst/>
          </a:prstGeom>
          <a:solidFill>
            <a:schemeClr val="dk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1905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2"/>
          <p:cNvSpPr/>
          <p:nvPr/>
        </p:nvSpPr>
        <p:spPr>
          <a:xfrm>
            <a:off x="7666043" y="816719"/>
            <a:ext cx="140400" cy="1404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1905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2"/>
          <p:cNvSpPr/>
          <p:nvPr/>
        </p:nvSpPr>
        <p:spPr>
          <a:xfrm>
            <a:off x="7963292" y="816719"/>
            <a:ext cx="140400" cy="140400"/>
          </a:xfrm>
          <a:prstGeom prst="ellipse">
            <a:avLst/>
          </a:prstGeom>
          <a:solidFill>
            <a:schemeClr val="accent5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1905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2"/>
          <p:cNvSpPr txBox="1"/>
          <p:nvPr>
            <p:ph type="ctrTitle"/>
          </p:nvPr>
        </p:nvSpPr>
        <p:spPr>
          <a:xfrm>
            <a:off x="2059675" y="1206800"/>
            <a:ext cx="5024700" cy="86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7" name="Google Shape;407;p22"/>
          <p:cNvSpPr txBox="1"/>
          <p:nvPr>
            <p:ph idx="1" type="subTitle"/>
          </p:nvPr>
        </p:nvSpPr>
        <p:spPr>
          <a:xfrm>
            <a:off x="2059475" y="1984475"/>
            <a:ext cx="5025000" cy="48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>
                <a:highlight>
                  <a:schemeClr val="lt2"/>
                </a:highlight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  <p:sp>
        <p:nvSpPr>
          <p:cNvPr id="408" name="Google Shape;408;p22"/>
          <p:cNvSpPr txBox="1"/>
          <p:nvPr>
            <p:ph idx="2" type="subTitle"/>
          </p:nvPr>
        </p:nvSpPr>
        <p:spPr>
          <a:xfrm>
            <a:off x="1869075" y="2433800"/>
            <a:ext cx="5405700" cy="7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Inter"/>
                <a:ea typeface="Inter"/>
                <a:cs typeface="Inter"/>
                <a:sym typeface="In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09" name="Google Shape;409;p22"/>
          <p:cNvSpPr txBox="1"/>
          <p:nvPr/>
        </p:nvSpPr>
        <p:spPr>
          <a:xfrm>
            <a:off x="2462700" y="3534775"/>
            <a:ext cx="42186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CREDITS: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1"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TITLE_ONLY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TITLE_ONLY_2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/>
          <p:nvPr/>
        </p:nvSpPr>
        <p:spPr>
          <a:xfrm>
            <a:off x="247200" y="332350"/>
            <a:ext cx="8649600" cy="4478700"/>
          </a:xfrm>
          <a:prstGeom prst="roundRect">
            <a:avLst>
              <a:gd fmla="val 3336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143" name="Google Shape;143;p4"/>
          <p:cNvSpPr/>
          <p:nvPr/>
        </p:nvSpPr>
        <p:spPr>
          <a:xfrm>
            <a:off x="8293800" y="601600"/>
            <a:ext cx="260400" cy="260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5"/>
          <p:cNvGrpSpPr/>
          <p:nvPr/>
        </p:nvGrpSpPr>
        <p:grpSpPr>
          <a:xfrm>
            <a:off x="247200" y="1328450"/>
            <a:ext cx="8649600" cy="3482700"/>
            <a:chOff x="247200" y="1285975"/>
            <a:chExt cx="8649600" cy="3482700"/>
          </a:xfrm>
        </p:grpSpPr>
        <p:sp>
          <p:nvSpPr>
            <p:cNvPr id="147" name="Google Shape;147;p5"/>
            <p:cNvSpPr/>
            <p:nvPr/>
          </p:nvSpPr>
          <p:spPr>
            <a:xfrm>
              <a:off x="247200" y="1285975"/>
              <a:ext cx="8649600" cy="3482700"/>
            </a:xfrm>
            <a:prstGeom prst="roundRect">
              <a:avLst>
                <a:gd fmla="val 3972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120000" dist="7620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436142" y="1419444"/>
              <a:ext cx="140400" cy="140400"/>
            </a:xfrm>
            <a:prstGeom prst="ellipse">
              <a:avLst/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0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138893" y="1419444"/>
              <a:ext cx="140400" cy="140400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0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841645" y="1419444"/>
              <a:ext cx="140400" cy="140400"/>
            </a:xfrm>
            <a:prstGeom prst="ellipse">
              <a:avLst/>
            </a:prstGeom>
            <a:solidFill>
              <a:schemeClr val="dk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0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1" name="Google Shape;151;p5"/>
            <p:cNvCxnSpPr/>
            <p:nvPr/>
          </p:nvCxnSpPr>
          <p:spPr>
            <a:xfrm>
              <a:off x="247200" y="1667125"/>
              <a:ext cx="86427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2" name="Google Shape;152;p5"/>
          <p:cNvSpPr/>
          <p:nvPr/>
        </p:nvSpPr>
        <p:spPr>
          <a:xfrm>
            <a:off x="247200" y="332350"/>
            <a:ext cx="8649600" cy="798900"/>
          </a:xfrm>
          <a:prstGeom prst="roundRect">
            <a:avLst>
              <a:gd fmla="val 1859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"/>
          <p:cNvSpPr/>
          <p:nvPr/>
        </p:nvSpPr>
        <p:spPr>
          <a:xfrm>
            <a:off x="8293800" y="601600"/>
            <a:ext cx="260400" cy="260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5" name="Google Shape;155;p5"/>
          <p:cNvSpPr txBox="1"/>
          <p:nvPr>
            <p:ph idx="1" type="subTitle"/>
          </p:nvPr>
        </p:nvSpPr>
        <p:spPr>
          <a:xfrm>
            <a:off x="1330200" y="3534775"/>
            <a:ext cx="2769600" cy="8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6" name="Google Shape;156;p5"/>
          <p:cNvSpPr txBox="1"/>
          <p:nvPr>
            <p:ph idx="2" type="subTitle"/>
          </p:nvPr>
        </p:nvSpPr>
        <p:spPr>
          <a:xfrm>
            <a:off x="1690350" y="2974925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ubik ExtraBold"/>
              <a:buNone/>
              <a:defRPr sz="2000">
                <a:solidFill>
                  <a:schemeClr val="lt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  <p:sp>
        <p:nvSpPr>
          <p:cNvPr id="157" name="Google Shape;157;p5"/>
          <p:cNvSpPr txBox="1"/>
          <p:nvPr>
            <p:ph idx="3" type="subTitle"/>
          </p:nvPr>
        </p:nvSpPr>
        <p:spPr>
          <a:xfrm>
            <a:off x="5044200" y="3534775"/>
            <a:ext cx="2769600" cy="8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8" name="Google Shape;158;p5"/>
          <p:cNvSpPr txBox="1"/>
          <p:nvPr>
            <p:ph idx="4" type="subTitle"/>
          </p:nvPr>
        </p:nvSpPr>
        <p:spPr>
          <a:xfrm>
            <a:off x="5404350" y="2974925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ubik ExtraBold"/>
              <a:buNone/>
              <a:defRPr sz="2000">
                <a:solidFill>
                  <a:schemeClr val="lt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ubik ExtraBold"/>
              <a:buNone/>
              <a:defRPr sz="2000"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/>
          <p:nvPr/>
        </p:nvSpPr>
        <p:spPr>
          <a:xfrm>
            <a:off x="247200" y="332350"/>
            <a:ext cx="8649600" cy="798900"/>
          </a:xfrm>
          <a:prstGeom prst="roundRect">
            <a:avLst>
              <a:gd fmla="val 1859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247200" y="1328450"/>
            <a:ext cx="8649600" cy="3482700"/>
          </a:xfrm>
          <a:prstGeom prst="roundRect">
            <a:avLst>
              <a:gd fmla="val 3972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3" name="Google Shape;163;p6"/>
          <p:cNvSpPr/>
          <p:nvPr/>
        </p:nvSpPr>
        <p:spPr>
          <a:xfrm>
            <a:off x="8293800" y="601600"/>
            <a:ext cx="260400" cy="260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8293800" y="1502675"/>
            <a:ext cx="260400" cy="260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/>
          <p:nvPr/>
        </p:nvSpPr>
        <p:spPr>
          <a:xfrm>
            <a:off x="247200" y="332350"/>
            <a:ext cx="8649600" cy="798900"/>
          </a:xfrm>
          <a:prstGeom prst="roundRect">
            <a:avLst>
              <a:gd fmla="val 1859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247200" y="1328450"/>
            <a:ext cx="8649600" cy="3482700"/>
          </a:xfrm>
          <a:prstGeom prst="roundRect">
            <a:avLst>
              <a:gd fmla="val 3972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"/>
          <p:cNvSpPr txBox="1"/>
          <p:nvPr>
            <p:ph idx="1" type="body"/>
          </p:nvPr>
        </p:nvSpPr>
        <p:spPr>
          <a:xfrm>
            <a:off x="908050" y="1542875"/>
            <a:ext cx="4055700" cy="30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rgbClr val="F2E4D0"/>
              </a:buClr>
              <a:buSzPts val="1600"/>
              <a:buFont typeface="Red Hat Text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rgbClr val="F2E4D0"/>
              </a:buClr>
              <a:buSzPts val="1600"/>
              <a:buFont typeface="Red Hat Text"/>
              <a:buChar char="○"/>
              <a:defRPr sz="12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rgbClr val="F2E4D0"/>
              </a:buClr>
              <a:buSzPts val="1600"/>
              <a:buFont typeface="Red Hat Text"/>
              <a:buChar char="■"/>
              <a:defRPr sz="12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rgbClr val="F2E4D0"/>
              </a:buClr>
              <a:buSzPts val="1600"/>
              <a:buFont typeface="Red Hat Text"/>
              <a:buChar char="●"/>
              <a:defRPr sz="12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rgbClr val="F2E4D0"/>
              </a:buClr>
              <a:buSzPts val="1600"/>
              <a:buFont typeface="Red Hat Text"/>
              <a:buChar char="○"/>
              <a:defRPr sz="12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rgbClr val="F2E4D0"/>
              </a:buClr>
              <a:buSzPts val="1600"/>
              <a:buFont typeface="Red Hat Text"/>
              <a:buChar char="■"/>
              <a:defRPr sz="12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rgbClr val="F2E4D0"/>
              </a:buClr>
              <a:buSzPts val="1600"/>
              <a:buFont typeface="Red Hat Text"/>
              <a:buChar char="●"/>
              <a:defRPr sz="12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rgbClr val="F2E4D0"/>
              </a:buClr>
              <a:buSzPts val="1600"/>
              <a:buFont typeface="Red Hat Text"/>
              <a:buChar char="○"/>
              <a:defRPr sz="12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rgbClr val="F2E4D0"/>
              </a:buClr>
              <a:buSzPts val="1600"/>
              <a:buFont typeface="Red Hat Text"/>
              <a:buChar char="■"/>
              <a:defRPr sz="1200"/>
            </a:lvl9pPr>
          </a:lstStyle>
          <a:p/>
        </p:txBody>
      </p:sp>
      <p:sp>
        <p:nvSpPr>
          <p:cNvPr id="169" name="Google Shape;169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0" name="Google Shape;170;p7"/>
          <p:cNvSpPr/>
          <p:nvPr/>
        </p:nvSpPr>
        <p:spPr>
          <a:xfrm>
            <a:off x="8293800" y="601600"/>
            <a:ext cx="260400" cy="260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8293800" y="1502675"/>
            <a:ext cx="260400" cy="260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8"/>
          <p:cNvGrpSpPr/>
          <p:nvPr/>
        </p:nvGrpSpPr>
        <p:grpSpPr>
          <a:xfrm>
            <a:off x="247200" y="332350"/>
            <a:ext cx="8649600" cy="4478700"/>
            <a:chOff x="247200" y="332350"/>
            <a:chExt cx="8649600" cy="4478700"/>
          </a:xfrm>
        </p:grpSpPr>
        <p:sp>
          <p:nvSpPr>
            <p:cNvPr id="174" name="Google Shape;174;p8"/>
            <p:cNvSpPr/>
            <p:nvPr/>
          </p:nvSpPr>
          <p:spPr>
            <a:xfrm>
              <a:off x="247200" y="332350"/>
              <a:ext cx="8649600" cy="4478700"/>
            </a:xfrm>
            <a:prstGeom prst="roundRect">
              <a:avLst>
                <a:gd fmla="val 3336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120000" dist="76200">
                <a:srgbClr val="2D2E27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5" name="Google Shape;175;p8"/>
            <p:cNvGrpSpPr/>
            <p:nvPr/>
          </p:nvGrpSpPr>
          <p:grpSpPr>
            <a:xfrm>
              <a:off x="247200" y="473369"/>
              <a:ext cx="8642700" cy="247681"/>
              <a:chOff x="247200" y="1419444"/>
              <a:chExt cx="8642700" cy="247681"/>
            </a:xfrm>
          </p:grpSpPr>
          <p:cxnSp>
            <p:nvCxnSpPr>
              <p:cNvPr id="176" name="Google Shape;176;p8"/>
              <p:cNvCxnSpPr/>
              <p:nvPr/>
            </p:nvCxnSpPr>
            <p:spPr>
              <a:xfrm>
                <a:off x="247200" y="1667125"/>
                <a:ext cx="86427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77" name="Google Shape;177;p8"/>
              <p:cNvSpPr/>
              <p:nvPr/>
            </p:nvSpPr>
            <p:spPr>
              <a:xfrm>
                <a:off x="7841645" y="1419444"/>
                <a:ext cx="140400" cy="140400"/>
              </a:xfrm>
              <a:prstGeom prst="ellipse">
                <a:avLst/>
              </a:prstGeom>
              <a:solidFill>
                <a:schemeClr val="dk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2700000" dist="1905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8138893" y="1419444"/>
                <a:ext cx="140400" cy="140400"/>
              </a:xfrm>
              <a:prstGeom prst="ellipse">
                <a:avLst/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2700000" dist="1905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8436142" y="1419444"/>
                <a:ext cx="140400" cy="140400"/>
              </a:xfrm>
              <a:prstGeom prst="ellipse">
                <a:avLst/>
              </a:prstGeom>
              <a:solidFill>
                <a:schemeClr val="l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2700000" dist="1905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0" name="Google Shape;180;p8"/>
          <p:cNvSpPr txBox="1"/>
          <p:nvPr>
            <p:ph type="title"/>
          </p:nvPr>
        </p:nvSpPr>
        <p:spPr>
          <a:xfrm>
            <a:off x="1761550" y="1571738"/>
            <a:ext cx="5620800" cy="159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9"/>
          <p:cNvGrpSpPr/>
          <p:nvPr/>
        </p:nvGrpSpPr>
        <p:grpSpPr>
          <a:xfrm>
            <a:off x="247200" y="332350"/>
            <a:ext cx="8649600" cy="4478700"/>
            <a:chOff x="247200" y="332350"/>
            <a:chExt cx="8649600" cy="4478700"/>
          </a:xfrm>
        </p:grpSpPr>
        <p:sp>
          <p:nvSpPr>
            <p:cNvPr id="183" name="Google Shape;183;p9"/>
            <p:cNvSpPr/>
            <p:nvPr/>
          </p:nvSpPr>
          <p:spPr>
            <a:xfrm>
              <a:off x="247200" y="332350"/>
              <a:ext cx="8649600" cy="4478700"/>
            </a:xfrm>
            <a:prstGeom prst="roundRect">
              <a:avLst>
                <a:gd fmla="val 3336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120000" dist="76200">
                <a:srgbClr val="2D2E27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4" name="Google Shape;184;p9"/>
            <p:cNvGrpSpPr/>
            <p:nvPr/>
          </p:nvGrpSpPr>
          <p:grpSpPr>
            <a:xfrm>
              <a:off x="247200" y="473369"/>
              <a:ext cx="8642700" cy="247681"/>
              <a:chOff x="247200" y="1419444"/>
              <a:chExt cx="8642700" cy="247681"/>
            </a:xfrm>
          </p:grpSpPr>
          <p:cxnSp>
            <p:nvCxnSpPr>
              <p:cNvPr id="185" name="Google Shape;185;p9"/>
              <p:cNvCxnSpPr/>
              <p:nvPr/>
            </p:nvCxnSpPr>
            <p:spPr>
              <a:xfrm>
                <a:off x="247200" y="1667125"/>
                <a:ext cx="86427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6" name="Google Shape;186;p9"/>
              <p:cNvSpPr/>
              <p:nvPr/>
            </p:nvSpPr>
            <p:spPr>
              <a:xfrm>
                <a:off x="7841645" y="1419444"/>
                <a:ext cx="140400" cy="140400"/>
              </a:xfrm>
              <a:prstGeom prst="ellipse">
                <a:avLst/>
              </a:prstGeom>
              <a:solidFill>
                <a:schemeClr val="dk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2700000" dist="1905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8138893" y="1419444"/>
                <a:ext cx="140400" cy="140400"/>
              </a:xfrm>
              <a:prstGeom prst="ellipse">
                <a:avLst/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2700000" dist="1905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8436142" y="1419444"/>
                <a:ext cx="140400" cy="140400"/>
              </a:xfrm>
              <a:prstGeom prst="ellipse">
                <a:avLst/>
              </a:prstGeom>
              <a:solidFill>
                <a:schemeClr val="l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2700000" dist="19050">
                  <a:srgbClr val="2D2E27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9" name="Google Shape;189;p9"/>
          <p:cNvSpPr txBox="1"/>
          <p:nvPr>
            <p:ph type="title"/>
          </p:nvPr>
        </p:nvSpPr>
        <p:spPr>
          <a:xfrm>
            <a:off x="4378800" y="1267200"/>
            <a:ext cx="3633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0" name="Google Shape;190;p9"/>
          <p:cNvSpPr txBox="1"/>
          <p:nvPr>
            <p:ph idx="1" type="subTitle"/>
          </p:nvPr>
        </p:nvSpPr>
        <p:spPr>
          <a:xfrm>
            <a:off x="4378800" y="3155725"/>
            <a:ext cx="4045200" cy="8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0"/>
          <p:cNvGrpSpPr/>
          <p:nvPr/>
        </p:nvGrpSpPr>
        <p:grpSpPr>
          <a:xfrm>
            <a:off x="580475" y="2717975"/>
            <a:ext cx="5050200" cy="1980600"/>
            <a:chOff x="3846500" y="1285975"/>
            <a:chExt cx="5050200" cy="1980600"/>
          </a:xfrm>
        </p:grpSpPr>
        <p:sp>
          <p:nvSpPr>
            <p:cNvPr id="193" name="Google Shape;193;p10"/>
            <p:cNvSpPr/>
            <p:nvPr/>
          </p:nvSpPr>
          <p:spPr>
            <a:xfrm>
              <a:off x="3846500" y="1285975"/>
              <a:ext cx="5050200" cy="1980600"/>
            </a:xfrm>
            <a:prstGeom prst="roundRect">
              <a:avLst>
                <a:gd fmla="val 3972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120000" dist="76200">
                <a:srgbClr val="2D2E27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8436142" y="1419444"/>
              <a:ext cx="140400" cy="140400"/>
            </a:xfrm>
            <a:prstGeom prst="ellipse">
              <a:avLst/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00000" dist="19050">
                <a:srgbClr val="2D2E27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8138893" y="1419444"/>
              <a:ext cx="140400" cy="140400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00000" dist="19050">
                <a:srgbClr val="2D2E27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7841645" y="1419444"/>
              <a:ext cx="140400" cy="140400"/>
            </a:xfrm>
            <a:prstGeom prst="ellipse">
              <a:avLst/>
            </a:prstGeom>
            <a:solidFill>
              <a:schemeClr val="dk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00000" dist="19050">
                <a:srgbClr val="2D2E27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7" name="Google Shape;197;p10"/>
            <p:cNvCxnSpPr/>
            <p:nvPr/>
          </p:nvCxnSpPr>
          <p:spPr>
            <a:xfrm>
              <a:off x="3846500" y="1667125"/>
              <a:ext cx="50433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98" name="Google Shape;198;p10"/>
          <p:cNvSpPr txBox="1"/>
          <p:nvPr>
            <p:ph idx="1" type="body"/>
          </p:nvPr>
        </p:nvSpPr>
        <p:spPr>
          <a:xfrm>
            <a:off x="796200" y="3481425"/>
            <a:ext cx="4590000" cy="8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900"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ExtraBold"/>
              <a:buNone/>
              <a:defRPr sz="3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ExtraBold"/>
              <a:buNone/>
              <a:defRPr sz="3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ExtraBold"/>
              <a:buNone/>
              <a:defRPr sz="3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ExtraBold"/>
              <a:buNone/>
              <a:defRPr sz="3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ExtraBold"/>
              <a:buNone/>
              <a:defRPr sz="3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ExtraBold"/>
              <a:buNone/>
              <a:defRPr sz="3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ExtraBold"/>
              <a:buNone/>
              <a:defRPr sz="3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ExtraBold"/>
              <a:buNone/>
              <a:defRPr sz="3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ExtraBold"/>
              <a:buNone/>
              <a:defRPr sz="3000">
                <a:solidFill>
                  <a:schemeClr val="dk1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●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○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■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●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○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■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●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○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■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juliet4@umbc.edu" TargetMode="External"/><Relationship Id="rId4" Type="http://schemas.openxmlformats.org/officeDocument/2006/relationships/hyperlink" Target="https://www.linkedin.com/in/julie-tu-305280241" TargetMode="External"/><Relationship Id="rId5" Type="http://schemas.openxmlformats.org/officeDocument/2006/relationships/hyperlink" Target="mailto:msultan1@umbc.edu" TargetMode="External"/><Relationship Id="rId6" Type="http://schemas.openxmlformats.org/officeDocument/2006/relationships/hyperlink" Target="mailto:helent2@umbc.edu" TargetMode="External"/><Relationship Id="rId7" Type="http://schemas.openxmlformats.org/officeDocument/2006/relationships/hyperlink" Target="https://www.linkedin.com/in/helen-trinh-500702229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nrandha1@umbc.edu" TargetMode="External"/><Relationship Id="rId4" Type="http://schemas.openxmlformats.org/officeDocument/2006/relationships/hyperlink" Target="mailto:dyang2@umbc.edu" TargetMode="External"/><Relationship Id="rId5" Type="http://schemas.openxmlformats.org/officeDocument/2006/relationships/hyperlink" Target="mailto:nt48051@umbc.edu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8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5"/>
          <p:cNvSpPr txBox="1"/>
          <p:nvPr>
            <p:ph type="ctrTitle"/>
          </p:nvPr>
        </p:nvSpPr>
        <p:spPr>
          <a:xfrm>
            <a:off x="71450" y="1721988"/>
            <a:ext cx="7169400" cy="16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GBM</a:t>
            </a:r>
            <a:endParaRPr>
              <a:highlight>
                <a:schemeClr val="accent5"/>
              </a:highlight>
            </a:endParaRPr>
          </a:p>
        </p:txBody>
      </p:sp>
      <p:pic>
        <p:nvPicPr>
          <p:cNvPr id="417" name="Google Shape;4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899" y="1312938"/>
            <a:ext cx="2615075" cy="251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4"/>
          <p:cNvSpPr txBox="1"/>
          <p:nvPr>
            <p:ph type="title"/>
          </p:nvPr>
        </p:nvSpPr>
        <p:spPr>
          <a:xfrm>
            <a:off x="4378800" y="1865400"/>
            <a:ext cx="3633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Thoughts on Spring 2023 Events?</a:t>
            </a:r>
            <a:endParaRPr>
              <a:highlight>
                <a:schemeClr val="dk2"/>
              </a:highlight>
            </a:endParaRPr>
          </a:p>
        </p:txBody>
      </p:sp>
      <p:pic>
        <p:nvPicPr>
          <p:cNvPr id="560" name="Google Shape;560;p34"/>
          <p:cNvPicPr preferRelativeResize="0"/>
          <p:nvPr/>
        </p:nvPicPr>
        <p:blipFill rotWithShape="1">
          <a:blip r:embed="rId3">
            <a:alphaModFix/>
          </a:blip>
          <a:srcRect b="0" l="16291" r="21761" t="0"/>
          <a:stretch/>
        </p:blipFill>
        <p:spPr>
          <a:xfrm>
            <a:off x="1071825" y="1233175"/>
            <a:ext cx="2795700" cy="3008700"/>
          </a:xfrm>
          <a:prstGeom prst="roundRect">
            <a:avLst>
              <a:gd fmla="val 4616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300000" dist="38100">
              <a:srgbClr val="000000"/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5"/>
          <p:cNvSpPr txBox="1"/>
          <p:nvPr>
            <p:ph type="title"/>
          </p:nvPr>
        </p:nvSpPr>
        <p:spPr>
          <a:xfrm>
            <a:off x="3013650" y="1253438"/>
            <a:ext cx="3133800" cy="18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T-SHIRT RAFFLE TIME!!!!!</a:t>
            </a:r>
            <a:endParaRPr/>
          </a:p>
        </p:txBody>
      </p:sp>
      <p:pic>
        <p:nvPicPr>
          <p:cNvPr id="566" name="Google Shape;5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700" y="2015400"/>
            <a:ext cx="2708850" cy="2954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Jackbox Games!</a:t>
            </a:r>
            <a:endParaRPr/>
          </a:p>
        </p:txBody>
      </p:sp>
      <p:sp>
        <p:nvSpPr>
          <p:cNvPr id="572" name="Google Shape;572;p36"/>
          <p:cNvSpPr txBox="1"/>
          <p:nvPr>
            <p:ph idx="1" type="subTitle"/>
          </p:nvPr>
        </p:nvSpPr>
        <p:spPr>
          <a:xfrm>
            <a:off x="3187200" y="3585700"/>
            <a:ext cx="2769600" cy="8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to survive a horror hotel and play trivia along the way! (15-25 mins)</a:t>
            </a:r>
            <a:endParaRPr/>
          </a:p>
        </p:txBody>
      </p:sp>
      <p:sp>
        <p:nvSpPr>
          <p:cNvPr id="573" name="Google Shape;573;p36"/>
          <p:cNvSpPr txBox="1"/>
          <p:nvPr>
            <p:ph idx="2" type="subTitle"/>
          </p:nvPr>
        </p:nvSpPr>
        <p:spPr>
          <a:xfrm>
            <a:off x="1690350" y="2974925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4" name="Google Shape;57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800" y="1882375"/>
            <a:ext cx="1652400" cy="16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7"/>
          <p:cNvSpPr txBox="1"/>
          <p:nvPr>
            <p:ph type="ctrTitle"/>
          </p:nvPr>
        </p:nvSpPr>
        <p:spPr>
          <a:xfrm>
            <a:off x="987300" y="1668538"/>
            <a:ext cx="7169400" cy="16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THANKS FOR COMING!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SEE YOU IN THE FALL!</a:t>
            </a:r>
            <a:endParaRPr sz="4000"/>
          </a:p>
        </p:txBody>
      </p:sp>
      <p:grpSp>
        <p:nvGrpSpPr>
          <p:cNvPr id="580" name="Google Shape;580;p37"/>
          <p:cNvGrpSpPr/>
          <p:nvPr/>
        </p:nvGrpSpPr>
        <p:grpSpPr>
          <a:xfrm>
            <a:off x="4620528" y="3266805"/>
            <a:ext cx="264873" cy="264913"/>
            <a:chOff x="1379798" y="1723250"/>
            <a:chExt cx="397887" cy="397887"/>
          </a:xfrm>
        </p:grpSpPr>
        <p:sp>
          <p:nvSpPr>
            <p:cNvPr id="581" name="Google Shape;581;p37"/>
            <p:cNvSpPr/>
            <p:nvPr/>
          </p:nvSpPr>
          <p:spPr>
            <a:xfrm>
              <a:off x="1462169" y="1793977"/>
              <a:ext cx="23354" cy="23312"/>
            </a:xfrm>
            <a:custGeom>
              <a:rect b="b" l="l" r="r" t="t"/>
              <a:pathLst>
                <a:path extrusionOk="0" h="1117" w="1119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1379798" y="1723250"/>
              <a:ext cx="397887" cy="397887"/>
            </a:xfrm>
            <a:custGeom>
              <a:rect b="b" l="l" r="r" t="t"/>
              <a:pathLst>
                <a:path extrusionOk="0" h="19065" w="19065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1555413" y="1886846"/>
              <a:ext cx="139912" cy="163558"/>
            </a:xfrm>
            <a:custGeom>
              <a:rect b="b" l="l" r="r" t="t"/>
              <a:pathLst>
                <a:path extrusionOk="0" h="7837" w="6704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1462169" y="1887200"/>
              <a:ext cx="23354" cy="163203"/>
            </a:xfrm>
            <a:custGeom>
              <a:rect b="b" l="l" r="r" t="t"/>
              <a:pathLst>
                <a:path extrusionOk="0" h="7820" w="1119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5" name="Google Shape;585;p37"/>
          <p:cNvGrpSpPr/>
          <p:nvPr/>
        </p:nvGrpSpPr>
        <p:grpSpPr>
          <a:xfrm>
            <a:off x="3894823" y="3266805"/>
            <a:ext cx="264887" cy="264913"/>
            <a:chOff x="266768" y="1721375"/>
            <a:chExt cx="397907" cy="397887"/>
          </a:xfrm>
        </p:grpSpPr>
        <p:sp>
          <p:nvSpPr>
            <p:cNvPr id="586" name="Google Shape;586;p37"/>
            <p:cNvSpPr/>
            <p:nvPr/>
          </p:nvSpPr>
          <p:spPr>
            <a:xfrm>
              <a:off x="454843" y="1791037"/>
              <a:ext cx="136218" cy="328222"/>
            </a:xfrm>
            <a:custGeom>
              <a:rect b="b" l="l" r="r" t="t"/>
              <a:pathLst>
                <a:path extrusionOk="0" h="15727" w="6527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266768" y="1721375"/>
              <a:ext cx="397907" cy="397887"/>
            </a:xfrm>
            <a:custGeom>
              <a:rect b="b" l="l" r="r" t="t"/>
              <a:pathLst>
                <a:path extrusionOk="0" h="19065" w="19066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37"/>
          <p:cNvGrpSpPr/>
          <p:nvPr/>
        </p:nvGrpSpPr>
        <p:grpSpPr>
          <a:xfrm>
            <a:off x="4257690" y="3266805"/>
            <a:ext cx="264859" cy="264913"/>
            <a:chOff x="864491" y="1723250"/>
            <a:chExt cx="397866" cy="397887"/>
          </a:xfrm>
        </p:grpSpPr>
        <p:sp>
          <p:nvSpPr>
            <p:cNvPr id="589" name="Google Shape;589;p37"/>
            <p:cNvSpPr/>
            <p:nvPr/>
          </p:nvSpPr>
          <p:spPr>
            <a:xfrm>
              <a:off x="935197" y="1793977"/>
              <a:ext cx="256451" cy="256430"/>
            </a:xfrm>
            <a:custGeom>
              <a:rect b="b" l="l" r="r" t="t"/>
              <a:pathLst>
                <a:path extrusionOk="0" h="12287" w="12288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1005109" y="1863910"/>
              <a:ext cx="116622" cy="116559"/>
            </a:xfrm>
            <a:custGeom>
              <a:rect b="b" l="l" r="r" t="t"/>
              <a:pathLst>
                <a:path extrusionOk="0" h="5585" w="5588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864491" y="1723250"/>
              <a:ext cx="397866" cy="397887"/>
            </a:xfrm>
            <a:custGeom>
              <a:rect b="b" l="l" r="r" t="t"/>
              <a:pathLst>
                <a:path extrusionOk="0" h="19065" w="19064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6"/>
          <p:cNvSpPr/>
          <p:nvPr/>
        </p:nvSpPr>
        <p:spPr>
          <a:xfrm>
            <a:off x="6005500" y="2030350"/>
            <a:ext cx="2373900" cy="431400"/>
          </a:xfrm>
          <a:prstGeom prst="roundRect">
            <a:avLst>
              <a:gd fmla="val 5742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6"/>
          <p:cNvSpPr/>
          <p:nvPr/>
        </p:nvSpPr>
        <p:spPr>
          <a:xfrm>
            <a:off x="6005500" y="3447050"/>
            <a:ext cx="2373900" cy="431400"/>
          </a:xfrm>
          <a:prstGeom prst="roundRect">
            <a:avLst>
              <a:gd fmla="val 5742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6"/>
          <p:cNvSpPr/>
          <p:nvPr/>
        </p:nvSpPr>
        <p:spPr>
          <a:xfrm>
            <a:off x="1710400" y="3447050"/>
            <a:ext cx="2373900" cy="431400"/>
          </a:xfrm>
          <a:prstGeom prst="roundRect">
            <a:avLst>
              <a:gd fmla="val 5742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6"/>
          <p:cNvSpPr/>
          <p:nvPr/>
        </p:nvSpPr>
        <p:spPr>
          <a:xfrm>
            <a:off x="1710400" y="2030350"/>
            <a:ext cx="2373900" cy="431400"/>
          </a:xfrm>
          <a:prstGeom prst="roundRect">
            <a:avLst>
              <a:gd fmla="val 5742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FAQs</a:t>
            </a:r>
            <a:endParaRPr/>
          </a:p>
        </p:txBody>
      </p:sp>
      <p:sp>
        <p:nvSpPr>
          <p:cNvPr id="427" name="Google Shape;427;p26"/>
          <p:cNvSpPr txBox="1"/>
          <p:nvPr>
            <p:ph idx="1" type="subTitle"/>
          </p:nvPr>
        </p:nvSpPr>
        <p:spPr>
          <a:xfrm>
            <a:off x="1710400" y="2590200"/>
            <a:ext cx="250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for Eboard? </a:t>
            </a:r>
            <a:endParaRPr/>
          </a:p>
        </p:txBody>
      </p:sp>
      <p:sp>
        <p:nvSpPr>
          <p:cNvPr id="428" name="Google Shape;428;p26"/>
          <p:cNvSpPr txBox="1"/>
          <p:nvPr>
            <p:ph idx="3" type="subTitle"/>
          </p:nvPr>
        </p:nvSpPr>
        <p:spPr>
          <a:xfrm>
            <a:off x="1710400" y="2030350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ISSA?</a:t>
            </a:r>
            <a:endParaRPr/>
          </a:p>
        </p:txBody>
      </p:sp>
      <p:sp>
        <p:nvSpPr>
          <p:cNvPr id="429" name="Google Shape;429;p26"/>
          <p:cNvSpPr txBox="1"/>
          <p:nvPr>
            <p:ph idx="5" type="subTitle"/>
          </p:nvPr>
        </p:nvSpPr>
        <p:spPr>
          <a:xfrm>
            <a:off x="6005500" y="2590200"/>
            <a:ext cx="250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program? </a:t>
            </a:r>
            <a:endParaRPr/>
          </a:p>
        </p:txBody>
      </p:sp>
      <p:sp>
        <p:nvSpPr>
          <p:cNvPr id="430" name="Google Shape;430;p26"/>
          <p:cNvSpPr txBox="1"/>
          <p:nvPr>
            <p:ph idx="6" type="subTitle"/>
          </p:nvPr>
        </p:nvSpPr>
        <p:spPr>
          <a:xfrm>
            <a:off x="6005500" y="2030350"/>
            <a:ext cx="23739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Information Systems?</a:t>
            </a:r>
            <a:endParaRPr sz="1500"/>
          </a:p>
        </p:txBody>
      </p:sp>
      <p:sp>
        <p:nvSpPr>
          <p:cNvPr id="431" name="Google Shape;431;p26"/>
          <p:cNvSpPr txBox="1"/>
          <p:nvPr>
            <p:ph idx="8" type="subTitle"/>
          </p:nvPr>
        </p:nvSpPr>
        <p:spPr>
          <a:xfrm>
            <a:off x="1710400" y="4006900"/>
            <a:ext cx="250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professions?</a:t>
            </a:r>
            <a:endParaRPr/>
          </a:p>
        </p:txBody>
      </p:sp>
      <p:sp>
        <p:nvSpPr>
          <p:cNvPr id="432" name="Google Shape;432;p26"/>
          <p:cNvSpPr txBox="1"/>
          <p:nvPr>
            <p:ph idx="9" type="subTitle"/>
          </p:nvPr>
        </p:nvSpPr>
        <p:spPr>
          <a:xfrm>
            <a:off x="1710400" y="3447050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Careers?</a:t>
            </a:r>
            <a:endParaRPr/>
          </a:p>
        </p:txBody>
      </p:sp>
      <p:sp>
        <p:nvSpPr>
          <p:cNvPr id="433" name="Google Shape;433;p26"/>
          <p:cNvSpPr txBox="1"/>
          <p:nvPr>
            <p:ph idx="14" type="subTitle"/>
          </p:nvPr>
        </p:nvSpPr>
        <p:spPr>
          <a:xfrm>
            <a:off x="6005500" y="4006900"/>
            <a:ext cx="250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Involvement on campus?</a:t>
            </a:r>
            <a:endParaRPr/>
          </a:p>
        </p:txBody>
      </p:sp>
      <p:sp>
        <p:nvSpPr>
          <p:cNvPr id="434" name="Google Shape;434;p26"/>
          <p:cNvSpPr txBox="1"/>
          <p:nvPr>
            <p:ph idx="15" type="subTitle"/>
          </p:nvPr>
        </p:nvSpPr>
        <p:spPr>
          <a:xfrm>
            <a:off x="6005500" y="3447050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UMBC?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Networking</a:t>
            </a:r>
            <a:endParaRPr/>
          </a:p>
        </p:txBody>
      </p:sp>
      <p:sp>
        <p:nvSpPr>
          <p:cNvPr id="440" name="Google Shape;440;p27"/>
          <p:cNvSpPr txBox="1"/>
          <p:nvPr>
            <p:ph idx="7" type="subTitle"/>
          </p:nvPr>
        </p:nvSpPr>
        <p:spPr>
          <a:xfrm>
            <a:off x="720000" y="1594050"/>
            <a:ext cx="3702300" cy="16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strongly recommend staying in contact with individuals from networking events, clubs and organizations, and classmates through different social platforms.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1" name="Google Shape;441;p27"/>
          <p:cNvGrpSpPr/>
          <p:nvPr/>
        </p:nvGrpSpPr>
        <p:grpSpPr>
          <a:xfrm>
            <a:off x="6605496" y="1740155"/>
            <a:ext cx="880803" cy="801426"/>
            <a:chOff x="2764842" y="1208918"/>
            <a:chExt cx="339109" cy="339415"/>
          </a:xfrm>
        </p:grpSpPr>
        <p:sp>
          <p:nvSpPr>
            <p:cNvPr id="442" name="Google Shape;442;p27"/>
            <p:cNvSpPr/>
            <p:nvPr/>
          </p:nvSpPr>
          <p:spPr>
            <a:xfrm>
              <a:off x="2764842" y="1448190"/>
              <a:ext cx="339109" cy="40537"/>
            </a:xfrm>
            <a:custGeom>
              <a:rect b="b" l="l" r="r" t="t"/>
              <a:pathLst>
                <a:path extrusionOk="0" h="1858" w="15543">
                  <a:moveTo>
                    <a:pt x="0" y="1"/>
                  </a:moveTo>
                  <a:lnTo>
                    <a:pt x="0" y="1857"/>
                  </a:lnTo>
                  <a:lnTo>
                    <a:pt x="15543" y="1857"/>
                  </a:lnTo>
                  <a:lnTo>
                    <a:pt x="15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2884620" y="1356775"/>
              <a:ext cx="56726" cy="31832"/>
            </a:xfrm>
            <a:custGeom>
              <a:rect b="b" l="l" r="r" t="t"/>
              <a:pathLst>
                <a:path extrusionOk="0" h="1459" w="2600">
                  <a:moveTo>
                    <a:pt x="1" y="0"/>
                  </a:moveTo>
                  <a:lnTo>
                    <a:pt x="1" y="92"/>
                  </a:lnTo>
                  <a:cubicBezTo>
                    <a:pt x="1" y="849"/>
                    <a:pt x="611" y="1459"/>
                    <a:pt x="1367" y="1459"/>
                  </a:cubicBezTo>
                  <a:cubicBezTo>
                    <a:pt x="1924" y="1459"/>
                    <a:pt x="2388" y="1127"/>
                    <a:pt x="2600" y="64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2864679" y="1272276"/>
              <a:ext cx="139174" cy="93772"/>
            </a:xfrm>
            <a:custGeom>
              <a:rect b="b" l="l" r="r" t="t"/>
              <a:pathLst>
                <a:path extrusionOk="0" h="4298" w="6379">
                  <a:moveTo>
                    <a:pt x="6378" y="1"/>
                  </a:moveTo>
                  <a:lnTo>
                    <a:pt x="0" y="1592"/>
                  </a:lnTo>
                  <a:lnTo>
                    <a:pt x="0" y="2706"/>
                  </a:lnTo>
                  <a:lnTo>
                    <a:pt x="6378" y="4297"/>
                  </a:lnTo>
                  <a:lnTo>
                    <a:pt x="63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2764842" y="1208918"/>
              <a:ext cx="339109" cy="219615"/>
            </a:xfrm>
            <a:custGeom>
              <a:rect b="b" l="l" r="r" t="t"/>
              <a:pathLst>
                <a:path extrusionOk="0" h="10066" w="15543">
                  <a:moveTo>
                    <a:pt x="11870" y="942"/>
                  </a:moveTo>
                  <a:lnTo>
                    <a:pt x="11870" y="9150"/>
                  </a:lnTo>
                  <a:lnTo>
                    <a:pt x="10954" y="9150"/>
                  </a:lnTo>
                  <a:lnTo>
                    <a:pt x="10954" y="8142"/>
                  </a:lnTo>
                  <a:lnTo>
                    <a:pt x="8992" y="7652"/>
                  </a:lnTo>
                  <a:cubicBezTo>
                    <a:pt x="8673" y="8528"/>
                    <a:pt x="7838" y="9150"/>
                    <a:pt x="6857" y="9150"/>
                  </a:cubicBezTo>
                  <a:cubicBezTo>
                    <a:pt x="5610" y="9150"/>
                    <a:pt x="4576" y="8130"/>
                    <a:pt x="4576" y="6869"/>
                  </a:cubicBezTo>
                  <a:lnTo>
                    <a:pt x="4576" y="6538"/>
                  </a:lnTo>
                  <a:lnTo>
                    <a:pt x="3674" y="6312"/>
                  </a:lnTo>
                  <a:lnTo>
                    <a:pt x="3674" y="3780"/>
                  </a:lnTo>
                  <a:lnTo>
                    <a:pt x="10954" y="1963"/>
                  </a:lnTo>
                  <a:lnTo>
                    <a:pt x="10954" y="942"/>
                  </a:lnTo>
                  <a:close/>
                  <a:moveTo>
                    <a:pt x="0" y="0"/>
                  </a:moveTo>
                  <a:lnTo>
                    <a:pt x="0" y="10066"/>
                  </a:lnTo>
                  <a:lnTo>
                    <a:pt x="15543" y="10066"/>
                  </a:lnTo>
                  <a:lnTo>
                    <a:pt x="15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2845000" y="1508647"/>
              <a:ext cx="178816" cy="39686"/>
            </a:xfrm>
            <a:custGeom>
              <a:rect b="b" l="l" r="r" t="t"/>
              <a:pathLst>
                <a:path extrusionOk="0" h="1819" w="8196">
                  <a:moveTo>
                    <a:pt x="1817" y="1"/>
                  </a:moveTo>
                  <a:lnTo>
                    <a:pt x="1817" y="902"/>
                  </a:lnTo>
                  <a:lnTo>
                    <a:pt x="0" y="902"/>
                  </a:lnTo>
                  <a:lnTo>
                    <a:pt x="0" y="1818"/>
                  </a:lnTo>
                  <a:lnTo>
                    <a:pt x="8196" y="1818"/>
                  </a:lnTo>
                  <a:lnTo>
                    <a:pt x="8196" y="902"/>
                  </a:lnTo>
                  <a:lnTo>
                    <a:pt x="6378" y="902"/>
                  </a:lnTo>
                  <a:lnTo>
                    <a:pt x="63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7" name="Google Shape;447;p27"/>
          <p:cNvGrpSpPr/>
          <p:nvPr/>
        </p:nvGrpSpPr>
        <p:grpSpPr>
          <a:xfrm>
            <a:off x="6010644" y="3480768"/>
            <a:ext cx="721905" cy="934884"/>
            <a:chOff x="3473998" y="1208918"/>
            <a:chExt cx="230611" cy="339415"/>
          </a:xfrm>
        </p:grpSpPr>
        <p:sp>
          <p:nvSpPr>
            <p:cNvPr id="448" name="Google Shape;448;p27"/>
            <p:cNvSpPr/>
            <p:nvPr/>
          </p:nvSpPr>
          <p:spPr>
            <a:xfrm>
              <a:off x="3473998" y="1208918"/>
              <a:ext cx="230611" cy="159137"/>
            </a:xfrm>
            <a:custGeom>
              <a:rect b="b" l="l" r="r" t="t"/>
              <a:pathLst>
                <a:path extrusionOk="0" h="7294" w="10570">
                  <a:moveTo>
                    <a:pt x="5291" y="0"/>
                  </a:moveTo>
                  <a:cubicBezTo>
                    <a:pt x="3793" y="14"/>
                    <a:pt x="2387" y="677"/>
                    <a:pt x="1459" y="1844"/>
                  </a:cubicBezTo>
                  <a:cubicBezTo>
                    <a:pt x="372" y="3156"/>
                    <a:pt x="0" y="4974"/>
                    <a:pt x="411" y="6936"/>
                  </a:cubicBezTo>
                  <a:lnTo>
                    <a:pt x="478" y="7294"/>
                  </a:lnTo>
                  <a:lnTo>
                    <a:pt x="2161" y="7294"/>
                  </a:lnTo>
                  <a:cubicBezTo>
                    <a:pt x="1857" y="6763"/>
                    <a:pt x="1671" y="6141"/>
                    <a:pt x="1671" y="5477"/>
                  </a:cubicBezTo>
                  <a:cubicBezTo>
                    <a:pt x="1671" y="4814"/>
                    <a:pt x="1857" y="4191"/>
                    <a:pt x="2161" y="3647"/>
                  </a:cubicBezTo>
                  <a:lnTo>
                    <a:pt x="1459" y="3647"/>
                  </a:lnTo>
                  <a:cubicBezTo>
                    <a:pt x="1631" y="3197"/>
                    <a:pt x="1857" y="2785"/>
                    <a:pt x="2161" y="2414"/>
                  </a:cubicBezTo>
                  <a:cubicBezTo>
                    <a:pt x="2918" y="1473"/>
                    <a:pt x="4058" y="928"/>
                    <a:pt x="5291" y="916"/>
                  </a:cubicBezTo>
                  <a:cubicBezTo>
                    <a:pt x="6511" y="928"/>
                    <a:pt x="7652" y="1473"/>
                    <a:pt x="8421" y="2414"/>
                  </a:cubicBezTo>
                  <a:cubicBezTo>
                    <a:pt x="8713" y="2785"/>
                    <a:pt x="8951" y="3197"/>
                    <a:pt x="9110" y="3647"/>
                  </a:cubicBezTo>
                  <a:lnTo>
                    <a:pt x="8474" y="3647"/>
                  </a:lnTo>
                  <a:cubicBezTo>
                    <a:pt x="8779" y="4191"/>
                    <a:pt x="8965" y="4814"/>
                    <a:pt x="8965" y="5477"/>
                  </a:cubicBezTo>
                  <a:cubicBezTo>
                    <a:pt x="8965" y="6141"/>
                    <a:pt x="8779" y="6763"/>
                    <a:pt x="8474" y="7294"/>
                  </a:cubicBezTo>
                  <a:lnTo>
                    <a:pt x="10092" y="7294"/>
                  </a:lnTo>
                  <a:lnTo>
                    <a:pt x="10171" y="6936"/>
                  </a:lnTo>
                  <a:cubicBezTo>
                    <a:pt x="10569" y="4974"/>
                    <a:pt x="10198" y="3156"/>
                    <a:pt x="9124" y="1844"/>
                  </a:cubicBezTo>
                  <a:cubicBezTo>
                    <a:pt x="8182" y="690"/>
                    <a:pt x="6790" y="14"/>
                    <a:pt x="5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3480631" y="1447623"/>
              <a:ext cx="218764" cy="100710"/>
            </a:xfrm>
            <a:custGeom>
              <a:rect b="b" l="l" r="r" t="t"/>
              <a:pathLst>
                <a:path extrusionOk="0" h="4616" w="10027">
                  <a:moveTo>
                    <a:pt x="5465" y="1857"/>
                  </a:moveTo>
                  <a:lnTo>
                    <a:pt x="5465" y="2758"/>
                  </a:lnTo>
                  <a:lnTo>
                    <a:pt x="4563" y="2758"/>
                  </a:lnTo>
                  <a:lnTo>
                    <a:pt x="4563" y="1857"/>
                  </a:lnTo>
                  <a:close/>
                  <a:moveTo>
                    <a:pt x="1" y="0"/>
                  </a:moveTo>
                  <a:lnTo>
                    <a:pt x="1" y="4615"/>
                  </a:lnTo>
                  <a:lnTo>
                    <a:pt x="10026" y="4615"/>
                  </a:lnTo>
                  <a:lnTo>
                    <a:pt x="100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3530396" y="1268807"/>
              <a:ext cx="119233" cy="119233"/>
            </a:xfrm>
            <a:custGeom>
              <a:rect b="b" l="l" r="r" t="t"/>
              <a:pathLst>
                <a:path extrusionOk="0" h="5465" w="5465">
                  <a:moveTo>
                    <a:pt x="2733" y="1"/>
                  </a:moveTo>
                  <a:cubicBezTo>
                    <a:pt x="1221" y="1"/>
                    <a:pt x="1" y="1221"/>
                    <a:pt x="1" y="2732"/>
                  </a:cubicBezTo>
                  <a:cubicBezTo>
                    <a:pt x="1" y="4244"/>
                    <a:pt x="1221" y="5464"/>
                    <a:pt x="2733" y="5464"/>
                  </a:cubicBezTo>
                  <a:cubicBezTo>
                    <a:pt x="4244" y="5464"/>
                    <a:pt x="5465" y="4244"/>
                    <a:pt x="5465" y="2732"/>
                  </a:cubicBezTo>
                  <a:cubicBezTo>
                    <a:pt x="5465" y="1221"/>
                    <a:pt x="4244" y="1"/>
                    <a:pt x="2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3515669" y="1388018"/>
              <a:ext cx="148730" cy="39642"/>
            </a:xfrm>
            <a:custGeom>
              <a:rect b="b" l="l" r="r" t="t"/>
              <a:pathLst>
                <a:path extrusionOk="0" h="1817" w="6817">
                  <a:moveTo>
                    <a:pt x="3408" y="0"/>
                  </a:moveTo>
                  <a:cubicBezTo>
                    <a:pt x="2002" y="0"/>
                    <a:pt x="743" y="703"/>
                    <a:pt x="0" y="1817"/>
                  </a:cubicBezTo>
                  <a:lnTo>
                    <a:pt x="6816" y="1817"/>
                  </a:lnTo>
                  <a:cubicBezTo>
                    <a:pt x="6074" y="703"/>
                    <a:pt x="4801" y="0"/>
                    <a:pt x="3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" name="Google Shape;452;p27"/>
          <p:cNvGrpSpPr/>
          <p:nvPr/>
        </p:nvGrpSpPr>
        <p:grpSpPr>
          <a:xfrm>
            <a:off x="4712551" y="2938980"/>
            <a:ext cx="880793" cy="801426"/>
            <a:chOff x="4729682" y="1208918"/>
            <a:chExt cx="339393" cy="339415"/>
          </a:xfrm>
        </p:grpSpPr>
        <p:sp>
          <p:nvSpPr>
            <p:cNvPr id="453" name="Google Shape;453;p27"/>
            <p:cNvSpPr/>
            <p:nvPr/>
          </p:nvSpPr>
          <p:spPr>
            <a:xfrm>
              <a:off x="4989507" y="1289337"/>
              <a:ext cx="19963" cy="119233"/>
            </a:xfrm>
            <a:custGeom>
              <a:rect b="b" l="l" r="r" t="t"/>
              <a:pathLst>
                <a:path extrusionOk="0" h="5465" w="915">
                  <a:moveTo>
                    <a:pt x="0" y="1"/>
                  </a:moveTo>
                  <a:lnTo>
                    <a:pt x="0" y="5464"/>
                  </a:lnTo>
                  <a:lnTo>
                    <a:pt x="915" y="5464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4789288" y="1289337"/>
              <a:ext cx="19963" cy="119233"/>
            </a:xfrm>
            <a:custGeom>
              <a:rect b="b" l="l" r="r" t="t"/>
              <a:pathLst>
                <a:path extrusionOk="0" h="5465" w="915">
                  <a:moveTo>
                    <a:pt x="0" y="1"/>
                  </a:moveTo>
                  <a:lnTo>
                    <a:pt x="0" y="5464"/>
                  </a:lnTo>
                  <a:lnTo>
                    <a:pt x="915" y="5464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4789288" y="1428511"/>
              <a:ext cx="19963" cy="19701"/>
            </a:xfrm>
            <a:custGeom>
              <a:rect b="b" l="l" r="r" t="t"/>
              <a:pathLst>
                <a:path extrusionOk="0" h="903" w="915">
                  <a:moveTo>
                    <a:pt x="0" y="1"/>
                  </a:moveTo>
                  <a:lnTo>
                    <a:pt x="0" y="903"/>
                  </a:lnTo>
                  <a:lnTo>
                    <a:pt x="915" y="903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4989507" y="1428511"/>
              <a:ext cx="19963" cy="19701"/>
            </a:xfrm>
            <a:custGeom>
              <a:rect b="b" l="l" r="r" t="t"/>
              <a:pathLst>
                <a:path extrusionOk="0" h="903" w="915">
                  <a:moveTo>
                    <a:pt x="0" y="1"/>
                  </a:moveTo>
                  <a:lnTo>
                    <a:pt x="0" y="903"/>
                  </a:lnTo>
                  <a:lnTo>
                    <a:pt x="915" y="903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5029128" y="1289337"/>
              <a:ext cx="39948" cy="105073"/>
            </a:xfrm>
            <a:custGeom>
              <a:rect b="b" l="l" r="r" t="t"/>
              <a:pathLst>
                <a:path extrusionOk="0" h="4816" w="1831">
                  <a:moveTo>
                    <a:pt x="1" y="1"/>
                  </a:moveTo>
                  <a:lnTo>
                    <a:pt x="1" y="4815"/>
                  </a:lnTo>
                  <a:lnTo>
                    <a:pt x="1831" y="2998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4829214" y="1289337"/>
              <a:ext cx="140330" cy="119233"/>
            </a:xfrm>
            <a:custGeom>
              <a:rect b="b" l="l" r="r" t="t"/>
              <a:pathLst>
                <a:path extrusionOk="0" h="5465" w="6432">
                  <a:moveTo>
                    <a:pt x="1" y="1"/>
                  </a:moveTo>
                  <a:lnTo>
                    <a:pt x="1" y="5464"/>
                  </a:lnTo>
                  <a:lnTo>
                    <a:pt x="6432" y="5464"/>
                  </a:lnTo>
                  <a:lnTo>
                    <a:pt x="64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4729682" y="1382803"/>
              <a:ext cx="39948" cy="165529"/>
            </a:xfrm>
            <a:custGeom>
              <a:rect b="b" l="l" r="r" t="t"/>
              <a:pathLst>
                <a:path extrusionOk="0" h="7587" w="1831">
                  <a:moveTo>
                    <a:pt x="1" y="1"/>
                  </a:moveTo>
                  <a:lnTo>
                    <a:pt x="1" y="7586"/>
                  </a:lnTo>
                  <a:lnTo>
                    <a:pt x="1831" y="7586"/>
                  </a:lnTo>
                  <a:lnTo>
                    <a:pt x="1831" y="18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4729682" y="1289337"/>
              <a:ext cx="39948" cy="105073"/>
            </a:xfrm>
            <a:custGeom>
              <a:rect b="b" l="l" r="r" t="t"/>
              <a:pathLst>
                <a:path extrusionOk="0" h="4816" w="1831">
                  <a:moveTo>
                    <a:pt x="1" y="1"/>
                  </a:moveTo>
                  <a:lnTo>
                    <a:pt x="1" y="2998"/>
                  </a:lnTo>
                  <a:lnTo>
                    <a:pt x="1831" y="4815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5029128" y="1382803"/>
              <a:ext cx="39948" cy="165529"/>
            </a:xfrm>
            <a:custGeom>
              <a:rect b="b" l="l" r="r" t="t"/>
              <a:pathLst>
                <a:path extrusionOk="0" h="7587" w="1831">
                  <a:moveTo>
                    <a:pt x="1831" y="1"/>
                  </a:moveTo>
                  <a:lnTo>
                    <a:pt x="1" y="1817"/>
                  </a:lnTo>
                  <a:lnTo>
                    <a:pt x="1" y="7586"/>
                  </a:lnTo>
                  <a:lnTo>
                    <a:pt x="1831" y="7586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4789288" y="1468153"/>
              <a:ext cx="19963" cy="80179"/>
            </a:xfrm>
            <a:custGeom>
              <a:rect b="b" l="l" r="r" t="t"/>
              <a:pathLst>
                <a:path extrusionOk="0" h="3675" w="915">
                  <a:moveTo>
                    <a:pt x="0" y="0"/>
                  </a:moveTo>
                  <a:lnTo>
                    <a:pt x="0" y="3674"/>
                  </a:lnTo>
                  <a:lnTo>
                    <a:pt x="915" y="3674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4829214" y="1428511"/>
              <a:ext cx="140330" cy="119822"/>
            </a:xfrm>
            <a:custGeom>
              <a:rect b="b" l="l" r="r" t="t"/>
              <a:pathLst>
                <a:path extrusionOk="0" h="5492" w="6432">
                  <a:moveTo>
                    <a:pt x="1" y="1"/>
                  </a:moveTo>
                  <a:lnTo>
                    <a:pt x="1" y="5491"/>
                  </a:lnTo>
                  <a:lnTo>
                    <a:pt x="6432" y="5491"/>
                  </a:lnTo>
                  <a:lnTo>
                    <a:pt x="64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4989507" y="1468153"/>
              <a:ext cx="19963" cy="80179"/>
            </a:xfrm>
            <a:custGeom>
              <a:rect b="b" l="l" r="r" t="t"/>
              <a:pathLst>
                <a:path extrusionOk="0" h="3675" w="915">
                  <a:moveTo>
                    <a:pt x="0" y="0"/>
                  </a:moveTo>
                  <a:lnTo>
                    <a:pt x="0" y="3674"/>
                  </a:lnTo>
                  <a:lnTo>
                    <a:pt x="915" y="3674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4829214" y="1208918"/>
              <a:ext cx="140330" cy="60500"/>
            </a:xfrm>
            <a:custGeom>
              <a:rect b="b" l="l" r="r" t="t"/>
              <a:pathLst>
                <a:path extrusionOk="0" h="2773" w="6432">
                  <a:moveTo>
                    <a:pt x="1" y="0"/>
                  </a:moveTo>
                  <a:lnTo>
                    <a:pt x="1" y="2772"/>
                  </a:lnTo>
                  <a:lnTo>
                    <a:pt x="902" y="2772"/>
                  </a:lnTo>
                  <a:lnTo>
                    <a:pt x="902" y="1857"/>
                  </a:lnTo>
                  <a:lnTo>
                    <a:pt x="5530" y="1857"/>
                  </a:lnTo>
                  <a:lnTo>
                    <a:pt x="5530" y="2772"/>
                  </a:lnTo>
                  <a:lnTo>
                    <a:pt x="6432" y="2772"/>
                  </a:lnTo>
                  <a:lnTo>
                    <a:pt x="64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6" name="Google Shape;466;p27"/>
          <p:cNvSpPr txBox="1"/>
          <p:nvPr/>
        </p:nvSpPr>
        <p:spPr>
          <a:xfrm>
            <a:off x="720000" y="3122650"/>
            <a:ext cx="2487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lang="en" sz="1800">
                <a:latin typeface="Inter"/>
                <a:ea typeface="Inter"/>
                <a:cs typeface="Inter"/>
                <a:sym typeface="Inter"/>
              </a:rPr>
              <a:t>Handshake</a:t>
            </a:r>
            <a:endParaRPr sz="1800"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lang="en" sz="1800">
                <a:latin typeface="Inter"/>
                <a:ea typeface="Inter"/>
                <a:cs typeface="Inter"/>
                <a:sym typeface="Inter"/>
              </a:rPr>
              <a:t>LinkedIn</a:t>
            </a:r>
            <a:endParaRPr sz="1800"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lang="en" sz="1800">
                <a:latin typeface="Inter"/>
                <a:ea typeface="Inter"/>
                <a:cs typeface="Inter"/>
                <a:sym typeface="Inter"/>
              </a:rPr>
              <a:t>Slack</a:t>
            </a:r>
            <a:endParaRPr sz="1800"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67" name="Google Shape;467;p27"/>
          <p:cNvGrpSpPr/>
          <p:nvPr/>
        </p:nvGrpSpPr>
        <p:grpSpPr>
          <a:xfrm>
            <a:off x="5030623" y="1740142"/>
            <a:ext cx="880803" cy="801435"/>
            <a:chOff x="3419891" y="1948422"/>
            <a:chExt cx="339109" cy="339131"/>
          </a:xfrm>
        </p:grpSpPr>
        <p:sp>
          <p:nvSpPr>
            <p:cNvPr id="468" name="Google Shape;468;p27"/>
            <p:cNvSpPr/>
            <p:nvPr/>
          </p:nvSpPr>
          <p:spPr>
            <a:xfrm>
              <a:off x="3519706" y="2028579"/>
              <a:ext cx="139174" cy="258974"/>
            </a:xfrm>
            <a:custGeom>
              <a:rect b="b" l="l" r="r" t="t"/>
              <a:pathLst>
                <a:path extrusionOk="0" h="11870" w="6379">
                  <a:moveTo>
                    <a:pt x="1698" y="4231"/>
                  </a:moveTo>
                  <a:lnTo>
                    <a:pt x="2733" y="5279"/>
                  </a:lnTo>
                  <a:lnTo>
                    <a:pt x="2733" y="6830"/>
                  </a:lnTo>
                  <a:lnTo>
                    <a:pt x="1831" y="6830"/>
                  </a:lnTo>
                  <a:lnTo>
                    <a:pt x="1831" y="5650"/>
                  </a:lnTo>
                  <a:lnTo>
                    <a:pt x="1048" y="4881"/>
                  </a:lnTo>
                  <a:lnTo>
                    <a:pt x="1698" y="4231"/>
                  </a:lnTo>
                  <a:close/>
                  <a:moveTo>
                    <a:pt x="4695" y="4231"/>
                  </a:moveTo>
                  <a:lnTo>
                    <a:pt x="5344" y="4881"/>
                  </a:lnTo>
                  <a:lnTo>
                    <a:pt x="4563" y="5650"/>
                  </a:lnTo>
                  <a:lnTo>
                    <a:pt x="4563" y="6830"/>
                  </a:lnTo>
                  <a:lnTo>
                    <a:pt x="3647" y="6830"/>
                  </a:lnTo>
                  <a:lnTo>
                    <a:pt x="3647" y="5279"/>
                  </a:lnTo>
                  <a:lnTo>
                    <a:pt x="4695" y="4231"/>
                  </a:lnTo>
                  <a:close/>
                  <a:moveTo>
                    <a:pt x="1698" y="7427"/>
                  </a:moveTo>
                  <a:lnTo>
                    <a:pt x="2733" y="8461"/>
                  </a:lnTo>
                  <a:lnTo>
                    <a:pt x="2733" y="10026"/>
                  </a:lnTo>
                  <a:lnTo>
                    <a:pt x="1831" y="10026"/>
                  </a:lnTo>
                  <a:lnTo>
                    <a:pt x="1831" y="8846"/>
                  </a:lnTo>
                  <a:lnTo>
                    <a:pt x="1048" y="8064"/>
                  </a:lnTo>
                  <a:lnTo>
                    <a:pt x="1698" y="7427"/>
                  </a:lnTo>
                  <a:close/>
                  <a:moveTo>
                    <a:pt x="4695" y="7427"/>
                  </a:moveTo>
                  <a:lnTo>
                    <a:pt x="5344" y="8064"/>
                  </a:lnTo>
                  <a:lnTo>
                    <a:pt x="4563" y="8846"/>
                  </a:lnTo>
                  <a:lnTo>
                    <a:pt x="4563" y="10026"/>
                  </a:lnTo>
                  <a:lnTo>
                    <a:pt x="3647" y="10026"/>
                  </a:lnTo>
                  <a:lnTo>
                    <a:pt x="3647" y="8461"/>
                  </a:lnTo>
                  <a:lnTo>
                    <a:pt x="4695" y="7427"/>
                  </a:lnTo>
                  <a:close/>
                  <a:moveTo>
                    <a:pt x="3196" y="1"/>
                  </a:moveTo>
                  <a:cubicBezTo>
                    <a:pt x="2188" y="1"/>
                    <a:pt x="1366" y="809"/>
                    <a:pt x="1366" y="1817"/>
                  </a:cubicBezTo>
                  <a:lnTo>
                    <a:pt x="1366" y="2733"/>
                  </a:lnTo>
                  <a:lnTo>
                    <a:pt x="915" y="2733"/>
                  </a:lnTo>
                  <a:lnTo>
                    <a:pt x="1" y="11869"/>
                  </a:lnTo>
                  <a:lnTo>
                    <a:pt x="6379" y="11869"/>
                  </a:lnTo>
                  <a:lnTo>
                    <a:pt x="5477" y="2733"/>
                  </a:lnTo>
                  <a:lnTo>
                    <a:pt x="5013" y="2733"/>
                  </a:lnTo>
                  <a:lnTo>
                    <a:pt x="5013" y="1817"/>
                  </a:lnTo>
                  <a:cubicBezTo>
                    <a:pt x="5013" y="809"/>
                    <a:pt x="4204" y="1"/>
                    <a:pt x="3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3419891" y="2227337"/>
              <a:ext cx="80157" cy="60216"/>
            </a:xfrm>
            <a:custGeom>
              <a:rect b="b" l="l" r="r" t="t"/>
              <a:pathLst>
                <a:path extrusionOk="0" h="2760" w="3674">
                  <a:moveTo>
                    <a:pt x="1844" y="1"/>
                  </a:moveTo>
                  <a:cubicBezTo>
                    <a:pt x="836" y="1"/>
                    <a:pt x="0" y="823"/>
                    <a:pt x="0" y="1818"/>
                  </a:cubicBezTo>
                  <a:lnTo>
                    <a:pt x="0" y="2759"/>
                  </a:lnTo>
                  <a:lnTo>
                    <a:pt x="3674" y="2759"/>
                  </a:lnTo>
                  <a:lnTo>
                    <a:pt x="3674" y="1818"/>
                  </a:lnTo>
                  <a:cubicBezTo>
                    <a:pt x="3674" y="823"/>
                    <a:pt x="2852" y="1"/>
                    <a:pt x="1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3430298" y="2147790"/>
              <a:ext cx="59627" cy="59627"/>
            </a:xfrm>
            <a:custGeom>
              <a:rect b="b" l="l" r="r" t="t"/>
              <a:pathLst>
                <a:path extrusionOk="0" h="2733" w="2733">
                  <a:moveTo>
                    <a:pt x="1367" y="0"/>
                  </a:moveTo>
                  <a:cubicBezTo>
                    <a:pt x="610" y="0"/>
                    <a:pt x="0" y="610"/>
                    <a:pt x="0" y="1366"/>
                  </a:cubicBezTo>
                  <a:cubicBezTo>
                    <a:pt x="0" y="2122"/>
                    <a:pt x="610" y="2732"/>
                    <a:pt x="1367" y="2732"/>
                  </a:cubicBezTo>
                  <a:cubicBezTo>
                    <a:pt x="2122" y="2732"/>
                    <a:pt x="2732" y="2122"/>
                    <a:pt x="2732" y="1366"/>
                  </a:cubicBezTo>
                  <a:cubicBezTo>
                    <a:pt x="2732" y="610"/>
                    <a:pt x="2122" y="0"/>
                    <a:pt x="1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3678843" y="2227337"/>
              <a:ext cx="80157" cy="60216"/>
            </a:xfrm>
            <a:custGeom>
              <a:rect b="b" l="l" r="r" t="t"/>
              <a:pathLst>
                <a:path extrusionOk="0" h="2760" w="3674">
                  <a:moveTo>
                    <a:pt x="1817" y="1"/>
                  </a:moveTo>
                  <a:cubicBezTo>
                    <a:pt x="823" y="1"/>
                    <a:pt x="0" y="823"/>
                    <a:pt x="0" y="1818"/>
                  </a:cubicBezTo>
                  <a:lnTo>
                    <a:pt x="0" y="2759"/>
                  </a:lnTo>
                  <a:lnTo>
                    <a:pt x="3673" y="2759"/>
                  </a:lnTo>
                  <a:lnTo>
                    <a:pt x="3673" y="1818"/>
                  </a:lnTo>
                  <a:cubicBezTo>
                    <a:pt x="3673" y="823"/>
                    <a:pt x="2825" y="1"/>
                    <a:pt x="1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3688682" y="2147790"/>
              <a:ext cx="59889" cy="59627"/>
            </a:xfrm>
            <a:custGeom>
              <a:rect b="b" l="l" r="r" t="t"/>
              <a:pathLst>
                <a:path extrusionOk="0" h="2733" w="2745">
                  <a:moveTo>
                    <a:pt x="1366" y="0"/>
                  </a:moveTo>
                  <a:cubicBezTo>
                    <a:pt x="623" y="0"/>
                    <a:pt x="0" y="610"/>
                    <a:pt x="0" y="1366"/>
                  </a:cubicBezTo>
                  <a:cubicBezTo>
                    <a:pt x="0" y="2122"/>
                    <a:pt x="623" y="2732"/>
                    <a:pt x="1366" y="2732"/>
                  </a:cubicBezTo>
                  <a:cubicBezTo>
                    <a:pt x="2122" y="2732"/>
                    <a:pt x="2745" y="2122"/>
                    <a:pt x="2745" y="1366"/>
                  </a:cubicBezTo>
                  <a:cubicBezTo>
                    <a:pt x="2745" y="610"/>
                    <a:pt x="2122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3678843" y="2068222"/>
              <a:ext cx="80157" cy="59605"/>
            </a:xfrm>
            <a:custGeom>
              <a:rect b="b" l="l" r="r" t="t"/>
              <a:pathLst>
                <a:path extrusionOk="0" h="2732" w="3674">
                  <a:moveTo>
                    <a:pt x="1817" y="0"/>
                  </a:moveTo>
                  <a:cubicBezTo>
                    <a:pt x="823" y="0"/>
                    <a:pt x="0" y="822"/>
                    <a:pt x="0" y="1830"/>
                  </a:cubicBezTo>
                  <a:lnTo>
                    <a:pt x="0" y="2732"/>
                  </a:lnTo>
                  <a:lnTo>
                    <a:pt x="3673" y="2732"/>
                  </a:lnTo>
                  <a:lnTo>
                    <a:pt x="3673" y="1830"/>
                  </a:lnTo>
                  <a:cubicBezTo>
                    <a:pt x="3673" y="822"/>
                    <a:pt x="2825" y="0"/>
                    <a:pt x="18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3688682" y="1988653"/>
              <a:ext cx="59889" cy="59911"/>
            </a:xfrm>
            <a:custGeom>
              <a:rect b="b" l="l" r="r" t="t"/>
              <a:pathLst>
                <a:path extrusionOk="0" h="2746" w="2745">
                  <a:moveTo>
                    <a:pt x="1366" y="1"/>
                  </a:moveTo>
                  <a:cubicBezTo>
                    <a:pt x="623" y="1"/>
                    <a:pt x="0" y="623"/>
                    <a:pt x="0" y="1380"/>
                  </a:cubicBezTo>
                  <a:cubicBezTo>
                    <a:pt x="0" y="2123"/>
                    <a:pt x="623" y="2745"/>
                    <a:pt x="1366" y="2745"/>
                  </a:cubicBezTo>
                  <a:cubicBezTo>
                    <a:pt x="2122" y="2745"/>
                    <a:pt x="2745" y="2123"/>
                    <a:pt x="2745" y="1380"/>
                  </a:cubicBezTo>
                  <a:cubicBezTo>
                    <a:pt x="2745" y="623"/>
                    <a:pt x="2122" y="1"/>
                    <a:pt x="1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3419891" y="2068222"/>
              <a:ext cx="80157" cy="59605"/>
            </a:xfrm>
            <a:custGeom>
              <a:rect b="b" l="l" r="r" t="t"/>
              <a:pathLst>
                <a:path extrusionOk="0" h="2732" w="3674">
                  <a:moveTo>
                    <a:pt x="1844" y="0"/>
                  </a:moveTo>
                  <a:cubicBezTo>
                    <a:pt x="836" y="0"/>
                    <a:pt x="0" y="822"/>
                    <a:pt x="0" y="1830"/>
                  </a:cubicBezTo>
                  <a:lnTo>
                    <a:pt x="0" y="2732"/>
                  </a:lnTo>
                  <a:lnTo>
                    <a:pt x="3674" y="2732"/>
                  </a:lnTo>
                  <a:lnTo>
                    <a:pt x="3674" y="1830"/>
                  </a:lnTo>
                  <a:cubicBezTo>
                    <a:pt x="3674" y="822"/>
                    <a:pt x="2852" y="0"/>
                    <a:pt x="1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3430298" y="1988653"/>
              <a:ext cx="59627" cy="59911"/>
            </a:xfrm>
            <a:custGeom>
              <a:rect b="b" l="l" r="r" t="t"/>
              <a:pathLst>
                <a:path extrusionOk="0" h="2746" w="2733">
                  <a:moveTo>
                    <a:pt x="1367" y="1"/>
                  </a:moveTo>
                  <a:cubicBezTo>
                    <a:pt x="610" y="1"/>
                    <a:pt x="0" y="623"/>
                    <a:pt x="0" y="1380"/>
                  </a:cubicBezTo>
                  <a:cubicBezTo>
                    <a:pt x="0" y="2123"/>
                    <a:pt x="610" y="2745"/>
                    <a:pt x="1367" y="2745"/>
                  </a:cubicBezTo>
                  <a:cubicBezTo>
                    <a:pt x="2122" y="2745"/>
                    <a:pt x="2732" y="2123"/>
                    <a:pt x="2732" y="1380"/>
                  </a:cubicBezTo>
                  <a:cubicBezTo>
                    <a:pt x="2732" y="623"/>
                    <a:pt x="2122" y="1"/>
                    <a:pt x="1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3559632" y="1948422"/>
              <a:ext cx="59627" cy="60216"/>
            </a:xfrm>
            <a:custGeom>
              <a:rect b="b" l="l" r="r" t="t"/>
              <a:pathLst>
                <a:path extrusionOk="0" h="2760" w="2733">
                  <a:moveTo>
                    <a:pt x="1366" y="1"/>
                  </a:moveTo>
                  <a:cubicBezTo>
                    <a:pt x="611" y="1"/>
                    <a:pt x="1" y="637"/>
                    <a:pt x="1" y="1394"/>
                  </a:cubicBezTo>
                  <a:cubicBezTo>
                    <a:pt x="1" y="2149"/>
                    <a:pt x="611" y="2759"/>
                    <a:pt x="1366" y="2759"/>
                  </a:cubicBezTo>
                  <a:cubicBezTo>
                    <a:pt x="2123" y="2759"/>
                    <a:pt x="2733" y="2149"/>
                    <a:pt x="2733" y="1394"/>
                  </a:cubicBezTo>
                  <a:cubicBezTo>
                    <a:pt x="2733" y="637"/>
                    <a:pt x="2123" y="1"/>
                    <a:pt x="1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" name="Google Shape;478;p27"/>
          <p:cNvGrpSpPr/>
          <p:nvPr/>
        </p:nvGrpSpPr>
        <p:grpSpPr>
          <a:xfrm>
            <a:off x="7048208" y="2938989"/>
            <a:ext cx="808912" cy="801426"/>
            <a:chOff x="7349855" y="1208918"/>
            <a:chExt cx="339109" cy="339415"/>
          </a:xfrm>
        </p:grpSpPr>
        <p:sp>
          <p:nvSpPr>
            <p:cNvPr id="479" name="Google Shape;479;p27"/>
            <p:cNvSpPr/>
            <p:nvPr/>
          </p:nvSpPr>
          <p:spPr>
            <a:xfrm>
              <a:off x="7469633" y="1228881"/>
              <a:ext cx="179100" cy="99553"/>
            </a:xfrm>
            <a:custGeom>
              <a:rect b="b" l="l" r="r" t="t"/>
              <a:pathLst>
                <a:path extrusionOk="0" h="4563" w="8209">
                  <a:moveTo>
                    <a:pt x="2732" y="1"/>
                  </a:moveTo>
                  <a:lnTo>
                    <a:pt x="0" y="2282"/>
                  </a:lnTo>
                  <a:lnTo>
                    <a:pt x="2732" y="4562"/>
                  </a:lnTo>
                  <a:lnTo>
                    <a:pt x="2732" y="3196"/>
                  </a:lnTo>
                  <a:lnTo>
                    <a:pt x="6007" y="3196"/>
                  </a:lnTo>
                  <a:cubicBezTo>
                    <a:pt x="6817" y="3196"/>
                    <a:pt x="7625" y="3528"/>
                    <a:pt x="8209" y="4098"/>
                  </a:cubicBezTo>
                  <a:cubicBezTo>
                    <a:pt x="8209" y="2600"/>
                    <a:pt x="6976" y="1366"/>
                    <a:pt x="5464" y="1366"/>
                  </a:cubicBezTo>
                  <a:lnTo>
                    <a:pt x="2732" y="1366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7370385" y="1428511"/>
              <a:ext cx="178816" cy="99248"/>
            </a:xfrm>
            <a:custGeom>
              <a:rect b="b" l="l" r="r" t="t"/>
              <a:pathLst>
                <a:path extrusionOk="0" h="4549" w="8196">
                  <a:moveTo>
                    <a:pt x="5464" y="1"/>
                  </a:moveTo>
                  <a:lnTo>
                    <a:pt x="5464" y="1366"/>
                  </a:lnTo>
                  <a:lnTo>
                    <a:pt x="2189" y="1366"/>
                  </a:lnTo>
                  <a:cubicBezTo>
                    <a:pt x="1380" y="1366"/>
                    <a:pt x="571" y="1035"/>
                    <a:pt x="0" y="452"/>
                  </a:cubicBezTo>
                  <a:lnTo>
                    <a:pt x="0" y="452"/>
                  </a:lnTo>
                  <a:cubicBezTo>
                    <a:pt x="0" y="1964"/>
                    <a:pt x="1220" y="3184"/>
                    <a:pt x="2732" y="3184"/>
                  </a:cubicBezTo>
                  <a:lnTo>
                    <a:pt x="5464" y="3184"/>
                  </a:lnTo>
                  <a:lnTo>
                    <a:pt x="5464" y="4549"/>
                  </a:lnTo>
                  <a:lnTo>
                    <a:pt x="8196" y="2268"/>
                  </a:lnTo>
                  <a:lnTo>
                    <a:pt x="54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7608785" y="1468153"/>
              <a:ext cx="80179" cy="80179"/>
            </a:xfrm>
            <a:custGeom>
              <a:rect b="b" l="l" r="r" t="t"/>
              <a:pathLst>
                <a:path extrusionOk="0" h="3675" w="3675">
                  <a:moveTo>
                    <a:pt x="1831" y="0"/>
                  </a:moveTo>
                  <a:cubicBezTo>
                    <a:pt x="823" y="0"/>
                    <a:pt x="1" y="822"/>
                    <a:pt x="1" y="1817"/>
                  </a:cubicBezTo>
                  <a:lnTo>
                    <a:pt x="1" y="3674"/>
                  </a:lnTo>
                  <a:lnTo>
                    <a:pt x="3675" y="3674"/>
                  </a:lnTo>
                  <a:lnTo>
                    <a:pt x="3675" y="1817"/>
                  </a:lnTo>
                  <a:cubicBezTo>
                    <a:pt x="3675" y="822"/>
                    <a:pt x="2826" y="0"/>
                    <a:pt x="1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7618625" y="1388585"/>
              <a:ext cx="59933" cy="59627"/>
            </a:xfrm>
            <a:custGeom>
              <a:rect b="b" l="l" r="r" t="t"/>
              <a:pathLst>
                <a:path extrusionOk="0" h="2733" w="2747">
                  <a:moveTo>
                    <a:pt x="1380" y="1"/>
                  </a:moveTo>
                  <a:cubicBezTo>
                    <a:pt x="624" y="1"/>
                    <a:pt x="1" y="611"/>
                    <a:pt x="1" y="1366"/>
                  </a:cubicBezTo>
                  <a:cubicBezTo>
                    <a:pt x="1" y="2123"/>
                    <a:pt x="624" y="2733"/>
                    <a:pt x="1380" y="2733"/>
                  </a:cubicBezTo>
                  <a:cubicBezTo>
                    <a:pt x="2122" y="2733"/>
                    <a:pt x="2746" y="2123"/>
                    <a:pt x="2746" y="1366"/>
                  </a:cubicBezTo>
                  <a:cubicBezTo>
                    <a:pt x="2746" y="611"/>
                    <a:pt x="2122" y="1"/>
                    <a:pt x="1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7369534" y="1208918"/>
              <a:ext cx="59605" cy="59911"/>
            </a:xfrm>
            <a:custGeom>
              <a:rect b="b" l="l" r="r" t="t"/>
              <a:pathLst>
                <a:path extrusionOk="0" h="2746" w="2732">
                  <a:moveTo>
                    <a:pt x="1365" y="0"/>
                  </a:moveTo>
                  <a:cubicBezTo>
                    <a:pt x="610" y="0"/>
                    <a:pt x="0" y="624"/>
                    <a:pt x="0" y="1379"/>
                  </a:cubicBezTo>
                  <a:cubicBezTo>
                    <a:pt x="0" y="2122"/>
                    <a:pt x="610" y="2746"/>
                    <a:pt x="1365" y="2746"/>
                  </a:cubicBezTo>
                  <a:cubicBezTo>
                    <a:pt x="2122" y="2746"/>
                    <a:pt x="2732" y="2122"/>
                    <a:pt x="2732" y="1379"/>
                  </a:cubicBezTo>
                  <a:cubicBezTo>
                    <a:pt x="2732" y="624"/>
                    <a:pt x="2122" y="0"/>
                    <a:pt x="1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7349855" y="1278646"/>
              <a:ext cx="99248" cy="89408"/>
            </a:xfrm>
            <a:custGeom>
              <a:rect b="b" l="l" r="r" t="t"/>
              <a:pathLst>
                <a:path extrusionOk="0" h="4098" w="4549">
                  <a:moveTo>
                    <a:pt x="915" y="1"/>
                  </a:moveTo>
                  <a:cubicBezTo>
                    <a:pt x="358" y="411"/>
                    <a:pt x="0" y="1074"/>
                    <a:pt x="0" y="1817"/>
                  </a:cubicBezTo>
                  <a:lnTo>
                    <a:pt x="0" y="4098"/>
                  </a:lnTo>
                  <a:lnTo>
                    <a:pt x="4548" y="4098"/>
                  </a:lnTo>
                  <a:lnTo>
                    <a:pt x="4548" y="1817"/>
                  </a:lnTo>
                  <a:cubicBezTo>
                    <a:pt x="4548" y="1074"/>
                    <a:pt x="4191" y="411"/>
                    <a:pt x="3620" y="1"/>
                  </a:cubicBezTo>
                  <a:cubicBezTo>
                    <a:pt x="3369" y="199"/>
                    <a:pt x="3063" y="332"/>
                    <a:pt x="2732" y="398"/>
                  </a:cubicBezTo>
                  <a:lnTo>
                    <a:pt x="2732" y="2281"/>
                  </a:lnTo>
                  <a:lnTo>
                    <a:pt x="1817" y="2281"/>
                  </a:lnTo>
                  <a:lnTo>
                    <a:pt x="1817" y="398"/>
                  </a:lnTo>
                  <a:cubicBezTo>
                    <a:pt x="1486" y="332"/>
                    <a:pt x="1180" y="199"/>
                    <a:pt x="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"/>
          <p:cNvSpPr/>
          <p:nvPr/>
        </p:nvSpPr>
        <p:spPr>
          <a:xfrm>
            <a:off x="3472188" y="1936875"/>
            <a:ext cx="2373900" cy="431400"/>
          </a:xfrm>
          <a:prstGeom prst="roundRect">
            <a:avLst>
              <a:gd fmla="val 5742" name="adj"/>
            </a:avLst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8"/>
          <p:cNvSpPr/>
          <p:nvPr/>
        </p:nvSpPr>
        <p:spPr>
          <a:xfrm>
            <a:off x="6229650" y="1936875"/>
            <a:ext cx="2373900" cy="431400"/>
          </a:xfrm>
          <a:prstGeom prst="roundRect">
            <a:avLst>
              <a:gd fmla="val 5742" name="adj"/>
            </a:avLst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Maintaining Connections</a:t>
            </a:r>
            <a:endParaRPr/>
          </a:p>
        </p:txBody>
      </p:sp>
      <p:sp>
        <p:nvSpPr>
          <p:cNvPr id="492" name="Google Shape;492;p28"/>
          <p:cNvSpPr txBox="1"/>
          <p:nvPr>
            <p:ph idx="1" type="subTitle"/>
          </p:nvPr>
        </p:nvSpPr>
        <p:spPr>
          <a:xfrm>
            <a:off x="6229650" y="2434125"/>
            <a:ext cx="2373900" cy="15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compile list of close connections when obtaining a security clearance. </a:t>
            </a:r>
            <a:endParaRPr/>
          </a:p>
        </p:txBody>
      </p:sp>
      <p:sp>
        <p:nvSpPr>
          <p:cNvPr id="493" name="Google Shape;493;p28"/>
          <p:cNvSpPr txBox="1"/>
          <p:nvPr>
            <p:ph idx="2" type="subTitle"/>
          </p:nvPr>
        </p:nvSpPr>
        <p:spPr>
          <a:xfrm>
            <a:off x="6391950" y="1936875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Clearances</a:t>
            </a:r>
            <a:endParaRPr/>
          </a:p>
        </p:txBody>
      </p:sp>
      <p:sp>
        <p:nvSpPr>
          <p:cNvPr id="494" name="Google Shape;494;p28"/>
          <p:cNvSpPr txBox="1"/>
          <p:nvPr>
            <p:ph idx="3" type="subTitle"/>
          </p:nvPr>
        </p:nvSpPr>
        <p:spPr>
          <a:xfrm>
            <a:off x="3274338" y="2678225"/>
            <a:ext cx="2769600" cy="8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 great to know someone in your class for group projects.</a:t>
            </a:r>
            <a:endParaRPr/>
          </a:p>
        </p:txBody>
      </p:sp>
      <p:sp>
        <p:nvSpPr>
          <p:cNvPr id="495" name="Google Shape;495;p28"/>
          <p:cNvSpPr txBox="1"/>
          <p:nvPr>
            <p:ph idx="4" type="subTitle"/>
          </p:nvPr>
        </p:nvSpPr>
        <p:spPr>
          <a:xfrm>
            <a:off x="3634488" y="1936875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Classes</a:t>
            </a:r>
            <a:endParaRPr/>
          </a:p>
        </p:txBody>
      </p:sp>
      <p:sp>
        <p:nvSpPr>
          <p:cNvPr id="496" name="Google Shape;496;p28"/>
          <p:cNvSpPr/>
          <p:nvPr/>
        </p:nvSpPr>
        <p:spPr>
          <a:xfrm>
            <a:off x="631600" y="1936863"/>
            <a:ext cx="2373900" cy="431400"/>
          </a:xfrm>
          <a:prstGeom prst="roundRect">
            <a:avLst>
              <a:gd fmla="val 5742" name="adj"/>
            </a:avLst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8"/>
          <p:cNvSpPr txBox="1"/>
          <p:nvPr>
            <p:ph idx="4" type="subTitle"/>
          </p:nvPr>
        </p:nvSpPr>
        <p:spPr>
          <a:xfrm>
            <a:off x="793900" y="1936863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Close Relations</a:t>
            </a:r>
            <a:endParaRPr sz="1800"/>
          </a:p>
        </p:txBody>
      </p:sp>
      <p:sp>
        <p:nvSpPr>
          <p:cNvPr id="498" name="Google Shape;498;p28"/>
          <p:cNvSpPr txBox="1"/>
          <p:nvPr>
            <p:ph idx="3" type="subTitle"/>
          </p:nvPr>
        </p:nvSpPr>
        <p:spPr>
          <a:xfrm>
            <a:off x="433750" y="2708763"/>
            <a:ext cx="2769600" cy="8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new friends in the same field or have similar interests.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9"/>
          <p:cNvSpPr/>
          <p:nvPr/>
        </p:nvSpPr>
        <p:spPr>
          <a:xfrm>
            <a:off x="588400" y="1693400"/>
            <a:ext cx="2373900" cy="431400"/>
          </a:xfrm>
          <a:prstGeom prst="roundRect">
            <a:avLst>
              <a:gd fmla="val 5742" name="adj"/>
            </a:avLst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9"/>
          <p:cNvSpPr/>
          <p:nvPr/>
        </p:nvSpPr>
        <p:spPr>
          <a:xfrm>
            <a:off x="3188500" y="1693400"/>
            <a:ext cx="2373900" cy="431400"/>
          </a:xfrm>
          <a:prstGeom prst="roundRect">
            <a:avLst>
              <a:gd fmla="val 5742" name="adj"/>
            </a:avLst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9"/>
          <p:cNvSpPr/>
          <p:nvPr/>
        </p:nvSpPr>
        <p:spPr>
          <a:xfrm>
            <a:off x="5788600" y="1693400"/>
            <a:ext cx="2373900" cy="431400"/>
          </a:xfrm>
          <a:prstGeom prst="roundRect">
            <a:avLst>
              <a:gd fmla="val 5742" name="adj"/>
            </a:avLst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9"/>
          <p:cNvSpPr txBox="1"/>
          <p:nvPr>
            <p:ph idx="2" type="subTitle"/>
          </p:nvPr>
        </p:nvSpPr>
        <p:spPr>
          <a:xfrm>
            <a:off x="750700" y="1693400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Julie Tu - President</a:t>
            </a:r>
            <a:endParaRPr sz="1200"/>
          </a:p>
        </p:txBody>
      </p:sp>
      <p:sp>
        <p:nvSpPr>
          <p:cNvPr id="507" name="Google Shape;507;p29"/>
          <p:cNvSpPr txBox="1"/>
          <p:nvPr>
            <p:ph idx="4" type="subTitle"/>
          </p:nvPr>
        </p:nvSpPr>
        <p:spPr>
          <a:xfrm>
            <a:off x="3350800" y="1693400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Muntaha Sultana - Executive VP</a:t>
            </a:r>
            <a:endParaRPr sz="1200"/>
          </a:p>
        </p:txBody>
      </p:sp>
      <p:sp>
        <p:nvSpPr>
          <p:cNvPr id="508" name="Google Shape;508;p29"/>
          <p:cNvSpPr txBox="1"/>
          <p:nvPr>
            <p:ph idx="6" type="subTitle"/>
          </p:nvPr>
        </p:nvSpPr>
        <p:spPr>
          <a:xfrm>
            <a:off x="5950900" y="1693400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ubik"/>
                <a:ea typeface="Rubik"/>
                <a:cs typeface="Rubik"/>
                <a:sym typeface="Rubik"/>
              </a:rPr>
              <a:t>Helen Trinh - VP of Operations</a:t>
            </a:r>
            <a:endParaRPr b="1" sz="13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09" name="Google Shape;509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FORMER </a:t>
            </a:r>
            <a:r>
              <a:rPr lang="en"/>
              <a:t>EBOARD CONTACTS</a:t>
            </a:r>
            <a:endParaRPr/>
          </a:p>
        </p:txBody>
      </p:sp>
      <p:sp>
        <p:nvSpPr>
          <p:cNvPr id="510" name="Google Shape;510;p29"/>
          <p:cNvSpPr txBox="1"/>
          <p:nvPr>
            <p:ph idx="3" type="subTitle"/>
          </p:nvPr>
        </p:nvSpPr>
        <p:spPr>
          <a:xfrm>
            <a:off x="523450" y="2266925"/>
            <a:ext cx="2503800" cy="219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juliet4@umbc.edu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LinkedIn: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https://www.linkedin.com/in/julie-tu-305280241</a:t>
            </a:r>
            <a:endParaRPr/>
          </a:p>
        </p:txBody>
      </p:sp>
      <p:sp>
        <p:nvSpPr>
          <p:cNvPr id="511" name="Google Shape;511;p29"/>
          <p:cNvSpPr txBox="1"/>
          <p:nvPr>
            <p:ph idx="1" type="subTitle"/>
          </p:nvPr>
        </p:nvSpPr>
        <p:spPr>
          <a:xfrm>
            <a:off x="3188500" y="2339950"/>
            <a:ext cx="25038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5"/>
              </a:rPr>
              <a:t>msultan1@umbc.edu</a:t>
            </a:r>
            <a:r>
              <a:rPr lang="en"/>
              <a:t> </a:t>
            </a:r>
            <a:endParaRPr/>
          </a:p>
        </p:txBody>
      </p:sp>
      <p:sp>
        <p:nvSpPr>
          <p:cNvPr id="512" name="Google Shape;512;p29"/>
          <p:cNvSpPr txBox="1"/>
          <p:nvPr>
            <p:ph idx="3" type="subTitle"/>
          </p:nvPr>
        </p:nvSpPr>
        <p:spPr>
          <a:xfrm>
            <a:off x="5788600" y="2266925"/>
            <a:ext cx="2503800" cy="219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6"/>
              </a:rPr>
              <a:t>helent2@umbc.edu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LinkedIn: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https://www.linkedin.com/in/helen-trinh-500702229/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0"/>
          <p:cNvSpPr/>
          <p:nvPr/>
        </p:nvSpPr>
        <p:spPr>
          <a:xfrm>
            <a:off x="588400" y="1693400"/>
            <a:ext cx="2373900" cy="431400"/>
          </a:xfrm>
          <a:prstGeom prst="roundRect">
            <a:avLst>
              <a:gd fmla="val 5742" name="adj"/>
            </a:avLst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0"/>
          <p:cNvSpPr/>
          <p:nvPr/>
        </p:nvSpPr>
        <p:spPr>
          <a:xfrm>
            <a:off x="3188500" y="1693400"/>
            <a:ext cx="2373900" cy="431400"/>
          </a:xfrm>
          <a:prstGeom prst="roundRect">
            <a:avLst>
              <a:gd fmla="val 5742" name="adj"/>
            </a:avLst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0"/>
          <p:cNvSpPr/>
          <p:nvPr/>
        </p:nvSpPr>
        <p:spPr>
          <a:xfrm>
            <a:off x="5788600" y="1693400"/>
            <a:ext cx="2373900" cy="431400"/>
          </a:xfrm>
          <a:prstGeom prst="roundRect">
            <a:avLst>
              <a:gd fmla="val 5742" name="adj"/>
            </a:avLst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0"/>
          <p:cNvSpPr txBox="1"/>
          <p:nvPr>
            <p:ph idx="2" type="subTitle"/>
          </p:nvPr>
        </p:nvSpPr>
        <p:spPr>
          <a:xfrm>
            <a:off x="750700" y="1693400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Nicholas Randhawa-VP of Communications</a:t>
            </a:r>
            <a:endParaRPr sz="1200"/>
          </a:p>
        </p:txBody>
      </p:sp>
      <p:sp>
        <p:nvSpPr>
          <p:cNvPr id="521" name="Google Shape;521;p30"/>
          <p:cNvSpPr txBox="1"/>
          <p:nvPr>
            <p:ph idx="4" type="subTitle"/>
          </p:nvPr>
        </p:nvSpPr>
        <p:spPr>
          <a:xfrm>
            <a:off x="3350800" y="1693400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Daniel Yang -Treasurer</a:t>
            </a:r>
            <a:endParaRPr sz="1200"/>
          </a:p>
        </p:txBody>
      </p:sp>
      <p:sp>
        <p:nvSpPr>
          <p:cNvPr id="522" name="Google Shape;522;p30"/>
          <p:cNvSpPr txBox="1"/>
          <p:nvPr>
            <p:ph idx="6" type="subTitle"/>
          </p:nvPr>
        </p:nvSpPr>
        <p:spPr>
          <a:xfrm>
            <a:off x="5950900" y="1693400"/>
            <a:ext cx="20493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ubik"/>
                <a:ea typeface="Rubik"/>
                <a:cs typeface="Rubik"/>
                <a:sym typeface="Rubik"/>
              </a:rPr>
              <a:t>Janine Goh - Secretary</a:t>
            </a:r>
            <a:endParaRPr b="1" sz="13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23" name="Google Shape;523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FORMER EBOARD CONTACTS</a:t>
            </a:r>
            <a:endParaRPr/>
          </a:p>
        </p:txBody>
      </p:sp>
      <p:sp>
        <p:nvSpPr>
          <p:cNvPr id="524" name="Google Shape;524;p30"/>
          <p:cNvSpPr txBox="1"/>
          <p:nvPr/>
        </p:nvSpPr>
        <p:spPr>
          <a:xfrm>
            <a:off x="523450" y="2266925"/>
            <a:ext cx="25038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Email: </a:t>
            </a:r>
            <a:r>
              <a:rPr lang="en" sz="16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nrandha1@umbc.edu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Inter"/>
                <a:ea typeface="Inter"/>
                <a:cs typeface="Inter"/>
                <a:sym typeface="Inter"/>
              </a:rPr>
              <a:t>Linkedin: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https://www.linkedin.com/in/nicholas-randhawa-224689191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5" name="Google Shape;525;p30"/>
          <p:cNvSpPr txBox="1"/>
          <p:nvPr/>
        </p:nvSpPr>
        <p:spPr>
          <a:xfrm>
            <a:off x="3188500" y="2266925"/>
            <a:ext cx="25038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Email: </a:t>
            </a:r>
            <a:r>
              <a:rPr lang="en" sz="1600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dyang2@umbc.edu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Linkedin: https://www.linkedin.com/in/danielyang9823/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6" name="Google Shape;526;p30"/>
          <p:cNvSpPr txBox="1"/>
          <p:nvPr/>
        </p:nvSpPr>
        <p:spPr>
          <a:xfrm>
            <a:off x="5788600" y="2266925"/>
            <a:ext cx="2592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Email: 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5"/>
              </a:rPr>
              <a:t>nt48051@umbc.edu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1"/>
          <p:cNvSpPr txBox="1"/>
          <p:nvPr>
            <p:ph type="title"/>
          </p:nvPr>
        </p:nvSpPr>
        <p:spPr>
          <a:xfrm>
            <a:off x="3013650" y="1253438"/>
            <a:ext cx="3133800" cy="18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ELECTION RESULTS…</a:t>
            </a:r>
            <a:endParaRPr/>
          </a:p>
        </p:txBody>
      </p:sp>
      <p:pic>
        <p:nvPicPr>
          <p:cNvPr id="532" name="Google Shape;53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2950" y="2874675"/>
            <a:ext cx="3518100" cy="15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NEW EBOARD!!! (FALL 2023-SPRING 2024)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32"/>
          <p:cNvSpPr/>
          <p:nvPr/>
        </p:nvSpPr>
        <p:spPr>
          <a:xfrm>
            <a:off x="499250" y="1902725"/>
            <a:ext cx="2466300" cy="572700"/>
          </a:xfrm>
          <a:prstGeom prst="roundRect">
            <a:avLst>
              <a:gd fmla="val 5742" name="adj"/>
            </a:avLst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Wardan Kazzalbach - President</a:t>
            </a:r>
            <a:endParaRPr b="1"/>
          </a:p>
        </p:txBody>
      </p:sp>
      <p:sp>
        <p:nvSpPr>
          <p:cNvPr id="539" name="Google Shape;539;p32"/>
          <p:cNvSpPr/>
          <p:nvPr/>
        </p:nvSpPr>
        <p:spPr>
          <a:xfrm>
            <a:off x="3417575" y="1902726"/>
            <a:ext cx="2372400" cy="572700"/>
          </a:xfrm>
          <a:prstGeom prst="roundRect">
            <a:avLst>
              <a:gd fmla="val 5742" name="adj"/>
            </a:avLst>
          </a:prstGeom>
          <a:solidFill>
            <a:schemeClr val="dk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Eyob Befikadu - Executive Vice President</a:t>
            </a:r>
            <a:endParaRPr b="1"/>
          </a:p>
        </p:txBody>
      </p:sp>
      <p:sp>
        <p:nvSpPr>
          <p:cNvPr id="540" name="Google Shape;540;p32"/>
          <p:cNvSpPr/>
          <p:nvPr/>
        </p:nvSpPr>
        <p:spPr>
          <a:xfrm>
            <a:off x="6242000" y="1902725"/>
            <a:ext cx="2372400" cy="572700"/>
          </a:xfrm>
          <a:prstGeom prst="roundRect">
            <a:avLst>
              <a:gd fmla="val 5742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Zainab Seriki - Treasurer</a:t>
            </a:r>
            <a:endParaRPr/>
          </a:p>
        </p:txBody>
      </p:sp>
      <p:pic>
        <p:nvPicPr>
          <p:cNvPr id="541" name="Google Shape;54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575" y="2349300"/>
            <a:ext cx="2060622" cy="23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5350" y="2432850"/>
            <a:ext cx="2060622" cy="23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9325" y="2720652"/>
            <a:ext cx="2668900" cy="1787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NEW EBOARD!!! (FALL 2023-SPRING 2024)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3"/>
          <p:cNvSpPr/>
          <p:nvPr/>
        </p:nvSpPr>
        <p:spPr>
          <a:xfrm>
            <a:off x="499250" y="1902725"/>
            <a:ext cx="2466300" cy="572700"/>
          </a:xfrm>
          <a:prstGeom prst="roundRect">
            <a:avLst>
              <a:gd fmla="val 5742" name="adj"/>
            </a:avLst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Shajan Hamza - VP of Operations</a:t>
            </a:r>
            <a:endParaRPr b="1"/>
          </a:p>
        </p:txBody>
      </p:sp>
      <p:sp>
        <p:nvSpPr>
          <p:cNvPr id="550" name="Google Shape;550;p33"/>
          <p:cNvSpPr/>
          <p:nvPr/>
        </p:nvSpPr>
        <p:spPr>
          <a:xfrm>
            <a:off x="3417575" y="1902726"/>
            <a:ext cx="2372400" cy="572700"/>
          </a:xfrm>
          <a:prstGeom prst="roundRect">
            <a:avLst>
              <a:gd fmla="val 5742" name="adj"/>
            </a:avLst>
          </a:prstGeom>
          <a:solidFill>
            <a:schemeClr val="dk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Sriram Batchu - VP of Communications</a:t>
            </a:r>
            <a:endParaRPr b="1"/>
          </a:p>
        </p:txBody>
      </p:sp>
      <p:sp>
        <p:nvSpPr>
          <p:cNvPr id="551" name="Google Shape;551;p33"/>
          <p:cNvSpPr/>
          <p:nvPr/>
        </p:nvSpPr>
        <p:spPr>
          <a:xfrm>
            <a:off x="6242000" y="1902725"/>
            <a:ext cx="2372400" cy="572700"/>
          </a:xfrm>
          <a:prstGeom prst="roundRect">
            <a:avLst>
              <a:gd fmla="val 5742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76200">
              <a:srgbClr val="2D2E27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Ouwen Dai - Secretary</a:t>
            </a:r>
            <a:endParaRPr/>
          </a:p>
        </p:txBody>
      </p:sp>
      <p:pic>
        <p:nvPicPr>
          <p:cNvPr id="552" name="Google Shape;55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575" y="2349300"/>
            <a:ext cx="2060622" cy="23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5350" y="2432850"/>
            <a:ext cx="2060622" cy="23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3647" y="2793400"/>
            <a:ext cx="3158354" cy="1819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ittle Pop-Up Windows Meeting by Slidesgo">
  <a:themeElements>
    <a:clrScheme name="Simple Light">
      <a:dk1>
        <a:srgbClr val="2D2E27"/>
      </a:dk1>
      <a:lt1>
        <a:srgbClr val="FCF4E6"/>
      </a:lt1>
      <a:dk2>
        <a:srgbClr val="FFB09C"/>
      </a:dk2>
      <a:lt2>
        <a:srgbClr val="9FF1B7"/>
      </a:lt2>
      <a:accent1>
        <a:srgbClr val="B5F1C6"/>
      </a:accent1>
      <a:accent2>
        <a:srgbClr val="787FF0"/>
      </a:accent2>
      <a:accent3>
        <a:srgbClr val="898FF0"/>
      </a:accent3>
      <a:accent4>
        <a:srgbClr val="FFBBAA"/>
      </a:accent4>
      <a:accent5>
        <a:srgbClr val="9FF1B7"/>
      </a:accent5>
      <a:accent6>
        <a:srgbClr val="787FF0"/>
      </a:accent6>
      <a:hlink>
        <a:srgbClr val="2D2E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