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53DC0-E846-48CE-3B0B-CF407ACBC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0F720E-BBF6-7A35-2026-0EDFCEF9D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6FD75-D44C-4D5A-5474-7C02FD6D1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5D856-C8C6-1D75-B97A-08236674E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B85D0-93B1-843C-E2AD-651144FC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6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13A35-AD7E-BDB5-CED6-FAA813822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91834C-65DA-DB5A-0D76-4C6F0C0B9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3AA5D-224F-F526-B7DF-F60BE6609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2E9DA-AB51-BADE-45B7-97E34C0F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A9CE3-034A-B576-B856-D35441BD4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7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C9BF2B-391A-0AD7-C1D0-90AA38ADB0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1697E-0CA6-57C2-5310-F456056D4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1F2C6-302B-7304-6BEA-EC4EFF17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0BCC2-C096-B3D0-2514-7A786B76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BC684-943D-CC98-C0F6-5C6B8E450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8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E893A-9D41-2E4F-5E06-AC1F21CC1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C6F7E-DAE6-4F97-B2C8-FA11CE494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8BB70-E72F-1AC6-9B90-7E8D689C2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39A6F-E103-FD5A-165E-289523010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7C1A2-8C19-DCF6-AD80-BBC8CC856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0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33A7A-1940-ABCF-FFC8-FABF5DEEC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E9E2B-6058-4F9D-9601-99A111C0B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8BDFE-2DD0-8F74-64CB-3620C0A21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B94CE-9E19-105D-E24B-FD8019202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E4453-46FB-1C7A-6474-FB4859042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3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74FAB-BD76-71A8-9E76-5941148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BA924-1509-D6A1-6A14-C32DABB6B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03060-A178-D532-9E70-DE474A7AB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F3675B-4EA6-AC18-4CEB-CF6D928FF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847D5-3EA3-E999-3409-8AB4BCF76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6A0B6-AF9F-DE1B-2B04-FD78283B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1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0BD32-9AF1-18BE-46C6-5FBB43EC5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A005A-3745-EB10-07D5-2DD50E254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451A2-FD37-2172-5A7E-734DEB59D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2C2B4C-C57C-1163-3F48-5BF07B72DE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168681-3C73-ADAB-F363-DEB3043A7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6268F8-F048-A576-8081-C781D3AC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2C072E-FE1A-40DE-3DDA-48CBADC3D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3DBF27-9818-69C4-1820-A0F652DA7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7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C6968-3638-68FF-57F0-04CB87B54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849A85-7FFA-3C5A-6F47-5B44B0C75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015E2-ABF7-9BB3-71E4-43C5C39BB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CA23D-33C1-57B7-4B2E-6262EB86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774728-074D-1E5C-676F-FA61F6640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0126BC-63ED-1FD4-88BF-040756216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948EFF-B0DC-CE4B-F852-DDDE194F2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62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AAA01-EAB1-4508-BBC1-D0D69CC7A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05FD3-D63B-F923-34B5-13F4A2F40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8F76BC-E665-A857-8E9E-EB3FAEC63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29056-A562-8C9A-AA32-1C334BFB0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84013-6A90-C17F-06A8-C5ED5306F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DDD95-42E7-F18E-4378-9B338ECE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72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F581-8BE3-E57B-7CB7-57C444E49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2B8666-69A5-C0FE-8675-2A6145E015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49F84A-9A2B-251B-6C76-34EE576B1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C0715-0391-7900-1F07-BF213A68F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78AC5-B78C-BB94-DE73-A2D91C7FB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C4C93-467F-BB46-AFF1-AF38E4A0A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53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E53959-5D14-87BE-77F6-EE836E9DA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CA3BF-E0D4-0C5B-41E5-D96D8E9F8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19315-5B28-BAB2-0EA2-7CAB7879D1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40D11-8A52-D74E-826A-4B6F3399F917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25E7A-C7AA-78C6-E223-8E6DF242D8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3C50D-2C8E-A190-98E2-19204CA4A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AE7B4-0BFA-184B-A081-B68FB35D0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5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CE3D54E3-70B2-D858-5B4B-A21F2BBC3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253" y="0"/>
            <a:ext cx="10037556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Center for Integrated Mathematical and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Biological sciences Research and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Eduation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CIMBRE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Student Research Award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 you strong in Math or Stat and interested on Biological applications or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focused on Biology research but have some background in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Math or Stat and an interest in mathematical modeling??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Then this program may be for you!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Paid Spring research opportunity!!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Check out the announcement at this QR code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3D708C-E643-B168-1FCD-C480AAA6D1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69855">
            <a:off x="1105428" y="574464"/>
            <a:ext cx="1232535" cy="8445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960B92-E076-4228-1707-210B6F0CF7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5948">
            <a:off x="9434863" y="730304"/>
            <a:ext cx="1911350" cy="504825"/>
          </a:xfrm>
          <a:prstGeom prst="rect">
            <a:avLst/>
          </a:prstGeom>
        </p:spPr>
      </p:pic>
      <p:pic>
        <p:nvPicPr>
          <p:cNvPr id="1025" name="Picture 1">
            <a:extLst>
              <a:ext uri="{FF2B5EF4-FFF2-40B4-BE49-F238E27FC236}">
                <a16:creationId xmlns:a16="http://schemas.microsoft.com/office/drawing/2014/main" id="{C614150C-37D6-578B-7CA3-6F53B2251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197" y="4915995"/>
            <a:ext cx="13462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7BA3BD5A-702F-715B-1232-409540FE7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0028" y="52551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5D917CE-688E-0289-F27F-404268785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2829" y="5394952"/>
            <a:ext cx="83990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 website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cimbre.umbc.edu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/news/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cimbre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-undergraduate-student-award/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901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80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Nicholas Peercy</dc:creator>
  <cp:lastModifiedBy>Nicholas Peercy</cp:lastModifiedBy>
  <cp:revision>1</cp:revision>
  <dcterms:created xsi:type="dcterms:W3CDTF">2025-12-08T15:53:26Z</dcterms:created>
  <dcterms:modified xsi:type="dcterms:W3CDTF">2025-12-08T15:56:35Z</dcterms:modified>
</cp:coreProperties>
</file>