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3235" autoAdjust="0"/>
  </p:normalViewPr>
  <p:slideViewPr>
    <p:cSldViewPr snapToGrid="0">
      <p:cViewPr varScale="1">
        <p:scale>
          <a:sx n="67" d="100"/>
          <a:sy n="67" d="100"/>
        </p:scale>
        <p:origin x="1260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7e1029b63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47e1029b63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7e1029b63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7e1029b63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Sisters worship their brothers and vice versa</a:t>
            </a:r>
          </a:p>
          <a:p>
            <a:pPr lvl="0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Sisters apply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tika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to their brothers foreheads to ensure long life </a:t>
            </a:r>
          </a:p>
          <a:p>
            <a:pPr lvl="0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Garlands are put around their neck. This symbolizes the sister’s prayer for her brother’s long life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7e1029b63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7e1029b63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7e1029b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7e1029b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First day of the festival</a:t>
            </a:r>
          </a:p>
          <a:p>
            <a:pPr lvl="0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Crows are worshipped for good luck </a:t>
            </a:r>
          </a:p>
          <a:p>
            <a:pPr lvl="0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Crows are regarded as messengers of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Yamaraja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the god of death</a:t>
            </a:r>
          </a:p>
          <a:p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People normally leave rice grains, fruits, and sweet on their balconies for the crows to eat.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7e1029b6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7e1029b6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Celebration of dogs</a:t>
            </a:r>
          </a:p>
          <a:p>
            <a:pPr lvl="0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People offer garlands, tikka and food to dogs</a:t>
            </a:r>
          </a:p>
          <a:p>
            <a:pPr lvl="0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Symbolizes the admirable relationship between dogs and humans</a:t>
            </a:r>
          </a:p>
          <a:p>
            <a:pPr lvl="0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 Hindu mythology, dogs were protectors of households; every household owned a dog.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7e1029b63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7e1029b63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Worship cows (In Hinduism, cows signify prosperity and wealth)</a:t>
            </a:r>
          </a:p>
          <a:p>
            <a:pPr lvl="0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They are worshipped by putting flower garlands on their neck and feeding them grass.</a:t>
            </a:r>
          </a:p>
          <a:p>
            <a:pPr lvl="0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For Laxmi pooja, people clean their houses and decorate with flowers and lights</a:t>
            </a:r>
          </a:p>
          <a:p>
            <a:pPr lvl="0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goddess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laxmi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known as the goddess of wealth, is worshipped to thank her for the wealth and prosperity bestowed upon the family</a:t>
            </a:r>
          </a:p>
          <a:p>
            <a:pPr lvl="0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At night, people go from house to house singing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deusi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bhailo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(homeowners, in return, give them money, fruits, sweets etc.)</a:t>
            </a:r>
          </a:p>
          <a:p>
            <a:pPr lvl="0"/>
            <a:r>
              <a:rPr lang="en-US" dirty="0"/>
              <a:t>Cow is regarded as mother in Hindu religion as we grow up drinking its milk. So they are regarded as life givers.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7e1029b63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7e1029b63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7e1029b63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47e1029b63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7e1029b63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7e1029b63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7e1029b63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7e1029b63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Ox is worshipped on the fourth day</a:t>
            </a:r>
          </a:p>
          <a:p>
            <a:pPr lvl="0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Also known as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goru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tihar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Cow dung is used during the worship</a:t>
            </a:r>
          </a:p>
          <a:p>
            <a:pPr lvl="0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Marks the beginning of the new Nepal calendar year.</a:t>
            </a:r>
          </a:p>
          <a:p>
            <a:pPr lvl="0"/>
            <a:r>
              <a:rPr lang="en-US" dirty="0"/>
              <a:t>We worship oxen thanking him for his hard work on the field. 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7e1029b6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7e1029b6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wip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ODAb-HmC4Q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I0MQzESyF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TIHAR: </a:t>
            </a:r>
            <a:r>
              <a:rPr lang="en-US" dirty="0"/>
              <a:t>THE FESTIVAL OF LIGHTS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Rashmita Bajracharya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Jyots</a:t>
            </a:r>
            <a:r>
              <a:rPr lang="en-US" dirty="0"/>
              <a:t>na </a:t>
            </a:r>
            <a:r>
              <a:rPr lang="en-US" dirty="0" err="1"/>
              <a:t>Karkee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>
                    <a:lumMod val="75000"/>
                  </a:schemeClr>
                </a:solidFill>
              </a:rPr>
              <a:t>D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AY</a:t>
            </a:r>
            <a:r>
              <a:rPr lang="en" dirty="0">
                <a:solidFill>
                  <a:schemeClr val="accent5">
                    <a:lumMod val="75000"/>
                  </a:schemeClr>
                </a:solidFill>
              </a:rPr>
              <a:t> 4: M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HA (Self)</a:t>
            </a:r>
            <a:r>
              <a:rPr lang="en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POOJA</a:t>
            </a:r>
            <a:endParaRPr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12" name="Google Shape;11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3950" y="1152475"/>
            <a:ext cx="6686550" cy="362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DAY 5: BHAI (</a:t>
            </a:r>
            <a:r>
              <a:rPr lang="en-US" dirty="0"/>
              <a:t>brother)</a:t>
            </a:r>
            <a:r>
              <a:rPr lang="en" dirty="0"/>
              <a:t>TIKA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Picture 2" descr="A close up of a purple flower&#10;&#10;Description automatically generated">
            <a:extLst>
              <a:ext uri="{FF2B5EF4-FFF2-40B4-BE49-F238E27FC236}">
                <a16:creationId xmlns:a16="http://schemas.microsoft.com/office/drawing/2014/main" id="{A9FEDAE7-4DB6-4E48-8B2F-419174F2B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565" y="1596135"/>
            <a:ext cx="3289598" cy="2653995"/>
          </a:xfrm>
          <a:prstGeom prst="rect">
            <a:avLst/>
          </a:prstGeom>
        </p:spPr>
      </p:pic>
      <p:pic>
        <p:nvPicPr>
          <p:cNvPr id="5" name="Picture 4" descr="A picture containing person, indoor, child&#10;&#10;Description automatically generated">
            <a:extLst>
              <a:ext uri="{FF2B5EF4-FFF2-40B4-BE49-F238E27FC236}">
                <a16:creationId xmlns:a16="http://schemas.microsoft.com/office/drawing/2014/main" id="{0143921A-4EA6-4B48-8966-56C76D9AC2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696" y="1503388"/>
            <a:ext cx="3289598" cy="295156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                                                    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en" dirty="0"/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000" dirty="0">
                <a:solidFill>
                  <a:schemeClr val="accent5">
                    <a:lumMod val="75000"/>
                  </a:schemeClr>
                </a:solidFill>
              </a:rPr>
              <a:t>THANK YOU!</a:t>
            </a:r>
            <a:endParaRPr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08E817-1397-45ED-B9B5-BB39C41EA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62" y="1825625"/>
            <a:ext cx="2428875" cy="1885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5ACC4E-4687-4A3D-A045-F0774621E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3425" y="1825625"/>
            <a:ext cx="2428875" cy="188595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D15EC-D198-4BD6-8E8A-9548D3977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hlinkClick r:id="rId2"/>
              </a:rPr>
              <a:t>https://www.youtube.com/watch?v=lODAb-HmC4Q</a:t>
            </a: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8534119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accent5">
                    <a:lumMod val="75000"/>
                  </a:schemeClr>
                </a:solidFill>
              </a:rPr>
              <a:t>DAY 1: KAAG (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Crow)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</a:rPr>
              <a:t> TIHAR</a:t>
            </a:r>
            <a:endParaRPr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2900" y="1017725"/>
            <a:ext cx="6051550" cy="390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accent5">
                    <a:lumMod val="75000"/>
                  </a:schemeClr>
                </a:solidFill>
              </a:rPr>
              <a:t>DAY 2: KUKKUR (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dog)</a:t>
            </a:r>
            <a:r>
              <a:rPr lang="en" dirty="0">
                <a:solidFill>
                  <a:schemeClr val="accent5">
                    <a:lumMod val="75000"/>
                  </a:schemeClr>
                </a:solidFill>
              </a:rPr>
              <a:t> TIHAR</a:t>
            </a:r>
            <a:endParaRPr dirty="0">
              <a:solidFill>
                <a:schemeClr val="accent5">
                  <a:lumMod val="7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1651" y="1152475"/>
            <a:ext cx="5892800" cy="362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accent5">
                    <a:lumMod val="75000"/>
                  </a:schemeClr>
                </a:solidFill>
              </a:rPr>
              <a:t>DAY 3: GAI (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cow) </a:t>
            </a:r>
            <a:r>
              <a:rPr lang="en" dirty="0">
                <a:solidFill>
                  <a:schemeClr val="accent5">
                    <a:lumMod val="75000"/>
                  </a:schemeClr>
                </a:solidFill>
              </a:rPr>
              <a:t>TIHAR AND LAXMI POOJA</a:t>
            </a:r>
            <a:endParaRPr dirty="0">
              <a:solidFill>
                <a:schemeClr val="accent5">
                  <a:lumMod val="7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0200" y="1105523"/>
            <a:ext cx="5943600" cy="389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accent5">
                    <a:lumMod val="75000"/>
                  </a:schemeClr>
                </a:solidFill>
              </a:rPr>
              <a:t>DAY 3: GAI TIHAR AND LAXMI POOJA</a:t>
            </a:r>
            <a:endParaRPr dirty="0">
              <a:solidFill>
                <a:schemeClr val="accent5">
                  <a:lumMod val="7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8" y="1017725"/>
            <a:ext cx="2828925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3013" y="1021513"/>
            <a:ext cx="5698587" cy="3802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accent5">
                    <a:lumMod val="75000"/>
                  </a:schemeClr>
                </a:solidFill>
              </a:rPr>
              <a:t>DAY 3: GAI TIHAR AND LAXMI POOJA</a:t>
            </a:r>
            <a:endParaRPr dirty="0">
              <a:solidFill>
                <a:schemeClr val="accent5">
                  <a:lumMod val="7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6650" y="1152475"/>
            <a:ext cx="6610350" cy="3680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accent5">
                    <a:lumMod val="75000"/>
                  </a:schemeClr>
                </a:solidFill>
              </a:rPr>
              <a:t>DAY 3: GAI TIHAR AND LAXMI POOJA</a:t>
            </a:r>
            <a:br>
              <a:rPr lang="en" dirty="0">
                <a:solidFill>
                  <a:schemeClr val="accent5">
                    <a:lumMod val="75000"/>
                  </a:schemeClr>
                </a:solidFill>
              </a:rPr>
            </a:br>
            <a:endParaRPr dirty="0">
              <a:solidFill>
                <a:schemeClr val="accent5">
                  <a:lumMod val="7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705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en-US" dirty="0">
                <a:hlinkClick r:id="rId3"/>
              </a:rPr>
              <a:t>https://www.youtube.com/watch?v=SI0MQzESyFY</a:t>
            </a:r>
            <a:endParaRPr lang="en-US" dirty="0"/>
          </a:p>
          <a:p>
            <a:pPr marL="0" lvl="0" indent="0"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93" name="Google Shape;9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538" y="1757123"/>
            <a:ext cx="4143375" cy="323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03224" y="1757122"/>
            <a:ext cx="4143376" cy="323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accent5">
                    <a:lumMod val="75000"/>
                  </a:schemeClr>
                </a:solidFill>
              </a:rPr>
              <a:t>DAY 4: GOVARDHAN POOJA</a:t>
            </a:r>
            <a:endParaRPr dirty="0">
              <a:solidFill>
                <a:schemeClr val="accent5">
                  <a:lumMod val="7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9549" y="1191650"/>
            <a:ext cx="5918201" cy="368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4350" y="725687"/>
            <a:ext cx="5683250" cy="369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387</Words>
  <Application>Microsoft Office PowerPoint</Application>
  <PresentationFormat>On-screen Show (16:9)</PresentationFormat>
  <Paragraphs>40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Arial</vt:lpstr>
      <vt:lpstr>Simple Light</vt:lpstr>
      <vt:lpstr>TIHAR: THE FESTIVAL OF LIGHTS</vt:lpstr>
      <vt:lpstr>DAY 1: KAAG (Crow) TIHAR </vt:lpstr>
      <vt:lpstr>DAY 2: KUKKUR (dog) TIHAR </vt:lpstr>
      <vt:lpstr>DAY 3: GAI (cow) TIHAR AND LAXMI POOJA </vt:lpstr>
      <vt:lpstr>DAY 3: GAI TIHAR AND LAXMI POOJA </vt:lpstr>
      <vt:lpstr>DAY 3: GAI TIHAR AND LAXMI POOJA </vt:lpstr>
      <vt:lpstr>DAY 3: GAI TIHAR AND LAXMI POOJA  </vt:lpstr>
      <vt:lpstr>DAY 4: GOVARDHAN POOJA </vt:lpstr>
      <vt:lpstr>PowerPoint Presentation</vt:lpstr>
      <vt:lpstr>DAY 4: MHA (Self) POOJA</vt:lpstr>
      <vt:lpstr>DAY 5: BHAI (brother)TIKA </vt:lpstr>
      <vt:lpstr>PowerPoint Presentation</vt:lpstr>
      <vt:lpstr>https://www.youtube.com/watch?v=lODAb-HmC4Q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TIHAR: The Festival of Lights</dc:title>
  <cp:lastModifiedBy>Rashmita Bajracharya</cp:lastModifiedBy>
  <cp:revision>17</cp:revision>
  <dcterms:modified xsi:type="dcterms:W3CDTF">2018-11-12T20:50:29Z</dcterms:modified>
</cp:coreProperties>
</file>