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Nuni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italic.fntdata"/><Relationship Id="rId14" Type="http://schemas.openxmlformats.org/officeDocument/2006/relationships/font" Target="fonts/Nunito-bold.fntdata"/><Relationship Id="rId16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92e7497e70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92e7497e70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92e7497e70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92e7497e70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92edb713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92edb713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5338447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5338447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953384474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953384474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3384474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953384474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2.jpg"/><Relationship Id="rId6" Type="http://schemas.openxmlformats.org/officeDocument/2006/relationships/image" Target="../media/image5.jpg"/><Relationship Id="rId7" Type="http://schemas.openxmlformats.org/officeDocument/2006/relationships/image" Target="../media/image3.jpg"/><Relationship Id="rId8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2552" y="219925"/>
            <a:ext cx="3398899" cy="33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3"/>
          <p:cNvSpPr txBox="1"/>
          <p:nvPr>
            <p:ph type="ctrTitle"/>
          </p:nvPr>
        </p:nvSpPr>
        <p:spPr>
          <a:xfrm>
            <a:off x="311708" y="219925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Impact"/>
                <a:ea typeface="Impact"/>
                <a:cs typeface="Impact"/>
                <a:sym typeface="Impact"/>
              </a:rPr>
              <a:t> </a:t>
            </a:r>
            <a:endParaRPr sz="40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30;p13"/>
          <p:cNvSpPr txBox="1"/>
          <p:nvPr>
            <p:ph idx="1" type="subTitle"/>
          </p:nvPr>
        </p:nvSpPr>
        <p:spPr>
          <a:xfrm>
            <a:off x="1891350" y="35068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National Society of Black Engineers 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dk2"/>
                </a:solidFill>
              </a:rPr>
              <a:t>Mission Statement </a:t>
            </a:r>
            <a:endParaRPr b="1" u="sng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>
            <p:ph idx="1" type="body"/>
          </p:nvPr>
        </p:nvSpPr>
        <p:spPr>
          <a:xfrm>
            <a:off x="819150" y="168155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/>
              <a:t>The mission of the National Society of Black Engineers is "to increase the number of culturally responsible Black Engineers who excel academically, succeed professionally and positively impact the community."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 u="sng">
                <a:solidFill>
                  <a:schemeClr val="dk2"/>
                </a:solidFill>
              </a:rPr>
              <a:t>What We Do?</a:t>
            </a:r>
            <a:endParaRPr b="1" sz="2200" u="sng">
              <a:solidFill>
                <a:schemeClr val="dk2"/>
              </a:solidFill>
            </a:endParaRPr>
          </a:p>
        </p:txBody>
      </p:sp>
      <p:sp>
        <p:nvSpPr>
          <p:cNvPr id="142" name="Google Shape;142;p15"/>
          <p:cNvSpPr txBox="1"/>
          <p:nvPr>
            <p:ph idx="1" type="body"/>
          </p:nvPr>
        </p:nvSpPr>
        <p:spPr>
          <a:xfrm>
            <a:off x="819150" y="18002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Cultural/Professional organization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Host networking events and workshops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Attend Regional and National conferences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Provide mentoring and academic support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Throw social events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Volunteer Opportunities (Ex. Assist our local NSBE Jr. Chapter)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Bi-weekly general body meetings (Every other Monday starting Sept. 14th)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We Stay 2 Hype!!</a:t>
            </a:r>
            <a:endParaRPr sz="1600"/>
          </a:p>
        </p:txBody>
      </p:sp>
      <p:pic>
        <p:nvPicPr>
          <p:cNvPr id="143" name="Google Shape;14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3025" y="845600"/>
            <a:ext cx="2811828" cy="1874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88" y="243995"/>
            <a:ext cx="2366075" cy="1772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975" y="2527800"/>
            <a:ext cx="3000499" cy="22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99525" y="470275"/>
            <a:ext cx="2020300" cy="268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77800" y="244000"/>
            <a:ext cx="4119374" cy="2753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58625" y="2571738"/>
            <a:ext cx="3425851" cy="2291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1661" y="2798250"/>
            <a:ext cx="1548400" cy="2064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>
            <p:ph type="title"/>
          </p:nvPr>
        </p:nvSpPr>
        <p:spPr>
          <a:xfrm>
            <a:off x="819150" y="83672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Executive Board</a:t>
            </a:r>
            <a:endParaRPr/>
          </a:p>
        </p:txBody>
      </p:sp>
      <p:sp>
        <p:nvSpPr>
          <p:cNvPr id="159" name="Google Shape;159;p17"/>
          <p:cNvSpPr txBox="1"/>
          <p:nvPr>
            <p:ph idx="1" type="body"/>
          </p:nvPr>
        </p:nvSpPr>
        <p:spPr>
          <a:xfrm>
            <a:off x="819150" y="1622525"/>
            <a:ext cx="7505700" cy="29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President</a:t>
            </a:r>
            <a:r>
              <a:rPr lang="en" sz="1400"/>
              <a:t> - </a:t>
            </a:r>
            <a:r>
              <a:rPr lang="en" sz="1400" u="sng"/>
              <a:t>Howard Nicholson III</a:t>
            </a:r>
            <a:r>
              <a:rPr lang="en" sz="1400"/>
              <a:t>, Major: Chemical Engineering, biotechnology track, Minor: music, Contact: hnicho1@umbc.edu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Vice President</a:t>
            </a:r>
            <a:r>
              <a:rPr lang="en" sz="1400"/>
              <a:t> - </a:t>
            </a:r>
            <a:r>
              <a:rPr lang="en" sz="1400" u="sng"/>
              <a:t>Jason Pentsil</a:t>
            </a:r>
            <a:r>
              <a:rPr lang="en" sz="1400"/>
              <a:t>, Major: Mechanical Engineering, Contact: jpen1@umbc.edu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Treasurer</a:t>
            </a:r>
            <a:r>
              <a:rPr lang="en" sz="1400"/>
              <a:t> - </a:t>
            </a:r>
            <a:r>
              <a:rPr lang="en" sz="1400" u="sng"/>
              <a:t>Basit Sanni</a:t>
            </a:r>
            <a:r>
              <a:rPr lang="en" sz="1400"/>
              <a:t>, Major: Mechanical Engineering, Contact: basan1@umbc.edu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Secretary</a:t>
            </a:r>
            <a:r>
              <a:rPr lang="en" sz="1400"/>
              <a:t> - </a:t>
            </a:r>
            <a:r>
              <a:rPr lang="en" sz="1400" u="sng"/>
              <a:t>Jane Akintoye</a:t>
            </a:r>
            <a:r>
              <a:rPr lang="en" sz="1400"/>
              <a:t>, Major: Mechanical Engineering, Contact: ak35@umbc.edu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Conference Planning Chair</a:t>
            </a:r>
            <a:r>
              <a:rPr lang="en" sz="1400"/>
              <a:t> - </a:t>
            </a:r>
            <a:r>
              <a:rPr lang="en" sz="1400" u="sng"/>
              <a:t>Jordan Troutman</a:t>
            </a:r>
            <a:r>
              <a:rPr lang="en" sz="1400"/>
              <a:t>, Major: Computer science &amp; Mathematics,        Contact: trout1@umbc.ed</a:t>
            </a:r>
            <a:r>
              <a:rPr lang="en" sz="1400"/>
              <a:t>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1400"/>
              <a:t>Finance Chair</a:t>
            </a:r>
            <a:r>
              <a:rPr lang="en" sz="1400"/>
              <a:t> - </a:t>
            </a:r>
            <a:r>
              <a:rPr lang="en" sz="1400" u="sng"/>
              <a:t>Vlad Stewart</a:t>
            </a:r>
            <a:r>
              <a:rPr lang="en" sz="1400"/>
              <a:t>, Major: Information Systems, Contact: stewvla1@umbc.edu</a:t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Executive Board</a:t>
            </a:r>
            <a:endParaRPr/>
          </a:p>
        </p:txBody>
      </p:sp>
      <p:sp>
        <p:nvSpPr>
          <p:cNvPr id="165" name="Google Shape;165;p18"/>
          <p:cNvSpPr txBox="1"/>
          <p:nvPr>
            <p:ph idx="1" type="body"/>
          </p:nvPr>
        </p:nvSpPr>
        <p:spPr>
          <a:xfrm>
            <a:off x="819150" y="1595875"/>
            <a:ext cx="7505700" cy="27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Senator</a:t>
            </a:r>
            <a:r>
              <a:rPr lang="en" sz="1400"/>
              <a:t> - </a:t>
            </a:r>
            <a:r>
              <a:rPr lang="en" sz="1400" u="sng"/>
              <a:t>Jameka Wiggins</a:t>
            </a:r>
            <a:r>
              <a:rPr lang="en" sz="1400"/>
              <a:t>, Major: Chemical Engineering, Contact: jameka2@umbc.edu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Senator</a:t>
            </a:r>
            <a:r>
              <a:rPr lang="en" sz="1400"/>
              <a:t> - </a:t>
            </a:r>
            <a:r>
              <a:rPr lang="en" sz="1400" u="sng"/>
              <a:t>Jonathan Amao</a:t>
            </a:r>
            <a:r>
              <a:rPr lang="en" sz="1400"/>
              <a:t>, Major: Mechanical Engineering, Minor: Math, Contact: jon33@umbc.edu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Public Relations</a:t>
            </a:r>
            <a:r>
              <a:rPr lang="en" sz="1400"/>
              <a:t> - </a:t>
            </a:r>
            <a:r>
              <a:rPr lang="en" sz="1400" u="sng"/>
              <a:t>Makayla Headley</a:t>
            </a:r>
            <a:r>
              <a:rPr lang="en" sz="1400"/>
              <a:t>, Major: Chemical Engineering, Contact: headl1@umbc.edu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Parliamentarian</a:t>
            </a:r>
            <a:r>
              <a:rPr lang="en" sz="1400"/>
              <a:t> - </a:t>
            </a:r>
            <a:r>
              <a:rPr lang="en" sz="1400" u="sng"/>
              <a:t>Nomso Ashiogwu</a:t>
            </a:r>
            <a:r>
              <a:rPr lang="en" sz="1400"/>
              <a:t>, Major: Computer Engineering, Contact: cashiog1@umbc.edu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/>
              <a:t>Programs Chair</a:t>
            </a:r>
            <a:r>
              <a:rPr lang="en" sz="1400"/>
              <a:t> - </a:t>
            </a:r>
            <a:r>
              <a:rPr lang="en" sz="1400" u="sng"/>
              <a:t>Jarod Mendoza-Tingem</a:t>
            </a:r>
            <a:r>
              <a:rPr lang="en" sz="1400"/>
              <a:t>, Major: Mechanical Engineering,                                    Contact: jmendoz2@umbc.edu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1400"/>
              <a:t>Pre-Collegiate Initiative (PCI) Chair</a:t>
            </a:r>
            <a:r>
              <a:rPr lang="en" sz="1400"/>
              <a:t> - </a:t>
            </a:r>
            <a:r>
              <a:rPr lang="en" sz="1400" u="sng"/>
              <a:t>Ryan Mbagna-Nanko</a:t>
            </a:r>
            <a:r>
              <a:rPr lang="en" sz="1400"/>
              <a:t>, Major: Mechanical Engineering, 	Contact: mbagna1@umbc.edu</a:t>
            </a:r>
            <a:endParaRPr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Committees</a:t>
            </a:r>
            <a:endParaRPr/>
          </a:p>
        </p:txBody>
      </p:sp>
      <p:sp>
        <p:nvSpPr>
          <p:cNvPr id="171" name="Google Shape;171;p19"/>
          <p:cNvSpPr txBox="1"/>
          <p:nvPr>
            <p:ph idx="1" type="body"/>
          </p:nvPr>
        </p:nvSpPr>
        <p:spPr>
          <a:xfrm>
            <a:off x="819150" y="161295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NSBE Jr. (Next Generation Leadership Academy) -</a:t>
            </a:r>
            <a:r>
              <a:rPr lang="en" sz="1800"/>
              <a:t> Ryan Mbagna-Nanko, Major: Mechanical Engineering, Contact: mbagna1@umbc.edu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800"/>
              <a:t>Volunteer Committee -</a:t>
            </a:r>
            <a:r>
              <a:rPr lang="en" sz="1800"/>
              <a:t> Nicole Attram, Major: Mechanical Engineering, Contact: nicolea1@umbc.edu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800"/>
              <a:t>Pageant Committee -</a:t>
            </a:r>
            <a:r>
              <a:rPr lang="en" sz="1800"/>
              <a:t> Makayla Headley, Major: Chemical Engineering, 	Contact: headl1@umbc.edu 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