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e7497e70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e7497e70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2e7497e70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2e7497e70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2edb713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2edb713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5338447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5338447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5338447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5338447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338447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5338447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3.jp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552" y="219925"/>
            <a:ext cx="3398899" cy="33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>
            <p:ph type="ctrTitle"/>
          </p:nvPr>
        </p:nvSpPr>
        <p:spPr>
          <a:xfrm>
            <a:off x="311708" y="21992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Impact"/>
                <a:ea typeface="Impact"/>
                <a:cs typeface="Impact"/>
                <a:sym typeface="Impact"/>
              </a:rPr>
              <a:t> </a:t>
            </a:r>
            <a:endParaRPr sz="4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0" name="Google Shape;130;p13"/>
          <p:cNvSpPr txBox="1"/>
          <p:nvPr>
            <p:ph idx="1" type="subTitle"/>
          </p:nvPr>
        </p:nvSpPr>
        <p:spPr>
          <a:xfrm>
            <a:off x="1891350" y="35068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National Society of Black Engineers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2"/>
                </a:solidFill>
              </a:rPr>
              <a:t>Mission Statement </a:t>
            </a:r>
            <a:endParaRPr b="1" u="sng">
              <a:solidFill>
                <a:schemeClr val="dk2"/>
              </a:solidFill>
            </a:endParaRPr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6815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The mission of the National Society of Black Engineers is "to increase the number of culturally responsible Black Engineers who excel academically, succeed professionally and positively impact the community."</a:t>
            </a:r>
            <a:endParaRPr i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dk2"/>
                </a:solidFill>
              </a:rPr>
              <a:t>What We Do?</a:t>
            </a:r>
            <a:endParaRPr b="1" sz="2200" u="sng">
              <a:solidFill>
                <a:schemeClr val="dk2"/>
              </a:solidFill>
            </a:endParaRPr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Cultural/Professional organization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Host networking events and workshops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Attend Regional and National conferences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Provide mentoring and academic support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Throw social events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Volunteer Opportunities (Ex. Assist our local NSBE Jr. Chapter)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Bi-weekly general body meetings (Every other Monday starting Sept. 14th)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Stay 2 Hype!!</a:t>
            </a:r>
            <a:endParaRPr sz="16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025" y="845600"/>
            <a:ext cx="2811828" cy="187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88" y="243995"/>
            <a:ext cx="2366075" cy="177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75" y="2527800"/>
            <a:ext cx="3000499" cy="225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9525" y="470275"/>
            <a:ext cx="2020300" cy="26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800" y="244000"/>
            <a:ext cx="4119374" cy="275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8625" y="2571738"/>
            <a:ext cx="3425851" cy="22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1661" y="2798250"/>
            <a:ext cx="1548400" cy="206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836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Board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819150" y="1622525"/>
            <a:ext cx="75057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President</a:t>
            </a:r>
            <a:r>
              <a:rPr lang="en" sz="1400"/>
              <a:t> - </a:t>
            </a:r>
            <a:r>
              <a:rPr lang="en" sz="1400" u="sng"/>
              <a:t>Howard Nicholson III</a:t>
            </a:r>
            <a:r>
              <a:rPr lang="en" sz="1400"/>
              <a:t>, Major: Chemical Engineering, biotechnology track, Minor: music, Contact: hnicho1@umbc.edu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Vice President</a:t>
            </a:r>
            <a:r>
              <a:rPr lang="en" sz="1400"/>
              <a:t> - </a:t>
            </a:r>
            <a:r>
              <a:rPr lang="en" sz="1400" u="sng"/>
              <a:t>Jason Pentsil</a:t>
            </a:r>
            <a:r>
              <a:rPr lang="en" sz="1400"/>
              <a:t>, Major: Mechanical Engineering, Contact: jpen1@umbc.edu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Treasurer</a:t>
            </a:r>
            <a:r>
              <a:rPr lang="en" sz="1400"/>
              <a:t> - </a:t>
            </a:r>
            <a:r>
              <a:rPr lang="en" sz="1400" u="sng"/>
              <a:t>Basit Sanni</a:t>
            </a:r>
            <a:r>
              <a:rPr lang="en" sz="1400"/>
              <a:t>, Major: Mechanical Engineering, Contact: basan1@umbc.edu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Secretary</a:t>
            </a:r>
            <a:r>
              <a:rPr lang="en" sz="1400"/>
              <a:t> - </a:t>
            </a:r>
            <a:r>
              <a:rPr lang="en" sz="1400" u="sng"/>
              <a:t>Jane Akintoye</a:t>
            </a:r>
            <a:r>
              <a:rPr lang="en" sz="1400"/>
              <a:t>, Major: Mechanical Engineering, Contact: ak35@umbc.edu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Conference Planning Chair</a:t>
            </a:r>
            <a:r>
              <a:rPr lang="en" sz="1400"/>
              <a:t> - </a:t>
            </a:r>
            <a:r>
              <a:rPr lang="en" sz="1400" u="sng"/>
              <a:t>Jordan Troutman</a:t>
            </a:r>
            <a:r>
              <a:rPr lang="en" sz="1400"/>
              <a:t>, Major: Computer science &amp; Mathematics,        Contact: trout1@umbc.ed</a:t>
            </a:r>
            <a:r>
              <a:rPr lang="en" sz="1400"/>
              <a:t>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400"/>
              <a:t>Finance Chair</a:t>
            </a:r>
            <a:r>
              <a:rPr lang="en" sz="1400"/>
              <a:t> - </a:t>
            </a:r>
            <a:r>
              <a:rPr lang="en" sz="1400" u="sng"/>
              <a:t>Vlad Stewart</a:t>
            </a:r>
            <a:r>
              <a:rPr lang="en" sz="1400"/>
              <a:t>, Major: Information Systems, Contact: stewvla1@umbc.edu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Board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819150" y="1595875"/>
            <a:ext cx="7505700" cy="27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Senator</a:t>
            </a:r>
            <a:r>
              <a:rPr lang="en" sz="1400"/>
              <a:t> - </a:t>
            </a:r>
            <a:r>
              <a:rPr lang="en" sz="1400" u="sng"/>
              <a:t>Jameka Wiggins</a:t>
            </a:r>
            <a:r>
              <a:rPr lang="en" sz="1400"/>
              <a:t>, Major: Chemical Engineering, Contact: jameka2@umbc.edu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Senator</a:t>
            </a:r>
            <a:r>
              <a:rPr lang="en" sz="1400"/>
              <a:t> - </a:t>
            </a:r>
            <a:r>
              <a:rPr lang="en" sz="1400" u="sng"/>
              <a:t>Jonathan Amao</a:t>
            </a:r>
            <a:r>
              <a:rPr lang="en" sz="1400"/>
              <a:t>, Major: Mechanical Engineering, Minor: Math, Contact: jon33@umbc.edu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Public Relations</a:t>
            </a:r>
            <a:r>
              <a:rPr lang="en" sz="1400"/>
              <a:t> - </a:t>
            </a:r>
            <a:r>
              <a:rPr lang="en" sz="1400" u="sng"/>
              <a:t>Makayla Headley</a:t>
            </a:r>
            <a:r>
              <a:rPr lang="en" sz="1400"/>
              <a:t>, Major: Chemical Engineering, Contact: headl1@umbc.edu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Parliamentarian</a:t>
            </a:r>
            <a:r>
              <a:rPr lang="en" sz="1400"/>
              <a:t> - </a:t>
            </a:r>
            <a:r>
              <a:rPr lang="en" sz="1400" u="sng"/>
              <a:t>Nomso Ashiogwu</a:t>
            </a:r>
            <a:r>
              <a:rPr lang="en" sz="1400"/>
              <a:t>, Major: Computer Engineering, Contact: cashiog1@umbc.edu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Programs Chair</a:t>
            </a:r>
            <a:r>
              <a:rPr lang="en" sz="1400"/>
              <a:t> - </a:t>
            </a:r>
            <a:r>
              <a:rPr lang="en" sz="1400" u="sng"/>
              <a:t>Jarod Mendoza-Tingem</a:t>
            </a:r>
            <a:r>
              <a:rPr lang="en" sz="1400"/>
              <a:t>, Major: Mechanical Engineering,                                    Contact: jmendoz2@umbc.edu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400"/>
              <a:t>Pre-Collegiate Initiative (PCI) Chair</a:t>
            </a:r>
            <a:r>
              <a:rPr lang="en" sz="1400"/>
              <a:t> - </a:t>
            </a:r>
            <a:r>
              <a:rPr lang="en" sz="1400" u="sng"/>
              <a:t>Ryan Mbagna-Nanko</a:t>
            </a:r>
            <a:r>
              <a:rPr lang="en" sz="1400"/>
              <a:t>, Major: Mechanical Engineering, 	Contact: mbagna1@umbc.edu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Committees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819150" y="16129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NSBE Jr. (Next Generation Leadership Academy) -</a:t>
            </a:r>
            <a:r>
              <a:rPr lang="en" sz="1800"/>
              <a:t> Ryan Mbagna-Nanko, Major: Mechanical Engineering, Contact: mbagna1@umbc.edu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Volunteer Committee -</a:t>
            </a:r>
            <a:r>
              <a:rPr lang="en" sz="1800"/>
              <a:t> Nicole Attram, Major: Mechanical Engineering, Contact: nicolea1@umbc.edu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Pageant Committee -</a:t>
            </a:r>
            <a:r>
              <a:rPr lang="en" sz="1800"/>
              <a:t> Makayla Headley, Major: Chemical Engineering, 	Contact: headl1@umbc.edu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