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5" r:id="rId1"/>
  </p:sldMasterIdLst>
  <p:notesMasterIdLst>
    <p:notesMasterId r:id="rId21"/>
  </p:notesMasterIdLst>
  <p:sldIdLst>
    <p:sldId id="256" r:id="rId2"/>
    <p:sldId id="258" r:id="rId3"/>
    <p:sldId id="259" r:id="rId4"/>
    <p:sldId id="264" r:id="rId5"/>
    <p:sldId id="261" r:id="rId6"/>
    <p:sldId id="263" r:id="rId7"/>
    <p:sldId id="265" r:id="rId8"/>
    <p:sldId id="301" r:id="rId9"/>
    <p:sldId id="274" r:id="rId10"/>
    <p:sldId id="302" r:id="rId11"/>
    <p:sldId id="303" r:id="rId12"/>
    <p:sldId id="267" r:id="rId13"/>
    <p:sldId id="304" r:id="rId14"/>
    <p:sldId id="271" r:id="rId15"/>
    <p:sldId id="305" r:id="rId16"/>
    <p:sldId id="307" r:id="rId17"/>
    <p:sldId id="306" r:id="rId18"/>
    <p:sldId id="279" r:id="rId19"/>
    <p:sldId id="280"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8DDC61C-5E58-44E3-84DF-B40F709D45DA}">
  <a:tblStyle styleId="{18DDC61C-5E58-44E3-84DF-B40F709D45D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8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6"/>
        <p:cNvGrpSpPr/>
        <p:nvPr/>
      </p:nvGrpSpPr>
      <p:grpSpPr>
        <a:xfrm>
          <a:off x="0" y="0"/>
          <a:ext cx="0" cy="0"/>
          <a:chOff x="0" y="0"/>
          <a:chExt cx="0" cy="0"/>
        </a:xfrm>
      </p:grpSpPr>
      <p:sp>
        <p:nvSpPr>
          <p:cNvPr id="1017" name="Google Shape;1017;gb0b7f0a714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8" name="Google Shape;1018;gb0b7f0a714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503619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6"/>
        <p:cNvGrpSpPr/>
        <p:nvPr/>
      </p:nvGrpSpPr>
      <p:grpSpPr>
        <a:xfrm>
          <a:off x="0" y="0"/>
          <a:ext cx="0" cy="0"/>
          <a:chOff x="0" y="0"/>
          <a:chExt cx="0" cy="0"/>
        </a:xfrm>
      </p:grpSpPr>
      <p:sp>
        <p:nvSpPr>
          <p:cNvPr id="1017" name="Google Shape;1017;gb0b7f0a714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8" name="Google Shape;1018;gb0b7f0a714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216610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3"/>
        <p:cNvGrpSpPr/>
        <p:nvPr/>
      </p:nvGrpSpPr>
      <p:grpSpPr>
        <a:xfrm>
          <a:off x="0" y="0"/>
          <a:ext cx="0" cy="0"/>
          <a:chOff x="0" y="0"/>
          <a:chExt cx="0" cy="0"/>
        </a:xfrm>
      </p:grpSpPr>
      <p:sp>
        <p:nvSpPr>
          <p:cNvPr id="814" name="Google Shape;814;gb0b7f0ab03_1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5" name="Google Shape;815;gb0b7f0ab03_1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Google Shape;611;gaf3a84797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2" name="Google Shape;612;gaf3a84797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70114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9"/>
        <p:cNvGrpSpPr/>
        <p:nvPr/>
      </p:nvGrpSpPr>
      <p:grpSpPr>
        <a:xfrm>
          <a:off x="0" y="0"/>
          <a:ext cx="0" cy="0"/>
          <a:chOff x="0" y="0"/>
          <a:chExt cx="0" cy="0"/>
        </a:xfrm>
      </p:grpSpPr>
      <p:sp>
        <p:nvSpPr>
          <p:cNvPr id="980" name="Google Shape;980;gb083996e6f_0_10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1" name="Google Shape;981;gb083996e6f_0_10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gada0c19336_0_7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7" name="Google Shape;697;gada0c19336_0_7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232203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6"/>
        <p:cNvGrpSpPr/>
        <p:nvPr/>
      </p:nvGrpSpPr>
      <p:grpSpPr>
        <a:xfrm>
          <a:off x="0" y="0"/>
          <a:ext cx="0" cy="0"/>
          <a:chOff x="0" y="0"/>
          <a:chExt cx="0" cy="0"/>
        </a:xfrm>
      </p:grpSpPr>
      <p:sp>
        <p:nvSpPr>
          <p:cNvPr id="777" name="Google Shape;777;ga59390cc8c_2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8" name="Google Shape;778;ga59390cc8c_2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107075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5"/>
        <p:cNvGrpSpPr/>
        <p:nvPr/>
      </p:nvGrpSpPr>
      <p:grpSpPr>
        <a:xfrm>
          <a:off x="0" y="0"/>
          <a:ext cx="0" cy="0"/>
          <a:chOff x="0" y="0"/>
          <a:chExt cx="0" cy="0"/>
        </a:xfrm>
      </p:grpSpPr>
      <p:sp>
        <p:nvSpPr>
          <p:cNvPr id="1566" name="Google Shape;1566;gb0b7f0a714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7" name="Google Shape;1567;gb0b7f0a714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4"/>
        <p:cNvGrpSpPr/>
        <p:nvPr/>
      </p:nvGrpSpPr>
      <p:grpSpPr>
        <a:xfrm>
          <a:off x="0" y="0"/>
          <a:ext cx="0" cy="0"/>
          <a:chOff x="0" y="0"/>
          <a:chExt cx="0" cy="0"/>
        </a:xfrm>
      </p:grpSpPr>
      <p:sp>
        <p:nvSpPr>
          <p:cNvPr id="1595" name="Google Shape;1595;gb083996e6f_0_3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6" name="Google Shape;1596;gb083996e6f_0_3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6"/>
        <p:cNvGrpSpPr/>
        <p:nvPr/>
      </p:nvGrpSpPr>
      <p:grpSpPr>
        <a:xfrm>
          <a:off x="0" y="0"/>
          <a:ext cx="0" cy="0"/>
          <a:chOff x="0" y="0"/>
          <a:chExt cx="0" cy="0"/>
        </a:xfrm>
      </p:grpSpPr>
      <p:sp>
        <p:nvSpPr>
          <p:cNvPr id="487" name="Google Shape;487;gada0c19336_0_3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8" name="Google Shape;488;gada0c19336_0_3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
        <p:cNvGrpSpPr/>
        <p:nvPr/>
      </p:nvGrpSpPr>
      <p:grpSpPr>
        <a:xfrm>
          <a:off x="0" y="0"/>
          <a:ext cx="0" cy="0"/>
          <a:chOff x="0" y="0"/>
          <a:chExt cx="0" cy="0"/>
        </a:xfrm>
      </p:grpSpPr>
      <p:sp>
        <p:nvSpPr>
          <p:cNvPr id="509" name="Google Shape;509;gada0c19336_0_4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0" name="Google Shape;510;gada0c19336_0_4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1"/>
        <p:cNvGrpSpPr/>
        <p:nvPr/>
      </p:nvGrpSpPr>
      <p:grpSpPr>
        <a:xfrm>
          <a:off x="0" y="0"/>
          <a:ext cx="0" cy="0"/>
          <a:chOff x="0" y="0"/>
          <a:chExt cx="0" cy="0"/>
        </a:xfrm>
      </p:grpSpPr>
      <p:sp>
        <p:nvSpPr>
          <p:cNvPr id="752" name="Google Shape;752;gada0c19336_0_7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3" name="Google Shape;753;gada0c19336_0_7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Google Shape;611;gaf3a84797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2" name="Google Shape;612;gaf3a84797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gada0c19336_0_7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7" name="Google Shape;697;gada0c19336_0_7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6"/>
        <p:cNvGrpSpPr/>
        <p:nvPr/>
      </p:nvGrpSpPr>
      <p:grpSpPr>
        <a:xfrm>
          <a:off x="0" y="0"/>
          <a:ext cx="0" cy="0"/>
          <a:chOff x="0" y="0"/>
          <a:chExt cx="0" cy="0"/>
        </a:xfrm>
      </p:grpSpPr>
      <p:sp>
        <p:nvSpPr>
          <p:cNvPr id="777" name="Google Shape;777;ga59390cc8c_2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8" name="Google Shape;778;ga59390cc8c_2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Google Shape;611;gaf3a84797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2" name="Google Shape;612;gaf3a84797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989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6"/>
        <p:cNvGrpSpPr/>
        <p:nvPr/>
      </p:nvGrpSpPr>
      <p:grpSpPr>
        <a:xfrm>
          <a:off x="0" y="0"/>
          <a:ext cx="0" cy="0"/>
          <a:chOff x="0" y="0"/>
          <a:chExt cx="0" cy="0"/>
        </a:xfrm>
      </p:grpSpPr>
      <p:sp>
        <p:nvSpPr>
          <p:cNvPr id="1017" name="Google Shape;1017;gb0b7f0a714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8" name="Google Shape;1018;gb0b7f0a714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hyperlink" Target="https://www.flaticon.com/" TargetMode="External"/><Relationship Id="rId2" Type="http://schemas.openxmlformats.org/officeDocument/2006/relationships/hyperlink" Target="https://slidesgo.com/" TargetMode="External"/><Relationship Id="rId1" Type="http://schemas.openxmlformats.org/officeDocument/2006/relationships/slideMaster" Target="../slideMasters/slideMaster1.xml"/><Relationship Id="rId4" Type="http://schemas.openxmlformats.org/officeDocument/2006/relationships/hyperlink" Target="https://www.freepik.com/"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403100" y="419225"/>
            <a:ext cx="6288275" cy="195500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10" name="Google Shape;10;p2"/>
          <p:cNvSpPr/>
          <p:nvPr/>
        </p:nvSpPr>
        <p:spPr>
          <a:xfrm>
            <a:off x="546200" y="2567725"/>
            <a:ext cx="3081650" cy="902925"/>
          </a:xfrm>
          <a:custGeom>
            <a:avLst/>
            <a:gdLst/>
            <a:ahLst/>
            <a:cxnLst/>
            <a:rect l="l" t="t" r="r" b="b"/>
            <a:pathLst>
              <a:path w="123266" h="36117" extrusionOk="0">
                <a:moveTo>
                  <a:pt x="0" y="0"/>
                </a:moveTo>
                <a:lnTo>
                  <a:pt x="1935" y="36117"/>
                </a:lnTo>
                <a:lnTo>
                  <a:pt x="116253" y="36117"/>
                </a:lnTo>
                <a:lnTo>
                  <a:pt x="123266" y="2499"/>
                </a:lnTo>
                <a:close/>
              </a:path>
            </a:pathLst>
          </a:custGeom>
          <a:solidFill>
            <a:schemeClr val="lt2"/>
          </a:solidFill>
          <a:ln>
            <a:noFill/>
          </a:ln>
        </p:spPr>
      </p:sp>
      <p:sp>
        <p:nvSpPr>
          <p:cNvPr id="11" name="Google Shape;11;p2"/>
          <p:cNvSpPr txBox="1">
            <a:spLocks noGrp="1"/>
          </p:cNvSpPr>
          <p:nvPr>
            <p:ph type="ctrTitle"/>
          </p:nvPr>
        </p:nvSpPr>
        <p:spPr>
          <a:xfrm>
            <a:off x="798175" y="687375"/>
            <a:ext cx="5552400" cy="1449900"/>
          </a:xfrm>
          <a:prstGeom prst="rect">
            <a:avLst/>
          </a:prstGeom>
        </p:spPr>
        <p:txBody>
          <a:bodyPr spcFirstLastPara="1" wrap="square" lIns="91425" tIns="91425" rIns="91425" bIns="91425" anchor="ctr" anchorCtr="0">
            <a:noAutofit/>
          </a:bodyPr>
          <a:lstStyle>
            <a:lvl1pPr lvl="0">
              <a:spcBef>
                <a:spcPts val="0"/>
              </a:spcBef>
              <a:spcAft>
                <a:spcPts val="0"/>
              </a:spcAft>
              <a:buSzPts val="5200"/>
              <a:buNone/>
              <a:defRPr sz="5000">
                <a:latin typeface="Alegreya Sans"/>
                <a:ea typeface="Alegreya Sans"/>
                <a:cs typeface="Alegreya Sans"/>
                <a:sym typeface="Alegreya Sans"/>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798175" y="2688438"/>
            <a:ext cx="2325600" cy="6591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2800"/>
              <a:buNone/>
              <a:defRPr sz="1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p:nvPr/>
        </p:nvSpPr>
        <p:spPr>
          <a:xfrm rot="2700000">
            <a:off x="-571439" y="4600550"/>
            <a:ext cx="1295278" cy="1295278"/>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5400000">
            <a:off x="8950702" y="434563"/>
            <a:ext cx="553200" cy="553200"/>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2986362">
            <a:off x="8759065" y="45996"/>
            <a:ext cx="333993" cy="288825"/>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5 1">
  <p:cSld name="CUSTOM_11_2">
    <p:spTree>
      <p:nvGrpSpPr>
        <p:cNvPr id="1" name="Shape 191"/>
        <p:cNvGrpSpPr/>
        <p:nvPr/>
      </p:nvGrpSpPr>
      <p:grpSpPr>
        <a:xfrm>
          <a:off x="0" y="0"/>
          <a:ext cx="0" cy="0"/>
          <a:chOff x="0" y="0"/>
          <a:chExt cx="0" cy="0"/>
        </a:xfrm>
      </p:grpSpPr>
      <p:sp>
        <p:nvSpPr>
          <p:cNvPr id="192" name="Google Shape;192;p23"/>
          <p:cNvSpPr/>
          <p:nvPr/>
        </p:nvSpPr>
        <p:spPr>
          <a:xfrm>
            <a:off x="1810051" y="447000"/>
            <a:ext cx="5524878" cy="57262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193" name="Google Shape;193;p23"/>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94" name="Google Shape;194;p23"/>
          <p:cNvSpPr/>
          <p:nvPr/>
        </p:nvSpPr>
        <p:spPr>
          <a:xfrm>
            <a:off x="3924301" y="4705350"/>
            <a:ext cx="1295400" cy="1295400"/>
          </a:xfrm>
          <a:prstGeom prst="blockArc">
            <a:avLst>
              <a:gd name="adj1" fmla="val 10800000"/>
              <a:gd name="adj2" fmla="val 518958"/>
              <a:gd name="adj3" fmla="val 1727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3"/>
          <p:cNvSpPr/>
          <p:nvPr/>
        </p:nvSpPr>
        <p:spPr>
          <a:xfrm rot="-10673382" flipH="1">
            <a:off x="-598799" y="-759748"/>
            <a:ext cx="1295379" cy="1295379"/>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23"/>
          <p:cNvSpPr/>
          <p:nvPr/>
        </p:nvSpPr>
        <p:spPr>
          <a:xfrm flipH="1">
            <a:off x="8424000" y="470535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3"/>
          <p:cNvSpPr/>
          <p:nvPr/>
        </p:nvSpPr>
        <p:spPr>
          <a:xfrm rot="-3089" flipH="1">
            <a:off x="185464" y="4705488"/>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23"/>
          <p:cNvSpPr/>
          <p:nvPr/>
        </p:nvSpPr>
        <p:spPr>
          <a:xfrm rot="10800000">
            <a:off x="8486400" y="-310162"/>
            <a:ext cx="553200" cy="553200"/>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p:cSld name="CUSTOM_12">
    <p:spTree>
      <p:nvGrpSpPr>
        <p:cNvPr id="1" name="Shape 199"/>
        <p:cNvGrpSpPr/>
        <p:nvPr/>
      </p:nvGrpSpPr>
      <p:grpSpPr>
        <a:xfrm>
          <a:off x="0" y="0"/>
          <a:ext cx="0" cy="0"/>
          <a:chOff x="0" y="0"/>
          <a:chExt cx="0" cy="0"/>
        </a:xfrm>
      </p:grpSpPr>
      <p:sp>
        <p:nvSpPr>
          <p:cNvPr id="200" name="Google Shape;200;p24"/>
          <p:cNvSpPr txBox="1">
            <a:spLocks noGrp="1"/>
          </p:cNvSpPr>
          <p:nvPr>
            <p:ph type="body" idx="1"/>
          </p:nvPr>
        </p:nvSpPr>
        <p:spPr>
          <a:xfrm>
            <a:off x="815250" y="1972225"/>
            <a:ext cx="3050400" cy="2287500"/>
          </a:xfrm>
          <a:prstGeom prst="rect">
            <a:avLst/>
          </a:prstGeom>
        </p:spPr>
        <p:txBody>
          <a:bodyPr spcFirstLastPara="1" wrap="square" lIns="91425" tIns="91425" rIns="91425" bIns="91425" anchor="ctr" anchorCtr="0">
            <a:noAutofit/>
          </a:bodyPr>
          <a:lstStyle>
            <a:lvl1pPr marL="457200" lvl="0" indent="-317500" rtl="0">
              <a:lnSpc>
                <a:spcPct val="100000"/>
              </a:lnSpc>
              <a:spcBef>
                <a:spcPts val="0"/>
              </a:spcBef>
              <a:spcAft>
                <a:spcPts val="0"/>
              </a:spcAft>
              <a:buClr>
                <a:schemeClr val="lt2"/>
              </a:buClr>
              <a:buSzPts val="1400"/>
              <a:buFont typeface="Barlow"/>
              <a:buChar char="●"/>
              <a:defRPr>
                <a:latin typeface="Poppins"/>
                <a:ea typeface="Poppins"/>
                <a:cs typeface="Poppins"/>
                <a:sym typeface="Poppins"/>
              </a:defRPr>
            </a:lvl1pPr>
            <a:lvl2pPr marL="914400" lvl="1" indent="-317500" rtl="0">
              <a:spcBef>
                <a:spcPts val="1000"/>
              </a:spcBef>
              <a:spcAft>
                <a:spcPts val="0"/>
              </a:spcAft>
              <a:buClr>
                <a:srgbClr val="050505"/>
              </a:buClr>
              <a:buSzPts val="1400"/>
              <a:buFont typeface="Barlow"/>
              <a:buChar char="○"/>
              <a:defRPr/>
            </a:lvl2pPr>
            <a:lvl3pPr marL="1371600" lvl="2" indent="-317500" rtl="0">
              <a:spcBef>
                <a:spcPts val="1600"/>
              </a:spcBef>
              <a:spcAft>
                <a:spcPts val="0"/>
              </a:spcAft>
              <a:buClr>
                <a:srgbClr val="050505"/>
              </a:buClr>
              <a:buSzPts val="1400"/>
              <a:buFont typeface="Barlow"/>
              <a:buChar char="■"/>
              <a:defRPr/>
            </a:lvl3pPr>
            <a:lvl4pPr marL="1828800" lvl="3" indent="-317500" rtl="0">
              <a:spcBef>
                <a:spcPts val="1600"/>
              </a:spcBef>
              <a:spcAft>
                <a:spcPts val="0"/>
              </a:spcAft>
              <a:buClr>
                <a:srgbClr val="050505"/>
              </a:buClr>
              <a:buSzPts val="1400"/>
              <a:buFont typeface="Barlow"/>
              <a:buChar char="●"/>
              <a:defRPr/>
            </a:lvl4pPr>
            <a:lvl5pPr marL="2286000" lvl="4" indent="-317500" rtl="0">
              <a:spcBef>
                <a:spcPts val="1600"/>
              </a:spcBef>
              <a:spcAft>
                <a:spcPts val="0"/>
              </a:spcAft>
              <a:buClr>
                <a:srgbClr val="050505"/>
              </a:buClr>
              <a:buSzPts val="1400"/>
              <a:buFont typeface="Barlow"/>
              <a:buChar char="○"/>
              <a:defRPr/>
            </a:lvl5pPr>
            <a:lvl6pPr marL="2743200" lvl="5" indent="-317500" rtl="0">
              <a:spcBef>
                <a:spcPts val="1600"/>
              </a:spcBef>
              <a:spcAft>
                <a:spcPts val="0"/>
              </a:spcAft>
              <a:buClr>
                <a:srgbClr val="050505"/>
              </a:buClr>
              <a:buSzPts val="1400"/>
              <a:buFont typeface="Barlow"/>
              <a:buChar char="■"/>
              <a:defRPr/>
            </a:lvl6pPr>
            <a:lvl7pPr marL="3200400" lvl="6" indent="-317500" rtl="0">
              <a:spcBef>
                <a:spcPts val="1600"/>
              </a:spcBef>
              <a:spcAft>
                <a:spcPts val="0"/>
              </a:spcAft>
              <a:buClr>
                <a:srgbClr val="050505"/>
              </a:buClr>
              <a:buSzPts val="1400"/>
              <a:buFont typeface="Barlow"/>
              <a:buChar char="●"/>
              <a:defRPr/>
            </a:lvl7pPr>
            <a:lvl8pPr marL="3657600" lvl="7" indent="-317500" rtl="0">
              <a:spcBef>
                <a:spcPts val="1600"/>
              </a:spcBef>
              <a:spcAft>
                <a:spcPts val="0"/>
              </a:spcAft>
              <a:buClr>
                <a:srgbClr val="050505"/>
              </a:buClr>
              <a:buSzPts val="1400"/>
              <a:buFont typeface="Barlow"/>
              <a:buChar char="○"/>
              <a:defRPr/>
            </a:lvl8pPr>
            <a:lvl9pPr marL="4114800" lvl="8" indent="-317500" rtl="0">
              <a:spcBef>
                <a:spcPts val="1600"/>
              </a:spcBef>
              <a:spcAft>
                <a:spcPts val="1600"/>
              </a:spcAft>
              <a:buClr>
                <a:srgbClr val="050505"/>
              </a:buClr>
              <a:buSzPts val="1400"/>
              <a:buFont typeface="Barlow"/>
              <a:buChar char="■"/>
              <a:defRPr/>
            </a:lvl9pPr>
          </a:lstStyle>
          <a:p>
            <a:endParaRPr/>
          </a:p>
        </p:txBody>
      </p:sp>
      <p:sp>
        <p:nvSpPr>
          <p:cNvPr id="201" name="Google Shape;201;p24"/>
          <p:cNvSpPr/>
          <p:nvPr/>
        </p:nvSpPr>
        <p:spPr>
          <a:xfrm flipH="1">
            <a:off x="600914" y="445025"/>
            <a:ext cx="3998832" cy="1034983"/>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4"/>
          <p:cNvSpPr txBox="1">
            <a:spLocks noGrp="1"/>
          </p:cNvSpPr>
          <p:nvPr>
            <p:ph type="title"/>
          </p:nvPr>
        </p:nvSpPr>
        <p:spPr>
          <a:xfrm>
            <a:off x="720000" y="445025"/>
            <a:ext cx="3432000" cy="10350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03" name="Google Shape;203;p24"/>
          <p:cNvSpPr/>
          <p:nvPr/>
        </p:nvSpPr>
        <p:spPr>
          <a:xfrm rot="-10673382" flipH="1">
            <a:off x="6695975" y="-759748"/>
            <a:ext cx="1295379" cy="1295379"/>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4"/>
          <p:cNvSpPr/>
          <p:nvPr/>
        </p:nvSpPr>
        <p:spPr>
          <a:xfrm>
            <a:off x="-717460" y="474990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4"/>
          <p:cNvSpPr/>
          <p:nvPr/>
        </p:nvSpPr>
        <p:spPr>
          <a:xfrm rot="-10796911">
            <a:off x="6053702" y="155963"/>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24"/>
          <p:cNvSpPr/>
          <p:nvPr/>
        </p:nvSpPr>
        <p:spPr>
          <a:xfrm rot="-274361">
            <a:off x="4077158" y="4927318"/>
            <a:ext cx="553161" cy="553161"/>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6">
  <p:cSld name="CUSTOM_11_1">
    <p:spTree>
      <p:nvGrpSpPr>
        <p:cNvPr id="1" name="Shape 207"/>
        <p:cNvGrpSpPr/>
        <p:nvPr/>
      </p:nvGrpSpPr>
      <p:grpSpPr>
        <a:xfrm>
          <a:off x="0" y="0"/>
          <a:ext cx="0" cy="0"/>
          <a:chOff x="0" y="0"/>
          <a:chExt cx="0" cy="0"/>
        </a:xfrm>
      </p:grpSpPr>
      <p:sp>
        <p:nvSpPr>
          <p:cNvPr id="208" name="Google Shape;208;p25"/>
          <p:cNvSpPr/>
          <p:nvPr/>
        </p:nvSpPr>
        <p:spPr>
          <a:xfrm flipH="1">
            <a:off x="567714" y="1474445"/>
            <a:ext cx="3199261" cy="2848302"/>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5"/>
          <p:cNvSpPr txBox="1">
            <a:spLocks noGrp="1"/>
          </p:cNvSpPr>
          <p:nvPr>
            <p:ph type="title"/>
          </p:nvPr>
        </p:nvSpPr>
        <p:spPr>
          <a:xfrm>
            <a:off x="720000" y="1703845"/>
            <a:ext cx="2654700" cy="23895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10" name="Google Shape;210;p25"/>
          <p:cNvSpPr/>
          <p:nvPr/>
        </p:nvSpPr>
        <p:spPr>
          <a:xfrm rot="10800000" flipH="1">
            <a:off x="-351149" y="-783159"/>
            <a:ext cx="1295400" cy="1295400"/>
          </a:xfrm>
          <a:prstGeom prst="blockArc">
            <a:avLst>
              <a:gd name="adj1" fmla="val 10800000"/>
              <a:gd name="adj2" fmla="val 518958"/>
              <a:gd name="adj3" fmla="val 1727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5"/>
          <p:cNvSpPr/>
          <p:nvPr/>
        </p:nvSpPr>
        <p:spPr>
          <a:xfrm rot="-126618">
            <a:off x="-598799" y="4598111"/>
            <a:ext cx="1295379" cy="1295379"/>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25"/>
          <p:cNvSpPr/>
          <p:nvPr/>
        </p:nvSpPr>
        <p:spPr>
          <a:xfrm rot="10800000">
            <a:off x="8424000" y="183741"/>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5"/>
          <p:cNvSpPr/>
          <p:nvPr/>
        </p:nvSpPr>
        <p:spPr>
          <a:xfrm rot="-10796911">
            <a:off x="3433064" y="139353"/>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5"/>
          <p:cNvSpPr/>
          <p:nvPr/>
        </p:nvSpPr>
        <p:spPr>
          <a:xfrm rot="212719" flipH="1">
            <a:off x="3711685" y="4898784"/>
            <a:ext cx="553058" cy="553058"/>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hanks">
  <p:cSld name="CUSTOM_6">
    <p:spTree>
      <p:nvGrpSpPr>
        <p:cNvPr id="1" name="Shape 215"/>
        <p:cNvGrpSpPr/>
        <p:nvPr/>
      </p:nvGrpSpPr>
      <p:grpSpPr>
        <a:xfrm>
          <a:off x="0" y="0"/>
          <a:ext cx="0" cy="0"/>
          <a:chOff x="0" y="0"/>
          <a:chExt cx="0" cy="0"/>
        </a:xfrm>
      </p:grpSpPr>
      <p:sp>
        <p:nvSpPr>
          <p:cNvPr id="216" name="Google Shape;216;p26"/>
          <p:cNvSpPr/>
          <p:nvPr/>
        </p:nvSpPr>
        <p:spPr>
          <a:xfrm flipH="1">
            <a:off x="495212" y="686025"/>
            <a:ext cx="3326390" cy="682036"/>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26"/>
          <p:cNvSpPr txBox="1">
            <a:spLocks noGrp="1"/>
          </p:cNvSpPr>
          <p:nvPr>
            <p:ph type="ctrTitle"/>
          </p:nvPr>
        </p:nvSpPr>
        <p:spPr>
          <a:xfrm>
            <a:off x="720000" y="540000"/>
            <a:ext cx="3295500" cy="931500"/>
          </a:xfrm>
          <a:prstGeom prst="rect">
            <a:avLst/>
          </a:prstGeom>
        </p:spPr>
        <p:txBody>
          <a:bodyPr spcFirstLastPara="1" wrap="square" lIns="91425" tIns="91425" rIns="91425" bIns="91425" anchor="t" anchorCtr="0">
            <a:noAutofit/>
          </a:bodyPr>
          <a:lstStyle>
            <a:lvl1pPr lvl="0" rtl="0">
              <a:spcBef>
                <a:spcPts val="0"/>
              </a:spcBef>
              <a:spcAft>
                <a:spcPts val="0"/>
              </a:spcAft>
              <a:buSzPts val="5000"/>
              <a:buNone/>
              <a:defRPr sz="5000"/>
            </a:lvl1pPr>
            <a:lvl2pPr lvl="1" algn="ctr" rtl="0">
              <a:spcBef>
                <a:spcPts val="0"/>
              </a:spcBef>
              <a:spcAft>
                <a:spcPts val="0"/>
              </a:spcAft>
              <a:buSzPts val="5000"/>
              <a:buNone/>
              <a:defRPr sz="5000"/>
            </a:lvl2pPr>
            <a:lvl3pPr lvl="2" algn="ctr" rtl="0">
              <a:spcBef>
                <a:spcPts val="0"/>
              </a:spcBef>
              <a:spcAft>
                <a:spcPts val="0"/>
              </a:spcAft>
              <a:buSzPts val="5000"/>
              <a:buNone/>
              <a:defRPr sz="5000"/>
            </a:lvl3pPr>
            <a:lvl4pPr lvl="3" algn="ctr" rtl="0">
              <a:spcBef>
                <a:spcPts val="0"/>
              </a:spcBef>
              <a:spcAft>
                <a:spcPts val="0"/>
              </a:spcAft>
              <a:buSzPts val="5000"/>
              <a:buNone/>
              <a:defRPr sz="5000"/>
            </a:lvl4pPr>
            <a:lvl5pPr lvl="4" algn="ctr" rtl="0">
              <a:spcBef>
                <a:spcPts val="0"/>
              </a:spcBef>
              <a:spcAft>
                <a:spcPts val="0"/>
              </a:spcAft>
              <a:buSzPts val="5000"/>
              <a:buNone/>
              <a:defRPr sz="5000"/>
            </a:lvl5pPr>
            <a:lvl6pPr lvl="5" algn="ctr" rtl="0">
              <a:spcBef>
                <a:spcPts val="0"/>
              </a:spcBef>
              <a:spcAft>
                <a:spcPts val="0"/>
              </a:spcAft>
              <a:buSzPts val="5000"/>
              <a:buNone/>
              <a:defRPr sz="5000"/>
            </a:lvl6pPr>
            <a:lvl7pPr lvl="6" algn="ctr" rtl="0">
              <a:spcBef>
                <a:spcPts val="0"/>
              </a:spcBef>
              <a:spcAft>
                <a:spcPts val="0"/>
              </a:spcAft>
              <a:buSzPts val="5000"/>
              <a:buNone/>
              <a:defRPr sz="5000"/>
            </a:lvl7pPr>
            <a:lvl8pPr lvl="7" algn="ctr" rtl="0">
              <a:spcBef>
                <a:spcPts val="0"/>
              </a:spcBef>
              <a:spcAft>
                <a:spcPts val="0"/>
              </a:spcAft>
              <a:buSzPts val="5000"/>
              <a:buNone/>
              <a:defRPr sz="5000"/>
            </a:lvl8pPr>
            <a:lvl9pPr lvl="8" algn="ctr" rtl="0">
              <a:spcBef>
                <a:spcPts val="0"/>
              </a:spcBef>
              <a:spcAft>
                <a:spcPts val="0"/>
              </a:spcAft>
              <a:buSzPts val="5000"/>
              <a:buNone/>
              <a:defRPr sz="5000"/>
            </a:lvl9pPr>
          </a:lstStyle>
          <a:p>
            <a:endParaRPr/>
          </a:p>
        </p:txBody>
      </p:sp>
      <p:sp>
        <p:nvSpPr>
          <p:cNvPr id="218" name="Google Shape;218;p26"/>
          <p:cNvSpPr txBox="1">
            <a:spLocks noGrp="1"/>
          </p:cNvSpPr>
          <p:nvPr>
            <p:ph type="subTitle" idx="1"/>
          </p:nvPr>
        </p:nvSpPr>
        <p:spPr>
          <a:xfrm>
            <a:off x="720000" y="1519690"/>
            <a:ext cx="3295500" cy="1308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Font typeface="Raleway"/>
              <a:buNone/>
              <a:defRPr sz="1400">
                <a:latin typeface="Raleway"/>
                <a:ea typeface="Raleway"/>
                <a:cs typeface="Raleway"/>
                <a:sym typeface="Raleway"/>
              </a:defRPr>
            </a:lvl1pPr>
            <a:lvl2pPr lvl="1" algn="ctr" rtl="0">
              <a:lnSpc>
                <a:spcPct val="100000"/>
              </a:lnSpc>
              <a:spcBef>
                <a:spcPts val="0"/>
              </a:spcBef>
              <a:spcAft>
                <a:spcPts val="0"/>
              </a:spcAft>
              <a:buSzPts val="1400"/>
              <a:buFont typeface="Raleway"/>
              <a:buNone/>
              <a:defRPr>
                <a:latin typeface="Raleway"/>
                <a:ea typeface="Raleway"/>
                <a:cs typeface="Raleway"/>
                <a:sym typeface="Raleway"/>
              </a:defRPr>
            </a:lvl2pPr>
            <a:lvl3pPr lvl="2" algn="ctr" rtl="0">
              <a:lnSpc>
                <a:spcPct val="100000"/>
              </a:lnSpc>
              <a:spcBef>
                <a:spcPts val="0"/>
              </a:spcBef>
              <a:spcAft>
                <a:spcPts val="0"/>
              </a:spcAft>
              <a:buSzPts val="1400"/>
              <a:buFont typeface="Raleway"/>
              <a:buNone/>
              <a:defRPr>
                <a:latin typeface="Raleway"/>
                <a:ea typeface="Raleway"/>
                <a:cs typeface="Raleway"/>
                <a:sym typeface="Raleway"/>
              </a:defRPr>
            </a:lvl3pPr>
            <a:lvl4pPr lvl="3" algn="ctr" rtl="0">
              <a:lnSpc>
                <a:spcPct val="100000"/>
              </a:lnSpc>
              <a:spcBef>
                <a:spcPts val="0"/>
              </a:spcBef>
              <a:spcAft>
                <a:spcPts val="0"/>
              </a:spcAft>
              <a:buSzPts val="1400"/>
              <a:buFont typeface="Raleway"/>
              <a:buNone/>
              <a:defRPr>
                <a:latin typeface="Raleway"/>
                <a:ea typeface="Raleway"/>
                <a:cs typeface="Raleway"/>
                <a:sym typeface="Raleway"/>
              </a:defRPr>
            </a:lvl4pPr>
            <a:lvl5pPr lvl="4" algn="ctr" rtl="0">
              <a:lnSpc>
                <a:spcPct val="100000"/>
              </a:lnSpc>
              <a:spcBef>
                <a:spcPts val="0"/>
              </a:spcBef>
              <a:spcAft>
                <a:spcPts val="0"/>
              </a:spcAft>
              <a:buSzPts val="1400"/>
              <a:buFont typeface="Raleway"/>
              <a:buNone/>
              <a:defRPr>
                <a:latin typeface="Raleway"/>
                <a:ea typeface="Raleway"/>
                <a:cs typeface="Raleway"/>
                <a:sym typeface="Raleway"/>
              </a:defRPr>
            </a:lvl5pPr>
            <a:lvl6pPr lvl="5" algn="ctr" rtl="0">
              <a:lnSpc>
                <a:spcPct val="100000"/>
              </a:lnSpc>
              <a:spcBef>
                <a:spcPts val="0"/>
              </a:spcBef>
              <a:spcAft>
                <a:spcPts val="0"/>
              </a:spcAft>
              <a:buSzPts val="1400"/>
              <a:buFont typeface="Raleway"/>
              <a:buNone/>
              <a:defRPr>
                <a:latin typeface="Raleway"/>
                <a:ea typeface="Raleway"/>
                <a:cs typeface="Raleway"/>
                <a:sym typeface="Raleway"/>
              </a:defRPr>
            </a:lvl6pPr>
            <a:lvl7pPr lvl="6" algn="ctr" rtl="0">
              <a:lnSpc>
                <a:spcPct val="100000"/>
              </a:lnSpc>
              <a:spcBef>
                <a:spcPts val="0"/>
              </a:spcBef>
              <a:spcAft>
                <a:spcPts val="0"/>
              </a:spcAft>
              <a:buSzPts val="1400"/>
              <a:buFont typeface="Raleway"/>
              <a:buNone/>
              <a:defRPr>
                <a:latin typeface="Raleway"/>
                <a:ea typeface="Raleway"/>
                <a:cs typeface="Raleway"/>
                <a:sym typeface="Raleway"/>
              </a:defRPr>
            </a:lvl7pPr>
            <a:lvl8pPr lvl="7" algn="ctr" rtl="0">
              <a:lnSpc>
                <a:spcPct val="100000"/>
              </a:lnSpc>
              <a:spcBef>
                <a:spcPts val="0"/>
              </a:spcBef>
              <a:spcAft>
                <a:spcPts val="0"/>
              </a:spcAft>
              <a:buSzPts val="1400"/>
              <a:buFont typeface="Raleway"/>
              <a:buNone/>
              <a:defRPr>
                <a:latin typeface="Raleway"/>
                <a:ea typeface="Raleway"/>
                <a:cs typeface="Raleway"/>
                <a:sym typeface="Raleway"/>
              </a:defRPr>
            </a:lvl8pPr>
            <a:lvl9pPr lvl="8" algn="ctr" rtl="0">
              <a:lnSpc>
                <a:spcPct val="100000"/>
              </a:lnSpc>
              <a:spcBef>
                <a:spcPts val="0"/>
              </a:spcBef>
              <a:spcAft>
                <a:spcPts val="0"/>
              </a:spcAft>
              <a:buSzPts val="1400"/>
              <a:buFont typeface="Raleway"/>
              <a:buNone/>
              <a:defRPr>
                <a:latin typeface="Raleway"/>
                <a:ea typeface="Raleway"/>
                <a:cs typeface="Raleway"/>
                <a:sym typeface="Raleway"/>
              </a:defRPr>
            </a:lvl9pPr>
          </a:lstStyle>
          <a:p>
            <a:endParaRPr/>
          </a:p>
        </p:txBody>
      </p:sp>
      <p:sp>
        <p:nvSpPr>
          <p:cNvPr id="219" name="Google Shape;219;p26"/>
          <p:cNvSpPr txBox="1"/>
          <p:nvPr/>
        </p:nvSpPr>
        <p:spPr>
          <a:xfrm>
            <a:off x="720000" y="3618465"/>
            <a:ext cx="32955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a:solidFill>
                  <a:schemeClr val="dk2"/>
                </a:solidFill>
                <a:latin typeface="Raleway"/>
                <a:ea typeface="Raleway"/>
                <a:cs typeface="Raleway"/>
                <a:sym typeface="Raleway"/>
              </a:rPr>
              <a:t>CREDITS: This presentation template was created by </a:t>
            </a:r>
            <a:r>
              <a:rPr lang="en" sz="1100" b="1">
                <a:solidFill>
                  <a:schemeClr val="dk2"/>
                </a:solidFill>
                <a:uFill>
                  <a:noFill/>
                </a:uFill>
                <a:latin typeface="Raleway"/>
                <a:ea typeface="Raleway"/>
                <a:cs typeface="Raleway"/>
                <a:sym typeface="Raleway"/>
                <a:hlinkClick r:id="rId2">
                  <a:extLst>
                    <a:ext uri="{A12FA001-AC4F-418D-AE19-62706E023703}">
                      <ahyp:hlinkClr xmlns:ahyp="http://schemas.microsoft.com/office/drawing/2018/hyperlinkcolor" val="tx"/>
                    </a:ext>
                  </a:extLst>
                </a:hlinkClick>
              </a:rPr>
              <a:t>Slidesgo</a:t>
            </a:r>
            <a:r>
              <a:rPr lang="en" sz="1100">
                <a:solidFill>
                  <a:schemeClr val="dk2"/>
                </a:solidFill>
                <a:latin typeface="Raleway"/>
                <a:ea typeface="Raleway"/>
                <a:cs typeface="Raleway"/>
                <a:sym typeface="Raleway"/>
              </a:rPr>
              <a:t>, including icons by </a:t>
            </a:r>
            <a:r>
              <a:rPr lang="en" sz="1100" b="1">
                <a:solidFill>
                  <a:schemeClr val="dk2"/>
                </a:solidFill>
                <a:uFill>
                  <a:noFill/>
                </a:uFill>
                <a:latin typeface="Raleway"/>
                <a:ea typeface="Raleway"/>
                <a:cs typeface="Raleway"/>
                <a:sym typeface="Raleway"/>
                <a:hlinkClick r:id="rId3">
                  <a:extLst>
                    <a:ext uri="{A12FA001-AC4F-418D-AE19-62706E023703}">
                      <ahyp:hlinkClr xmlns:ahyp="http://schemas.microsoft.com/office/drawing/2018/hyperlinkcolor" val="tx"/>
                    </a:ext>
                  </a:extLst>
                </a:hlinkClick>
              </a:rPr>
              <a:t>Flaticon</a:t>
            </a:r>
            <a:r>
              <a:rPr lang="en" sz="1100">
                <a:solidFill>
                  <a:schemeClr val="dk2"/>
                </a:solidFill>
                <a:latin typeface="Raleway"/>
                <a:ea typeface="Raleway"/>
                <a:cs typeface="Raleway"/>
                <a:sym typeface="Raleway"/>
              </a:rPr>
              <a:t>, infographics &amp; images by </a:t>
            </a:r>
            <a:r>
              <a:rPr lang="en" sz="1100" b="1">
                <a:solidFill>
                  <a:schemeClr val="dk2"/>
                </a:solidFill>
                <a:uFill>
                  <a:noFill/>
                </a:uFill>
                <a:latin typeface="Raleway"/>
                <a:ea typeface="Raleway"/>
                <a:cs typeface="Raleway"/>
                <a:sym typeface="Raleway"/>
                <a:hlinkClick r:id="rId4">
                  <a:extLst>
                    <a:ext uri="{A12FA001-AC4F-418D-AE19-62706E023703}">
                      <ahyp:hlinkClr xmlns:ahyp="http://schemas.microsoft.com/office/drawing/2018/hyperlinkcolor" val="tx"/>
                    </a:ext>
                  </a:extLst>
                </a:hlinkClick>
              </a:rPr>
              <a:t>Freepik</a:t>
            </a:r>
            <a:endParaRPr sz="1100" b="1">
              <a:solidFill>
                <a:schemeClr val="dk2"/>
              </a:solidFill>
              <a:latin typeface="Raleway"/>
              <a:ea typeface="Raleway"/>
              <a:cs typeface="Raleway"/>
              <a:sym typeface="Raleway"/>
            </a:endParaRPr>
          </a:p>
        </p:txBody>
      </p:sp>
      <p:sp>
        <p:nvSpPr>
          <p:cNvPr id="220" name="Google Shape;220;p26"/>
          <p:cNvSpPr txBox="1">
            <a:spLocks noGrp="1"/>
          </p:cNvSpPr>
          <p:nvPr>
            <p:ph type="subTitle" idx="2"/>
          </p:nvPr>
        </p:nvSpPr>
        <p:spPr>
          <a:xfrm>
            <a:off x="720000" y="4432109"/>
            <a:ext cx="3411300" cy="213600"/>
          </a:xfrm>
          <a:prstGeom prst="rect">
            <a:avLst/>
          </a:prstGeom>
        </p:spPr>
        <p:txBody>
          <a:bodyPr spcFirstLastPara="1" wrap="square" lIns="91425" tIns="91425" rIns="91425" bIns="91425" anchor="ctr" anchorCtr="0">
            <a:noAutofit/>
          </a:bodyPr>
          <a:lstStyle>
            <a:lvl1pPr lvl="0">
              <a:spcBef>
                <a:spcPts val="0"/>
              </a:spcBef>
              <a:spcAft>
                <a:spcPts val="0"/>
              </a:spcAft>
              <a:buSzPts val="1200"/>
              <a:buFont typeface="Raleway"/>
              <a:buNone/>
              <a:defRPr sz="1200">
                <a:latin typeface="Raleway"/>
                <a:ea typeface="Raleway"/>
                <a:cs typeface="Raleway"/>
                <a:sym typeface="Raleway"/>
              </a:defRPr>
            </a:lvl1pPr>
            <a:lvl2pPr lvl="1">
              <a:spcBef>
                <a:spcPts val="0"/>
              </a:spcBef>
              <a:spcAft>
                <a:spcPts val="0"/>
              </a:spcAft>
              <a:buSzPts val="1200"/>
              <a:buFont typeface="Raleway"/>
              <a:buNone/>
              <a:defRPr sz="1200">
                <a:latin typeface="Raleway"/>
                <a:ea typeface="Raleway"/>
                <a:cs typeface="Raleway"/>
                <a:sym typeface="Raleway"/>
              </a:defRPr>
            </a:lvl2pPr>
            <a:lvl3pPr lvl="2">
              <a:spcBef>
                <a:spcPts val="0"/>
              </a:spcBef>
              <a:spcAft>
                <a:spcPts val="0"/>
              </a:spcAft>
              <a:buSzPts val="1200"/>
              <a:buFont typeface="Raleway"/>
              <a:buNone/>
              <a:defRPr sz="1200">
                <a:latin typeface="Raleway"/>
                <a:ea typeface="Raleway"/>
                <a:cs typeface="Raleway"/>
                <a:sym typeface="Raleway"/>
              </a:defRPr>
            </a:lvl3pPr>
            <a:lvl4pPr lvl="3">
              <a:spcBef>
                <a:spcPts val="0"/>
              </a:spcBef>
              <a:spcAft>
                <a:spcPts val="0"/>
              </a:spcAft>
              <a:buSzPts val="1200"/>
              <a:buFont typeface="Raleway"/>
              <a:buNone/>
              <a:defRPr sz="1200">
                <a:latin typeface="Raleway"/>
                <a:ea typeface="Raleway"/>
                <a:cs typeface="Raleway"/>
                <a:sym typeface="Raleway"/>
              </a:defRPr>
            </a:lvl4pPr>
            <a:lvl5pPr lvl="4">
              <a:spcBef>
                <a:spcPts val="0"/>
              </a:spcBef>
              <a:spcAft>
                <a:spcPts val="0"/>
              </a:spcAft>
              <a:buSzPts val="1200"/>
              <a:buFont typeface="Raleway"/>
              <a:buNone/>
              <a:defRPr sz="1200">
                <a:latin typeface="Raleway"/>
                <a:ea typeface="Raleway"/>
                <a:cs typeface="Raleway"/>
                <a:sym typeface="Raleway"/>
              </a:defRPr>
            </a:lvl5pPr>
            <a:lvl6pPr lvl="5">
              <a:spcBef>
                <a:spcPts val="0"/>
              </a:spcBef>
              <a:spcAft>
                <a:spcPts val="0"/>
              </a:spcAft>
              <a:buSzPts val="1200"/>
              <a:buFont typeface="Raleway"/>
              <a:buNone/>
              <a:defRPr sz="1200">
                <a:latin typeface="Raleway"/>
                <a:ea typeface="Raleway"/>
                <a:cs typeface="Raleway"/>
                <a:sym typeface="Raleway"/>
              </a:defRPr>
            </a:lvl6pPr>
            <a:lvl7pPr lvl="6">
              <a:spcBef>
                <a:spcPts val="0"/>
              </a:spcBef>
              <a:spcAft>
                <a:spcPts val="0"/>
              </a:spcAft>
              <a:buSzPts val="1200"/>
              <a:buFont typeface="Raleway"/>
              <a:buNone/>
              <a:defRPr sz="1200">
                <a:latin typeface="Raleway"/>
                <a:ea typeface="Raleway"/>
                <a:cs typeface="Raleway"/>
                <a:sym typeface="Raleway"/>
              </a:defRPr>
            </a:lvl7pPr>
            <a:lvl8pPr lvl="7">
              <a:spcBef>
                <a:spcPts val="0"/>
              </a:spcBef>
              <a:spcAft>
                <a:spcPts val="0"/>
              </a:spcAft>
              <a:buSzPts val="1200"/>
              <a:buFont typeface="Raleway"/>
              <a:buNone/>
              <a:defRPr sz="1200">
                <a:latin typeface="Raleway"/>
                <a:ea typeface="Raleway"/>
                <a:cs typeface="Raleway"/>
                <a:sym typeface="Raleway"/>
              </a:defRPr>
            </a:lvl8pPr>
            <a:lvl9pPr lvl="8">
              <a:spcBef>
                <a:spcPts val="0"/>
              </a:spcBef>
              <a:spcAft>
                <a:spcPts val="0"/>
              </a:spcAft>
              <a:buSzPts val="1200"/>
              <a:buFont typeface="Raleway"/>
              <a:buNone/>
              <a:defRPr sz="1200">
                <a:latin typeface="Raleway"/>
                <a:ea typeface="Raleway"/>
                <a:cs typeface="Raleway"/>
                <a:sym typeface="Raleway"/>
              </a:defRPr>
            </a:lvl9pPr>
          </a:lstStyle>
          <a:p>
            <a:endParaRPr/>
          </a:p>
        </p:txBody>
      </p:sp>
      <p:sp>
        <p:nvSpPr>
          <p:cNvPr id="221" name="Google Shape;221;p26"/>
          <p:cNvSpPr/>
          <p:nvPr/>
        </p:nvSpPr>
        <p:spPr>
          <a:xfrm rot="-126618">
            <a:off x="8481151" y="4598111"/>
            <a:ext cx="1295379" cy="1295379"/>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26"/>
          <p:cNvSpPr/>
          <p:nvPr/>
        </p:nvSpPr>
        <p:spPr>
          <a:xfrm rot="10800000">
            <a:off x="8424000" y="183741"/>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6"/>
          <p:cNvSpPr/>
          <p:nvPr/>
        </p:nvSpPr>
        <p:spPr>
          <a:xfrm rot="-10796911">
            <a:off x="4406664" y="139353"/>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6"/>
          <p:cNvSpPr/>
          <p:nvPr/>
        </p:nvSpPr>
        <p:spPr>
          <a:xfrm rot="212719" flipH="1">
            <a:off x="-145940" y="4898784"/>
            <a:ext cx="553058" cy="553058"/>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sp>
        <p:nvSpPr>
          <p:cNvPr id="17" name="Google Shape;17;p3"/>
          <p:cNvSpPr txBox="1">
            <a:spLocks noGrp="1"/>
          </p:cNvSpPr>
          <p:nvPr>
            <p:ph type="title"/>
          </p:nvPr>
        </p:nvSpPr>
        <p:spPr>
          <a:xfrm>
            <a:off x="5032425" y="2642625"/>
            <a:ext cx="2820000" cy="1469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8" name="Google Shape;18;p3"/>
          <p:cNvSpPr txBox="1">
            <a:spLocks noGrp="1"/>
          </p:cNvSpPr>
          <p:nvPr>
            <p:ph type="title" idx="2" hasCustomPrompt="1"/>
          </p:nvPr>
        </p:nvSpPr>
        <p:spPr>
          <a:xfrm>
            <a:off x="5807575" y="1320675"/>
            <a:ext cx="1269600" cy="669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8000"/>
              <a:buNone/>
              <a:defRPr sz="7000">
                <a:solidFill>
                  <a:schemeClr val="accent4"/>
                </a:solidFill>
              </a:defRPr>
            </a:lvl1pPr>
            <a:lvl2pPr lvl="1" algn="ctr" rtl="0">
              <a:spcBef>
                <a:spcPts val="0"/>
              </a:spcBef>
              <a:spcAft>
                <a:spcPts val="0"/>
              </a:spcAft>
              <a:buSzPts val="8000"/>
              <a:buNone/>
              <a:defRPr sz="8000"/>
            </a:lvl2pPr>
            <a:lvl3pPr lvl="2" algn="ctr" rtl="0">
              <a:spcBef>
                <a:spcPts val="0"/>
              </a:spcBef>
              <a:spcAft>
                <a:spcPts val="0"/>
              </a:spcAft>
              <a:buSzPts val="8000"/>
              <a:buNone/>
              <a:defRPr sz="8000"/>
            </a:lvl3pPr>
            <a:lvl4pPr lvl="3" algn="ctr" rtl="0">
              <a:spcBef>
                <a:spcPts val="0"/>
              </a:spcBef>
              <a:spcAft>
                <a:spcPts val="0"/>
              </a:spcAft>
              <a:buSzPts val="8000"/>
              <a:buNone/>
              <a:defRPr sz="8000"/>
            </a:lvl4pPr>
            <a:lvl5pPr lvl="4" algn="ctr" rtl="0">
              <a:spcBef>
                <a:spcPts val="0"/>
              </a:spcBef>
              <a:spcAft>
                <a:spcPts val="0"/>
              </a:spcAft>
              <a:buSzPts val="8000"/>
              <a:buNone/>
              <a:defRPr sz="8000"/>
            </a:lvl5pPr>
            <a:lvl6pPr lvl="5" algn="ctr" rtl="0">
              <a:spcBef>
                <a:spcPts val="0"/>
              </a:spcBef>
              <a:spcAft>
                <a:spcPts val="0"/>
              </a:spcAft>
              <a:buSzPts val="8000"/>
              <a:buNone/>
              <a:defRPr sz="8000"/>
            </a:lvl6pPr>
            <a:lvl7pPr lvl="6" algn="ctr" rtl="0">
              <a:spcBef>
                <a:spcPts val="0"/>
              </a:spcBef>
              <a:spcAft>
                <a:spcPts val="0"/>
              </a:spcAft>
              <a:buSzPts val="8000"/>
              <a:buNone/>
              <a:defRPr sz="8000"/>
            </a:lvl7pPr>
            <a:lvl8pPr lvl="7" algn="ctr" rtl="0">
              <a:spcBef>
                <a:spcPts val="0"/>
              </a:spcBef>
              <a:spcAft>
                <a:spcPts val="0"/>
              </a:spcAft>
              <a:buSzPts val="8000"/>
              <a:buNone/>
              <a:defRPr sz="8000"/>
            </a:lvl8pPr>
            <a:lvl9pPr lvl="8" algn="ctr" rtl="0">
              <a:spcBef>
                <a:spcPts val="0"/>
              </a:spcBef>
              <a:spcAft>
                <a:spcPts val="0"/>
              </a:spcAft>
              <a:buSzPts val="8000"/>
              <a:buNone/>
              <a:defRPr sz="8000"/>
            </a:lvl9pPr>
          </a:lstStyle>
          <a:p>
            <a:r>
              <a:t>xx%</a:t>
            </a:r>
          </a:p>
        </p:txBody>
      </p:sp>
      <p:sp>
        <p:nvSpPr>
          <p:cNvPr id="19" name="Google Shape;19;p3"/>
          <p:cNvSpPr/>
          <p:nvPr/>
        </p:nvSpPr>
        <p:spPr>
          <a:xfrm rot="10673382">
            <a:off x="4006195" y="-759748"/>
            <a:ext cx="1295379" cy="1295379"/>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a:off x="8254700" y="172440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rot="3089">
            <a:off x="8615098" y="4764963"/>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4"/>
        <p:cNvGrpSpPr/>
        <p:nvPr/>
      </p:nvGrpSpPr>
      <p:grpSpPr>
        <a:xfrm>
          <a:off x="0" y="0"/>
          <a:ext cx="0" cy="0"/>
          <a:chOff x="0" y="0"/>
          <a:chExt cx="0" cy="0"/>
        </a:xfrm>
      </p:grpSpPr>
      <p:sp>
        <p:nvSpPr>
          <p:cNvPr id="65" name="Google Shape;65;p9"/>
          <p:cNvSpPr/>
          <p:nvPr/>
        </p:nvSpPr>
        <p:spPr>
          <a:xfrm flipH="1">
            <a:off x="495260" y="1353363"/>
            <a:ext cx="3851964" cy="682036"/>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9"/>
          <p:cNvSpPr txBox="1">
            <a:spLocks noGrp="1"/>
          </p:cNvSpPr>
          <p:nvPr>
            <p:ph type="title"/>
          </p:nvPr>
        </p:nvSpPr>
        <p:spPr>
          <a:xfrm>
            <a:off x="720000" y="1315263"/>
            <a:ext cx="3852000" cy="791400"/>
          </a:xfrm>
          <a:prstGeom prst="rect">
            <a:avLst/>
          </a:prstGeom>
        </p:spPr>
        <p:txBody>
          <a:bodyPr spcFirstLastPara="1" wrap="square" lIns="0" tIns="91425" rIns="0" bIns="91425" anchor="b"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67" name="Google Shape;67;p9"/>
          <p:cNvSpPr txBox="1">
            <a:spLocks noGrp="1"/>
          </p:cNvSpPr>
          <p:nvPr>
            <p:ph type="subTitle" idx="1"/>
          </p:nvPr>
        </p:nvSpPr>
        <p:spPr>
          <a:xfrm>
            <a:off x="720000" y="2364238"/>
            <a:ext cx="3744300" cy="1464000"/>
          </a:xfrm>
          <a:prstGeom prst="rect">
            <a:avLst/>
          </a:prstGeom>
        </p:spPr>
        <p:txBody>
          <a:bodyPr spcFirstLastPara="1" wrap="square" lIns="0" tIns="91425" rIns="0" bIns="91425" anchor="ctr" anchorCtr="0">
            <a:noAutofit/>
          </a:bodyPr>
          <a:lstStyle>
            <a:lvl1pPr lvl="0">
              <a:lnSpc>
                <a:spcPct val="100000"/>
              </a:lnSpc>
              <a:spcBef>
                <a:spcPts val="0"/>
              </a:spcBef>
              <a:spcAft>
                <a:spcPts val="0"/>
              </a:spcAft>
              <a:buSzPts val="2100"/>
              <a:buNone/>
              <a:defRPr sz="2100"/>
            </a:lvl1pPr>
            <a:lvl2pPr lvl="1">
              <a:lnSpc>
                <a:spcPct val="100000"/>
              </a:lnSpc>
              <a:spcBef>
                <a:spcPts val="0"/>
              </a:spcBef>
              <a:spcAft>
                <a:spcPts val="0"/>
              </a:spcAft>
              <a:buSzPts val="2100"/>
              <a:buNone/>
              <a:defRPr sz="2100"/>
            </a:lvl2pPr>
            <a:lvl3pPr lvl="2">
              <a:lnSpc>
                <a:spcPct val="100000"/>
              </a:lnSpc>
              <a:spcBef>
                <a:spcPts val="0"/>
              </a:spcBef>
              <a:spcAft>
                <a:spcPts val="0"/>
              </a:spcAft>
              <a:buSzPts val="2100"/>
              <a:buNone/>
              <a:defRPr sz="2100"/>
            </a:lvl3pPr>
            <a:lvl4pPr lvl="3">
              <a:lnSpc>
                <a:spcPct val="100000"/>
              </a:lnSpc>
              <a:spcBef>
                <a:spcPts val="0"/>
              </a:spcBef>
              <a:spcAft>
                <a:spcPts val="0"/>
              </a:spcAft>
              <a:buSzPts val="2100"/>
              <a:buNone/>
              <a:defRPr sz="2100"/>
            </a:lvl4pPr>
            <a:lvl5pPr lvl="4">
              <a:lnSpc>
                <a:spcPct val="100000"/>
              </a:lnSpc>
              <a:spcBef>
                <a:spcPts val="0"/>
              </a:spcBef>
              <a:spcAft>
                <a:spcPts val="0"/>
              </a:spcAft>
              <a:buSzPts val="2100"/>
              <a:buNone/>
              <a:defRPr sz="2100"/>
            </a:lvl5pPr>
            <a:lvl6pPr lvl="5">
              <a:lnSpc>
                <a:spcPct val="100000"/>
              </a:lnSpc>
              <a:spcBef>
                <a:spcPts val="0"/>
              </a:spcBef>
              <a:spcAft>
                <a:spcPts val="0"/>
              </a:spcAft>
              <a:buSzPts val="2100"/>
              <a:buNone/>
              <a:defRPr sz="2100"/>
            </a:lvl6pPr>
            <a:lvl7pPr lvl="6">
              <a:lnSpc>
                <a:spcPct val="100000"/>
              </a:lnSpc>
              <a:spcBef>
                <a:spcPts val="0"/>
              </a:spcBef>
              <a:spcAft>
                <a:spcPts val="0"/>
              </a:spcAft>
              <a:buSzPts val="2100"/>
              <a:buNone/>
              <a:defRPr sz="2100"/>
            </a:lvl7pPr>
            <a:lvl8pPr lvl="7">
              <a:lnSpc>
                <a:spcPct val="100000"/>
              </a:lnSpc>
              <a:spcBef>
                <a:spcPts val="0"/>
              </a:spcBef>
              <a:spcAft>
                <a:spcPts val="0"/>
              </a:spcAft>
              <a:buSzPts val="2100"/>
              <a:buNone/>
              <a:defRPr sz="2100"/>
            </a:lvl8pPr>
            <a:lvl9pPr lvl="8">
              <a:lnSpc>
                <a:spcPct val="100000"/>
              </a:lnSpc>
              <a:spcBef>
                <a:spcPts val="0"/>
              </a:spcBef>
              <a:spcAft>
                <a:spcPts val="0"/>
              </a:spcAft>
              <a:buSzPts val="2100"/>
              <a:buNone/>
              <a:defRPr sz="2100"/>
            </a:lvl9pPr>
          </a:lstStyle>
          <a:p>
            <a:endParaRPr/>
          </a:p>
        </p:txBody>
      </p:sp>
      <p:sp>
        <p:nvSpPr>
          <p:cNvPr id="68" name="Google Shape;68;p9"/>
          <p:cNvSpPr/>
          <p:nvPr/>
        </p:nvSpPr>
        <p:spPr>
          <a:xfrm rot="2700000">
            <a:off x="-571439" y="4600550"/>
            <a:ext cx="1295278" cy="1295278"/>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9"/>
          <p:cNvSpPr/>
          <p:nvPr/>
        </p:nvSpPr>
        <p:spPr>
          <a:xfrm rot="-8999802">
            <a:off x="8486192" y="-786200"/>
            <a:ext cx="1295271" cy="1295271"/>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9"/>
          <p:cNvSpPr/>
          <p:nvPr/>
        </p:nvSpPr>
        <p:spPr>
          <a:xfrm rot="3089">
            <a:off x="4405048" y="4764963"/>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3"/>
        <p:cNvGrpSpPr/>
        <p:nvPr/>
      </p:nvGrpSpPr>
      <p:grpSpPr>
        <a:xfrm>
          <a:off x="0" y="0"/>
          <a:ext cx="0" cy="0"/>
          <a:chOff x="0" y="0"/>
          <a:chExt cx="0" cy="0"/>
        </a:xfrm>
      </p:grpSpPr>
      <p:sp>
        <p:nvSpPr>
          <p:cNvPr id="84" name="Google Shape;8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85"/>
        <p:cNvGrpSpPr/>
        <p:nvPr/>
      </p:nvGrpSpPr>
      <p:grpSpPr>
        <a:xfrm>
          <a:off x="0" y="0"/>
          <a:ext cx="0" cy="0"/>
          <a:chOff x="0" y="0"/>
          <a:chExt cx="0" cy="0"/>
        </a:xfrm>
      </p:grpSpPr>
      <p:sp>
        <p:nvSpPr>
          <p:cNvPr id="86" name="Google Shape;86;p13"/>
          <p:cNvSpPr/>
          <p:nvPr/>
        </p:nvSpPr>
        <p:spPr>
          <a:xfrm>
            <a:off x="495250" y="447000"/>
            <a:ext cx="3543443" cy="57262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87" name="Google Shape;87;p13"/>
          <p:cNvSpPr txBox="1">
            <a:spLocks noGrp="1"/>
          </p:cNvSpPr>
          <p:nvPr>
            <p:ph type="title" hasCustomPrompt="1"/>
          </p:nvPr>
        </p:nvSpPr>
        <p:spPr>
          <a:xfrm>
            <a:off x="1012550" y="1815313"/>
            <a:ext cx="1269600" cy="669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8000"/>
              <a:buNone/>
              <a:defRPr sz="4500">
                <a:solidFill>
                  <a:schemeClr val="accent4"/>
                </a:solidFill>
              </a:defRPr>
            </a:lvl1pPr>
            <a:lvl2pPr lvl="1" algn="ctr" rtl="0">
              <a:spcBef>
                <a:spcPts val="0"/>
              </a:spcBef>
              <a:spcAft>
                <a:spcPts val="0"/>
              </a:spcAft>
              <a:buSzPts val="8000"/>
              <a:buNone/>
              <a:defRPr sz="8000"/>
            </a:lvl2pPr>
            <a:lvl3pPr lvl="2" algn="ctr" rtl="0">
              <a:spcBef>
                <a:spcPts val="0"/>
              </a:spcBef>
              <a:spcAft>
                <a:spcPts val="0"/>
              </a:spcAft>
              <a:buSzPts val="8000"/>
              <a:buNone/>
              <a:defRPr sz="8000"/>
            </a:lvl3pPr>
            <a:lvl4pPr lvl="3" algn="ctr" rtl="0">
              <a:spcBef>
                <a:spcPts val="0"/>
              </a:spcBef>
              <a:spcAft>
                <a:spcPts val="0"/>
              </a:spcAft>
              <a:buSzPts val="8000"/>
              <a:buNone/>
              <a:defRPr sz="8000"/>
            </a:lvl4pPr>
            <a:lvl5pPr lvl="4" algn="ctr" rtl="0">
              <a:spcBef>
                <a:spcPts val="0"/>
              </a:spcBef>
              <a:spcAft>
                <a:spcPts val="0"/>
              </a:spcAft>
              <a:buSzPts val="8000"/>
              <a:buNone/>
              <a:defRPr sz="8000"/>
            </a:lvl5pPr>
            <a:lvl6pPr lvl="5" algn="ctr" rtl="0">
              <a:spcBef>
                <a:spcPts val="0"/>
              </a:spcBef>
              <a:spcAft>
                <a:spcPts val="0"/>
              </a:spcAft>
              <a:buSzPts val="8000"/>
              <a:buNone/>
              <a:defRPr sz="8000"/>
            </a:lvl6pPr>
            <a:lvl7pPr lvl="6" algn="ctr" rtl="0">
              <a:spcBef>
                <a:spcPts val="0"/>
              </a:spcBef>
              <a:spcAft>
                <a:spcPts val="0"/>
              </a:spcAft>
              <a:buSzPts val="8000"/>
              <a:buNone/>
              <a:defRPr sz="8000"/>
            </a:lvl7pPr>
            <a:lvl8pPr lvl="7" algn="ctr" rtl="0">
              <a:spcBef>
                <a:spcPts val="0"/>
              </a:spcBef>
              <a:spcAft>
                <a:spcPts val="0"/>
              </a:spcAft>
              <a:buSzPts val="8000"/>
              <a:buNone/>
              <a:defRPr sz="8000"/>
            </a:lvl8pPr>
            <a:lvl9pPr lvl="8" algn="ctr" rtl="0">
              <a:spcBef>
                <a:spcPts val="0"/>
              </a:spcBef>
              <a:spcAft>
                <a:spcPts val="0"/>
              </a:spcAft>
              <a:buSzPts val="8000"/>
              <a:buNone/>
              <a:defRPr sz="8000"/>
            </a:lvl9pPr>
          </a:lstStyle>
          <a:p>
            <a:r>
              <a:t>xx%</a:t>
            </a:r>
          </a:p>
        </p:txBody>
      </p:sp>
      <p:sp>
        <p:nvSpPr>
          <p:cNvPr id="88" name="Google Shape;88;p13"/>
          <p:cNvSpPr txBox="1">
            <a:spLocks noGrp="1"/>
          </p:cNvSpPr>
          <p:nvPr>
            <p:ph type="title" idx="2"/>
          </p:nvPr>
        </p:nvSpPr>
        <p:spPr>
          <a:xfrm>
            <a:off x="720000" y="445025"/>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89" name="Google Shape;89;p13"/>
          <p:cNvSpPr txBox="1">
            <a:spLocks noGrp="1"/>
          </p:cNvSpPr>
          <p:nvPr>
            <p:ph type="title" idx="3"/>
          </p:nvPr>
        </p:nvSpPr>
        <p:spPr>
          <a:xfrm>
            <a:off x="932738" y="2958341"/>
            <a:ext cx="1429200" cy="4791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2200"/>
              <a:buNone/>
              <a:defRPr sz="20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endParaRPr/>
          </a:p>
        </p:txBody>
      </p:sp>
      <p:sp>
        <p:nvSpPr>
          <p:cNvPr id="90" name="Google Shape;90;p13"/>
          <p:cNvSpPr txBox="1">
            <a:spLocks noGrp="1"/>
          </p:cNvSpPr>
          <p:nvPr>
            <p:ph type="subTitle" idx="1"/>
          </p:nvPr>
        </p:nvSpPr>
        <p:spPr>
          <a:xfrm>
            <a:off x="932750" y="3443029"/>
            <a:ext cx="1429200" cy="833700"/>
          </a:xfrm>
          <a:prstGeom prst="rect">
            <a:avLst/>
          </a:prstGeom>
        </p:spPr>
        <p:txBody>
          <a:bodyPr spcFirstLastPara="1" wrap="square" lIns="180000" tIns="91425" rIns="180000"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1" name="Google Shape;91;p13"/>
          <p:cNvSpPr txBox="1">
            <a:spLocks noGrp="1"/>
          </p:cNvSpPr>
          <p:nvPr>
            <p:ph type="title" idx="4"/>
          </p:nvPr>
        </p:nvSpPr>
        <p:spPr>
          <a:xfrm>
            <a:off x="2882213" y="2958341"/>
            <a:ext cx="1429200" cy="4791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2200"/>
              <a:buNone/>
              <a:defRPr sz="20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endParaRPr/>
          </a:p>
        </p:txBody>
      </p:sp>
      <p:sp>
        <p:nvSpPr>
          <p:cNvPr id="92" name="Google Shape;92;p13"/>
          <p:cNvSpPr txBox="1">
            <a:spLocks noGrp="1"/>
          </p:cNvSpPr>
          <p:nvPr>
            <p:ph type="subTitle" idx="5"/>
          </p:nvPr>
        </p:nvSpPr>
        <p:spPr>
          <a:xfrm>
            <a:off x="2882225" y="3443029"/>
            <a:ext cx="1429200" cy="833700"/>
          </a:xfrm>
          <a:prstGeom prst="rect">
            <a:avLst/>
          </a:prstGeom>
        </p:spPr>
        <p:txBody>
          <a:bodyPr spcFirstLastPara="1" wrap="square" lIns="180000" tIns="91425" rIns="180000"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3" name="Google Shape;93;p13"/>
          <p:cNvSpPr txBox="1">
            <a:spLocks noGrp="1"/>
          </p:cNvSpPr>
          <p:nvPr>
            <p:ph type="title" idx="6"/>
          </p:nvPr>
        </p:nvSpPr>
        <p:spPr>
          <a:xfrm>
            <a:off x="4832138" y="2958341"/>
            <a:ext cx="1429200" cy="4791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2200"/>
              <a:buNone/>
              <a:defRPr sz="20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endParaRPr/>
          </a:p>
        </p:txBody>
      </p:sp>
      <p:sp>
        <p:nvSpPr>
          <p:cNvPr id="94" name="Google Shape;94;p13"/>
          <p:cNvSpPr txBox="1">
            <a:spLocks noGrp="1"/>
          </p:cNvSpPr>
          <p:nvPr>
            <p:ph type="subTitle" idx="7"/>
          </p:nvPr>
        </p:nvSpPr>
        <p:spPr>
          <a:xfrm>
            <a:off x="4832150" y="3443029"/>
            <a:ext cx="1429200" cy="833700"/>
          </a:xfrm>
          <a:prstGeom prst="rect">
            <a:avLst/>
          </a:prstGeom>
        </p:spPr>
        <p:txBody>
          <a:bodyPr spcFirstLastPara="1" wrap="square" lIns="180000" tIns="91425" rIns="180000"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5" name="Google Shape;95;p13"/>
          <p:cNvSpPr txBox="1">
            <a:spLocks noGrp="1"/>
          </p:cNvSpPr>
          <p:nvPr>
            <p:ph type="title" idx="8"/>
          </p:nvPr>
        </p:nvSpPr>
        <p:spPr>
          <a:xfrm>
            <a:off x="6782063" y="2958341"/>
            <a:ext cx="1429200" cy="4791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2200"/>
              <a:buNone/>
              <a:defRPr sz="20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endParaRPr/>
          </a:p>
        </p:txBody>
      </p:sp>
      <p:sp>
        <p:nvSpPr>
          <p:cNvPr id="96" name="Google Shape;96;p13"/>
          <p:cNvSpPr txBox="1">
            <a:spLocks noGrp="1"/>
          </p:cNvSpPr>
          <p:nvPr>
            <p:ph type="subTitle" idx="9"/>
          </p:nvPr>
        </p:nvSpPr>
        <p:spPr>
          <a:xfrm>
            <a:off x="6782075" y="3443029"/>
            <a:ext cx="1429200" cy="833700"/>
          </a:xfrm>
          <a:prstGeom prst="rect">
            <a:avLst/>
          </a:prstGeom>
        </p:spPr>
        <p:txBody>
          <a:bodyPr spcFirstLastPara="1" wrap="square" lIns="180000" tIns="91425" rIns="180000"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7" name="Google Shape;97;p13"/>
          <p:cNvSpPr txBox="1">
            <a:spLocks noGrp="1"/>
          </p:cNvSpPr>
          <p:nvPr>
            <p:ph type="title" idx="13" hasCustomPrompt="1"/>
          </p:nvPr>
        </p:nvSpPr>
        <p:spPr>
          <a:xfrm>
            <a:off x="2962025" y="1815313"/>
            <a:ext cx="1269600" cy="669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8000"/>
              <a:buNone/>
              <a:defRPr sz="4500">
                <a:solidFill>
                  <a:schemeClr val="accent2"/>
                </a:solidFill>
              </a:defRPr>
            </a:lvl1pPr>
            <a:lvl2pPr lvl="1" algn="ctr" rtl="0">
              <a:spcBef>
                <a:spcPts val="0"/>
              </a:spcBef>
              <a:spcAft>
                <a:spcPts val="0"/>
              </a:spcAft>
              <a:buSzPts val="8000"/>
              <a:buNone/>
              <a:defRPr sz="8000"/>
            </a:lvl2pPr>
            <a:lvl3pPr lvl="2" algn="ctr" rtl="0">
              <a:spcBef>
                <a:spcPts val="0"/>
              </a:spcBef>
              <a:spcAft>
                <a:spcPts val="0"/>
              </a:spcAft>
              <a:buSzPts val="8000"/>
              <a:buNone/>
              <a:defRPr sz="8000"/>
            </a:lvl3pPr>
            <a:lvl4pPr lvl="3" algn="ctr" rtl="0">
              <a:spcBef>
                <a:spcPts val="0"/>
              </a:spcBef>
              <a:spcAft>
                <a:spcPts val="0"/>
              </a:spcAft>
              <a:buSzPts val="8000"/>
              <a:buNone/>
              <a:defRPr sz="8000"/>
            </a:lvl4pPr>
            <a:lvl5pPr lvl="4" algn="ctr" rtl="0">
              <a:spcBef>
                <a:spcPts val="0"/>
              </a:spcBef>
              <a:spcAft>
                <a:spcPts val="0"/>
              </a:spcAft>
              <a:buSzPts val="8000"/>
              <a:buNone/>
              <a:defRPr sz="8000"/>
            </a:lvl5pPr>
            <a:lvl6pPr lvl="5" algn="ctr" rtl="0">
              <a:spcBef>
                <a:spcPts val="0"/>
              </a:spcBef>
              <a:spcAft>
                <a:spcPts val="0"/>
              </a:spcAft>
              <a:buSzPts val="8000"/>
              <a:buNone/>
              <a:defRPr sz="8000"/>
            </a:lvl6pPr>
            <a:lvl7pPr lvl="6" algn="ctr" rtl="0">
              <a:spcBef>
                <a:spcPts val="0"/>
              </a:spcBef>
              <a:spcAft>
                <a:spcPts val="0"/>
              </a:spcAft>
              <a:buSzPts val="8000"/>
              <a:buNone/>
              <a:defRPr sz="8000"/>
            </a:lvl7pPr>
            <a:lvl8pPr lvl="7" algn="ctr" rtl="0">
              <a:spcBef>
                <a:spcPts val="0"/>
              </a:spcBef>
              <a:spcAft>
                <a:spcPts val="0"/>
              </a:spcAft>
              <a:buSzPts val="8000"/>
              <a:buNone/>
              <a:defRPr sz="8000"/>
            </a:lvl8pPr>
            <a:lvl9pPr lvl="8" algn="ctr" rtl="0">
              <a:spcBef>
                <a:spcPts val="0"/>
              </a:spcBef>
              <a:spcAft>
                <a:spcPts val="0"/>
              </a:spcAft>
              <a:buSzPts val="8000"/>
              <a:buNone/>
              <a:defRPr sz="8000"/>
            </a:lvl9pPr>
          </a:lstStyle>
          <a:p>
            <a:r>
              <a:t>xx%</a:t>
            </a:r>
          </a:p>
        </p:txBody>
      </p:sp>
      <p:sp>
        <p:nvSpPr>
          <p:cNvPr id="98" name="Google Shape;98;p13"/>
          <p:cNvSpPr txBox="1">
            <a:spLocks noGrp="1"/>
          </p:cNvSpPr>
          <p:nvPr>
            <p:ph type="title" idx="14" hasCustomPrompt="1"/>
          </p:nvPr>
        </p:nvSpPr>
        <p:spPr>
          <a:xfrm>
            <a:off x="4911500" y="1815313"/>
            <a:ext cx="1269600" cy="669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8000"/>
              <a:buNone/>
              <a:defRPr sz="4500">
                <a:solidFill>
                  <a:schemeClr val="accent1"/>
                </a:solidFill>
              </a:defRPr>
            </a:lvl1pPr>
            <a:lvl2pPr lvl="1" algn="ctr" rtl="0">
              <a:spcBef>
                <a:spcPts val="0"/>
              </a:spcBef>
              <a:spcAft>
                <a:spcPts val="0"/>
              </a:spcAft>
              <a:buSzPts val="8000"/>
              <a:buNone/>
              <a:defRPr sz="8000"/>
            </a:lvl2pPr>
            <a:lvl3pPr lvl="2" algn="ctr" rtl="0">
              <a:spcBef>
                <a:spcPts val="0"/>
              </a:spcBef>
              <a:spcAft>
                <a:spcPts val="0"/>
              </a:spcAft>
              <a:buSzPts val="8000"/>
              <a:buNone/>
              <a:defRPr sz="8000"/>
            </a:lvl3pPr>
            <a:lvl4pPr lvl="3" algn="ctr" rtl="0">
              <a:spcBef>
                <a:spcPts val="0"/>
              </a:spcBef>
              <a:spcAft>
                <a:spcPts val="0"/>
              </a:spcAft>
              <a:buSzPts val="8000"/>
              <a:buNone/>
              <a:defRPr sz="8000"/>
            </a:lvl4pPr>
            <a:lvl5pPr lvl="4" algn="ctr" rtl="0">
              <a:spcBef>
                <a:spcPts val="0"/>
              </a:spcBef>
              <a:spcAft>
                <a:spcPts val="0"/>
              </a:spcAft>
              <a:buSzPts val="8000"/>
              <a:buNone/>
              <a:defRPr sz="8000"/>
            </a:lvl5pPr>
            <a:lvl6pPr lvl="5" algn="ctr" rtl="0">
              <a:spcBef>
                <a:spcPts val="0"/>
              </a:spcBef>
              <a:spcAft>
                <a:spcPts val="0"/>
              </a:spcAft>
              <a:buSzPts val="8000"/>
              <a:buNone/>
              <a:defRPr sz="8000"/>
            </a:lvl6pPr>
            <a:lvl7pPr lvl="6" algn="ctr" rtl="0">
              <a:spcBef>
                <a:spcPts val="0"/>
              </a:spcBef>
              <a:spcAft>
                <a:spcPts val="0"/>
              </a:spcAft>
              <a:buSzPts val="8000"/>
              <a:buNone/>
              <a:defRPr sz="8000"/>
            </a:lvl7pPr>
            <a:lvl8pPr lvl="7" algn="ctr" rtl="0">
              <a:spcBef>
                <a:spcPts val="0"/>
              </a:spcBef>
              <a:spcAft>
                <a:spcPts val="0"/>
              </a:spcAft>
              <a:buSzPts val="8000"/>
              <a:buNone/>
              <a:defRPr sz="8000"/>
            </a:lvl8pPr>
            <a:lvl9pPr lvl="8" algn="ctr" rtl="0">
              <a:spcBef>
                <a:spcPts val="0"/>
              </a:spcBef>
              <a:spcAft>
                <a:spcPts val="0"/>
              </a:spcAft>
              <a:buSzPts val="8000"/>
              <a:buNone/>
              <a:defRPr sz="8000"/>
            </a:lvl9pPr>
          </a:lstStyle>
          <a:p>
            <a:r>
              <a:t>xx%</a:t>
            </a:r>
          </a:p>
        </p:txBody>
      </p:sp>
      <p:sp>
        <p:nvSpPr>
          <p:cNvPr id="99" name="Google Shape;99;p13"/>
          <p:cNvSpPr txBox="1">
            <a:spLocks noGrp="1"/>
          </p:cNvSpPr>
          <p:nvPr>
            <p:ph type="title" idx="15" hasCustomPrompt="1"/>
          </p:nvPr>
        </p:nvSpPr>
        <p:spPr>
          <a:xfrm>
            <a:off x="6860975" y="1815313"/>
            <a:ext cx="1269600" cy="669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8000"/>
              <a:buNone/>
              <a:defRPr sz="4500">
                <a:solidFill>
                  <a:schemeClr val="accent3"/>
                </a:solidFill>
              </a:defRPr>
            </a:lvl1pPr>
            <a:lvl2pPr lvl="1" algn="ctr" rtl="0">
              <a:spcBef>
                <a:spcPts val="0"/>
              </a:spcBef>
              <a:spcAft>
                <a:spcPts val="0"/>
              </a:spcAft>
              <a:buSzPts val="8000"/>
              <a:buNone/>
              <a:defRPr sz="8000"/>
            </a:lvl2pPr>
            <a:lvl3pPr lvl="2" algn="ctr" rtl="0">
              <a:spcBef>
                <a:spcPts val="0"/>
              </a:spcBef>
              <a:spcAft>
                <a:spcPts val="0"/>
              </a:spcAft>
              <a:buSzPts val="8000"/>
              <a:buNone/>
              <a:defRPr sz="8000"/>
            </a:lvl3pPr>
            <a:lvl4pPr lvl="3" algn="ctr" rtl="0">
              <a:spcBef>
                <a:spcPts val="0"/>
              </a:spcBef>
              <a:spcAft>
                <a:spcPts val="0"/>
              </a:spcAft>
              <a:buSzPts val="8000"/>
              <a:buNone/>
              <a:defRPr sz="8000"/>
            </a:lvl4pPr>
            <a:lvl5pPr lvl="4" algn="ctr" rtl="0">
              <a:spcBef>
                <a:spcPts val="0"/>
              </a:spcBef>
              <a:spcAft>
                <a:spcPts val="0"/>
              </a:spcAft>
              <a:buSzPts val="8000"/>
              <a:buNone/>
              <a:defRPr sz="8000"/>
            </a:lvl5pPr>
            <a:lvl6pPr lvl="5" algn="ctr" rtl="0">
              <a:spcBef>
                <a:spcPts val="0"/>
              </a:spcBef>
              <a:spcAft>
                <a:spcPts val="0"/>
              </a:spcAft>
              <a:buSzPts val="8000"/>
              <a:buNone/>
              <a:defRPr sz="8000"/>
            </a:lvl6pPr>
            <a:lvl7pPr lvl="6" algn="ctr" rtl="0">
              <a:spcBef>
                <a:spcPts val="0"/>
              </a:spcBef>
              <a:spcAft>
                <a:spcPts val="0"/>
              </a:spcAft>
              <a:buSzPts val="8000"/>
              <a:buNone/>
              <a:defRPr sz="8000"/>
            </a:lvl7pPr>
            <a:lvl8pPr lvl="7" algn="ctr" rtl="0">
              <a:spcBef>
                <a:spcPts val="0"/>
              </a:spcBef>
              <a:spcAft>
                <a:spcPts val="0"/>
              </a:spcAft>
              <a:buSzPts val="8000"/>
              <a:buNone/>
              <a:defRPr sz="8000"/>
            </a:lvl8pPr>
            <a:lvl9pPr lvl="8" algn="ctr" rtl="0">
              <a:spcBef>
                <a:spcPts val="0"/>
              </a:spcBef>
              <a:spcAft>
                <a:spcPts val="0"/>
              </a:spcAft>
              <a:buSzPts val="8000"/>
              <a:buNone/>
              <a:defRPr sz="8000"/>
            </a:lvl9pPr>
          </a:lstStyle>
          <a:p>
            <a:r>
              <a:t>xx%</a:t>
            </a:r>
          </a:p>
        </p:txBody>
      </p:sp>
      <p:sp>
        <p:nvSpPr>
          <p:cNvPr id="100" name="Google Shape;100;p13"/>
          <p:cNvSpPr/>
          <p:nvPr/>
        </p:nvSpPr>
        <p:spPr>
          <a:xfrm>
            <a:off x="11" y="4603500"/>
            <a:ext cx="1295400" cy="1295400"/>
          </a:xfrm>
          <a:prstGeom prst="blockArc">
            <a:avLst>
              <a:gd name="adj1" fmla="val 10800000"/>
              <a:gd name="adj2" fmla="val 518958"/>
              <a:gd name="adj3" fmla="val 1727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13"/>
          <p:cNvSpPr/>
          <p:nvPr/>
        </p:nvSpPr>
        <p:spPr>
          <a:xfrm rot="10673382">
            <a:off x="5957170" y="-759748"/>
            <a:ext cx="1295379" cy="1295379"/>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3"/>
          <p:cNvSpPr/>
          <p:nvPr/>
        </p:nvSpPr>
        <p:spPr>
          <a:xfrm>
            <a:off x="7776300" y="16845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3"/>
          <p:cNvSpPr/>
          <p:nvPr/>
        </p:nvSpPr>
        <p:spPr>
          <a:xfrm rot="3089">
            <a:off x="8615098" y="4764963"/>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Quote">
  <p:cSld name="CUSTOM_2">
    <p:spTree>
      <p:nvGrpSpPr>
        <p:cNvPr id="1" name="Shape 104"/>
        <p:cNvGrpSpPr/>
        <p:nvPr/>
      </p:nvGrpSpPr>
      <p:grpSpPr>
        <a:xfrm>
          <a:off x="0" y="0"/>
          <a:ext cx="0" cy="0"/>
          <a:chOff x="0" y="0"/>
          <a:chExt cx="0" cy="0"/>
        </a:xfrm>
      </p:grpSpPr>
      <p:sp>
        <p:nvSpPr>
          <p:cNvPr id="105" name="Google Shape;105;p14"/>
          <p:cNvSpPr/>
          <p:nvPr/>
        </p:nvSpPr>
        <p:spPr>
          <a:xfrm flipH="1">
            <a:off x="581242" y="3263073"/>
            <a:ext cx="2720308" cy="57262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106" name="Google Shape;106;p14"/>
          <p:cNvSpPr txBox="1">
            <a:spLocks noGrp="1"/>
          </p:cNvSpPr>
          <p:nvPr>
            <p:ph type="title"/>
          </p:nvPr>
        </p:nvSpPr>
        <p:spPr>
          <a:xfrm flipH="1">
            <a:off x="720000" y="3361025"/>
            <a:ext cx="3661500" cy="3768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sz="2000"/>
            </a:lvl1pPr>
            <a:lvl2pPr lvl="1" algn="r">
              <a:spcBef>
                <a:spcPts val="0"/>
              </a:spcBef>
              <a:spcAft>
                <a:spcPts val="0"/>
              </a:spcAft>
              <a:buSzPts val="2000"/>
              <a:buNone/>
              <a:defRPr sz="2000"/>
            </a:lvl2pPr>
            <a:lvl3pPr lvl="2" algn="r">
              <a:spcBef>
                <a:spcPts val="0"/>
              </a:spcBef>
              <a:spcAft>
                <a:spcPts val="0"/>
              </a:spcAft>
              <a:buSzPts val="2000"/>
              <a:buNone/>
              <a:defRPr sz="2000"/>
            </a:lvl3pPr>
            <a:lvl4pPr lvl="3" algn="r">
              <a:spcBef>
                <a:spcPts val="0"/>
              </a:spcBef>
              <a:spcAft>
                <a:spcPts val="0"/>
              </a:spcAft>
              <a:buSzPts val="2000"/>
              <a:buNone/>
              <a:defRPr sz="2000"/>
            </a:lvl4pPr>
            <a:lvl5pPr lvl="4" algn="r">
              <a:spcBef>
                <a:spcPts val="0"/>
              </a:spcBef>
              <a:spcAft>
                <a:spcPts val="0"/>
              </a:spcAft>
              <a:buSzPts val="2000"/>
              <a:buNone/>
              <a:defRPr sz="2000"/>
            </a:lvl5pPr>
            <a:lvl6pPr lvl="5" algn="r">
              <a:spcBef>
                <a:spcPts val="0"/>
              </a:spcBef>
              <a:spcAft>
                <a:spcPts val="0"/>
              </a:spcAft>
              <a:buSzPts val="2000"/>
              <a:buNone/>
              <a:defRPr sz="2000"/>
            </a:lvl6pPr>
            <a:lvl7pPr lvl="6" algn="r">
              <a:spcBef>
                <a:spcPts val="0"/>
              </a:spcBef>
              <a:spcAft>
                <a:spcPts val="0"/>
              </a:spcAft>
              <a:buSzPts val="2000"/>
              <a:buNone/>
              <a:defRPr sz="2000"/>
            </a:lvl7pPr>
            <a:lvl8pPr lvl="7" algn="r">
              <a:spcBef>
                <a:spcPts val="0"/>
              </a:spcBef>
              <a:spcAft>
                <a:spcPts val="0"/>
              </a:spcAft>
              <a:buSzPts val="2000"/>
              <a:buNone/>
              <a:defRPr sz="2000"/>
            </a:lvl8pPr>
            <a:lvl9pPr lvl="8" algn="r">
              <a:spcBef>
                <a:spcPts val="0"/>
              </a:spcBef>
              <a:spcAft>
                <a:spcPts val="0"/>
              </a:spcAft>
              <a:buSzPts val="2000"/>
              <a:buNone/>
              <a:defRPr sz="2000"/>
            </a:lvl9pPr>
          </a:lstStyle>
          <a:p>
            <a:endParaRPr/>
          </a:p>
        </p:txBody>
      </p:sp>
      <p:sp>
        <p:nvSpPr>
          <p:cNvPr id="107" name="Google Shape;107;p14"/>
          <p:cNvSpPr txBox="1">
            <a:spLocks noGrp="1"/>
          </p:cNvSpPr>
          <p:nvPr>
            <p:ph type="subTitle" idx="1"/>
          </p:nvPr>
        </p:nvSpPr>
        <p:spPr>
          <a:xfrm flipH="1">
            <a:off x="720000" y="1307675"/>
            <a:ext cx="3661500" cy="1618500"/>
          </a:xfrm>
          <a:prstGeom prst="rect">
            <a:avLst/>
          </a:prstGeom>
        </p:spPr>
        <p:txBody>
          <a:bodyPr spcFirstLastPara="1" wrap="square" lIns="180000" tIns="91425" rIns="180000" bIns="91425" anchor="ctr" anchorCtr="0">
            <a:noAutofit/>
          </a:bodyPr>
          <a:lstStyle>
            <a:lvl1pPr lvl="0" rtl="0">
              <a:lnSpc>
                <a:spcPct val="100000"/>
              </a:lnSpc>
              <a:spcBef>
                <a:spcPts val="0"/>
              </a:spcBef>
              <a:spcAft>
                <a:spcPts val="0"/>
              </a:spcAft>
              <a:buSzPts val="1400"/>
              <a:buNone/>
              <a:defRPr sz="2200"/>
            </a:lvl1pPr>
            <a:lvl2pPr lvl="1" algn="r" rtl="0">
              <a:lnSpc>
                <a:spcPct val="100000"/>
              </a:lnSpc>
              <a:spcBef>
                <a:spcPts val="0"/>
              </a:spcBef>
              <a:spcAft>
                <a:spcPts val="0"/>
              </a:spcAft>
              <a:buSzPts val="1400"/>
              <a:buNone/>
              <a:defRPr/>
            </a:lvl2pPr>
            <a:lvl3pPr lvl="2" algn="r" rtl="0">
              <a:lnSpc>
                <a:spcPct val="100000"/>
              </a:lnSpc>
              <a:spcBef>
                <a:spcPts val="0"/>
              </a:spcBef>
              <a:spcAft>
                <a:spcPts val="0"/>
              </a:spcAft>
              <a:buSzPts val="1400"/>
              <a:buNone/>
              <a:defRPr/>
            </a:lvl3pPr>
            <a:lvl4pPr lvl="3" algn="r" rtl="0">
              <a:lnSpc>
                <a:spcPct val="100000"/>
              </a:lnSpc>
              <a:spcBef>
                <a:spcPts val="0"/>
              </a:spcBef>
              <a:spcAft>
                <a:spcPts val="0"/>
              </a:spcAft>
              <a:buSzPts val="1400"/>
              <a:buNone/>
              <a:defRPr/>
            </a:lvl4pPr>
            <a:lvl5pPr lvl="4" algn="r" rtl="0">
              <a:lnSpc>
                <a:spcPct val="100000"/>
              </a:lnSpc>
              <a:spcBef>
                <a:spcPts val="0"/>
              </a:spcBef>
              <a:spcAft>
                <a:spcPts val="0"/>
              </a:spcAft>
              <a:buSzPts val="1400"/>
              <a:buNone/>
              <a:defRPr/>
            </a:lvl5pPr>
            <a:lvl6pPr lvl="5" algn="r" rtl="0">
              <a:lnSpc>
                <a:spcPct val="100000"/>
              </a:lnSpc>
              <a:spcBef>
                <a:spcPts val="0"/>
              </a:spcBef>
              <a:spcAft>
                <a:spcPts val="0"/>
              </a:spcAft>
              <a:buSzPts val="1400"/>
              <a:buNone/>
              <a:defRPr/>
            </a:lvl6pPr>
            <a:lvl7pPr lvl="6" algn="r" rtl="0">
              <a:lnSpc>
                <a:spcPct val="100000"/>
              </a:lnSpc>
              <a:spcBef>
                <a:spcPts val="0"/>
              </a:spcBef>
              <a:spcAft>
                <a:spcPts val="0"/>
              </a:spcAft>
              <a:buSzPts val="1400"/>
              <a:buNone/>
              <a:defRPr/>
            </a:lvl7pPr>
            <a:lvl8pPr lvl="7" algn="r" rtl="0">
              <a:lnSpc>
                <a:spcPct val="100000"/>
              </a:lnSpc>
              <a:spcBef>
                <a:spcPts val="0"/>
              </a:spcBef>
              <a:spcAft>
                <a:spcPts val="0"/>
              </a:spcAft>
              <a:buSzPts val="1400"/>
              <a:buNone/>
              <a:defRPr/>
            </a:lvl8pPr>
            <a:lvl9pPr lvl="8" algn="r" rtl="0">
              <a:lnSpc>
                <a:spcPct val="100000"/>
              </a:lnSpc>
              <a:spcBef>
                <a:spcPts val="0"/>
              </a:spcBef>
              <a:spcAft>
                <a:spcPts val="0"/>
              </a:spcAft>
              <a:buSzPts val="1400"/>
              <a:buNone/>
              <a:defRPr/>
            </a:lvl9pPr>
          </a:lstStyle>
          <a:p>
            <a:endParaRPr/>
          </a:p>
        </p:txBody>
      </p:sp>
      <p:sp>
        <p:nvSpPr>
          <p:cNvPr id="108" name="Google Shape;108;p14"/>
          <p:cNvSpPr/>
          <p:nvPr/>
        </p:nvSpPr>
        <p:spPr>
          <a:xfrm flipH="1">
            <a:off x="7734300" y="14425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4"/>
          <p:cNvSpPr/>
          <p:nvPr/>
        </p:nvSpPr>
        <p:spPr>
          <a:xfrm rot="3089">
            <a:off x="720008" y="4734288"/>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4"/>
          <p:cNvSpPr/>
          <p:nvPr/>
        </p:nvSpPr>
        <p:spPr>
          <a:xfrm rot="10800000">
            <a:off x="4304923" y="-293103"/>
            <a:ext cx="553200" cy="553200"/>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hree columns">
  <p:cSld name="CUSTOM_1">
    <p:spTree>
      <p:nvGrpSpPr>
        <p:cNvPr id="1" name="Shape 111"/>
        <p:cNvGrpSpPr/>
        <p:nvPr/>
      </p:nvGrpSpPr>
      <p:grpSpPr>
        <a:xfrm>
          <a:off x="0" y="0"/>
          <a:ext cx="0" cy="0"/>
          <a:chOff x="0" y="0"/>
          <a:chExt cx="0" cy="0"/>
        </a:xfrm>
      </p:grpSpPr>
      <p:sp>
        <p:nvSpPr>
          <p:cNvPr id="112" name="Google Shape;112;p15"/>
          <p:cNvSpPr/>
          <p:nvPr/>
        </p:nvSpPr>
        <p:spPr>
          <a:xfrm flipH="1">
            <a:off x="495262" y="445025"/>
            <a:ext cx="4895883" cy="572700"/>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5"/>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14" name="Google Shape;114;p15"/>
          <p:cNvSpPr txBox="1">
            <a:spLocks noGrp="1"/>
          </p:cNvSpPr>
          <p:nvPr>
            <p:ph type="title" idx="2"/>
          </p:nvPr>
        </p:nvSpPr>
        <p:spPr>
          <a:xfrm>
            <a:off x="826325" y="3048000"/>
            <a:ext cx="2009400" cy="3705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2200"/>
              <a:buNone/>
              <a:defRPr sz="20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endParaRPr/>
          </a:p>
        </p:txBody>
      </p:sp>
      <p:sp>
        <p:nvSpPr>
          <p:cNvPr id="115" name="Google Shape;115;p15"/>
          <p:cNvSpPr txBox="1">
            <a:spLocks noGrp="1"/>
          </p:cNvSpPr>
          <p:nvPr>
            <p:ph type="subTitle" idx="1"/>
          </p:nvPr>
        </p:nvSpPr>
        <p:spPr>
          <a:xfrm>
            <a:off x="826350" y="3383666"/>
            <a:ext cx="2009400" cy="776700"/>
          </a:xfrm>
          <a:prstGeom prst="rect">
            <a:avLst/>
          </a:prstGeom>
        </p:spPr>
        <p:txBody>
          <a:bodyPr spcFirstLastPara="1" wrap="square" lIns="180000" tIns="91425" rIns="180000" bIns="91425"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16" name="Google Shape;116;p15"/>
          <p:cNvSpPr txBox="1">
            <a:spLocks noGrp="1"/>
          </p:cNvSpPr>
          <p:nvPr>
            <p:ph type="title" idx="3"/>
          </p:nvPr>
        </p:nvSpPr>
        <p:spPr>
          <a:xfrm>
            <a:off x="3566982" y="3048000"/>
            <a:ext cx="2009400" cy="3705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2200"/>
              <a:buNone/>
              <a:defRPr sz="20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endParaRPr/>
          </a:p>
        </p:txBody>
      </p:sp>
      <p:sp>
        <p:nvSpPr>
          <p:cNvPr id="117" name="Google Shape;117;p15"/>
          <p:cNvSpPr txBox="1">
            <a:spLocks noGrp="1"/>
          </p:cNvSpPr>
          <p:nvPr>
            <p:ph type="subTitle" idx="4"/>
          </p:nvPr>
        </p:nvSpPr>
        <p:spPr>
          <a:xfrm>
            <a:off x="3566998" y="3383666"/>
            <a:ext cx="2009400" cy="776700"/>
          </a:xfrm>
          <a:prstGeom prst="rect">
            <a:avLst/>
          </a:prstGeom>
        </p:spPr>
        <p:txBody>
          <a:bodyPr spcFirstLastPara="1" wrap="square" lIns="180000" tIns="91425" rIns="180000" bIns="91425"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18" name="Google Shape;118;p15"/>
          <p:cNvSpPr txBox="1">
            <a:spLocks noGrp="1"/>
          </p:cNvSpPr>
          <p:nvPr>
            <p:ph type="title" idx="5"/>
          </p:nvPr>
        </p:nvSpPr>
        <p:spPr>
          <a:xfrm>
            <a:off x="6308272" y="3048000"/>
            <a:ext cx="2009400" cy="3705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2200"/>
              <a:buNone/>
              <a:defRPr sz="2000"/>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endParaRPr/>
          </a:p>
        </p:txBody>
      </p:sp>
      <p:sp>
        <p:nvSpPr>
          <p:cNvPr id="119" name="Google Shape;119;p15"/>
          <p:cNvSpPr txBox="1">
            <a:spLocks noGrp="1"/>
          </p:cNvSpPr>
          <p:nvPr>
            <p:ph type="subTitle" idx="6"/>
          </p:nvPr>
        </p:nvSpPr>
        <p:spPr>
          <a:xfrm>
            <a:off x="6308279" y="3383666"/>
            <a:ext cx="2009400" cy="776700"/>
          </a:xfrm>
          <a:prstGeom prst="rect">
            <a:avLst/>
          </a:prstGeom>
        </p:spPr>
        <p:txBody>
          <a:bodyPr spcFirstLastPara="1" wrap="square" lIns="180000" tIns="91425" rIns="180000" bIns="91425"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0" name="Google Shape;120;p15"/>
          <p:cNvSpPr/>
          <p:nvPr/>
        </p:nvSpPr>
        <p:spPr>
          <a:xfrm rot="2700000">
            <a:off x="-571439" y="4600550"/>
            <a:ext cx="1295278" cy="1295278"/>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5"/>
          <p:cNvSpPr/>
          <p:nvPr/>
        </p:nvSpPr>
        <p:spPr>
          <a:xfrm rot="-8999802">
            <a:off x="8429742" y="-762030"/>
            <a:ext cx="1295271" cy="1295271"/>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5"/>
          <p:cNvSpPr/>
          <p:nvPr/>
        </p:nvSpPr>
        <p:spPr>
          <a:xfrm>
            <a:off x="7776300" y="476250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5"/>
          <p:cNvSpPr/>
          <p:nvPr/>
        </p:nvSpPr>
        <p:spPr>
          <a:xfrm rot="-10796911">
            <a:off x="7875448" y="69138"/>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four columns">
  <p:cSld name="CUSTOM_3">
    <p:spTree>
      <p:nvGrpSpPr>
        <p:cNvPr id="1" name="Shape 124"/>
        <p:cNvGrpSpPr/>
        <p:nvPr/>
      </p:nvGrpSpPr>
      <p:grpSpPr>
        <a:xfrm>
          <a:off x="0" y="0"/>
          <a:ext cx="0" cy="0"/>
          <a:chOff x="0" y="0"/>
          <a:chExt cx="0" cy="0"/>
        </a:xfrm>
      </p:grpSpPr>
      <p:sp>
        <p:nvSpPr>
          <p:cNvPr id="125" name="Google Shape;125;p16"/>
          <p:cNvSpPr/>
          <p:nvPr/>
        </p:nvSpPr>
        <p:spPr>
          <a:xfrm flipH="1">
            <a:off x="495224" y="445025"/>
            <a:ext cx="4253252" cy="572700"/>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6"/>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27" name="Google Shape;127;p16"/>
          <p:cNvSpPr txBox="1">
            <a:spLocks noGrp="1"/>
          </p:cNvSpPr>
          <p:nvPr>
            <p:ph type="title" idx="2"/>
          </p:nvPr>
        </p:nvSpPr>
        <p:spPr>
          <a:xfrm>
            <a:off x="2002950" y="1790213"/>
            <a:ext cx="2009400" cy="3705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SzPts val="2200"/>
              <a:buNone/>
              <a:defRPr sz="2000"/>
            </a:lvl1pPr>
            <a:lvl2pPr lvl="1" rtl="0">
              <a:spcBef>
                <a:spcPts val="0"/>
              </a:spcBef>
              <a:spcAft>
                <a:spcPts val="0"/>
              </a:spcAft>
              <a:buSzPts val="2200"/>
              <a:buNone/>
              <a:defRPr sz="2200"/>
            </a:lvl2pPr>
            <a:lvl3pPr lvl="2" rtl="0">
              <a:spcBef>
                <a:spcPts val="0"/>
              </a:spcBef>
              <a:spcAft>
                <a:spcPts val="0"/>
              </a:spcAft>
              <a:buSzPts val="2200"/>
              <a:buNone/>
              <a:defRPr sz="2200"/>
            </a:lvl3pPr>
            <a:lvl4pPr lvl="3" rtl="0">
              <a:spcBef>
                <a:spcPts val="0"/>
              </a:spcBef>
              <a:spcAft>
                <a:spcPts val="0"/>
              </a:spcAft>
              <a:buSzPts val="2200"/>
              <a:buNone/>
              <a:defRPr sz="2200"/>
            </a:lvl4pPr>
            <a:lvl5pPr lvl="4" rtl="0">
              <a:spcBef>
                <a:spcPts val="0"/>
              </a:spcBef>
              <a:spcAft>
                <a:spcPts val="0"/>
              </a:spcAft>
              <a:buSzPts val="2200"/>
              <a:buNone/>
              <a:defRPr sz="2200"/>
            </a:lvl5pPr>
            <a:lvl6pPr lvl="5" rtl="0">
              <a:spcBef>
                <a:spcPts val="0"/>
              </a:spcBef>
              <a:spcAft>
                <a:spcPts val="0"/>
              </a:spcAft>
              <a:buSzPts val="2200"/>
              <a:buNone/>
              <a:defRPr sz="2200"/>
            </a:lvl6pPr>
            <a:lvl7pPr lvl="6" rtl="0">
              <a:spcBef>
                <a:spcPts val="0"/>
              </a:spcBef>
              <a:spcAft>
                <a:spcPts val="0"/>
              </a:spcAft>
              <a:buSzPts val="2200"/>
              <a:buNone/>
              <a:defRPr sz="2200"/>
            </a:lvl7pPr>
            <a:lvl8pPr lvl="7" rtl="0">
              <a:spcBef>
                <a:spcPts val="0"/>
              </a:spcBef>
              <a:spcAft>
                <a:spcPts val="0"/>
              </a:spcAft>
              <a:buSzPts val="2200"/>
              <a:buNone/>
              <a:defRPr sz="2200"/>
            </a:lvl8pPr>
            <a:lvl9pPr lvl="8" rtl="0">
              <a:spcBef>
                <a:spcPts val="0"/>
              </a:spcBef>
              <a:spcAft>
                <a:spcPts val="0"/>
              </a:spcAft>
              <a:buSzPts val="2200"/>
              <a:buNone/>
              <a:defRPr sz="2200"/>
            </a:lvl9pPr>
          </a:lstStyle>
          <a:p>
            <a:endParaRPr/>
          </a:p>
        </p:txBody>
      </p:sp>
      <p:sp>
        <p:nvSpPr>
          <p:cNvPr id="128" name="Google Shape;128;p16"/>
          <p:cNvSpPr txBox="1">
            <a:spLocks noGrp="1"/>
          </p:cNvSpPr>
          <p:nvPr>
            <p:ph type="subTitle" idx="1"/>
          </p:nvPr>
        </p:nvSpPr>
        <p:spPr>
          <a:xfrm>
            <a:off x="2002950" y="2125878"/>
            <a:ext cx="2009400" cy="776700"/>
          </a:xfrm>
          <a:prstGeom prst="rect">
            <a:avLst/>
          </a:prstGeom>
        </p:spPr>
        <p:txBody>
          <a:bodyPr spcFirstLastPara="1" wrap="square" lIns="90000" tIns="91425" rIns="90000" bIns="91425" anchor="ctr" anchorCtr="0">
            <a:noAutofit/>
          </a:bodyPr>
          <a:lstStyle>
            <a:lvl1pPr lvl="0" rtl="0">
              <a:lnSpc>
                <a:spcPct val="100000"/>
              </a:lnSpc>
              <a:spcBef>
                <a:spcPts val="0"/>
              </a:spcBef>
              <a:spcAft>
                <a:spcPts val="0"/>
              </a:spcAft>
              <a:buSzPts val="1600"/>
              <a:buNone/>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a:endParaRPr/>
          </a:p>
        </p:txBody>
      </p:sp>
      <p:sp>
        <p:nvSpPr>
          <p:cNvPr id="129" name="Google Shape;129;p16"/>
          <p:cNvSpPr txBox="1">
            <a:spLocks noGrp="1"/>
          </p:cNvSpPr>
          <p:nvPr>
            <p:ph type="title" idx="3"/>
          </p:nvPr>
        </p:nvSpPr>
        <p:spPr>
          <a:xfrm>
            <a:off x="6414582" y="1790213"/>
            <a:ext cx="2009400" cy="3705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SzPts val="2200"/>
              <a:buNone/>
              <a:defRPr sz="2000"/>
            </a:lvl1pPr>
            <a:lvl2pPr lvl="1" rtl="0">
              <a:spcBef>
                <a:spcPts val="0"/>
              </a:spcBef>
              <a:spcAft>
                <a:spcPts val="0"/>
              </a:spcAft>
              <a:buSzPts val="2200"/>
              <a:buNone/>
              <a:defRPr sz="2200"/>
            </a:lvl2pPr>
            <a:lvl3pPr lvl="2" rtl="0">
              <a:spcBef>
                <a:spcPts val="0"/>
              </a:spcBef>
              <a:spcAft>
                <a:spcPts val="0"/>
              </a:spcAft>
              <a:buSzPts val="2200"/>
              <a:buNone/>
              <a:defRPr sz="2200"/>
            </a:lvl3pPr>
            <a:lvl4pPr lvl="3" rtl="0">
              <a:spcBef>
                <a:spcPts val="0"/>
              </a:spcBef>
              <a:spcAft>
                <a:spcPts val="0"/>
              </a:spcAft>
              <a:buSzPts val="2200"/>
              <a:buNone/>
              <a:defRPr sz="2200"/>
            </a:lvl4pPr>
            <a:lvl5pPr lvl="4" rtl="0">
              <a:spcBef>
                <a:spcPts val="0"/>
              </a:spcBef>
              <a:spcAft>
                <a:spcPts val="0"/>
              </a:spcAft>
              <a:buSzPts val="2200"/>
              <a:buNone/>
              <a:defRPr sz="2200"/>
            </a:lvl5pPr>
            <a:lvl6pPr lvl="5" rtl="0">
              <a:spcBef>
                <a:spcPts val="0"/>
              </a:spcBef>
              <a:spcAft>
                <a:spcPts val="0"/>
              </a:spcAft>
              <a:buSzPts val="2200"/>
              <a:buNone/>
              <a:defRPr sz="2200"/>
            </a:lvl6pPr>
            <a:lvl7pPr lvl="6" rtl="0">
              <a:spcBef>
                <a:spcPts val="0"/>
              </a:spcBef>
              <a:spcAft>
                <a:spcPts val="0"/>
              </a:spcAft>
              <a:buSzPts val="2200"/>
              <a:buNone/>
              <a:defRPr sz="2200"/>
            </a:lvl7pPr>
            <a:lvl8pPr lvl="7" rtl="0">
              <a:spcBef>
                <a:spcPts val="0"/>
              </a:spcBef>
              <a:spcAft>
                <a:spcPts val="0"/>
              </a:spcAft>
              <a:buSzPts val="2200"/>
              <a:buNone/>
              <a:defRPr sz="2200"/>
            </a:lvl8pPr>
            <a:lvl9pPr lvl="8" rtl="0">
              <a:spcBef>
                <a:spcPts val="0"/>
              </a:spcBef>
              <a:spcAft>
                <a:spcPts val="0"/>
              </a:spcAft>
              <a:buSzPts val="2200"/>
              <a:buNone/>
              <a:defRPr sz="2200"/>
            </a:lvl9pPr>
          </a:lstStyle>
          <a:p>
            <a:endParaRPr/>
          </a:p>
        </p:txBody>
      </p:sp>
      <p:sp>
        <p:nvSpPr>
          <p:cNvPr id="130" name="Google Shape;130;p16"/>
          <p:cNvSpPr txBox="1">
            <a:spLocks noGrp="1"/>
          </p:cNvSpPr>
          <p:nvPr>
            <p:ph type="subTitle" idx="4"/>
          </p:nvPr>
        </p:nvSpPr>
        <p:spPr>
          <a:xfrm>
            <a:off x="6414598" y="2125878"/>
            <a:ext cx="2009400" cy="776700"/>
          </a:xfrm>
          <a:prstGeom prst="rect">
            <a:avLst/>
          </a:prstGeom>
        </p:spPr>
        <p:txBody>
          <a:bodyPr spcFirstLastPara="1" wrap="square" lIns="90000" tIns="91425" rIns="90000" bIns="91425" anchor="ctr" anchorCtr="0">
            <a:noAutofit/>
          </a:bodyPr>
          <a:lstStyle>
            <a:lvl1pPr lvl="0" rtl="0">
              <a:lnSpc>
                <a:spcPct val="100000"/>
              </a:lnSpc>
              <a:spcBef>
                <a:spcPts val="0"/>
              </a:spcBef>
              <a:spcAft>
                <a:spcPts val="0"/>
              </a:spcAft>
              <a:buSzPts val="1600"/>
              <a:buNone/>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a:endParaRPr/>
          </a:p>
        </p:txBody>
      </p:sp>
      <p:sp>
        <p:nvSpPr>
          <p:cNvPr id="131" name="Google Shape;131;p16"/>
          <p:cNvSpPr txBox="1">
            <a:spLocks noGrp="1"/>
          </p:cNvSpPr>
          <p:nvPr>
            <p:ph type="title" idx="5"/>
          </p:nvPr>
        </p:nvSpPr>
        <p:spPr>
          <a:xfrm>
            <a:off x="2002925" y="3201038"/>
            <a:ext cx="2009400" cy="3705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SzPts val="2200"/>
              <a:buNone/>
              <a:defRPr sz="2000"/>
            </a:lvl1pPr>
            <a:lvl2pPr lvl="1" rtl="0">
              <a:spcBef>
                <a:spcPts val="0"/>
              </a:spcBef>
              <a:spcAft>
                <a:spcPts val="0"/>
              </a:spcAft>
              <a:buSzPts val="2200"/>
              <a:buNone/>
              <a:defRPr sz="2200"/>
            </a:lvl2pPr>
            <a:lvl3pPr lvl="2" rtl="0">
              <a:spcBef>
                <a:spcPts val="0"/>
              </a:spcBef>
              <a:spcAft>
                <a:spcPts val="0"/>
              </a:spcAft>
              <a:buSzPts val="2200"/>
              <a:buNone/>
              <a:defRPr sz="2200"/>
            </a:lvl3pPr>
            <a:lvl4pPr lvl="3" rtl="0">
              <a:spcBef>
                <a:spcPts val="0"/>
              </a:spcBef>
              <a:spcAft>
                <a:spcPts val="0"/>
              </a:spcAft>
              <a:buSzPts val="2200"/>
              <a:buNone/>
              <a:defRPr sz="2200"/>
            </a:lvl4pPr>
            <a:lvl5pPr lvl="4" rtl="0">
              <a:spcBef>
                <a:spcPts val="0"/>
              </a:spcBef>
              <a:spcAft>
                <a:spcPts val="0"/>
              </a:spcAft>
              <a:buSzPts val="2200"/>
              <a:buNone/>
              <a:defRPr sz="2200"/>
            </a:lvl5pPr>
            <a:lvl6pPr lvl="5" rtl="0">
              <a:spcBef>
                <a:spcPts val="0"/>
              </a:spcBef>
              <a:spcAft>
                <a:spcPts val="0"/>
              </a:spcAft>
              <a:buSzPts val="2200"/>
              <a:buNone/>
              <a:defRPr sz="2200"/>
            </a:lvl6pPr>
            <a:lvl7pPr lvl="6" rtl="0">
              <a:spcBef>
                <a:spcPts val="0"/>
              </a:spcBef>
              <a:spcAft>
                <a:spcPts val="0"/>
              </a:spcAft>
              <a:buSzPts val="2200"/>
              <a:buNone/>
              <a:defRPr sz="2200"/>
            </a:lvl7pPr>
            <a:lvl8pPr lvl="7" rtl="0">
              <a:spcBef>
                <a:spcPts val="0"/>
              </a:spcBef>
              <a:spcAft>
                <a:spcPts val="0"/>
              </a:spcAft>
              <a:buSzPts val="2200"/>
              <a:buNone/>
              <a:defRPr sz="2200"/>
            </a:lvl8pPr>
            <a:lvl9pPr lvl="8" rtl="0">
              <a:spcBef>
                <a:spcPts val="0"/>
              </a:spcBef>
              <a:spcAft>
                <a:spcPts val="0"/>
              </a:spcAft>
              <a:buSzPts val="2200"/>
              <a:buNone/>
              <a:defRPr sz="2200"/>
            </a:lvl9pPr>
          </a:lstStyle>
          <a:p>
            <a:endParaRPr/>
          </a:p>
        </p:txBody>
      </p:sp>
      <p:sp>
        <p:nvSpPr>
          <p:cNvPr id="132" name="Google Shape;132;p16"/>
          <p:cNvSpPr txBox="1">
            <a:spLocks noGrp="1"/>
          </p:cNvSpPr>
          <p:nvPr>
            <p:ph type="subTitle" idx="6"/>
          </p:nvPr>
        </p:nvSpPr>
        <p:spPr>
          <a:xfrm>
            <a:off x="2002950" y="3536703"/>
            <a:ext cx="2009400" cy="776700"/>
          </a:xfrm>
          <a:prstGeom prst="rect">
            <a:avLst/>
          </a:prstGeom>
        </p:spPr>
        <p:txBody>
          <a:bodyPr spcFirstLastPara="1" wrap="square" lIns="90000" tIns="91425" rIns="90000" bIns="91425" anchor="ctr" anchorCtr="0">
            <a:noAutofit/>
          </a:bodyPr>
          <a:lstStyle>
            <a:lvl1pPr lvl="0" rtl="0">
              <a:lnSpc>
                <a:spcPct val="100000"/>
              </a:lnSpc>
              <a:spcBef>
                <a:spcPts val="0"/>
              </a:spcBef>
              <a:spcAft>
                <a:spcPts val="0"/>
              </a:spcAft>
              <a:buSzPts val="1600"/>
              <a:buNone/>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a:endParaRPr/>
          </a:p>
        </p:txBody>
      </p:sp>
      <p:sp>
        <p:nvSpPr>
          <p:cNvPr id="133" name="Google Shape;133;p16"/>
          <p:cNvSpPr txBox="1">
            <a:spLocks noGrp="1"/>
          </p:cNvSpPr>
          <p:nvPr>
            <p:ph type="title" idx="7"/>
          </p:nvPr>
        </p:nvSpPr>
        <p:spPr>
          <a:xfrm>
            <a:off x="6414582" y="3201038"/>
            <a:ext cx="2009400" cy="3705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SzPts val="2200"/>
              <a:buNone/>
              <a:defRPr sz="2000"/>
            </a:lvl1pPr>
            <a:lvl2pPr lvl="1" rtl="0">
              <a:spcBef>
                <a:spcPts val="0"/>
              </a:spcBef>
              <a:spcAft>
                <a:spcPts val="0"/>
              </a:spcAft>
              <a:buSzPts val="2200"/>
              <a:buNone/>
              <a:defRPr sz="2200"/>
            </a:lvl2pPr>
            <a:lvl3pPr lvl="2" rtl="0">
              <a:spcBef>
                <a:spcPts val="0"/>
              </a:spcBef>
              <a:spcAft>
                <a:spcPts val="0"/>
              </a:spcAft>
              <a:buSzPts val="2200"/>
              <a:buNone/>
              <a:defRPr sz="2200"/>
            </a:lvl3pPr>
            <a:lvl4pPr lvl="3" rtl="0">
              <a:spcBef>
                <a:spcPts val="0"/>
              </a:spcBef>
              <a:spcAft>
                <a:spcPts val="0"/>
              </a:spcAft>
              <a:buSzPts val="2200"/>
              <a:buNone/>
              <a:defRPr sz="2200"/>
            </a:lvl4pPr>
            <a:lvl5pPr lvl="4" rtl="0">
              <a:spcBef>
                <a:spcPts val="0"/>
              </a:spcBef>
              <a:spcAft>
                <a:spcPts val="0"/>
              </a:spcAft>
              <a:buSzPts val="2200"/>
              <a:buNone/>
              <a:defRPr sz="2200"/>
            </a:lvl5pPr>
            <a:lvl6pPr lvl="5" rtl="0">
              <a:spcBef>
                <a:spcPts val="0"/>
              </a:spcBef>
              <a:spcAft>
                <a:spcPts val="0"/>
              </a:spcAft>
              <a:buSzPts val="2200"/>
              <a:buNone/>
              <a:defRPr sz="2200"/>
            </a:lvl6pPr>
            <a:lvl7pPr lvl="6" rtl="0">
              <a:spcBef>
                <a:spcPts val="0"/>
              </a:spcBef>
              <a:spcAft>
                <a:spcPts val="0"/>
              </a:spcAft>
              <a:buSzPts val="2200"/>
              <a:buNone/>
              <a:defRPr sz="2200"/>
            </a:lvl7pPr>
            <a:lvl8pPr lvl="7" rtl="0">
              <a:spcBef>
                <a:spcPts val="0"/>
              </a:spcBef>
              <a:spcAft>
                <a:spcPts val="0"/>
              </a:spcAft>
              <a:buSzPts val="2200"/>
              <a:buNone/>
              <a:defRPr sz="2200"/>
            </a:lvl8pPr>
            <a:lvl9pPr lvl="8" rtl="0">
              <a:spcBef>
                <a:spcPts val="0"/>
              </a:spcBef>
              <a:spcAft>
                <a:spcPts val="0"/>
              </a:spcAft>
              <a:buSzPts val="2200"/>
              <a:buNone/>
              <a:defRPr sz="2200"/>
            </a:lvl9pPr>
          </a:lstStyle>
          <a:p>
            <a:endParaRPr/>
          </a:p>
        </p:txBody>
      </p:sp>
      <p:sp>
        <p:nvSpPr>
          <p:cNvPr id="134" name="Google Shape;134;p16"/>
          <p:cNvSpPr txBox="1">
            <a:spLocks noGrp="1"/>
          </p:cNvSpPr>
          <p:nvPr>
            <p:ph type="subTitle" idx="8"/>
          </p:nvPr>
        </p:nvSpPr>
        <p:spPr>
          <a:xfrm>
            <a:off x="6414598" y="3536703"/>
            <a:ext cx="2009400" cy="776700"/>
          </a:xfrm>
          <a:prstGeom prst="rect">
            <a:avLst/>
          </a:prstGeom>
        </p:spPr>
        <p:txBody>
          <a:bodyPr spcFirstLastPara="1" wrap="square" lIns="90000" tIns="91425" rIns="90000" bIns="91425" anchor="ctr" anchorCtr="0">
            <a:noAutofit/>
          </a:bodyPr>
          <a:lstStyle>
            <a:lvl1pPr lvl="0" rtl="0">
              <a:lnSpc>
                <a:spcPct val="100000"/>
              </a:lnSpc>
              <a:spcBef>
                <a:spcPts val="0"/>
              </a:spcBef>
              <a:spcAft>
                <a:spcPts val="0"/>
              </a:spcAft>
              <a:buSzPts val="1600"/>
              <a:buNone/>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a:endParaRPr/>
          </a:p>
        </p:txBody>
      </p:sp>
      <p:sp>
        <p:nvSpPr>
          <p:cNvPr id="135" name="Google Shape;135;p16"/>
          <p:cNvSpPr/>
          <p:nvPr/>
        </p:nvSpPr>
        <p:spPr>
          <a:xfrm rot="-2700000" flipH="1">
            <a:off x="8398536" y="4600550"/>
            <a:ext cx="1295278" cy="1295278"/>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6"/>
          <p:cNvSpPr/>
          <p:nvPr/>
        </p:nvSpPr>
        <p:spPr>
          <a:xfrm flipH="1">
            <a:off x="7734300" y="14425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6"/>
          <p:cNvSpPr/>
          <p:nvPr/>
        </p:nvSpPr>
        <p:spPr>
          <a:xfrm rot="-5400000">
            <a:off x="8890498" y="625922"/>
            <a:ext cx="553200" cy="553200"/>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5">
  <p:cSld name="CUSTOM_11">
    <p:spTree>
      <p:nvGrpSpPr>
        <p:cNvPr id="1" name="Shape 183"/>
        <p:cNvGrpSpPr/>
        <p:nvPr/>
      </p:nvGrpSpPr>
      <p:grpSpPr>
        <a:xfrm>
          <a:off x="0" y="0"/>
          <a:ext cx="0" cy="0"/>
          <a:chOff x="0" y="0"/>
          <a:chExt cx="0" cy="0"/>
        </a:xfrm>
      </p:grpSpPr>
      <p:sp>
        <p:nvSpPr>
          <p:cNvPr id="184" name="Google Shape;184;p22"/>
          <p:cNvSpPr/>
          <p:nvPr/>
        </p:nvSpPr>
        <p:spPr>
          <a:xfrm>
            <a:off x="2270548" y="447000"/>
            <a:ext cx="4603646" cy="57262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185" name="Google Shape;185;p22"/>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86" name="Google Shape;186;p22"/>
          <p:cNvSpPr/>
          <p:nvPr/>
        </p:nvSpPr>
        <p:spPr>
          <a:xfrm>
            <a:off x="3924301" y="4705350"/>
            <a:ext cx="1295400" cy="1295400"/>
          </a:xfrm>
          <a:prstGeom prst="blockArc">
            <a:avLst>
              <a:gd name="adj1" fmla="val 10800000"/>
              <a:gd name="adj2" fmla="val 518958"/>
              <a:gd name="adj3" fmla="val 17275"/>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2"/>
          <p:cNvSpPr/>
          <p:nvPr/>
        </p:nvSpPr>
        <p:spPr>
          <a:xfrm rot="-10673382" flipH="1">
            <a:off x="-598799" y="-759748"/>
            <a:ext cx="1295379" cy="1295379"/>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2"/>
          <p:cNvSpPr/>
          <p:nvPr/>
        </p:nvSpPr>
        <p:spPr>
          <a:xfrm flipH="1">
            <a:off x="8424000" y="470535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2"/>
          <p:cNvSpPr/>
          <p:nvPr/>
        </p:nvSpPr>
        <p:spPr>
          <a:xfrm rot="-3089" flipH="1">
            <a:off x="185464" y="4705488"/>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2"/>
          <p:cNvSpPr/>
          <p:nvPr/>
        </p:nvSpPr>
        <p:spPr>
          <a:xfrm rot="10800000">
            <a:off x="8486400" y="-310162"/>
            <a:ext cx="553200" cy="553200"/>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5"/>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445025"/>
            <a:ext cx="7704000" cy="572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dk1"/>
              </a:buClr>
              <a:buSzPts val="3000"/>
              <a:buFont typeface="Alegreya Sans"/>
              <a:buNone/>
              <a:defRPr sz="3000">
                <a:solidFill>
                  <a:schemeClr val="dk1"/>
                </a:solidFill>
                <a:latin typeface="Alegreya Sans"/>
                <a:ea typeface="Alegreya Sans"/>
                <a:cs typeface="Alegreya Sans"/>
                <a:sym typeface="Alegreya Sans"/>
              </a:defRPr>
            </a:lvl1pPr>
            <a:lvl2pPr lvl="1">
              <a:spcBef>
                <a:spcPts val="0"/>
              </a:spcBef>
              <a:spcAft>
                <a:spcPts val="0"/>
              </a:spcAft>
              <a:buClr>
                <a:schemeClr val="dk1"/>
              </a:buClr>
              <a:buSzPts val="3000"/>
              <a:buFont typeface="Alegreya Sans"/>
              <a:buNone/>
              <a:defRPr sz="3000">
                <a:solidFill>
                  <a:schemeClr val="dk1"/>
                </a:solidFill>
                <a:latin typeface="Alegreya Sans"/>
                <a:ea typeface="Alegreya Sans"/>
                <a:cs typeface="Alegreya Sans"/>
                <a:sym typeface="Alegreya Sans"/>
              </a:defRPr>
            </a:lvl2pPr>
            <a:lvl3pPr lvl="2">
              <a:spcBef>
                <a:spcPts val="0"/>
              </a:spcBef>
              <a:spcAft>
                <a:spcPts val="0"/>
              </a:spcAft>
              <a:buClr>
                <a:schemeClr val="dk1"/>
              </a:buClr>
              <a:buSzPts val="3000"/>
              <a:buFont typeface="Alegreya Sans"/>
              <a:buNone/>
              <a:defRPr sz="3000">
                <a:solidFill>
                  <a:schemeClr val="dk1"/>
                </a:solidFill>
                <a:latin typeface="Alegreya Sans"/>
                <a:ea typeface="Alegreya Sans"/>
                <a:cs typeface="Alegreya Sans"/>
                <a:sym typeface="Alegreya Sans"/>
              </a:defRPr>
            </a:lvl3pPr>
            <a:lvl4pPr lvl="3">
              <a:spcBef>
                <a:spcPts val="0"/>
              </a:spcBef>
              <a:spcAft>
                <a:spcPts val="0"/>
              </a:spcAft>
              <a:buClr>
                <a:schemeClr val="dk1"/>
              </a:buClr>
              <a:buSzPts val="3000"/>
              <a:buFont typeface="Alegreya Sans"/>
              <a:buNone/>
              <a:defRPr sz="3000">
                <a:solidFill>
                  <a:schemeClr val="dk1"/>
                </a:solidFill>
                <a:latin typeface="Alegreya Sans"/>
                <a:ea typeface="Alegreya Sans"/>
                <a:cs typeface="Alegreya Sans"/>
                <a:sym typeface="Alegreya Sans"/>
              </a:defRPr>
            </a:lvl4pPr>
            <a:lvl5pPr lvl="4">
              <a:spcBef>
                <a:spcPts val="0"/>
              </a:spcBef>
              <a:spcAft>
                <a:spcPts val="0"/>
              </a:spcAft>
              <a:buClr>
                <a:schemeClr val="dk1"/>
              </a:buClr>
              <a:buSzPts val="3000"/>
              <a:buFont typeface="Alegreya Sans"/>
              <a:buNone/>
              <a:defRPr sz="3000">
                <a:solidFill>
                  <a:schemeClr val="dk1"/>
                </a:solidFill>
                <a:latin typeface="Alegreya Sans"/>
                <a:ea typeface="Alegreya Sans"/>
                <a:cs typeface="Alegreya Sans"/>
                <a:sym typeface="Alegreya Sans"/>
              </a:defRPr>
            </a:lvl5pPr>
            <a:lvl6pPr lvl="5">
              <a:spcBef>
                <a:spcPts val="0"/>
              </a:spcBef>
              <a:spcAft>
                <a:spcPts val="0"/>
              </a:spcAft>
              <a:buClr>
                <a:schemeClr val="dk1"/>
              </a:buClr>
              <a:buSzPts val="3000"/>
              <a:buFont typeface="Alegreya Sans"/>
              <a:buNone/>
              <a:defRPr sz="3000">
                <a:solidFill>
                  <a:schemeClr val="dk1"/>
                </a:solidFill>
                <a:latin typeface="Alegreya Sans"/>
                <a:ea typeface="Alegreya Sans"/>
                <a:cs typeface="Alegreya Sans"/>
                <a:sym typeface="Alegreya Sans"/>
              </a:defRPr>
            </a:lvl6pPr>
            <a:lvl7pPr lvl="6">
              <a:spcBef>
                <a:spcPts val="0"/>
              </a:spcBef>
              <a:spcAft>
                <a:spcPts val="0"/>
              </a:spcAft>
              <a:buClr>
                <a:schemeClr val="dk1"/>
              </a:buClr>
              <a:buSzPts val="3000"/>
              <a:buFont typeface="Alegreya Sans"/>
              <a:buNone/>
              <a:defRPr sz="3000">
                <a:solidFill>
                  <a:schemeClr val="dk1"/>
                </a:solidFill>
                <a:latin typeface="Alegreya Sans"/>
                <a:ea typeface="Alegreya Sans"/>
                <a:cs typeface="Alegreya Sans"/>
                <a:sym typeface="Alegreya Sans"/>
              </a:defRPr>
            </a:lvl7pPr>
            <a:lvl8pPr lvl="7">
              <a:spcBef>
                <a:spcPts val="0"/>
              </a:spcBef>
              <a:spcAft>
                <a:spcPts val="0"/>
              </a:spcAft>
              <a:buClr>
                <a:schemeClr val="dk1"/>
              </a:buClr>
              <a:buSzPts val="3000"/>
              <a:buFont typeface="Alegreya Sans"/>
              <a:buNone/>
              <a:defRPr sz="3000">
                <a:solidFill>
                  <a:schemeClr val="dk1"/>
                </a:solidFill>
                <a:latin typeface="Alegreya Sans"/>
                <a:ea typeface="Alegreya Sans"/>
                <a:cs typeface="Alegreya Sans"/>
                <a:sym typeface="Alegreya Sans"/>
              </a:defRPr>
            </a:lvl8pPr>
            <a:lvl9pPr lvl="8">
              <a:spcBef>
                <a:spcPts val="0"/>
              </a:spcBef>
              <a:spcAft>
                <a:spcPts val="0"/>
              </a:spcAft>
              <a:buClr>
                <a:schemeClr val="dk1"/>
              </a:buClr>
              <a:buSzPts val="3000"/>
              <a:buFont typeface="Alegreya Sans"/>
              <a:buNone/>
              <a:defRPr sz="3000">
                <a:solidFill>
                  <a:schemeClr val="dk1"/>
                </a:solidFill>
                <a:latin typeface="Alegreya Sans"/>
                <a:ea typeface="Alegreya Sans"/>
                <a:cs typeface="Alegreya Sans"/>
                <a:sym typeface="Alegreya Sans"/>
              </a:defRPr>
            </a:lvl9pPr>
          </a:lstStyle>
          <a:p>
            <a:endParaRPr/>
          </a:p>
        </p:txBody>
      </p:sp>
      <p:sp>
        <p:nvSpPr>
          <p:cNvPr id="7" name="Google Shape;7;p1"/>
          <p:cNvSpPr txBox="1">
            <a:spLocks noGrp="1"/>
          </p:cNvSpPr>
          <p:nvPr>
            <p:ph type="body" idx="1"/>
          </p:nvPr>
        </p:nvSpPr>
        <p:spPr>
          <a:xfrm>
            <a:off x="720000" y="1152475"/>
            <a:ext cx="7704000" cy="3450900"/>
          </a:xfrm>
          <a:prstGeom prst="rect">
            <a:avLst/>
          </a:prstGeom>
          <a:noFill/>
          <a:ln>
            <a:noFill/>
          </a:ln>
        </p:spPr>
        <p:txBody>
          <a:bodyPr spcFirstLastPara="1" wrap="square" lIns="91425" tIns="91425" rIns="91425" bIns="91425" anchor="ctr" anchorCtr="0">
            <a:noAutofit/>
          </a:bodyPr>
          <a:lstStyle>
            <a:lvl1pPr marL="457200" lvl="0" indent="-317500">
              <a:lnSpc>
                <a:spcPct val="115000"/>
              </a:lnSpc>
              <a:spcBef>
                <a:spcPts val="0"/>
              </a:spcBef>
              <a:spcAft>
                <a:spcPts val="0"/>
              </a:spcAft>
              <a:buClr>
                <a:schemeClr val="dk2"/>
              </a:buClr>
              <a:buSzPts val="1400"/>
              <a:buFont typeface="PT Sans"/>
              <a:buChar char="●"/>
              <a:defRPr>
                <a:solidFill>
                  <a:schemeClr val="dk2"/>
                </a:solidFill>
                <a:latin typeface="PT Sans"/>
                <a:ea typeface="PT Sans"/>
                <a:cs typeface="PT Sans"/>
                <a:sym typeface="PT Sans"/>
              </a:defRPr>
            </a:lvl1pPr>
            <a:lvl2pPr marL="914400" lvl="1" indent="-317500">
              <a:lnSpc>
                <a:spcPct val="115000"/>
              </a:lnSpc>
              <a:spcBef>
                <a:spcPts val="1600"/>
              </a:spcBef>
              <a:spcAft>
                <a:spcPts val="0"/>
              </a:spcAft>
              <a:buClr>
                <a:schemeClr val="dk2"/>
              </a:buClr>
              <a:buSzPts val="1400"/>
              <a:buFont typeface="PT Sans"/>
              <a:buChar char="○"/>
              <a:defRPr>
                <a:solidFill>
                  <a:schemeClr val="dk2"/>
                </a:solidFill>
                <a:latin typeface="PT Sans"/>
                <a:ea typeface="PT Sans"/>
                <a:cs typeface="PT Sans"/>
                <a:sym typeface="PT Sans"/>
              </a:defRPr>
            </a:lvl2pPr>
            <a:lvl3pPr marL="1371600" lvl="2" indent="-317500">
              <a:lnSpc>
                <a:spcPct val="115000"/>
              </a:lnSpc>
              <a:spcBef>
                <a:spcPts val="1600"/>
              </a:spcBef>
              <a:spcAft>
                <a:spcPts val="0"/>
              </a:spcAft>
              <a:buClr>
                <a:schemeClr val="dk2"/>
              </a:buClr>
              <a:buSzPts val="1400"/>
              <a:buFont typeface="PT Sans"/>
              <a:buChar char="■"/>
              <a:defRPr>
                <a:solidFill>
                  <a:schemeClr val="dk2"/>
                </a:solidFill>
                <a:latin typeface="PT Sans"/>
                <a:ea typeface="PT Sans"/>
                <a:cs typeface="PT Sans"/>
                <a:sym typeface="PT Sans"/>
              </a:defRPr>
            </a:lvl3pPr>
            <a:lvl4pPr marL="1828800" lvl="3" indent="-317500">
              <a:lnSpc>
                <a:spcPct val="115000"/>
              </a:lnSpc>
              <a:spcBef>
                <a:spcPts val="1600"/>
              </a:spcBef>
              <a:spcAft>
                <a:spcPts val="0"/>
              </a:spcAft>
              <a:buClr>
                <a:schemeClr val="dk2"/>
              </a:buClr>
              <a:buSzPts val="1400"/>
              <a:buFont typeface="PT Sans"/>
              <a:buChar char="●"/>
              <a:defRPr>
                <a:solidFill>
                  <a:schemeClr val="dk2"/>
                </a:solidFill>
                <a:latin typeface="PT Sans"/>
                <a:ea typeface="PT Sans"/>
                <a:cs typeface="PT Sans"/>
                <a:sym typeface="PT Sans"/>
              </a:defRPr>
            </a:lvl4pPr>
            <a:lvl5pPr marL="2286000" lvl="4" indent="-317500">
              <a:lnSpc>
                <a:spcPct val="115000"/>
              </a:lnSpc>
              <a:spcBef>
                <a:spcPts val="1600"/>
              </a:spcBef>
              <a:spcAft>
                <a:spcPts val="0"/>
              </a:spcAft>
              <a:buClr>
                <a:schemeClr val="dk2"/>
              </a:buClr>
              <a:buSzPts val="1400"/>
              <a:buFont typeface="PT Sans"/>
              <a:buChar char="○"/>
              <a:defRPr>
                <a:solidFill>
                  <a:schemeClr val="dk2"/>
                </a:solidFill>
                <a:latin typeface="PT Sans"/>
                <a:ea typeface="PT Sans"/>
                <a:cs typeface="PT Sans"/>
                <a:sym typeface="PT Sans"/>
              </a:defRPr>
            </a:lvl5pPr>
            <a:lvl6pPr marL="2743200" lvl="5" indent="-317500">
              <a:lnSpc>
                <a:spcPct val="115000"/>
              </a:lnSpc>
              <a:spcBef>
                <a:spcPts val="1600"/>
              </a:spcBef>
              <a:spcAft>
                <a:spcPts val="0"/>
              </a:spcAft>
              <a:buClr>
                <a:schemeClr val="dk2"/>
              </a:buClr>
              <a:buSzPts val="1400"/>
              <a:buFont typeface="PT Sans"/>
              <a:buChar char="■"/>
              <a:defRPr>
                <a:solidFill>
                  <a:schemeClr val="dk2"/>
                </a:solidFill>
                <a:latin typeface="PT Sans"/>
                <a:ea typeface="PT Sans"/>
                <a:cs typeface="PT Sans"/>
                <a:sym typeface="PT Sans"/>
              </a:defRPr>
            </a:lvl6pPr>
            <a:lvl7pPr marL="3200400" lvl="6" indent="-317500">
              <a:lnSpc>
                <a:spcPct val="115000"/>
              </a:lnSpc>
              <a:spcBef>
                <a:spcPts val="1600"/>
              </a:spcBef>
              <a:spcAft>
                <a:spcPts val="0"/>
              </a:spcAft>
              <a:buClr>
                <a:schemeClr val="dk2"/>
              </a:buClr>
              <a:buSzPts val="1400"/>
              <a:buFont typeface="PT Sans"/>
              <a:buChar char="●"/>
              <a:defRPr>
                <a:solidFill>
                  <a:schemeClr val="dk2"/>
                </a:solidFill>
                <a:latin typeface="PT Sans"/>
                <a:ea typeface="PT Sans"/>
                <a:cs typeface="PT Sans"/>
                <a:sym typeface="PT Sans"/>
              </a:defRPr>
            </a:lvl7pPr>
            <a:lvl8pPr marL="3657600" lvl="7" indent="-317500">
              <a:lnSpc>
                <a:spcPct val="115000"/>
              </a:lnSpc>
              <a:spcBef>
                <a:spcPts val="1600"/>
              </a:spcBef>
              <a:spcAft>
                <a:spcPts val="0"/>
              </a:spcAft>
              <a:buClr>
                <a:schemeClr val="dk2"/>
              </a:buClr>
              <a:buSzPts val="1400"/>
              <a:buFont typeface="PT Sans"/>
              <a:buChar char="○"/>
              <a:defRPr>
                <a:solidFill>
                  <a:schemeClr val="dk2"/>
                </a:solidFill>
                <a:latin typeface="PT Sans"/>
                <a:ea typeface="PT Sans"/>
                <a:cs typeface="PT Sans"/>
                <a:sym typeface="PT Sans"/>
              </a:defRPr>
            </a:lvl8pPr>
            <a:lvl9pPr marL="4114800" lvl="8" indent="-317500">
              <a:lnSpc>
                <a:spcPct val="115000"/>
              </a:lnSpc>
              <a:spcBef>
                <a:spcPts val="1600"/>
              </a:spcBef>
              <a:spcAft>
                <a:spcPts val="1600"/>
              </a:spcAft>
              <a:buClr>
                <a:schemeClr val="dk2"/>
              </a:buClr>
              <a:buSzPts val="1400"/>
              <a:buFont typeface="PT Sans"/>
              <a:buChar char="■"/>
              <a:defRPr>
                <a:solidFill>
                  <a:schemeClr val="dk2"/>
                </a:solidFill>
                <a:latin typeface="PT Sans"/>
                <a:ea typeface="PT Sans"/>
                <a:cs typeface="PT Sans"/>
                <a:sym typeface="PT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5" r:id="rId3"/>
    <p:sldLayoutId id="2147483658" r:id="rId4"/>
    <p:sldLayoutId id="2147483659" r:id="rId5"/>
    <p:sldLayoutId id="2147483660" r:id="rId6"/>
    <p:sldLayoutId id="2147483661" r:id="rId7"/>
    <p:sldLayoutId id="2147483662" r:id="rId8"/>
    <p:sldLayoutId id="2147483668" r:id="rId9"/>
    <p:sldLayoutId id="2147483669" r:id="rId10"/>
    <p:sldLayoutId id="2147483670" r:id="rId11"/>
    <p:sldLayoutId id="2147483671" r:id="rId12"/>
    <p:sldLayoutId id="2147483672"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hyperlink" Target="https://library.umbc.edu/circulation#borrow" TargetMode="External"/><Relationship Id="rId2" Type="http://schemas.openxmlformats.org/officeDocument/2006/relationships/notesSlide" Target="../notesSlides/notesSlide11.xml"/><Relationship Id="rId1" Type="http://schemas.openxmlformats.org/officeDocument/2006/relationships/slideLayout" Target="../slideLayouts/slideLayout11.xml"/><Relationship Id="rId5" Type="http://schemas.openxmlformats.org/officeDocument/2006/relationships/hyperlink" Target="https://library.umbc.edu/makearesearchappt" TargetMode="External"/><Relationship Id="rId4" Type="http://schemas.openxmlformats.org/officeDocument/2006/relationships/hyperlink" Target="https://library.umbc.edu/maps/Library-Drop-Off-Map.pdf"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hyperlink" Target="http://chemistry.umbc.edu/overview/chemistry-tutorial-center/" TargetMode="Externa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mailto:transfers@umbc.edu" TargetMode="External"/><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hyperlink" Target="mailto:commuters@umbc.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mailto:tutoring@umbc.edu" TargetMode="External"/><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hyperlink" Target="https://lrc.umbc.edu/tutor/"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library.umbc.edu/researchhelp.php" TargetMode="External"/><Relationship Id="rId2" Type="http://schemas.openxmlformats.org/officeDocument/2006/relationships/notesSlide" Target="../notesSlides/notesSlide9.xml"/><Relationship Id="rId1" Type="http://schemas.openxmlformats.org/officeDocument/2006/relationships/slideLayout" Target="../slideLayouts/slideLayout11.xml"/><Relationship Id="rId5" Type="http://schemas.openxmlformats.org/officeDocument/2006/relationships/hyperlink" Target="https://library.umbc.edu/speccoll/research.php" TargetMode="External"/><Relationship Id="rId4" Type="http://schemas.openxmlformats.org/officeDocument/2006/relationships/hyperlink" Target="https://library.umbc.edu/makearesearchapp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237"/>
        <p:cNvGrpSpPr/>
        <p:nvPr/>
      </p:nvGrpSpPr>
      <p:grpSpPr>
        <a:xfrm>
          <a:off x="0" y="0"/>
          <a:ext cx="0" cy="0"/>
          <a:chOff x="0" y="0"/>
          <a:chExt cx="0" cy="0"/>
        </a:xfrm>
      </p:grpSpPr>
      <p:sp>
        <p:nvSpPr>
          <p:cNvPr id="238" name="Google Shape;238;p30"/>
          <p:cNvSpPr/>
          <p:nvPr/>
        </p:nvSpPr>
        <p:spPr>
          <a:xfrm>
            <a:off x="403100" y="419225"/>
            <a:ext cx="6288275" cy="195500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239" name="Google Shape;239;p30"/>
          <p:cNvSpPr/>
          <p:nvPr/>
        </p:nvSpPr>
        <p:spPr>
          <a:xfrm>
            <a:off x="546200" y="2567725"/>
            <a:ext cx="3081650" cy="902925"/>
          </a:xfrm>
          <a:custGeom>
            <a:avLst/>
            <a:gdLst/>
            <a:ahLst/>
            <a:cxnLst/>
            <a:rect l="l" t="t" r="r" b="b"/>
            <a:pathLst>
              <a:path w="123266" h="36117" extrusionOk="0">
                <a:moveTo>
                  <a:pt x="0" y="0"/>
                </a:moveTo>
                <a:lnTo>
                  <a:pt x="1935" y="36117"/>
                </a:lnTo>
                <a:lnTo>
                  <a:pt x="116253" y="36117"/>
                </a:lnTo>
                <a:lnTo>
                  <a:pt x="123266" y="2499"/>
                </a:lnTo>
                <a:close/>
              </a:path>
            </a:pathLst>
          </a:custGeom>
          <a:solidFill>
            <a:schemeClr val="lt2"/>
          </a:solidFill>
          <a:ln>
            <a:noFill/>
          </a:ln>
        </p:spPr>
      </p:sp>
      <p:sp>
        <p:nvSpPr>
          <p:cNvPr id="240" name="Google Shape;240;p30"/>
          <p:cNvSpPr txBox="1">
            <a:spLocks noGrp="1"/>
          </p:cNvSpPr>
          <p:nvPr>
            <p:ph type="ctrTitle"/>
          </p:nvPr>
        </p:nvSpPr>
        <p:spPr>
          <a:xfrm>
            <a:off x="798175" y="687375"/>
            <a:ext cx="5552400" cy="1449900"/>
          </a:xfrm>
          <a:prstGeom prst="rect">
            <a:avLst/>
          </a:prstGeom>
        </p:spPr>
        <p:txBody>
          <a:bodyPr spcFirstLastPara="1" wrap="square" lIns="0" tIns="91425" rIns="0" bIns="91425" anchor="ctr" anchorCtr="0">
            <a:noAutofit/>
          </a:bodyPr>
          <a:lstStyle/>
          <a:p>
            <a:pPr marL="0" lvl="0" indent="0" algn="l" rtl="0">
              <a:spcBef>
                <a:spcPts val="0"/>
              </a:spcBef>
              <a:spcAft>
                <a:spcPts val="0"/>
              </a:spcAft>
              <a:buNone/>
            </a:pPr>
            <a:r>
              <a:rPr lang="en" dirty="0"/>
              <a:t>Get Help in Classes</a:t>
            </a:r>
            <a:endParaRPr dirty="0"/>
          </a:p>
        </p:txBody>
      </p:sp>
      <p:sp>
        <p:nvSpPr>
          <p:cNvPr id="241" name="Google Shape;241;p30"/>
          <p:cNvSpPr txBox="1">
            <a:spLocks noGrp="1"/>
          </p:cNvSpPr>
          <p:nvPr>
            <p:ph type="subTitle" idx="1"/>
          </p:nvPr>
        </p:nvSpPr>
        <p:spPr>
          <a:xfrm>
            <a:off x="798175" y="2688438"/>
            <a:ext cx="2325600" cy="659100"/>
          </a:xfrm>
          <a:prstGeom prst="rect">
            <a:avLst/>
          </a:prstGeom>
        </p:spPr>
        <p:txBody>
          <a:bodyPr spcFirstLastPara="1" wrap="square" lIns="0" tIns="91425" rIns="0" bIns="91425" anchor="ctr" anchorCtr="0">
            <a:noAutofit/>
          </a:bodyPr>
          <a:lstStyle/>
          <a:p>
            <a:pPr marL="0" lvl="0" indent="0" algn="l" rtl="0">
              <a:spcBef>
                <a:spcPts val="0"/>
              </a:spcBef>
              <a:spcAft>
                <a:spcPts val="0"/>
              </a:spcAft>
              <a:buNone/>
            </a:pPr>
            <a:r>
              <a:rPr lang="en" dirty="0"/>
              <a:t>Finding resources to succeed</a:t>
            </a:r>
          </a:p>
        </p:txBody>
      </p:sp>
      <p:grpSp>
        <p:nvGrpSpPr>
          <p:cNvPr id="242" name="Google Shape;242;p30"/>
          <p:cNvGrpSpPr/>
          <p:nvPr/>
        </p:nvGrpSpPr>
        <p:grpSpPr>
          <a:xfrm>
            <a:off x="3629525" y="556147"/>
            <a:ext cx="5247820" cy="4457178"/>
            <a:chOff x="3629525" y="556147"/>
            <a:chExt cx="5247820" cy="4457178"/>
          </a:xfrm>
        </p:grpSpPr>
        <p:sp>
          <p:nvSpPr>
            <p:cNvPr id="243" name="Google Shape;243;p30"/>
            <p:cNvSpPr/>
            <p:nvPr/>
          </p:nvSpPr>
          <p:spPr>
            <a:xfrm flipH="1">
              <a:off x="6515376" y="1890935"/>
              <a:ext cx="639917" cy="642645"/>
            </a:xfrm>
            <a:custGeom>
              <a:avLst/>
              <a:gdLst/>
              <a:ahLst/>
              <a:cxnLst/>
              <a:rect l="l" t="t" r="r" b="b"/>
              <a:pathLst>
                <a:path w="16658" h="16729" extrusionOk="0">
                  <a:moveTo>
                    <a:pt x="10836" y="1"/>
                  </a:moveTo>
                  <a:lnTo>
                    <a:pt x="1" y="5799"/>
                  </a:lnTo>
                  <a:lnTo>
                    <a:pt x="7728" y="16729"/>
                  </a:lnTo>
                  <a:lnTo>
                    <a:pt x="16658" y="12169"/>
                  </a:lnTo>
                  <a:lnTo>
                    <a:pt x="10836" y="1"/>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30"/>
            <p:cNvSpPr/>
            <p:nvPr/>
          </p:nvSpPr>
          <p:spPr>
            <a:xfrm flipH="1">
              <a:off x="6533200" y="1890935"/>
              <a:ext cx="604691" cy="622976"/>
            </a:xfrm>
            <a:custGeom>
              <a:avLst/>
              <a:gdLst/>
              <a:ahLst/>
              <a:cxnLst/>
              <a:rect l="l" t="t" r="r" b="b"/>
              <a:pathLst>
                <a:path w="15741" h="16217" extrusionOk="0">
                  <a:moveTo>
                    <a:pt x="11478" y="1"/>
                  </a:moveTo>
                  <a:lnTo>
                    <a:pt x="0" y="4406"/>
                  </a:lnTo>
                  <a:lnTo>
                    <a:pt x="6322" y="16217"/>
                  </a:lnTo>
                  <a:lnTo>
                    <a:pt x="15740" y="12788"/>
                  </a:lnTo>
                  <a:lnTo>
                    <a:pt x="1147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30"/>
            <p:cNvSpPr/>
            <p:nvPr/>
          </p:nvSpPr>
          <p:spPr>
            <a:xfrm rot="767989">
              <a:off x="7671014" y="556147"/>
              <a:ext cx="716277" cy="77427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6" name="Google Shape;246;p30"/>
            <p:cNvSpPr/>
            <p:nvPr/>
          </p:nvSpPr>
          <p:spPr>
            <a:xfrm>
              <a:off x="6966237" y="946287"/>
              <a:ext cx="716262" cy="774254"/>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30"/>
            <p:cNvSpPr/>
            <p:nvPr/>
          </p:nvSpPr>
          <p:spPr>
            <a:xfrm>
              <a:off x="6818400" y="4887900"/>
              <a:ext cx="2058945" cy="125424"/>
            </a:xfrm>
            <a:custGeom>
              <a:avLst/>
              <a:gdLst/>
              <a:ahLst/>
              <a:cxnLst/>
              <a:rect l="l" t="t" r="r" b="b"/>
              <a:pathLst>
                <a:path w="43518" h="2347" extrusionOk="0">
                  <a:moveTo>
                    <a:pt x="21753" y="1"/>
                  </a:moveTo>
                  <a:cubicBezTo>
                    <a:pt x="9728" y="1"/>
                    <a:pt x="1" y="537"/>
                    <a:pt x="1" y="1180"/>
                  </a:cubicBezTo>
                  <a:cubicBezTo>
                    <a:pt x="1" y="1834"/>
                    <a:pt x="9740" y="2346"/>
                    <a:pt x="21753" y="2346"/>
                  </a:cubicBezTo>
                  <a:cubicBezTo>
                    <a:pt x="33779" y="2346"/>
                    <a:pt x="43518" y="1811"/>
                    <a:pt x="43518" y="1180"/>
                  </a:cubicBezTo>
                  <a:cubicBezTo>
                    <a:pt x="43518" y="537"/>
                    <a:pt x="33779" y="13"/>
                    <a:pt x="21753"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30"/>
            <p:cNvSpPr/>
            <p:nvPr/>
          </p:nvSpPr>
          <p:spPr>
            <a:xfrm>
              <a:off x="3629525" y="4820000"/>
              <a:ext cx="4485754" cy="193325"/>
            </a:xfrm>
            <a:custGeom>
              <a:avLst/>
              <a:gdLst/>
              <a:ahLst/>
              <a:cxnLst/>
              <a:rect l="l" t="t" r="r" b="b"/>
              <a:pathLst>
                <a:path w="54055" h="2716" extrusionOk="0">
                  <a:moveTo>
                    <a:pt x="27028" y="1"/>
                  </a:moveTo>
                  <a:cubicBezTo>
                    <a:pt x="12097" y="1"/>
                    <a:pt x="1" y="620"/>
                    <a:pt x="1" y="1358"/>
                  </a:cubicBezTo>
                  <a:cubicBezTo>
                    <a:pt x="1" y="2108"/>
                    <a:pt x="12097" y="2715"/>
                    <a:pt x="27028" y="2715"/>
                  </a:cubicBezTo>
                  <a:cubicBezTo>
                    <a:pt x="41958" y="2715"/>
                    <a:pt x="54055" y="2108"/>
                    <a:pt x="54055" y="1358"/>
                  </a:cubicBezTo>
                  <a:cubicBezTo>
                    <a:pt x="54055" y="620"/>
                    <a:pt x="41958" y="1"/>
                    <a:pt x="27028"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30"/>
            <p:cNvSpPr/>
            <p:nvPr/>
          </p:nvSpPr>
          <p:spPr>
            <a:xfrm>
              <a:off x="3804300" y="2571750"/>
              <a:ext cx="567100" cy="625475"/>
            </a:xfrm>
            <a:custGeom>
              <a:avLst/>
              <a:gdLst/>
              <a:ahLst/>
              <a:cxnLst/>
              <a:rect l="l" t="t" r="r" b="b"/>
              <a:pathLst>
                <a:path w="22684" h="25019" extrusionOk="0">
                  <a:moveTo>
                    <a:pt x="11342" y="1"/>
                  </a:moveTo>
                  <a:cubicBezTo>
                    <a:pt x="5105" y="1"/>
                    <a:pt x="1" y="5105"/>
                    <a:pt x="1" y="11342"/>
                  </a:cubicBezTo>
                  <a:cubicBezTo>
                    <a:pt x="1" y="17614"/>
                    <a:pt x="5105" y="22684"/>
                    <a:pt x="11342" y="22684"/>
                  </a:cubicBezTo>
                  <a:cubicBezTo>
                    <a:pt x="13010" y="22684"/>
                    <a:pt x="14611" y="22317"/>
                    <a:pt x="16012" y="21683"/>
                  </a:cubicBezTo>
                  <a:lnTo>
                    <a:pt x="21183" y="25019"/>
                  </a:lnTo>
                  <a:lnTo>
                    <a:pt x="20783" y="17680"/>
                  </a:lnTo>
                  <a:cubicBezTo>
                    <a:pt x="21983" y="15879"/>
                    <a:pt x="22684" y="13677"/>
                    <a:pt x="22684" y="11342"/>
                  </a:cubicBezTo>
                  <a:cubicBezTo>
                    <a:pt x="22684" y="5105"/>
                    <a:pt x="17614" y="1"/>
                    <a:pt x="113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30"/>
            <p:cNvSpPr/>
            <p:nvPr/>
          </p:nvSpPr>
          <p:spPr>
            <a:xfrm>
              <a:off x="3956137" y="2739626"/>
              <a:ext cx="263414" cy="232580"/>
            </a:xfrm>
            <a:custGeom>
              <a:avLst/>
              <a:gdLst/>
              <a:ahLst/>
              <a:cxnLst/>
              <a:rect l="l" t="t" r="r" b="b"/>
              <a:pathLst>
                <a:path w="19273" h="17017" extrusionOk="0">
                  <a:moveTo>
                    <a:pt x="5119" y="1"/>
                  </a:moveTo>
                  <a:cubicBezTo>
                    <a:pt x="2198" y="1"/>
                    <a:pt x="0" y="2389"/>
                    <a:pt x="0" y="5554"/>
                  </a:cubicBezTo>
                  <a:cubicBezTo>
                    <a:pt x="0" y="8974"/>
                    <a:pt x="2744" y="11311"/>
                    <a:pt x="6902" y="14855"/>
                  </a:cubicBezTo>
                  <a:cubicBezTo>
                    <a:pt x="7607" y="15458"/>
                    <a:pt x="8408" y="16138"/>
                    <a:pt x="9239" y="16867"/>
                  </a:cubicBezTo>
                  <a:cubicBezTo>
                    <a:pt x="9352" y="16966"/>
                    <a:pt x="9493" y="17016"/>
                    <a:pt x="9635" y="17016"/>
                  </a:cubicBezTo>
                  <a:cubicBezTo>
                    <a:pt x="9776" y="17016"/>
                    <a:pt x="9918" y="16966"/>
                    <a:pt x="10031" y="16867"/>
                  </a:cubicBezTo>
                  <a:cubicBezTo>
                    <a:pt x="10862" y="16138"/>
                    <a:pt x="11663" y="15458"/>
                    <a:pt x="12370" y="14855"/>
                  </a:cubicBezTo>
                  <a:cubicBezTo>
                    <a:pt x="16526" y="11314"/>
                    <a:pt x="19272" y="8974"/>
                    <a:pt x="19272" y="5554"/>
                  </a:cubicBezTo>
                  <a:cubicBezTo>
                    <a:pt x="19272" y="2389"/>
                    <a:pt x="17071" y="1"/>
                    <a:pt x="14153" y="1"/>
                  </a:cubicBezTo>
                  <a:cubicBezTo>
                    <a:pt x="13105" y="1"/>
                    <a:pt x="12148" y="332"/>
                    <a:pt x="11301" y="986"/>
                  </a:cubicBezTo>
                  <a:cubicBezTo>
                    <a:pt x="10491" y="1612"/>
                    <a:pt x="9952" y="2410"/>
                    <a:pt x="9636" y="2991"/>
                  </a:cubicBezTo>
                  <a:cubicBezTo>
                    <a:pt x="9317" y="2410"/>
                    <a:pt x="8778" y="1612"/>
                    <a:pt x="7968" y="986"/>
                  </a:cubicBezTo>
                  <a:cubicBezTo>
                    <a:pt x="7122" y="332"/>
                    <a:pt x="6164" y="1"/>
                    <a:pt x="511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58" name="Google Shape;258;p30"/>
            <p:cNvSpPr/>
            <p:nvPr/>
          </p:nvSpPr>
          <p:spPr>
            <a:xfrm flipH="1">
              <a:off x="4190461" y="3027091"/>
              <a:ext cx="1497071" cy="1022300"/>
            </a:xfrm>
            <a:custGeom>
              <a:avLst/>
              <a:gdLst/>
              <a:ahLst/>
              <a:cxnLst/>
              <a:rect l="l" t="t" r="r" b="b"/>
              <a:pathLst>
                <a:path w="38971" h="26612" extrusionOk="0">
                  <a:moveTo>
                    <a:pt x="19480" y="1"/>
                  </a:moveTo>
                  <a:cubicBezTo>
                    <a:pt x="1" y="1"/>
                    <a:pt x="5668" y="26611"/>
                    <a:pt x="5668" y="26611"/>
                  </a:cubicBezTo>
                  <a:lnTo>
                    <a:pt x="32934" y="26611"/>
                  </a:lnTo>
                  <a:cubicBezTo>
                    <a:pt x="32934" y="26611"/>
                    <a:pt x="38970" y="1"/>
                    <a:pt x="194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30"/>
            <p:cNvSpPr/>
            <p:nvPr/>
          </p:nvSpPr>
          <p:spPr>
            <a:xfrm flipH="1">
              <a:off x="4507393" y="4121643"/>
              <a:ext cx="99303" cy="812324"/>
            </a:xfrm>
            <a:custGeom>
              <a:avLst/>
              <a:gdLst/>
              <a:ahLst/>
              <a:cxnLst/>
              <a:rect l="l" t="t" r="r" b="b"/>
              <a:pathLst>
                <a:path w="2585" h="21146" extrusionOk="0">
                  <a:moveTo>
                    <a:pt x="274" y="0"/>
                  </a:moveTo>
                  <a:cubicBezTo>
                    <a:pt x="131" y="0"/>
                    <a:pt x="0" y="119"/>
                    <a:pt x="0" y="274"/>
                  </a:cubicBezTo>
                  <a:lnTo>
                    <a:pt x="1739" y="20860"/>
                  </a:lnTo>
                  <a:cubicBezTo>
                    <a:pt x="1739" y="21015"/>
                    <a:pt x="1858" y="21146"/>
                    <a:pt x="2025" y="21146"/>
                  </a:cubicBezTo>
                  <a:lnTo>
                    <a:pt x="2298" y="21146"/>
                  </a:lnTo>
                  <a:cubicBezTo>
                    <a:pt x="2453" y="21146"/>
                    <a:pt x="2584" y="21027"/>
                    <a:pt x="2584" y="20860"/>
                  </a:cubicBezTo>
                  <a:lnTo>
                    <a:pt x="846" y="274"/>
                  </a:lnTo>
                  <a:cubicBezTo>
                    <a:pt x="846" y="131"/>
                    <a:pt x="727" y="0"/>
                    <a:pt x="5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30"/>
            <p:cNvSpPr/>
            <p:nvPr/>
          </p:nvSpPr>
          <p:spPr>
            <a:xfrm flipH="1">
              <a:off x="4564132" y="4224559"/>
              <a:ext cx="37531" cy="118933"/>
            </a:xfrm>
            <a:custGeom>
              <a:avLst/>
              <a:gdLst/>
              <a:ahLst/>
              <a:cxnLst/>
              <a:rect l="l" t="t" r="r" b="b"/>
              <a:pathLst>
                <a:path w="977" h="3096" extrusionOk="0">
                  <a:moveTo>
                    <a:pt x="834" y="0"/>
                  </a:moveTo>
                  <a:lnTo>
                    <a:pt x="0" y="0"/>
                  </a:lnTo>
                  <a:lnTo>
                    <a:pt x="179" y="3096"/>
                  </a:lnTo>
                  <a:lnTo>
                    <a:pt x="977" y="2560"/>
                  </a:lnTo>
                  <a:close/>
                </a:path>
              </a:pathLst>
            </a:custGeom>
            <a:solidFill>
              <a:srgbClr val="CDDC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30"/>
            <p:cNvSpPr/>
            <p:nvPr/>
          </p:nvSpPr>
          <p:spPr>
            <a:xfrm flipH="1">
              <a:off x="5299148" y="4121643"/>
              <a:ext cx="83745" cy="812324"/>
            </a:xfrm>
            <a:custGeom>
              <a:avLst/>
              <a:gdLst/>
              <a:ahLst/>
              <a:cxnLst/>
              <a:rect l="l" t="t" r="r" b="b"/>
              <a:pathLst>
                <a:path w="2180" h="21146" extrusionOk="0">
                  <a:moveTo>
                    <a:pt x="1608" y="0"/>
                  </a:moveTo>
                  <a:cubicBezTo>
                    <a:pt x="1453" y="0"/>
                    <a:pt x="1334" y="131"/>
                    <a:pt x="1334" y="274"/>
                  </a:cubicBezTo>
                  <a:lnTo>
                    <a:pt x="1" y="20860"/>
                  </a:lnTo>
                  <a:cubicBezTo>
                    <a:pt x="1" y="21027"/>
                    <a:pt x="143" y="21146"/>
                    <a:pt x="286" y="21146"/>
                  </a:cubicBezTo>
                  <a:lnTo>
                    <a:pt x="572" y="21146"/>
                  </a:lnTo>
                  <a:cubicBezTo>
                    <a:pt x="739" y="21146"/>
                    <a:pt x="858" y="21015"/>
                    <a:pt x="858" y="20860"/>
                  </a:cubicBezTo>
                  <a:lnTo>
                    <a:pt x="2179" y="274"/>
                  </a:lnTo>
                  <a:cubicBezTo>
                    <a:pt x="2179" y="119"/>
                    <a:pt x="2048" y="0"/>
                    <a:pt x="18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30"/>
            <p:cNvSpPr/>
            <p:nvPr/>
          </p:nvSpPr>
          <p:spPr>
            <a:xfrm flipH="1">
              <a:off x="4463968" y="4156409"/>
              <a:ext cx="959184" cy="68187"/>
            </a:xfrm>
            <a:custGeom>
              <a:avLst/>
              <a:gdLst/>
              <a:ahLst/>
              <a:cxnLst/>
              <a:rect l="l" t="t" r="r" b="b"/>
              <a:pathLst>
                <a:path w="24969" h="1775" extrusionOk="0">
                  <a:moveTo>
                    <a:pt x="275" y="0"/>
                  </a:moveTo>
                  <a:cubicBezTo>
                    <a:pt x="120" y="0"/>
                    <a:pt x="1" y="131"/>
                    <a:pt x="1" y="286"/>
                  </a:cubicBezTo>
                  <a:lnTo>
                    <a:pt x="1" y="1489"/>
                  </a:lnTo>
                  <a:cubicBezTo>
                    <a:pt x="1" y="1655"/>
                    <a:pt x="132" y="1774"/>
                    <a:pt x="275" y="1774"/>
                  </a:cubicBezTo>
                  <a:lnTo>
                    <a:pt x="24682" y="1774"/>
                  </a:lnTo>
                  <a:cubicBezTo>
                    <a:pt x="24849" y="1774"/>
                    <a:pt x="24968" y="1631"/>
                    <a:pt x="24968" y="1489"/>
                  </a:cubicBezTo>
                  <a:lnTo>
                    <a:pt x="24968" y="286"/>
                  </a:lnTo>
                  <a:cubicBezTo>
                    <a:pt x="24968" y="119"/>
                    <a:pt x="24837" y="0"/>
                    <a:pt x="246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30"/>
            <p:cNvSpPr/>
            <p:nvPr/>
          </p:nvSpPr>
          <p:spPr>
            <a:xfrm flipH="1">
              <a:off x="4354681" y="4049382"/>
              <a:ext cx="1177765" cy="145478"/>
            </a:xfrm>
            <a:custGeom>
              <a:avLst/>
              <a:gdLst/>
              <a:ahLst/>
              <a:cxnLst/>
              <a:rect l="l" t="t" r="r" b="b"/>
              <a:pathLst>
                <a:path w="30659" h="3787" extrusionOk="0">
                  <a:moveTo>
                    <a:pt x="0" y="0"/>
                  </a:moveTo>
                  <a:lnTo>
                    <a:pt x="0" y="988"/>
                  </a:lnTo>
                  <a:cubicBezTo>
                    <a:pt x="0" y="2536"/>
                    <a:pt x="1250" y="3786"/>
                    <a:pt x="2798" y="3786"/>
                  </a:cubicBezTo>
                  <a:lnTo>
                    <a:pt x="27861" y="3786"/>
                  </a:lnTo>
                  <a:cubicBezTo>
                    <a:pt x="29409" y="3786"/>
                    <a:pt x="30659" y="2536"/>
                    <a:pt x="30659" y="988"/>
                  </a:cubicBezTo>
                  <a:lnTo>
                    <a:pt x="3065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30"/>
            <p:cNvSpPr/>
            <p:nvPr/>
          </p:nvSpPr>
          <p:spPr>
            <a:xfrm flipH="1">
              <a:off x="5303718" y="4224559"/>
              <a:ext cx="37992" cy="118933"/>
            </a:xfrm>
            <a:custGeom>
              <a:avLst/>
              <a:gdLst/>
              <a:ahLst/>
              <a:cxnLst/>
              <a:rect l="l" t="t" r="r" b="b"/>
              <a:pathLst>
                <a:path w="989" h="3096" extrusionOk="0">
                  <a:moveTo>
                    <a:pt x="143" y="0"/>
                  </a:moveTo>
                  <a:lnTo>
                    <a:pt x="988" y="0"/>
                  </a:lnTo>
                  <a:lnTo>
                    <a:pt x="810" y="3096"/>
                  </a:lnTo>
                  <a:lnTo>
                    <a:pt x="0" y="2560"/>
                  </a:lnTo>
                  <a:close/>
                </a:path>
              </a:pathLst>
            </a:custGeom>
            <a:solidFill>
              <a:srgbClr val="CDDC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30"/>
            <p:cNvSpPr/>
            <p:nvPr/>
          </p:nvSpPr>
          <p:spPr>
            <a:xfrm flipH="1">
              <a:off x="5911653" y="3034429"/>
              <a:ext cx="1496572" cy="1022262"/>
            </a:xfrm>
            <a:custGeom>
              <a:avLst/>
              <a:gdLst/>
              <a:ahLst/>
              <a:cxnLst/>
              <a:rect l="l" t="t" r="r" b="b"/>
              <a:pathLst>
                <a:path w="38958" h="26611" extrusionOk="0">
                  <a:moveTo>
                    <a:pt x="19479" y="0"/>
                  </a:moveTo>
                  <a:cubicBezTo>
                    <a:pt x="1" y="0"/>
                    <a:pt x="5668" y="26611"/>
                    <a:pt x="5668" y="26611"/>
                  </a:cubicBezTo>
                  <a:lnTo>
                    <a:pt x="32933" y="26611"/>
                  </a:lnTo>
                  <a:cubicBezTo>
                    <a:pt x="32933" y="26611"/>
                    <a:pt x="38958" y="0"/>
                    <a:pt x="1947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30"/>
            <p:cNvSpPr/>
            <p:nvPr/>
          </p:nvSpPr>
          <p:spPr>
            <a:xfrm flipH="1">
              <a:off x="6227664" y="4128942"/>
              <a:ext cx="99725" cy="812362"/>
            </a:xfrm>
            <a:custGeom>
              <a:avLst/>
              <a:gdLst/>
              <a:ahLst/>
              <a:cxnLst/>
              <a:rect l="l" t="t" r="r" b="b"/>
              <a:pathLst>
                <a:path w="2596" h="21147" extrusionOk="0">
                  <a:moveTo>
                    <a:pt x="286" y="1"/>
                  </a:moveTo>
                  <a:cubicBezTo>
                    <a:pt x="143" y="1"/>
                    <a:pt x="0" y="120"/>
                    <a:pt x="0" y="287"/>
                  </a:cubicBezTo>
                  <a:lnTo>
                    <a:pt x="1750" y="20861"/>
                  </a:lnTo>
                  <a:cubicBezTo>
                    <a:pt x="1750" y="21015"/>
                    <a:pt x="1869" y="21146"/>
                    <a:pt x="2024" y="21146"/>
                  </a:cubicBezTo>
                  <a:lnTo>
                    <a:pt x="2310" y="21146"/>
                  </a:lnTo>
                  <a:cubicBezTo>
                    <a:pt x="2465" y="21146"/>
                    <a:pt x="2596" y="21027"/>
                    <a:pt x="2596" y="20861"/>
                  </a:cubicBezTo>
                  <a:lnTo>
                    <a:pt x="857" y="287"/>
                  </a:lnTo>
                  <a:cubicBezTo>
                    <a:pt x="857" y="132"/>
                    <a:pt x="738" y="1"/>
                    <a:pt x="5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30"/>
            <p:cNvSpPr/>
            <p:nvPr/>
          </p:nvSpPr>
          <p:spPr>
            <a:xfrm flipH="1">
              <a:off x="6284825" y="4231858"/>
              <a:ext cx="37992" cy="118971"/>
            </a:xfrm>
            <a:custGeom>
              <a:avLst/>
              <a:gdLst/>
              <a:ahLst/>
              <a:cxnLst/>
              <a:rect l="l" t="t" r="r" b="b"/>
              <a:pathLst>
                <a:path w="989" h="3097" extrusionOk="0">
                  <a:moveTo>
                    <a:pt x="834" y="1"/>
                  </a:moveTo>
                  <a:lnTo>
                    <a:pt x="0" y="1"/>
                  </a:lnTo>
                  <a:lnTo>
                    <a:pt x="179" y="3096"/>
                  </a:lnTo>
                  <a:lnTo>
                    <a:pt x="988" y="2561"/>
                  </a:lnTo>
                  <a:close/>
                </a:path>
              </a:pathLst>
            </a:custGeom>
            <a:solidFill>
              <a:srgbClr val="CDDC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30"/>
            <p:cNvSpPr/>
            <p:nvPr/>
          </p:nvSpPr>
          <p:spPr>
            <a:xfrm flipH="1">
              <a:off x="7019418" y="4128942"/>
              <a:ext cx="83706" cy="812362"/>
            </a:xfrm>
            <a:custGeom>
              <a:avLst/>
              <a:gdLst/>
              <a:ahLst/>
              <a:cxnLst/>
              <a:rect l="l" t="t" r="r" b="b"/>
              <a:pathLst>
                <a:path w="2179" h="21147" extrusionOk="0">
                  <a:moveTo>
                    <a:pt x="1607" y="1"/>
                  </a:moveTo>
                  <a:cubicBezTo>
                    <a:pt x="1441" y="1"/>
                    <a:pt x="1322" y="132"/>
                    <a:pt x="1322" y="287"/>
                  </a:cubicBezTo>
                  <a:lnTo>
                    <a:pt x="0" y="20861"/>
                  </a:lnTo>
                  <a:cubicBezTo>
                    <a:pt x="0" y="21027"/>
                    <a:pt x="131" y="21146"/>
                    <a:pt x="286" y="21146"/>
                  </a:cubicBezTo>
                  <a:lnTo>
                    <a:pt x="572" y="21146"/>
                  </a:lnTo>
                  <a:cubicBezTo>
                    <a:pt x="726" y="21146"/>
                    <a:pt x="845" y="21015"/>
                    <a:pt x="845" y="20861"/>
                  </a:cubicBezTo>
                  <a:lnTo>
                    <a:pt x="2179" y="287"/>
                  </a:lnTo>
                  <a:cubicBezTo>
                    <a:pt x="2179" y="120"/>
                    <a:pt x="2036" y="1"/>
                    <a:pt x="189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0"/>
            <p:cNvSpPr/>
            <p:nvPr/>
          </p:nvSpPr>
          <p:spPr>
            <a:xfrm flipH="1">
              <a:off x="6184700" y="4164169"/>
              <a:ext cx="959607" cy="68187"/>
            </a:xfrm>
            <a:custGeom>
              <a:avLst/>
              <a:gdLst/>
              <a:ahLst/>
              <a:cxnLst/>
              <a:rect l="l" t="t" r="r" b="b"/>
              <a:pathLst>
                <a:path w="24980" h="1775" extrusionOk="0">
                  <a:moveTo>
                    <a:pt x="286" y="1"/>
                  </a:moveTo>
                  <a:cubicBezTo>
                    <a:pt x="120" y="1"/>
                    <a:pt x="1" y="144"/>
                    <a:pt x="1" y="286"/>
                  </a:cubicBezTo>
                  <a:lnTo>
                    <a:pt x="1" y="1489"/>
                  </a:lnTo>
                  <a:cubicBezTo>
                    <a:pt x="1" y="1656"/>
                    <a:pt x="132" y="1775"/>
                    <a:pt x="286" y="1775"/>
                  </a:cubicBezTo>
                  <a:lnTo>
                    <a:pt x="24694" y="1775"/>
                  </a:lnTo>
                  <a:cubicBezTo>
                    <a:pt x="24861" y="1775"/>
                    <a:pt x="24980" y="1644"/>
                    <a:pt x="24980" y="1489"/>
                  </a:cubicBezTo>
                  <a:lnTo>
                    <a:pt x="24980" y="286"/>
                  </a:lnTo>
                  <a:cubicBezTo>
                    <a:pt x="24980" y="120"/>
                    <a:pt x="24837" y="1"/>
                    <a:pt x="24694" y="1"/>
                  </a:cubicBezTo>
                  <a:close/>
                </a:path>
              </a:pathLst>
            </a:custGeom>
            <a:solidFill>
              <a:srgbClr val="7F7E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0"/>
            <p:cNvSpPr/>
            <p:nvPr/>
          </p:nvSpPr>
          <p:spPr>
            <a:xfrm flipH="1">
              <a:off x="6184700" y="4164169"/>
              <a:ext cx="959607" cy="68187"/>
            </a:xfrm>
            <a:custGeom>
              <a:avLst/>
              <a:gdLst/>
              <a:ahLst/>
              <a:cxnLst/>
              <a:rect l="l" t="t" r="r" b="b"/>
              <a:pathLst>
                <a:path w="24980" h="1775" extrusionOk="0">
                  <a:moveTo>
                    <a:pt x="24980" y="1489"/>
                  </a:moveTo>
                  <a:cubicBezTo>
                    <a:pt x="24980" y="1644"/>
                    <a:pt x="24861" y="1775"/>
                    <a:pt x="24694" y="1775"/>
                  </a:cubicBezTo>
                  <a:lnTo>
                    <a:pt x="286" y="1775"/>
                  </a:lnTo>
                  <a:cubicBezTo>
                    <a:pt x="132" y="1775"/>
                    <a:pt x="1" y="1656"/>
                    <a:pt x="1" y="1489"/>
                  </a:cubicBezTo>
                  <a:lnTo>
                    <a:pt x="1" y="286"/>
                  </a:lnTo>
                  <a:cubicBezTo>
                    <a:pt x="1" y="144"/>
                    <a:pt x="120" y="1"/>
                    <a:pt x="286" y="1"/>
                  </a:cubicBezTo>
                  <a:lnTo>
                    <a:pt x="24694" y="1"/>
                  </a:lnTo>
                  <a:cubicBezTo>
                    <a:pt x="24837" y="1"/>
                    <a:pt x="24980" y="120"/>
                    <a:pt x="24980" y="28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0"/>
            <p:cNvSpPr/>
            <p:nvPr/>
          </p:nvSpPr>
          <p:spPr>
            <a:xfrm flipH="1">
              <a:off x="6075835" y="4056681"/>
              <a:ext cx="1177804" cy="145478"/>
            </a:xfrm>
            <a:custGeom>
              <a:avLst/>
              <a:gdLst/>
              <a:ahLst/>
              <a:cxnLst/>
              <a:rect l="l" t="t" r="r" b="b"/>
              <a:pathLst>
                <a:path w="30660" h="3787" extrusionOk="0">
                  <a:moveTo>
                    <a:pt x="1" y="1"/>
                  </a:moveTo>
                  <a:lnTo>
                    <a:pt x="1" y="989"/>
                  </a:lnTo>
                  <a:cubicBezTo>
                    <a:pt x="1" y="2537"/>
                    <a:pt x="1251" y="3787"/>
                    <a:pt x="2799" y="3787"/>
                  </a:cubicBezTo>
                  <a:lnTo>
                    <a:pt x="27862" y="3787"/>
                  </a:lnTo>
                  <a:cubicBezTo>
                    <a:pt x="29409" y="3787"/>
                    <a:pt x="30660" y="2537"/>
                    <a:pt x="30660" y="989"/>
                  </a:cubicBezTo>
                  <a:lnTo>
                    <a:pt x="3066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30"/>
            <p:cNvSpPr/>
            <p:nvPr/>
          </p:nvSpPr>
          <p:spPr>
            <a:xfrm flipH="1">
              <a:off x="7024872" y="4231858"/>
              <a:ext cx="37570" cy="118971"/>
            </a:xfrm>
            <a:custGeom>
              <a:avLst/>
              <a:gdLst/>
              <a:ahLst/>
              <a:cxnLst/>
              <a:rect l="l" t="t" r="r" b="b"/>
              <a:pathLst>
                <a:path w="978" h="3097" extrusionOk="0">
                  <a:moveTo>
                    <a:pt x="132" y="1"/>
                  </a:moveTo>
                  <a:lnTo>
                    <a:pt x="977" y="1"/>
                  </a:lnTo>
                  <a:lnTo>
                    <a:pt x="799" y="3096"/>
                  </a:lnTo>
                  <a:lnTo>
                    <a:pt x="1" y="2561"/>
                  </a:lnTo>
                  <a:close/>
                </a:path>
              </a:pathLst>
            </a:custGeom>
            <a:solidFill>
              <a:srgbClr val="CDDC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30"/>
            <p:cNvSpPr/>
            <p:nvPr/>
          </p:nvSpPr>
          <p:spPr>
            <a:xfrm flipH="1">
              <a:off x="8276788" y="2413279"/>
              <a:ext cx="555750" cy="773025"/>
            </a:xfrm>
            <a:custGeom>
              <a:avLst/>
              <a:gdLst/>
              <a:ahLst/>
              <a:cxnLst/>
              <a:rect l="l" t="t" r="r" b="b"/>
              <a:pathLst>
                <a:path w="14467" h="20123" extrusionOk="0">
                  <a:moveTo>
                    <a:pt x="13395" y="1"/>
                  </a:moveTo>
                  <a:cubicBezTo>
                    <a:pt x="13395" y="1"/>
                    <a:pt x="5954" y="2263"/>
                    <a:pt x="2977" y="8478"/>
                  </a:cubicBezTo>
                  <a:cubicBezTo>
                    <a:pt x="1" y="14705"/>
                    <a:pt x="12288" y="20122"/>
                    <a:pt x="12288" y="20122"/>
                  </a:cubicBezTo>
                  <a:lnTo>
                    <a:pt x="13645" y="16110"/>
                  </a:lnTo>
                  <a:cubicBezTo>
                    <a:pt x="13645" y="16110"/>
                    <a:pt x="9454" y="11990"/>
                    <a:pt x="8728" y="10538"/>
                  </a:cubicBezTo>
                  <a:cubicBezTo>
                    <a:pt x="8014" y="9073"/>
                    <a:pt x="14467" y="7502"/>
                    <a:pt x="14467" y="7502"/>
                  </a:cubicBezTo>
                  <a:lnTo>
                    <a:pt x="1339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30"/>
            <p:cNvSpPr/>
            <p:nvPr/>
          </p:nvSpPr>
          <p:spPr>
            <a:xfrm flipH="1">
              <a:off x="6913292" y="2382200"/>
              <a:ext cx="705338" cy="493095"/>
            </a:xfrm>
            <a:custGeom>
              <a:avLst/>
              <a:gdLst/>
              <a:ahLst/>
              <a:cxnLst/>
              <a:rect l="l" t="t" r="r" b="b"/>
              <a:pathLst>
                <a:path w="18361" h="12836" extrusionOk="0">
                  <a:moveTo>
                    <a:pt x="16134" y="0"/>
                  </a:moveTo>
                  <a:cubicBezTo>
                    <a:pt x="16134" y="0"/>
                    <a:pt x="8933" y="6068"/>
                    <a:pt x="7968" y="6068"/>
                  </a:cubicBezTo>
                  <a:cubicBezTo>
                    <a:pt x="7949" y="6068"/>
                    <a:pt x="7933" y="6065"/>
                    <a:pt x="7918" y="6060"/>
                  </a:cubicBezTo>
                  <a:cubicBezTo>
                    <a:pt x="7180" y="5786"/>
                    <a:pt x="4120" y="2357"/>
                    <a:pt x="3335" y="1786"/>
                  </a:cubicBezTo>
                  <a:cubicBezTo>
                    <a:pt x="2537" y="1203"/>
                    <a:pt x="1310" y="810"/>
                    <a:pt x="1310" y="810"/>
                  </a:cubicBezTo>
                  <a:lnTo>
                    <a:pt x="1" y="8311"/>
                  </a:lnTo>
                  <a:cubicBezTo>
                    <a:pt x="1" y="8311"/>
                    <a:pt x="6324" y="12835"/>
                    <a:pt x="7889" y="12835"/>
                  </a:cubicBezTo>
                  <a:cubicBezTo>
                    <a:pt x="7899" y="12835"/>
                    <a:pt x="7909" y="12835"/>
                    <a:pt x="7918" y="12835"/>
                  </a:cubicBezTo>
                  <a:cubicBezTo>
                    <a:pt x="9419" y="12775"/>
                    <a:pt x="18360" y="2869"/>
                    <a:pt x="18360" y="2869"/>
                  </a:cubicBezTo>
                  <a:lnTo>
                    <a:pt x="1613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30"/>
            <p:cNvSpPr/>
            <p:nvPr/>
          </p:nvSpPr>
          <p:spPr>
            <a:xfrm flipH="1">
              <a:off x="8004644" y="4815053"/>
              <a:ext cx="367747" cy="126731"/>
            </a:xfrm>
            <a:custGeom>
              <a:avLst/>
              <a:gdLst/>
              <a:ahLst/>
              <a:cxnLst/>
              <a:rect l="l" t="t" r="r" b="b"/>
              <a:pathLst>
                <a:path w="9573" h="3299" extrusionOk="0">
                  <a:moveTo>
                    <a:pt x="4263" y="0"/>
                  </a:moveTo>
                  <a:cubicBezTo>
                    <a:pt x="4263" y="0"/>
                    <a:pt x="1858" y="2143"/>
                    <a:pt x="0" y="2762"/>
                  </a:cubicBezTo>
                  <a:lnTo>
                    <a:pt x="238" y="3298"/>
                  </a:lnTo>
                  <a:lnTo>
                    <a:pt x="9573" y="3298"/>
                  </a:lnTo>
                  <a:cubicBezTo>
                    <a:pt x="9573" y="3298"/>
                    <a:pt x="9406" y="2024"/>
                    <a:pt x="90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30"/>
            <p:cNvSpPr/>
            <p:nvPr/>
          </p:nvSpPr>
          <p:spPr>
            <a:xfrm flipH="1">
              <a:off x="8004183" y="4931684"/>
              <a:ext cx="363175" cy="10103"/>
            </a:xfrm>
            <a:custGeom>
              <a:avLst/>
              <a:gdLst/>
              <a:ahLst/>
              <a:cxnLst/>
              <a:rect l="l" t="t" r="r" b="b"/>
              <a:pathLst>
                <a:path w="9454" h="263" extrusionOk="0">
                  <a:moveTo>
                    <a:pt x="0" y="0"/>
                  </a:moveTo>
                  <a:lnTo>
                    <a:pt x="119" y="262"/>
                  </a:lnTo>
                  <a:lnTo>
                    <a:pt x="9454" y="262"/>
                  </a:lnTo>
                  <a:lnTo>
                    <a:pt x="9442" y="60"/>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30"/>
            <p:cNvSpPr/>
            <p:nvPr/>
          </p:nvSpPr>
          <p:spPr>
            <a:xfrm flipH="1">
              <a:off x="7411861" y="3265386"/>
              <a:ext cx="928529" cy="1558343"/>
            </a:xfrm>
            <a:custGeom>
              <a:avLst/>
              <a:gdLst/>
              <a:ahLst/>
              <a:cxnLst/>
              <a:rect l="l" t="t" r="r" b="b"/>
              <a:pathLst>
                <a:path w="24171" h="40566" extrusionOk="0">
                  <a:moveTo>
                    <a:pt x="834" y="1"/>
                  </a:moveTo>
                  <a:lnTo>
                    <a:pt x="834" y="1"/>
                  </a:lnTo>
                  <a:cubicBezTo>
                    <a:pt x="1" y="15277"/>
                    <a:pt x="2930" y="40565"/>
                    <a:pt x="2930" y="40565"/>
                  </a:cubicBezTo>
                  <a:lnTo>
                    <a:pt x="8514" y="40565"/>
                  </a:lnTo>
                  <a:cubicBezTo>
                    <a:pt x="8514" y="40565"/>
                    <a:pt x="8028" y="6275"/>
                    <a:pt x="10211" y="6275"/>
                  </a:cubicBezTo>
                  <a:cubicBezTo>
                    <a:pt x="10217" y="6275"/>
                    <a:pt x="10223" y="6275"/>
                    <a:pt x="10228" y="6276"/>
                  </a:cubicBezTo>
                  <a:cubicBezTo>
                    <a:pt x="12419" y="6454"/>
                    <a:pt x="17134" y="38791"/>
                    <a:pt x="17134" y="38791"/>
                  </a:cubicBezTo>
                  <a:lnTo>
                    <a:pt x="22742" y="37863"/>
                  </a:lnTo>
                  <a:cubicBezTo>
                    <a:pt x="24170" y="20265"/>
                    <a:pt x="19456" y="513"/>
                    <a:pt x="19456" y="513"/>
                  </a:cubicBezTo>
                  <a:lnTo>
                    <a:pt x="83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30"/>
            <p:cNvSpPr/>
            <p:nvPr/>
          </p:nvSpPr>
          <p:spPr>
            <a:xfrm flipH="1">
              <a:off x="7909941" y="3287360"/>
              <a:ext cx="86933" cy="152354"/>
            </a:xfrm>
            <a:custGeom>
              <a:avLst/>
              <a:gdLst/>
              <a:ahLst/>
              <a:cxnLst/>
              <a:rect l="l" t="t" r="r" b="b"/>
              <a:pathLst>
                <a:path w="2263" h="3966" extrusionOk="0">
                  <a:moveTo>
                    <a:pt x="1941" y="0"/>
                  </a:moveTo>
                  <a:lnTo>
                    <a:pt x="1429" y="3691"/>
                  </a:lnTo>
                  <a:lnTo>
                    <a:pt x="0" y="3965"/>
                  </a:lnTo>
                  <a:lnTo>
                    <a:pt x="1941" y="3965"/>
                  </a:lnTo>
                  <a:lnTo>
                    <a:pt x="22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30"/>
            <p:cNvSpPr/>
            <p:nvPr/>
          </p:nvSpPr>
          <p:spPr>
            <a:xfrm flipH="1">
              <a:off x="7603956" y="3371991"/>
              <a:ext cx="50324" cy="59582"/>
            </a:xfrm>
            <a:custGeom>
              <a:avLst/>
              <a:gdLst/>
              <a:ahLst/>
              <a:cxnLst/>
              <a:rect l="l" t="t" r="r" b="b"/>
              <a:pathLst>
                <a:path w="1310" h="1551" extrusionOk="0">
                  <a:moveTo>
                    <a:pt x="0" y="0"/>
                  </a:moveTo>
                  <a:cubicBezTo>
                    <a:pt x="163" y="1219"/>
                    <a:pt x="451" y="1550"/>
                    <a:pt x="715" y="1550"/>
                  </a:cubicBezTo>
                  <a:cubicBezTo>
                    <a:pt x="1029" y="1550"/>
                    <a:pt x="1310" y="1084"/>
                    <a:pt x="1310" y="1084"/>
                  </a:cubicBezTo>
                  <a:lnTo>
                    <a:pt x="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30"/>
            <p:cNvSpPr/>
            <p:nvPr/>
          </p:nvSpPr>
          <p:spPr>
            <a:xfrm flipH="1">
              <a:off x="8214887" y="3372413"/>
              <a:ext cx="81593" cy="63116"/>
            </a:xfrm>
            <a:custGeom>
              <a:avLst/>
              <a:gdLst/>
              <a:ahLst/>
              <a:cxnLst/>
              <a:rect l="l" t="t" r="r" b="b"/>
              <a:pathLst>
                <a:path w="2124" h="1643" extrusionOk="0">
                  <a:moveTo>
                    <a:pt x="1953" y="1"/>
                  </a:moveTo>
                  <a:lnTo>
                    <a:pt x="1" y="1132"/>
                  </a:lnTo>
                  <a:cubicBezTo>
                    <a:pt x="510" y="1500"/>
                    <a:pt x="888" y="1643"/>
                    <a:pt x="1169" y="1643"/>
                  </a:cubicBezTo>
                  <a:cubicBezTo>
                    <a:pt x="2124" y="1643"/>
                    <a:pt x="1953" y="1"/>
                    <a:pt x="19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30"/>
            <p:cNvSpPr/>
            <p:nvPr/>
          </p:nvSpPr>
          <p:spPr>
            <a:xfrm flipH="1">
              <a:off x="7893008" y="1608346"/>
              <a:ext cx="413576" cy="241477"/>
            </a:xfrm>
            <a:custGeom>
              <a:avLst/>
              <a:gdLst/>
              <a:ahLst/>
              <a:cxnLst/>
              <a:rect l="l" t="t" r="r" b="b"/>
              <a:pathLst>
                <a:path w="10766" h="6286" extrusionOk="0">
                  <a:moveTo>
                    <a:pt x="6439" y="0"/>
                  </a:moveTo>
                  <a:cubicBezTo>
                    <a:pt x="3449" y="0"/>
                    <a:pt x="1" y="5331"/>
                    <a:pt x="4752" y="6285"/>
                  </a:cubicBezTo>
                  <a:lnTo>
                    <a:pt x="8777" y="5392"/>
                  </a:lnTo>
                  <a:cubicBezTo>
                    <a:pt x="8777" y="5392"/>
                    <a:pt x="10765" y="2439"/>
                    <a:pt x="7705" y="380"/>
                  </a:cubicBezTo>
                  <a:cubicBezTo>
                    <a:pt x="7312" y="116"/>
                    <a:pt x="6880" y="0"/>
                    <a:pt x="6439" y="0"/>
                  </a:cubicBezTo>
                  <a:close/>
                </a:path>
              </a:pathLst>
            </a:custGeom>
            <a:solidFill>
              <a:srgbClr val="2D34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0"/>
            <p:cNvSpPr/>
            <p:nvPr/>
          </p:nvSpPr>
          <p:spPr>
            <a:xfrm flipH="1">
              <a:off x="7893009" y="1544230"/>
              <a:ext cx="440505" cy="305591"/>
            </a:xfrm>
            <a:custGeom>
              <a:avLst/>
              <a:gdLst/>
              <a:ahLst/>
              <a:cxnLst/>
              <a:rect l="l" t="t" r="r" b="b"/>
              <a:pathLst>
                <a:path w="11467" h="7955" extrusionOk="0">
                  <a:moveTo>
                    <a:pt x="9478" y="7061"/>
                  </a:moveTo>
                  <a:cubicBezTo>
                    <a:pt x="9478" y="7061"/>
                    <a:pt x="11466" y="4108"/>
                    <a:pt x="8406" y="2049"/>
                  </a:cubicBezTo>
                  <a:cubicBezTo>
                    <a:pt x="5346" y="1"/>
                    <a:pt x="0" y="6859"/>
                    <a:pt x="5453" y="7954"/>
                  </a:cubicBezTo>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30"/>
            <p:cNvSpPr/>
            <p:nvPr/>
          </p:nvSpPr>
          <p:spPr>
            <a:xfrm flipH="1">
              <a:off x="8002793" y="1744109"/>
              <a:ext cx="132224" cy="64076"/>
            </a:xfrm>
            <a:custGeom>
              <a:avLst/>
              <a:gdLst/>
              <a:ahLst/>
              <a:cxnLst/>
              <a:rect l="l" t="t" r="r" b="b"/>
              <a:pathLst>
                <a:path w="3442" h="1668" extrusionOk="0">
                  <a:moveTo>
                    <a:pt x="2242" y="1"/>
                  </a:moveTo>
                  <a:cubicBezTo>
                    <a:pt x="1604" y="1"/>
                    <a:pt x="790" y="348"/>
                    <a:pt x="1" y="1668"/>
                  </a:cubicBezTo>
                  <a:lnTo>
                    <a:pt x="3442" y="429"/>
                  </a:lnTo>
                  <a:cubicBezTo>
                    <a:pt x="3442" y="429"/>
                    <a:pt x="2950" y="1"/>
                    <a:pt x="22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30"/>
            <p:cNvSpPr/>
            <p:nvPr/>
          </p:nvSpPr>
          <p:spPr>
            <a:xfrm flipH="1">
              <a:off x="7608543" y="1715642"/>
              <a:ext cx="620095" cy="632311"/>
            </a:xfrm>
            <a:custGeom>
              <a:avLst/>
              <a:gdLst/>
              <a:ahLst/>
              <a:cxnLst/>
              <a:rect l="l" t="t" r="r" b="b"/>
              <a:pathLst>
                <a:path w="16142" h="16460" extrusionOk="0">
                  <a:moveTo>
                    <a:pt x="8709" y="1"/>
                  </a:moveTo>
                  <a:cubicBezTo>
                    <a:pt x="6083" y="1"/>
                    <a:pt x="3878" y="1885"/>
                    <a:pt x="3878" y="1885"/>
                  </a:cubicBezTo>
                  <a:cubicBezTo>
                    <a:pt x="3566" y="1720"/>
                    <a:pt x="3271" y="1635"/>
                    <a:pt x="2996" y="1635"/>
                  </a:cubicBezTo>
                  <a:cubicBezTo>
                    <a:pt x="1560" y="1635"/>
                    <a:pt x="634" y="3937"/>
                    <a:pt x="295" y="9231"/>
                  </a:cubicBezTo>
                  <a:cubicBezTo>
                    <a:pt x="1" y="13962"/>
                    <a:pt x="4106" y="16459"/>
                    <a:pt x="8027" y="16459"/>
                  </a:cubicBezTo>
                  <a:cubicBezTo>
                    <a:pt x="9347" y="16459"/>
                    <a:pt x="10645" y="16176"/>
                    <a:pt x="11748" y="15601"/>
                  </a:cubicBezTo>
                  <a:cubicBezTo>
                    <a:pt x="16142" y="13303"/>
                    <a:pt x="15713" y="4135"/>
                    <a:pt x="11963" y="1159"/>
                  </a:cubicBezTo>
                  <a:cubicBezTo>
                    <a:pt x="10887" y="305"/>
                    <a:pt x="9764" y="1"/>
                    <a:pt x="87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0"/>
            <p:cNvSpPr/>
            <p:nvPr/>
          </p:nvSpPr>
          <p:spPr>
            <a:xfrm flipH="1">
              <a:off x="7514315" y="2349700"/>
              <a:ext cx="860381" cy="959184"/>
            </a:xfrm>
            <a:custGeom>
              <a:avLst/>
              <a:gdLst/>
              <a:ahLst/>
              <a:cxnLst/>
              <a:rect l="l" t="t" r="r" b="b"/>
              <a:pathLst>
                <a:path w="22397" h="24969" extrusionOk="0">
                  <a:moveTo>
                    <a:pt x="11062" y="1"/>
                  </a:moveTo>
                  <a:lnTo>
                    <a:pt x="11062" y="48"/>
                  </a:lnTo>
                  <a:cubicBezTo>
                    <a:pt x="9645" y="239"/>
                    <a:pt x="2977" y="1203"/>
                    <a:pt x="1668" y="1739"/>
                  </a:cubicBezTo>
                  <a:cubicBezTo>
                    <a:pt x="1668" y="1739"/>
                    <a:pt x="1977" y="4311"/>
                    <a:pt x="977" y="6251"/>
                  </a:cubicBezTo>
                  <a:cubicBezTo>
                    <a:pt x="1" y="8168"/>
                    <a:pt x="3346" y="10835"/>
                    <a:pt x="3346" y="10835"/>
                  </a:cubicBezTo>
                  <a:cubicBezTo>
                    <a:pt x="3346" y="10835"/>
                    <a:pt x="1727" y="19110"/>
                    <a:pt x="1549" y="24266"/>
                  </a:cubicBezTo>
                  <a:cubicBezTo>
                    <a:pt x="1549" y="24266"/>
                    <a:pt x="3989" y="24968"/>
                    <a:pt x="11181" y="24968"/>
                  </a:cubicBezTo>
                  <a:lnTo>
                    <a:pt x="11205" y="24968"/>
                  </a:lnTo>
                  <a:cubicBezTo>
                    <a:pt x="18408" y="24968"/>
                    <a:pt x="20646" y="24266"/>
                    <a:pt x="20646" y="24266"/>
                  </a:cubicBezTo>
                  <a:cubicBezTo>
                    <a:pt x="20468" y="19122"/>
                    <a:pt x="19039" y="10835"/>
                    <a:pt x="19039" y="10835"/>
                  </a:cubicBezTo>
                  <a:cubicBezTo>
                    <a:pt x="19039" y="10835"/>
                    <a:pt x="22396" y="8180"/>
                    <a:pt x="21396" y="6251"/>
                  </a:cubicBezTo>
                  <a:cubicBezTo>
                    <a:pt x="20408" y="4323"/>
                    <a:pt x="20718" y="1739"/>
                    <a:pt x="20718" y="1739"/>
                  </a:cubicBezTo>
                  <a:cubicBezTo>
                    <a:pt x="19408" y="1203"/>
                    <a:pt x="12740" y="239"/>
                    <a:pt x="11324" y="48"/>
                  </a:cubicBezTo>
                  <a:lnTo>
                    <a:pt x="11324" y="1"/>
                  </a:lnTo>
                  <a:cubicBezTo>
                    <a:pt x="11324" y="1"/>
                    <a:pt x="11276" y="1"/>
                    <a:pt x="11193" y="13"/>
                  </a:cubicBezTo>
                  <a:cubicBezTo>
                    <a:pt x="11097" y="1"/>
                    <a:pt x="11062" y="1"/>
                    <a:pt x="110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30"/>
            <p:cNvSpPr/>
            <p:nvPr/>
          </p:nvSpPr>
          <p:spPr>
            <a:xfrm flipH="1">
              <a:off x="7720592" y="2353811"/>
              <a:ext cx="224152" cy="292761"/>
            </a:xfrm>
            <a:custGeom>
              <a:avLst/>
              <a:gdLst/>
              <a:ahLst/>
              <a:cxnLst/>
              <a:rect l="l" t="t" r="r" b="b"/>
              <a:pathLst>
                <a:path w="5835" h="7621" extrusionOk="0">
                  <a:moveTo>
                    <a:pt x="2894" y="1"/>
                  </a:moveTo>
                  <a:lnTo>
                    <a:pt x="2894" y="382"/>
                  </a:lnTo>
                  <a:lnTo>
                    <a:pt x="1" y="6323"/>
                  </a:lnTo>
                  <a:lnTo>
                    <a:pt x="3049" y="7621"/>
                  </a:lnTo>
                  <a:cubicBezTo>
                    <a:pt x="3049" y="7621"/>
                    <a:pt x="5835" y="4954"/>
                    <a:pt x="4930" y="370"/>
                  </a:cubicBezTo>
                  <a:lnTo>
                    <a:pt x="2894" y="1"/>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30"/>
            <p:cNvSpPr/>
            <p:nvPr/>
          </p:nvSpPr>
          <p:spPr>
            <a:xfrm flipH="1">
              <a:off x="7944711" y="2353811"/>
              <a:ext cx="224152" cy="292761"/>
            </a:xfrm>
            <a:custGeom>
              <a:avLst/>
              <a:gdLst/>
              <a:ahLst/>
              <a:cxnLst/>
              <a:rect l="l" t="t" r="r" b="b"/>
              <a:pathLst>
                <a:path w="5835" h="7621" extrusionOk="0">
                  <a:moveTo>
                    <a:pt x="2953" y="1"/>
                  </a:moveTo>
                  <a:lnTo>
                    <a:pt x="905" y="370"/>
                  </a:lnTo>
                  <a:cubicBezTo>
                    <a:pt x="1" y="4954"/>
                    <a:pt x="2787" y="7621"/>
                    <a:pt x="2787" y="7621"/>
                  </a:cubicBezTo>
                  <a:lnTo>
                    <a:pt x="5835" y="6323"/>
                  </a:lnTo>
                  <a:lnTo>
                    <a:pt x="2953" y="382"/>
                  </a:lnTo>
                  <a:lnTo>
                    <a:pt x="2953" y="1"/>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30"/>
            <p:cNvSpPr/>
            <p:nvPr/>
          </p:nvSpPr>
          <p:spPr>
            <a:xfrm flipH="1">
              <a:off x="7834028" y="2353811"/>
              <a:ext cx="38" cy="5993"/>
            </a:xfrm>
            <a:custGeom>
              <a:avLst/>
              <a:gdLst/>
              <a:ahLst/>
              <a:cxnLst/>
              <a:rect l="l" t="t" r="r" b="b"/>
              <a:pathLst>
                <a:path w="1" h="156" extrusionOk="0">
                  <a:moveTo>
                    <a:pt x="1" y="156"/>
                  </a:moveTo>
                  <a:lnTo>
                    <a:pt x="1" y="156"/>
                  </a:lnTo>
                  <a:lnTo>
                    <a:pt x="1" y="1"/>
                  </a:lnTo>
                  <a:lnTo>
                    <a:pt x="1" y="1"/>
                  </a:lnTo>
                  <a:close/>
                </a:path>
              </a:pathLst>
            </a:custGeom>
            <a:solidFill>
              <a:srgbClr val="F4ED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30"/>
            <p:cNvSpPr/>
            <p:nvPr/>
          </p:nvSpPr>
          <p:spPr>
            <a:xfrm flipH="1">
              <a:off x="7745754" y="2429759"/>
              <a:ext cx="198990" cy="215892"/>
            </a:xfrm>
            <a:custGeom>
              <a:avLst/>
              <a:gdLst/>
              <a:ahLst/>
              <a:cxnLst/>
              <a:rect l="l" t="t" r="r" b="b"/>
              <a:pathLst>
                <a:path w="5180" h="5620" extrusionOk="0">
                  <a:moveTo>
                    <a:pt x="5108" y="0"/>
                  </a:moveTo>
                  <a:lnTo>
                    <a:pt x="5108" y="0"/>
                  </a:lnTo>
                  <a:cubicBezTo>
                    <a:pt x="5097" y="3453"/>
                    <a:pt x="3049" y="5406"/>
                    <a:pt x="3049" y="5406"/>
                  </a:cubicBezTo>
                  <a:lnTo>
                    <a:pt x="96" y="4156"/>
                  </a:lnTo>
                  <a:lnTo>
                    <a:pt x="1" y="4334"/>
                  </a:lnTo>
                  <a:lnTo>
                    <a:pt x="3049" y="5620"/>
                  </a:lnTo>
                  <a:cubicBezTo>
                    <a:pt x="3049" y="5620"/>
                    <a:pt x="5180" y="3584"/>
                    <a:pt x="5108" y="0"/>
                  </a:cubicBezTo>
                  <a:close/>
                </a:path>
              </a:pathLst>
            </a:custGeom>
            <a:solidFill>
              <a:srgbClr val="F4ED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30"/>
            <p:cNvSpPr/>
            <p:nvPr/>
          </p:nvSpPr>
          <p:spPr>
            <a:xfrm flipH="1">
              <a:off x="8055381" y="2353811"/>
              <a:ext cx="960" cy="5993"/>
            </a:xfrm>
            <a:custGeom>
              <a:avLst/>
              <a:gdLst/>
              <a:ahLst/>
              <a:cxnLst/>
              <a:rect l="l" t="t" r="r" b="b"/>
              <a:pathLst>
                <a:path w="25" h="156" extrusionOk="0">
                  <a:moveTo>
                    <a:pt x="24" y="1"/>
                  </a:moveTo>
                  <a:lnTo>
                    <a:pt x="1" y="156"/>
                  </a:lnTo>
                  <a:lnTo>
                    <a:pt x="24" y="156"/>
                  </a:lnTo>
                  <a:lnTo>
                    <a:pt x="24" y="1"/>
                  </a:lnTo>
                  <a:close/>
                </a:path>
              </a:pathLst>
            </a:custGeom>
            <a:solidFill>
              <a:srgbClr val="F4ED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30"/>
            <p:cNvSpPr/>
            <p:nvPr/>
          </p:nvSpPr>
          <p:spPr>
            <a:xfrm flipH="1">
              <a:off x="7944710" y="2430220"/>
              <a:ext cx="198990" cy="216353"/>
            </a:xfrm>
            <a:custGeom>
              <a:avLst/>
              <a:gdLst/>
              <a:ahLst/>
              <a:cxnLst/>
              <a:rect l="l" t="t" r="r" b="b"/>
              <a:pathLst>
                <a:path w="5180" h="5632" extrusionOk="0">
                  <a:moveTo>
                    <a:pt x="72" y="0"/>
                  </a:moveTo>
                  <a:lnTo>
                    <a:pt x="72" y="0"/>
                  </a:lnTo>
                  <a:cubicBezTo>
                    <a:pt x="0" y="3584"/>
                    <a:pt x="2132" y="5632"/>
                    <a:pt x="2132" y="5632"/>
                  </a:cubicBezTo>
                  <a:lnTo>
                    <a:pt x="5180" y="4334"/>
                  </a:lnTo>
                  <a:lnTo>
                    <a:pt x="5096" y="4155"/>
                  </a:lnTo>
                  <a:lnTo>
                    <a:pt x="2132" y="5406"/>
                  </a:lnTo>
                  <a:cubicBezTo>
                    <a:pt x="2132" y="5406"/>
                    <a:pt x="96" y="3453"/>
                    <a:pt x="72" y="0"/>
                  </a:cubicBezTo>
                  <a:close/>
                </a:path>
              </a:pathLst>
            </a:custGeom>
            <a:solidFill>
              <a:srgbClr val="F4ED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0"/>
            <p:cNvSpPr/>
            <p:nvPr/>
          </p:nvSpPr>
          <p:spPr>
            <a:xfrm flipH="1">
              <a:off x="7833573" y="1963196"/>
              <a:ext cx="221847" cy="519640"/>
            </a:xfrm>
            <a:custGeom>
              <a:avLst/>
              <a:gdLst/>
              <a:ahLst/>
              <a:cxnLst/>
              <a:rect l="l" t="t" r="r" b="b"/>
              <a:pathLst>
                <a:path w="5775" h="13527" extrusionOk="0">
                  <a:moveTo>
                    <a:pt x="2882" y="1"/>
                  </a:moveTo>
                  <a:cubicBezTo>
                    <a:pt x="1286" y="1"/>
                    <a:pt x="0" y="1299"/>
                    <a:pt x="0" y="2882"/>
                  </a:cubicBezTo>
                  <a:lnTo>
                    <a:pt x="0" y="10645"/>
                  </a:lnTo>
                  <a:cubicBezTo>
                    <a:pt x="0" y="12229"/>
                    <a:pt x="1286" y="13526"/>
                    <a:pt x="2882" y="13526"/>
                  </a:cubicBezTo>
                  <a:cubicBezTo>
                    <a:pt x="4477" y="13526"/>
                    <a:pt x="5775" y="12229"/>
                    <a:pt x="5775" y="10645"/>
                  </a:cubicBezTo>
                  <a:lnTo>
                    <a:pt x="5775" y="2882"/>
                  </a:lnTo>
                  <a:cubicBezTo>
                    <a:pt x="5775" y="1299"/>
                    <a:pt x="4477" y="1"/>
                    <a:pt x="2882"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30"/>
            <p:cNvSpPr/>
            <p:nvPr/>
          </p:nvSpPr>
          <p:spPr>
            <a:xfrm flipH="1">
              <a:off x="7786439" y="2361955"/>
              <a:ext cx="316540" cy="234792"/>
            </a:xfrm>
            <a:custGeom>
              <a:avLst/>
              <a:gdLst/>
              <a:ahLst/>
              <a:cxnLst/>
              <a:rect l="l" t="t" r="r" b="b"/>
              <a:pathLst>
                <a:path w="8240" h="6112" extrusionOk="0">
                  <a:moveTo>
                    <a:pt x="4048" y="0"/>
                  </a:moveTo>
                  <a:cubicBezTo>
                    <a:pt x="2799" y="0"/>
                    <a:pt x="1415" y="89"/>
                    <a:pt x="0" y="337"/>
                  </a:cubicBezTo>
                  <a:cubicBezTo>
                    <a:pt x="310" y="3504"/>
                    <a:pt x="4120" y="6111"/>
                    <a:pt x="4120" y="6111"/>
                  </a:cubicBezTo>
                  <a:cubicBezTo>
                    <a:pt x="4120" y="6111"/>
                    <a:pt x="7751" y="3480"/>
                    <a:pt x="8239" y="337"/>
                  </a:cubicBezTo>
                  <a:cubicBezTo>
                    <a:pt x="7300" y="176"/>
                    <a:pt x="5807" y="0"/>
                    <a:pt x="4048"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30"/>
            <p:cNvSpPr/>
            <p:nvPr/>
          </p:nvSpPr>
          <p:spPr>
            <a:xfrm flipH="1">
              <a:off x="7833573" y="2099957"/>
              <a:ext cx="221847" cy="279047"/>
            </a:xfrm>
            <a:custGeom>
              <a:avLst/>
              <a:gdLst/>
              <a:ahLst/>
              <a:cxnLst/>
              <a:rect l="l" t="t" r="r" b="b"/>
              <a:pathLst>
                <a:path w="5775" h="7264" extrusionOk="0">
                  <a:moveTo>
                    <a:pt x="2882" y="1"/>
                  </a:moveTo>
                  <a:cubicBezTo>
                    <a:pt x="1286" y="1"/>
                    <a:pt x="0" y="1287"/>
                    <a:pt x="0" y="2882"/>
                  </a:cubicBezTo>
                  <a:lnTo>
                    <a:pt x="0" y="6633"/>
                  </a:lnTo>
                  <a:cubicBezTo>
                    <a:pt x="1068" y="7253"/>
                    <a:pt x="2092" y="7264"/>
                    <a:pt x="2761" y="7264"/>
                  </a:cubicBezTo>
                  <a:cubicBezTo>
                    <a:pt x="2786" y="7264"/>
                    <a:pt x="2810" y="7264"/>
                    <a:pt x="2834" y="7264"/>
                  </a:cubicBezTo>
                  <a:cubicBezTo>
                    <a:pt x="2857" y="7264"/>
                    <a:pt x="2881" y="7264"/>
                    <a:pt x="2906" y="7264"/>
                  </a:cubicBezTo>
                  <a:cubicBezTo>
                    <a:pt x="3609" y="7264"/>
                    <a:pt x="4658" y="7253"/>
                    <a:pt x="5775" y="6585"/>
                  </a:cubicBezTo>
                  <a:lnTo>
                    <a:pt x="5775" y="2882"/>
                  </a:lnTo>
                  <a:cubicBezTo>
                    <a:pt x="5775" y="1287"/>
                    <a:pt x="4477" y="1"/>
                    <a:pt x="2882"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0"/>
            <p:cNvSpPr/>
            <p:nvPr/>
          </p:nvSpPr>
          <p:spPr>
            <a:xfrm flipH="1">
              <a:off x="7934180" y="2218163"/>
              <a:ext cx="35726" cy="26929"/>
            </a:xfrm>
            <a:custGeom>
              <a:avLst/>
              <a:gdLst/>
              <a:ahLst/>
              <a:cxnLst/>
              <a:rect l="l" t="t" r="r" b="b"/>
              <a:pathLst>
                <a:path w="930" h="701" extrusionOk="0">
                  <a:moveTo>
                    <a:pt x="411" y="0"/>
                  </a:moveTo>
                  <a:cubicBezTo>
                    <a:pt x="299" y="0"/>
                    <a:pt x="164" y="47"/>
                    <a:pt x="1" y="162"/>
                  </a:cubicBezTo>
                  <a:cubicBezTo>
                    <a:pt x="108" y="436"/>
                    <a:pt x="263" y="674"/>
                    <a:pt x="584" y="698"/>
                  </a:cubicBezTo>
                  <a:cubicBezTo>
                    <a:pt x="601" y="700"/>
                    <a:pt x="618" y="700"/>
                    <a:pt x="634" y="700"/>
                  </a:cubicBezTo>
                  <a:cubicBezTo>
                    <a:pt x="743" y="700"/>
                    <a:pt x="836" y="667"/>
                    <a:pt x="929" y="615"/>
                  </a:cubicBezTo>
                  <a:cubicBezTo>
                    <a:pt x="876" y="418"/>
                    <a:pt x="748" y="0"/>
                    <a:pt x="411" y="0"/>
                  </a:cubicBezTo>
                  <a:close/>
                </a:path>
              </a:pathLst>
            </a:custGeom>
            <a:solidFill>
              <a:srgbClr val="CC6E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0"/>
            <p:cNvSpPr/>
            <p:nvPr/>
          </p:nvSpPr>
          <p:spPr>
            <a:xfrm flipH="1">
              <a:off x="7934180" y="2206562"/>
              <a:ext cx="35726" cy="38914"/>
            </a:xfrm>
            <a:custGeom>
              <a:avLst/>
              <a:gdLst/>
              <a:ahLst/>
              <a:cxnLst/>
              <a:rect l="l" t="t" r="r" b="b"/>
              <a:pathLst>
                <a:path w="930" h="1013" extrusionOk="0">
                  <a:moveTo>
                    <a:pt x="929" y="917"/>
                  </a:moveTo>
                  <a:cubicBezTo>
                    <a:pt x="822" y="976"/>
                    <a:pt x="715" y="1012"/>
                    <a:pt x="584" y="1000"/>
                  </a:cubicBezTo>
                  <a:cubicBezTo>
                    <a:pt x="263" y="976"/>
                    <a:pt x="108" y="738"/>
                    <a:pt x="1" y="464"/>
                  </a:cubicBezTo>
                  <a:cubicBezTo>
                    <a:pt x="656" y="0"/>
                    <a:pt x="858" y="655"/>
                    <a:pt x="929" y="917"/>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30"/>
            <p:cNvSpPr/>
            <p:nvPr/>
          </p:nvSpPr>
          <p:spPr>
            <a:xfrm flipH="1">
              <a:off x="8128568" y="2045560"/>
              <a:ext cx="158308" cy="157809"/>
            </a:xfrm>
            <a:custGeom>
              <a:avLst/>
              <a:gdLst/>
              <a:ahLst/>
              <a:cxnLst/>
              <a:rect l="l" t="t" r="r" b="b"/>
              <a:pathLst>
                <a:path w="4121" h="4108" extrusionOk="0">
                  <a:moveTo>
                    <a:pt x="2061" y="0"/>
                  </a:moveTo>
                  <a:cubicBezTo>
                    <a:pt x="929" y="0"/>
                    <a:pt x="1" y="917"/>
                    <a:pt x="1" y="2048"/>
                  </a:cubicBezTo>
                  <a:cubicBezTo>
                    <a:pt x="1" y="3179"/>
                    <a:pt x="929" y="4108"/>
                    <a:pt x="2061" y="4108"/>
                  </a:cubicBezTo>
                  <a:cubicBezTo>
                    <a:pt x="3192" y="4108"/>
                    <a:pt x="4120" y="3179"/>
                    <a:pt x="4120" y="2048"/>
                  </a:cubicBezTo>
                  <a:cubicBezTo>
                    <a:pt x="4120" y="917"/>
                    <a:pt x="3204" y="0"/>
                    <a:pt x="2061"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30"/>
            <p:cNvSpPr/>
            <p:nvPr/>
          </p:nvSpPr>
          <p:spPr>
            <a:xfrm flipH="1">
              <a:off x="8156917" y="2114939"/>
              <a:ext cx="65690" cy="47635"/>
            </a:xfrm>
            <a:custGeom>
              <a:avLst/>
              <a:gdLst/>
              <a:ahLst/>
              <a:cxnLst/>
              <a:rect l="l" t="t" r="r" b="b"/>
              <a:pathLst>
                <a:path w="1710" h="1240" extrusionOk="0">
                  <a:moveTo>
                    <a:pt x="412" y="1"/>
                  </a:moveTo>
                  <a:cubicBezTo>
                    <a:pt x="332" y="1"/>
                    <a:pt x="248" y="9"/>
                    <a:pt x="161" y="28"/>
                  </a:cubicBezTo>
                  <a:cubicBezTo>
                    <a:pt x="161" y="28"/>
                    <a:pt x="0" y="1240"/>
                    <a:pt x="748" y="1240"/>
                  </a:cubicBezTo>
                  <a:cubicBezTo>
                    <a:pt x="975" y="1240"/>
                    <a:pt x="1285" y="1128"/>
                    <a:pt x="1709" y="837"/>
                  </a:cubicBezTo>
                  <a:cubicBezTo>
                    <a:pt x="1709" y="837"/>
                    <a:pt x="1217" y="1"/>
                    <a:pt x="412"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30"/>
            <p:cNvSpPr/>
            <p:nvPr/>
          </p:nvSpPr>
          <p:spPr>
            <a:xfrm flipH="1">
              <a:off x="8156917" y="2110214"/>
              <a:ext cx="81017" cy="36917"/>
            </a:xfrm>
            <a:custGeom>
              <a:avLst/>
              <a:gdLst/>
              <a:ahLst/>
              <a:cxnLst/>
              <a:rect l="l" t="t" r="r" b="b"/>
              <a:pathLst>
                <a:path w="2109" h="961" extrusionOk="0">
                  <a:moveTo>
                    <a:pt x="864" y="1"/>
                  </a:moveTo>
                  <a:cubicBezTo>
                    <a:pt x="609" y="1"/>
                    <a:pt x="320" y="101"/>
                    <a:pt x="1" y="365"/>
                  </a:cubicBezTo>
                  <a:cubicBezTo>
                    <a:pt x="1" y="365"/>
                    <a:pt x="260" y="216"/>
                    <a:pt x="653" y="216"/>
                  </a:cubicBezTo>
                  <a:cubicBezTo>
                    <a:pt x="1046" y="216"/>
                    <a:pt x="1572" y="365"/>
                    <a:pt x="2108" y="960"/>
                  </a:cubicBezTo>
                  <a:cubicBezTo>
                    <a:pt x="2108" y="960"/>
                    <a:pt x="1652" y="1"/>
                    <a:pt x="864"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30"/>
            <p:cNvSpPr/>
            <p:nvPr/>
          </p:nvSpPr>
          <p:spPr>
            <a:xfrm flipH="1">
              <a:off x="7592972" y="2045560"/>
              <a:ext cx="157847" cy="157809"/>
            </a:xfrm>
            <a:custGeom>
              <a:avLst/>
              <a:gdLst/>
              <a:ahLst/>
              <a:cxnLst/>
              <a:rect l="l" t="t" r="r" b="b"/>
              <a:pathLst>
                <a:path w="4109" h="4108" extrusionOk="0">
                  <a:moveTo>
                    <a:pt x="2049" y="0"/>
                  </a:moveTo>
                  <a:cubicBezTo>
                    <a:pt x="918" y="0"/>
                    <a:pt x="1" y="917"/>
                    <a:pt x="1" y="2048"/>
                  </a:cubicBezTo>
                  <a:cubicBezTo>
                    <a:pt x="1" y="3179"/>
                    <a:pt x="918" y="4108"/>
                    <a:pt x="2049" y="4108"/>
                  </a:cubicBezTo>
                  <a:cubicBezTo>
                    <a:pt x="3180" y="4108"/>
                    <a:pt x="4109" y="3179"/>
                    <a:pt x="4109" y="2048"/>
                  </a:cubicBezTo>
                  <a:cubicBezTo>
                    <a:pt x="4109" y="917"/>
                    <a:pt x="3180" y="0"/>
                    <a:pt x="2049"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30"/>
            <p:cNvSpPr/>
            <p:nvPr/>
          </p:nvSpPr>
          <p:spPr>
            <a:xfrm flipH="1">
              <a:off x="7656471" y="2114939"/>
              <a:ext cx="66381" cy="47635"/>
            </a:xfrm>
            <a:custGeom>
              <a:avLst/>
              <a:gdLst/>
              <a:ahLst/>
              <a:cxnLst/>
              <a:rect l="l" t="t" r="r" b="b"/>
              <a:pathLst>
                <a:path w="1728" h="1240" extrusionOk="0">
                  <a:moveTo>
                    <a:pt x="1305" y="1"/>
                  </a:moveTo>
                  <a:cubicBezTo>
                    <a:pt x="491" y="1"/>
                    <a:pt x="0" y="837"/>
                    <a:pt x="11" y="837"/>
                  </a:cubicBezTo>
                  <a:cubicBezTo>
                    <a:pt x="438" y="1128"/>
                    <a:pt x="750" y="1240"/>
                    <a:pt x="977" y="1240"/>
                  </a:cubicBezTo>
                  <a:cubicBezTo>
                    <a:pt x="1727" y="1240"/>
                    <a:pt x="1559" y="28"/>
                    <a:pt x="1559" y="28"/>
                  </a:cubicBezTo>
                  <a:cubicBezTo>
                    <a:pt x="1471" y="9"/>
                    <a:pt x="1387" y="1"/>
                    <a:pt x="1305"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30"/>
            <p:cNvSpPr/>
            <p:nvPr/>
          </p:nvSpPr>
          <p:spPr>
            <a:xfrm flipH="1">
              <a:off x="7640990" y="2110214"/>
              <a:ext cx="81786" cy="36917"/>
            </a:xfrm>
            <a:custGeom>
              <a:avLst/>
              <a:gdLst/>
              <a:ahLst/>
              <a:cxnLst/>
              <a:rect l="l" t="t" r="r" b="b"/>
              <a:pathLst>
                <a:path w="2129" h="961" extrusionOk="0">
                  <a:moveTo>
                    <a:pt x="1257" y="1"/>
                  </a:moveTo>
                  <a:cubicBezTo>
                    <a:pt x="461" y="1"/>
                    <a:pt x="0" y="960"/>
                    <a:pt x="9" y="960"/>
                  </a:cubicBezTo>
                  <a:cubicBezTo>
                    <a:pt x="545" y="365"/>
                    <a:pt x="1075" y="216"/>
                    <a:pt x="1471" y="216"/>
                  </a:cubicBezTo>
                  <a:cubicBezTo>
                    <a:pt x="1866" y="216"/>
                    <a:pt x="2128" y="365"/>
                    <a:pt x="2128" y="365"/>
                  </a:cubicBezTo>
                  <a:cubicBezTo>
                    <a:pt x="1806" y="101"/>
                    <a:pt x="1514" y="1"/>
                    <a:pt x="1257"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30"/>
            <p:cNvSpPr/>
            <p:nvPr/>
          </p:nvSpPr>
          <p:spPr>
            <a:xfrm flipH="1">
              <a:off x="7693593" y="1775687"/>
              <a:ext cx="493095" cy="569464"/>
            </a:xfrm>
            <a:custGeom>
              <a:avLst/>
              <a:gdLst/>
              <a:ahLst/>
              <a:cxnLst/>
              <a:rect l="l" t="t" r="r" b="b"/>
              <a:pathLst>
                <a:path w="12836" h="14824" extrusionOk="0">
                  <a:moveTo>
                    <a:pt x="6418" y="0"/>
                  </a:moveTo>
                  <a:cubicBezTo>
                    <a:pt x="512" y="0"/>
                    <a:pt x="0" y="4858"/>
                    <a:pt x="0" y="8406"/>
                  </a:cubicBezTo>
                  <a:cubicBezTo>
                    <a:pt x="0" y="11954"/>
                    <a:pt x="2370" y="14824"/>
                    <a:pt x="6418" y="14824"/>
                  </a:cubicBezTo>
                  <a:cubicBezTo>
                    <a:pt x="10513" y="14824"/>
                    <a:pt x="12835" y="11954"/>
                    <a:pt x="12835" y="8406"/>
                  </a:cubicBezTo>
                  <a:cubicBezTo>
                    <a:pt x="12835" y="4858"/>
                    <a:pt x="12323" y="0"/>
                    <a:pt x="6418"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30"/>
            <p:cNvSpPr/>
            <p:nvPr/>
          </p:nvSpPr>
          <p:spPr>
            <a:xfrm flipH="1">
              <a:off x="7823503" y="2111789"/>
              <a:ext cx="20590" cy="25277"/>
            </a:xfrm>
            <a:custGeom>
              <a:avLst/>
              <a:gdLst/>
              <a:ahLst/>
              <a:cxnLst/>
              <a:rect l="l" t="t" r="r" b="b"/>
              <a:pathLst>
                <a:path w="536" h="658" extrusionOk="0">
                  <a:moveTo>
                    <a:pt x="245" y="0"/>
                  </a:moveTo>
                  <a:cubicBezTo>
                    <a:pt x="114" y="0"/>
                    <a:pt x="0" y="146"/>
                    <a:pt x="0" y="324"/>
                  </a:cubicBezTo>
                  <a:cubicBezTo>
                    <a:pt x="0" y="502"/>
                    <a:pt x="119" y="657"/>
                    <a:pt x="274" y="657"/>
                  </a:cubicBezTo>
                  <a:cubicBezTo>
                    <a:pt x="417" y="657"/>
                    <a:pt x="536" y="502"/>
                    <a:pt x="536" y="324"/>
                  </a:cubicBezTo>
                  <a:cubicBezTo>
                    <a:pt x="536" y="145"/>
                    <a:pt x="417" y="2"/>
                    <a:pt x="274" y="2"/>
                  </a:cubicBezTo>
                  <a:cubicBezTo>
                    <a:pt x="264" y="1"/>
                    <a:pt x="254" y="0"/>
                    <a:pt x="2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30"/>
            <p:cNvSpPr/>
            <p:nvPr/>
          </p:nvSpPr>
          <p:spPr>
            <a:xfrm flipH="1">
              <a:off x="7806101" y="2070185"/>
              <a:ext cx="43486" cy="16096"/>
            </a:xfrm>
            <a:custGeom>
              <a:avLst/>
              <a:gdLst/>
              <a:ahLst/>
              <a:cxnLst/>
              <a:rect l="l" t="t" r="r" b="b"/>
              <a:pathLst>
                <a:path w="1132" h="419" extrusionOk="0">
                  <a:moveTo>
                    <a:pt x="402" y="1"/>
                  </a:moveTo>
                  <a:cubicBezTo>
                    <a:pt x="155" y="1"/>
                    <a:pt x="0" y="145"/>
                    <a:pt x="0" y="145"/>
                  </a:cubicBezTo>
                  <a:cubicBezTo>
                    <a:pt x="124" y="90"/>
                    <a:pt x="244" y="68"/>
                    <a:pt x="356" y="68"/>
                  </a:cubicBezTo>
                  <a:cubicBezTo>
                    <a:pt x="804" y="68"/>
                    <a:pt x="1131" y="419"/>
                    <a:pt x="1131" y="419"/>
                  </a:cubicBezTo>
                  <a:cubicBezTo>
                    <a:pt x="852" y="92"/>
                    <a:pt x="598" y="1"/>
                    <a:pt x="402"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30"/>
            <p:cNvSpPr/>
            <p:nvPr/>
          </p:nvSpPr>
          <p:spPr>
            <a:xfrm flipH="1">
              <a:off x="7771336" y="2010524"/>
              <a:ext cx="104335" cy="63385"/>
            </a:xfrm>
            <a:custGeom>
              <a:avLst/>
              <a:gdLst/>
              <a:ahLst/>
              <a:cxnLst/>
              <a:rect l="l" t="t" r="r" b="b"/>
              <a:pathLst>
                <a:path w="2716" h="1650" extrusionOk="0">
                  <a:moveTo>
                    <a:pt x="1250" y="0"/>
                  </a:moveTo>
                  <a:cubicBezTo>
                    <a:pt x="758" y="0"/>
                    <a:pt x="318" y="260"/>
                    <a:pt x="179" y="686"/>
                  </a:cubicBezTo>
                  <a:cubicBezTo>
                    <a:pt x="0" y="1233"/>
                    <a:pt x="679" y="936"/>
                    <a:pt x="1322" y="1150"/>
                  </a:cubicBezTo>
                  <a:cubicBezTo>
                    <a:pt x="1785" y="1293"/>
                    <a:pt x="2111" y="1650"/>
                    <a:pt x="2325" y="1650"/>
                  </a:cubicBezTo>
                  <a:cubicBezTo>
                    <a:pt x="2414" y="1650"/>
                    <a:pt x="2484" y="1588"/>
                    <a:pt x="2537" y="1424"/>
                  </a:cubicBezTo>
                  <a:cubicBezTo>
                    <a:pt x="2715" y="876"/>
                    <a:pt x="2322" y="269"/>
                    <a:pt x="1679" y="67"/>
                  </a:cubicBezTo>
                  <a:cubicBezTo>
                    <a:pt x="1536" y="22"/>
                    <a:pt x="1391" y="0"/>
                    <a:pt x="1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30"/>
            <p:cNvSpPr/>
            <p:nvPr/>
          </p:nvSpPr>
          <p:spPr>
            <a:xfrm flipH="1">
              <a:off x="8002790" y="2112327"/>
              <a:ext cx="19707" cy="24278"/>
            </a:xfrm>
            <a:custGeom>
              <a:avLst/>
              <a:gdLst/>
              <a:ahLst/>
              <a:cxnLst/>
              <a:rect l="l" t="t" r="r" b="b"/>
              <a:pathLst>
                <a:path w="513" h="632" extrusionOk="0">
                  <a:moveTo>
                    <a:pt x="251" y="0"/>
                  </a:moveTo>
                  <a:cubicBezTo>
                    <a:pt x="120" y="0"/>
                    <a:pt x="1" y="131"/>
                    <a:pt x="1" y="310"/>
                  </a:cubicBezTo>
                  <a:cubicBezTo>
                    <a:pt x="1" y="477"/>
                    <a:pt x="120" y="631"/>
                    <a:pt x="251" y="631"/>
                  </a:cubicBezTo>
                  <a:cubicBezTo>
                    <a:pt x="382" y="631"/>
                    <a:pt x="513" y="488"/>
                    <a:pt x="513" y="310"/>
                  </a:cubicBezTo>
                  <a:cubicBezTo>
                    <a:pt x="513" y="131"/>
                    <a:pt x="405" y="0"/>
                    <a:pt x="2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30"/>
            <p:cNvSpPr/>
            <p:nvPr/>
          </p:nvSpPr>
          <p:spPr>
            <a:xfrm flipH="1">
              <a:off x="8001869" y="2079289"/>
              <a:ext cx="41219" cy="18439"/>
            </a:xfrm>
            <a:custGeom>
              <a:avLst/>
              <a:gdLst/>
              <a:ahLst/>
              <a:cxnLst/>
              <a:rect l="l" t="t" r="r" b="b"/>
              <a:pathLst>
                <a:path w="1073" h="480" extrusionOk="0">
                  <a:moveTo>
                    <a:pt x="676" y="1"/>
                  </a:moveTo>
                  <a:cubicBezTo>
                    <a:pt x="108" y="1"/>
                    <a:pt x="1" y="459"/>
                    <a:pt x="1" y="479"/>
                  </a:cubicBezTo>
                  <a:cubicBezTo>
                    <a:pt x="232" y="109"/>
                    <a:pt x="614" y="44"/>
                    <a:pt x="854" y="44"/>
                  </a:cubicBezTo>
                  <a:cubicBezTo>
                    <a:pt x="984" y="44"/>
                    <a:pt x="1072" y="63"/>
                    <a:pt x="1072" y="63"/>
                  </a:cubicBezTo>
                  <a:cubicBezTo>
                    <a:pt x="920" y="19"/>
                    <a:pt x="789" y="1"/>
                    <a:pt x="676"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30"/>
            <p:cNvSpPr/>
            <p:nvPr/>
          </p:nvSpPr>
          <p:spPr>
            <a:xfrm flipH="1">
              <a:off x="7981280" y="2015211"/>
              <a:ext cx="102952" cy="62847"/>
            </a:xfrm>
            <a:custGeom>
              <a:avLst/>
              <a:gdLst/>
              <a:ahLst/>
              <a:cxnLst/>
              <a:rect l="l" t="t" r="r" b="b"/>
              <a:pathLst>
                <a:path w="2680" h="1636" extrusionOk="0">
                  <a:moveTo>
                    <a:pt x="1450" y="0"/>
                  </a:moveTo>
                  <a:cubicBezTo>
                    <a:pt x="1315" y="0"/>
                    <a:pt x="1176" y="21"/>
                    <a:pt x="1036" y="64"/>
                  </a:cubicBezTo>
                  <a:cubicBezTo>
                    <a:pt x="393" y="254"/>
                    <a:pt x="0" y="861"/>
                    <a:pt x="167" y="1409"/>
                  </a:cubicBezTo>
                  <a:cubicBezTo>
                    <a:pt x="216" y="1574"/>
                    <a:pt x="284" y="1635"/>
                    <a:pt x="371" y="1635"/>
                  </a:cubicBezTo>
                  <a:cubicBezTo>
                    <a:pt x="582" y="1635"/>
                    <a:pt x="907" y="1282"/>
                    <a:pt x="1369" y="1147"/>
                  </a:cubicBezTo>
                  <a:cubicBezTo>
                    <a:pt x="2024" y="957"/>
                    <a:pt x="2679" y="1266"/>
                    <a:pt x="2512" y="719"/>
                  </a:cubicBezTo>
                  <a:cubicBezTo>
                    <a:pt x="2381" y="278"/>
                    <a:pt x="1948" y="0"/>
                    <a:pt x="14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30"/>
            <p:cNvSpPr/>
            <p:nvPr/>
          </p:nvSpPr>
          <p:spPr>
            <a:xfrm flipH="1">
              <a:off x="8103403" y="2136568"/>
              <a:ext cx="49440" cy="38914"/>
            </a:xfrm>
            <a:custGeom>
              <a:avLst/>
              <a:gdLst/>
              <a:ahLst/>
              <a:cxnLst/>
              <a:rect l="l" t="t" r="r" b="b"/>
              <a:pathLst>
                <a:path w="1287" h="1013" extrusionOk="0">
                  <a:moveTo>
                    <a:pt x="643" y="0"/>
                  </a:moveTo>
                  <a:cubicBezTo>
                    <a:pt x="286" y="0"/>
                    <a:pt x="0" y="238"/>
                    <a:pt x="0" y="500"/>
                  </a:cubicBezTo>
                  <a:cubicBezTo>
                    <a:pt x="0" y="786"/>
                    <a:pt x="286" y="1012"/>
                    <a:pt x="643" y="1012"/>
                  </a:cubicBezTo>
                  <a:cubicBezTo>
                    <a:pt x="1000" y="1012"/>
                    <a:pt x="1286" y="786"/>
                    <a:pt x="1286" y="500"/>
                  </a:cubicBezTo>
                  <a:cubicBezTo>
                    <a:pt x="1286" y="215"/>
                    <a:pt x="1000" y="0"/>
                    <a:pt x="643"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30"/>
            <p:cNvSpPr/>
            <p:nvPr/>
          </p:nvSpPr>
          <p:spPr>
            <a:xfrm flipH="1">
              <a:off x="7743905" y="2143406"/>
              <a:ext cx="49440" cy="38492"/>
            </a:xfrm>
            <a:custGeom>
              <a:avLst/>
              <a:gdLst/>
              <a:ahLst/>
              <a:cxnLst/>
              <a:rect l="l" t="t" r="r" b="b"/>
              <a:pathLst>
                <a:path w="1287" h="1002" extrusionOk="0">
                  <a:moveTo>
                    <a:pt x="644" y="1"/>
                  </a:moveTo>
                  <a:cubicBezTo>
                    <a:pt x="286" y="1"/>
                    <a:pt x="1" y="239"/>
                    <a:pt x="1" y="501"/>
                  </a:cubicBezTo>
                  <a:cubicBezTo>
                    <a:pt x="1" y="787"/>
                    <a:pt x="286" y="1001"/>
                    <a:pt x="644" y="1001"/>
                  </a:cubicBezTo>
                  <a:cubicBezTo>
                    <a:pt x="1001" y="1001"/>
                    <a:pt x="1286" y="787"/>
                    <a:pt x="1286" y="501"/>
                  </a:cubicBezTo>
                  <a:cubicBezTo>
                    <a:pt x="1286" y="215"/>
                    <a:pt x="1001" y="1"/>
                    <a:pt x="644"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30"/>
            <p:cNvSpPr/>
            <p:nvPr/>
          </p:nvSpPr>
          <p:spPr>
            <a:xfrm flipH="1">
              <a:off x="7884316" y="2134724"/>
              <a:ext cx="58122" cy="48825"/>
            </a:xfrm>
            <a:custGeom>
              <a:avLst/>
              <a:gdLst/>
              <a:ahLst/>
              <a:cxnLst/>
              <a:rect l="l" t="t" r="r" b="b"/>
              <a:pathLst>
                <a:path w="1513" h="1271" extrusionOk="0">
                  <a:moveTo>
                    <a:pt x="846" y="1"/>
                  </a:moveTo>
                  <a:cubicBezTo>
                    <a:pt x="548" y="13"/>
                    <a:pt x="274" y="72"/>
                    <a:pt x="0" y="167"/>
                  </a:cubicBezTo>
                  <a:cubicBezTo>
                    <a:pt x="286" y="132"/>
                    <a:pt x="572" y="120"/>
                    <a:pt x="846" y="84"/>
                  </a:cubicBezTo>
                  <a:cubicBezTo>
                    <a:pt x="1000" y="84"/>
                    <a:pt x="1131" y="108"/>
                    <a:pt x="1250" y="144"/>
                  </a:cubicBezTo>
                  <a:cubicBezTo>
                    <a:pt x="1310" y="179"/>
                    <a:pt x="1357" y="203"/>
                    <a:pt x="1369" y="251"/>
                  </a:cubicBezTo>
                  <a:cubicBezTo>
                    <a:pt x="1369" y="298"/>
                    <a:pt x="1381" y="346"/>
                    <a:pt x="1357" y="406"/>
                  </a:cubicBezTo>
                  <a:cubicBezTo>
                    <a:pt x="1310" y="525"/>
                    <a:pt x="1215" y="620"/>
                    <a:pt x="1119" y="715"/>
                  </a:cubicBezTo>
                  <a:cubicBezTo>
                    <a:pt x="1024" y="822"/>
                    <a:pt x="905" y="894"/>
                    <a:pt x="786" y="965"/>
                  </a:cubicBezTo>
                  <a:cubicBezTo>
                    <a:pt x="548" y="1096"/>
                    <a:pt x="286" y="1215"/>
                    <a:pt x="0" y="1263"/>
                  </a:cubicBezTo>
                  <a:cubicBezTo>
                    <a:pt x="41" y="1268"/>
                    <a:pt x="83" y="1270"/>
                    <a:pt x="124" y="1270"/>
                  </a:cubicBezTo>
                  <a:cubicBezTo>
                    <a:pt x="371" y="1270"/>
                    <a:pt x="620" y="1184"/>
                    <a:pt x="834" y="1072"/>
                  </a:cubicBezTo>
                  <a:cubicBezTo>
                    <a:pt x="965" y="1013"/>
                    <a:pt x="1084" y="918"/>
                    <a:pt x="1203" y="834"/>
                  </a:cubicBezTo>
                  <a:cubicBezTo>
                    <a:pt x="1310" y="739"/>
                    <a:pt x="1429" y="620"/>
                    <a:pt x="1488" y="477"/>
                  </a:cubicBezTo>
                  <a:cubicBezTo>
                    <a:pt x="1512" y="406"/>
                    <a:pt x="1512" y="298"/>
                    <a:pt x="1488" y="203"/>
                  </a:cubicBezTo>
                  <a:cubicBezTo>
                    <a:pt x="1453" y="120"/>
                    <a:pt x="1369" y="72"/>
                    <a:pt x="1298" y="48"/>
                  </a:cubicBezTo>
                  <a:cubicBezTo>
                    <a:pt x="1143" y="1"/>
                    <a:pt x="1000" y="1"/>
                    <a:pt x="846"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30"/>
            <p:cNvSpPr/>
            <p:nvPr/>
          </p:nvSpPr>
          <p:spPr>
            <a:xfrm flipH="1">
              <a:off x="7524369" y="2373480"/>
              <a:ext cx="466089" cy="964677"/>
            </a:xfrm>
            <a:custGeom>
              <a:avLst/>
              <a:gdLst/>
              <a:ahLst/>
              <a:cxnLst/>
              <a:rect l="l" t="t" r="r" b="b"/>
              <a:pathLst>
                <a:path w="12133" h="25112" extrusionOk="0">
                  <a:moveTo>
                    <a:pt x="6144" y="1"/>
                  </a:moveTo>
                  <a:cubicBezTo>
                    <a:pt x="6965" y="4501"/>
                    <a:pt x="4239" y="7109"/>
                    <a:pt x="4239" y="7109"/>
                  </a:cubicBezTo>
                  <a:lnTo>
                    <a:pt x="3500" y="6787"/>
                  </a:lnTo>
                  <a:cubicBezTo>
                    <a:pt x="3500" y="6787"/>
                    <a:pt x="2215" y="13157"/>
                    <a:pt x="1107" y="15753"/>
                  </a:cubicBezTo>
                  <a:cubicBezTo>
                    <a:pt x="1107" y="15753"/>
                    <a:pt x="0" y="18670"/>
                    <a:pt x="1595" y="25111"/>
                  </a:cubicBezTo>
                  <a:cubicBezTo>
                    <a:pt x="1595" y="25111"/>
                    <a:pt x="8644" y="24778"/>
                    <a:pt x="11180" y="24075"/>
                  </a:cubicBezTo>
                  <a:cubicBezTo>
                    <a:pt x="11180" y="24075"/>
                    <a:pt x="10335" y="13633"/>
                    <a:pt x="9561" y="10359"/>
                  </a:cubicBezTo>
                  <a:cubicBezTo>
                    <a:pt x="9561" y="10359"/>
                    <a:pt x="11918" y="9038"/>
                    <a:pt x="12025" y="6633"/>
                  </a:cubicBezTo>
                  <a:cubicBezTo>
                    <a:pt x="12132" y="4216"/>
                    <a:pt x="10763" y="4704"/>
                    <a:pt x="11120" y="1037"/>
                  </a:cubicBezTo>
                  <a:cubicBezTo>
                    <a:pt x="11120" y="1037"/>
                    <a:pt x="8203" y="144"/>
                    <a:pt x="61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0"/>
            <p:cNvSpPr/>
            <p:nvPr/>
          </p:nvSpPr>
          <p:spPr>
            <a:xfrm flipH="1">
              <a:off x="7748476" y="2373480"/>
              <a:ext cx="5993" cy="59505"/>
            </a:xfrm>
            <a:custGeom>
              <a:avLst/>
              <a:gdLst/>
              <a:ahLst/>
              <a:cxnLst/>
              <a:rect l="l" t="t" r="r" b="b"/>
              <a:pathLst>
                <a:path w="156" h="1549" extrusionOk="0">
                  <a:moveTo>
                    <a:pt x="1" y="1"/>
                  </a:moveTo>
                  <a:lnTo>
                    <a:pt x="1" y="1"/>
                  </a:lnTo>
                  <a:cubicBezTo>
                    <a:pt x="90" y="468"/>
                    <a:pt x="138" y="895"/>
                    <a:pt x="152" y="1307"/>
                  </a:cubicBezTo>
                  <a:lnTo>
                    <a:pt x="152" y="1307"/>
                  </a:lnTo>
                  <a:cubicBezTo>
                    <a:pt x="139" y="904"/>
                    <a:pt x="96" y="482"/>
                    <a:pt x="36" y="37"/>
                  </a:cubicBezTo>
                  <a:lnTo>
                    <a:pt x="1" y="1"/>
                  </a:lnTo>
                  <a:close/>
                  <a:moveTo>
                    <a:pt x="152" y="1307"/>
                  </a:moveTo>
                  <a:lnTo>
                    <a:pt x="152" y="1307"/>
                  </a:lnTo>
                  <a:cubicBezTo>
                    <a:pt x="154" y="1388"/>
                    <a:pt x="155" y="1469"/>
                    <a:pt x="155" y="1549"/>
                  </a:cubicBezTo>
                  <a:cubicBezTo>
                    <a:pt x="155" y="1468"/>
                    <a:pt x="154" y="1388"/>
                    <a:pt x="152" y="1307"/>
                  </a:cubicBezTo>
                  <a:close/>
                </a:path>
              </a:pathLst>
            </a:custGeom>
            <a:solidFill>
              <a:srgbClr val="9ED0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30"/>
            <p:cNvSpPr/>
            <p:nvPr/>
          </p:nvSpPr>
          <p:spPr>
            <a:xfrm flipH="1">
              <a:off x="7842255" y="2596716"/>
              <a:ext cx="210898" cy="73642"/>
            </a:xfrm>
            <a:custGeom>
              <a:avLst/>
              <a:gdLst/>
              <a:ahLst/>
              <a:cxnLst/>
              <a:rect l="l" t="t" r="r" b="b"/>
              <a:pathLst>
                <a:path w="5490" h="1917" extrusionOk="0">
                  <a:moveTo>
                    <a:pt x="5490" y="1131"/>
                  </a:moveTo>
                  <a:lnTo>
                    <a:pt x="5156" y="1810"/>
                  </a:lnTo>
                  <a:lnTo>
                    <a:pt x="2823" y="143"/>
                  </a:lnTo>
                  <a:lnTo>
                    <a:pt x="394" y="1917"/>
                  </a:lnTo>
                  <a:lnTo>
                    <a:pt x="1" y="1203"/>
                  </a:lnTo>
                  <a:lnTo>
                    <a:pt x="2823" y="0"/>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30"/>
            <p:cNvSpPr/>
            <p:nvPr/>
          </p:nvSpPr>
          <p:spPr>
            <a:xfrm flipH="1">
              <a:off x="7555478" y="3069618"/>
              <a:ext cx="174289" cy="93502"/>
            </a:xfrm>
            <a:custGeom>
              <a:avLst/>
              <a:gdLst/>
              <a:ahLst/>
              <a:cxnLst/>
              <a:rect l="l" t="t" r="r" b="b"/>
              <a:pathLst>
                <a:path w="4537" h="2434" extrusionOk="0">
                  <a:moveTo>
                    <a:pt x="978" y="1"/>
                  </a:moveTo>
                  <a:cubicBezTo>
                    <a:pt x="977" y="1"/>
                    <a:pt x="977" y="1"/>
                    <a:pt x="977" y="1"/>
                  </a:cubicBezTo>
                  <a:lnTo>
                    <a:pt x="1" y="1096"/>
                  </a:lnTo>
                  <a:cubicBezTo>
                    <a:pt x="1065" y="2211"/>
                    <a:pt x="2485" y="2434"/>
                    <a:pt x="3451" y="2434"/>
                  </a:cubicBezTo>
                  <a:cubicBezTo>
                    <a:pt x="4095" y="2434"/>
                    <a:pt x="4537" y="2335"/>
                    <a:pt x="4537" y="2335"/>
                  </a:cubicBezTo>
                  <a:lnTo>
                    <a:pt x="4287" y="632"/>
                  </a:lnTo>
                  <a:cubicBezTo>
                    <a:pt x="3990" y="773"/>
                    <a:pt x="3677" y="829"/>
                    <a:pt x="3366" y="829"/>
                  </a:cubicBezTo>
                  <a:cubicBezTo>
                    <a:pt x="2173" y="829"/>
                    <a:pt x="1022" y="1"/>
                    <a:pt x="9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30"/>
            <p:cNvSpPr/>
            <p:nvPr/>
          </p:nvSpPr>
          <p:spPr>
            <a:xfrm flipH="1">
              <a:off x="7592510" y="3068734"/>
              <a:ext cx="136335" cy="93848"/>
            </a:xfrm>
            <a:custGeom>
              <a:avLst/>
              <a:gdLst/>
              <a:ahLst/>
              <a:cxnLst/>
              <a:rect l="l" t="t" r="r" b="b"/>
              <a:pathLst>
                <a:path w="3549" h="2443" extrusionOk="0">
                  <a:moveTo>
                    <a:pt x="977" y="0"/>
                  </a:moveTo>
                  <a:lnTo>
                    <a:pt x="0" y="1108"/>
                  </a:lnTo>
                  <a:cubicBezTo>
                    <a:pt x="1054" y="2206"/>
                    <a:pt x="2441" y="2443"/>
                    <a:pt x="3404" y="2443"/>
                  </a:cubicBezTo>
                  <a:cubicBezTo>
                    <a:pt x="3453" y="2443"/>
                    <a:pt x="3501" y="2442"/>
                    <a:pt x="3548" y="2441"/>
                  </a:cubicBezTo>
                  <a:cubicBezTo>
                    <a:pt x="2584" y="2429"/>
                    <a:pt x="1215" y="2191"/>
                    <a:pt x="167" y="1108"/>
                  </a:cubicBezTo>
                  <a:lnTo>
                    <a:pt x="1084" y="84"/>
                  </a:lnTo>
                  <a:cubicBezTo>
                    <a:pt x="1024" y="36"/>
                    <a:pt x="977" y="0"/>
                    <a:pt x="977" y="0"/>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30"/>
            <p:cNvSpPr/>
            <p:nvPr/>
          </p:nvSpPr>
          <p:spPr>
            <a:xfrm flipH="1">
              <a:off x="7564617" y="3093897"/>
              <a:ext cx="32499" cy="7875"/>
            </a:xfrm>
            <a:custGeom>
              <a:avLst/>
              <a:gdLst/>
              <a:ahLst/>
              <a:cxnLst/>
              <a:rect l="l" t="t" r="r" b="b"/>
              <a:pathLst>
                <a:path w="846" h="205" extrusionOk="0">
                  <a:moveTo>
                    <a:pt x="834" y="0"/>
                  </a:moveTo>
                  <a:cubicBezTo>
                    <a:pt x="572" y="143"/>
                    <a:pt x="286" y="179"/>
                    <a:pt x="0" y="203"/>
                  </a:cubicBezTo>
                  <a:cubicBezTo>
                    <a:pt x="29" y="204"/>
                    <a:pt x="58" y="204"/>
                    <a:pt x="86" y="204"/>
                  </a:cubicBezTo>
                  <a:cubicBezTo>
                    <a:pt x="345" y="204"/>
                    <a:pt x="610" y="156"/>
                    <a:pt x="846" y="60"/>
                  </a:cubicBezTo>
                  <a:lnTo>
                    <a:pt x="834" y="0"/>
                  </a:lnTo>
                  <a:close/>
                </a:path>
              </a:pathLst>
            </a:custGeom>
            <a:solidFill>
              <a:srgbClr val="9ED0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30"/>
            <p:cNvSpPr/>
            <p:nvPr/>
          </p:nvSpPr>
          <p:spPr>
            <a:xfrm flipH="1">
              <a:off x="7866042" y="2373480"/>
              <a:ext cx="499049" cy="959645"/>
            </a:xfrm>
            <a:custGeom>
              <a:avLst/>
              <a:gdLst/>
              <a:ahLst/>
              <a:cxnLst/>
              <a:rect l="l" t="t" r="r" b="b"/>
              <a:pathLst>
                <a:path w="12991" h="24981" extrusionOk="0">
                  <a:moveTo>
                    <a:pt x="5990" y="1"/>
                  </a:moveTo>
                  <a:cubicBezTo>
                    <a:pt x="3930" y="144"/>
                    <a:pt x="1013" y="1037"/>
                    <a:pt x="1013" y="1037"/>
                  </a:cubicBezTo>
                  <a:cubicBezTo>
                    <a:pt x="1370" y="4704"/>
                    <a:pt x="1" y="4216"/>
                    <a:pt x="108" y="6633"/>
                  </a:cubicBezTo>
                  <a:cubicBezTo>
                    <a:pt x="215" y="9038"/>
                    <a:pt x="2584" y="10359"/>
                    <a:pt x="2584" y="10359"/>
                  </a:cubicBezTo>
                  <a:cubicBezTo>
                    <a:pt x="1811" y="13633"/>
                    <a:pt x="953" y="24075"/>
                    <a:pt x="953" y="24075"/>
                  </a:cubicBezTo>
                  <a:cubicBezTo>
                    <a:pt x="3489" y="24778"/>
                    <a:pt x="11407" y="24980"/>
                    <a:pt x="11407" y="24980"/>
                  </a:cubicBezTo>
                  <a:cubicBezTo>
                    <a:pt x="12991" y="18539"/>
                    <a:pt x="11026" y="15753"/>
                    <a:pt x="11026" y="15753"/>
                  </a:cubicBezTo>
                  <a:cubicBezTo>
                    <a:pt x="9919" y="13157"/>
                    <a:pt x="8633" y="6787"/>
                    <a:pt x="8633" y="6787"/>
                  </a:cubicBezTo>
                  <a:lnTo>
                    <a:pt x="7895" y="7109"/>
                  </a:lnTo>
                  <a:cubicBezTo>
                    <a:pt x="7895" y="7109"/>
                    <a:pt x="5168" y="4501"/>
                    <a:pt x="5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30"/>
            <p:cNvSpPr/>
            <p:nvPr/>
          </p:nvSpPr>
          <p:spPr>
            <a:xfrm flipH="1">
              <a:off x="8134980" y="2373480"/>
              <a:ext cx="5993" cy="59505"/>
            </a:xfrm>
            <a:custGeom>
              <a:avLst/>
              <a:gdLst/>
              <a:ahLst/>
              <a:cxnLst/>
              <a:rect l="l" t="t" r="r" b="b"/>
              <a:pathLst>
                <a:path w="156" h="1549" extrusionOk="0">
                  <a:moveTo>
                    <a:pt x="156" y="1"/>
                  </a:moveTo>
                  <a:lnTo>
                    <a:pt x="120" y="37"/>
                  </a:lnTo>
                  <a:cubicBezTo>
                    <a:pt x="60" y="482"/>
                    <a:pt x="18" y="904"/>
                    <a:pt x="5" y="1307"/>
                  </a:cubicBezTo>
                  <a:lnTo>
                    <a:pt x="5" y="1307"/>
                  </a:lnTo>
                  <a:cubicBezTo>
                    <a:pt x="18" y="895"/>
                    <a:pt x="66" y="468"/>
                    <a:pt x="156" y="1"/>
                  </a:cubicBezTo>
                  <a:close/>
                  <a:moveTo>
                    <a:pt x="5" y="1307"/>
                  </a:moveTo>
                  <a:cubicBezTo>
                    <a:pt x="2" y="1388"/>
                    <a:pt x="1" y="1468"/>
                    <a:pt x="1" y="1549"/>
                  </a:cubicBezTo>
                  <a:cubicBezTo>
                    <a:pt x="1" y="1469"/>
                    <a:pt x="2" y="1388"/>
                    <a:pt x="5" y="1307"/>
                  </a:cubicBezTo>
                  <a:close/>
                </a:path>
              </a:pathLst>
            </a:custGeom>
            <a:solidFill>
              <a:srgbClr val="9ED0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30"/>
            <p:cNvSpPr/>
            <p:nvPr/>
          </p:nvSpPr>
          <p:spPr>
            <a:xfrm flipH="1">
              <a:off x="8160147" y="3069618"/>
              <a:ext cx="174289" cy="93502"/>
            </a:xfrm>
            <a:custGeom>
              <a:avLst/>
              <a:gdLst/>
              <a:ahLst/>
              <a:cxnLst/>
              <a:rect l="l" t="t" r="r" b="b"/>
              <a:pathLst>
                <a:path w="4537" h="2434" extrusionOk="0">
                  <a:moveTo>
                    <a:pt x="3548" y="1"/>
                  </a:moveTo>
                  <a:cubicBezTo>
                    <a:pt x="3523" y="1"/>
                    <a:pt x="2375" y="829"/>
                    <a:pt x="1177" y="829"/>
                  </a:cubicBezTo>
                  <a:cubicBezTo>
                    <a:pt x="865" y="829"/>
                    <a:pt x="550" y="773"/>
                    <a:pt x="251" y="632"/>
                  </a:cubicBezTo>
                  <a:lnTo>
                    <a:pt x="1" y="2335"/>
                  </a:lnTo>
                  <a:cubicBezTo>
                    <a:pt x="1" y="2335"/>
                    <a:pt x="442" y="2434"/>
                    <a:pt x="1086" y="2434"/>
                  </a:cubicBezTo>
                  <a:cubicBezTo>
                    <a:pt x="2052" y="2434"/>
                    <a:pt x="3472" y="2211"/>
                    <a:pt x="4537" y="1096"/>
                  </a:cubicBezTo>
                  <a:lnTo>
                    <a:pt x="3549" y="1"/>
                  </a:lnTo>
                  <a:cubicBezTo>
                    <a:pt x="3549" y="1"/>
                    <a:pt x="3548" y="1"/>
                    <a:pt x="35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30"/>
            <p:cNvSpPr/>
            <p:nvPr/>
          </p:nvSpPr>
          <p:spPr>
            <a:xfrm flipH="1">
              <a:off x="8160607" y="3068734"/>
              <a:ext cx="136335" cy="93848"/>
            </a:xfrm>
            <a:custGeom>
              <a:avLst/>
              <a:gdLst/>
              <a:ahLst/>
              <a:cxnLst/>
              <a:rect l="l" t="t" r="r" b="b"/>
              <a:pathLst>
                <a:path w="3549" h="2443" extrusionOk="0">
                  <a:moveTo>
                    <a:pt x="2573" y="0"/>
                  </a:moveTo>
                  <a:cubicBezTo>
                    <a:pt x="2573" y="0"/>
                    <a:pt x="2525" y="36"/>
                    <a:pt x="2477" y="84"/>
                  </a:cubicBezTo>
                  <a:lnTo>
                    <a:pt x="3382" y="1108"/>
                  </a:lnTo>
                  <a:cubicBezTo>
                    <a:pt x="2334" y="2191"/>
                    <a:pt x="965" y="2429"/>
                    <a:pt x="1" y="2441"/>
                  </a:cubicBezTo>
                  <a:cubicBezTo>
                    <a:pt x="48" y="2442"/>
                    <a:pt x="96" y="2443"/>
                    <a:pt x="146" y="2443"/>
                  </a:cubicBezTo>
                  <a:cubicBezTo>
                    <a:pt x="1108" y="2443"/>
                    <a:pt x="2496" y="2206"/>
                    <a:pt x="3549" y="1108"/>
                  </a:cubicBezTo>
                  <a:lnTo>
                    <a:pt x="257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30"/>
            <p:cNvSpPr/>
            <p:nvPr/>
          </p:nvSpPr>
          <p:spPr>
            <a:xfrm flipH="1">
              <a:off x="8292332" y="3093897"/>
              <a:ext cx="32499" cy="7875"/>
            </a:xfrm>
            <a:custGeom>
              <a:avLst/>
              <a:gdLst/>
              <a:ahLst/>
              <a:cxnLst/>
              <a:rect l="l" t="t" r="r" b="b"/>
              <a:pathLst>
                <a:path w="846" h="205" extrusionOk="0">
                  <a:moveTo>
                    <a:pt x="12" y="0"/>
                  </a:moveTo>
                  <a:lnTo>
                    <a:pt x="1" y="60"/>
                  </a:lnTo>
                  <a:cubicBezTo>
                    <a:pt x="236" y="156"/>
                    <a:pt x="501" y="204"/>
                    <a:pt x="760" y="204"/>
                  </a:cubicBezTo>
                  <a:cubicBezTo>
                    <a:pt x="789" y="204"/>
                    <a:pt x="817" y="204"/>
                    <a:pt x="846" y="203"/>
                  </a:cubicBezTo>
                  <a:cubicBezTo>
                    <a:pt x="560" y="179"/>
                    <a:pt x="274" y="143"/>
                    <a:pt x="12" y="0"/>
                  </a:cubicBezTo>
                  <a:close/>
                </a:path>
              </a:pathLst>
            </a:custGeom>
            <a:solidFill>
              <a:srgbClr val="9ED0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30"/>
            <p:cNvSpPr/>
            <p:nvPr/>
          </p:nvSpPr>
          <p:spPr>
            <a:xfrm flipH="1">
              <a:off x="7925959" y="3024364"/>
              <a:ext cx="44408" cy="44408"/>
            </a:xfrm>
            <a:custGeom>
              <a:avLst/>
              <a:gdLst/>
              <a:ahLst/>
              <a:cxnLst/>
              <a:rect l="l" t="t" r="r" b="b"/>
              <a:pathLst>
                <a:path w="1156" h="1156" extrusionOk="0">
                  <a:moveTo>
                    <a:pt x="584" y="0"/>
                  </a:moveTo>
                  <a:cubicBezTo>
                    <a:pt x="263" y="0"/>
                    <a:pt x="1" y="250"/>
                    <a:pt x="1" y="584"/>
                  </a:cubicBezTo>
                  <a:cubicBezTo>
                    <a:pt x="1" y="905"/>
                    <a:pt x="263" y="1155"/>
                    <a:pt x="584" y="1155"/>
                  </a:cubicBezTo>
                  <a:cubicBezTo>
                    <a:pt x="906" y="1155"/>
                    <a:pt x="1156" y="893"/>
                    <a:pt x="1156" y="584"/>
                  </a:cubicBezTo>
                  <a:cubicBezTo>
                    <a:pt x="1156" y="250"/>
                    <a:pt x="894" y="0"/>
                    <a:pt x="5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30"/>
            <p:cNvSpPr/>
            <p:nvPr/>
          </p:nvSpPr>
          <p:spPr>
            <a:xfrm flipH="1">
              <a:off x="7925959" y="3199080"/>
              <a:ext cx="44408" cy="44869"/>
            </a:xfrm>
            <a:custGeom>
              <a:avLst/>
              <a:gdLst/>
              <a:ahLst/>
              <a:cxnLst/>
              <a:rect l="l" t="t" r="r" b="b"/>
              <a:pathLst>
                <a:path w="1156" h="1168" extrusionOk="0">
                  <a:moveTo>
                    <a:pt x="584" y="1"/>
                  </a:moveTo>
                  <a:cubicBezTo>
                    <a:pt x="263" y="1"/>
                    <a:pt x="1" y="274"/>
                    <a:pt x="1" y="584"/>
                  </a:cubicBezTo>
                  <a:cubicBezTo>
                    <a:pt x="1" y="917"/>
                    <a:pt x="263" y="1167"/>
                    <a:pt x="584" y="1167"/>
                  </a:cubicBezTo>
                  <a:cubicBezTo>
                    <a:pt x="906" y="1167"/>
                    <a:pt x="1156" y="893"/>
                    <a:pt x="1156" y="584"/>
                  </a:cubicBezTo>
                  <a:cubicBezTo>
                    <a:pt x="1156" y="262"/>
                    <a:pt x="894" y="1"/>
                    <a:pt x="58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30"/>
            <p:cNvSpPr/>
            <p:nvPr/>
          </p:nvSpPr>
          <p:spPr>
            <a:xfrm flipH="1">
              <a:off x="7940596" y="2190542"/>
              <a:ext cx="72297" cy="40221"/>
            </a:xfrm>
            <a:custGeom>
              <a:avLst/>
              <a:gdLst/>
              <a:ahLst/>
              <a:cxnLst/>
              <a:rect l="l" t="t" r="r" b="b"/>
              <a:pathLst>
                <a:path w="1882" h="1047" extrusionOk="0">
                  <a:moveTo>
                    <a:pt x="1" y="0"/>
                  </a:moveTo>
                  <a:cubicBezTo>
                    <a:pt x="1" y="0"/>
                    <a:pt x="240" y="1046"/>
                    <a:pt x="829" y="1046"/>
                  </a:cubicBezTo>
                  <a:cubicBezTo>
                    <a:pt x="1101" y="1046"/>
                    <a:pt x="1449" y="822"/>
                    <a:pt x="1882" y="167"/>
                  </a:cubicBez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30"/>
            <p:cNvSpPr/>
            <p:nvPr/>
          </p:nvSpPr>
          <p:spPr>
            <a:xfrm flipH="1">
              <a:off x="7668470" y="1797161"/>
              <a:ext cx="543841" cy="301481"/>
            </a:xfrm>
            <a:custGeom>
              <a:avLst/>
              <a:gdLst/>
              <a:ahLst/>
              <a:cxnLst/>
              <a:rect l="l" t="t" r="r" b="b"/>
              <a:pathLst>
                <a:path w="14157" h="7848" extrusionOk="0">
                  <a:moveTo>
                    <a:pt x="7073" y="1"/>
                  </a:moveTo>
                  <a:cubicBezTo>
                    <a:pt x="0" y="1"/>
                    <a:pt x="667" y="6347"/>
                    <a:pt x="667" y="7847"/>
                  </a:cubicBezTo>
                  <a:cubicBezTo>
                    <a:pt x="667" y="7847"/>
                    <a:pt x="683" y="7848"/>
                    <a:pt x="713" y="7848"/>
                  </a:cubicBezTo>
                  <a:cubicBezTo>
                    <a:pt x="1244" y="7848"/>
                    <a:pt x="6130" y="7730"/>
                    <a:pt x="4418" y="3370"/>
                  </a:cubicBezTo>
                  <a:lnTo>
                    <a:pt x="4418" y="3370"/>
                  </a:lnTo>
                  <a:cubicBezTo>
                    <a:pt x="4418" y="3371"/>
                    <a:pt x="8335" y="6609"/>
                    <a:pt x="13490" y="7383"/>
                  </a:cubicBezTo>
                  <a:cubicBezTo>
                    <a:pt x="13490" y="7383"/>
                    <a:pt x="14157" y="1"/>
                    <a:pt x="7073"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30"/>
            <p:cNvSpPr/>
            <p:nvPr/>
          </p:nvSpPr>
          <p:spPr>
            <a:xfrm flipH="1">
              <a:off x="7655178" y="1768349"/>
              <a:ext cx="557094" cy="330292"/>
            </a:xfrm>
            <a:custGeom>
              <a:avLst/>
              <a:gdLst/>
              <a:ahLst/>
              <a:cxnLst/>
              <a:rect l="l" t="t" r="r" b="b"/>
              <a:pathLst>
                <a:path w="14502" h="8598" extrusionOk="0">
                  <a:moveTo>
                    <a:pt x="7054" y="1"/>
                  </a:moveTo>
                  <a:cubicBezTo>
                    <a:pt x="1" y="1"/>
                    <a:pt x="666" y="6967"/>
                    <a:pt x="666" y="8597"/>
                  </a:cubicBezTo>
                  <a:cubicBezTo>
                    <a:pt x="666" y="8597"/>
                    <a:pt x="680" y="8597"/>
                    <a:pt x="705" y="8597"/>
                  </a:cubicBezTo>
                  <a:cubicBezTo>
                    <a:pt x="1198" y="8597"/>
                    <a:pt x="6137" y="8479"/>
                    <a:pt x="4417" y="3692"/>
                  </a:cubicBezTo>
                  <a:lnTo>
                    <a:pt x="4417" y="3692"/>
                  </a:lnTo>
                  <a:cubicBezTo>
                    <a:pt x="4417" y="3692"/>
                    <a:pt x="8334" y="7240"/>
                    <a:pt x="13489" y="8097"/>
                  </a:cubicBezTo>
                  <a:cubicBezTo>
                    <a:pt x="13489" y="8097"/>
                    <a:pt x="14501" y="1"/>
                    <a:pt x="7072" y="1"/>
                  </a:cubicBezTo>
                  <a:cubicBezTo>
                    <a:pt x="7066" y="1"/>
                    <a:pt x="7060" y="1"/>
                    <a:pt x="70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30"/>
            <p:cNvSpPr/>
            <p:nvPr/>
          </p:nvSpPr>
          <p:spPr>
            <a:xfrm flipH="1">
              <a:off x="7309390" y="4724468"/>
              <a:ext cx="361831" cy="154198"/>
            </a:xfrm>
            <a:custGeom>
              <a:avLst/>
              <a:gdLst/>
              <a:ahLst/>
              <a:cxnLst/>
              <a:rect l="l" t="t" r="r" b="b"/>
              <a:pathLst>
                <a:path w="9419" h="4014" extrusionOk="0">
                  <a:moveTo>
                    <a:pt x="4835" y="1"/>
                  </a:moveTo>
                  <a:lnTo>
                    <a:pt x="72" y="656"/>
                  </a:lnTo>
                  <a:cubicBezTo>
                    <a:pt x="1" y="2715"/>
                    <a:pt x="12" y="4013"/>
                    <a:pt x="12" y="4013"/>
                  </a:cubicBezTo>
                  <a:lnTo>
                    <a:pt x="9252" y="2727"/>
                  </a:lnTo>
                  <a:lnTo>
                    <a:pt x="9418" y="2168"/>
                  </a:lnTo>
                  <a:cubicBezTo>
                    <a:pt x="7502" y="1787"/>
                    <a:pt x="4835" y="1"/>
                    <a:pt x="48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30"/>
            <p:cNvSpPr/>
            <p:nvPr/>
          </p:nvSpPr>
          <p:spPr>
            <a:xfrm flipH="1">
              <a:off x="7311695" y="4818242"/>
              <a:ext cx="359065" cy="60427"/>
            </a:xfrm>
            <a:custGeom>
              <a:avLst/>
              <a:gdLst/>
              <a:ahLst/>
              <a:cxnLst/>
              <a:rect l="l" t="t" r="r" b="b"/>
              <a:pathLst>
                <a:path w="9347" h="1573" extrusionOk="0">
                  <a:moveTo>
                    <a:pt x="9347" y="1"/>
                  </a:moveTo>
                  <a:lnTo>
                    <a:pt x="0" y="1358"/>
                  </a:lnTo>
                  <a:lnTo>
                    <a:pt x="12" y="1572"/>
                  </a:lnTo>
                  <a:lnTo>
                    <a:pt x="9252" y="286"/>
                  </a:lnTo>
                  <a:lnTo>
                    <a:pt x="93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30"/>
            <p:cNvSpPr/>
            <p:nvPr/>
          </p:nvSpPr>
          <p:spPr>
            <a:xfrm flipH="1">
              <a:off x="6863450" y="2350353"/>
              <a:ext cx="132186" cy="132032"/>
            </a:xfrm>
            <a:custGeom>
              <a:avLst/>
              <a:gdLst/>
              <a:ahLst/>
              <a:cxnLst/>
              <a:rect l="l" t="t" r="r" b="b"/>
              <a:pathLst>
                <a:path w="3441" h="3437" extrusionOk="0">
                  <a:moveTo>
                    <a:pt x="2722" y="1"/>
                  </a:moveTo>
                  <a:cubicBezTo>
                    <a:pt x="1941" y="1"/>
                    <a:pt x="0" y="948"/>
                    <a:pt x="0" y="948"/>
                  </a:cubicBezTo>
                  <a:lnTo>
                    <a:pt x="1953" y="3436"/>
                  </a:lnTo>
                  <a:cubicBezTo>
                    <a:pt x="2572" y="2032"/>
                    <a:pt x="1131" y="1520"/>
                    <a:pt x="1131" y="1520"/>
                  </a:cubicBezTo>
                  <a:cubicBezTo>
                    <a:pt x="1131" y="1520"/>
                    <a:pt x="3441" y="388"/>
                    <a:pt x="2965" y="55"/>
                  </a:cubicBezTo>
                  <a:cubicBezTo>
                    <a:pt x="2909" y="18"/>
                    <a:pt x="2826" y="1"/>
                    <a:pt x="2722"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30"/>
            <p:cNvSpPr/>
            <p:nvPr/>
          </p:nvSpPr>
          <p:spPr>
            <a:xfrm flipH="1">
              <a:off x="4425992" y="3189937"/>
              <a:ext cx="180704" cy="333903"/>
            </a:xfrm>
            <a:custGeom>
              <a:avLst/>
              <a:gdLst/>
              <a:ahLst/>
              <a:cxnLst/>
              <a:rect l="l" t="t" r="r" b="b"/>
              <a:pathLst>
                <a:path w="4704" h="8692" extrusionOk="0">
                  <a:moveTo>
                    <a:pt x="1012" y="0"/>
                  </a:moveTo>
                  <a:lnTo>
                    <a:pt x="0" y="8692"/>
                  </a:lnTo>
                  <a:lnTo>
                    <a:pt x="4703" y="8692"/>
                  </a:lnTo>
                  <a:cubicBezTo>
                    <a:pt x="4322" y="4977"/>
                    <a:pt x="3394" y="1298"/>
                    <a:pt x="2858" y="881"/>
                  </a:cubicBezTo>
                  <a:cubicBezTo>
                    <a:pt x="2322" y="477"/>
                    <a:pt x="1012" y="0"/>
                    <a:pt x="1012"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30"/>
            <p:cNvSpPr/>
            <p:nvPr/>
          </p:nvSpPr>
          <p:spPr>
            <a:xfrm flipH="1">
              <a:off x="4498271" y="2446470"/>
              <a:ext cx="867257" cy="880241"/>
            </a:xfrm>
            <a:custGeom>
              <a:avLst/>
              <a:gdLst/>
              <a:ahLst/>
              <a:cxnLst/>
              <a:rect l="l" t="t" r="r" b="b"/>
              <a:pathLst>
                <a:path w="22576" h="22914" extrusionOk="0">
                  <a:moveTo>
                    <a:pt x="10139" y="1"/>
                  </a:moveTo>
                  <a:cubicBezTo>
                    <a:pt x="8898" y="1"/>
                    <a:pt x="7361" y="358"/>
                    <a:pt x="5537" y="1423"/>
                  </a:cubicBezTo>
                  <a:cubicBezTo>
                    <a:pt x="1" y="4649"/>
                    <a:pt x="4299" y="9507"/>
                    <a:pt x="3799" y="11114"/>
                  </a:cubicBezTo>
                  <a:cubicBezTo>
                    <a:pt x="3287" y="12698"/>
                    <a:pt x="191" y="16329"/>
                    <a:pt x="1013" y="19461"/>
                  </a:cubicBezTo>
                  <a:cubicBezTo>
                    <a:pt x="1736" y="22207"/>
                    <a:pt x="6694" y="22914"/>
                    <a:pt x="10656" y="22914"/>
                  </a:cubicBezTo>
                  <a:cubicBezTo>
                    <a:pt x="11195" y="22914"/>
                    <a:pt x="11716" y="22900"/>
                    <a:pt x="12205" y="22878"/>
                  </a:cubicBezTo>
                  <a:cubicBezTo>
                    <a:pt x="16277" y="22723"/>
                    <a:pt x="22575" y="21211"/>
                    <a:pt x="19634" y="14543"/>
                  </a:cubicBezTo>
                  <a:cubicBezTo>
                    <a:pt x="17156" y="8905"/>
                    <a:pt x="21314" y="520"/>
                    <a:pt x="17214" y="520"/>
                  </a:cubicBezTo>
                  <a:cubicBezTo>
                    <a:pt x="16448" y="520"/>
                    <a:pt x="15394" y="812"/>
                    <a:pt x="13955" y="1470"/>
                  </a:cubicBezTo>
                  <a:cubicBezTo>
                    <a:pt x="13955" y="1470"/>
                    <a:pt x="12657" y="1"/>
                    <a:pt x="1013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30"/>
            <p:cNvSpPr/>
            <p:nvPr/>
          </p:nvSpPr>
          <p:spPr>
            <a:xfrm flipH="1">
              <a:off x="5264845" y="3189937"/>
              <a:ext cx="180704" cy="333903"/>
            </a:xfrm>
            <a:custGeom>
              <a:avLst/>
              <a:gdLst/>
              <a:ahLst/>
              <a:cxnLst/>
              <a:rect l="l" t="t" r="r" b="b"/>
              <a:pathLst>
                <a:path w="4704" h="8692" extrusionOk="0">
                  <a:moveTo>
                    <a:pt x="3691" y="0"/>
                  </a:moveTo>
                  <a:cubicBezTo>
                    <a:pt x="3691" y="0"/>
                    <a:pt x="2382" y="477"/>
                    <a:pt x="1846" y="881"/>
                  </a:cubicBezTo>
                  <a:cubicBezTo>
                    <a:pt x="1310" y="1298"/>
                    <a:pt x="369" y="4977"/>
                    <a:pt x="0" y="8692"/>
                  </a:cubicBezTo>
                  <a:lnTo>
                    <a:pt x="4703" y="8692"/>
                  </a:lnTo>
                  <a:lnTo>
                    <a:pt x="3691"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30"/>
            <p:cNvSpPr/>
            <p:nvPr/>
          </p:nvSpPr>
          <p:spPr>
            <a:xfrm flipH="1">
              <a:off x="6015420" y="3152865"/>
              <a:ext cx="256881" cy="480072"/>
            </a:xfrm>
            <a:custGeom>
              <a:avLst/>
              <a:gdLst/>
              <a:ahLst/>
              <a:cxnLst/>
              <a:rect l="l" t="t" r="r" b="b"/>
              <a:pathLst>
                <a:path w="6687" h="12497" extrusionOk="0">
                  <a:moveTo>
                    <a:pt x="1447" y="1"/>
                  </a:moveTo>
                  <a:cubicBezTo>
                    <a:pt x="1447" y="1"/>
                    <a:pt x="293" y="5347"/>
                    <a:pt x="102" y="9586"/>
                  </a:cubicBezTo>
                  <a:cubicBezTo>
                    <a:pt x="0" y="11855"/>
                    <a:pt x="1571" y="12496"/>
                    <a:pt x="3138" y="12496"/>
                  </a:cubicBezTo>
                  <a:cubicBezTo>
                    <a:pt x="4498" y="12496"/>
                    <a:pt x="5855" y="12014"/>
                    <a:pt x="6115" y="11693"/>
                  </a:cubicBezTo>
                  <a:cubicBezTo>
                    <a:pt x="6686" y="11014"/>
                    <a:pt x="4519" y="1858"/>
                    <a:pt x="3722" y="1013"/>
                  </a:cubicBezTo>
                  <a:cubicBezTo>
                    <a:pt x="2936" y="168"/>
                    <a:pt x="1447" y="1"/>
                    <a:pt x="14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30"/>
            <p:cNvSpPr/>
            <p:nvPr/>
          </p:nvSpPr>
          <p:spPr>
            <a:xfrm flipH="1">
              <a:off x="5773018" y="3375679"/>
              <a:ext cx="381038" cy="145439"/>
            </a:xfrm>
            <a:custGeom>
              <a:avLst/>
              <a:gdLst/>
              <a:ahLst/>
              <a:cxnLst/>
              <a:rect l="l" t="t" r="r" b="b"/>
              <a:pathLst>
                <a:path w="9919" h="3786" extrusionOk="0">
                  <a:moveTo>
                    <a:pt x="6125" y="0"/>
                  </a:moveTo>
                  <a:cubicBezTo>
                    <a:pt x="4470" y="0"/>
                    <a:pt x="2647" y="750"/>
                    <a:pt x="1739" y="1380"/>
                  </a:cubicBezTo>
                  <a:cubicBezTo>
                    <a:pt x="465" y="2273"/>
                    <a:pt x="1" y="3786"/>
                    <a:pt x="1" y="3786"/>
                  </a:cubicBezTo>
                  <a:lnTo>
                    <a:pt x="9716" y="3786"/>
                  </a:lnTo>
                  <a:cubicBezTo>
                    <a:pt x="9716" y="3786"/>
                    <a:pt x="9919" y="1559"/>
                    <a:pt x="8025" y="452"/>
                  </a:cubicBezTo>
                  <a:cubicBezTo>
                    <a:pt x="7473" y="130"/>
                    <a:pt x="6813" y="0"/>
                    <a:pt x="612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30"/>
            <p:cNvSpPr/>
            <p:nvPr/>
          </p:nvSpPr>
          <p:spPr>
            <a:xfrm flipH="1">
              <a:off x="5773935" y="3353205"/>
              <a:ext cx="226418" cy="167912"/>
            </a:xfrm>
            <a:custGeom>
              <a:avLst/>
              <a:gdLst/>
              <a:ahLst/>
              <a:cxnLst/>
              <a:rect l="l" t="t" r="r" b="b"/>
              <a:pathLst>
                <a:path w="5894" h="4371" extrusionOk="0">
                  <a:moveTo>
                    <a:pt x="5715" y="4371"/>
                  </a:moveTo>
                  <a:lnTo>
                    <a:pt x="0" y="4371"/>
                  </a:lnTo>
                  <a:cubicBezTo>
                    <a:pt x="917" y="1"/>
                    <a:pt x="4024" y="1037"/>
                    <a:pt x="4024" y="1037"/>
                  </a:cubicBezTo>
                  <a:lnTo>
                    <a:pt x="4024" y="1037"/>
                  </a:lnTo>
                  <a:cubicBezTo>
                    <a:pt x="5894" y="2144"/>
                    <a:pt x="5715" y="4371"/>
                    <a:pt x="5715" y="4371"/>
                  </a:cubicBezTo>
                  <a:close/>
                </a:path>
              </a:pathLst>
            </a:custGeom>
            <a:solidFill>
              <a:srgbClr val="CDDC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30"/>
            <p:cNvSpPr/>
            <p:nvPr/>
          </p:nvSpPr>
          <p:spPr>
            <a:xfrm flipH="1">
              <a:off x="7047044" y="3152865"/>
              <a:ext cx="256881" cy="480072"/>
            </a:xfrm>
            <a:custGeom>
              <a:avLst/>
              <a:gdLst/>
              <a:ahLst/>
              <a:cxnLst/>
              <a:rect l="l" t="t" r="r" b="b"/>
              <a:pathLst>
                <a:path w="6687" h="12497" extrusionOk="0">
                  <a:moveTo>
                    <a:pt x="5239" y="1"/>
                  </a:moveTo>
                  <a:cubicBezTo>
                    <a:pt x="5239" y="1"/>
                    <a:pt x="3751" y="168"/>
                    <a:pt x="2965" y="1013"/>
                  </a:cubicBezTo>
                  <a:cubicBezTo>
                    <a:pt x="2155" y="1858"/>
                    <a:pt x="0" y="11014"/>
                    <a:pt x="572" y="11693"/>
                  </a:cubicBezTo>
                  <a:cubicBezTo>
                    <a:pt x="832" y="12014"/>
                    <a:pt x="2189" y="12496"/>
                    <a:pt x="3549" y="12496"/>
                  </a:cubicBezTo>
                  <a:cubicBezTo>
                    <a:pt x="5116" y="12496"/>
                    <a:pt x="6686" y="11855"/>
                    <a:pt x="6584" y="9586"/>
                  </a:cubicBezTo>
                  <a:cubicBezTo>
                    <a:pt x="6394" y="5347"/>
                    <a:pt x="5239" y="1"/>
                    <a:pt x="523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30"/>
            <p:cNvSpPr/>
            <p:nvPr/>
          </p:nvSpPr>
          <p:spPr>
            <a:xfrm flipH="1">
              <a:off x="6236827" y="3918575"/>
              <a:ext cx="830187" cy="199912"/>
            </a:xfrm>
            <a:custGeom>
              <a:avLst/>
              <a:gdLst/>
              <a:ahLst/>
              <a:cxnLst/>
              <a:rect l="l" t="t" r="r" b="b"/>
              <a:pathLst>
                <a:path w="21611" h="5204" extrusionOk="0">
                  <a:moveTo>
                    <a:pt x="1" y="0"/>
                  </a:moveTo>
                  <a:cubicBezTo>
                    <a:pt x="1" y="0"/>
                    <a:pt x="167" y="5203"/>
                    <a:pt x="10895" y="5203"/>
                  </a:cubicBezTo>
                  <a:cubicBezTo>
                    <a:pt x="21611" y="5203"/>
                    <a:pt x="21099" y="179"/>
                    <a:pt x="21099" y="179"/>
                  </a:cubicBez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30"/>
            <p:cNvSpPr/>
            <p:nvPr/>
          </p:nvSpPr>
          <p:spPr>
            <a:xfrm flipH="1">
              <a:off x="6586239" y="3933212"/>
              <a:ext cx="106179" cy="135874"/>
            </a:xfrm>
            <a:custGeom>
              <a:avLst/>
              <a:gdLst/>
              <a:ahLst/>
              <a:cxnLst/>
              <a:rect l="l" t="t" r="r" b="b"/>
              <a:pathLst>
                <a:path w="2764" h="3537" extrusionOk="0">
                  <a:moveTo>
                    <a:pt x="299" y="0"/>
                  </a:moveTo>
                  <a:lnTo>
                    <a:pt x="302" y="18"/>
                  </a:lnTo>
                  <a:lnTo>
                    <a:pt x="302" y="18"/>
                  </a:lnTo>
                  <a:lnTo>
                    <a:pt x="2586" y="156"/>
                  </a:lnTo>
                  <a:lnTo>
                    <a:pt x="2586" y="156"/>
                  </a:lnTo>
                  <a:lnTo>
                    <a:pt x="2597" y="0"/>
                  </a:lnTo>
                  <a:close/>
                  <a:moveTo>
                    <a:pt x="2586" y="156"/>
                  </a:moveTo>
                  <a:lnTo>
                    <a:pt x="2442" y="2238"/>
                  </a:lnTo>
                  <a:lnTo>
                    <a:pt x="2763" y="167"/>
                  </a:lnTo>
                  <a:lnTo>
                    <a:pt x="2586" y="156"/>
                  </a:lnTo>
                  <a:close/>
                  <a:moveTo>
                    <a:pt x="1" y="0"/>
                  </a:moveTo>
                  <a:lnTo>
                    <a:pt x="608" y="3358"/>
                  </a:lnTo>
                  <a:lnTo>
                    <a:pt x="2597" y="3536"/>
                  </a:lnTo>
                  <a:lnTo>
                    <a:pt x="894" y="3179"/>
                  </a:lnTo>
                  <a:lnTo>
                    <a:pt x="302" y="18"/>
                  </a:lnTo>
                  <a:lnTo>
                    <a:pt x="302" y="18"/>
                  </a:lnTo>
                  <a:lnTo>
                    <a:pt x="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30"/>
            <p:cNvSpPr/>
            <p:nvPr/>
          </p:nvSpPr>
          <p:spPr>
            <a:xfrm flipH="1">
              <a:off x="6216698" y="3099813"/>
              <a:ext cx="885082" cy="849125"/>
            </a:xfrm>
            <a:custGeom>
              <a:avLst/>
              <a:gdLst/>
              <a:ahLst/>
              <a:cxnLst/>
              <a:rect l="l" t="t" r="r" b="b"/>
              <a:pathLst>
                <a:path w="23040" h="22104" extrusionOk="0">
                  <a:moveTo>
                    <a:pt x="11586" y="1"/>
                  </a:moveTo>
                  <a:lnTo>
                    <a:pt x="11586" y="13"/>
                  </a:lnTo>
                  <a:cubicBezTo>
                    <a:pt x="10514" y="120"/>
                    <a:pt x="3954" y="501"/>
                    <a:pt x="1" y="1382"/>
                  </a:cubicBezTo>
                  <a:cubicBezTo>
                    <a:pt x="1" y="1382"/>
                    <a:pt x="239" y="8407"/>
                    <a:pt x="1084" y="11490"/>
                  </a:cubicBezTo>
                  <a:cubicBezTo>
                    <a:pt x="1084" y="11490"/>
                    <a:pt x="549" y="18396"/>
                    <a:pt x="632" y="21242"/>
                  </a:cubicBezTo>
                  <a:cubicBezTo>
                    <a:pt x="632" y="21242"/>
                    <a:pt x="2418" y="22015"/>
                    <a:pt x="11383" y="22099"/>
                  </a:cubicBezTo>
                  <a:lnTo>
                    <a:pt x="11502" y="22099"/>
                  </a:lnTo>
                  <a:cubicBezTo>
                    <a:pt x="11917" y="22102"/>
                    <a:pt x="12316" y="22104"/>
                    <a:pt x="12700" y="22104"/>
                  </a:cubicBezTo>
                  <a:cubicBezTo>
                    <a:pt x="20641" y="22104"/>
                    <a:pt x="22266" y="21432"/>
                    <a:pt x="22266" y="21432"/>
                  </a:cubicBezTo>
                  <a:cubicBezTo>
                    <a:pt x="22408" y="18598"/>
                    <a:pt x="21992" y="11681"/>
                    <a:pt x="21992" y="11681"/>
                  </a:cubicBezTo>
                  <a:cubicBezTo>
                    <a:pt x="22920" y="8621"/>
                    <a:pt x="23039" y="1382"/>
                    <a:pt x="23039" y="1382"/>
                  </a:cubicBezTo>
                  <a:cubicBezTo>
                    <a:pt x="19087" y="430"/>
                    <a:pt x="12776" y="132"/>
                    <a:pt x="11705" y="13"/>
                  </a:cubicBezTo>
                  <a:lnTo>
                    <a:pt x="1170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30"/>
            <p:cNvSpPr/>
            <p:nvPr/>
          </p:nvSpPr>
          <p:spPr>
            <a:xfrm flipH="1">
              <a:off x="6230412" y="3072845"/>
              <a:ext cx="844362" cy="261184"/>
            </a:xfrm>
            <a:custGeom>
              <a:avLst/>
              <a:gdLst/>
              <a:ahLst/>
              <a:cxnLst/>
              <a:rect l="l" t="t" r="r" b="b"/>
              <a:pathLst>
                <a:path w="21980" h="6799" extrusionOk="0">
                  <a:moveTo>
                    <a:pt x="10990" y="0"/>
                  </a:moveTo>
                  <a:cubicBezTo>
                    <a:pt x="0" y="0"/>
                    <a:pt x="7644" y="6799"/>
                    <a:pt x="7644" y="6799"/>
                  </a:cubicBezTo>
                  <a:lnTo>
                    <a:pt x="10811" y="5453"/>
                  </a:lnTo>
                  <a:lnTo>
                    <a:pt x="14145" y="6727"/>
                  </a:lnTo>
                  <a:cubicBezTo>
                    <a:pt x="14145" y="6727"/>
                    <a:pt x="21979" y="0"/>
                    <a:pt x="10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30"/>
            <p:cNvSpPr/>
            <p:nvPr/>
          </p:nvSpPr>
          <p:spPr>
            <a:xfrm flipH="1">
              <a:off x="6422520" y="3162047"/>
              <a:ext cx="462901" cy="171523"/>
            </a:xfrm>
            <a:custGeom>
              <a:avLst/>
              <a:gdLst/>
              <a:ahLst/>
              <a:cxnLst/>
              <a:rect l="l" t="t" r="r" b="b"/>
              <a:pathLst>
                <a:path w="12050" h="4465" extrusionOk="0">
                  <a:moveTo>
                    <a:pt x="11907" y="0"/>
                  </a:moveTo>
                  <a:lnTo>
                    <a:pt x="11907" y="0"/>
                  </a:lnTo>
                  <a:cubicBezTo>
                    <a:pt x="11776" y="1905"/>
                    <a:pt x="9204" y="4108"/>
                    <a:pt x="9204" y="4108"/>
                  </a:cubicBezTo>
                  <a:lnTo>
                    <a:pt x="5882" y="2822"/>
                  </a:lnTo>
                  <a:lnTo>
                    <a:pt x="2715" y="4179"/>
                  </a:lnTo>
                  <a:cubicBezTo>
                    <a:pt x="2715" y="4179"/>
                    <a:pt x="262" y="1988"/>
                    <a:pt x="131" y="83"/>
                  </a:cubicBezTo>
                  <a:lnTo>
                    <a:pt x="131" y="83"/>
                  </a:lnTo>
                  <a:cubicBezTo>
                    <a:pt x="1" y="2036"/>
                    <a:pt x="2715" y="4465"/>
                    <a:pt x="2715" y="4465"/>
                  </a:cubicBezTo>
                  <a:lnTo>
                    <a:pt x="5882" y="3108"/>
                  </a:lnTo>
                  <a:lnTo>
                    <a:pt x="9204" y="4394"/>
                  </a:lnTo>
                  <a:cubicBezTo>
                    <a:pt x="9204" y="4394"/>
                    <a:pt x="12050" y="1953"/>
                    <a:pt x="11907" y="0"/>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30"/>
            <p:cNvSpPr/>
            <p:nvPr/>
          </p:nvSpPr>
          <p:spPr>
            <a:xfrm flipH="1">
              <a:off x="6490667" y="3098007"/>
              <a:ext cx="333903" cy="184354"/>
            </a:xfrm>
            <a:custGeom>
              <a:avLst/>
              <a:gdLst/>
              <a:ahLst/>
              <a:cxnLst/>
              <a:rect l="l" t="t" r="r" b="b"/>
              <a:pathLst>
                <a:path w="8692" h="4799" extrusionOk="0">
                  <a:moveTo>
                    <a:pt x="4310" y="0"/>
                  </a:moveTo>
                  <a:lnTo>
                    <a:pt x="4310" y="12"/>
                  </a:lnTo>
                  <a:cubicBezTo>
                    <a:pt x="3870" y="60"/>
                    <a:pt x="1976" y="179"/>
                    <a:pt x="0" y="405"/>
                  </a:cubicBezTo>
                  <a:cubicBezTo>
                    <a:pt x="155" y="1584"/>
                    <a:pt x="1881" y="4036"/>
                    <a:pt x="4310" y="4798"/>
                  </a:cubicBezTo>
                  <a:cubicBezTo>
                    <a:pt x="6906" y="3929"/>
                    <a:pt x="8501" y="1667"/>
                    <a:pt x="8692" y="488"/>
                  </a:cubicBezTo>
                  <a:cubicBezTo>
                    <a:pt x="6715" y="226"/>
                    <a:pt x="4846" y="72"/>
                    <a:pt x="4405" y="12"/>
                  </a:cubicBezTo>
                  <a:lnTo>
                    <a:pt x="4405"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0"/>
            <p:cNvSpPr/>
            <p:nvPr/>
          </p:nvSpPr>
          <p:spPr>
            <a:xfrm flipH="1">
              <a:off x="6358482" y="3470298"/>
              <a:ext cx="536542" cy="36187"/>
            </a:xfrm>
            <a:custGeom>
              <a:avLst/>
              <a:gdLst/>
              <a:ahLst/>
              <a:cxnLst/>
              <a:rect l="l" t="t" r="r" b="b"/>
              <a:pathLst>
                <a:path w="13967" h="942" extrusionOk="0">
                  <a:moveTo>
                    <a:pt x="0" y="942"/>
                  </a:moveTo>
                  <a:cubicBezTo>
                    <a:pt x="0" y="942"/>
                    <a:pt x="6585" y="1"/>
                    <a:pt x="13967" y="537"/>
                  </a:cubicBezTo>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0"/>
            <p:cNvSpPr/>
            <p:nvPr/>
          </p:nvSpPr>
          <p:spPr>
            <a:xfrm flipH="1">
              <a:off x="6507146" y="2933317"/>
              <a:ext cx="298677" cy="310163"/>
            </a:xfrm>
            <a:custGeom>
              <a:avLst/>
              <a:gdLst/>
              <a:ahLst/>
              <a:cxnLst/>
              <a:rect l="l" t="t" r="r" b="b"/>
              <a:pathLst>
                <a:path w="7775" h="8074" extrusionOk="0">
                  <a:moveTo>
                    <a:pt x="3880" y="1"/>
                  </a:moveTo>
                  <a:cubicBezTo>
                    <a:pt x="3873" y="1"/>
                    <a:pt x="3865" y="1"/>
                    <a:pt x="3858" y="1"/>
                  </a:cubicBezTo>
                  <a:cubicBezTo>
                    <a:pt x="1715" y="13"/>
                    <a:pt x="0" y="1775"/>
                    <a:pt x="12" y="3906"/>
                  </a:cubicBezTo>
                  <a:lnTo>
                    <a:pt x="12" y="4228"/>
                  </a:lnTo>
                  <a:cubicBezTo>
                    <a:pt x="36" y="6363"/>
                    <a:pt x="1774" y="8073"/>
                    <a:pt x="3895" y="8073"/>
                  </a:cubicBezTo>
                  <a:cubicBezTo>
                    <a:pt x="3903" y="8073"/>
                    <a:pt x="3910" y="8073"/>
                    <a:pt x="3917" y="8073"/>
                  </a:cubicBezTo>
                  <a:cubicBezTo>
                    <a:pt x="6060" y="8050"/>
                    <a:pt x="7775" y="6299"/>
                    <a:pt x="7751" y="4168"/>
                  </a:cubicBezTo>
                  <a:lnTo>
                    <a:pt x="7751" y="3847"/>
                  </a:lnTo>
                  <a:cubicBezTo>
                    <a:pt x="7739" y="1711"/>
                    <a:pt x="6001" y="1"/>
                    <a:pt x="3880"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0"/>
            <p:cNvSpPr/>
            <p:nvPr/>
          </p:nvSpPr>
          <p:spPr>
            <a:xfrm flipH="1">
              <a:off x="6857957" y="2803433"/>
              <a:ext cx="147283" cy="146438"/>
            </a:xfrm>
            <a:custGeom>
              <a:avLst/>
              <a:gdLst/>
              <a:ahLst/>
              <a:cxnLst/>
              <a:rect l="l" t="t" r="r" b="b"/>
              <a:pathLst>
                <a:path w="3834" h="3812" extrusionOk="0">
                  <a:moveTo>
                    <a:pt x="1905" y="1"/>
                  </a:moveTo>
                  <a:cubicBezTo>
                    <a:pt x="845" y="24"/>
                    <a:pt x="0" y="870"/>
                    <a:pt x="12" y="1929"/>
                  </a:cubicBezTo>
                  <a:cubicBezTo>
                    <a:pt x="24" y="2963"/>
                    <a:pt x="858" y="3811"/>
                    <a:pt x="1886" y="3811"/>
                  </a:cubicBezTo>
                  <a:cubicBezTo>
                    <a:pt x="1900" y="3811"/>
                    <a:pt x="1915" y="3811"/>
                    <a:pt x="1929" y="3811"/>
                  </a:cubicBezTo>
                  <a:cubicBezTo>
                    <a:pt x="2989" y="3799"/>
                    <a:pt x="3834" y="2953"/>
                    <a:pt x="3822" y="1894"/>
                  </a:cubicBezTo>
                  <a:cubicBezTo>
                    <a:pt x="3810" y="834"/>
                    <a:pt x="2941" y="1"/>
                    <a:pt x="1905"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30"/>
            <p:cNvSpPr/>
            <p:nvPr/>
          </p:nvSpPr>
          <p:spPr>
            <a:xfrm flipH="1">
              <a:off x="6884462" y="2868202"/>
              <a:ext cx="61502" cy="44408"/>
            </a:xfrm>
            <a:custGeom>
              <a:avLst/>
              <a:gdLst/>
              <a:ahLst/>
              <a:cxnLst/>
              <a:rect l="l" t="t" r="r" b="b"/>
              <a:pathLst>
                <a:path w="1601" h="1156" extrusionOk="0">
                  <a:moveTo>
                    <a:pt x="393" y="1"/>
                  </a:moveTo>
                  <a:cubicBezTo>
                    <a:pt x="314" y="1"/>
                    <a:pt x="232" y="10"/>
                    <a:pt x="148" y="29"/>
                  </a:cubicBezTo>
                  <a:cubicBezTo>
                    <a:pt x="148" y="29"/>
                    <a:pt x="1" y="1156"/>
                    <a:pt x="699" y="1156"/>
                  </a:cubicBezTo>
                  <a:cubicBezTo>
                    <a:pt x="912" y="1156"/>
                    <a:pt x="1203" y="1051"/>
                    <a:pt x="1600" y="779"/>
                  </a:cubicBezTo>
                  <a:cubicBezTo>
                    <a:pt x="1600" y="779"/>
                    <a:pt x="1133" y="1"/>
                    <a:pt x="393"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0"/>
            <p:cNvSpPr/>
            <p:nvPr/>
          </p:nvSpPr>
          <p:spPr>
            <a:xfrm flipH="1">
              <a:off x="6884462" y="2863976"/>
              <a:ext cx="75524" cy="34189"/>
            </a:xfrm>
            <a:custGeom>
              <a:avLst/>
              <a:gdLst/>
              <a:ahLst/>
              <a:cxnLst/>
              <a:rect l="l" t="t" r="r" b="b"/>
              <a:pathLst>
                <a:path w="1966" h="890" extrusionOk="0">
                  <a:moveTo>
                    <a:pt x="809" y="0"/>
                  </a:moveTo>
                  <a:cubicBezTo>
                    <a:pt x="570" y="0"/>
                    <a:pt x="299" y="97"/>
                    <a:pt x="1" y="353"/>
                  </a:cubicBezTo>
                  <a:cubicBezTo>
                    <a:pt x="1" y="353"/>
                    <a:pt x="250" y="206"/>
                    <a:pt x="626" y="206"/>
                  </a:cubicBezTo>
                  <a:cubicBezTo>
                    <a:pt x="990" y="206"/>
                    <a:pt x="1473" y="344"/>
                    <a:pt x="1965" y="889"/>
                  </a:cubicBezTo>
                  <a:cubicBezTo>
                    <a:pt x="1965" y="889"/>
                    <a:pt x="1534" y="0"/>
                    <a:pt x="809" y="0"/>
                  </a:cubicBezTo>
                  <a:close/>
                </a:path>
              </a:pathLst>
            </a:custGeom>
            <a:solidFill>
              <a:srgbClr val="DD82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30"/>
            <p:cNvSpPr/>
            <p:nvPr/>
          </p:nvSpPr>
          <p:spPr>
            <a:xfrm flipH="1">
              <a:off x="6323705" y="2786069"/>
              <a:ext cx="146861" cy="146400"/>
            </a:xfrm>
            <a:custGeom>
              <a:avLst/>
              <a:gdLst/>
              <a:ahLst/>
              <a:cxnLst/>
              <a:rect l="l" t="t" r="r" b="b"/>
              <a:pathLst>
                <a:path w="3823" h="3811" extrusionOk="0">
                  <a:moveTo>
                    <a:pt x="1894" y="0"/>
                  </a:moveTo>
                  <a:cubicBezTo>
                    <a:pt x="846" y="0"/>
                    <a:pt x="0" y="857"/>
                    <a:pt x="12" y="1917"/>
                  </a:cubicBezTo>
                  <a:cubicBezTo>
                    <a:pt x="24" y="2977"/>
                    <a:pt x="870" y="3810"/>
                    <a:pt x="1929" y="3810"/>
                  </a:cubicBezTo>
                  <a:cubicBezTo>
                    <a:pt x="2989" y="3786"/>
                    <a:pt x="3822" y="2941"/>
                    <a:pt x="3822" y="1881"/>
                  </a:cubicBezTo>
                  <a:cubicBezTo>
                    <a:pt x="3810" y="834"/>
                    <a:pt x="2953" y="0"/>
                    <a:pt x="1894"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30"/>
            <p:cNvSpPr/>
            <p:nvPr/>
          </p:nvSpPr>
          <p:spPr>
            <a:xfrm flipH="1">
              <a:off x="6382595" y="2850147"/>
              <a:ext cx="61426" cy="44600"/>
            </a:xfrm>
            <a:custGeom>
              <a:avLst/>
              <a:gdLst/>
              <a:ahLst/>
              <a:cxnLst/>
              <a:rect l="l" t="t" r="r" b="b"/>
              <a:pathLst>
                <a:path w="1599" h="1161" extrusionOk="0">
                  <a:moveTo>
                    <a:pt x="1212" y="1"/>
                  </a:moveTo>
                  <a:cubicBezTo>
                    <a:pt x="468" y="1"/>
                    <a:pt x="0" y="797"/>
                    <a:pt x="0" y="797"/>
                  </a:cubicBezTo>
                  <a:cubicBezTo>
                    <a:pt x="394" y="1059"/>
                    <a:pt x="682" y="1160"/>
                    <a:pt x="893" y="1160"/>
                  </a:cubicBezTo>
                  <a:cubicBezTo>
                    <a:pt x="1598" y="1160"/>
                    <a:pt x="1429" y="23"/>
                    <a:pt x="1429" y="23"/>
                  </a:cubicBezTo>
                  <a:cubicBezTo>
                    <a:pt x="1354" y="8"/>
                    <a:pt x="1282" y="1"/>
                    <a:pt x="1212" y="1"/>
                  </a:cubicBezTo>
                  <a:close/>
                </a:path>
              </a:pathLst>
            </a:custGeom>
            <a:solidFill>
              <a:srgbClr val="F2E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30"/>
            <p:cNvSpPr/>
            <p:nvPr/>
          </p:nvSpPr>
          <p:spPr>
            <a:xfrm flipH="1">
              <a:off x="6368535" y="2845767"/>
              <a:ext cx="75485" cy="34535"/>
            </a:xfrm>
            <a:custGeom>
              <a:avLst/>
              <a:gdLst/>
              <a:ahLst/>
              <a:cxnLst/>
              <a:rect l="l" t="t" r="r" b="b"/>
              <a:pathLst>
                <a:path w="1965" h="899" extrusionOk="0">
                  <a:moveTo>
                    <a:pt x="1171" y="1"/>
                  </a:moveTo>
                  <a:cubicBezTo>
                    <a:pt x="443" y="1"/>
                    <a:pt x="18" y="870"/>
                    <a:pt x="1" y="898"/>
                  </a:cubicBezTo>
                  <a:lnTo>
                    <a:pt x="1" y="898"/>
                  </a:lnTo>
                  <a:cubicBezTo>
                    <a:pt x="506" y="333"/>
                    <a:pt x="1002" y="193"/>
                    <a:pt x="1369" y="193"/>
                  </a:cubicBezTo>
                  <a:cubicBezTo>
                    <a:pt x="1729" y="193"/>
                    <a:pt x="1965" y="327"/>
                    <a:pt x="1965" y="327"/>
                  </a:cubicBezTo>
                  <a:cubicBezTo>
                    <a:pt x="1671" y="91"/>
                    <a:pt x="1405" y="1"/>
                    <a:pt x="1171" y="1"/>
                  </a:cubicBezTo>
                  <a:close/>
                  <a:moveTo>
                    <a:pt x="1" y="898"/>
                  </a:moveTo>
                  <a:cubicBezTo>
                    <a:pt x="0" y="898"/>
                    <a:pt x="0" y="899"/>
                    <a:pt x="0" y="899"/>
                  </a:cubicBezTo>
                  <a:cubicBezTo>
                    <a:pt x="0" y="899"/>
                    <a:pt x="0" y="899"/>
                    <a:pt x="0" y="899"/>
                  </a:cubicBezTo>
                  <a:cubicBezTo>
                    <a:pt x="0" y="899"/>
                    <a:pt x="0" y="899"/>
                    <a:pt x="1" y="898"/>
                  </a:cubicBezTo>
                  <a:close/>
                </a:path>
              </a:pathLst>
            </a:custGeom>
            <a:solidFill>
              <a:srgbClr val="DD82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30"/>
            <p:cNvSpPr/>
            <p:nvPr/>
          </p:nvSpPr>
          <p:spPr>
            <a:xfrm flipH="1">
              <a:off x="6508030" y="2933317"/>
              <a:ext cx="297793" cy="210015"/>
            </a:xfrm>
            <a:custGeom>
              <a:avLst/>
              <a:gdLst/>
              <a:ahLst/>
              <a:cxnLst/>
              <a:rect l="l" t="t" r="r" b="b"/>
              <a:pathLst>
                <a:path w="7752" h="5467" extrusionOk="0">
                  <a:moveTo>
                    <a:pt x="3880" y="1"/>
                  </a:moveTo>
                  <a:cubicBezTo>
                    <a:pt x="3873" y="1"/>
                    <a:pt x="3865" y="1"/>
                    <a:pt x="3858" y="1"/>
                  </a:cubicBezTo>
                  <a:cubicBezTo>
                    <a:pt x="1715" y="13"/>
                    <a:pt x="0" y="1763"/>
                    <a:pt x="12" y="3906"/>
                  </a:cubicBezTo>
                  <a:lnTo>
                    <a:pt x="12" y="4180"/>
                  </a:lnTo>
                  <a:cubicBezTo>
                    <a:pt x="1187" y="5038"/>
                    <a:pt x="2767" y="5466"/>
                    <a:pt x="4512" y="5466"/>
                  </a:cubicBezTo>
                  <a:cubicBezTo>
                    <a:pt x="4536" y="5466"/>
                    <a:pt x="4560" y="5466"/>
                    <a:pt x="4584" y="5466"/>
                  </a:cubicBezTo>
                  <a:cubicBezTo>
                    <a:pt x="5715" y="5466"/>
                    <a:pt x="6775" y="5275"/>
                    <a:pt x="7692" y="4894"/>
                  </a:cubicBezTo>
                  <a:cubicBezTo>
                    <a:pt x="7739" y="4656"/>
                    <a:pt x="7751" y="4418"/>
                    <a:pt x="7751" y="4168"/>
                  </a:cubicBezTo>
                  <a:lnTo>
                    <a:pt x="7751" y="3847"/>
                  </a:lnTo>
                  <a:cubicBezTo>
                    <a:pt x="7739" y="1711"/>
                    <a:pt x="6013" y="1"/>
                    <a:pt x="3880"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30"/>
            <p:cNvSpPr/>
            <p:nvPr/>
          </p:nvSpPr>
          <p:spPr>
            <a:xfrm flipH="1">
              <a:off x="6405580" y="2548657"/>
              <a:ext cx="512763" cy="564931"/>
            </a:xfrm>
            <a:custGeom>
              <a:avLst/>
              <a:gdLst/>
              <a:ahLst/>
              <a:cxnLst/>
              <a:rect l="l" t="t" r="r" b="b"/>
              <a:pathLst>
                <a:path w="13348" h="14706" extrusionOk="0">
                  <a:moveTo>
                    <a:pt x="6662" y="1"/>
                  </a:moveTo>
                  <a:cubicBezTo>
                    <a:pt x="6640" y="1"/>
                    <a:pt x="6618" y="1"/>
                    <a:pt x="6596" y="1"/>
                  </a:cubicBezTo>
                  <a:cubicBezTo>
                    <a:pt x="2929" y="25"/>
                    <a:pt x="0" y="3025"/>
                    <a:pt x="24" y="6680"/>
                  </a:cubicBezTo>
                  <a:lnTo>
                    <a:pt x="72" y="9181"/>
                  </a:lnTo>
                  <a:cubicBezTo>
                    <a:pt x="107" y="12825"/>
                    <a:pt x="3059" y="14705"/>
                    <a:pt x="6671" y="14705"/>
                  </a:cubicBezTo>
                  <a:cubicBezTo>
                    <a:pt x="6694" y="14705"/>
                    <a:pt x="6716" y="14705"/>
                    <a:pt x="6739" y="14705"/>
                  </a:cubicBezTo>
                  <a:cubicBezTo>
                    <a:pt x="10406" y="14669"/>
                    <a:pt x="13347" y="12729"/>
                    <a:pt x="13300" y="9062"/>
                  </a:cubicBezTo>
                  <a:lnTo>
                    <a:pt x="13276" y="6561"/>
                  </a:lnTo>
                  <a:cubicBezTo>
                    <a:pt x="13240" y="2928"/>
                    <a:pt x="10287" y="1"/>
                    <a:pt x="6662"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30"/>
            <p:cNvSpPr/>
            <p:nvPr/>
          </p:nvSpPr>
          <p:spPr>
            <a:xfrm flipH="1">
              <a:off x="6696952" y="2867472"/>
              <a:ext cx="27006" cy="33421"/>
            </a:xfrm>
            <a:custGeom>
              <a:avLst/>
              <a:gdLst/>
              <a:ahLst/>
              <a:cxnLst/>
              <a:rect l="l" t="t" r="r" b="b"/>
              <a:pathLst>
                <a:path w="703" h="870" extrusionOk="0">
                  <a:moveTo>
                    <a:pt x="346" y="1"/>
                  </a:moveTo>
                  <a:cubicBezTo>
                    <a:pt x="143" y="1"/>
                    <a:pt x="0" y="203"/>
                    <a:pt x="0" y="441"/>
                  </a:cubicBezTo>
                  <a:cubicBezTo>
                    <a:pt x="0" y="679"/>
                    <a:pt x="155" y="870"/>
                    <a:pt x="358" y="870"/>
                  </a:cubicBezTo>
                  <a:cubicBezTo>
                    <a:pt x="548" y="870"/>
                    <a:pt x="703" y="679"/>
                    <a:pt x="703" y="441"/>
                  </a:cubicBezTo>
                  <a:cubicBezTo>
                    <a:pt x="703" y="203"/>
                    <a:pt x="536" y="1"/>
                    <a:pt x="3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30"/>
            <p:cNvSpPr/>
            <p:nvPr/>
          </p:nvSpPr>
          <p:spPr>
            <a:xfrm flipH="1">
              <a:off x="6702868" y="2890023"/>
              <a:ext cx="12408" cy="9604"/>
            </a:xfrm>
            <a:custGeom>
              <a:avLst/>
              <a:gdLst/>
              <a:ahLst/>
              <a:cxnLst/>
              <a:rect l="l" t="t" r="r" b="b"/>
              <a:pathLst>
                <a:path w="323" h="250" extrusionOk="0">
                  <a:moveTo>
                    <a:pt x="191" y="0"/>
                  </a:moveTo>
                  <a:cubicBezTo>
                    <a:pt x="172" y="0"/>
                    <a:pt x="152" y="3"/>
                    <a:pt x="132" y="9"/>
                  </a:cubicBezTo>
                  <a:cubicBezTo>
                    <a:pt x="60" y="33"/>
                    <a:pt x="1" y="104"/>
                    <a:pt x="13" y="164"/>
                  </a:cubicBezTo>
                  <a:cubicBezTo>
                    <a:pt x="21" y="216"/>
                    <a:pt x="62" y="249"/>
                    <a:pt x="120" y="249"/>
                  </a:cubicBezTo>
                  <a:cubicBezTo>
                    <a:pt x="142" y="249"/>
                    <a:pt x="166" y="245"/>
                    <a:pt x="191" y="235"/>
                  </a:cubicBezTo>
                  <a:cubicBezTo>
                    <a:pt x="263" y="223"/>
                    <a:pt x="322" y="152"/>
                    <a:pt x="310" y="92"/>
                  </a:cubicBezTo>
                  <a:cubicBezTo>
                    <a:pt x="301" y="29"/>
                    <a:pt x="251" y="0"/>
                    <a:pt x="191" y="0"/>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30"/>
            <p:cNvSpPr/>
            <p:nvPr/>
          </p:nvSpPr>
          <p:spPr>
            <a:xfrm flipH="1">
              <a:off x="6697337" y="2839429"/>
              <a:ext cx="36225" cy="13445"/>
            </a:xfrm>
            <a:custGeom>
              <a:avLst/>
              <a:gdLst/>
              <a:ahLst/>
              <a:cxnLst/>
              <a:rect l="l" t="t" r="r" b="b"/>
              <a:pathLst>
                <a:path w="943" h="350" extrusionOk="0">
                  <a:moveTo>
                    <a:pt x="624" y="0"/>
                  </a:moveTo>
                  <a:cubicBezTo>
                    <a:pt x="460" y="0"/>
                    <a:pt x="242" y="75"/>
                    <a:pt x="0" y="350"/>
                  </a:cubicBezTo>
                  <a:cubicBezTo>
                    <a:pt x="0" y="350"/>
                    <a:pt x="273" y="54"/>
                    <a:pt x="648" y="54"/>
                  </a:cubicBezTo>
                  <a:cubicBezTo>
                    <a:pt x="736" y="54"/>
                    <a:pt x="831" y="70"/>
                    <a:pt x="929" y="111"/>
                  </a:cubicBezTo>
                  <a:cubicBezTo>
                    <a:pt x="942" y="111"/>
                    <a:pt x="823" y="0"/>
                    <a:pt x="624"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30"/>
            <p:cNvSpPr/>
            <p:nvPr/>
          </p:nvSpPr>
          <p:spPr>
            <a:xfrm flipH="1">
              <a:off x="6680934" y="2786645"/>
              <a:ext cx="86472" cy="53666"/>
            </a:xfrm>
            <a:custGeom>
              <a:avLst/>
              <a:gdLst/>
              <a:ahLst/>
              <a:cxnLst/>
              <a:rect l="l" t="t" r="r" b="b"/>
              <a:pathLst>
                <a:path w="2251" h="1397" extrusionOk="0">
                  <a:moveTo>
                    <a:pt x="1234" y="1"/>
                  </a:moveTo>
                  <a:cubicBezTo>
                    <a:pt x="1107" y="1"/>
                    <a:pt x="975" y="22"/>
                    <a:pt x="846" y="69"/>
                  </a:cubicBezTo>
                  <a:cubicBezTo>
                    <a:pt x="310" y="247"/>
                    <a:pt x="0" y="759"/>
                    <a:pt x="143" y="1212"/>
                  </a:cubicBezTo>
                  <a:cubicBezTo>
                    <a:pt x="188" y="1346"/>
                    <a:pt x="245" y="1396"/>
                    <a:pt x="318" y="1396"/>
                  </a:cubicBezTo>
                  <a:cubicBezTo>
                    <a:pt x="496" y="1396"/>
                    <a:pt x="762" y="1089"/>
                    <a:pt x="1143" y="962"/>
                  </a:cubicBezTo>
                  <a:cubicBezTo>
                    <a:pt x="1679" y="783"/>
                    <a:pt x="2251" y="1021"/>
                    <a:pt x="2096" y="557"/>
                  </a:cubicBezTo>
                  <a:cubicBezTo>
                    <a:pt x="1988" y="214"/>
                    <a:pt x="1633" y="1"/>
                    <a:pt x="123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30"/>
            <p:cNvSpPr/>
            <p:nvPr/>
          </p:nvSpPr>
          <p:spPr>
            <a:xfrm flipH="1">
              <a:off x="6740400" y="2831784"/>
              <a:ext cx="11448" cy="6915"/>
            </a:xfrm>
            <a:custGeom>
              <a:avLst/>
              <a:gdLst/>
              <a:ahLst/>
              <a:cxnLst/>
              <a:rect l="l" t="t" r="r" b="b"/>
              <a:pathLst>
                <a:path w="298" h="180" extrusionOk="0">
                  <a:moveTo>
                    <a:pt x="298" y="1"/>
                  </a:moveTo>
                  <a:cubicBezTo>
                    <a:pt x="191" y="48"/>
                    <a:pt x="83" y="120"/>
                    <a:pt x="0" y="179"/>
                  </a:cubicBezTo>
                  <a:cubicBezTo>
                    <a:pt x="83" y="144"/>
                    <a:pt x="191" y="84"/>
                    <a:pt x="2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30"/>
            <p:cNvSpPr/>
            <p:nvPr/>
          </p:nvSpPr>
          <p:spPr>
            <a:xfrm flipH="1">
              <a:off x="6546899" y="2864745"/>
              <a:ext cx="27505" cy="33421"/>
            </a:xfrm>
            <a:custGeom>
              <a:avLst/>
              <a:gdLst/>
              <a:ahLst/>
              <a:cxnLst/>
              <a:rect l="l" t="t" r="r" b="b"/>
              <a:pathLst>
                <a:path w="716" h="870" extrusionOk="0">
                  <a:moveTo>
                    <a:pt x="346" y="0"/>
                  </a:moveTo>
                  <a:cubicBezTo>
                    <a:pt x="156" y="0"/>
                    <a:pt x="1" y="191"/>
                    <a:pt x="1" y="429"/>
                  </a:cubicBezTo>
                  <a:cubicBezTo>
                    <a:pt x="1" y="667"/>
                    <a:pt x="167" y="869"/>
                    <a:pt x="358" y="869"/>
                  </a:cubicBezTo>
                  <a:cubicBezTo>
                    <a:pt x="560" y="869"/>
                    <a:pt x="715" y="667"/>
                    <a:pt x="703" y="429"/>
                  </a:cubicBezTo>
                  <a:cubicBezTo>
                    <a:pt x="703" y="191"/>
                    <a:pt x="537" y="0"/>
                    <a:pt x="3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30"/>
            <p:cNvSpPr/>
            <p:nvPr/>
          </p:nvSpPr>
          <p:spPr>
            <a:xfrm flipH="1">
              <a:off x="6551931" y="2886488"/>
              <a:ext cx="13330" cy="9220"/>
            </a:xfrm>
            <a:custGeom>
              <a:avLst/>
              <a:gdLst/>
              <a:ahLst/>
              <a:cxnLst/>
              <a:rect l="l" t="t" r="r" b="b"/>
              <a:pathLst>
                <a:path w="347" h="240" extrusionOk="0">
                  <a:moveTo>
                    <a:pt x="199" y="1"/>
                  </a:moveTo>
                  <a:cubicBezTo>
                    <a:pt x="173" y="1"/>
                    <a:pt x="147" y="6"/>
                    <a:pt x="120" y="17"/>
                  </a:cubicBezTo>
                  <a:cubicBezTo>
                    <a:pt x="49" y="41"/>
                    <a:pt x="1" y="125"/>
                    <a:pt x="25" y="184"/>
                  </a:cubicBezTo>
                  <a:cubicBezTo>
                    <a:pt x="40" y="221"/>
                    <a:pt x="82" y="240"/>
                    <a:pt x="130" y="240"/>
                  </a:cubicBezTo>
                  <a:cubicBezTo>
                    <a:pt x="158" y="240"/>
                    <a:pt x="188" y="233"/>
                    <a:pt x="215" y="220"/>
                  </a:cubicBezTo>
                  <a:cubicBezTo>
                    <a:pt x="287" y="196"/>
                    <a:pt x="346" y="125"/>
                    <a:pt x="322" y="65"/>
                  </a:cubicBezTo>
                  <a:cubicBezTo>
                    <a:pt x="298" y="25"/>
                    <a:pt x="252" y="1"/>
                    <a:pt x="199" y="1"/>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30"/>
            <p:cNvSpPr/>
            <p:nvPr/>
          </p:nvSpPr>
          <p:spPr>
            <a:xfrm flipH="1">
              <a:off x="6533185" y="2843616"/>
              <a:ext cx="34804" cy="14751"/>
            </a:xfrm>
            <a:custGeom>
              <a:avLst/>
              <a:gdLst/>
              <a:ahLst/>
              <a:cxnLst/>
              <a:rect l="l" t="t" r="r" b="b"/>
              <a:pathLst>
                <a:path w="906" h="384" extrusionOk="0">
                  <a:moveTo>
                    <a:pt x="331" y="0"/>
                  </a:moveTo>
                  <a:cubicBezTo>
                    <a:pt x="237" y="0"/>
                    <a:pt x="127" y="15"/>
                    <a:pt x="0" y="50"/>
                  </a:cubicBezTo>
                  <a:cubicBezTo>
                    <a:pt x="0" y="50"/>
                    <a:pt x="86" y="30"/>
                    <a:pt x="208" y="30"/>
                  </a:cubicBezTo>
                  <a:cubicBezTo>
                    <a:pt x="412" y="30"/>
                    <a:pt x="719" y="86"/>
                    <a:pt x="905" y="383"/>
                  </a:cubicBezTo>
                  <a:cubicBezTo>
                    <a:pt x="905" y="383"/>
                    <a:pt x="814" y="0"/>
                    <a:pt x="331"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30"/>
            <p:cNvSpPr/>
            <p:nvPr/>
          </p:nvSpPr>
          <p:spPr>
            <a:xfrm flipH="1">
              <a:off x="6506679" y="2782227"/>
              <a:ext cx="86472" cy="52052"/>
            </a:xfrm>
            <a:custGeom>
              <a:avLst/>
              <a:gdLst/>
              <a:ahLst/>
              <a:cxnLst/>
              <a:rect l="l" t="t" r="r" b="b"/>
              <a:pathLst>
                <a:path w="2251" h="1355" extrusionOk="0">
                  <a:moveTo>
                    <a:pt x="1027" y="1"/>
                  </a:moveTo>
                  <a:cubicBezTo>
                    <a:pt x="609" y="1"/>
                    <a:pt x="244" y="234"/>
                    <a:pt x="132" y="600"/>
                  </a:cubicBezTo>
                  <a:cubicBezTo>
                    <a:pt x="1" y="1065"/>
                    <a:pt x="548" y="791"/>
                    <a:pt x="1108" y="957"/>
                  </a:cubicBezTo>
                  <a:cubicBezTo>
                    <a:pt x="1495" y="1067"/>
                    <a:pt x="1769" y="1354"/>
                    <a:pt x="1947" y="1354"/>
                  </a:cubicBezTo>
                  <a:cubicBezTo>
                    <a:pt x="2021" y="1354"/>
                    <a:pt x="2078" y="1305"/>
                    <a:pt x="2120" y="1172"/>
                  </a:cubicBezTo>
                  <a:cubicBezTo>
                    <a:pt x="2251" y="696"/>
                    <a:pt x="1906" y="195"/>
                    <a:pt x="1370" y="53"/>
                  </a:cubicBezTo>
                  <a:cubicBezTo>
                    <a:pt x="1254" y="17"/>
                    <a:pt x="1139" y="1"/>
                    <a:pt x="102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30"/>
            <p:cNvSpPr/>
            <p:nvPr/>
          </p:nvSpPr>
          <p:spPr>
            <a:xfrm flipH="1">
              <a:off x="6446289" y="2899473"/>
              <a:ext cx="63154" cy="37570"/>
            </a:xfrm>
            <a:custGeom>
              <a:avLst/>
              <a:gdLst/>
              <a:ahLst/>
              <a:cxnLst/>
              <a:rect l="l" t="t" r="r" b="b"/>
              <a:pathLst>
                <a:path w="1644" h="978" extrusionOk="0">
                  <a:moveTo>
                    <a:pt x="845" y="1"/>
                  </a:moveTo>
                  <a:cubicBezTo>
                    <a:pt x="833" y="1"/>
                    <a:pt x="822" y="1"/>
                    <a:pt x="810" y="1"/>
                  </a:cubicBezTo>
                  <a:cubicBezTo>
                    <a:pt x="370" y="1"/>
                    <a:pt x="0" y="227"/>
                    <a:pt x="0" y="501"/>
                  </a:cubicBezTo>
                  <a:cubicBezTo>
                    <a:pt x="0" y="756"/>
                    <a:pt x="351" y="978"/>
                    <a:pt x="799" y="978"/>
                  </a:cubicBezTo>
                  <a:cubicBezTo>
                    <a:pt x="810" y="978"/>
                    <a:pt x="822" y="978"/>
                    <a:pt x="834" y="977"/>
                  </a:cubicBezTo>
                  <a:cubicBezTo>
                    <a:pt x="1286" y="977"/>
                    <a:pt x="1644" y="751"/>
                    <a:pt x="1644" y="477"/>
                  </a:cubicBezTo>
                  <a:cubicBezTo>
                    <a:pt x="1644" y="222"/>
                    <a:pt x="1293" y="1"/>
                    <a:pt x="845"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30"/>
            <p:cNvSpPr/>
            <p:nvPr/>
          </p:nvSpPr>
          <p:spPr>
            <a:xfrm flipH="1">
              <a:off x="6814929" y="2903084"/>
              <a:ext cx="63615" cy="37186"/>
            </a:xfrm>
            <a:custGeom>
              <a:avLst/>
              <a:gdLst/>
              <a:ahLst/>
              <a:cxnLst/>
              <a:rect l="l" t="t" r="r" b="b"/>
              <a:pathLst>
                <a:path w="1656" h="968" extrusionOk="0">
                  <a:moveTo>
                    <a:pt x="889" y="0"/>
                  </a:moveTo>
                  <a:cubicBezTo>
                    <a:pt x="867" y="0"/>
                    <a:pt x="844" y="1"/>
                    <a:pt x="822" y="2"/>
                  </a:cubicBezTo>
                  <a:cubicBezTo>
                    <a:pt x="381" y="2"/>
                    <a:pt x="0" y="228"/>
                    <a:pt x="0" y="490"/>
                  </a:cubicBezTo>
                  <a:cubicBezTo>
                    <a:pt x="0" y="757"/>
                    <a:pt x="361" y="967"/>
                    <a:pt x="798" y="967"/>
                  </a:cubicBezTo>
                  <a:cubicBezTo>
                    <a:pt x="810" y="967"/>
                    <a:pt x="822" y="967"/>
                    <a:pt x="834" y="967"/>
                  </a:cubicBezTo>
                  <a:cubicBezTo>
                    <a:pt x="1298" y="967"/>
                    <a:pt x="1655" y="740"/>
                    <a:pt x="1655" y="478"/>
                  </a:cubicBezTo>
                  <a:cubicBezTo>
                    <a:pt x="1655" y="218"/>
                    <a:pt x="1321" y="0"/>
                    <a:pt x="889"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30"/>
            <p:cNvSpPr/>
            <p:nvPr/>
          </p:nvSpPr>
          <p:spPr>
            <a:xfrm flipH="1">
              <a:off x="6611861" y="2940655"/>
              <a:ext cx="36648" cy="26084"/>
            </a:xfrm>
            <a:custGeom>
              <a:avLst/>
              <a:gdLst/>
              <a:ahLst/>
              <a:cxnLst/>
              <a:rect l="l" t="t" r="r" b="b"/>
              <a:pathLst>
                <a:path w="954" h="679" extrusionOk="0">
                  <a:moveTo>
                    <a:pt x="953" y="155"/>
                  </a:moveTo>
                  <a:lnTo>
                    <a:pt x="953" y="155"/>
                  </a:lnTo>
                  <a:cubicBezTo>
                    <a:pt x="953" y="155"/>
                    <a:pt x="953" y="156"/>
                    <a:pt x="953" y="156"/>
                  </a:cubicBezTo>
                  <a:lnTo>
                    <a:pt x="953" y="156"/>
                  </a:lnTo>
                  <a:cubicBezTo>
                    <a:pt x="954" y="155"/>
                    <a:pt x="954" y="155"/>
                    <a:pt x="953" y="155"/>
                  </a:cubicBezTo>
                  <a:close/>
                  <a:moveTo>
                    <a:pt x="1" y="1"/>
                  </a:moveTo>
                  <a:cubicBezTo>
                    <a:pt x="1" y="1"/>
                    <a:pt x="263" y="679"/>
                    <a:pt x="559" y="679"/>
                  </a:cubicBezTo>
                  <a:cubicBezTo>
                    <a:pt x="690" y="679"/>
                    <a:pt x="829" y="544"/>
                    <a:pt x="953" y="156"/>
                  </a:cubicBezTo>
                  <a:lnTo>
                    <a:pt x="953" y="156"/>
                  </a:lnTo>
                  <a:cubicBezTo>
                    <a:pt x="946" y="160"/>
                    <a:pt x="838" y="198"/>
                    <a:pt x="669" y="198"/>
                  </a:cubicBezTo>
                  <a:cubicBezTo>
                    <a:pt x="495" y="198"/>
                    <a:pt x="258" y="158"/>
                    <a:pt x="1"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30"/>
            <p:cNvSpPr/>
            <p:nvPr/>
          </p:nvSpPr>
          <p:spPr>
            <a:xfrm flipH="1">
              <a:off x="6574829" y="2800244"/>
              <a:ext cx="75946" cy="148666"/>
            </a:xfrm>
            <a:custGeom>
              <a:avLst/>
              <a:gdLst/>
              <a:ahLst/>
              <a:cxnLst/>
              <a:rect l="l" t="t" r="r" b="b"/>
              <a:pathLst>
                <a:path w="1977" h="3870" extrusionOk="0">
                  <a:moveTo>
                    <a:pt x="167" y="0"/>
                  </a:moveTo>
                  <a:cubicBezTo>
                    <a:pt x="131" y="560"/>
                    <a:pt x="131" y="1143"/>
                    <a:pt x="203" y="1691"/>
                  </a:cubicBezTo>
                  <a:cubicBezTo>
                    <a:pt x="215" y="1846"/>
                    <a:pt x="239" y="1977"/>
                    <a:pt x="262" y="2132"/>
                  </a:cubicBezTo>
                  <a:cubicBezTo>
                    <a:pt x="298" y="2274"/>
                    <a:pt x="322" y="2429"/>
                    <a:pt x="381" y="2560"/>
                  </a:cubicBezTo>
                  <a:cubicBezTo>
                    <a:pt x="417" y="2620"/>
                    <a:pt x="465" y="2691"/>
                    <a:pt x="524" y="2751"/>
                  </a:cubicBezTo>
                  <a:cubicBezTo>
                    <a:pt x="560" y="2804"/>
                    <a:pt x="629" y="2831"/>
                    <a:pt x="702" y="2831"/>
                  </a:cubicBezTo>
                  <a:cubicBezTo>
                    <a:pt x="726" y="2831"/>
                    <a:pt x="751" y="2828"/>
                    <a:pt x="774" y="2822"/>
                  </a:cubicBezTo>
                  <a:cubicBezTo>
                    <a:pt x="929" y="2798"/>
                    <a:pt x="1048" y="2691"/>
                    <a:pt x="1167" y="2632"/>
                  </a:cubicBezTo>
                  <a:cubicBezTo>
                    <a:pt x="1268" y="2577"/>
                    <a:pt x="1354" y="2536"/>
                    <a:pt x="1442" y="2536"/>
                  </a:cubicBezTo>
                  <a:cubicBezTo>
                    <a:pt x="1469" y="2536"/>
                    <a:pt x="1497" y="2540"/>
                    <a:pt x="1524" y="2548"/>
                  </a:cubicBezTo>
                  <a:cubicBezTo>
                    <a:pt x="1560" y="2548"/>
                    <a:pt x="1596" y="2560"/>
                    <a:pt x="1620" y="2572"/>
                  </a:cubicBezTo>
                  <a:cubicBezTo>
                    <a:pt x="1643" y="2584"/>
                    <a:pt x="1667" y="2620"/>
                    <a:pt x="1691" y="2632"/>
                  </a:cubicBezTo>
                  <a:cubicBezTo>
                    <a:pt x="1739" y="2655"/>
                    <a:pt x="1786" y="2703"/>
                    <a:pt x="1798" y="2763"/>
                  </a:cubicBezTo>
                  <a:cubicBezTo>
                    <a:pt x="1846" y="2882"/>
                    <a:pt x="1822" y="3013"/>
                    <a:pt x="1763" y="3132"/>
                  </a:cubicBezTo>
                  <a:cubicBezTo>
                    <a:pt x="1703" y="3251"/>
                    <a:pt x="1632" y="3370"/>
                    <a:pt x="1524" y="3465"/>
                  </a:cubicBezTo>
                  <a:cubicBezTo>
                    <a:pt x="1334" y="3644"/>
                    <a:pt x="1084" y="3775"/>
                    <a:pt x="798" y="3786"/>
                  </a:cubicBezTo>
                  <a:cubicBezTo>
                    <a:pt x="761" y="3791"/>
                    <a:pt x="723" y="3793"/>
                    <a:pt x="686" y="3793"/>
                  </a:cubicBezTo>
                  <a:cubicBezTo>
                    <a:pt x="441" y="3793"/>
                    <a:pt x="207" y="3696"/>
                    <a:pt x="0" y="3572"/>
                  </a:cubicBezTo>
                  <a:lnTo>
                    <a:pt x="0" y="3572"/>
                  </a:lnTo>
                  <a:cubicBezTo>
                    <a:pt x="215" y="3751"/>
                    <a:pt x="500" y="3870"/>
                    <a:pt x="798" y="3870"/>
                  </a:cubicBezTo>
                  <a:cubicBezTo>
                    <a:pt x="1084" y="3846"/>
                    <a:pt x="1382" y="3727"/>
                    <a:pt x="1608" y="3536"/>
                  </a:cubicBezTo>
                  <a:cubicBezTo>
                    <a:pt x="1715" y="3429"/>
                    <a:pt x="1810" y="3310"/>
                    <a:pt x="1870" y="3179"/>
                  </a:cubicBezTo>
                  <a:cubicBezTo>
                    <a:pt x="1929" y="3048"/>
                    <a:pt x="1977" y="2882"/>
                    <a:pt x="1917" y="2715"/>
                  </a:cubicBezTo>
                  <a:cubicBezTo>
                    <a:pt x="1894" y="2643"/>
                    <a:pt x="1834" y="2572"/>
                    <a:pt x="1774" y="2524"/>
                  </a:cubicBezTo>
                  <a:cubicBezTo>
                    <a:pt x="1727" y="2501"/>
                    <a:pt x="1691" y="2465"/>
                    <a:pt x="1667" y="2453"/>
                  </a:cubicBezTo>
                  <a:cubicBezTo>
                    <a:pt x="1620" y="2441"/>
                    <a:pt x="1596" y="2417"/>
                    <a:pt x="1548" y="2405"/>
                  </a:cubicBezTo>
                  <a:cubicBezTo>
                    <a:pt x="1507" y="2394"/>
                    <a:pt x="1466" y="2388"/>
                    <a:pt x="1426" y="2388"/>
                  </a:cubicBezTo>
                  <a:cubicBezTo>
                    <a:pt x="1302" y="2388"/>
                    <a:pt x="1183" y="2438"/>
                    <a:pt x="1084" y="2501"/>
                  </a:cubicBezTo>
                  <a:cubicBezTo>
                    <a:pt x="953" y="2572"/>
                    <a:pt x="846" y="2655"/>
                    <a:pt x="727" y="2691"/>
                  </a:cubicBezTo>
                  <a:cubicBezTo>
                    <a:pt x="711" y="2695"/>
                    <a:pt x="696" y="2698"/>
                    <a:pt x="682" y="2698"/>
                  </a:cubicBezTo>
                  <a:cubicBezTo>
                    <a:pt x="654" y="2698"/>
                    <a:pt x="627" y="2687"/>
                    <a:pt x="596" y="2655"/>
                  </a:cubicBezTo>
                  <a:cubicBezTo>
                    <a:pt x="548" y="2632"/>
                    <a:pt x="524" y="2572"/>
                    <a:pt x="489" y="2513"/>
                  </a:cubicBezTo>
                  <a:cubicBezTo>
                    <a:pt x="370" y="2262"/>
                    <a:pt x="346" y="1977"/>
                    <a:pt x="298" y="1691"/>
                  </a:cubicBezTo>
                  <a:cubicBezTo>
                    <a:pt x="250" y="1417"/>
                    <a:pt x="227" y="1131"/>
                    <a:pt x="203" y="846"/>
                  </a:cubicBezTo>
                  <a:lnTo>
                    <a:pt x="167" y="0"/>
                  </a:ln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30"/>
            <p:cNvSpPr/>
            <p:nvPr/>
          </p:nvSpPr>
          <p:spPr>
            <a:xfrm flipH="1">
              <a:off x="6395964" y="2700516"/>
              <a:ext cx="67303" cy="132224"/>
            </a:xfrm>
            <a:custGeom>
              <a:avLst/>
              <a:gdLst/>
              <a:ahLst/>
              <a:cxnLst/>
              <a:rect l="l" t="t" r="r" b="b"/>
              <a:pathLst>
                <a:path w="1752" h="3442" extrusionOk="0">
                  <a:moveTo>
                    <a:pt x="1120" y="1"/>
                  </a:moveTo>
                  <a:lnTo>
                    <a:pt x="1" y="286"/>
                  </a:lnTo>
                  <a:cubicBezTo>
                    <a:pt x="1" y="286"/>
                    <a:pt x="49" y="2299"/>
                    <a:pt x="1454" y="3442"/>
                  </a:cubicBezTo>
                  <a:cubicBezTo>
                    <a:pt x="1454" y="3442"/>
                    <a:pt x="1751" y="1215"/>
                    <a:pt x="112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30"/>
            <p:cNvSpPr/>
            <p:nvPr/>
          </p:nvSpPr>
          <p:spPr>
            <a:xfrm flipH="1">
              <a:off x="6375425" y="2514121"/>
              <a:ext cx="574957" cy="344237"/>
            </a:xfrm>
            <a:custGeom>
              <a:avLst/>
              <a:gdLst/>
              <a:ahLst/>
              <a:cxnLst/>
              <a:rect l="l" t="t" r="r" b="b"/>
              <a:pathLst>
                <a:path w="14967" h="8961" extrusionOk="0">
                  <a:moveTo>
                    <a:pt x="8208" y="1"/>
                  </a:moveTo>
                  <a:cubicBezTo>
                    <a:pt x="5020" y="1"/>
                    <a:pt x="1746" y="2141"/>
                    <a:pt x="1870" y="3269"/>
                  </a:cubicBezTo>
                  <a:cubicBezTo>
                    <a:pt x="1870" y="3269"/>
                    <a:pt x="1300" y="2756"/>
                    <a:pt x="997" y="2756"/>
                  </a:cubicBezTo>
                  <a:cubicBezTo>
                    <a:pt x="990" y="2756"/>
                    <a:pt x="984" y="2757"/>
                    <a:pt x="977" y="2757"/>
                  </a:cubicBezTo>
                  <a:cubicBezTo>
                    <a:pt x="679" y="2793"/>
                    <a:pt x="1715" y="3448"/>
                    <a:pt x="1715" y="3448"/>
                  </a:cubicBezTo>
                  <a:cubicBezTo>
                    <a:pt x="1715" y="3448"/>
                    <a:pt x="1407" y="3371"/>
                    <a:pt x="1080" y="3371"/>
                  </a:cubicBezTo>
                  <a:cubicBezTo>
                    <a:pt x="862" y="3371"/>
                    <a:pt x="637" y="3405"/>
                    <a:pt x="489" y="3519"/>
                  </a:cubicBezTo>
                  <a:cubicBezTo>
                    <a:pt x="298" y="3662"/>
                    <a:pt x="605" y="3698"/>
                    <a:pt x="959" y="3698"/>
                  </a:cubicBezTo>
                  <a:cubicBezTo>
                    <a:pt x="1313" y="3698"/>
                    <a:pt x="1715" y="3662"/>
                    <a:pt x="1715" y="3662"/>
                  </a:cubicBezTo>
                  <a:lnTo>
                    <a:pt x="1715" y="3662"/>
                  </a:lnTo>
                  <a:cubicBezTo>
                    <a:pt x="1715" y="3662"/>
                    <a:pt x="501" y="3805"/>
                    <a:pt x="251" y="4281"/>
                  </a:cubicBezTo>
                  <a:cubicBezTo>
                    <a:pt x="1" y="4757"/>
                    <a:pt x="477" y="7532"/>
                    <a:pt x="477" y="7532"/>
                  </a:cubicBezTo>
                  <a:lnTo>
                    <a:pt x="727" y="7555"/>
                  </a:lnTo>
                  <a:lnTo>
                    <a:pt x="906" y="8960"/>
                  </a:lnTo>
                  <a:cubicBezTo>
                    <a:pt x="906" y="8960"/>
                    <a:pt x="2608" y="8044"/>
                    <a:pt x="3037" y="5591"/>
                  </a:cubicBezTo>
                  <a:cubicBezTo>
                    <a:pt x="3037" y="5591"/>
                    <a:pt x="3125" y="5613"/>
                    <a:pt x="3276" y="5613"/>
                  </a:cubicBezTo>
                  <a:cubicBezTo>
                    <a:pt x="3655" y="5613"/>
                    <a:pt x="4430" y="5473"/>
                    <a:pt x="5180" y="4484"/>
                  </a:cubicBezTo>
                  <a:cubicBezTo>
                    <a:pt x="5180" y="4484"/>
                    <a:pt x="8223" y="5688"/>
                    <a:pt x="11056" y="5688"/>
                  </a:cubicBezTo>
                  <a:cubicBezTo>
                    <a:pt x="12596" y="5688"/>
                    <a:pt x="14074" y="5332"/>
                    <a:pt x="14967" y="4234"/>
                  </a:cubicBezTo>
                  <a:cubicBezTo>
                    <a:pt x="14967" y="4234"/>
                    <a:pt x="14169" y="1995"/>
                    <a:pt x="10490" y="436"/>
                  </a:cubicBezTo>
                  <a:cubicBezTo>
                    <a:pt x="9769" y="130"/>
                    <a:pt x="8991" y="1"/>
                    <a:pt x="820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30"/>
            <p:cNvSpPr/>
            <p:nvPr/>
          </p:nvSpPr>
          <p:spPr>
            <a:xfrm flipH="1">
              <a:off x="6656694" y="2960324"/>
              <a:ext cx="70914" cy="49747"/>
            </a:xfrm>
            <a:custGeom>
              <a:avLst/>
              <a:gdLst/>
              <a:ahLst/>
              <a:cxnLst/>
              <a:rect l="l" t="t" r="r" b="b"/>
              <a:pathLst>
                <a:path w="1846" h="1295" extrusionOk="0">
                  <a:moveTo>
                    <a:pt x="0" y="0"/>
                  </a:moveTo>
                  <a:cubicBezTo>
                    <a:pt x="0" y="1"/>
                    <a:pt x="303" y="1295"/>
                    <a:pt x="872" y="1295"/>
                  </a:cubicBezTo>
                  <a:cubicBezTo>
                    <a:pt x="1139" y="1295"/>
                    <a:pt x="1465" y="1009"/>
                    <a:pt x="1846" y="167"/>
                  </a:cubicBez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30"/>
            <p:cNvSpPr/>
            <p:nvPr/>
          </p:nvSpPr>
          <p:spPr>
            <a:xfrm flipH="1">
              <a:off x="6542794" y="3282328"/>
              <a:ext cx="226917" cy="81440"/>
            </a:xfrm>
            <a:custGeom>
              <a:avLst/>
              <a:gdLst/>
              <a:ahLst/>
              <a:cxnLst/>
              <a:rect l="l" t="t" r="r" b="b"/>
              <a:pathLst>
                <a:path w="5907" h="2120" extrusionOk="0">
                  <a:moveTo>
                    <a:pt x="1" y="1215"/>
                  </a:moveTo>
                  <a:lnTo>
                    <a:pt x="644" y="1989"/>
                  </a:lnTo>
                  <a:lnTo>
                    <a:pt x="2906" y="203"/>
                  </a:lnTo>
                  <a:lnTo>
                    <a:pt x="5120" y="2120"/>
                  </a:lnTo>
                  <a:lnTo>
                    <a:pt x="5906" y="1155"/>
                  </a:lnTo>
                  <a:lnTo>
                    <a:pt x="2870" y="0"/>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30"/>
            <p:cNvSpPr/>
            <p:nvPr/>
          </p:nvSpPr>
          <p:spPr>
            <a:xfrm flipH="1">
              <a:off x="6651199" y="3326237"/>
              <a:ext cx="15136" cy="14675"/>
            </a:xfrm>
            <a:custGeom>
              <a:avLst/>
              <a:gdLst/>
              <a:ahLst/>
              <a:cxnLst/>
              <a:rect l="l" t="t" r="r" b="b"/>
              <a:pathLst>
                <a:path w="394" h="382" extrusionOk="0">
                  <a:moveTo>
                    <a:pt x="191" y="0"/>
                  </a:moveTo>
                  <a:cubicBezTo>
                    <a:pt x="84" y="0"/>
                    <a:pt x="1" y="84"/>
                    <a:pt x="1" y="191"/>
                  </a:cubicBezTo>
                  <a:cubicBezTo>
                    <a:pt x="1" y="298"/>
                    <a:pt x="96" y="381"/>
                    <a:pt x="191" y="381"/>
                  </a:cubicBezTo>
                  <a:cubicBezTo>
                    <a:pt x="298" y="381"/>
                    <a:pt x="394" y="298"/>
                    <a:pt x="394" y="191"/>
                  </a:cubicBezTo>
                  <a:cubicBezTo>
                    <a:pt x="394" y="84"/>
                    <a:pt x="310" y="0"/>
                    <a:pt x="191" y="0"/>
                  </a:cubicBezTo>
                  <a:close/>
                </a:path>
              </a:pathLst>
            </a:custGeom>
            <a:solidFill>
              <a:srgbClr val="C4DB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30"/>
            <p:cNvSpPr/>
            <p:nvPr/>
          </p:nvSpPr>
          <p:spPr>
            <a:xfrm flipH="1">
              <a:off x="6650738" y="3446057"/>
              <a:ext cx="15136" cy="15136"/>
            </a:xfrm>
            <a:custGeom>
              <a:avLst/>
              <a:gdLst/>
              <a:ahLst/>
              <a:cxnLst/>
              <a:rect l="l" t="t" r="r" b="b"/>
              <a:pathLst>
                <a:path w="394" h="394" extrusionOk="0">
                  <a:moveTo>
                    <a:pt x="203" y="1"/>
                  </a:moveTo>
                  <a:cubicBezTo>
                    <a:pt x="96" y="1"/>
                    <a:pt x="1" y="96"/>
                    <a:pt x="1" y="203"/>
                  </a:cubicBezTo>
                  <a:cubicBezTo>
                    <a:pt x="1" y="299"/>
                    <a:pt x="96" y="394"/>
                    <a:pt x="203" y="394"/>
                  </a:cubicBezTo>
                  <a:cubicBezTo>
                    <a:pt x="298" y="394"/>
                    <a:pt x="393" y="299"/>
                    <a:pt x="393" y="203"/>
                  </a:cubicBezTo>
                  <a:cubicBezTo>
                    <a:pt x="393" y="96"/>
                    <a:pt x="322" y="1"/>
                    <a:pt x="203" y="1"/>
                  </a:cubicBezTo>
                  <a:close/>
                </a:path>
              </a:pathLst>
            </a:custGeom>
            <a:solidFill>
              <a:srgbClr val="C4DB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30"/>
            <p:cNvSpPr/>
            <p:nvPr/>
          </p:nvSpPr>
          <p:spPr>
            <a:xfrm flipH="1">
              <a:off x="6650277" y="3594727"/>
              <a:ext cx="15136" cy="15136"/>
            </a:xfrm>
            <a:custGeom>
              <a:avLst/>
              <a:gdLst/>
              <a:ahLst/>
              <a:cxnLst/>
              <a:rect l="l" t="t" r="r" b="b"/>
              <a:pathLst>
                <a:path w="394" h="394" extrusionOk="0">
                  <a:moveTo>
                    <a:pt x="203" y="0"/>
                  </a:moveTo>
                  <a:cubicBezTo>
                    <a:pt x="96" y="0"/>
                    <a:pt x="0" y="96"/>
                    <a:pt x="0" y="203"/>
                  </a:cubicBezTo>
                  <a:cubicBezTo>
                    <a:pt x="0" y="298"/>
                    <a:pt x="96" y="393"/>
                    <a:pt x="203" y="393"/>
                  </a:cubicBezTo>
                  <a:cubicBezTo>
                    <a:pt x="310" y="393"/>
                    <a:pt x="393" y="298"/>
                    <a:pt x="393" y="203"/>
                  </a:cubicBezTo>
                  <a:cubicBezTo>
                    <a:pt x="393" y="96"/>
                    <a:pt x="322" y="24"/>
                    <a:pt x="203" y="0"/>
                  </a:cubicBezTo>
                  <a:close/>
                </a:path>
              </a:pathLst>
            </a:custGeom>
            <a:solidFill>
              <a:srgbClr val="C4DB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0"/>
            <p:cNvSpPr/>
            <p:nvPr/>
          </p:nvSpPr>
          <p:spPr>
            <a:xfrm flipH="1">
              <a:off x="6648894" y="3729184"/>
              <a:ext cx="15136" cy="15136"/>
            </a:xfrm>
            <a:custGeom>
              <a:avLst/>
              <a:gdLst/>
              <a:ahLst/>
              <a:cxnLst/>
              <a:rect l="l" t="t" r="r" b="b"/>
              <a:pathLst>
                <a:path w="394" h="394" extrusionOk="0">
                  <a:moveTo>
                    <a:pt x="191" y="1"/>
                  </a:moveTo>
                  <a:cubicBezTo>
                    <a:pt x="83" y="1"/>
                    <a:pt x="0" y="96"/>
                    <a:pt x="0" y="191"/>
                  </a:cubicBezTo>
                  <a:cubicBezTo>
                    <a:pt x="0" y="298"/>
                    <a:pt x="83" y="394"/>
                    <a:pt x="191" y="394"/>
                  </a:cubicBezTo>
                  <a:cubicBezTo>
                    <a:pt x="298" y="394"/>
                    <a:pt x="393" y="298"/>
                    <a:pt x="393" y="191"/>
                  </a:cubicBezTo>
                  <a:cubicBezTo>
                    <a:pt x="393" y="96"/>
                    <a:pt x="298" y="1"/>
                    <a:pt x="191" y="1"/>
                  </a:cubicBezTo>
                  <a:close/>
                </a:path>
              </a:pathLst>
            </a:custGeom>
            <a:solidFill>
              <a:srgbClr val="C4DB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30"/>
            <p:cNvSpPr/>
            <p:nvPr/>
          </p:nvSpPr>
          <p:spPr>
            <a:xfrm flipH="1">
              <a:off x="6648471" y="3863679"/>
              <a:ext cx="15097" cy="14675"/>
            </a:xfrm>
            <a:custGeom>
              <a:avLst/>
              <a:gdLst/>
              <a:ahLst/>
              <a:cxnLst/>
              <a:rect l="l" t="t" r="r" b="b"/>
              <a:pathLst>
                <a:path w="393" h="382" extrusionOk="0">
                  <a:moveTo>
                    <a:pt x="202" y="0"/>
                  </a:moveTo>
                  <a:cubicBezTo>
                    <a:pt x="95" y="0"/>
                    <a:pt x="0" y="84"/>
                    <a:pt x="0" y="191"/>
                  </a:cubicBezTo>
                  <a:cubicBezTo>
                    <a:pt x="0" y="298"/>
                    <a:pt x="95" y="381"/>
                    <a:pt x="202" y="381"/>
                  </a:cubicBezTo>
                  <a:cubicBezTo>
                    <a:pt x="298" y="381"/>
                    <a:pt x="393" y="298"/>
                    <a:pt x="393" y="191"/>
                  </a:cubicBezTo>
                  <a:cubicBezTo>
                    <a:pt x="393" y="84"/>
                    <a:pt x="298" y="12"/>
                    <a:pt x="202" y="0"/>
                  </a:cubicBezTo>
                  <a:close/>
                </a:path>
              </a:pathLst>
            </a:custGeom>
            <a:solidFill>
              <a:srgbClr val="C4DB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30"/>
            <p:cNvSpPr/>
            <p:nvPr/>
          </p:nvSpPr>
          <p:spPr>
            <a:xfrm flipH="1">
              <a:off x="6270193" y="3331270"/>
              <a:ext cx="188925" cy="136796"/>
            </a:xfrm>
            <a:custGeom>
              <a:avLst/>
              <a:gdLst/>
              <a:ahLst/>
              <a:cxnLst/>
              <a:rect l="l" t="t" r="r" b="b"/>
              <a:pathLst>
                <a:path w="4918" h="3561" extrusionOk="0">
                  <a:moveTo>
                    <a:pt x="2074" y="0"/>
                  </a:moveTo>
                  <a:cubicBezTo>
                    <a:pt x="1346" y="0"/>
                    <a:pt x="599" y="24"/>
                    <a:pt x="0" y="96"/>
                  </a:cubicBezTo>
                  <a:lnTo>
                    <a:pt x="179" y="3346"/>
                  </a:lnTo>
                  <a:lnTo>
                    <a:pt x="4417" y="3560"/>
                  </a:lnTo>
                  <a:cubicBezTo>
                    <a:pt x="4417" y="3560"/>
                    <a:pt x="4894" y="1596"/>
                    <a:pt x="4917" y="96"/>
                  </a:cubicBezTo>
                  <a:cubicBezTo>
                    <a:pt x="4917" y="96"/>
                    <a:pt x="3531" y="0"/>
                    <a:pt x="2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30"/>
            <p:cNvSpPr/>
            <p:nvPr/>
          </p:nvSpPr>
          <p:spPr>
            <a:xfrm flipH="1">
              <a:off x="6805794" y="3838324"/>
              <a:ext cx="370974" cy="993642"/>
            </a:xfrm>
            <a:custGeom>
              <a:avLst/>
              <a:gdLst/>
              <a:ahLst/>
              <a:cxnLst/>
              <a:rect l="l" t="t" r="r" b="b"/>
              <a:pathLst>
                <a:path w="9657" h="25866" extrusionOk="0">
                  <a:moveTo>
                    <a:pt x="4239" y="0"/>
                  </a:moveTo>
                  <a:cubicBezTo>
                    <a:pt x="4117" y="0"/>
                    <a:pt x="3994" y="6"/>
                    <a:pt x="3870" y="17"/>
                  </a:cubicBezTo>
                  <a:cubicBezTo>
                    <a:pt x="1655" y="208"/>
                    <a:pt x="0" y="2172"/>
                    <a:pt x="203" y="4399"/>
                  </a:cubicBezTo>
                  <a:lnTo>
                    <a:pt x="3513" y="25866"/>
                  </a:lnTo>
                  <a:lnTo>
                    <a:pt x="9656" y="25330"/>
                  </a:lnTo>
                  <a:lnTo>
                    <a:pt x="8239" y="3684"/>
                  </a:lnTo>
                  <a:cubicBezTo>
                    <a:pt x="8060" y="1582"/>
                    <a:pt x="6298" y="0"/>
                    <a:pt x="42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30"/>
            <p:cNvSpPr/>
            <p:nvPr/>
          </p:nvSpPr>
          <p:spPr>
            <a:xfrm flipH="1">
              <a:off x="6835981" y="3984420"/>
              <a:ext cx="55394" cy="803181"/>
            </a:xfrm>
            <a:custGeom>
              <a:avLst/>
              <a:gdLst/>
              <a:ahLst/>
              <a:cxnLst/>
              <a:rect l="l" t="t" r="r" b="b"/>
              <a:pathLst>
                <a:path w="1442" h="20908" fill="none" extrusionOk="0">
                  <a:moveTo>
                    <a:pt x="1" y="1"/>
                  </a:moveTo>
                  <a:lnTo>
                    <a:pt x="1441" y="20908"/>
                  </a:lnTo>
                </a:path>
              </a:pathLst>
            </a:custGeom>
            <a:solidFill>
              <a:schemeClr val="dk2"/>
            </a:solidFill>
            <a:ln w="3875" cap="flat" cmpd="sng">
              <a:solidFill>
                <a:srgbClr val="5F5F6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30"/>
            <p:cNvSpPr/>
            <p:nvPr/>
          </p:nvSpPr>
          <p:spPr>
            <a:xfrm flipH="1">
              <a:off x="6785665" y="4811365"/>
              <a:ext cx="384726" cy="132685"/>
            </a:xfrm>
            <a:custGeom>
              <a:avLst/>
              <a:gdLst/>
              <a:ahLst/>
              <a:cxnLst/>
              <a:rect l="l" t="t" r="r" b="b"/>
              <a:pathLst>
                <a:path w="10015" h="3454" extrusionOk="0">
                  <a:moveTo>
                    <a:pt x="9478" y="1"/>
                  </a:moveTo>
                  <a:lnTo>
                    <a:pt x="3311" y="537"/>
                  </a:lnTo>
                  <a:cubicBezTo>
                    <a:pt x="3311" y="537"/>
                    <a:pt x="1942" y="2216"/>
                    <a:pt x="1" y="2894"/>
                  </a:cubicBezTo>
                  <a:lnTo>
                    <a:pt x="251" y="3454"/>
                  </a:lnTo>
                  <a:lnTo>
                    <a:pt x="10014" y="3454"/>
                  </a:lnTo>
                  <a:cubicBezTo>
                    <a:pt x="10014" y="3454"/>
                    <a:pt x="9847" y="2120"/>
                    <a:pt x="94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30"/>
            <p:cNvSpPr/>
            <p:nvPr/>
          </p:nvSpPr>
          <p:spPr>
            <a:xfrm flipH="1">
              <a:off x="6785242" y="4933490"/>
              <a:ext cx="380116" cy="10564"/>
            </a:xfrm>
            <a:custGeom>
              <a:avLst/>
              <a:gdLst/>
              <a:ahLst/>
              <a:cxnLst/>
              <a:rect l="l" t="t" r="r" b="b"/>
              <a:pathLst>
                <a:path w="9895" h="275" extrusionOk="0">
                  <a:moveTo>
                    <a:pt x="1" y="1"/>
                  </a:moveTo>
                  <a:lnTo>
                    <a:pt x="120" y="275"/>
                  </a:lnTo>
                  <a:lnTo>
                    <a:pt x="9895" y="275"/>
                  </a:lnTo>
                  <a:lnTo>
                    <a:pt x="9883" y="60"/>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30"/>
            <p:cNvSpPr/>
            <p:nvPr/>
          </p:nvSpPr>
          <p:spPr>
            <a:xfrm flipH="1">
              <a:off x="6136203" y="3838324"/>
              <a:ext cx="370974" cy="993642"/>
            </a:xfrm>
            <a:custGeom>
              <a:avLst/>
              <a:gdLst/>
              <a:ahLst/>
              <a:cxnLst/>
              <a:rect l="l" t="t" r="r" b="b"/>
              <a:pathLst>
                <a:path w="9657" h="25866" extrusionOk="0">
                  <a:moveTo>
                    <a:pt x="5419" y="0"/>
                  </a:moveTo>
                  <a:cubicBezTo>
                    <a:pt x="3359" y="0"/>
                    <a:pt x="1597" y="1582"/>
                    <a:pt x="1406" y="3684"/>
                  </a:cubicBezTo>
                  <a:lnTo>
                    <a:pt x="1" y="25330"/>
                  </a:lnTo>
                  <a:lnTo>
                    <a:pt x="6145" y="25866"/>
                  </a:lnTo>
                  <a:lnTo>
                    <a:pt x="9443" y="4399"/>
                  </a:lnTo>
                  <a:cubicBezTo>
                    <a:pt x="9657" y="2172"/>
                    <a:pt x="8002" y="208"/>
                    <a:pt x="5787" y="17"/>
                  </a:cubicBezTo>
                  <a:cubicBezTo>
                    <a:pt x="5664" y="6"/>
                    <a:pt x="5541" y="0"/>
                    <a:pt x="54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30"/>
            <p:cNvSpPr/>
            <p:nvPr/>
          </p:nvSpPr>
          <p:spPr>
            <a:xfrm flipH="1">
              <a:off x="6422048" y="3984420"/>
              <a:ext cx="55855" cy="803181"/>
            </a:xfrm>
            <a:custGeom>
              <a:avLst/>
              <a:gdLst/>
              <a:ahLst/>
              <a:cxnLst/>
              <a:rect l="l" t="t" r="r" b="b"/>
              <a:pathLst>
                <a:path w="1454" h="20908" fill="none" extrusionOk="0">
                  <a:moveTo>
                    <a:pt x="1454" y="1"/>
                  </a:moveTo>
                  <a:lnTo>
                    <a:pt x="1" y="20908"/>
                  </a:lnTo>
                </a:path>
              </a:pathLst>
            </a:custGeom>
            <a:solidFill>
              <a:schemeClr val="dk2"/>
            </a:solidFill>
            <a:ln w="3875" cap="flat" cmpd="sng">
              <a:solidFill>
                <a:srgbClr val="5F5F6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30"/>
            <p:cNvSpPr/>
            <p:nvPr/>
          </p:nvSpPr>
          <p:spPr>
            <a:xfrm flipH="1">
              <a:off x="6143041" y="4811365"/>
              <a:ext cx="384688" cy="132685"/>
            </a:xfrm>
            <a:custGeom>
              <a:avLst/>
              <a:gdLst/>
              <a:ahLst/>
              <a:cxnLst/>
              <a:rect l="l" t="t" r="r" b="b"/>
              <a:pathLst>
                <a:path w="10014" h="3454" extrusionOk="0">
                  <a:moveTo>
                    <a:pt x="536" y="1"/>
                  </a:moveTo>
                  <a:cubicBezTo>
                    <a:pt x="155" y="2120"/>
                    <a:pt x="0" y="3454"/>
                    <a:pt x="0" y="3454"/>
                  </a:cubicBezTo>
                  <a:lnTo>
                    <a:pt x="9763" y="3454"/>
                  </a:lnTo>
                  <a:lnTo>
                    <a:pt x="10013" y="2894"/>
                  </a:lnTo>
                  <a:cubicBezTo>
                    <a:pt x="8061" y="2216"/>
                    <a:pt x="6692" y="537"/>
                    <a:pt x="6692" y="537"/>
                  </a:cubicBezTo>
                  <a:lnTo>
                    <a:pt x="53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30"/>
            <p:cNvSpPr/>
            <p:nvPr/>
          </p:nvSpPr>
          <p:spPr>
            <a:xfrm flipH="1">
              <a:off x="6148073" y="4933490"/>
              <a:ext cx="379655" cy="10564"/>
            </a:xfrm>
            <a:custGeom>
              <a:avLst/>
              <a:gdLst/>
              <a:ahLst/>
              <a:cxnLst/>
              <a:rect l="l" t="t" r="r" b="b"/>
              <a:pathLst>
                <a:path w="9883" h="275" extrusionOk="0">
                  <a:moveTo>
                    <a:pt x="9882" y="1"/>
                  </a:moveTo>
                  <a:lnTo>
                    <a:pt x="12" y="60"/>
                  </a:lnTo>
                  <a:lnTo>
                    <a:pt x="0" y="275"/>
                  </a:lnTo>
                  <a:lnTo>
                    <a:pt x="9763" y="275"/>
                  </a:lnTo>
                  <a:lnTo>
                    <a:pt x="988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30"/>
            <p:cNvSpPr/>
            <p:nvPr/>
          </p:nvSpPr>
          <p:spPr>
            <a:xfrm flipH="1">
              <a:off x="6801220" y="4794001"/>
              <a:ext cx="260761" cy="37992"/>
            </a:xfrm>
            <a:custGeom>
              <a:avLst/>
              <a:gdLst/>
              <a:ahLst/>
              <a:cxnLst/>
              <a:rect l="l" t="t" r="r" b="b"/>
              <a:pathLst>
                <a:path w="6788" h="989" extrusionOk="0">
                  <a:moveTo>
                    <a:pt x="1" y="1"/>
                  </a:moveTo>
                  <a:lnTo>
                    <a:pt x="310" y="989"/>
                  </a:lnTo>
                  <a:lnTo>
                    <a:pt x="6787" y="453"/>
                  </a:lnTo>
                  <a:lnTo>
                    <a:pt x="678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30"/>
            <p:cNvSpPr/>
            <p:nvPr/>
          </p:nvSpPr>
          <p:spPr>
            <a:xfrm flipH="1">
              <a:off x="6252370" y="4794001"/>
              <a:ext cx="260723" cy="37992"/>
            </a:xfrm>
            <a:custGeom>
              <a:avLst/>
              <a:gdLst/>
              <a:ahLst/>
              <a:cxnLst/>
              <a:rect l="l" t="t" r="r" b="b"/>
              <a:pathLst>
                <a:path w="6787" h="989" extrusionOk="0">
                  <a:moveTo>
                    <a:pt x="0" y="1"/>
                  </a:moveTo>
                  <a:lnTo>
                    <a:pt x="0" y="453"/>
                  </a:lnTo>
                  <a:lnTo>
                    <a:pt x="6477" y="989"/>
                  </a:lnTo>
                  <a:lnTo>
                    <a:pt x="678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30"/>
            <p:cNvSpPr/>
            <p:nvPr/>
          </p:nvSpPr>
          <p:spPr>
            <a:xfrm flipH="1">
              <a:off x="7165330" y="3375679"/>
              <a:ext cx="381038" cy="145439"/>
            </a:xfrm>
            <a:custGeom>
              <a:avLst/>
              <a:gdLst/>
              <a:ahLst/>
              <a:cxnLst/>
              <a:rect l="l" t="t" r="r" b="b"/>
              <a:pathLst>
                <a:path w="9919" h="3786" extrusionOk="0">
                  <a:moveTo>
                    <a:pt x="3795" y="0"/>
                  </a:moveTo>
                  <a:cubicBezTo>
                    <a:pt x="3106" y="0"/>
                    <a:pt x="2447" y="130"/>
                    <a:pt x="1894" y="452"/>
                  </a:cubicBezTo>
                  <a:cubicBezTo>
                    <a:pt x="1" y="1559"/>
                    <a:pt x="203" y="3786"/>
                    <a:pt x="203" y="3786"/>
                  </a:cubicBezTo>
                  <a:lnTo>
                    <a:pt x="9919" y="3786"/>
                  </a:lnTo>
                  <a:cubicBezTo>
                    <a:pt x="9919" y="3786"/>
                    <a:pt x="9455" y="2273"/>
                    <a:pt x="8181" y="1380"/>
                  </a:cubicBezTo>
                  <a:cubicBezTo>
                    <a:pt x="7272" y="750"/>
                    <a:pt x="5450" y="0"/>
                    <a:pt x="37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30"/>
            <p:cNvSpPr/>
            <p:nvPr/>
          </p:nvSpPr>
          <p:spPr>
            <a:xfrm flipH="1">
              <a:off x="7318990" y="3353205"/>
              <a:ext cx="226456" cy="167912"/>
            </a:xfrm>
            <a:custGeom>
              <a:avLst/>
              <a:gdLst/>
              <a:ahLst/>
              <a:cxnLst/>
              <a:rect l="l" t="t" r="r" b="b"/>
              <a:pathLst>
                <a:path w="5895" h="4371" extrusionOk="0">
                  <a:moveTo>
                    <a:pt x="179" y="4371"/>
                  </a:moveTo>
                  <a:lnTo>
                    <a:pt x="5894" y="4371"/>
                  </a:lnTo>
                  <a:cubicBezTo>
                    <a:pt x="4978" y="1"/>
                    <a:pt x="1870" y="1037"/>
                    <a:pt x="1870" y="1037"/>
                  </a:cubicBezTo>
                  <a:lnTo>
                    <a:pt x="1870" y="1037"/>
                  </a:lnTo>
                  <a:cubicBezTo>
                    <a:pt x="1" y="2144"/>
                    <a:pt x="179" y="4371"/>
                    <a:pt x="179" y="4371"/>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30"/>
            <p:cNvSpPr/>
            <p:nvPr/>
          </p:nvSpPr>
          <p:spPr>
            <a:xfrm flipH="1">
              <a:off x="7345191" y="3408025"/>
              <a:ext cx="261990" cy="113094"/>
            </a:xfrm>
            <a:custGeom>
              <a:avLst/>
              <a:gdLst/>
              <a:ahLst/>
              <a:cxnLst/>
              <a:rect l="l" t="t" r="r" b="b"/>
              <a:pathLst>
                <a:path w="6820" h="2944" extrusionOk="0">
                  <a:moveTo>
                    <a:pt x="3772" y="1"/>
                  </a:moveTo>
                  <a:cubicBezTo>
                    <a:pt x="3730" y="1"/>
                    <a:pt x="3687" y="2"/>
                    <a:pt x="3644" y="3"/>
                  </a:cubicBezTo>
                  <a:cubicBezTo>
                    <a:pt x="477" y="74"/>
                    <a:pt x="0" y="2944"/>
                    <a:pt x="0" y="2944"/>
                  </a:cubicBezTo>
                  <a:lnTo>
                    <a:pt x="6704" y="2944"/>
                  </a:lnTo>
                  <a:cubicBezTo>
                    <a:pt x="6704" y="2944"/>
                    <a:pt x="6820" y="1"/>
                    <a:pt x="37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30"/>
            <p:cNvSpPr/>
            <p:nvPr/>
          </p:nvSpPr>
          <p:spPr>
            <a:xfrm flipH="1">
              <a:off x="7334434" y="3393389"/>
              <a:ext cx="232949" cy="122659"/>
            </a:xfrm>
            <a:custGeom>
              <a:avLst/>
              <a:gdLst/>
              <a:ahLst/>
              <a:cxnLst/>
              <a:rect l="l" t="t" r="r" b="b"/>
              <a:pathLst>
                <a:path w="6064" h="3193" extrusionOk="0">
                  <a:moveTo>
                    <a:pt x="2811" y="1"/>
                  </a:moveTo>
                  <a:cubicBezTo>
                    <a:pt x="1098" y="1"/>
                    <a:pt x="0" y="1396"/>
                    <a:pt x="0" y="1396"/>
                  </a:cubicBezTo>
                  <a:cubicBezTo>
                    <a:pt x="941" y="634"/>
                    <a:pt x="2215" y="467"/>
                    <a:pt x="2215" y="467"/>
                  </a:cubicBezTo>
                  <a:lnTo>
                    <a:pt x="2215" y="467"/>
                  </a:lnTo>
                  <a:cubicBezTo>
                    <a:pt x="2215" y="467"/>
                    <a:pt x="1012" y="2301"/>
                    <a:pt x="1679" y="2312"/>
                  </a:cubicBezTo>
                  <a:cubicBezTo>
                    <a:pt x="1682" y="2313"/>
                    <a:pt x="1685" y="2313"/>
                    <a:pt x="1688" y="2313"/>
                  </a:cubicBezTo>
                  <a:cubicBezTo>
                    <a:pt x="2367" y="2313"/>
                    <a:pt x="3489" y="943"/>
                    <a:pt x="3489" y="943"/>
                  </a:cubicBezTo>
                  <a:cubicBezTo>
                    <a:pt x="4048" y="1193"/>
                    <a:pt x="4453" y="1729"/>
                    <a:pt x="4453" y="1729"/>
                  </a:cubicBezTo>
                  <a:cubicBezTo>
                    <a:pt x="4453" y="1729"/>
                    <a:pt x="2989" y="2598"/>
                    <a:pt x="3405" y="3003"/>
                  </a:cubicBezTo>
                  <a:cubicBezTo>
                    <a:pt x="3547" y="3129"/>
                    <a:pt x="3908" y="3192"/>
                    <a:pt x="4314" y="3192"/>
                  </a:cubicBezTo>
                  <a:cubicBezTo>
                    <a:pt x="5102" y="3192"/>
                    <a:pt x="6063" y="2954"/>
                    <a:pt x="5953" y="2467"/>
                  </a:cubicBezTo>
                  <a:cubicBezTo>
                    <a:pt x="5787" y="1705"/>
                    <a:pt x="4691" y="62"/>
                    <a:pt x="2917" y="3"/>
                  </a:cubicBezTo>
                  <a:cubicBezTo>
                    <a:pt x="2882" y="1"/>
                    <a:pt x="2846" y="1"/>
                    <a:pt x="2811"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30"/>
            <p:cNvSpPr/>
            <p:nvPr/>
          </p:nvSpPr>
          <p:spPr>
            <a:xfrm flipH="1">
              <a:off x="5705018" y="3415440"/>
              <a:ext cx="265601" cy="149588"/>
            </a:xfrm>
            <a:custGeom>
              <a:avLst/>
              <a:gdLst/>
              <a:ahLst/>
              <a:cxnLst/>
              <a:rect l="l" t="t" r="r" b="b"/>
              <a:pathLst>
                <a:path w="6914" h="3894" extrusionOk="0">
                  <a:moveTo>
                    <a:pt x="2657" y="1"/>
                  </a:moveTo>
                  <a:cubicBezTo>
                    <a:pt x="2326" y="1"/>
                    <a:pt x="2027" y="54"/>
                    <a:pt x="1786" y="179"/>
                  </a:cubicBezTo>
                  <a:cubicBezTo>
                    <a:pt x="321" y="929"/>
                    <a:pt x="0" y="2751"/>
                    <a:pt x="0" y="2751"/>
                  </a:cubicBezTo>
                  <a:lnTo>
                    <a:pt x="798" y="2762"/>
                  </a:lnTo>
                  <a:cubicBezTo>
                    <a:pt x="1155" y="2500"/>
                    <a:pt x="1881" y="1524"/>
                    <a:pt x="1881" y="1524"/>
                  </a:cubicBezTo>
                  <a:cubicBezTo>
                    <a:pt x="1881" y="1524"/>
                    <a:pt x="2179" y="3894"/>
                    <a:pt x="2584" y="3894"/>
                  </a:cubicBezTo>
                  <a:cubicBezTo>
                    <a:pt x="2848" y="3894"/>
                    <a:pt x="3064" y="2796"/>
                    <a:pt x="3177" y="2080"/>
                  </a:cubicBezTo>
                  <a:lnTo>
                    <a:pt x="3177" y="2080"/>
                  </a:lnTo>
                  <a:cubicBezTo>
                    <a:pt x="3121" y="2666"/>
                    <a:pt x="3123" y="3467"/>
                    <a:pt x="3559" y="3467"/>
                  </a:cubicBezTo>
                  <a:cubicBezTo>
                    <a:pt x="3571" y="3467"/>
                    <a:pt x="3583" y="3466"/>
                    <a:pt x="3596" y="3465"/>
                  </a:cubicBezTo>
                  <a:cubicBezTo>
                    <a:pt x="4322" y="3393"/>
                    <a:pt x="4132" y="1489"/>
                    <a:pt x="4131" y="1488"/>
                  </a:cubicBezTo>
                  <a:lnTo>
                    <a:pt x="4131" y="1488"/>
                  </a:lnTo>
                  <a:cubicBezTo>
                    <a:pt x="4132" y="1489"/>
                    <a:pt x="4702" y="3702"/>
                    <a:pt x="5325" y="3702"/>
                  </a:cubicBezTo>
                  <a:cubicBezTo>
                    <a:pt x="5387" y="3702"/>
                    <a:pt x="5450" y="3680"/>
                    <a:pt x="5513" y="3632"/>
                  </a:cubicBezTo>
                  <a:cubicBezTo>
                    <a:pt x="6191" y="3096"/>
                    <a:pt x="4822" y="1036"/>
                    <a:pt x="4822" y="1036"/>
                  </a:cubicBezTo>
                  <a:lnTo>
                    <a:pt x="4822" y="1036"/>
                  </a:lnTo>
                  <a:cubicBezTo>
                    <a:pt x="4822" y="1036"/>
                    <a:pt x="6294" y="2006"/>
                    <a:pt x="6764" y="2006"/>
                  </a:cubicBezTo>
                  <a:cubicBezTo>
                    <a:pt x="6859" y="2006"/>
                    <a:pt x="6914" y="1966"/>
                    <a:pt x="6906" y="1869"/>
                  </a:cubicBezTo>
                  <a:cubicBezTo>
                    <a:pt x="6876" y="1401"/>
                    <a:pt x="4347" y="1"/>
                    <a:pt x="2657"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30"/>
            <p:cNvSpPr/>
            <p:nvPr/>
          </p:nvSpPr>
          <p:spPr>
            <a:xfrm flipH="1">
              <a:off x="5553010" y="3489506"/>
              <a:ext cx="429518" cy="31616"/>
            </a:xfrm>
            <a:custGeom>
              <a:avLst/>
              <a:gdLst/>
              <a:ahLst/>
              <a:cxnLst/>
              <a:rect l="l" t="t" r="r" b="b"/>
              <a:pathLst>
                <a:path w="11181" h="823" extrusionOk="0">
                  <a:moveTo>
                    <a:pt x="2929" y="1"/>
                  </a:moveTo>
                  <a:lnTo>
                    <a:pt x="0" y="180"/>
                  </a:lnTo>
                  <a:lnTo>
                    <a:pt x="0" y="787"/>
                  </a:lnTo>
                  <a:lnTo>
                    <a:pt x="11180" y="823"/>
                  </a:lnTo>
                  <a:lnTo>
                    <a:pt x="11180" y="334"/>
                  </a:lnTo>
                  <a:lnTo>
                    <a:pt x="2929" y="1"/>
                  </a:lnTo>
                  <a:close/>
                </a:path>
              </a:pathLst>
            </a:custGeom>
            <a:solidFill>
              <a:srgbClr val="373D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30"/>
            <p:cNvSpPr/>
            <p:nvPr/>
          </p:nvSpPr>
          <p:spPr>
            <a:xfrm flipH="1">
              <a:off x="5553010" y="3489506"/>
              <a:ext cx="429518" cy="31616"/>
            </a:xfrm>
            <a:custGeom>
              <a:avLst/>
              <a:gdLst/>
              <a:ahLst/>
              <a:cxnLst/>
              <a:rect l="l" t="t" r="r" b="b"/>
              <a:pathLst>
                <a:path w="11181" h="823" extrusionOk="0">
                  <a:moveTo>
                    <a:pt x="0" y="787"/>
                  </a:moveTo>
                  <a:lnTo>
                    <a:pt x="0" y="180"/>
                  </a:lnTo>
                  <a:lnTo>
                    <a:pt x="2929" y="1"/>
                  </a:lnTo>
                  <a:lnTo>
                    <a:pt x="11180" y="334"/>
                  </a:lnTo>
                  <a:lnTo>
                    <a:pt x="11180" y="823"/>
                  </a:lnTo>
                  <a:close/>
                </a:path>
              </a:pathLst>
            </a:custGeom>
            <a:solidFill>
              <a:srgbClr val="CDDC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30"/>
            <p:cNvSpPr/>
            <p:nvPr/>
          </p:nvSpPr>
          <p:spPr>
            <a:xfrm flipH="1">
              <a:off x="5553007" y="3489506"/>
              <a:ext cx="317001" cy="31616"/>
            </a:xfrm>
            <a:custGeom>
              <a:avLst/>
              <a:gdLst/>
              <a:ahLst/>
              <a:cxnLst/>
              <a:rect l="l" t="t" r="r" b="b"/>
              <a:pathLst>
                <a:path w="8252" h="823" extrusionOk="0">
                  <a:moveTo>
                    <a:pt x="0" y="1"/>
                  </a:moveTo>
                  <a:lnTo>
                    <a:pt x="0" y="787"/>
                  </a:lnTo>
                  <a:lnTo>
                    <a:pt x="8251" y="823"/>
                  </a:lnTo>
                  <a:lnTo>
                    <a:pt x="8251" y="33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30"/>
            <p:cNvSpPr/>
            <p:nvPr/>
          </p:nvSpPr>
          <p:spPr>
            <a:xfrm flipH="1">
              <a:off x="6323245" y="2805738"/>
              <a:ext cx="166990" cy="238788"/>
            </a:xfrm>
            <a:custGeom>
              <a:avLst/>
              <a:gdLst/>
              <a:ahLst/>
              <a:cxnLst/>
              <a:rect l="l" t="t" r="r" b="b"/>
              <a:pathLst>
                <a:path w="4347" h="6216" extrusionOk="0">
                  <a:moveTo>
                    <a:pt x="3751" y="0"/>
                  </a:moveTo>
                  <a:lnTo>
                    <a:pt x="1" y="179"/>
                  </a:lnTo>
                  <a:lnTo>
                    <a:pt x="703" y="6215"/>
                  </a:lnTo>
                  <a:cubicBezTo>
                    <a:pt x="1465" y="5453"/>
                    <a:pt x="1965" y="4465"/>
                    <a:pt x="2132" y="3262"/>
                  </a:cubicBezTo>
                  <a:cubicBezTo>
                    <a:pt x="2239" y="3274"/>
                    <a:pt x="2334" y="3298"/>
                    <a:pt x="2453" y="3298"/>
                  </a:cubicBezTo>
                  <a:cubicBezTo>
                    <a:pt x="3513" y="3274"/>
                    <a:pt x="4346" y="2429"/>
                    <a:pt x="4346" y="1369"/>
                  </a:cubicBezTo>
                  <a:cubicBezTo>
                    <a:pt x="4346" y="834"/>
                    <a:pt x="4108" y="345"/>
                    <a:pt x="3751" y="0"/>
                  </a:cubicBez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30"/>
            <p:cNvSpPr/>
            <p:nvPr/>
          </p:nvSpPr>
          <p:spPr>
            <a:xfrm flipH="1">
              <a:off x="5813746" y="3113988"/>
              <a:ext cx="641723" cy="334403"/>
            </a:xfrm>
            <a:custGeom>
              <a:avLst/>
              <a:gdLst/>
              <a:ahLst/>
              <a:cxnLst/>
              <a:rect l="l" t="t" r="r" b="b"/>
              <a:pathLst>
                <a:path w="16705" h="8705" extrusionOk="0">
                  <a:moveTo>
                    <a:pt x="0" y="1"/>
                  </a:moveTo>
                  <a:lnTo>
                    <a:pt x="1036" y="8704"/>
                  </a:lnTo>
                  <a:lnTo>
                    <a:pt x="16705" y="7966"/>
                  </a:lnTo>
                  <a:cubicBezTo>
                    <a:pt x="16479" y="7692"/>
                    <a:pt x="16217" y="7454"/>
                    <a:pt x="15871" y="7264"/>
                  </a:cubicBezTo>
                  <a:cubicBezTo>
                    <a:pt x="15321" y="6940"/>
                    <a:pt x="14664" y="6809"/>
                    <a:pt x="13978" y="6809"/>
                  </a:cubicBezTo>
                  <a:cubicBezTo>
                    <a:pt x="12673" y="6809"/>
                    <a:pt x="11263" y="7280"/>
                    <a:pt x="10287" y="7788"/>
                  </a:cubicBezTo>
                  <a:cubicBezTo>
                    <a:pt x="9704" y="5192"/>
                    <a:pt x="8918" y="2489"/>
                    <a:pt x="8501" y="2037"/>
                  </a:cubicBezTo>
                  <a:cubicBezTo>
                    <a:pt x="7704" y="1192"/>
                    <a:pt x="6227" y="1025"/>
                    <a:pt x="6227" y="1025"/>
                  </a:cubicBezTo>
                  <a:cubicBezTo>
                    <a:pt x="4441" y="596"/>
                    <a:pt x="2179" y="299"/>
                    <a:pt x="119" y="96"/>
                  </a:cubicBezTo>
                  <a:cubicBezTo>
                    <a:pt x="96" y="61"/>
                    <a:pt x="48" y="37"/>
                    <a:pt x="0" y="1"/>
                  </a:cubicBez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30"/>
            <p:cNvSpPr/>
            <p:nvPr/>
          </p:nvSpPr>
          <p:spPr>
            <a:xfrm flipH="1">
              <a:off x="5678793" y="2806621"/>
              <a:ext cx="755200" cy="593742"/>
            </a:xfrm>
            <a:custGeom>
              <a:avLst/>
              <a:gdLst/>
              <a:ahLst/>
              <a:cxnLst/>
              <a:rect l="l" t="t" r="r" b="b"/>
              <a:pathLst>
                <a:path w="19659" h="15456" extrusionOk="0">
                  <a:moveTo>
                    <a:pt x="19658" y="1"/>
                  </a:moveTo>
                  <a:lnTo>
                    <a:pt x="1" y="1156"/>
                  </a:lnTo>
                  <a:lnTo>
                    <a:pt x="1311" y="15455"/>
                  </a:lnTo>
                  <a:lnTo>
                    <a:pt x="17229" y="15455"/>
                  </a:lnTo>
                  <a:lnTo>
                    <a:pt x="1965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30"/>
            <p:cNvSpPr/>
            <p:nvPr/>
          </p:nvSpPr>
          <p:spPr>
            <a:xfrm flipH="1">
              <a:off x="5717666" y="2836816"/>
              <a:ext cx="588249" cy="477998"/>
            </a:xfrm>
            <a:custGeom>
              <a:avLst/>
              <a:gdLst/>
              <a:ahLst/>
              <a:cxnLst/>
              <a:rect l="l" t="t" r="r" b="b"/>
              <a:pathLst>
                <a:path w="15313" h="12443" extrusionOk="0">
                  <a:moveTo>
                    <a:pt x="15253" y="1"/>
                  </a:moveTo>
                  <a:lnTo>
                    <a:pt x="13348" y="120"/>
                  </a:lnTo>
                  <a:lnTo>
                    <a:pt x="11431" y="239"/>
                  </a:lnTo>
                  <a:lnTo>
                    <a:pt x="7621" y="465"/>
                  </a:lnTo>
                  <a:lnTo>
                    <a:pt x="3811" y="703"/>
                  </a:lnTo>
                  <a:lnTo>
                    <a:pt x="1" y="953"/>
                  </a:lnTo>
                  <a:lnTo>
                    <a:pt x="1" y="953"/>
                  </a:lnTo>
                  <a:lnTo>
                    <a:pt x="3811" y="763"/>
                  </a:lnTo>
                  <a:lnTo>
                    <a:pt x="7621" y="537"/>
                  </a:lnTo>
                  <a:lnTo>
                    <a:pt x="11443" y="322"/>
                  </a:lnTo>
                  <a:lnTo>
                    <a:pt x="13348" y="227"/>
                  </a:lnTo>
                  <a:lnTo>
                    <a:pt x="15195" y="112"/>
                  </a:lnTo>
                  <a:lnTo>
                    <a:pt x="15195" y="112"/>
                  </a:lnTo>
                  <a:lnTo>
                    <a:pt x="14241" y="6240"/>
                  </a:lnTo>
                  <a:lnTo>
                    <a:pt x="13776" y="9347"/>
                  </a:lnTo>
                  <a:lnTo>
                    <a:pt x="13300" y="12443"/>
                  </a:lnTo>
                  <a:lnTo>
                    <a:pt x="13824" y="9347"/>
                  </a:lnTo>
                  <a:lnTo>
                    <a:pt x="14312" y="6252"/>
                  </a:lnTo>
                  <a:lnTo>
                    <a:pt x="15300" y="60"/>
                  </a:lnTo>
                  <a:lnTo>
                    <a:pt x="15312" y="1"/>
                  </a:lnTo>
                  <a:close/>
                </a:path>
              </a:pathLst>
            </a:custGeom>
            <a:solidFill>
              <a:srgbClr val="5156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30"/>
            <p:cNvSpPr/>
            <p:nvPr/>
          </p:nvSpPr>
          <p:spPr>
            <a:xfrm flipH="1">
              <a:off x="5844817" y="3006078"/>
              <a:ext cx="362292" cy="284962"/>
            </a:xfrm>
            <a:custGeom>
              <a:avLst/>
              <a:gdLst/>
              <a:ahLst/>
              <a:cxnLst/>
              <a:rect l="l" t="t" r="r" b="b"/>
              <a:pathLst>
                <a:path w="9431" h="7418" extrusionOk="0">
                  <a:moveTo>
                    <a:pt x="9430" y="0"/>
                  </a:moveTo>
                  <a:lnTo>
                    <a:pt x="0" y="560"/>
                  </a:lnTo>
                  <a:lnTo>
                    <a:pt x="620" y="7418"/>
                  </a:lnTo>
                  <a:lnTo>
                    <a:pt x="8263" y="7418"/>
                  </a:lnTo>
                  <a:lnTo>
                    <a:pt x="94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0"/>
            <p:cNvSpPr/>
            <p:nvPr/>
          </p:nvSpPr>
          <p:spPr>
            <a:xfrm flipH="1">
              <a:off x="5888725" y="3027091"/>
              <a:ext cx="318384" cy="263949"/>
            </a:xfrm>
            <a:custGeom>
              <a:avLst/>
              <a:gdLst/>
              <a:ahLst/>
              <a:cxnLst/>
              <a:rect l="l" t="t" r="r" b="b"/>
              <a:pathLst>
                <a:path w="8288" h="6871" extrusionOk="0">
                  <a:moveTo>
                    <a:pt x="203" y="1"/>
                  </a:moveTo>
                  <a:lnTo>
                    <a:pt x="0" y="13"/>
                  </a:lnTo>
                  <a:lnTo>
                    <a:pt x="620" y="6871"/>
                  </a:lnTo>
                  <a:lnTo>
                    <a:pt x="8263" y="6871"/>
                  </a:lnTo>
                  <a:lnTo>
                    <a:pt x="8287" y="6728"/>
                  </a:lnTo>
                  <a:lnTo>
                    <a:pt x="834" y="6728"/>
                  </a:lnTo>
                  <a:lnTo>
                    <a:pt x="203" y="1"/>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30"/>
            <p:cNvSpPr/>
            <p:nvPr/>
          </p:nvSpPr>
          <p:spPr>
            <a:xfrm flipH="1">
              <a:off x="5767993" y="2850108"/>
              <a:ext cx="666001" cy="550256"/>
            </a:xfrm>
            <a:custGeom>
              <a:avLst/>
              <a:gdLst/>
              <a:ahLst/>
              <a:cxnLst/>
              <a:rect l="l" t="t" r="r" b="b"/>
              <a:pathLst>
                <a:path w="17337" h="14324" extrusionOk="0">
                  <a:moveTo>
                    <a:pt x="608" y="0"/>
                  </a:moveTo>
                  <a:lnTo>
                    <a:pt x="1" y="24"/>
                  </a:lnTo>
                  <a:lnTo>
                    <a:pt x="1311" y="14323"/>
                  </a:lnTo>
                  <a:lnTo>
                    <a:pt x="17229" y="14323"/>
                  </a:lnTo>
                  <a:lnTo>
                    <a:pt x="17336" y="13728"/>
                  </a:lnTo>
                  <a:lnTo>
                    <a:pt x="1870" y="13728"/>
                  </a:lnTo>
                  <a:lnTo>
                    <a:pt x="60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30"/>
            <p:cNvSpPr/>
            <p:nvPr/>
          </p:nvSpPr>
          <p:spPr>
            <a:xfrm flipH="1">
              <a:off x="5897442" y="3148294"/>
              <a:ext cx="204022" cy="371435"/>
            </a:xfrm>
            <a:custGeom>
              <a:avLst/>
              <a:gdLst/>
              <a:ahLst/>
              <a:cxnLst/>
              <a:rect l="l" t="t" r="r" b="b"/>
              <a:pathLst>
                <a:path w="5311" h="9669" extrusionOk="0">
                  <a:moveTo>
                    <a:pt x="4049" y="1"/>
                  </a:moveTo>
                  <a:lnTo>
                    <a:pt x="1" y="227"/>
                  </a:lnTo>
                  <a:lnTo>
                    <a:pt x="810" y="9669"/>
                  </a:lnTo>
                  <a:lnTo>
                    <a:pt x="5311" y="9669"/>
                  </a:lnTo>
                  <a:lnTo>
                    <a:pt x="404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30"/>
            <p:cNvSpPr/>
            <p:nvPr/>
          </p:nvSpPr>
          <p:spPr>
            <a:xfrm flipH="1">
              <a:off x="5897442" y="3156553"/>
              <a:ext cx="204022" cy="363175"/>
            </a:xfrm>
            <a:custGeom>
              <a:avLst/>
              <a:gdLst/>
              <a:ahLst/>
              <a:cxnLst/>
              <a:rect l="l" t="t" r="r" b="b"/>
              <a:pathLst>
                <a:path w="5311" h="9454" extrusionOk="0">
                  <a:moveTo>
                    <a:pt x="334" y="0"/>
                  </a:moveTo>
                  <a:lnTo>
                    <a:pt x="1" y="12"/>
                  </a:lnTo>
                  <a:lnTo>
                    <a:pt x="810" y="9454"/>
                  </a:lnTo>
                  <a:lnTo>
                    <a:pt x="5311" y="9454"/>
                  </a:lnTo>
                  <a:lnTo>
                    <a:pt x="5275" y="9180"/>
                  </a:lnTo>
                  <a:lnTo>
                    <a:pt x="1120" y="9180"/>
                  </a:lnTo>
                  <a:lnTo>
                    <a:pt x="334" y="0"/>
                  </a:lnTo>
                  <a:close/>
                </a:path>
              </a:pathLst>
            </a:custGeom>
            <a:solidFill>
              <a:srgbClr val="5156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30"/>
            <p:cNvSpPr/>
            <p:nvPr/>
          </p:nvSpPr>
          <p:spPr>
            <a:xfrm flipH="1">
              <a:off x="5902893" y="3148294"/>
              <a:ext cx="43063" cy="333020"/>
            </a:xfrm>
            <a:custGeom>
              <a:avLst/>
              <a:gdLst/>
              <a:ahLst/>
              <a:cxnLst/>
              <a:rect l="l" t="t" r="r" b="b"/>
              <a:pathLst>
                <a:path w="1121" h="8669" extrusionOk="0">
                  <a:moveTo>
                    <a:pt x="1" y="1"/>
                  </a:moveTo>
                  <a:lnTo>
                    <a:pt x="1" y="1"/>
                  </a:lnTo>
                  <a:cubicBezTo>
                    <a:pt x="1" y="2"/>
                    <a:pt x="13" y="156"/>
                    <a:pt x="49" y="370"/>
                  </a:cubicBezTo>
                  <a:cubicBezTo>
                    <a:pt x="60" y="608"/>
                    <a:pt x="108" y="953"/>
                    <a:pt x="156" y="1358"/>
                  </a:cubicBezTo>
                  <a:cubicBezTo>
                    <a:pt x="191" y="1751"/>
                    <a:pt x="251" y="2227"/>
                    <a:pt x="311" y="2739"/>
                  </a:cubicBezTo>
                  <a:cubicBezTo>
                    <a:pt x="370" y="3251"/>
                    <a:pt x="430" y="3799"/>
                    <a:pt x="513" y="4335"/>
                  </a:cubicBezTo>
                  <a:cubicBezTo>
                    <a:pt x="584" y="4882"/>
                    <a:pt x="644" y="5418"/>
                    <a:pt x="715" y="5930"/>
                  </a:cubicBezTo>
                  <a:cubicBezTo>
                    <a:pt x="775" y="6430"/>
                    <a:pt x="846" y="6907"/>
                    <a:pt x="906" y="7311"/>
                  </a:cubicBezTo>
                  <a:cubicBezTo>
                    <a:pt x="965" y="7728"/>
                    <a:pt x="1025" y="8050"/>
                    <a:pt x="1061" y="8288"/>
                  </a:cubicBezTo>
                  <a:cubicBezTo>
                    <a:pt x="1108" y="8526"/>
                    <a:pt x="1120" y="8669"/>
                    <a:pt x="1120" y="8669"/>
                  </a:cubicBezTo>
                  <a:cubicBezTo>
                    <a:pt x="1120" y="8669"/>
                    <a:pt x="1108" y="8526"/>
                    <a:pt x="1073" y="8288"/>
                  </a:cubicBezTo>
                  <a:cubicBezTo>
                    <a:pt x="1049" y="8050"/>
                    <a:pt x="1013" y="7716"/>
                    <a:pt x="965" y="7311"/>
                  </a:cubicBezTo>
                  <a:cubicBezTo>
                    <a:pt x="930" y="6907"/>
                    <a:pt x="870" y="6430"/>
                    <a:pt x="811" y="5930"/>
                  </a:cubicBezTo>
                  <a:cubicBezTo>
                    <a:pt x="751" y="5418"/>
                    <a:pt x="692" y="4871"/>
                    <a:pt x="608" y="4335"/>
                  </a:cubicBezTo>
                  <a:cubicBezTo>
                    <a:pt x="537" y="3775"/>
                    <a:pt x="477" y="3239"/>
                    <a:pt x="406" y="2739"/>
                  </a:cubicBezTo>
                  <a:cubicBezTo>
                    <a:pt x="346" y="2227"/>
                    <a:pt x="275" y="1763"/>
                    <a:pt x="215" y="1358"/>
                  </a:cubicBezTo>
                  <a:cubicBezTo>
                    <a:pt x="156" y="953"/>
                    <a:pt x="96" y="608"/>
                    <a:pt x="60" y="370"/>
                  </a:cubicBezTo>
                  <a:cubicBezTo>
                    <a:pt x="13" y="133"/>
                    <a:pt x="1" y="2"/>
                    <a:pt x="1" y="1"/>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30"/>
            <p:cNvSpPr/>
            <p:nvPr/>
          </p:nvSpPr>
          <p:spPr>
            <a:xfrm flipH="1">
              <a:off x="5856263" y="3502337"/>
              <a:ext cx="297793" cy="17402"/>
            </a:xfrm>
            <a:custGeom>
              <a:avLst/>
              <a:gdLst/>
              <a:ahLst/>
              <a:cxnLst/>
              <a:rect l="l" t="t" r="r" b="b"/>
              <a:pathLst>
                <a:path w="7752" h="453" extrusionOk="0">
                  <a:moveTo>
                    <a:pt x="1" y="0"/>
                  </a:moveTo>
                  <a:lnTo>
                    <a:pt x="1" y="453"/>
                  </a:lnTo>
                  <a:lnTo>
                    <a:pt x="7752" y="453"/>
                  </a:lnTo>
                  <a:lnTo>
                    <a:pt x="7752" y="108"/>
                  </a:ln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30"/>
            <p:cNvSpPr/>
            <p:nvPr/>
          </p:nvSpPr>
          <p:spPr>
            <a:xfrm flipH="1">
              <a:off x="6091824" y="3502337"/>
              <a:ext cx="62232" cy="16941"/>
            </a:xfrm>
            <a:custGeom>
              <a:avLst/>
              <a:gdLst/>
              <a:ahLst/>
              <a:cxnLst/>
              <a:rect l="l" t="t" r="r" b="b"/>
              <a:pathLst>
                <a:path w="1620" h="441" extrusionOk="0">
                  <a:moveTo>
                    <a:pt x="1" y="0"/>
                  </a:moveTo>
                  <a:lnTo>
                    <a:pt x="1" y="441"/>
                  </a:lnTo>
                  <a:lnTo>
                    <a:pt x="1620" y="441"/>
                  </a:lnTo>
                  <a:lnTo>
                    <a:pt x="162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30"/>
            <p:cNvSpPr/>
            <p:nvPr/>
          </p:nvSpPr>
          <p:spPr>
            <a:xfrm flipH="1">
              <a:off x="6080375" y="3157014"/>
              <a:ext cx="21090" cy="243359"/>
            </a:xfrm>
            <a:custGeom>
              <a:avLst/>
              <a:gdLst/>
              <a:ahLst/>
              <a:cxnLst/>
              <a:rect l="l" t="t" r="r" b="b"/>
              <a:pathLst>
                <a:path w="549" h="6335" extrusionOk="0">
                  <a:moveTo>
                    <a:pt x="1" y="0"/>
                  </a:moveTo>
                  <a:lnTo>
                    <a:pt x="1" y="6334"/>
                  </a:lnTo>
                  <a:lnTo>
                    <a:pt x="549" y="6334"/>
                  </a:lnTo>
                  <a:lnTo>
                    <a:pt x="1" y="0"/>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30"/>
            <p:cNvSpPr/>
            <p:nvPr/>
          </p:nvSpPr>
          <p:spPr>
            <a:xfrm flipH="1">
              <a:off x="6362119" y="2850108"/>
              <a:ext cx="71874" cy="550256"/>
            </a:xfrm>
            <a:custGeom>
              <a:avLst/>
              <a:gdLst/>
              <a:ahLst/>
              <a:cxnLst/>
              <a:rect l="l" t="t" r="r" b="b"/>
              <a:pathLst>
                <a:path w="1871" h="14324" extrusionOk="0">
                  <a:moveTo>
                    <a:pt x="608" y="0"/>
                  </a:moveTo>
                  <a:lnTo>
                    <a:pt x="1" y="24"/>
                  </a:lnTo>
                  <a:lnTo>
                    <a:pt x="1311" y="14323"/>
                  </a:lnTo>
                  <a:lnTo>
                    <a:pt x="1870" y="13728"/>
                  </a:lnTo>
                  <a:lnTo>
                    <a:pt x="608" y="0"/>
                  </a:ln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30"/>
            <p:cNvSpPr/>
            <p:nvPr/>
          </p:nvSpPr>
          <p:spPr>
            <a:xfrm flipH="1">
              <a:off x="5584124" y="3481285"/>
              <a:ext cx="318345" cy="19707"/>
            </a:xfrm>
            <a:custGeom>
              <a:avLst/>
              <a:gdLst/>
              <a:ahLst/>
              <a:cxnLst/>
              <a:rect l="l" t="t" r="r" b="b"/>
              <a:pathLst>
                <a:path w="8287" h="513" extrusionOk="0">
                  <a:moveTo>
                    <a:pt x="0" y="1"/>
                  </a:moveTo>
                  <a:lnTo>
                    <a:pt x="36" y="275"/>
                  </a:lnTo>
                  <a:lnTo>
                    <a:pt x="845" y="215"/>
                  </a:lnTo>
                  <a:lnTo>
                    <a:pt x="8227" y="513"/>
                  </a:lnTo>
                  <a:lnTo>
                    <a:pt x="8287" y="60"/>
                  </a:lnTo>
                  <a:lnTo>
                    <a:pt x="0" y="1"/>
                  </a:lnTo>
                  <a:close/>
                </a:path>
              </a:pathLst>
            </a:custGeom>
            <a:solidFill>
              <a:srgbClr val="7E83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30"/>
            <p:cNvSpPr/>
            <p:nvPr/>
          </p:nvSpPr>
          <p:spPr>
            <a:xfrm flipH="1">
              <a:off x="5584123" y="3481285"/>
              <a:ext cx="284041" cy="19707"/>
            </a:xfrm>
            <a:custGeom>
              <a:avLst/>
              <a:gdLst/>
              <a:ahLst/>
              <a:cxnLst/>
              <a:rect l="l" t="t" r="r" b="b"/>
              <a:pathLst>
                <a:path w="7394" h="513" extrusionOk="0">
                  <a:moveTo>
                    <a:pt x="0" y="239"/>
                  </a:moveTo>
                  <a:lnTo>
                    <a:pt x="0" y="1"/>
                  </a:lnTo>
                  <a:lnTo>
                    <a:pt x="7394" y="60"/>
                  </a:lnTo>
                  <a:lnTo>
                    <a:pt x="7334" y="513"/>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30"/>
            <p:cNvSpPr/>
            <p:nvPr/>
          </p:nvSpPr>
          <p:spPr>
            <a:xfrm flipH="1">
              <a:off x="4525737" y="3952842"/>
              <a:ext cx="803181" cy="193996"/>
            </a:xfrm>
            <a:custGeom>
              <a:avLst/>
              <a:gdLst/>
              <a:ahLst/>
              <a:cxnLst/>
              <a:rect l="l" t="t" r="r" b="b"/>
              <a:pathLst>
                <a:path w="20908" h="5050" extrusionOk="0">
                  <a:moveTo>
                    <a:pt x="0" y="1"/>
                  </a:moveTo>
                  <a:cubicBezTo>
                    <a:pt x="0" y="1"/>
                    <a:pt x="167" y="5049"/>
                    <a:pt x="10538" y="5049"/>
                  </a:cubicBezTo>
                  <a:cubicBezTo>
                    <a:pt x="20908" y="5049"/>
                    <a:pt x="20408" y="191"/>
                    <a:pt x="20408" y="191"/>
                  </a:cubicBez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30"/>
            <p:cNvSpPr/>
            <p:nvPr/>
          </p:nvSpPr>
          <p:spPr>
            <a:xfrm flipH="1">
              <a:off x="4864163" y="3967056"/>
              <a:ext cx="102952" cy="130841"/>
            </a:xfrm>
            <a:custGeom>
              <a:avLst/>
              <a:gdLst/>
              <a:ahLst/>
              <a:cxnLst/>
              <a:rect l="l" t="t" r="r" b="b"/>
              <a:pathLst>
                <a:path w="2680" h="3406" extrusionOk="0">
                  <a:moveTo>
                    <a:pt x="298" y="0"/>
                  </a:moveTo>
                  <a:lnTo>
                    <a:pt x="301" y="19"/>
                  </a:lnTo>
                  <a:lnTo>
                    <a:pt x="301" y="19"/>
                  </a:lnTo>
                  <a:lnTo>
                    <a:pt x="2502" y="156"/>
                  </a:lnTo>
                  <a:lnTo>
                    <a:pt x="2502" y="156"/>
                  </a:lnTo>
                  <a:lnTo>
                    <a:pt x="2513" y="0"/>
                  </a:lnTo>
                  <a:close/>
                  <a:moveTo>
                    <a:pt x="2502" y="156"/>
                  </a:moveTo>
                  <a:lnTo>
                    <a:pt x="2370" y="2155"/>
                  </a:lnTo>
                  <a:lnTo>
                    <a:pt x="2679" y="167"/>
                  </a:lnTo>
                  <a:lnTo>
                    <a:pt x="2502" y="156"/>
                  </a:lnTo>
                  <a:close/>
                  <a:moveTo>
                    <a:pt x="0" y="0"/>
                  </a:moveTo>
                  <a:lnTo>
                    <a:pt x="596" y="3250"/>
                  </a:lnTo>
                  <a:lnTo>
                    <a:pt x="2513" y="3405"/>
                  </a:lnTo>
                  <a:lnTo>
                    <a:pt x="869" y="3072"/>
                  </a:lnTo>
                  <a:lnTo>
                    <a:pt x="301" y="19"/>
                  </a:lnTo>
                  <a:lnTo>
                    <a:pt x="301" y="19"/>
                  </a:lnTo>
                  <a:lnTo>
                    <a:pt x="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30"/>
            <p:cNvSpPr/>
            <p:nvPr/>
          </p:nvSpPr>
          <p:spPr>
            <a:xfrm flipH="1">
              <a:off x="4501498" y="3116754"/>
              <a:ext cx="868141" cy="885043"/>
            </a:xfrm>
            <a:custGeom>
              <a:avLst/>
              <a:gdLst/>
              <a:ahLst/>
              <a:cxnLst/>
              <a:rect l="l" t="t" r="r" b="b"/>
              <a:pathLst>
                <a:path w="22599" h="23039" extrusionOk="0">
                  <a:moveTo>
                    <a:pt x="11169" y="0"/>
                  </a:moveTo>
                  <a:lnTo>
                    <a:pt x="11169" y="48"/>
                  </a:lnTo>
                  <a:cubicBezTo>
                    <a:pt x="9740" y="262"/>
                    <a:pt x="3013" y="1227"/>
                    <a:pt x="1680" y="1763"/>
                  </a:cubicBezTo>
                  <a:cubicBezTo>
                    <a:pt x="1680" y="1763"/>
                    <a:pt x="2001" y="3453"/>
                    <a:pt x="1001" y="5406"/>
                  </a:cubicBezTo>
                  <a:cubicBezTo>
                    <a:pt x="1" y="7358"/>
                    <a:pt x="3382" y="10037"/>
                    <a:pt x="3382" y="10037"/>
                  </a:cubicBezTo>
                  <a:cubicBezTo>
                    <a:pt x="3382" y="10037"/>
                    <a:pt x="1942" y="17122"/>
                    <a:pt x="1763" y="22325"/>
                  </a:cubicBezTo>
                  <a:cubicBezTo>
                    <a:pt x="1763" y="22325"/>
                    <a:pt x="4025" y="23039"/>
                    <a:pt x="11264" y="23039"/>
                  </a:cubicBezTo>
                  <a:lnTo>
                    <a:pt x="11300" y="23039"/>
                  </a:lnTo>
                  <a:cubicBezTo>
                    <a:pt x="18563" y="23039"/>
                    <a:pt x="21015" y="22325"/>
                    <a:pt x="21015" y="22325"/>
                  </a:cubicBezTo>
                  <a:cubicBezTo>
                    <a:pt x="20872" y="17122"/>
                    <a:pt x="19218" y="10037"/>
                    <a:pt x="19218" y="10037"/>
                  </a:cubicBezTo>
                  <a:cubicBezTo>
                    <a:pt x="19218" y="10037"/>
                    <a:pt x="22599" y="7358"/>
                    <a:pt x="21599" y="5406"/>
                  </a:cubicBezTo>
                  <a:cubicBezTo>
                    <a:pt x="20599" y="3453"/>
                    <a:pt x="20908" y="1763"/>
                    <a:pt x="20908" y="1763"/>
                  </a:cubicBezTo>
                  <a:cubicBezTo>
                    <a:pt x="19599" y="1215"/>
                    <a:pt x="12860" y="239"/>
                    <a:pt x="11431" y="48"/>
                  </a:cubicBezTo>
                  <a:lnTo>
                    <a:pt x="11431" y="0"/>
                  </a:lnTo>
                  <a:cubicBezTo>
                    <a:pt x="11431" y="0"/>
                    <a:pt x="11383" y="0"/>
                    <a:pt x="11300" y="24"/>
                  </a:cubicBezTo>
                  <a:cubicBezTo>
                    <a:pt x="11205" y="0"/>
                    <a:pt x="11169" y="0"/>
                    <a:pt x="111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30"/>
            <p:cNvSpPr/>
            <p:nvPr/>
          </p:nvSpPr>
          <p:spPr>
            <a:xfrm flipH="1">
              <a:off x="4704553" y="3515590"/>
              <a:ext cx="412155" cy="45791"/>
            </a:xfrm>
            <a:custGeom>
              <a:avLst/>
              <a:gdLst/>
              <a:ahLst/>
              <a:cxnLst/>
              <a:rect l="l" t="t" r="r" b="b"/>
              <a:pathLst>
                <a:path w="10729" h="1192" extrusionOk="0">
                  <a:moveTo>
                    <a:pt x="1" y="1191"/>
                  </a:moveTo>
                  <a:cubicBezTo>
                    <a:pt x="1" y="1191"/>
                    <a:pt x="4001" y="1"/>
                    <a:pt x="10729" y="274"/>
                  </a:cubicBezTo>
                </a:path>
              </a:pathLst>
            </a:custGeom>
            <a:solidFill>
              <a:srgbClr val="F0D8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30"/>
            <p:cNvSpPr/>
            <p:nvPr/>
          </p:nvSpPr>
          <p:spPr>
            <a:xfrm flipH="1">
              <a:off x="4935083" y="3121326"/>
              <a:ext cx="225957" cy="295027"/>
            </a:xfrm>
            <a:custGeom>
              <a:avLst/>
              <a:gdLst/>
              <a:ahLst/>
              <a:cxnLst/>
              <a:rect l="l" t="t" r="r" b="b"/>
              <a:pathLst>
                <a:path w="5882" h="7680" extrusionOk="0">
                  <a:moveTo>
                    <a:pt x="2977" y="0"/>
                  </a:moveTo>
                  <a:lnTo>
                    <a:pt x="929" y="370"/>
                  </a:lnTo>
                  <a:cubicBezTo>
                    <a:pt x="0" y="5001"/>
                    <a:pt x="2822" y="7680"/>
                    <a:pt x="2822" y="7680"/>
                  </a:cubicBezTo>
                  <a:lnTo>
                    <a:pt x="5882" y="6370"/>
                  </a:lnTo>
                  <a:lnTo>
                    <a:pt x="2977" y="393"/>
                  </a:lnTo>
                  <a:lnTo>
                    <a:pt x="2977" y="0"/>
                  </a:lnTo>
                  <a:close/>
                </a:path>
              </a:pathLst>
            </a:custGeom>
            <a:solidFill>
              <a:srgbClr val="DDD3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30"/>
            <p:cNvSpPr/>
            <p:nvPr/>
          </p:nvSpPr>
          <p:spPr>
            <a:xfrm flipH="1">
              <a:off x="4709119" y="3121326"/>
              <a:ext cx="225995" cy="295027"/>
            </a:xfrm>
            <a:custGeom>
              <a:avLst/>
              <a:gdLst/>
              <a:ahLst/>
              <a:cxnLst/>
              <a:rect l="l" t="t" r="r" b="b"/>
              <a:pathLst>
                <a:path w="5883" h="7680" extrusionOk="0">
                  <a:moveTo>
                    <a:pt x="2906" y="0"/>
                  </a:moveTo>
                  <a:lnTo>
                    <a:pt x="2906" y="393"/>
                  </a:lnTo>
                  <a:lnTo>
                    <a:pt x="1" y="6370"/>
                  </a:lnTo>
                  <a:lnTo>
                    <a:pt x="3073" y="7680"/>
                  </a:lnTo>
                  <a:cubicBezTo>
                    <a:pt x="3073" y="7680"/>
                    <a:pt x="5882" y="5001"/>
                    <a:pt x="4954" y="370"/>
                  </a:cubicBezTo>
                  <a:lnTo>
                    <a:pt x="2906" y="0"/>
                  </a:lnTo>
                  <a:close/>
                </a:path>
              </a:pathLst>
            </a:custGeom>
            <a:solidFill>
              <a:srgbClr val="DDD3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30"/>
            <p:cNvSpPr/>
            <p:nvPr/>
          </p:nvSpPr>
          <p:spPr>
            <a:xfrm flipH="1">
              <a:off x="5047136" y="3121326"/>
              <a:ext cx="499" cy="6454"/>
            </a:xfrm>
            <a:custGeom>
              <a:avLst/>
              <a:gdLst/>
              <a:ahLst/>
              <a:cxnLst/>
              <a:rect l="l" t="t" r="r" b="b"/>
              <a:pathLst>
                <a:path w="13" h="168" extrusionOk="0">
                  <a:moveTo>
                    <a:pt x="13" y="0"/>
                  </a:moveTo>
                  <a:lnTo>
                    <a:pt x="1" y="167"/>
                  </a:lnTo>
                  <a:lnTo>
                    <a:pt x="13" y="167"/>
                  </a:lnTo>
                  <a:lnTo>
                    <a:pt x="13" y="0"/>
                  </a:lnTo>
                  <a:close/>
                </a:path>
              </a:pathLst>
            </a:custGeom>
            <a:solidFill>
              <a:srgbClr val="F4ED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30"/>
            <p:cNvSpPr/>
            <p:nvPr/>
          </p:nvSpPr>
          <p:spPr>
            <a:xfrm flipH="1">
              <a:off x="4935543" y="3198619"/>
              <a:ext cx="200373" cy="217736"/>
            </a:xfrm>
            <a:custGeom>
              <a:avLst/>
              <a:gdLst/>
              <a:ahLst/>
              <a:cxnLst/>
              <a:rect l="l" t="t" r="r" b="b"/>
              <a:pathLst>
                <a:path w="5216" h="5668" extrusionOk="0">
                  <a:moveTo>
                    <a:pt x="84" y="1"/>
                  </a:moveTo>
                  <a:cubicBezTo>
                    <a:pt x="1" y="3620"/>
                    <a:pt x="2144" y="5668"/>
                    <a:pt x="2144" y="5668"/>
                  </a:cubicBezTo>
                  <a:lnTo>
                    <a:pt x="5216" y="4358"/>
                  </a:lnTo>
                  <a:lnTo>
                    <a:pt x="5121" y="4180"/>
                  </a:lnTo>
                  <a:lnTo>
                    <a:pt x="2144" y="5454"/>
                  </a:lnTo>
                  <a:cubicBezTo>
                    <a:pt x="2144" y="5454"/>
                    <a:pt x="96" y="3489"/>
                    <a:pt x="84" y="1"/>
                  </a:cubicBezTo>
                  <a:close/>
                </a:path>
              </a:pathLst>
            </a:custGeom>
            <a:solidFill>
              <a:srgbClr val="F4ED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30"/>
            <p:cNvSpPr/>
            <p:nvPr/>
          </p:nvSpPr>
          <p:spPr>
            <a:xfrm flipH="1">
              <a:off x="4823017" y="3121326"/>
              <a:ext cx="499" cy="6454"/>
            </a:xfrm>
            <a:custGeom>
              <a:avLst/>
              <a:gdLst/>
              <a:ahLst/>
              <a:cxnLst/>
              <a:rect l="l" t="t" r="r" b="b"/>
              <a:pathLst>
                <a:path w="13" h="168" extrusionOk="0">
                  <a:moveTo>
                    <a:pt x="1" y="0"/>
                  </a:moveTo>
                  <a:lnTo>
                    <a:pt x="13" y="167"/>
                  </a:lnTo>
                  <a:lnTo>
                    <a:pt x="13" y="0"/>
                  </a:lnTo>
                  <a:close/>
                </a:path>
              </a:pathLst>
            </a:custGeom>
            <a:solidFill>
              <a:srgbClr val="F4ED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30"/>
            <p:cNvSpPr/>
            <p:nvPr/>
          </p:nvSpPr>
          <p:spPr>
            <a:xfrm flipH="1">
              <a:off x="4734281" y="3198619"/>
              <a:ext cx="200373" cy="218197"/>
            </a:xfrm>
            <a:custGeom>
              <a:avLst/>
              <a:gdLst/>
              <a:ahLst/>
              <a:cxnLst/>
              <a:rect l="l" t="t" r="r" b="b"/>
              <a:pathLst>
                <a:path w="5216" h="5680" extrusionOk="0">
                  <a:moveTo>
                    <a:pt x="5144" y="1"/>
                  </a:moveTo>
                  <a:cubicBezTo>
                    <a:pt x="5120" y="3489"/>
                    <a:pt x="3072" y="5454"/>
                    <a:pt x="3072" y="5454"/>
                  </a:cubicBezTo>
                  <a:lnTo>
                    <a:pt x="96" y="4180"/>
                  </a:lnTo>
                  <a:lnTo>
                    <a:pt x="1" y="4382"/>
                  </a:lnTo>
                  <a:lnTo>
                    <a:pt x="3072" y="5680"/>
                  </a:lnTo>
                  <a:cubicBezTo>
                    <a:pt x="3061" y="5668"/>
                    <a:pt x="5216" y="3620"/>
                    <a:pt x="5144" y="1"/>
                  </a:cubicBezTo>
                  <a:close/>
                </a:path>
              </a:pathLst>
            </a:custGeom>
            <a:solidFill>
              <a:srgbClr val="F4ED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30"/>
            <p:cNvSpPr/>
            <p:nvPr/>
          </p:nvSpPr>
          <p:spPr>
            <a:xfrm flipH="1">
              <a:off x="4823484" y="2727061"/>
              <a:ext cx="224152" cy="524634"/>
            </a:xfrm>
            <a:custGeom>
              <a:avLst/>
              <a:gdLst/>
              <a:ahLst/>
              <a:cxnLst/>
              <a:rect l="l" t="t" r="r" b="b"/>
              <a:pathLst>
                <a:path w="5835" h="13657" extrusionOk="0">
                  <a:moveTo>
                    <a:pt x="2918" y="0"/>
                  </a:moveTo>
                  <a:cubicBezTo>
                    <a:pt x="1311" y="0"/>
                    <a:pt x="1" y="1310"/>
                    <a:pt x="1" y="2917"/>
                  </a:cubicBezTo>
                  <a:lnTo>
                    <a:pt x="1" y="10740"/>
                  </a:lnTo>
                  <a:cubicBezTo>
                    <a:pt x="1" y="12347"/>
                    <a:pt x="1311" y="13657"/>
                    <a:pt x="2918" y="13657"/>
                  </a:cubicBezTo>
                  <a:cubicBezTo>
                    <a:pt x="4525" y="13657"/>
                    <a:pt x="5835" y="12347"/>
                    <a:pt x="5835" y="10740"/>
                  </a:cubicBezTo>
                  <a:lnTo>
                    <a:pt x="5835" y="2917"/>
                  </a:lnTo>
                  <a:cubicBezTo>
                    <a:pt x="5835" y="1310"/>
                    <a:pt x="4525" y="0"/>
                    <a:pt x="2918"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30"/>
            <p:cNvSpPr/>
            <p:nvPr/>
          </p:nvSpPr>
          <p:spPr>
            <a:xfrm flipH="1">
              <a:off x="4775428" y="3129508"/>
              <a:ext cx="319766" cy="236560"/>
            </a:xfrm>
            <a:custGeom>
              <a:avLst/>
              <a:gdLst/>
              <a:ahLst/>
              <a:cxnLst/>
              <a:rect l="l" t="t" r="r" b="b"/>
              <a:pathLst>
                <a:path w="8324" h="6158" extrusionOk="0">
                  <a:moveTo>
                    <a:pt x="4261" y="0"/>
                  </a:moveTo>
                  <a:cubicBezTo>
                    <a:pt x="2472" y="0"/>
                    <a:pt x="952" y="186"/>
                    <a:pt x="1" y="347"/>
                  </a:cubicBezTo>
                  <a:cubicBezTo>
                    <a:pt x="489" y="3514"/>
                    <a:pt x="4168" y="6157"/>
                    <a:pt x="4168" y="6157"/>
                  </a:cubicBezTo>
                  <a:cubicBezTo>
                    <a:pt x="4168" y="6157"/>
                    <a:pt x="8013" y="3538"/>
                    <a:pt x="8323" y="347"/>
                  </a:cubicBezTo>
                  <a:cubicBezTo>
                    <a:pt x="6904" y="92"/>
                    <a:pt x="5516" y="0"/>
                    <a:pt x="4261"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30"/>
            <p:cNvSpPr/>
            <p:nvPr/>
          </p:nvSpPr>
          <p:spPr>
            <a:xfrm flipH="1">
              <a:off x="4823484" y="2866089"/>
              <a:ext cx="224152" cy="281351"/>
            </a:xfrm>
            <a:custGeom>
              <a:avLst/>
              <a:gdLst/>
              <a:ahLst/>
              <a:cxnLst/>
              <a:rect l="l" t="t" r="r" b="b"/>
              <a:pathLst>
                <a:path w="5835" h="7324" extrusionOk="0">
                  <a:moveTo>
                    <a:pt x="2918" y="1"/>
                  </a:moveTo>
                  <a:cubicBezTo>
                    <a:pt x="1311" y="1"/>
                    <a:pt x="1" y="1310"/>
                    <a:pt x="1" y="2918"/>
                  </a:cubicBezTo>
                  <a:lnTo>
                    <a:pt x="1" y="6644"/>
                  </a:lnTo>
                  <a:cubicBezTo>
                    <a:pt x="1156" y="7323"/>
                    <a:pt x="2263" y="7323"/>
                    <a:pt x="2965" y="7323"/>
                  </a:cubicBezTo>
                  <a:cubicBezTo>
                    <a:pt x="2990" y="7323"/>
                    <a:pt x="3014" y="7323"/>
                    <a:pt x="3040" y="7323"/>
                  </a:cubicBezTo>
                  <a:cubicBezTo>
                    <a:pt x="3720" y="7323"/>
                    <a:pt x="4744" y="7312"/>
                    <a:pt x="5835" y="6692"/>
                  </a:cubicBezTo>
                  <a:lnTo>
                    <a:pt x="5835" y="2918"/>
                  </a:lnTo>
                  <a:cubicBezTo>
                    <a:pt x="5835" y="1310"/>
                    <a:pt x="4525" y="1"/>
                    <a:pt x="2918"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0"/>
            <p:cNvSpPr/>
            <p:nvPr/>
          </p:nvSpPr>
          <p:spPr>
            <a:xfrm flipH="1">
              <a:off x="4909915" y="2984987"/>
              <a:ext cx="35265" cy="26852"/>
            </a:xfrm>
            <a:custGeom>
              <a:avLst/>
              <a:gdLst/>
              <a:ahLst/>
              <a:cxnLst/>
              <a:rect l="l" t="t" r="r" b="b"/>
              <a:pathLst>
                <a:path w="918" h="699" extrusionOk="0">
                  <a:moveTo>
                    <a:pt x="504" y="1"/>
                  </a:moveTo>
                  <a:cubicBezTo>
                    <a:pt x="156" y="1"/>
                    <a:pt x="28" y="420"/>
                    <a:pt x="1" y="609"/>
                  </a:cubicBezTo>
                  <a:cubicBezTo>
                    <a:pt x="79" y="657"/>
                    <a:pt x="173" y="698"/>
                    <a:pt x="270" y="698"/>
                  </a:cubicBezTo>
                  <a:cubicBezTo>
                    <a:pt x="291" y="698"/>
                    <a:pt x="313" y="696"/>
                    <a:pt x="334" y="692"/>
                  </a:cubicBezTo>
                  <a:cubicBezTo>
                    <a:pt x="656" y="668"/>
                    <a:pt x="834" y="430"/>
                    <a:pt x="918" y="156"/>
                  </a:cubicBezTo>
                  <a:cubicBezTo>
                    <a:pt x="754" y="45"/>
                    <a:pt x="618" y="1"/>
                    <a:pt x="504" y="1"/>
                  </a:cubicBezTo>
                  <a:close/>
                </a:path>
              </a:pathLst>
            </a:custGeom>
            <a:solidFill>
              <a:srgbClr val="CC6E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0"/>
            <p:cNvSpPr/>
            <p:nvPr/>
          </p:nvSpPr>
          <p:spPr>
            <a:xfrm flipH="1">
              <a:off x="4909915" y="2973578"/>
              <a:ext cx="35265" cy="38914"/>
            </a:xfrm>
            <a:custGeom>
              <a:avLst/>
              <a:gdLst/>
              <a:ahLst/>
              <a:cxnLst/>
              <a:rect l="l" t="t" r="r" b="b"/>
              <a:pathLst>
                <a:path w="918" h="1013" extrusionOk="0">
                  <a:moveTo>
                    <a:pt x="1" y="906"/>
                  </a:moveTo>
                  <a:cubicBezTo>
                    <a:pt x="96" y="965"/>
                    <a:pt x="215" y="1013"/>
                    <a:pt x="334" y="989"/>
                  </a:cubicBezTo>
                  <a:cubicBezTo>
                    <a:pt x="656" y="965"/>
                    <a:pt x="834" y="727"/>
                    <a:pt x="918" y="453"/>
                  </a:cubicBezTo>
                  <a:cubicBezTo>
                    <a:pt x="251" y="1"/>
                    <a:pt x="37" y="656"/>
                    <a:pt x="1" y="906"/>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0"/>
            <p:cNvSpPr/>
            <p:nvPr/>
          </p:nvSpPr>
          <p:spPr>
            <a:xfrm flipH="1">
              <a:off x="4590643" y="2810309"/>
              <a:ext cx="159230" cy="159192"/>
            </a:xfrm>
            <a:custGeom>
              <a:avLst/>
              <a:gdLst/>
              <a:ahLst/>
              <a:cxnLst/>
              <a:rect l="l" t="t" r="r" b="b"/>
              <a:pathLst>
                <a:path w="4145" h="4144" extrusionOk="0">
                  <a:moveTo>
                    <a:pt x="2072" y="0"/>
                  </a:moveTo>
                  <a:cubicBezTo>
                    <a:pt x="929" y="0"/>
                    <a:pt x="1" y="929"/>
                    <a:pt x="1" y="2072"/>
                  </a:cubicBezTo>
                  <a:cubicBezTo>
                    <a:pt x="1" y="3215"/>
                    <a:pt x="929" y="4144"/>
                    <a:pt x="2072" y="4144"/>
                  </a:cubicBezTo>
                  <a:cubicBezTo>
                    <a:pt x="3215" y="4144"/>
                    <a:pt x="4144" y="3215"/>
                    <a:pt x="4144" y="2072"/>
                  </a:cubicBezTo>
                  <a:cubicBezTo>
                    <a:pt x="4144" y="929"/>
                    <a:pt x="3215" y="0"/>
                    <a:pt x="2072"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30"/>
            <p:cNvSpPr/>
            <p:nvPr/>
          </p:nvSpPr>
          <p:spPr>
            <a:xfrm flipH="1">
              <a:off x="4654641" y="2880188"/>
              <a:ext cx="66420" cy="48557"/>
            </a:xfrm>
            <a:custGeom>
              <a:avLst/>
              <a:gdLst/>
              <a:ahLst/>
              <a:cxnLst/>
              <a:rect l="l" t="t" r="r" b="b"/>
              <a:pathLst>
                <a:path w="1729" h="1264" extrusionOk="0">
                  <a:moveTo>
                    <a:pt x="1" y="848"/>
                  </a:moveTo>
                  <a:cubicBezTo>
                    <a:pt x="1" y="848"/>
                    <a:pt x="1" y="848"/>
                    <a:pt x="1" y="848"/>
                  </a:cubicBezTo>
                  <a:cubicBezTo>
                    <a:pt x="1" y="848"/>
                    <a:pt x="1" y="848"/>
                    <a:pt x="1" y="848"/>
                  </a:cubicBezTo>
                  <a:lnTo>
                    <a:pt x="1" y="848"/>
                  </a:lnTo>
                  <a:cubicBezTo>
                    <a:pt x="1" y="848"/>
                    <a:pt x="1" y="848"/>
                    <a:pt x="1" y="848"/>
                  </a:cubicBezTo>
                  <a:close/>
                  <a:moveTo>
                    <a:pt x="1312" y="0"/>
                  </a:moveTo>
                  <a:cubicBezTo>
                    <a:pt x="502" y="0"/>
                    <a:pt x="10" y="844"/>
                    <a:pt x="1" y="848"/>
                  </a:cubicBezTo>
                  <a:lnTo>
                    <a:pt x="1" y="848"/>
                  </a:lnTo>
                  <a:cubicBezTo>
                    <a:pt x="432" y="1149"/>
                    <a:pt x="747" y="1264"/>
                    <a:pt x="977" y="1264"/>
                  </a:cubicBezTo>
                  <a:cubicBezTo>
                    <a:pt x="1728" y="1264"/>
                    <a:pt x="1561" y="27"/>
                    <a:pt x="1561" y="27"/>
                  </a:cubicBezTo>
                  <a:cubicBezTo>
                    <a:pt x="1475" y="9"/>
                    <a:pt x="1392" y="0"/>
                    <a:pt x="1312"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30"/>
            <p:cNvSpPr/>
            <p:nvPr/>
          </p:nvSpPr>
          <p:spPr>
            <a:xfrm flipH="1">
              <a:off x="4638699" y="2875770"/>
              <a:ext cx="82362" cy="37493"/>
            </a:xfrm>
            <a:custGeom>
              <a:avLst/>
              <a:gdLst/>
              <a:ahLst/>
              <a:cxnLst/>
              <a:rect l="l" t="t" r="r" b="b"/>
              <a:pathLst>
                <a:path w="2144" h="976" extrusionOk="0">
                  <a:moveTo>
                    <a:pt x="1263" y="0"/>
                  </a:moveTo>
                  <a:cubicBezTo>
                    <a:pt x="458" y="0"/>
                    <a:pt x="1" y="975"/>
                    <a:pt x="1" y="975"/>
                  </a:cubicBezTo>
                  <a:cubicBezTo>
                    <a:pt x="543" y="368"/>
                    <a:pt x="1078" y="216"/>
                    <a:pt x="1479" y="216"/>
                  </a:cubicBezTo>
                  <a:cubicBezTo>
                    <a:pt x="1879" y="216"/>
                    <a:pt x="2144" y="368"/>
                    <a:pt x="2144" y="368"/>
                  </a:cubicBezTo>
                  <a:cubicBezTo>
                    <a:pt x="1817" y="101"/>
                    <a:pt x="1522" y="0"/>
                    <a:pt x="1263"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30"/>
            <p:cNvSpPr/>
            <p:nvPr/>
          </p:nvSpPr>
          <p:spPr>
            <a:xfrm flipH="1">
              <a:off x="5130388" y="2810309"/>
              <a:ext cx="159192" cy="159192"/>
            </a:xfrm>
            <a:custGeom>
              <a:avLst/>
              <a:gdLst/>
              <a:ahLst/>
              <a:cxnLst/>
              <a:rect l="l" t="t" r="r" b="b"/>
              <a:pathLst>
                <a:path w="4144" h="4144" extrusionOk="0">
                  <a:moveTo>
                    <a:pt x="2072" y="0"/>
                  </a:moveTo>
                  <a:cubicBezTo>
                    <a:pt x="917" y="0"/>
                    <a:pt x="0" y="929"/>
                    <a:pt x="0" y="2072"/>
                  </a:cubicBezTo>
                  <a:cubicBezTo>
                    <a:pt x="0" y="3215"/>
                    <a:pt x="929" y="4144"/>
                    <a:pt x="2072" y="4144"/>
                  </a:cubicBezTo>
                  <a:cubicBezTo>
                    <a:pt x="3215" y="4144"/>
                    <a:pt x="4144" y="3215"/>
                    <a:pt x="4144" y="2072"/>
                  </a:cubicBezTo>
                  <a:cubicBezTo>
                    <a:pt x="4144" y="929"/>
                    <a:pt x="3203" y="0"/>
                    <a:pt x="2072"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30"/>
            <p:cNvSpPr/>
            <p:nvPr/>
          </p:nvSpPr>
          <p:spPr>
            <a:xfrm flipH="1">
              <a:off x="5159197" y="2880188"/>
              <a:ext cx="66381" cy="48557"/>
            </a:xfrm>
            <a:custGeom>
              <a:avLst/>
              <a:gdLst/>
              <a:ahLst/>
              <a:cxnLst/>
              <a:rect l="l" t="t" r="r" b="b"/>
              <a:pathLst>
                <a:path w="1728" h="1264" extrusionOk="0">
                  <a:moveTo>
                    <a:pt x="1728" y="848"/>
                  </a:moveTo>
                  <a:lnTo>
                    <a:pt x="1728" y="848"/>
                  </a:lnTo>
                  <a:cubicBezTo>
                    <a:pt x="1728" y="848"/>
                    <a:pt x="1728" y="848"/>
                    <a:pt x="1728" y="848"/>
                  </a:cubicBezTo>
                  <a:lnTo>
                    <a:pt x="1728" y="848"/>
                  </a:lnTo>
                  <a:cubicBezTo>
                    <a:pt x="1728" y="848"/>
                    <a:pt x="1728" y="848"/>
                    <a:pt x="1728" y="848"/>
                  </a:cubicBezTo>
                  <a:cubicBezTo>
                    <a:pt x="1728" y="848"/>
                    <a:pt x="1728" y="848"/>
                    <a:pt x="1728" y="848"/>
                  </a:cubicBezTo>
                  <a:close/>
                  <a:moveTo>
                    <a:pt x="414" y="0"/>
                  </a:moveTo>
                  <a:cubicBezTo>
                    <a:pt x="335" y="0"/>
                    <a:pt x="253" y="9"/>
                    <a:pt x="168" y="27"/>
                  </a:cubicBezTo>
                  <a:cubicBezTo>
                    <a:pt x="168" y="27"/>
                    <a:pt x="0" y="1264"/>
                    <a:pt x="752" y="1264"/>
                  </a:cubicBezTo>
                  <a:cubicBezTo>
                    <a:pt x="981" y="1264"/>
                    <a:pt x="1296" y="1149"/>
                    <a:pt x="1728" y="848"/>
                  </a:cubicBezTo>
                  <a:lnTo>
                    <a:pt x="1728" y="848"/>
                  </a:lnTo>
                  <a:cubicBezTo>
                    <a:pt x="1719" y="844"/>
                    <a:pt x="1217" y="0"/>
                    <a:pt x="414"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30"/>
            <p:cNvSpPr/>
            <p:nvPr/>
          </p:nvSpPr>
          <p:spPr>
            <a:xfrm flipH="1">
              <a:off x="5159198" y="2875770"/>
              <a:ext cx="82362" cy="37493"/>
            </a:xfrm>
            <a:custGeom>
              <a:avLst/>
              <a:gdLst/>
              <a:ahLst/>
              <a:cxnLst/>
              <a:rect l="l" t="t" r="r" b="b"/>
              <a:pathLst>
                <a:path w="2144" h="976" extrusionOk="0">
                  <a:moveTo>
                    <a:pt x="872" y="0"/>
                  </a:moveTo>
                  <a:cubicBezTo>
                    <a:pt x="614" y="0"/>
                    <a:pt x="322" y="101"/>
                    <a:pt x="1" y="368"/>
                  </a:cubicBezTo>
                  <a:cubicBezTo>
                    <a:pt x="1" y="368"/>
                    <a:pt x="265" y="216"/>
                    <a:pt x="666" y="216"/>
                  </a:cubicBezTo>
                  <a:cubicBezTo>
                    <a:pt x="1066" y="216"/>
                    <a:pt x="1602" y="368"/>
                    <a:pt x="2144" y="975"/>
                  </a:cubicBezTo>
                  <a:cubicBezTo>
                    <a:pt x="2144" y="975"/>
                    <a:pt x="1673" y="0"/>
                    <a:pt x="872"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30"/>
            <p:cNvSpPr/>
            <p:nvPr/>
          </p:nvSpPr>
          <p:spPr>
            <a:xfrm flipH="1">
              <a:off x="4690841" y="2538169"/>
              <a:ext cx="496283" cy="574035"/>
            </a:xfrm>
            <a:custGeom>
              <a:avLst/>
              <a:gdLst/>
              <a:ahLst/>
              <a:cxnLst/>
              <a:rect l="l" t="t" r="r" b="b"/>
              <a:pathLst>
                <a:path w="12919" h="14943" extrusionOk="0">
                  <a:moveTo>
                    <a:pt x="6454" y="0"/>
                  </a:moveTo>
                  <a:cubicBezTo>
                    <a:pt x="524" y="0"/>
                    <a:pt x="0" y="4917"/>
                    <a:pt x="0" y="8489"/>
                  </a:cubicBezTo>
                  <a:cubicBezTo>
                    <a:pt x="0" y="12049"/>
                    <a:pt x="2334" y="14942"/>
                    <a:pt x="6454" y="14942"/>
                  </a:cubicBezTo>
                  <a:cubicBezTo>
                    <a:pt x="10526" y="14942"/>
                    <a:pt x="12919" y="12061"/>
                    <a:pt x="12919" y="8489"/>
                  </a:cubicBezTo>
                  <a:cubicBezTo>
                    <a:pt x="12919" y="4917"/>
                    <a:pt x="12395" y="0"/>
                    <a:pt x="6454"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30"/>
            <p:cNvSpPr/>
            <p:nvPr/>
          </p:nvSpPr>
          <p:spPr>
            <a:xfrm flipH="1">
              <a:off x="5036611" y="2876615"/>
              <a:ext cx="20629" cy="26583"/>
            </a:xfrm>
            <a:custGeom>
              <a:avLst/>
              <a:gdLst/>
              <a:ahLst/>
              <a:cxnLst/>
              <a:rect l="l" t="t" r="r" b="b"/>
              <a:pathLst>
                <a:path w="537" h="692" extrusionOk="0">
                  <a:moveTo>
                    <a:pt x="263" y="1"/>
                  </a:moveTo>
                  <a:cubicBezTo>
                    <a:pt x="120" y="1"/>
                    <a:pt x="1" y="167"/>
                    <a:pt x="1" y="346"/>
                  </a:cubicBezTo>
                  <a:cubicBezTo>
                    <a:pt x="1" y="536"/>
                    <a:pt x="120" y="691"/>
                    <a:pt x="263" y="691"/>
                  </a:cubicBezTo>
                  <a:cubicBezTo>
                    <a:pt x="418" y="691"/>
                    <a:pt x="537" y="525"/>
                    <a:pt x="537" y="346"/>
                  </a:cubicBezTo>
                  <a:cubicBezTo>
                    <a:pt x="537" y="155"/>
                    <a:pt x="394" y="1"/>
                    <a:pt x="2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0"/>
            <p:cNvSpPr/>
            <p:nvPr/>
          </p:nvSpPr>
          <p:spPr>
            <a:xfrm flipH="1">
              <a:off x="5031310" y="2835587"/>
              <a:ext cx="43755" cy="15904"/>
            </a:xfrm>
            <a:custGeom>
              <a:avLst/>
              <a:gdLst/>
              <a:ahLst/>
              <a:cxnLst/>
              <a:rect l="l" t="t" r="r" b="b"/>
              <a:pathLst>
                <a:path w="1139" h="414" extrusionOk="0">
                  <a:moveTo>
                    <a:pt x="730" y="1"/>
                  </a:moveTo>
                  <a:cubicBezTo>
                    <a:pt x="535" y="1"/>
                    <a:pt x="281" y="91"/>
                    <a:pt x="0" y="414"/>
                  </a:cubicBezTo>
                  <a:cubicBezTo>
                    <a:pt x="0" y="414"/>
                    <a:pt x="333" y="74"/>
                    <a:pt x="775" y="74"/>
                  </a:cubicBezTo>
                  <a:cubicBezTo>
                    <a:pt x="888" y="74"/>
                    <a:pt x="1008" y="96"/>
                    <a:pt x="1132" y="152"/>
                  </a:cubicBezTo>
                  <a:cubicBezTo>
                    <a:pt x="1138" y="152"/>
                    <a:pt x="982" y="1"/>
                    <a:pt x="730"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0"/>
            <p:cNvSpPr/>
            <p:nvPr/>
          </p:nvSpPr>
          <p:spPr>
            <a:xfrm flipH="1">
              <a:off x="5005496" y="2775274"/>
              <a:ext cx="104335" cy="64230"/>
            </a:xfrm>
            <a:custGeom>
              <a:avLst/>
              <a:gdLst/>
              <a:ahLst/>
              <a:cxnLst/>
              <a:rect l="l" t="t" r="r" b="b"/>
              <a:pathLst>
                <a:path w="2716" h="1672" extrusionOk="0">
                  <a:moveTo>
                    <a:pt x="1470" y="0"/>
                  </a:moveTo>
                  <a:cubicBezTo>
                    <a:pt x="1328" y="0"/>
                    <a:pt x="1182" y="22"/>
                    <a:pt x="1036" y="67"/>
                  </a:cubicBezTo>
                  <a:cubicBezTo>
                    <a:pt x="382" y="281"/>
                    <a:pt x="1" y="900"/>
                    <a:pt x="179" y="1448"/>
                  </a:cubicBezTo>
                  <a:cubicBezTo>
                    <a:pt x="227" y="1610"/>
                    <a:pt x="294" y="1671"/>
                    <a:pt x="379" y="1671"/>
                  </a:cubicBezTo>
                  <a:cubicBezTo>
                    <a:pt x="589" y="1671"/>
                    <a:pt x="916" y="1303"/>
                    <a:pt x="1382" y="1150"/>
                  </a:cubicBezTo>
                  <a:cubicBezTo>
                    <a:pt x="2037" y="948"/>
                    <a:pt x="2715" y="1246"/>
                    <a:pt x="2537" y="698"/>
                  </a:cubicBezTo>
                  <a:cubicBezTo>
                    <a:pt x="2398" y="263"/>
                    <a:pt x="1964" y="0"/>
                    <a:pt x="147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30"/>
            <p:cNvSpPr/>
            <p:nvPr/>
          </p:nvSpPr>
          <p:spPr>
            <a:xfrm flipH="1">
              <a:off x="4857323" y="2877998"/>
              <a:ext cx="19246" cy="23817"/>
            </a:xfrm>
            <a:custGeom>
              <a:avLst/>
              <a:gdLst/>
              <a:ahLst/>
              <a:cxnLst/>
              <a:rect l="l" t="t" r="r" b="b"/>
              <a:pathLst>
                <a:path w="501" h="620" extrusionOk="0">
                  <a:moveTo>
                    <a:pt x="251" y="0"/>
                  </a:moveTo>
                  <a:cubicBezTo>
                    <a:pt x="120" y="0"/>
                    <a:pt x="1" y="131"/>
                    <a:pt x="1" y="310"/>
                  </a:cubicBezTo>
                  <a:cubicBezTo>
                    <a:pt x="1" y="489"/>
                    <a:pt x="120" y="619"/>
                    <a:pt x="251" y="619"/>
                  </a:cubicBezTo>
                  <a:cubicBezTo>
                    <a:pt x="394" y="619"/>
                    <a:pt x="501" y="477"/>
                    <a:pt x="501" y="310"/>
                  </a:cubicBezTo>
                  <a:cubicBezTo>
                    <a:pt x="501" y="131"/>
                    <a:pt x="382" y="0"/>
                    <a:pt x="2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30"/>
            <p:cNvSpPr/>
            <p:nvPr/>
          </p:nvSpPr>
          <p:spPr>
            <a:xfrm flipH="1">
              <a:off x="4835503" y="2844269"/>
              <a:ext cx="42410" cy="18209"/>
            </a:xfrm>
            <a:custGeom>
              <a:avLst/>
              <a:gdLst/>
              <a:ahLst/>
              <a:cxnLst/>
              <a:rect l="l" t="t" r="r" b="b"/>
              <a:pathLst>
                <a:path w="1104" h="474" extrusionOk="0">
                  <a:moveTo>
                    <a:pt x="390" y="1"/>
                  </a:moveTo>
                  <a:cubicBezTo>
                    <a:pt x="278" y="1"/>
                    <a:pt x="149" y="17"/>
                    <a:pt x="0" y="57"/>
                  </a:cubicBezTo>
                  <a:cubicBezTo>
                    <a:pt x="0" y="57"/>
                    <a:pt x="83" y="41"/>
                    <a:pt x="207" y="41"/>
                  </a:cubicBezTo>
                  <a:cubicBezTo>
                    <a:pt x="449" y="41"/>
                    <a:pt x="847" y="103"/>
                    <a:pt x="1084" y="474"/>
                  </a:cubicBezTo>
                  <a:cubicBezTo>
                    <a:pt x="1104" y="474"/>
                    <a:pt x="989" y="1"/>
                    <a:pt x="390"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30"/>
            <p:cNvSpPr/>
            <p:nvPr/>
          </p:nvSpPr>
          <p:spPr>
            <a:xfrm flipH="1">
              <a:off x="4794208" y="2779730"/>
              <a:ext cx="104297" cy="63308"/>
            </a:xfrm>
            <a:custGeom>
              <a:avLst/>
              <a:gdLst/>
              <a:ahLst/>
              <a:cxnLst/>
              <a:rect l="l" t="t" r="r" b="b"/>
              <a:pathLst>
                <a:path w="2715" h="1648" extrusionOk="0">
                  <a:moveTo>
                    <a:pt x="1255" y="0"/>
                  </a:moveTo>
                  <a:cubicBezTo>
                    <a:pt x="748" y="0"/>
                    <a:pt x="299" y="278"/>
                    <a:pt x="167" y="713"/>
                  </a:cubicBezTo>
                  <a:cubicBezTo>
                    <a:pt x="0" y="1272"/>
                    <a:pt x="667" y="963"/>
                    <a:pt x="1322" y="1153"/>
                  </a:cubicBezTo>
                  <a:cubicBezTo>
                    <a:pt x="1785" y="1297"/>
                    <a:pt x="2123" y="1648"/>
                    <a:pt x="2340" y="1648"/>
                  </a:cubicBezTo>
                  <a:cubicBezTo>
                    <a:pt x="2430" y="1648"/>
                    <a:pt x="2499" y="1588"/>
                    <a:pt x="2548" y="1427"/>
                  </a:cubicBezTo>
                  <a:cubicBezTo>
                    <a:pt x="2715" y="856"/>
                    <a:pt x="2310" y="249"/>
                    <a:pt x="1655" y="58"/>
                  </a:cubicBezTo>
                  <a:cubicBezTo>
                    <a:pt x="1521" y="19"/>
                    <a:pt x="1386" y="0"/>
                    <a:pt x="125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30"/>
            <p:cNvSpPr/>
            <p:nvPr/>
          </p:nvSpPr>
          <p:spPr>
            <a:xfrm flipH="1">
              <a:off x="4725134" y="2902700"/>
              <a:ext cx="49440" cy="38914"/>
            </a:xfrm>
            <a:custGeom>
              <a:avLst/>
              <a:gdLst/>
              <a:ahLst/>
              <a:cxnLst/>
              <a:rect l="l" t="t" r="r" b="b"/>
              <a:pathLst>
                <a:path w="1287" h="1013" extrusionOk="0">
                  <a:moveTo>
                    <a:pt x="644" y="0"/>
                  </a:moveTo>
                  <a:cubicBezTo>
                    <a:pt x="287" y="0"/>
                    <a:pt x="1" y="215"/>
                    <a:pt x="1" y="500"/>
                  </a:cubicBezTo>
                  <a:cubicBezTo>
                    <a:pt x="1" y="786"/>
                    <a:pt x="287" y="1012"/>
                    <a:pt x="644" y="1012"/>
                  </a:cubicBezTo>
                  <a:cubicBezTo>
                    <a:pt x="1001" y="1012"/>
                    <a:pt x="1287" y="786"/>
                    <a:pt x="1287" y="500"/>
                  </a:cubicBezTo>
                  <a:cubicBezTo>
                    <a:pt x="1287" y="215"/>
                    <a:pt x="1001" y="0"/>
                    <a:pt x="644"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30"/>
            <p:cNvSpPr/>
            <p:nvPr/>
          </p:nvSpPr>
          <p:spPr>
            <a:xfrm flipH="1">
              <a:off x="5088281" y="2909538"/>
              <a:ext cx="48979" cy="38492"/>
            </a:xfrm>
            <a:custGeom>
              <a:avLst/>
              <a:gdLst/>
              <a:ahLst/>
              <a:cxnLst/>
              <a:rect l="l" t="t" r="r" b="b"/>
              <a:pathLst>
                <a:path w="1275" h="1002" extrusionOk="0">
                  <a:moveTo>
                    <a:pt x="631" y="1"/>
                  </a:moveTo>
                  <a:cubicBezTo>
                    <a:pt x="274" y="1"/>
                    <a:pt x="0" y="215"/>
                    <a:pt x="0" y="501"/>
                  </a:cubicBezTo>
                  <a:cubicBezTo>
                    <a:pt x="0" y="787"/>
                    <a:pt x="274" y="1001"/>
                    <a:pt x="631" y="1001"/>
                  </a:cubicBezTo>
                  <a:cubicBezTo>
                    <a:pt x="988" y="1001"/>
                    <a:pt x="1274" y="787"/>
                    <a:pt x="1274" y="501"/>
                  </a:cubicBezTo>
                  <a:cubicBezTo>
                    <a:pt x="1274" y="215"/>
                    <a:pt x="988" y="1"/>
                    <a:pt x="631"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30"/>
            <p:cNvSpPr/>
            <p:nvPr/>
          </p:nvSpPr>
          <p:spPr>
            <a:xfrm flipH="1">
              <a:off x="4937806" y="2901086"/>
              <a:ext cx="59044" cy="49709"/>
            </a:xfrm>
            <a:custGeom>
              <a:avLst/>
              <a:gdLst/>
              <a:ahLst/>
              <a:cxnLst/>
              <a:rect l="l" t="t" r="r" b="b"/>
              <a:pathLst>
                <a:path w="1537" h="1294" extrusionOk="0">
                  <a:moveTo>
                    <a:pt x="550" y="0"/>
                  </a:moveTo>
                  <a:cubicBezTo>
                    <a:pt x="447" y="0"/>
                    <a:pt x="345" y="13"/>
                    <a:pt x="239" y="54"/>
                  </a:cubicBezTo>
                  <a:cubicBezTo>
                    <a:pt x="155" y="78"/>
                    <a:pt x="72" y="138"/>
                    <a:pt x="36" y="233"/>
                  </a:cubicBezTo>
                  <a:cubicBezTo>
                    <a:pt x="0" y="316"/>
                    <a:pt x="0" y="423"/>
                    <a:pt x="36" y="495"/>
                  </a:cubicBezTo>
                  <a:cubicBezTo>
                    <a:pt x="96" y="650"/>
                    <a:pt x="191" y="757"/>
                    <a:pt x="310" y="852"/>
                  </a:cubicBezTo>
                  <a:cubicBezTo>
                    <a:pt x="429" y="947"/>
                    <a:pt x="548" y="1031"/>
                    <a:pt x="691" y="1090"/>
                  </a:cubicBezTo>
                  <a:cubicBezTo>
                    <a:pt x="934" y="1223"/>
                    <a:pt x="1198" y="1294"/>
                    <a:pt x="1472" y="1294"/>
                  </a:cubicBezTo>
                  <a:cubicBezTo>
                    <a:pt x="1494" y="1294"/>
                    <a:pt x="1515" y="1293"/>
                    <a:pt x="1536" y="1292"/>
                  </a:cubicBezTo>
                  <a:cubicBezTo>
                    <a:pt x="1251" y="1257"/>
                    <a:pt x="977" y="1138"/>
                    <a:pt x="739" y="995"/>
                  </a:cubicBezTo>
                  <a:cubicBezTo>
                    <a:pt x="620" y="911"/>
                    <a:pt x="500" y="828"/>
                    <a:pt x="405" y="733"/>
                  </a:cubicBezTo>
                  <a:cubicBezTo>
                    <a:pt x="298" y="650"/>
                    <a:pt x="215" y="542"/>
                    <a:pt x="167" y="423"/>
                  </a:cubicBezTo>
                  <a:cubicBezTo>
                    <a:pt x="131" y="376"/>
                    <a:pt x="131" y="316"/>
                    <a:pt x="143" y="280"/>
                  </a:cubicBezTo>
                  <a:cubicBezTo>
                    <a:pt x="167" y="233"/>
                    <a:pt x="215" y="197"/>
                    <a:pt x="274" y="173"/>
                  </a:cubicBezTo>
                  <a:cubicBezTo>
                    <a:pt x="381" y="126"/>
                    <a:pt x="536" y="114"/>
                    <a:pt x="667" y="114"/>
                  </a:cubicBezTo>
                  <a:cubicBezTo>
                    <a:pt x="718" y="112"/>
                    <a:pt x="769" y="111"/>
                    <a:pt x="820" y="111"/>
                  </a:cubicBezTo>
                  <a:cubicBezTo>
                    <a:pt x="1058" y="111"/>
                    <a:pt x="1301" y="132"/>
                    <a:pt x="1536" y="161"/>
                  </a:cubicBezTo>
                  <a:cubicBezTo>
                    <a:pt x="1262" y="66"/>
                    <a:pt x="989" y="7"/>
                    <a:pt x="691" y="7"/>
                  </a:cubicBezTo>
                  <a:cubicBezTo>
                    <a:pt x="643" y="3"/>
                    <a:pt x="596" y="0"/>
                    <a:pt x="550"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30"/>
            <p:cNvSpPr/>
            <p:nvPr/>
          </p:nvSpPr>
          <p:spPr>
            <a:xfrm flipH="1">
              <a:off x="4825750" y="3366036"/>
              <a:ext cx="212742" cy="74602"/>
            </a:xfrm>
            <a:custGeom>
              <a:avLst/>
              <a:gdLst/>
              <a:ahLst/>
              <a:cxnLst/>
              <a:rect l="l" t="t" r="r" b="b"/>
              <a:pathLst>
                <a:path w="5538" h="1942" extrusionOk="0">
                  <a:moveTo>
                    <a:pt x="1" y="1155"/>
                  </a:moveTo>
                  <a:lnTo>
                    <a:pt x="322" y="1846"/>
                  </a:lnTo>
                  <a:lnTo>
                    <a:pt x="2692" y="155"/>
                  </a:lnTo>
                  <a:lnTo>
                    <a:pt x="5133" y="1941"/>
                  </a:lnTo>
                  <a:lnTo>
                    <a:pt x="5537" y="1227"/>
                  </a:lnTo>
                  <a:lnTo>
                    <a:pt x="2692" y="0"/>
                  </a:lnTo>
                  <a:close/>
                </a:path>
              </a:pathLst>
            </a:custGeom>
            <a:solidFill>
              <a:srgbClr val="F0D8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30"/>
            <p:cNvSpPr/>
            <p:nvPr/>
          </p:nvSpPr>
          <p:spPr>
            <a:xfrm flipH="1">
              <a:off x="4924551" y="3406296"/>
              <a:ext cx="21090" cy="20590"/>
            </a:xfrm>
            <a:custGeom>
              <a:avLst/>
              <a:gdLst/>
              <a:ahLst/>
              <a:cxnLst/>
              <a:rect l="l" t="t" r="r" b="b"/>
              <a:pathLst>
                <a:path w="549" h="536" extrusionOk="0">
                  <a:moveTo>
                    <a:pt x="275" y="0"/>
                  </a:moveTo>
                  <a:cubicBezTo>
                    <a:pt x="132" y="0"/>
                    <a:pt x="1" y="119"/>
                    <a:pt x="1" y="262"/>
                  </a:cubicBezTo>
                  <a:cubicBezTo>
                    <a:pt x="1" y="417"/>
                    <a:pt x="132" y="536"/>
                    <a:pt x="275" y="536"/>
                  </a:cubicBezTo>
                  <a:cubicBezTo>
                    <a:pt x="430" y="536"/>
                    <a:pt x="549" y="417"/>
                    <a:pt x="549" y="262"/>
                  </a:cubicBezTo>
                  <a:cubicBezTo>
                    <a:pt x="549" y="119"/>
                    <a:pt x="430" y="0"/>
                    <a:pt x="275" y="0"/>
                  </a:cubicBezTo>
                  <a:close/>
                </a:path>
              </a:pathLst>
            </a:custGeom>
            <a:solidFill>
              <a:srgbClr val="DDD3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30"/>
            <p:cNvSpPr/>
            <p:nvPr/>
          </p:nvSpPr>
          <p:spPr>
            <a:xfrm flipH="1">
              <a:off x="4924551" y="3564993"/>
              <a:ext cx="21090" cy="20629"/>
            </a:xfrm>
            <a:custGeom>
              <a:avLst/>
              <a:gdLst/>
              <a:ahLst/>
              <a:cxnLst/>
              <a:rect l="l" t="t" r="r" b="b"/>
              <a:pathLst>
                <a:path w="549" h="537" extrusionOk="0">
                  <a:moveTo>
                    <a:pt x="275" y="1"/>
                  </a:moveTo>
                  <a:cubicBezTo>
                    <a:pt x="132" y="1"/>
                    <a:pt x="1" y="120"/>
                    <a:pt x="1" y="274"/>
                  </a:cubicBezTo>
                  <a:cubicBezTo>
                    <a:pt x="1" y="417"/>
                    <a:pt x="132" y="536"/>
                    <a:pt x="275" y="536"/>
                  </a:cubicBezTo>
                  <a:cubicBezTo>
                    <a:pt x="430" y="536"/>
                    <a:pt x="549" y="417"/>
                    <a:pt x="549" y="274"/>
                  </a:cubicBezTo>
                  <a:cubicBezTo>
                    <a:pt x="549" y="120"/>
                    <a:pt x="430" y="1"/>
                    <a:pt x="275" y="1"/>
                  </a:cubicBezTo>
                  <a:close/>
                </a:path>
              </a:pathLst>
            </a:custGeom>
            <a:solidFill>
              <a:srgbClr val="DDD3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30"/>
            <p:cNvSpPr/>
            <p:nvPr/>
          </p:nvSpPr>
          <p:spPr>
            <a:xfrm flipH="1">
              <a:off x="4924551" y="3724151"/>
              <a:ext cx="21090" cy="20629"/>
            </a:xfrm>
            <a:custGeom>
              <a:avLst/>
              <a:gdLst/>
              <a:ahLst/>
              <a:cxnLst/>
              <a:rect l="l" t="t" r="r" b="b"/>
              <a:pathLst>
                <a:path w="549" h="537" extrusionOk="0">
                  <a:moveTo>
                    <a:pt x="275" y="1"/>
                  </a:moveTo>
                  <a:cubicBezTo>
                    <a:pt x="132" y="1"/>
                    <a:pt x="1" y="120"/>
                    <a:pt x="1" y="263"/>
                  </a:cubicBezTo>
                  <a:cubicBezTo>
                    <a:pt x="1" y="418"/>
                    <a:pt x="132" y="537"/>
                    <a:pt x="275" y="537"/>
                  </a:cubicBezTo>
                  <a:cubicBezTo>
                    <a:pt x="430" y="537"/>
                    <a:pt x="549" y="418"/>
                    <a:pt x="549" y="263"/>
                  </a:cubicBezTo>
                  <a:cubicBezTo>
                    <a:pt x="549" y="120"/>
                    <a:pt x="430" y="1"/>
                    <a:pt x="275" y="1"/>
                  </a:cubicBezTo>
                  <a:close/>
                </a:path>
              </a:pathLst>
            </a:custGeom>
            <a:solidFill>
              <a:srgbClr val="DDD3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30"/>
            <p:cNvSpPr/>
            <p:nvPr/>
          </p:nvSpPr>
          <p:spPr>
            <a:xfrm flipH="1">
              <a:off x="4924551" y="3882887"/>
              <a:ext cx="21090" cy="20629"/>
            </a:xfrm>
            <a:custGeom>
              <a:avLst/>
              <a:gdLst/>
              <a:ahLst/>
              <a:cxnLst/>
              <a:rect l="l" t="t" r="r" b="b"/>
              <a:pathLst>
                <a:path w="549" h="537" extrusionOk="0">
                  <a:moveTo>
                    <a:pt x="275" y="0"/>
                  </a:moveTo>
                  <a:cubicBezTo>
                    <a:pt x="132" y="0"/>
                    <a:pt x="1" y="119"/>
                    <a:pt x="1" y="274"/>
                  </a:cubicBezTo>
                  <a:cubicBezTo>
                    <a:pt x="1" y="417"/>
                    <a:pt x="132" y="536"/>
                    <a:pt x="275" y="536"/>
                  </a:cubicBezTo>
                  <a:cubicBezTo>
                    <a:pt x="430" y="536"/>
                    <a:pt x="549" y="417"/>
                    <a:pt x="549" y="274"/>
                  </a:cubicBezTo>
                  <a:cubicBezTo>
                    <a:pt x="549" y="119"/>
                    <a:pt x="430" y="0"/>
                    <a:pt x="275" y="0"/>
                  </a:cubicBezTo>
                  <a:close/>
                </a:path>
              </a:pathLst>
            </a:custGeom>
            <a:solidFill>
              <a:srgbClr val="DDD3D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30"/>
            <p:cNvSpPr/>
            <p:nvPr/>
          </p:nvSpPr>
          <p:spPr>
            <a:xfrm flipH="1">
              <a:off x="4644629" y="2553229"/>
              <a:ext cx="588710" cy="311085"/>
            </a:xfrm>
            <a:custGeom>
              <a:avLst/>
              <a:gdLst/>
              <a:ahLst/>
              <a:cxnLst/>
              <a:rect l="l" t="t" r="r" b="b"/>
              <a:pathLst>
                <a:path w="15325" h="8098" extrusionOk="0">
                  <a:moveTo>
                    <a:pt x="8431" y="1"/>
                  </a:moveTo>
                  <a:cubicBezTo>
                    <a:pt x="1" y="1"/>
                    <a:pt x="1192" y="7847"/>
                    <a:pt x="1192" y="7847"/>
                  </a:cubicBezTo>
                  <a:cubicBezTo>
                    <a:pt x="6513" y="6811"/>
                    <a:pt x="9264" y="2883"/>
                    <a:pt x="9264" y="2882"/>
                  </a:cubicBezTo>
                  <a:lnTo>
                    <a:pt x="9264" y="2882"/>
                  </a:lnTo>
                  <a:cubicBezTo>
                    <a:pt x="9014" y="7919"/>
                    <a:pt x="14122" y="8097"/>
                    <a:pt x="14122" y="8097"/>
                  </a:cubicBezTo>
                  <a:cubicBezTo>
                    <a:pt x="14122" y="8097"/>
                    <a:pt x="15324" y="1"/>
                    <a:pt x="8431"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30"/>
            <p:cNvSpPr/>
            <p:nvPr/>
          </p:nvSpPr>
          <p:spPr>
            <a:xfrm flipH="1">
              <a:off x="4644629" y="2519845"/>
              <a:ext cx="588710" cy="344467"/>
            </a:xfrm>
            <a:custGeom>
              <a:avLst/>
              <a:gdLst/>
              <a:ahLst/>
              <a:cxnLst/>
              <a:rect l="l" t="t" r="r" b="b"/>
              <a:pathLst>
                <a:path w="15325" h="8967" extrusionOk="0">
                  <a:moveTo>
                    <a:pt x="8431" y="1"/>
                  </a:moveTo>
                  <a:cubicBezTo>
                    <a:pt x="1" y="1"/>
                    <a:pt x="1192" y="8680"/>
                    <a:pt x="1192" y="8680"/>
                  </a:cubicBezTo>
                  <a:cubicBezTo>
                    <a:pt x="6513" y="7549"/>
                    <a:pt x="9264" y="3192"/>
                    <a:pt x="9264" y="3192"/>
                  </a:cubicBezTo>
                  <a:lnTo>
                    <a:pt x="9264" y="3192"/>
                  </a:lnTo>
                  <a:cubicBezTo>
                    <a:pt x="9014" y="8776"/>
                    <a:pt x="14122" y="8966"/>
                    <a:pt x="14122" y="8966"/>
                  </a:cubicBezTo>
                  <a:cubicBezTo>
                    <a:pt x="14122" y="8966"/>
                    <a:pt x="15324" y="1"/>
                    <a:pt x="843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30"/>
            <p:cNvSpPr/>
            <p:nvPr/>
          </p:nvSpPr>
          <p:spPr>
            <a:xfrm flipH="1">
              <a:off x="4856864" y="2959402"/>
              <a:ext cx="78251" cy="25469"/>
            </a:xfrm>
            <a:custGeom>
              <a:avLst/>
              <a:gdLst/>
              <a:ahLst/>
              <a:cxnLst/>
              <a:rect l="l" t="t" r="r" b="b"/>
              <a:pathLst>
                <a:path w="2037" h="663" extrusionOk="0">
                  <a:moveTo>
                    <a:pt x="2037" y="1"/>
                  </a:moveTo>
                  <a:cubicBezTo>
                    <a:pt x="1894" y="132"/>
                    <a:pt x="1751" y="263"/>
                    <a:pt x="1596" y="334"/>
                  </a:cubicBezTo>
                  <a:cubicBezTo>
                    <a:pt x="1430" y="405"/>
                    <a:pt x="1263" y="465"/>
                    <a:pt x="1084" y="501"/>
                  </a:cubicBezTo>
                  <a:cubicBezTo>
                    <a:pt x="980" y="515"/>
                    <a:pt x="875" y="520"/>
                    <a:pt x="770" y="520"/>
                  </a:cubicBezTo>
                  <a:cubicBezTo>
                    <a:pt x="696" y="520"/>
                    <a:pt x="622" y="518"/>
                    <a:pt x="548" y="513"/>
                  </a:cubicBezTo>
                  <a:cubicBezTo>
                    <a:pt x="370" y="501"/>
                    <a:pt x="179" y="465"/>
                    <a:pt x="1" y="405"/>
                  </a:cubicBezTo>
                  <a:lnTo>
                    <a:pt x="1" y="405"/>
                  </a:lnTo>
                  <a:cubicBezTo>
                    <a:pt x="245" y="575"/>
                    <a:pt x="549" y="662"/>
                    <a:pt x="866" y="662"/>
                  </a:cubicBezTo>
                  <a:cubicBezTo>
                    <a:pt x="950" y="662"/>
                    <a:pt x="1035" y="656"/>
                    <a:pt x="1120" y="644"/>
                  </a:cubicBezTo>
                  <a:cubicBezTo>
                    <a:pt x="1203" y="632"/>
                    <a:pt x="1310" y="596"/>
                    <a:pt x="1406" y="572"/>
                  </a:cubicBezTo>
                  <a:cubicBezTo>
                    <a:pt x="1489" y="525"/>
                    <a:pt x="1584" y="477"/>
                    <a:pt x="1656" y="429"/>
                  </a:cubicBezTo>
                  <a:cubicBezTo>
                    <a:pt x="1811" y="322"/>
                    <a:pt x="1941" y="167"/>
                    <a:pt x="2037" y="1"/>
                  </a:cubicBezTo>
                  <a:close/>
                </a:path>
              </a:pathLst>
            </a:custGeom>
            <a:solidFill>
              <a:srgbClr val="E867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30"/>
            <p:cNvSpPr/>
            <p:nvPr/>
          </p:nvSpPr>
          <p:spPr>
            <a:xfrm flipH="1">
              <a:off x="5076880" y="3874973"/>
              <a:ext cx="359065" cy="961566"/>
            </a:xfrm>
            <a:custGeom>
              <a:avLst/>
              <a:gdLst/>
              <a:ahLst/>
              <a:cxnLst/>
              <a:rect l="l" t="t" r="r" b="b"/>
              <a:pathLst>
                <a:path w="9347" h="25031" extrusionOk="0">
                  <a:moveTo>
                    <a:pt x="4088" y="0"/>
                  </a:moveTo>
                  <a:cubicBezTo>
                    <a:pt x="3972" y="0"/>
                    <a:pt x="3856" y="5"/>
                    <a:pt x="3739" y="16"/>
                  </a:cubicBezTo>
                  <a:cubicBezTo>
                    <a:pt x="1596" y="206"/>
                    <a:pt x="0" y="2099"/>
                    <a:pt x="191" y="4254"/>
                  </a:cubicBezTo>
                  <a:lnTo>
                    <a:pt x="3382" y="25031"/>
                  </a:lnTo>
                  <a:lnTo>
                    <a:pt x="9347" y="24495"/>
                  </a:lnTo>
                  <a:lnTo>
                    <a:pt x="7978" y="3564"/>
                  </a:lnTo>
                  <a:cubicBezTo>
                    <a:pt x="7797" y="1537"/>
                    <a:pt x="6095" y="0"/>
                    <a:pt x="40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30"/>
            <p:cNvSpPr/>
            <p:nvPr/>
          </p:nvSpPr>
          <p:spPr>
            <a:xfrm flipH="1">
              <a:off x="5105684" y="4015998"/>
              <a:ext cx="53551" cy="777097"/>
            </a:xfrm>
            <a:custGeom>
              <a:avLst/>
              <a:gdLst/>
              <a:ahLst/>
              <a:cxnLst/>
              <a:rect l="l" t="t" r="r" b="b"/>
              <a:pathLst>
                <a:path w="1394" h="20229" fill="none" extrusionOk="0">
                  <a:moveTo>
                    <a:pt x="1" y="0"/>
                  </a:moveTo>
                  <a:lnTo>
                    <a:pt x="1394" y="20229"/>
                  </a:lnTo>
                </a:path>
              </a:pathLst>
            </a:custGeom>
            <a:noFill/>
            <a:ln w="3875"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30"/>
            <p:cNvSpPr/>
            <p:nvPr/>
          </p:nvSpPr>
          <p:spPr>
            <a:xfrm flipH="1">
              <a:off x="5056289" y="4816859"/>
              <a:ext cx="372357" cy="128575"/>
            </a:xfrm>
            <a:custGeom>
              <a:avLst/>
              <a:gdLst/>
              <a:ahLst/>
              <a:cxnLst/>
              <a:rect l="l" t="t" r="r" b="b"/>
              <a:pathLst>
                <a:path w="9693" h="3347" extrusionOk="0">
                  <a:moveTo>
                    <a:pt x="9169" y="1"/>
                  </a:moveTo>
                  <a:lnTo>
                    <a:pt x="3204" y="513"/>
                  </a:lnTo>
                  <a:cubicBezTo>
                    <a:pt x="3204" y="513"/>
                    <a:pt x="1882" y="2156"/>
                    <a:pt x="1" y="2799"/>
                  </a:cubicBezTo>
                  <a:lnTo>
                    <a:pt x="239" y="3346"/>
                  </a:lnTo>
                  <a:lnTo>
                    <a:pt x="9693" y="3346"/>
                  </a:lnTo>
                  <a:cubicBezTo>
                    <a:pt x="9693" y="3346"/>
                    <a:pt x="9526" y="2049"/>
                    <a:pt x="91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30"/>
            <p:cNvSpPr/>
            <p:nvPr/>
          </p:nvSpPr>
          <p:spPr>
            <a:xfrm flipH="1">
              <a:off x="5056750" y="4933951"/>
              <a:ext cx="367747" cy="11025"/>
            </a:xfrm>
            <a:custGeom>
              <a:avLst/>
              <a:gdLst/>
              <a:ahLst/>
              <a:cxnLst/>
              <a:rect l="l" t="t" r="r" b="b"/>
              <a:pathLst>
                <a:path w="9573" h="287" extrusionOk="0">
                  <a:moveTo>
                    <a:pt x="0" y="1"/>
                  </a:moveTo>
                  <a:lnTo>
                    <a:pt x="131" y="287"/>
                  </a:lnTo>
                  <a:lnTo>
                    <a:pt x="9573" y="287"/>
                  </a:lnTo>
                  <a:lnTo>
                    <a:pt x="9561" y="72"/>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30"/>
            <p:cNvSpPr/>
            <p:nvPr/>
          </p:nvSpPr>
          <p:spPr>
            <a:xfrm flipH="1">
              <a:off x="4429185" y="3874973"/>
              <a:ext cx="359103" cy="961566"/>
            </a:xfrm>
            <a:custGeom>
              <a:avLst/>
              <a:gdLst/>
              <a:ahLst/>
              <a:cxnLst/>
              <a:rect l="l" t="t" r="r" b="b"/>
              <a:pathLst>
                <a:path w="9348" h="25031" extrusionOk="0">
                  <a:moveTo>
                    <a:pt x="5270" y="0"/>
                  </a:moveTo>
                  <a:cubicBezTo>
                    <a:pt x="3254" y="0"/>
                    <a:pt x="1561" y="1537"/>
                    <a:pt x="1370" y="3564"/>
                  </a:cubicBezTo>
                  <a:lnTo>
                    <a:pt x="1" y="24495"/>
                  </a:lnTo>
                  <a:lnTo>
                    <a:pt x="5978" y="25031"/>
                  </a:lnTo>
                  <a:lnTo>
                    <a:pt x="9157" y="4254"/>
                  </a:lnTo>
                  <a:cubicBezTo>
                    <a:pt x="9347" y="2099"/>
                    <a:pt x="7764" y="206"/>
                    <a:pt x="5620" y="16"/>
                  </a:cubicBezTo>
                  <a:cubicBezTo>
                    <a:pt x="5503" y="5"/>
                    <a:pt x="5386" y="0"/>
                    <a:pt x="52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30"/>
            <p:cNvSpPr/>
            <p:nvPr/>
          </p:nvSpPr>
          <p:spPr>
            <a:xfrm flipH="1">
              <a:off x="4705465" y="4015998"/>
              <a:ext cx="53551" cy="777097"/>
            </a:xfrm>
            <a:custGeom>
              <a:avLst/>
              <a:gdLst/>
              <a:ahLst/>
              <a:cxnLst/>
              <a:rect l="l" t="t" r="r" b="b"/>
              <a:pathLst>
                <a:path w="1394" h="20229" fill="none" extrusionOk="0">
                  <a:moveTo>
                    <a:pt x="1394" y="0"/>
                  </a:moveTo>
                  <a:lnTo>
                    <a:pt x="1" y="20229"/>
                  </a:lnTo>
                </a:path>
              </a:pathLst>
            </a:custGeom>
            <a:noFill/>
            <a:ln w="3875"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30"/>
            <p:cNvSpPr/>
            <p:nvPr/>
          </p:nvSpPr>
          <p:spPr>
            <a:xfrm flipH="1">
              <a:off x="4436062" y="4816859"/>
              <a:ext cx="371896" cy="128575"/>
            </a:xfrm>
            <a:custGeom>
              <a:avLst/>
              <a:gdLst/>
              <a:ahLst/>
              <a:cxnLst/>
              <a:rect l="l" t="t" r="r" b="b"/>
              <a:pathLst>
                <a:path w="9681" h="3347" extrusionOk="0">
                  <a:moveTo>
                    <a:pt x="513" y="1"/>
                  </a:moveTo>
                  <a:cubicBezTo>
                    <a:pt x="155" y="2049"/>
                    <a:pt x="1" y="3346"/>
                    <a:pt x="1" y="3346"/>
                  </a:cubicBezTo>
                  <a:lnTo>
                    <a:pt x="9442" y="3346"/>
                  </a:lnTo>
                  <a:lnTo>
                    <a:pt x="9680" y="2799"/>
                  </a:lnTo>
                  <a:cubicBezTo>
                    <a:pt x="7811" y="2156"/>
                    <a:pt x="6490" y="513"/>
                    <a:pt x="6490" y="513"/>
                  </a:cubicBezTo>
                  <a:lnTo>
                    <a:pt x="51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30"/>
            <p:cNvSpPr/>
            <p:nvPr/>
          </p:nvSpPr>
          <p:spPr>
            <a:xfrm flipH="1">
              <a:off x="4439712" y="4933951"/>
              <a:ext cx="367785" cy="11025"/>
            </a:xfrm>
            <a:custGeom>
              <a:avLst/>
              <a:gdLst/>
              <a:ahLst/>
              <a:cxnLst/>
              <a:rect l="l" t="t" r="r" b="b"/>
              <a:pathLst>
                <a:path w="9574" h="287" extrusionOk="0">
                  <a:moveTo>
                    <a:pt x="9573" y="1"/>
                  </a:moveTo>
                  <a:lnTo>
                    <a:pt x="13" y="72"/>
                  </a:lnTo>
                  <a:lnTo>
                    <a:pt x="1" y="287"/>
                  </a:lnTo>
                  <a:lnTo>
                    <a:pt x="9430" y="287"/>
                  </a:lnTo>
                  <a:lnTo>
                    <a:pt x="957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30"/>
            <p:cNvSpPr/>
            <p:nvPr/>
          </p:nvSpPr>
          <p:spPr>
            <a:xfrm flipH="1">
              <a:off x="5095627" y="3412213"/>
              <a:ext cx="349461" cy="108907"/>
            </a:xfrm>
            <a:custGeom>
              <a:avLst/>
              <a:gdLst/>
              <a:ahLst/>
              <a:cxnLst/>
              <a:rect l="l" t="t" r="r" b="b"/>
              <a:pathLst>
                <a:path w="9097" h="2835" extrusionOk="0">
                  <a:moveTo>
                    <a:pt x="4535" y="1"/>
                  </a:moveTo>
                  <a:cubicBezTo>
                    <a:pt x="3472" y="1"/>
                    <a:pt x="2485" y="96"/>
                    <a:pt x="1917" y="382"/>
                  </a:cubicBezTo>
                  <a:cubicBezTo>
                    <a:pt x="238" y="1239"/>
                    <a:pt x="0" y="2835"/>
                    <a:pt x="0" y="2835"/>
                  </a:cubicBezTo>
                  <a:lnTo>
                    <a:pt x="8930" y="2835"/>
                  </a:lnTo>
                  <a:lnTo>
                    <a:pt x="9097" y="382"/>
                  </a:lnTo>
                  <a:cubicBezTo>
                    <a:pt x="9097" y="382"/>
                    <a:pt x="6663" y="1"/>
                    <a:pt x="4535"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30"/>
            <p:cNvSpPr/>
            <p:nvPr/>
          </p:nvSpPr>
          <p:spPr>
            <a:xfrm flipH="1">
              <a:off x="4426919" y="3412213"/>
              <a:ext cx="349000" cy="108907"/>
            </a:xfrm>
            <a:custGeom>
              <a:avLst/>
              <a:gdLst/>
              <a:ahLst/>
              <a:cxnLst/>
              <a:rect l="l" t="t" r="r" b="b"/>
              <a:pathLst>
                <a:path w="9085" h="2835" extrusionOk="0">
                  <a:moveTo>
                    <a:pt x="4558" y="1"/>
                  </a:moveTo>
                  <a:cubicBezTo>
                    <a:pt x="2434" y="1"/>
                    <a:pt x="0" y="382"/>
                    <a:pt x="0" y="382"/>
                  </a:cubicBezTo>
                  <a:lnTo>
                    <a:pt x="179" y="2835"/>
                  </a:lnTo>
                  <a:lnTo>
                    <a:pt x="9085" y="2835"/>
                  </a:lnTo>
                  <a:cubicBezTo>
                    <a:pt x="9085" y="2835"/>
                    <a:pt x="8846" y="1239"/>
                    <a:pt x="7168" y="382"/>
                  </a:cubicBezTo>
                  <a:cubicBezTo>
                    <a:pt x="6604" y="96"/>
                    <a:pt x="5620" y="1"/>
                    <a:pt x="4558"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30"/>
            <p:cNvSpPr/>
            <p:nvPr/>
          </p:nvSpPr>
          <p:spPr>
            <a:xfrm flipH="1">
              <a:off x="3912790" y="3610286"/>
              <a:ext cx="112095" cy="1328698"/>
            </a:xfrm>
            <a:custGeom>
              <a:avLst/>
              <a:gdLst/>
              <a:ahLst/>
              <a:cxnLst/>
              <a:rect l="l" t="t" r="r" b="b"/>
              <a:pathLst>
                <a:path w="2918" h="34588" extrusionOk="0">
                  <a:moveTo>
                    <a:pt x="345" y="0"/>
                  </a:moveTo>
                  <a:cubicBezTo>
                    <a:pt x="155" y="0"/>
                    <a:pt x="0" y="155"/>
                    <a:pt x="0" y="346"/>
                  </a:cubicBezTo>
                  <a:lnTo>
                    <a:pt x="1893" y="34243"/>
                  </a:lnTo>
                  <a:cubicBezTo>
                    <a:pt x="1893" y="34445"/>
                    <a:pt x="2036" y="34588"/>
                    <a:pt x="2239" y="34588"/>
                  </a:cubicBezTo>
                  <a:lnTo>
                    <a:pt x="2572" y="34588"/>
                  </a:lnTo>
                  <a:cubicBezTo>
                    <a:pt x="2774" y="34588"/>
                    <a:pt x="2917" y="34445"/>
                    <a:pt x="2917" y="34243"/>
                  </a:cubicBezTo>
                  <a:lnTo>
                    <a:pt x="1024" y="346"/>
                  </a:lnTo>
                  <a:cubicBezTo>
                    <a:pt x="1024" y="155"/>
                    <a:pt x="881" y="0"/>
                    <a:pt x="691" y="0"/>
                  </a:cubicBezTo>
                  <a:close/>
                </a:path>
              </a:pathLst>
            </a:cu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30"/>
            <p:cNvSpPr/>
            <p:nvPr/>
          </p:nvSpPr>
          <p:spPr>
            <a:xfrm flipH="1">
              <a:off x="3972256" y="3736521"/>
              <a:ext cx="46252" cy="146400"/>
            </a:xfrm>
            <a:custGeom>
              <a:avLst/>
              <a:gdLst/>
              <a:ahLst/>
              <a:cxnLst/>
              <a:rect l="l" t="t" r="r" b="b"/>
              <a:pathLst>
                <a:path w="1204" h="3811" extrusionOk="0">
                  <a:moveTo>
                    <a:pt x="1025" y="0"/>
                  </a:moveTo>
                  <a:lnTo>
                    <a:pt x="1" y="0"/>
                  </a:lnTo>
                  <a:lnTo>
                    <a:pt x="203" y="3810"/>
                  </a:lnTo>
                  <a:lnTo>
                    <a:pt x="1203" y="3155"/>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30"/>
            <p:cNvSpPr/>
            <p:nvPr/>
          </p:nvSpPr>
          <p:spPr>
            <a:xfrm flipH="1">
              <a:off x="7705030" y="3610286"/>
              <a:ext cx="112095" cy="1328698"/>
            </a:xfrm>
            <a:custGeom>
              <a:avLst/>
              <a:gdLst/>
              <a:ahLst/>
              <a:cxnLst/>
              <a:rect l="l" t="t" r="r" b="b"/>
              <a:pathLst>
                <a:path w="2918" h="34588" extrusionOk="0">
                  <a:moveTo>
                    <a:pt x="2227" y="0"/>
                  </a:moveTo>
                  <a:cubicBezTo>
                    <a:pt x="2036" y="0"/>
                    <a:pt x="1882" y="155"/>
                    <a:pt x="1882" y="346"/>
                  </a:cubicBezTo>
                  <a:lnTo>
                    <a:pt x="0" y="34243"/>
                  </a:lnTo>
                  <a:cubicBezTo>
                    <a:pt x="0" y="34445"/>
                    <a:pt x="143" y="34588"/>
                    <a:pt x="334" y="34588"/>
                  </a:cubicBezTo>
                  <a:lnTo>
                    <a:pt x="679" y="34588"/>
                  </a:lnTo>
                  <a:cubicBezTo>
                    <a:pt x="882" y="34588"/>
                    <a:pt x="1024" y="34445"/>
                    <a:pt x="1024" y="34243"/>
                  </a:cubicBezTo>
                  <a:lnTo>
                    <a:pt x="2918" y="346"/>
                  </a:lnTo>
                  <a:cubicBezTo>
                    <a:pt x="2918" y="155"/>
                    <a:pt x="2763" y="0"/>
                    <a:pt x="2572" y="0"/>
                  </a:cubicBezTo>
                  <a:close/>
                </a:path>
              </a:pathLst>
            </a:cu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30"/>
            <p:cNvSpPr/>
            <p:nvPr/>
          </p:nvSpPr>
          <p:spPr>
            <a:xfrm flipH="1">
              <a:off x="3849318" y="3653274"/>
              <a:ext cx="4008989" cy="83284"/>
            </a:xfrm>
            <a:custGeom>
              <a:avLst/>
              <a:gdLst/>
              <a:ahLst/>
              <a:cxnLst/>
              <a:rect l="l" t="t" r="r" b="b"/>
              <a:pathLst>
                <a:path w="104360" h="2168" extrusionOk="0">
                  <a:moveTo>
                    <a:pt x="104359" y="1834"/>
                  </a:moveTo>
                  <a:cubicBezTo>
                    <a:pt x="104359" y="2024"/>
                    <a:pt x="104204" y="2167"/>
                    <a:pt x="104014" y="2167"/>
                  </a:cubicBezTo>
                  <a:lnTo>
                    <a:pt x="334" y="2167"/>
                  </a:lnTo>
                  <a:cubicBezTo>
                    <a:pt x="144" y="2167"/>
                    <a:pt x="1" y="2024"/>
                    <a:pt x="1" y="1834"/>
                  </a:cubicBezTo>
                  <a:lnTo>
                    <a:pt x="1" y="346"/>
                  </a:lnTo>
                  <a:cubicBezTo>
                    <a:pt x="1" y="143"/>
                    <a:pt x="144" y="0"/>
                    <a:pt x="334" y="0"/>
                  </a:cubicBezTo>
                  <a:lnTo>
                    <a:pt x="104014" y="0"/>
                  </a:lnTo>
                  <a:cubicBezTo>
                    <a:pt x="104204" y="0"/>
                    <a:pt x="104359" y="143"/>
                    <a:pt x="104359" y="34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30"/>
            <p:cNvSpPr/>
            <p:nvPr/>
          </p:nvSpPr>
          <p:spPr>
            <a:xfrm flipH="1">
              <a:off x="3714869" y="3521084"/>
              <a:ext cx="4277894" cy="178399"/>
            </a:xfrm>
            <a:custGeom>
              <a:avLst/>
              <a:gdLst/>
              <a:ahLst/>
              <a:cxnLst/>
              <a:rect l="l" t="t" r="r" b="b"/>
              <a:pathLst>
                <a:path w="111360" h="4644" extrusionOk="0">
                  <a:moveTo>
                    <a:pt x="0" y="1"/>
                  </a:moveTo>
                  <a:lnTo>
                    <a:pt x="0" y="1203"/>
                  </a:lnTo>
                  <a:cubicBezTo>
                    <a:pt x="0" y="3108"/>
                    <a:pt x="1548" y="4644"/>
                    <a:pt x="3441" y="4644"/>
                  </a:cubicBezTo>
                  <a:lnTo>
                    <a:pt x="107919" y="4644"/>
                  </a:lnTo>
                  <a:cubicBezTo>
                    <a:pt x="109824" y="4644"/>
                    <a:pt x="111360" y="3096"/>
                    <a:pt x="111360" y="1203"/>
                  </a:cubicBezTo>
                  <a:lnTo>
                    <a:pt x="11136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30"/>
            <p:cNvSpPr/>
            <p:nvPr/>
          </p:nvSpPr>
          <p:spPr>
            <a:xfrm flipH="1">
              <a:off x="7711444" y="3736521"/>
              <a:ext cx="46213" cy="146400"/>
            </a:xfrm>
            <a:custGeom>
              <a:avLst/>
              <a:gdLst/>
              <a:ahLst/>
              <a:cxnLst/>
              <a:rect l="l" t="t" r="r" b="b"/>
              <a:pathLst>
                <a:path w="1203" h="3811" extrusionOk="0">
                  <a:moveTo>
                    <a:pt x="179" y="0"/>
                  </a:moveTo>
                  <a:lnTo>
                    <a:pt x="1203" y="0"/>
                  </a:lnTo>
                  <a:lnTo>
                    <a:pt x="989" y="3810"/>
                  </a:lnTo>
                  <a:lnTo>
                    <a:pt x="0" y="3155"/>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30"/>
            <p:cNvSpPr/>
            <p:nvPr/>
          </p:nvSpPr>
          <p:spPr>
            <a:xfrm flipH="1">
              <a:off x="4550437" y="2990980"/>
              <a:ext cx="762461" cy="528744"/>
            </a:xfrm>
            <a:custGeom>
              <a:avLst/>
              <a:gdLst/>
              <a:ahLst/>
              <a:cxnLst/>
              <a:rect l="l" t="t" r="r" b="b"/>
              <a:pathLst>
                <a:path w="19848" h="13764" extrusionOk="0">
                  <a:moveTo>
                    <a:pt x="798" y="0"/>
                  </a:moveTo>
                  <a:cubicBezTo>
                    <a:pt x="500" y="548"/>
                    <a:pt x="238" y="1131"/>
                    <a:pt x="0" y="1739"/>
                  </a:cubicBezTo>
                  <a:lnTo>
                    <a:pt x="1393" y="12383"/>
                  </a:lnTo>
                  <a:lnTo>
                    <a:pt x="17824" y="13764"/>
                  </a:lnTo>
                  <a:cubicBezTo>
                    <a:pt x="17788" y="13466"/>
                    <a:pt x="17741" y="13311"/>
                    <a:pt x="17741" y="13311"/>
                  </a:cubicBezTo>
                  <a:cubicBezTo>
                    <a:pt x="17741" y="13311"/>
                    <a:pt x="18038" y="13073"/>
                    <a:pt x="18443" y="12680"/>
                  </a:cubicBezTo>
                  <a:lnTo>
                    <a:pt x="19848" y="5382"/>
                  </a:lnTo>
                  <a:cubicBezTo>
                    <a:pt x="19634" y="5287"/>
                    <a:pt x="19467" y="5227"/>
                    <a:pt x="19407" y="5191"/>
                  </a:cubicBezTo>
                  <a:cubicBezTo>
                    <a:pt x="19419" y="5096"/>
                    <a:pt x="19419" y="5037"/>
                    <a:pt x="19419" y="5037"/>
                  </a:cubicBezTo>
                  <a:cubicBezTo>
                    <a:pt x="19276" y="4977"/>
                    <a:pt x="19062" y="4894"/>
                    <a:pt x="18800" y="4834"/>
                  </a:cubicBezTo>
                  <a:cubicBezTo>
                    <a:pt x="19134" y="3786"/>
                    <a:pt x="19074" y="2441"/>
                    <a:pt x="18419" y="762"/>
                  </a:cubicBezTo>
                  <a:lnTo>
                    <a:pt x="798" y="0"/>
                  </a:ln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30"/>
            <p:cNvSpPr/>
            <p:nvPr/>
          </p:nvSpPr>
          <p:spPr>
            <a:xfrm flipH="1">
              <a:off x="4582436" y="3468031"/>
              <a:ext cx="705760" cy="57200"/>
            </a:xfrm>
            <a:custGeom>
              <a:avLst/>
              <a:gdLst/>
              <a:ahLst/>
              <a:cxnLst/>
              <a:rect l="l" t="t" r="r" b="b"/>
              <a:pathLst>
                <a:path w="18372" h="1489" extrusionOk="0">
                  <a:moveTo>
                    <a:pt x="0" y="0"/>
                  </a:moveTo>
                  <a:lnTo>
                    <a:pt x="322" y="1489"/>
                  </a:lnTo>
                  <a:lnTo>
                    <a:pt x="18014" y="1489"/>
                  </a:lnTo>
                  <a:lnTo>
                    <a:pt x="18371" y="191"/>
                  </a:lnTo>
                  <a:lnTo>
                    <a:pt x="9132" y="0"/>
                  </a:lnTo>
                  <a:close/>
                </a:path>
              </a:pathLst>
            </a:custGeom>
            <a:solidFill>
              <a:srgbClr val="9FA7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30"/>
            <p:cNvSpPr/>
            <p:nvPr/>
          </p:nvSpPr>
          <p:spPr>
            <a:xfrm flipH="1">
              <a:off x="4582436" y="3468031"/>
              <a:ext cx="705760" cy="57200"/>
            </a:xfrm>
            <a:custGeom>
              <a:avLst/>
              <a:gdLst/>
              <a:ahLst/>
              <a:cxnLst/>
              <a:rect l="l" t="t" r="r" b="b"/>
              <a:pathLst>
                <a:path w="18372" h="1489" extrusionOk="0">
                  <a:moveTo>
                    <a:pt x="9132" y="0"/>
                  </a:moveTo>
                  <a:lnTo>
                    <a:pt x="0" y="0"/>
                  </a:lnTo>
                  <a:lnTo>
                    <a:pt x="322" y="1489"/>
                  </a:lnTo>
                  <a:lnTo>
                    <a:pt x="18014" y="1489"/>
                  </a:lnTo>
                  <a:lnTo>
                    <a:pt x="18371" y="191"/>
                  </a:lnTo>
                  <a:close/>
                </a:path>
              </a:pathLst>
            </a:custGeom>
            <a:solidFill>
              <a:srgbClr val="CBD9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30"/>
            <p:cNvSpPr/>
            <p:nvPr/>
          </p:nvSpPr>
          <p:spPr>
            <a:xfrm flipH="1">
              <a:off x="4582436" y="3468031"/>
              <a:ext cx="705760" cy="57200"/>
            </a:xfrm>
            <a:custGeom>
              <a:avLst/>
              <a:gdLst/>
              <a:ahLst/>
              <a:cxnLst/>
              <a:rect l="l" t="t" r="r" b="b"/>
              <a:pathLst>
                <a:path w="18372" h="1489" extrusionOk="0">
                  <a:moveTo>
                    <a:pt x="9132" y="0"/>
                  </a:moveTo>
                  <a:lnTo>
                    <a:pt x="0" y="0"/>
                  </a:lnTo>
                  <a:lnTo>
                    <a:pt x="322" y="1489"/>
                  </a:lnTo>
                  <a:lnTo>
                    <a:pt x="18014" y="1489"/>
                  </a:lnTo>
                  <a:lnTo>
                    <a:pt x="18371" y="19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30"/>
            <p:cNvSpPr/>
            <p:nvPr/>
          </p:nvSpPr>
          <p:spPr>
            <a:xfrm flipH="1">
              <a:off x="4576021" y="3017948"/>
              <a:ext cx="702572" cy="469316"/>
            </a:xfrm>
            <a:custGeom>
              <a:avLst/>
              <a:gdLst/>
              <a:ahLst/>
              <a:cxnLst/>
              <a:rect l="l" t="t" r="r" b="b"/>
              <a:pathLst>
                <a:path w="18289" h="12217" extrusionOk="0">
                  <a:moveTo>
                    <a:pt x="0" y="1"/>
                  </a:moveTo>
                  <a:lnTo>
                    <a:pt x="822" y="12216"/>
                  </a:lnTo>
                  <a:lnTo>
                    <a:pt x="17276" y="12216"/>
                  </a:lnTo>
                  <a:lnTo>
                    <a:pt x="18288" y="822"/>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30"/>
            <p:cNvSpPr/>
            <p:nvPr/>
          </p:nvSpPr>
          <p:spPr>
            <a:xfrm flipH="1">
              <a:off x="4576021" y="3017948"/>
              <a:ext cx="702572" cy="45791"/>
            </a:xfrm>
            <a:custGeom>
              <a:avLst/>
              <a:gdLst/>
              <a:ahLst/>
              <a:cxnLst/>
              <a:rect l="l" t="t" r="r" b="b"/>
              <a:pathLst>
                <a:path w="18289" h="1192" extrusionOk="0">
                  <a:moveTo>
                    <a:pt x="0" y="1"/>
                  </a:moveTo>
                  <a:lnTo>
                    <a:pt x="24" y="394"/>
                  </a:lnTo>
                  <a:lnTo>
                    <a:pt x="18264" y="1191"/>
                  </a:lnTo>
                  <a:lnTo>
                    <a:pt x="18288" y="822"/>
                  </a:lnTo>
                  <a:lnTo>
                    <a:pt x="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30"/>
            <p:cNvSpPr/>
            <p:nvPr/>
          </p:nvSpPr>
          <p:spPr>
            <a:xfrm flipH="1">
              <a:off x="4887943" y="3233386"/>
              <a:ext cx="93809" cy="93809"/>
            </a:xfrm>
            <a:custGeom>
              <a:avLst/>
              <a:gdLst/>
              <a:ahLst/>
              <a:cxnLst/>
              <a:rect l="l" t="t" r="r" b="b"/>
              <a:pathLst>
                <a:path w="2442" h="2442" extrusionOk="0">
                  <a:moveTo>
                    <a:pt x="1236" y="0"/>
                  </a:moveTo>
                  <a:cubicBezTo>
                    <a:pt x="1229" y="0"/>
                    <a:pt x="1222" y="0"/>
                    <a:pt x="1215" y="0"/>
                  </a:cubicBezTo>
                  <a:cubicBezTo>
                    <a:pt x="548" y="0"/>
                    <a:pt x="0" y="560"/>
                    <a:pt x="0" y="1227"/>
                  </a:cubicBezTo>
                  <a:cubicBezTo>
                    <a:pt x="0" y="1894"/>
                    <a:pt x="548" y="2441"/>
                    <a:pt x="1215" y="2441"/>
                  </a:cubicBezTo>
                  <a:cubicBezTo>
                    <a:pt x="1882" y="2441"/>
                    <a:pt x="2441" y="1894"/>
                    <a:pt x="2441" y="1227"/>
                  </a:cubicBezTo>
                  <a:cubicBezTo>
                    <a:pt x="2441" y="544"/>
                    <a:pt x="1893" y="0"/>
                    <a:pt x="123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30"/>
            <p:cNvSpPr/>
            <p:nvPr/>
          </p:nvSpPr>
          <p:spPr>
            <a:xfrm flipH="1">
              <a:off x="8153425" y="3043725"/>
              <a:ext cx="200219" cy="163878"/>
            </a:xfrm>
            <a:custGeom>
              <a:avLst/>
              <a:gdLst/>
              <a:ahLst/>
              <a:cxnLst/>
              <a:rect l="l" t="t" r="r" b="b"/>
              <a:pathLst>
                <a:path w="5212" h="4266" extrusionOk="0">
                  <a:moveTo>
                    <a:pt x="3787" y="0"/>
                  </a:moveTo>
                  <a:cubicBezTo>
                    <a:pt x="2696" y="0"/>
                    <a:pt x="941" y="318"/>
                    <a:pt x="941" y="318"/>
                  </a:cubicBezTo>
                  <a:lnTo>
                    <a:pt x="0" y="3187"/>
                  </a:lnTo>
                  <a:cubicBezTo>
                    <a:pt x="0" y="3187"/>
                    <a:pt x="2746" y="4265"/>
                    <a:pt x="3407" y="4265"/>
                  </a:cubicBezTo>
                  <a:cubicBezTo>
                    <a:pt x="3497" y="4265"/>
                    <a:pt x="3549" y="4245"/>
                    <a:pt x="3549" y="4199"/>
                  </a:cubicBezTo>
                  <a:cubicBezTo>
                    <a:pt x="3549" y="3806"/>
                    <a:pt x="1525" y="2556"/>
                    <a:pt x="1524" y="2556"/>
                  </a:cubicBezTo>
                  <a:lnTo>
                    <a:pt x="1524" y="2556"/>
                  </a:lnTo>
                  <a:cubicBezTo>
                    <a:pt x="1525" y="2556"/>
                    <a:pt x="3455" y="3280"/>
                    <a:pt x="4142" y="3280"/>
                  </a:cubicBezTo>
                  <a:cubicBezTo>
                    <a:pt x="4291" y="3280"/>
                    <a:pt x="4382" y="3246"/>
                    <a:pt x="4382" y="3163"/>
                  </a:cubicBezTo>
                  <a:cubicBezTo>
                    <a:pt x="4382" y="2723"/>
                    <a:pt x="1846" y="1699"/>
                    <a:pt x="1846" y="1699"/>
                  </a:cubicBezTo>
                  <a:lnTo>
                    <a:pt x="1846" y="1699"/>
                  </a:lnTo>
                  <a:cubicBezTo>
                    <a:pt x="1846" y="1699"/>
                    <a:pt x="3402" y="1890"/>
                    <a:pt x="4379" y="1890"/>
                  </a:cubicBezTo>
                  <a:cubicBezTo>
                    <a:pt x="4867" y="1890"/>
                    <a:pt x="5211" y="1842"/>
                    <a:pt x="5144" y="1699"/>
                  </a:cubicBezTo>
                  <a:cubicBezTo>
                    <a:pt x="4930" y="1270"/>
                    <a:pt x="1655" y="889"/>
                    <a:pt x="1655" y="889"/>
                  </a:cubicBezTo>
                  <a:cubicBezTo>
                    <a:pt x="1655" y="889"/>
                    <a:pt x="5168" y="389"/>
                    <a:pt x="4501" y="92"/>
                  </a:cubicBezTo>
                  <a:cubicBezTo>
                    <a:pt x="4354" y="26"/>
                    <a:pt x="4097" y="0"/>
                    <a:pt x="3787"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30"/>
            <p:cNvSpPr/>
            <p:nvPr/>
          </p:nvSpPr>
          <p:spPr>
            <a:xfrm flipH="1">
              <a:off x="8303742" y="3035351"/>
              <a:ext cx="13753" cy="26084"/>
            </a:xfrm>
            <a:custGeom>
              <a:avLst/>
              <a:gdLst/>
              <a:ahLst/>
              <a:cxnLst/>
              <a:rect l="l" t="t" r="r" b="b"/>
              <a:pathLst>
                <a:path w="358" h="679" extrusionOk="0">
                  <a:moveTo>
                    <a:pt x="357" y="0"/>
                  </a:moveTo>
                  <a:lnTo>
                    <a:pt x="167" y="131"/>
                  </a:lnTo>
                  <a:lnTo>
                    <a:pt x="0" y="536"/>
                  </a:lnTo>
                  <a:lnTo>
                    <a:pt x="310" y="679"/>
                  </a:lnTo>
                  <a:lnTo>
                    <a:pt x="357"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30"/>
            <p:cNvSpPr/>
            <p:nvPr/>
          </p:nvSpPr>
          <p:spPr>
            <a:xfrm flipH="1">
              <a:off x="6458207" y="4056681"/>
              <a:ext cx="396558" cy="72297"/>
            </a:xfrm>
            <a:custGeom>
              <a:avLst/>
              <a:gdLst/>
              <a:ahLst/>
              <a:cxnLst/>
              <a:rect l="l" t="t" r="r" b="b"/>
              <a:pathLst>
                <a:path w="10323" h="1882" extrusionOk="0">
                  <a:moveTo>
                    <a:pt x="0" y="1"/>
                  </a:moveTo>
                  <a:lnTo>
                    <a:pt x="119" y="1882"/>
                  </a:lnTo>
                  <a:lnTo>
                    <a:pt x="10204" y="1703"/>
                  </a:lnTo>
                  <a:lnTo>
                    <a:pt x="1032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30"/>
            <p:cNvSpPr/>
            <p:nvPr/>
          </p:nvSpPr>
          <p:spPr>
            <a:xfrm flipH="1">
              <a:off x="4737936" y="4049382"/>
              <a:ext cx="388798" cy="101108"/>
            </a:xfrm>
            <a:custGeom>
              <a:avLst/>
              <a:gdLst/>
              <a:ahLst/>
              <a:cxnLst/>
              <a:rect l="l" t="t" r="r" b="b"/>
              <a:pathLst>
                <a:path w="10121" h="2632" extrusionOk="0">
                  <a:moveTo>
                    <a:pt x="0" y="0"/>
                  </a:moveTo>
                  <a:lnTo>
                    <a:pt x="167" y="2631"/>
                  </a:lnTo>
                  <a:lnTo>
                    <a:pt x="9966" y="2631"/>
                  </a:lnTo>
                  <a:lnTo>
                    <a:pt x="1012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30"/>
            <p:cNvSpPr/>
            <p:nvPr/>
          </p:nvSpPr>
          <p:spPr>
            <a:xfrm flipH="1">
              <a:off x="6968170" y="2359304"/>
              <a:ext cx="27467" cy="27505"/>
            </a:xfrm>
            <a:custGeom>
              <a:avLst/>
              <a:gdLst/>
              <a:ahLst/>
              <a:cxnLst/>
              <a:rect l="l" t="t" r="r" b="b"/>
              <a:pathLst>
                <a:path w="715" h="716" extrusionOk="0">
                  <a:moveTo>
                    <a:pt x="369" y="1"/>
                  </a:moveTo>
                  <a:lnTo>
                    <a:pt x="0" y="715"/>
                  </a:lnTo>
                  <a:lnTo>
                    <a:pt x="714" y="525"/>
                  </a:lnTo>
                  <a:lnTo>
                    <a:pt x="369" y="1"/>
                  </a:ln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9"/>
        <p:cNvGrpSpPr/>
        <p:nvPr/>
      </p:nvGrpSpPr>
      <p:grpSpPr>
        <a:xfrm>
          <a:off x="0" y="0"/>
          <a:ext cx="0" cy="0"/>
          <a:chOff x="0" y="0"/>
          <a:chExt cx="0" cy="0"/>
        </a:xfrm>
      </p:grpSpPr>
      <p:sp>
        <p:nvSpPr>
          <p:cNvPr id="1020" name="Google Shape;1020;p48"/>
          <p:cNvSpPr/>
          <p:nvPr/>
        </p:nvSpPr>
        <p:spPr>
          <a:xfrm>
            <a:off x="5206725" y="1504950"/>
            <a:ext cx="3588100" cy="2817185"/>
          </a:xfrm>
          <a:custGeom>
            <a:avLst/>
            <a:gdLst/>
            <a:ahLst/>
            <a:cxnLst/>
            <a:rect l="l" t="t" r="r" b="b"/>
            <a:pathLst>
              <a:path w="143524" h="132589" extrusionOk="0">
                <a:moveTo>
                  <a:pt x="0" y="129400"/>
                </a:moveTo>
                <a:lnTo>
                  <a:pt x="20712" y="762"/>
                </a:lnTo>
                <a:lnTo>
                  <a:pt x="142251" y="0"/>
                </a:lnTo>
                <a:lnTo>
                  <a:pt x="143524" y="132589"/>
                </a:lnTo>
                <a:close/>
              </a:path>
            </a:pathLst>
          </a:custGeom>
          <a:solidFill>
            <a:schemeClr val="lt2"/>
          </a:solidFill>
          <a:ln>
            <a:noFill/>
          </a:ln>
        </p:spPr>
      </p:sp>
      <p:sp>
        <p:nvSpPr>
          <p:cNvPr id="1021" name="Google Shape;1021;p48"/>
          <p:cNvSpPr txBox="1">
            <a:spLocks noGrp="1"/>
          </p:cNvSpPr>
          <p:nvPr>
            <p:ph type="title"/>
          </p:nvPr>
        </p:nvSpPr>
        <p:spPr>
          <a:xfrm>
            <a:off x="720000" y="445025"/>
            <a:ext cx="3432000" cy="103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Library offerings cont. </a:t>
            </a:r>
            <a:endParaRPr dirty="0"/>
          </a:p>
        </p:txBody>
      </p:sp>
      <p:sp>
        <p:nvSpPr>
          <p:cNvPr id="1022" name="Google Shape;1022;p48"/>
          <p:cNvSpPr txBox="1">
            <a:spLocks noGrp="1"/>
          </p:cNvSpPr>
          <p:nvPr>
            <p:ph type="body" idx="1"/>
          </p:nvPr>
        </p:nvSpPr>
        <p:spPr>
          <a:xfrm>
            <a:off x="815250" y="1790380"/>
            <a:ext cx="4448254" cy="3142769"/>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SzPts val="1400"/>
              <a:buNone/>
            </a:pPr>
            <a:r>
              <a:rPr lang="en-US" dirty="0"/>
              <a:t>Purchasing additional electronic books and streaming media. Contact your subject librarian (https://library.umbc.edu/makearesearchappt or send a request directly to libraryacq@umbc.edu. </a:t>
            </a:r>
          </a:p>
          <a:p>
            <a:pPr marL="0" lvl="0" indent="0" algn="l" rtl="0">
              <a:spcBef>
                <a:spcPts val="0"/>
              </a:spcBef>
              <a:spcAft>
                <a:spcPts val="0"/>
              </a:spcAft>
              <a:buSzPts val="1400"/>
              <a:buNone/>
            </a:pPr>
            <a:endParaRPr lang="en-US" dirty="0"/>
          </a:p>
          <a:p>
            <a:pPr marL="0" lvl="0" indent="0" algn="l" rtl="0">
              <a:spcBef>
                <a:spcPts val="0"/>
              </a:spcBef>
              <a:spcAft>
                <a:spcPts val="0"/>
              </a:spcAft>
              <a:buSzPts val="1400"/>
              <a:buNone/>
            </a:pPr>
            <a:r>
              <a:rPr lang="en-US" dirty="0"/>
              <a:t>Providing electronic Course Reserves, with scans of book chapters, journal articles, and archival materials from UMBC Library collections. For information on how to submit your requests via Blackboard visit: https://library.umbc.edu/reserves/</a:t>
            </a:r>
          </a:p>
          <a:p>
            <a:pPr marL="0" lvl="0" indent="0" algn="l" rtl="0">
              <a:spcBef>
                <a:spcPts val="0"/>
              </a:spcBef>
              <a:spcAft>
                <a:spcPts val="0"/>
              </a:spcAft>
              <a:buSzPts val="1400"/>
              <a:buNone/>
            </a:pPr>
            <a:endParaRPr lang="en-US" dirty="0"/>
          </a:p>
          <a:p>
            <a:pPr marL="0" lvl="0" indent="0" algn="l" rtl="0">
              <a:spcBef>
                <a:spcPts val="0"/>
              </a:spcBef>
              <a:spcAft>
                <a:spcPts val="0"/>
              </a:spcAft>
              <a:buSzPts val="1400"/>
              <a:buNone/>
            </a:pPr>
            <a:r>
              <a:rPr lang="en-US" dirty="0"/>
              <a:t>We’ve added a Virtual Study Room where you can work alongside fellow Retrievers for a focused study environment: https://lib.guides.umbc.edu/virtualstudyroom</a:t>
            </a:r>
            <a:endParaRPr dirty="0"/>
          </a:p>
        </p:txBody>
      </p:sp>
      <p:grpSp>
        <p:nvGrpSpPr>
          <p:cNvPr id="150" name="Google Shape;1425;p52">
            <a:extLst>
              <a:ext uri="{FF2B5EF4-FFF2-40B4-BE49-F238E27FC236}">
                <a16:creationId xmlns:a16="http://schemas.microsoft.com/office/drawing/2014/main" id="{8E45D572-A985-4021-910A-B022615ADD86}"/>
              </a:ext>
            </a:extLst>
          </p:cNvPr>
          <p:cNvGrpSpPr/>
          <p:nvPr/>
        </p:nvGrpSpPr>
        <p:grpSpPr>
          <a:xfrm>
            <a:off x="6301836" y="1326279"/>
            <a:ext cx="1783208" cy="3174525"/>
            <a:chOff x="6824350" y="1835200"/>
            <a:chExt cx="1783208" cy="3174525"/>
          </a:xfrm>
        </p:grpSpPr>
        <p:sp>
          <p:nvSpPr>
            <p:cNvPr id="151" name="Google Shape;1426;p52">
              <a:extLst>
                <a:ext uri="{FF2B5EF4-FFF2-40B4-BE49-F238E27FC236}">
                  <a16:creationId xmlns:a16="http://schemas.microsoft.com/office/drawing/2014/main" id="{6FBED156-A82D-4984-99FA-BF008BDFA8FB}"/>
                </a:ext>
              </a:extLst>
            </p:cNvPr>
            <p:cNvSpPr/>
            <p:nvPr/>
          </p:nvSpPr>
          <p:spPr>
            <a:xfrm>
              <a:off x="6824350" y="4864472"/>
              <a:ext cx="1783208" cy="145254"/>
            </a:xfrm>
            <a:custGeom>
              <a:avLst/>
              <a:gdLst/>
              <a:ahLst/>
              <a:cxnLst/>
              <a:rect l="l" t="t" r="r" b="b"/>
              <a:pathLst>
                <a:path w="12241" h="572" extrusionOk="0">
                  <a:moveTo>
                    <a:pt x="12240" y="286"/>
                  </a:moveTo>
                  <a:cubicBezTo>
                    <a:pt x="12240" y="453"/>
                    <a:pt x="9490" y="572"/>
                    <a:pt x="6120" y="572"/>
                  </a:cubicBezTo>
                  <a:cubicBezTo>
                    <a:pt x="2739" y="572"/>
                    <a:pt x="1" y="429"/>
                    <a:pt x="1" y="286"/>
                  </a:cubicBezTo>
                  <a:cubicBezTo>
                    <a:pt x="1" y="131"/>
                    <a:pt x="2739" y="0"/>
                    <a:pt x="6120" y="0"/>
                  </a:cubicBezTo>
                  <a:cubicBezTo>
                    <a:pt x="9478" y="0"/>
                    <a:pt x="12240" y="131"/>
                    <a:pt x="12240" y="286"/>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427;p52">
              <a:extLst>
                <a:ext uri="{FF2B5EF4-FFF2-40B4-BE49-F238E27FC236}">
                  <a16:creationId xmlns:a16="http://schemas.microsoft.com/office/drawing/2014/main" id="{18EE640F-04EF-4177-B67F-39FDB70D8DEF}"/>
                </a:ext>
              </a:extLst>
            </p:cNvPr>
            <p:cNvSpPr/>
            <p:nvPr/>
          </p:nvSpPr>
          <p:spPr>
            <a:xfrm>
              <a:off x="7935851" y="4946721"/>
              <a:ext cx="532022" cy="29817"/>
            </a:xfrm>
            <a:custGeom>
              <a:avLst/>
              <a:gdLst/>
              <a:ahLst/>
              <a:cxnLst/>
              <a:rect l="l" t="t" r="r" b="b"/>
              <a:pathLst>
                <a:path w="11705" h="656" extrusionOk="0">
                  <a:moveTo>
                    <a:pt x="11705" y="334"/>
                  </a:moveTo>
                  <a:cubicBezTo>
                    <a:pt x="11705" y="513"/>
                    <a:pt x="9073" y="656"/>
                    <a:pt x="5847" y="656"/>
                  </a:cubicBezTo>
                  <a:cubicBezTo>
                    <a:pt x="2620" y="656"/>
                    <a:pt x="1" y="513"/>
                    <a:pt x="1" y="334"/>
                  </a:cubicBezTo>
                  <a:cubicBezTo>
                    <a:pt x="1" y="156"/>
                    <a:pt x="2620" y="1"/>
                    <a:pt x="5847" y="1"/>
                  </a:cubicBezTo>
                  <a:cubicBezTo>
                    <a:pt x="9073" y="1"/>
                    <a:pt x="11705" y="144"/>
                    <a:pt x="11705" y="334"/>
                  </a:cubicBezTo>
                  <a:close/>
                </a:path>
              </a:pathLst>
            </a:custGeom>
            <a:solidFill>
              <a:srgbClr val="DBDB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428;p52">
              <a:extLst>
                <a:ext uri="{FF2B5EF4-FFF2-40B4-BE49-F238E27FC236}">
                  <a16:creationId xmlns:a16="http://schemas.microsoft.com/office/drawing/2014/main" id="{E752490B-4157-4D3D-A438-9C38D7D45BD7}"/>
                </a:ext>
              </a:extLst>
            </p:cNvPr>
            <p:cNvSpPr/>
            <p:nvPr/>
          </p:nvSpPr>
          <p:spPr>
            <a:xfrm>
              <a:off x="7206914" y="3304258"/>
              <a:ext cx="1075315" cy="1532613"/>
            </a:xfrm>
            <a:custGeom>
              <a:avLst/>
              <a:gdLst/>
              <a:ahLst/>
              <a:cxnLst/>
              <a:rect l="l" t="t" r="r" b="b"/>
              <a:pathLst>
                <a:path w="23658" h="33719" extrusionOk="0">
                  <a:moveTo>
                    <a:pt x="1738" y="1"/>
                  </a:moveTo>
                  <a:cubicBezTo>
                    <a:pt x="1738" y="1"/>
                    <a:pt x="0" y="17765"/>
                    <a:pt x="3929" y="33719"/>
                  </a:cubicBezTo>
                  <a:lnTo>
                    <a:pt x="8299" y="33719"/>
                  </a:lnTo>
                  <a:cubicBezTo>
                    <a:pt x="8299" y="33719"/>
                    <a:pt x="9501" y="4704"/>
                    <a:pt x="11442" y="4608"/>
                  </a:cubicBezTo>
                  <a:cubicBezTo>
                    <a:pt x="11447" y="4608"/>
                    <a:pt x="11453" y="4608"/>
                    <a:pt x="11458" y="4608"/>
                  </a:cubicBezTo>
                  <a:cubicBezTo>
                    <a:pt x="13372" y="4608"/>
                    <a:pt x="15634" y="23177"/>
                    <a:pt x="16050" y="33719"/>
                  </a:cubicBezTo>
                  <a:lnTo>
                    <a:pt x="20276" y="33719"/>
                  </a:lnTo>
                  <a:cubicBezTo>
                    <a:pt x="20276" y="33719"/>
                    <a:pt x="23658" y="10299"/>
                    <a:pt x="20324" y="48"/>
                  </a:cubicBezTo>
                  <a:lnTo>
                    <a:pt x="173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429;p52">
              <a:extLst>
                <a:ext uri="{FF2B5EF4-FFF2-40B4-BE49-F238E27FC236}">
                  <a16:creationId xmlns:a16="http://schemas.microsoft.com/office/drawing/2014/main" id="{761D120D-F98B-4103-B336-4C29C1B300F9}"/>
                </a:ext>
              </a:extLst>
            </p:cNvPr>
            <p:cNvSpPr/>
            <p:nvPr/>
          </p:nvSpPr>
          <p:spPr>
            <a:xfrm>
              <a:off x="7642858" y="3306440"/>
              <a:ext cx="111768" cy="167311"/>
            </a:xfrm>
            <a:custGeom>
              <a:avLst/>
              <a:gdLst/>
              <a:ahLst/>
              <a:cxnLst/>
              <a:rect l="l" t="t" r="r" b="b"/>
              <a:pathLst>
                <a:path w="2459" h="3681" extrusionOk="0">
                  <a:moveTo>
                    <a:pt x="922" y="0"/>
                  </a:moveTo>
                  <a:cubicBezTo>
                    <a:pt x="922" y="0"/>
                    <a:pt x="1" y="3473"/>
                    <a:pt x="2252" y="3670"/>
                  </a:cubicBezTo>
                  <a:lnTo>
                    <a:pt x="2252" y="3670"/>
                  </a:lnTo>
                  <a:cubicBezTo>
                    <a:pt x="1737" y="3602"/>
                    <a:pt x="483" y="3123"/>
                    <a:pt x="1125" y="0"/>
                  </a:cubicBezTo>
                  <a:close/>
                  <a:moveTo>
                    <a:pt x="2252" y="3670"/>
                  </a:moveTo>
                  <a:lnTo>
                    <a:pt x="2252" y="3670"/>
                  </a:lnTo>
                  <a:cubicBezTo>
                    <a:pt x="2316" y="3679"/>
                    <a:pt x="2369" y="3681"/>
                    <a:pt x="2405" y="3681"/>
                  </a:cubicBezTo>
                  <a:cubicBezTo>
                    <a:pt x="2439" y="3681"/>
                    <a:pt x="2458" y="3679"/>
                    <a:pt x="2458" y="3679"/>
                  </a:cubicBezTo>
                  <a:cubicBezTo>
                    <a:pt x="2387" y="3679"/>
                    <a:pt x="2318" y="3676"/>
                    <a:pt x="2252" y="367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430;p52">
              <a:extLst>
                <a:ext uri="{FF2B5EF4-FFF2-40B4-BE49-F238E27FC236}">
                  <a16:creationId xmlns:a16="http://schemas.microsoft.com/office/drawing/2014/main" id="{AA17B39D-7E92-4DF7-8D86-F4D8C166F9CA}"/>
                </a:ext>
              </a:extLst>
            </p:cNvPr>
            <p:cNvSpPr/>
            <p:nvPr/>
          </p:nvSpPr>
          <p:spPr>
            <a:xfrm>
              <a:off x="8032212" y="3373529"/>
              <a:ext cx="93632" cy="74951"/>
            </a:xfrm>
            <a:custGeom>
              <a:avLst/>
              <a:gdLst/>
              <a:ahLst/>
              <a:cxnLst/>
              <a:rect l="l" t="t" r="r" b="b"/>
              <a:pathLst>
                <a:path w="2060" h="1649" extrusionOk="0">
                  <a:moveTo>
                    <a:pt x="0" y="1"/>
                  </a:moveTo>
                  <a:cubicBezTo>
                    <a:pt x="0" y="1"/>
                    <a:pt x="98" y="1649"/>
                    <a:pt x="915" y="1649"/>
                  </a:cubicBezTo>
                  <a:cubicBezTo>
                    <a:pt x="1200" y="1649"/>
                    <a:pt x="1573" y="1448"/>
                    <a:pt x="2060" y="905"/>
                  </a:cubicBez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431;p52">
              <a:extLst>
                <a:ext uri="{FF2B5EF4-FFF2-40B4-BE49-F238E27FC236}">
                  <a16:creationId xmlns:a16="http://schemas.microsoft.com/office/drawing/2014/main" id="{E41F7398-CA92-421F-87CF-0DAE07802B4F}"/>
                </a:ext>
              </a:extLst>
            </p:cNvPr>
            <p:cNvSpPr/>
            <p:nvPr/>
          </p:nvSpPr>
          <p:spPr>
            <a:xfrm>
              <a:off x="7315684" y="3373529"/>
              <a:ext cx="64679" cy="50498"/>
            </a:xfrm>
            <a:custGeom>
              <a:avLst/>
              <a:gdLst/>
              <a:ahLst/>
              <a:cxnLst/>
              <a:rect l="l" t="t" r="r" b="b"/>
              <a:pathLst>
                <a:path w="1423" h="1111" extrusionOk="0">
                  <a:moveTo>
                    <a:pt x="1203" y="1"/>
                  </a:moveTo>
                  <a:lnTo>
                    <a:pt x="0" y="822"/>
                  </a:lnTo>
                  <a:cubicBezTo>
                    <a:pt x="0" y="822"/>
                    <a:pt x="464" y="1110"/>
                    <a:pt x="834" y="1110"/>
                  </a:cubicBezTo>
                  <a:cubicBezTo>
                    <a:pt x="1165" y="1110"/>
                    <a:pt x="1422" y="879"/>
                    <a:pt x="12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432;p52">
              <a:extLst>
                <a:ext uri="{FF2B5EF4-FFF2-40B4-BE49-F238E27FC236}">
                  <a16:creationId xmlns:a16="http://schemas.microsoft.com/office/drawing/2014/main" id="{57EF6AEA-C5CB-4DD5-851E-9138CF7E68CD}"/>
                </a:ext>
              </a:extLst>
            </p:cNvPr>
            <p:cNvSpPr/>
            <p:nvPr/>
          </p:nvSpPr>
          <p:spPr>
            <a:xfrm>
              <a:off x="8112301" y="3508844"/>
              <a:ext cx="109904" cy="1285306"/>
            </a:xfrm>
            <a:custGeom>
              <a:avLst/>
              <a:gdLst/>
              <a:ahLst/>
              <a:cxnLst/>
              <a:rect l="l" t="t" r="r" b="b"/>
              <a:pathLst>
                <a:path w="2418" h="28278" fill="none" extrusionOk="0">
                  <a:moveTo>
                    <a:pt x="810" y="0"/>
                  </a:moveTo>
                  <a:cubicBezTo>
                    <a:pt x="810" y="0"/>
                    <a:pt x="2417" y="7846"/>
                    <a:pt x="0" y="28277"/>
                  </a:cubicBezTo>
                </a:path>
              </a:pathLst>
            </a:custGeom>
            <a:solidFill>
              <a:schemeClr val="dk1"/>
            </a:solidFill>
            <a:ln w="3875"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433;p52">
              <a:extLst>
                <a:ext uri="{FF2B5EF4-FFF2-40B4-BE49-F238E27FC236}">
                  <a16:creationId xmlns:a16="http://schemas.microsoft.com/office/drawing/2014/main" id="{C1E9F0F6-339D-4909-A4EE-D9F7B2EFCEE9}"/>
                </a:ext>
              </a:extLst>
            </p:cNvPr>
            <p:cNvSpPr/>
            <p:nvPr/>
          </p:nvSpPr>
          <p:spPr>
            <a:xfrm>
              <a:off x="7552178" y="3551571"/>
              <a:ext cx="108268" cy="1242580"/>
            </a:xfrm>
            <a:custGeom>
              <a:avLst/>
              <a:gdLst/>
              <a:ahLst/>
              <a:cxnLst/>
              <a:rect l="l" t="t" r="r" b="b"/>
              <a:pathLst>
                <a:path w="2382" h="27338" fill="none" extrusionOk="0">
                  <a:moveTo>
                    <a:pt x="2381" y="1"/>
                  </a:moveTo>
                  <a:cubicBezTo>
                    <a:pt x="2381" y="1"/>
                    <a:pt x="703" y="1549"/>
                    <a:pt x="0" y="27337"/>
                  </a:cubicBezTo>
                </a:path>
              </a:pathLst>
            </a:custGeom>
            <a:solidFill>
              <a:schemeClr val="dk1"/>
            </a:solidFill>
            <a:ln w="3875"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434;p52">
              <a:extLst>
                <a:ext uri="{FF2B5EF4-FFF2-40B4-BE49-F238E27FC236}">
                  <a16:creationId xmlns:a16="http://schemas.microsoft.com/office/drawing/2014/main" id="{EC5AB0E5-8FD8-497A-AD62-36A548915167}"/>
                </a:ext>
              </a:extLst>
            </p:cNvPr>
            <p:cNvSpPr/>
            <p:nvPr/>
          </p:nvSpPr>
          <p:spPr>
            <a:xfrm>
              <a:off x="6896240" y="2515776"/>
              <a:ext cx="388073" cy="419118"/>
            </a:xfrm>
            <a:custGeom>
              <a:avLst/>
              <a:gdLst/>
              <a:ahLst/>
              <a:cxnLst/>
              <a:rect l="l" t="t" r="r" b="b"/>
              <a:pathLst>
                <a:path w="8538" h="9221" extrusionOk="0">
                  <a:moveTo>
                    <a:pt x="7764" y="0"/>
                  </a:moveTo>
                  <a:cubicBezTo>
                    <a:pt x="7764" y="0"/>
                    <a:pt x="6371" y="405"/>
                    <a:pt x="5668" y="953"/>
                  </a:cubicBezTo>
                  <a:cubicBezTo>
                    <a:pt x="4966" y="1500"/>
                    <a:pt x="1" y="6668"/>
                    <a:pt x="310" y="7870"/>
                  </a:cubicBezTo>
                  <a:cubicBezTo>
                    <a:pt x="560" y="8839"/>
                    <a:pt x="2021" y="9220"/>
                    <a:pt x="3147" y="9220"/>
                  </a:cubicBezTo>
                  <a:cubicBezTo>
                    <a:pt x="3419" y="9220"/>
                    <a:pt x="3671" y="9198"/>
                    <a:pt x="3882" y="9156"/>
                  </a:cubicBezTo>
                  <a:cubicBezTo>
                    <a:pt x="4966" y="8930"/>
                    <a:pt x="8538" y="5167"/>
                    <a:pt x="8538" y="5167"/>
                  </a:cubicBezTo>
                  <a:lnTo>
                    <a:pt x="7764"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435;p52">
              <a:extLst>
                <a:ext uri="{FF2B5EF4-FFF2-40B4-BE49-F238E27FC236}">
                  <a16:creationId xmlns:a16="http://schemas.microsoft.com/office/drawing/2014/main" id="{B85AFCAA-6EB4-4026-AADD-6ED62DFD8469}"/>
                </a:ext>
              </a:extLst>
            </p:cNvPr>
            <p:cNvSpPr/>
            <p:nvPr/>
          </p:nvSpPr>
          <p:spPr>
            <a:xfrm>
              <a:off x="7019101" y="2515776"/>
              <a:ext cx="265215" cy="278169"/>
            </a:xfrm>
            <a:custGeom>
              <a:avLst/>
              <a:gdLst/>
              <a:ahLst/>
              <a:cxnLst/>
              <a:rect l="l" t="t" r="r" b="b"/>
              <a:pathLst>
                <a:path w="5835" h="6120" extrusionOk="0">
                  <a:moveTo>
                    <a:pt x="5061" y="0"/>
                  </a:moveTo>
                  <a:cubicBezTo>
                    <a:pt x="5061" y="0"/>
                    <a:pt x="3668" y="405"/>
                    <a:pt x="2965" y="953"/>
                  </a:cubicBezTo>
                  <a:cubicBezTo>
                    <a:pt x="2620" y="1215"/>
                    <a:pt x="1275" y="2572"/>
                    <a:pt x="1" y="4048"/>
                  </a:cubicBezTo>
                  <a:cubicBezTo>
                    <a:pt x="774" y="4191"/>
                    <a:pt x="2549" y="4667"/>
                    <a:pt x="4882" y="6120"/>
                  </a:cubicBezTo>
                  <a:cubicBezTo>
                    <a:pt x="5454" y="5548"/>
                    <a:pt x="5835" y="5132"/>
                    <a:pt x="5835" y="5132"/>
                  </a:cubicBezTo>
                  <a:lnTo>
                    <a:pt x="50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436;p52">
              <a:extLst>
                <a:ext uri="{FF2B5EF4-FFF2-40B4-BE49-F238E27FC236}">
                  <a16:creationId xmlns:a16="http://schemas.microsoft.com/office/drawing/2014/main" id="{FEC82C9B-F8DA-4505-BF44-C516A2DD3E09}"/>
                </a:ext>
              </a:extLst>
            </p:cNvPr>
            <p:cNvSpPr/>
            <p:nvPr/>
          </p:nvSpPr>
          <p:spPr>
            <a:xfrm>
              <a:off x="8129619" y="2515776"/>
              <a:ext cx="266261" cy="535021"/>
            </a:xfrm>
            <a:custGeom>
              <a:avLst/>
              <a:gdLst/>
              <a:ahLst/>
              <a:cxnLst/>
              <a:rect l="l" t="t" r="r" b="b"/>
              <a:pathLst>
                <a:path w="5858" h="11771" extrusionOk="0">
                  <a:moveTo>
                    <a:pt x="905" y="0"/>
                  </a:moveTo>
                  <a:lnTo>
                    <a:pt x="0" y="6620"/>
                  </a:lnTo>
                  <a:cubicBezTo>
                    <a:pt x="0" y="6620"/>
                    <a:pt x="310" y="9823"/>
                    <a:pt x="1238" y="10763"/>
                  </a:cubicBezTo>
                  <a:cubicBezTo>
                    <a:pt x="1774" y="11292"/>
                    <a:pt x="3131" y="11771"/>
                    <a:pt x="4219" y="11771"/>
                  </a:cubicBezTo>
                  <a:cubicBezTo>
                    <a:pt x="5042" y="11771"/>
                    <a:pt x="5710" y="11497"/>
                    <a:pt x="5751" y="10763"/>
                  </a:cubicBezTo>
                  <a:cubicBezTo>
                    <a:pt x="5858" y="9049"/>
                    <a:pt x="4358" y="2679"/>
                    <a:pt x="3310" y="1691"/>
                  </a:cubicBezTo>
                  <a:cubicBezTo>
                    <a:pt x="2286" y="715"/>
                    <a:pt x="905" y="0"/>
                    <a:pt x="905"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437;p52">
              <a:extLst>
                <a:ext uri="{FF2B5EF4-FFF2-40B4-BE49-F238E27FC236}">
                  <a16:creationId xmlns:a16="http://schemas.microsoft.com/office/drawing/2014/main" id="{7C21B0C5-C77E-4174-A9CC-EE358EAB1593}"/>
                </a:ext>
              </a:extLst>
            </p:cNvPr>
            <p:cNvSpPr/>
            <p:nvPr/>
          </p:nvSpPr>
          <p:spPr>
            <a:xfrm>
              <a:off x="8130164" y="2515776"/>
              <a:ext cx="217581" cy="330122"/>
            </a:xfrm>
            <a:custGeom>
              <a:avLst/>
              <a:gdLst/>
              <a:ahLst/>
              <a:cxnLst/>
              <a:rect l="l" t="t" r="r" b="b"/>
              <a:pathLst>
                <a:path w="4787" h="7263" extrusionOk="0">
                  <a:moveTo>
                    <a:pt x="893" y="0"/>
                  </a:moveTo>
                  <a:lnTo>
                    <a:pt x="0" y="6620"/>
                  </a:lnTo>
                  <a:cubicBezTo>
                    <a:pt x="0" y="6620"/>
                    <a:pt x="24" y="6870"/>
                    <a:pt x="72" y="7263"/>
                  </a:cubicBezTo>
                  <a:cubicBezTo>
                    <a:pt x="524" y="7120"/>
                    <a:pt x="2703" y="6441"/>
                    <a:pt x="4786" y="5382"/>
                  </a:cubicBezTo>
                  <a:cubicBezTo>
                    <a:pt x="4322" y="3679"/>
                    <a:pt x="3762" y="2143"/>
                    <a:pt x="3298" y="1691"/>
                  </a:cubicBezTo>
                  <a:cubicBezTo>
                    <a:pt x="2262" y="715"/>
                    <a:pt x="893" y="0"/>
                    <a:pt x="8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438;p52">
              <a:extLst>
                <a:ext uri="{FF2B5EF4-FFF2-40B4-BE49-F238E27FC236}">
                  <a16:creationId xmlns:a16="http://schemas.microsoft.com/office/drawing/2014/main" id="{E1DABB74-AB57-4521-B137-A84AC79B1415}"/>
                </a:ext>
              </a:extLst>
            </p:cNvPr>
            <p:cNvSpPr/>
            <p:nvPr/>
          </p:nvSpPr>
          <p:spPr>
            <a:xfrm>
              <a:off x="7249095" y="2456231"/>
              <a:ext cx="921640" cy="879960"/>
            </a:xfrm>
            <a:custGeom>
              <a:avLst/>
              <a:gdLst/>
              <a:ahLst/>
              <a:cxnLst/>
              <a:rect l="l" t="t" r="r" b="b"/>
              <a:pathLst>
                <a:path w="20277" h="19360" extrusionOk="0">
                  <a:moveTo>
                    <a:pt x="10157" y="0"/>
                  </a:moveTo>
                  <a:lnTo>
                    <a:pt x="10157" y="12"/>
                  </a:lnTo>
                  <a:cubicBezTo>
                    <a:pt x="9216" y="108"/>
                    <a:pt x="3454" y="501"/>
                    <a:pt x="1" y="1310"/>
                  </a:cubicBezTo>
                  <a:cubicBezTo>
                    <a:pt x="1" y="1310"/>
                    <a:pt x="263" y="7454"/>
                    <a:pt x="1048" y="10145"/>
                  </a:cubicBezTo>
                  <a:cubicBezTo>
                    <a:pt x="1048" y="10145"/>
                    <a:pt x="632" y="16205"/>
                    <a:pt x="739" y="18693"/>
                  </a:cubicBezTo>
                  <a:cubicBezTo>
                    <a:pt x="739" y="18693"/>
                    <a:pt x="2299" y="19360"/>
                    <a:pt x="10169" y="19360"/>
                  </a:cubicBezTo>
                  <a:lnTo>
                    <a:pt x="10288" y="19360"/>
                  </a:lnTo>
                  <a:cubicBezTo>
                    <a:pt x="18146" y="19360"/>
                    <a:pt x="19717" y="18693"/>
                    <a:pt x="19717" y="18693"/>
                  </a:cubicBezTo>
                  <a:cubicBezTo>
                    <a:pt x="19825" y="16205"/>
                    <a:pt x="19408" y="10145"/>
                    <a:pt x="19408" y="10145"/>
                  </a:cubicBezTo>
                  <a:cubicBezTo>
                    <a:pt x="20170" y="7466"/>
                    <a:pt x="20277" y="1310"/>
                    <a:pt x="20277" y="1310"/>
                  </a:cubicBezTo>
                  <a:cubicBezTo>
                    <a:pt x="16812" y="501"/>
                    <a:pt x="11216" y="120"/>
                    <a:pt x="10276" y="12"/>
                  </a:cubicBezTo>
                  <a:lnTo>
                    <a:pt x="1027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439;p52">
              <a:extLst>
                <a:ext uri="{FF2B5EF4-FFF2-40B4-BE49-F238E27FC236}">
                  <a16:creationId xmlns:a16="http://schemas.microsoft.com/office/drawing/2014/main" id="{C0C10D06-47AF-4118-AA62-E077C41FF26D}"/>
                </a:ext>
              </a:extLst>
            </p:cNvPr>
            <p:cNvSpPr/>
            <p:nvPr/>
          </p:nvSpPr>
          <p:spPr>
            <a:xfrm>
              <a:off x="7529452" y="2441777"/>
              <a:ext cx="363711" cy="176310"/>
            </a:xfrm>
            <a:custGeom>
              <a:avLst/>
              <a:gdLst/>
              <a:ahLst/>
              <a:cxnLst/>
              <a:rect l="l" t="t" r="r" b="b"/>
              <a:pathLst>
                <a:path w="8002" h="3879" extrusionOk="0">
                  <a:moveTo>
                    <a:pt x="4109" y="1"/>
                  </a:moveTo>
                  <a:cubicBezTo>
                    <a:pt x="2199" y="1"/>
                    <a:pt x="710" y="238"/>
                    <a:pt x="0" y="378"/>
                  </a:cubicBezTo>
                  <a:cubicBezTo>
                    <a:pt x="345" y="2366"/>
                    <a:pt x="1989" y="3878"/>
                    <a:pt x="4001" y="3878"/>
                  </a:cubicBezTo>
                  <a:cubicBezTo>
                    <a:pt x="6013" y="3878"/>
                    <a:pt x="7680" y="2354"/>
                    <a:pt x="8001" y="342"/>
                  </a:cubicBezTo>
                  <a:cubicBezTo>
                    <a:pt x="6601" y="89"/>
                    <a:pt x="5276" y="1"/>
                    <a:pt x="4109"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440;p52">
              <a:extLst>
                <a:ext uri="{FF2B5EF4-FFF2-40B4-BE49-F238E27FC236}">
                  <a16:creationId xmlns:a16="http://schemas.microsoft.com/office/drawing/2014/main" id="{8A9A5737-0C20-4B03-9B42-BD0ECABCF1BB}"/>
                </a:ext>
              </a:extLst>
            </p:cNvPr>
            <p:cNvSpPr/>
            <p:nvPr/>
          </p:nvSpPr>
          <p:spPr>
            <a:xfrm>
              <a:off x="7529452" y="2441732"/>
              <a:ext cx="363711" cy="168220"/>
            </a:xfrm>
            <a:custGeom>
              <a:avLst/>
              <a:gdLst/>
              <a:ahLst/>
              <a:cxnLst/>
              <a:rect l="l" t="t" r="r" b="b"/>
              <a:pathLst>
                <a:path w="8002" h="3701" extrusionOk="0">
                  <a:moveTo>
                    <a:pt x="4093" y="0"/>
                  </a:moveTo>
                  <a:cubicBezTo>
                    <a:pt x="2190" y="0"/>
                    <a:pt x="708" y="227"/>
                    <a:pt x="0" y="367"/>
                  </a:cubicBezTo>
                  <a:cubicBezTo>
                    <a:pt x="345" y="2272"/>
                    <a:pt x="1989" y="3701"/>
                    <a:pt x="4001" y="3701"/>
                  </a:cubicBezTo>
                  <a:cubicBezTo>
                    <a:pt x="6013" y="3701"/>
                    <a:pt x="7680" y="2236"/>
                    <a:pt x="8001" y="331"/>
                  </a:cubicBezTo>
                  <a:cubicBezTo>
                    <a:pt x="6595" y="86"/>
                    <a:pt x="5264" y="0"/>
                    <a:pt x="40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441;p52">
              <a:extLst>
                <a:ext uri="{FF2B5EF4-FFF2-40B4-BE49-F238E27FC236}">
                  <a16:creationId xmlns:a16="http://schemas.microsoft.com/office/drawing/2014/main" id="{0069013F-ABDF-40E8-812E-34CD8533ED21}"/>
                </a:ext>
              </a:extLst>
            </p:cNvPr>
            <p:cNvSpPr/>
            <p:nvPr/>
          </p:nvSpPr>
          <p:spPr>
            <a:xfrm>
              <a:off x="7556496" y="2257054"/>
              <a:ext cx="308486" cy="321531"/>
            </a:xfrm>
            <a:custGeom>
              <a:avLst/>
              <a:gdLst/>
              <a:ahLst/>
              <a:cxnLst/>
              <a:rect l="l" t="t" r="r" b="b"/>
              <a:pathLst>
                <a:path w="6787" h="7074" extrusionOk="0">
                  <a:moveTo>
                    <a:pt x="3394" y="1"/>
                  </a:moveTo>
                  <a:cubicBezTo>
                    <a:pt x="1513" y="1"/>
                    <a:pt x="0" y="1525"/>
                    <a:pt x="0" y="3394"/>
                  </a:cubicBezTo>
                  <a:lnTo>
                    <a:pt x="0" y="3680"/>
                  </a:lnTo>
                  <a:cubicBezTo>
                    <a:pt x="0" y="5561"/>
                    <a:pt x="1513" y="7073"/>
                    <a:pt x="3394" y="7073"/>
                  </a:cubicBezTo>
                  <a:cubicBezTo>
                    <a:pt x="5263" y="7073"/>
                    <a:pt x="6787" y="5561"/>
                    <a:pt x="6787" y="3680"/>
                  </a:cubicBezTo>
                  <a:lnTo>
                    <a:pt x="6787" y="3394"/>
                  </a:lnTo>
                  <a:cubicBezTo>
                    <a:pt x="6787" y="1525"/>
                    <a:pt x="5263" y="1"/>
                    <a:pt x="3394"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442;p52">
              <a:extLst>
                <a:ext uri="{FF2B5EF4-FFF2-40B4-BE49-F238E27FC236}">
                  <a16:creationId xmlns:a16="http://schemas.microsoft.com/office/drawing/2014/main" id="{7B50246E-4143-42A7-BABF-77831CD1564F}"/>
                </a:ext>
              </a:extLst>
            </p:cNvPr>
            <p:cNvSpPr/>
            <p:nvPr/>
          </p:nvSpPr>
          <p:spPr>
            <a:xfrm>
              <a:off x="7918533" y="2120148"/>
              <a:ext cx="151039" cy="151584"/>
            </a:xfrm>
            <a:custGeom>
              <a:avLst/>
              <a:gdLst/>
              <a:ahLst/>
              <a:cxnLst/>
              <a:rect l="l" t="t" r="r" b="b"/>
              <a:pathLst>
                <a:path w="3323" h="3335" extrusionOk="0">
                  <a:moveTo>
                    <a:pt x="1668" y="1"/>
                  </a:moveTo>
                  <a:cubicBezTo>
                    <a:pt x="739" y="1"/>
                    <a:pt x="1" y="739"/>
                    <a:pt x="1" y="1668"/>
                  </a:cubicBezTo>
                  <a:cubicBezTo>
                    <a:pt x="1" y="2584"/>
                    <a:pt x="739" y="3334"/>
                    <a:pt x="1668" y="3334"/>
                  </a:cubicBezTo>
                  <a:cubicBezTo>
                    <a:pt x="2584" y="3334"/>
                    <a:pt x="3323" y="2584"/>
                    <a:pt x="3323" y="1668"/>
                  </a:cubicBezTo>
                  <a:cubicBezTo>
                    <a:pt x="3323" y="739"/>
                    <a:pt x="2584" y="1"/>
                    <a:pt x="1668"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443;p52">
              <a:extLst>
                <a:ext uri="{FF2B5EF4-FFF2-40B4-BE49-F238E27FC236}">
                  <a16:creationId xmlns:a16="http://schemas.microsoft.com/office/drawing/2014/main" id="{F032A031-BBC1-4CCF-8E28-C62FB047015E}"/>
                </a:ext>
              </a:extLst>
            </p:cNvPr>
            <p:cNvSpPr/>
            <p:nvPr/>
          </p:nvSpPr>
          <p:spPr>
            <a:xfrm>
              <a:off x="7945623" y="2186783"/>
              <a:ext cx="63770" cy="46134"/>
            </a:xfrm>
            <a:custGeom>
              <a:avLst/>
              <a:gdLst/>
              <a:ahLst/>
              <a:cxnLst/>
              <a:rect l="l" t="t" r="r" b="b"/>
              <a:pathLst>
                <a:path w="1403" h="1015" extrusionOk="0">
                  <a:moveTo>
                    <a:pt x="1058" y="1"/>
                  </a:moveTo>
                  <a:cubicBezTo>
                    <a:pt x="403" y="1"/>
                    <a:pt x="0" y="690"/>
                    <a:pt x="0" y="690"/>
                  </a:cubicBezTo>
                  <a:cubicBezTo>
                    <a:pt x="348" y="924"/>
                    <a:pt x="602" y="1014"/>
                    <a:pt x="787" y="1014"/>
                  </a:cubicBezTo>
                  <a:cubicBezTo>
                    <a:pt x="1403" y="1014"/>
                    <a:pt x="1262" y="23"/>
                    <a:pt x="1262" y="23"/>
                  </a:cubicBezTo>
                  <a:cubicBezTo>
                    <a:pt x="1192" y="8"/>
                    <a:pt x="1124" y="1"/>
                    <a:pt x="1058" y="1"/>
                  </a:cubicBezTo>
                  <a:close/>
                </a:path>
              </a:pathLst>
            </a:custGeom>
            <a:solidFill>
              <a:srgbClr val="F2E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444;p52">
              <a:extLst>
                <a:ext uri="{FF2B5EF4-FFF2-40B4-BE49-F238E27FC236}">
                  <a16:creationId xmlns:a16="http://schemas.microsoft.com/office/drawing/2014/main" id="{69DBA2A4-8BEE-42CB-B6EB-BB3AAF2B2CAC}"/>
                </a:ext>
              </a:extLst>
            </p:cNvPr>
            <p:cNvSpPr/>
            <p:nvPr/>
          </p:nvSpPr>
          <p:spPr>
            <a:xfrm>
              <a:off x="7945623" y="2182283"/>
              <a:ext cx="78496" cy="35862"/>
            </a:xfrm>
            <a:custGeom>
              <a:avLst/>
              <a:gdLst/>
              <a:ahLst/>
              <a:cxnLst/>
              <a:rect l="l" t="t" r="r" b="b"/>
              <a:pathLst>
                <a:path w="1727" h="789" extrusionOk="0">
                  <a:moveTo>
                    <a:pt x="1014" y="0"/>
                  </a:moveTo>
                  <a:cubicBezTo>
                    <a:pt x="367" y="0"/>
                    <a:pt x="0" y="789"/>
                    <a:pt x="0" y="789"/>
                  </a:cubicBezTo>
                  <a:cubicBezTo>
                    <a:pt x="432" y="298"/>
                    <a:pt x="861" y="174"/>
                    <a:pt x="1183" y="174"/>
                  </a:cubicBezTo>
                  <a:cubicBezTo>
                    <a:pt x="1510" y="174"/>
                    <a:pt x="1726" y="301"/>
                    <a:pt x="1726" y="301"/>
                  </a:cubicBezTo>
                  <a:cubicBezTo>
                    <a:pt x="1462" y="82"/>
                    <a:pt x="1223" y="0"/>
                    <a:pt x="1014" y="0"/>
                  </a:cubicBezTo>
                  <a:close/>
                </a:path>
              </a:pathLst>
            </a:custGeom>
            <a:solidFill>
              <a:srgbClr val="D87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445;p52">
              <a:extLst>
                <a:ext uri="{FF2B5EF4-FFF2-40B4-BE49-F238E27FC236}">
                  <a16:creationId xmlns:a16="http://schemas.microsoft.com/office/drawing/2014/main" id="{4C8A6707-BB1E-4627-8422-E31A4F679EA5}"/>
                </a:ext>
              </a:extLst>
            </p:cNvPr>
            <p:cNvSpPr/>
            <p:nvPr/>
          </p:nvSpPr>
          <p:spPr>
            <a:xfrm>
              <a:off x="7353547" y="2121784"/>
              <a:ext cx="151584" cy="151584"/>
            </a:xfrm>
            <a:custGeom>
              <a:avLst/>
              <a:gdLst/>
              <a:ahLst/>
              <a:cxnLst/>
              <a:rect l="l" t="t" r="r" b="b"/>
              <a:pathLst>
                <a:path w="3335" h="3335" extrusionOk="0">
                  <a:moveTo>
                    <a:pt x="1668" y="0"/>
                  </a:moveTo>
                  <a:cubicBezTo>
                    <a:pt x="739" y="0"/>
                    <a:pt x="1" y="751"/>
                    <a:pt x="1" y="1667"/>
                  </a:cubicBezTo>
                  <a:cubicBezTo>
                    <a:pt x="1" y="2596"/>
                    <a:pt x="739" y="3334"/>
                    <a:pt x="1668" y="3334"/>
                  </a:cubicBezTo>
                  <a:cubicBezTo>
                    <a:pt x="2584" y="3334"/>
                    <a:pt x="3334" y="2596"/>
                    <a:pt x="3334" y="1667"/>
                  </a:cubicBezTo>
                  <a:cubicBezTo>
                    <a:pt x="3334" y="751"/>
                    <a:pt x="2584" y="0"/>
                    <a:pt x="1668"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446;p52">
              <a:extLst>
                <a:ext uri="{FF2B5EF4-FFF2-40B4-BE49-F238E27FC236}">
                  <a16:creationId xmlns:a16="http://schemas.microsoft.com/office/drawing/2014/main" id="{B4AFBBAF-BE78-4988-ADBA-8D09FC43C24F}"/>
                </a:ext>
              </a:extLst>
            </p:cNvPr>
            <p:cNvSpPr/>
            <p:nvPr/>
          </p:nvSpPr>
          <p:spPr>
            <a:xfrm>
              <a:off x="7413727" y="2188556"/>
              <a:ext cx="64315" cy="46452"/>
            </a:xfrm>
            <a:custGeom>
              <a:avLst/>
              <a:gdLst/>
              <a:ahLst/>
              <a:cxnLst/>
              <a:rect l="l" t="t" r="r" b="b"/>
              <a:pathLst>
                <a:path w="1415" h="1022" extrusionOk="0">
                  <a:moveTo>
                    <a:pt x="335" y="1"/>
                  </a:moveTo>
                  <a:cubicBezTo>
                    <a:pt x="272" y="1"/>
                    <a:pt x="208" y="7"/>
                    <a:pt x="141" y="20"/>
                  </a:cubicBezTo>
                  <a:cubicBezTo>
                    <a:pt x="141" y="20"/>
                    <a:pt x="0" y="1021"/>
                    <a:pt x="624" y="1021"/>
                  </a:cubicBezTo>
                  <a:cubicBezTo>
                    <a:pt x="811" y="1021"/>
                    <a:pt x="1067" y="931"/>
                    <a:pt x="1415" y="698"/>
                  </a:cubicBezTo>
                  <a:cubicBezTo>
                    <a:pt x="1415" y="698"/>
                    <a:pt x="1006" y="1"/>
                    <a:pt x="335" y="1"/>
                  </a:cubicBezTo>
                  <a:close/>
                </a:path>
              </a:pathLst>
            </a:custGeom>
            <a:solidFill>
              <a:srgbClr val="F2E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447;p52">
              <a:extLst>
                <a:ext uri="{FF2B5EF4-FFF2-40B4-BE49-F238E27FC236}">
                  <a16:creationId xmlns:a16="http://schemas.microsoft.com/office/drawing/2014/main" id="{6CC88092-DC96-46EB-B088-36518D332F66}"/>
                </a:ext>
              </a:extLst>
            </p:cNvPr>
            <p:cNvSpPr/>
            <p:nvPr/>
          </p:nvSpPr>
          <p:spPr>
            <a:xfrm>
              <a:off x="7399546" y="2183965"/>
              <a:ext cx="78496" cy="36362"/>
            </a:xfrm>
            <a:custGeom>
              <a:avLst/>
              <a:gdLst/>
              <a:ahLst/>
              <a:cxnLst/>
              <a:rect l="l" t="t" r="r" b="b"/>
              <a:pathLst>
                <a:path w="1727" h="800" extrusionOk="0">
                  <a:moveTo>
                    <a:pt x="704" y="1"/>
                  </a:moveTo>
                  <a:cubicBezTo>
                    <a:pt x="496" y="1"/>
                    <a:pt x="261" y="83"/>
                    <a:pt x="1" y="299"/>
                  </a:cubicBezTo>
                  <a:cubicBezTo>
                    <a:pt x="1" y="299"/>
                    <a:pt x="209" y="179"/>
                    <a:pt x="528" y="179"/>
                  </a:cubicBezTo>
                  <a:cubicBezTo>
                    <a:pt x="850" y="179"/>
                    <a:pt x="1284" y="302"/>
                    <a:pt x="1727" y="799"/>
                  </a:cubicBezTo>
                  <a:cubicBezTo>
                    <a:pt x="1727" y="799"/>
                    <a:pt x="1352" y="1"/>
                    <a:pt x="704" y="1"/>
                  </a:cubicBezTo>
                  <a:close/>
                </a:path>
              </a:pathLst>
            </a:custGeom>
            <a:solidFill>
              <a:srgbClr val="D87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448;p52">
              <a:extLst>
                <a:ext uri="{FF2B5EF4-FFF2-40B4-BE49-F238E27FC236}">
                  <a16:creationId xmlns:a16="http://schemas.microsoft.com/office/drawing/2014/main" id="{304B084D-BF5E-4B2F-9BB2-7AE1E133CFF5}"/>
                </a:ext>
              </a:extLst>
            </p:cNvPr>
            <p:cNvSpPr/>
            <p:nvPr/>
          </p:nvSpPr>
          <p:spPr>
            <a:xfrm>
              <a:off x="7556496" y="2256554"/>
              <a:ext cx="308486" cy="218127"/>
            </a:xfrm>
            <a:custGeom>
              <a:avLst/>
              <a:gdLst/>
              <a:ahLst/>
              <a:cxnLst/>
              <a:rect l="l" t="t" r="r" b="b"/>
              <a:pathLst>
                <a:path w="6787" h="4799" extrusionOk="0">
                  <a:moveTo>
                    <a:pt x="3394" y="0"/>
                  </a:moveTo>
                  <a:cubicBezTo>
                    <a:pt x="1513" y="0"/>
                    <a:pt x="0" y="1524"/>
                    <a:pt x="0" y="3393"/>
                  </a:cubicBezTo>
                  <a:lnTo>
                    <a:pt x="0" y="3679"/>
                  </a:lnTo>
                  <a:cubicBezTo>
                    <a:pt x="0" y="3905"/>
                    <a:pt x="12" y="4108"/>
                    <a:pt x="60" y="4322"/>
                  </a:cubicBezTo>
                  <a:cubicBezTo>
                    <a:pt x="870" y="4632"/>
                    <a:pt x="1798" y="4798"/>
                    <a:pt x="2798" y="4798"/>
                  </a:cubicBezTo>
                  <a:cubicBezTo>
                    <a:pt x="2821" y="4798"/>
                    <a:pt x="2844" y="4799"/>
                    <a:pt x="2867" y="4799"/>
                  </a:cubicBezTo>
                  <a:cubicBezTo>
                    <a:pt x="4387" y="4799"/>
                    <a:pt x="5755" y="4406"/>
                    <a:pt x="6787" y="3643"/>
                  </a:cubicBezTo>
                  <a:lnTo>
                    <a:pt x="6787" y="3393"/>
                  </a:lnTo>
                  <a:cubicBezTo>
                    <a:pt x="6787" y="1524"/>
                    <a:pt x="5263" y="0"/>
                    <a:pt x="3394"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449;p52">
              <a:extLst>
                <a:ext uri="{FF2B5EF4-FFF2-40B4-BE49-F238E27FC236}">
                  <a16:creationId xmlns:a16="http://schemas.microsoft.com/office/drawing/2014/main" id="{F2AA8077-1DBF-4F21-AA88-8F695E4CDE78}"/>
                </a:ext>
              </a:extLst>
            </p:cNvPr>
            <p:cNvSpPr/>
            <p:nvPr/>
          </p:nvSpPr>
          <p:spPr>
            <a:xfrm>
              <a:off x="7449363" y="1858245"/>
              <a:ext cx="527658" cy="585565"/>
            </a:xfrm>
            <a:custGeom>
              <a:avLst/>
              <a:gdLst/>
              <a:ahLst/>
              <a:cxnLst/>
              <a:rect l="l" t="t" r="r" b="b"/>
              <a:pathLst>
                <a:path w="11609" h="12883" extrusionOk="0">
                  <a:moveTo>
                    <a:pt x="5810" y="0"/>
                  </a:moveTo>
                  <a:cubicBezTo>
                    <a:pt x="2608" y="0"/>
                    <a:pt x="0" y="2608"/>
                    <a:pt x="0" y="5798"/>
                  </a:cubicBezTo>
                  <a:lnTo>
                    <a:pt x="0" y="7989"/>
                  </a:lnTo>
                  <a:cubicBezTo>
                    <a:pt x="0" y="11204"/>
                    <a:pt x="2608" y="12883"/>
                    <a:pt x="5810" y="12883"/>
                  </a:cubicBezTo>
                  <a:cubicBezTo>
                    <a:pt x="9013" y="12883"/>
                    <a:pt x="11609" y="11192"/>
                    <a:pt x="11609" y="7989"/>
                  </a:cubicBezTo>
                  <a:lnTo>
                    <a:pt x="11609" y="5798"/>
                  </a:lnTo>
                  <a:cubicBezTo>
                    <a:pt x="11609" y="2608"/>
                    <a:pt x="9013" y="0"/>
                    <a:pt x="5810"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450;p52">
              <a:extLst>
                <a:ext uri="{FF2B5EF4-FFF2-40B4-BE49-F238E27FC236}">
                  <a16:creationId xmlns:a16="http://schemas.microsoft.com/office/drawing/2014/main" id="{A1BAF222-DC55-468E-92E3-A36604F1462A}"/>
                </a:ext>
              </a:extLst>
            </p:cNvPr>
            <p:cNvSpPr/>
            <p:nvPr/>
          </p:nvSpPr>
          <p:spPr>
            <a:xfrm>
              <a:off x="7608995" y="2156875"/>
              <a:ext cx="37907" cy="13636"/>
            </a:xfrm>
            <a:custGeom>
              <a:avLst/>
              <a:gdLst/>
              <a:ahLst/>
              <a:cxnLst/>
              <a:rect l="l" t="t" r="r" b="b"/>
              <a:pathLst>
                <a:path w="834" h="300" extrusionOk="0">
                  <a:moveTo>
                    <a:pt x="532" y="0"/>
                  </a:moveTo>
                  <a:cubicBezTo>
                    <a:pt x="388" y="0"/>
                    <a:pt x="203" y="66"/>
                    <a:pt x="0" y="300"/>
                  </a:cubicBezTo>
                  <a:cubicBezTo>
                    <a:pt x="0" y="300"/>
                    <a:pt x="244" y="56"/>
                    <a:pt x="573" y="56"/>
                  </a:cubicBezTo>
                  <a:cubicBezTo>
                    <a:pt x="656" y="56"/>
                    <a:pt x="743" y="71"/>
                    <a:pt x="834" y="109"/>
                  </a:cubicBezTo>
                  <a:cubicBezTo>
                    <a:pt x="834" y="109"/>
                    <a:pt x="717" y="0"/>
                    <a:pt x="532"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451;p52">
              <a:extLst>
                <a:ext uri="{FF2B5EF4-FFF2-40B4-BE49-F238E27FC236}">
                  <a16:creationId xmlns:a16="http://schemas.microsoft.com/office/drawing/2014/main" id="{6E987D42-A152-4E8F-9AE3-C81C9B8CFF30}"/>
                </a:ext>
              </a:extLst>
            </p:cNvPr>
            <p:cNvSpPr/>
            <p:nvPr/>
          </p:nvSpPr>
          <p:spPr>
            <a:xfrm>
              <a:off x="7574905" y="2101603"/>
              <a:ext cx="89860" cy="55452"/>
            </a:xfrm>
            <a:custGeom>
              <a:avLst/>
              <a:gdLst/>
              <a:ahLst/>
              <a:cxnLst/>
              <a:rect l="l" t="t" r="r" b="b"/>
              <a:pathLst>
                <a:path w="1977" h="1220" extrusionOk="0">
                  <a:moveTo>
                    <a:pt x="1060" y="1"/>
                  </a:moveTo>
                  <a:cubicBezTo>
                    <a:pt x="958" y="1"/>
                    <a:pt x="854" y="17"/>
                    <a:pt x="750" y="52"/>
                  </a:cubicBezTo>
                  <a:cubicBezTo>
                    <a:pt x="274" y="206"/>
                    <a:pt x="0" y="659"/>
                    <a:pt x="131" y="1064"/>
                  </a:cubicBezTo>
                  <a:cubicBezTo>
                    <a:pt x="166" y="1177"/>
                    <a:pt x="214" y="1220"/>
                    <a:pt x="277" y="1220"/>
                  </a:cubicBezTo>
                  <a:cubicBezTo>
                    <a:pt x="431" y="1220"/>
                    <a:pt x="674" y="959"/>
                    <a:pt x="1012" y="849"/>
                  </a:cubicBezTo>
                  <a:cubicBezTo>
                    <a:pt x="1465" y="706"/>
                    <a:pt x="1977" y="909"/>
                    <a:pt x="1846" y="504"/>
                  </a:cubicBezTo>
                  <a:cubicBezTo>
                    <a:pt x="1735" y="198"/>
                    <a:pt x="1415" y="1"/>
                    <a:pt x="10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452;p52">
              <a:extLst>
                <a:ext uri="{FF2B5EF4-FFF2-40B4-BE49-F238E27FC236}">
                  <a16:creationId xmlns:a16="http://schemas.microsoft.com/office/drawing/2014/main" id="{7CB46AD1-6C00-41A2-9587-8E6B97D3CAFF}"/>
                </a:ext>
              </a:extLst>
            </p:cNvPr>
            <p:cNvSpPr/>
            <p:nvPr/>
          </p:nvSpPr>
          <p:spPr>
            <a:xfrm>
              <a:off x="7591132" y="2148829"/>
              <a:ext cx="11409" cy="7091"/>
            </a:xfrm>
            <a:custGeom>
              <a:avLst/>
              <a:gdLst/>
              <a:ahLst/>
              <a:cxnLst/>
              <a:rect l="l" t="t" r="r" b="b"/>
              <a:pathLst>
                <a:path w="251" h="156" extrusionOk="0">
                  <a:moveTo>
                    <a:pt x="250" y="1"/>
                  </a:moveTo>
                  <a:cubicBezTo>
                    <a:pt x="155" y="48"/>
                    <a:pt x="72" y="108"/>
                    <a:pt x="0" y="156"/>
                  </a:cubicBezTo>
                  <a:cubicBezTo>
                    <a:pt x="72" y="120"/>
                    <a:pt x="143" y="60"/>
                    <a:pt x="250" y="1"/>
                  </a:cubicBezTo>
                  <a:close/>
                </a:path>
              </a:pathLst>
            </a:custGeom>
            <a:solidFill>
              <a:srgbClr val="FFC8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453;p52">
              <a:extLst>
                <a:ext uri="{FF2B5EF4-FFF2-40B4-BE49-F238E27FC236}">
                  <a16:creationId xmlns:a16="http://schemas.microsoft.com/office/drawing/2014/main" id="{F59B8A23-8A3D-43C0-B06D-2820E1C5E122}"/>
                </a:ext>
              </a:extLst>
            </p:cNvPr>
            <p:cNvSpPr/>
            <p:nvPr/>
          </p:nvSpPr>
          <p:spPr>
            <a:xfrm>
              <a:off x="7781082" y="2162693"/>
              <a:ext cx="36226" cy="15408"/>
            </a:xfrm>
            <a:custGeom>
              <a:avLst/>
              <a:gdLst/>
              <a:ahLst/>
              <a:cxnLst/>
              <a:rect l="l" t="t" r="r" b="b"/>
              <a:pathLst>
                <a:path w="797" h="339" extrusionOk="0">
                  <a:moveTo>
                    <a:pt x="282" y="1"/>
                  </a:moveTo>
                  <a:cubicBezTo>
                    <a:pt x="201" y="1"/>
                    <a:pt x="108" y="13"/>
                    <a:pt x="1" y="41"/>
                  </a:cubicBezTo>
                  <a:cubicBezTo>
                    <a:pt x="1" y="41"/>
                    <a:pt x="65" y="28"/>
                    <a:pt x="159" y="28"/>
                  </a:cubicBezTo>
                  <a:cubicBezTo>
                    <a:pt x="337" y="28"/>
                    <a:pt x="623" y="74"/>
                    <a:pt x="786" y="339"/>
                  </a:cubicBezTo>
                  <a:cubicBezTo>
                    <a:pt x="796" y="339"/>
                    <a:pt x="714" y="1"/>
                    <a:pt x="282"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454;p52">
              <a:extLst>
                <a:ext uri="{FF2B5EF4-FFF2-40B4-BE49-F238E27FC236}">
                  <a16:creationId xmlns:a16="http://schemas.microsoft.com/office/drawing/2014/main" id="{FAB5205F-3EA5-4786-8998-2CAEC50487A4}"/>
                </a:ext>
              </a:extLst>
            </p:cNvPr>
            <p:cNvSpPr/>
            <p:nvPr/>
          </p:nvSpPr>
          <p:spPr>
            <a:xfrm>
              <a:off x="7762673" y="2106285"/>
              <a:ext cx="89905" cy="54952"/>
            </a:xfrm>
            <a:custGeom>
              <a:avLst/>
              <a:gdLst/>
              <a:ahLst/>
              <a:cxnLst/>
              <a:rect l="l" t="t" r="r" b="b"/>
              <a:pathLst>
                <a:path w="1978" h="1209" extrusionOk="0">
                  <a:moveTo>
                    <a:pt x="912" y="1"/>
                  </a:moveTo>
                  <a:cubicBezTo>
                    <a:pt x="542" y="1"/>
                    <a:pt x="214" y="208"/>
                    <a:pt x="120" y="520"/>
                  </a:cubicBezTo>
                  <a:cubicBezTo>
                    <a:pt x="1" y="937"/>
                    <a:pt x="489" y="699"/>
                    <a:pt x="965" y="853"/>
                  </a:cubicBezTo>
                  <a:cubicBezTo>
                    <a:pt x="1317" y="954"/>
                    <a:pt x="1557" y="1208"/>
                    <a:pt x="1710" y="1208"/>
                  </a:cubicBezTo>
                  <a:cubicBezTo>
                    <a:pt x="1774" y="1208"/>
                    <a:pt x="1823" y="1164"/>
                    <a:pt x="1858" y="1044"/>
                  </a:cubicBezTo>
                  <a:cubicBezTo>
                    <a:pt x="1977" y="639"/>
                    <a:pt x="1691" y="199"/>
                    <a:pt x="1203" y="44"/>
                  </a:cubicBezTo>
                  <a:cubicBezTo>
                    <a:pt x="1106" y="14"/>
                    <a:pt x="1007" y="1"/>
                    <a:pt x="9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455;p52">
              <a:extLst>
                <a:ext uri="{FF2B5EF4-FFF2-40B4-BE49-F238E27FC236}">
                  <a16:creationId xmlns:a16="http://schemas.microsoft.com/office/drawing/2014/main" id="{8CF36EB1-3683-440A-A45F-E4C36521DE19}"/>
                </a:ext>
              </a:extLst>
            </p:cNvPr>
            <p:cNvSpPr/>
            <p:nvPr/>
          </p:nvSpPr>
          <p:spPr>
            <a:xfrm>
              <a:off x="7697220" y="2262509"/>
              <a:ext cx="37907" cy="27499"/>
            </a:xfrm>
            <a:custGeom>
              <a:avLst/>
              <a:gdLst/>
              <a:ahLst/>
              <a:cxnLst/>
              <a:rect l="l" t="t" r="r" b="b"/>
              <a:pathLst>
                <a:path w="834" h="605" extrusionOk="0">
                  <a:moveTo>
                    <a:pt x="0" y="0"/>
                  </a:moveTo>
                  <a:cubicBezTo>
                    <a:pt x="0" y="0"/>
                    <a:pt x="230" y="605"/>
                    <a:pt x="491" y="605"/>
                  </a:cubicBezTo>
                  <a:cubicBezTo>
                    <a:pt x="605" y="605"/>
                    <a:pt x="725" y="489"/>
                    <a:pt x="834" y="155"/>
                  </a:cubicBezTo>
                  <a:cubicBezTo>
                    <a:pt x="834" y="154"/>
                    <a:pt x="833" y="154"/>
                    <a:pt x="832" y="154"/>
                  </a:cubicBezTo>
                  <a:cubicBezTo>
                    <a:pt x="817" y="154"/>
                    <a:pt x="727" y="180"/>
                    <a:pt x="592" y="180"/>
                  </a:cubicBezTo>
                  <a:cubicBezTo>
                    <a:pt x="438" y="180"/>
                    <a:pt x="225" y="146"/>
                    <a:pt x="0"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456;p52">
              <a:extLst>
                <a:ext uri="{FF2B5EF4-FFF2-40B4-BE49-F238E27FC236}">
                  <a16:creationId xmlns:a16="http://schemas.microsoft.com/office/drawing/2014/main" id="{1808E0A1-EDA9-4206-BC06-0D41589C102D}"/>
                </a:ext>
              </a:extLst>
            </p:cNvPr>
            <p:cNvSpPr/>
            <p:nvPr/>
          </p:nvSpPr>
          <p:spPr>
            <a:xfrm>
              <a:off x="7692311" y="2117466"/>
              <a:ext cx="87223" cy="153948"/>
            </a:xfrm>
            <a:custGeom>
              <a:avLst/>
              <a:gdLst/>
              <a:ahLst/>
              <a:cxnLst/>
              <a:rect l="l" t="t" r="r" b="b"/>
              <a:pathLst>
                <a:path w="1919" h="3387" extrusionOk="0">
                  <a:moveTo>
                    <a:pt x="215" y="0"/>
                  </a:moveTo>
                  <a:lnTo>
                    <a:pt x="1" y="3155"/>
                  </a:lnTo>
                  <a:cubicBezTo>
                    <a:pt x="223" y="3320"/>
                    <a:pt x="449" y="3386"/>
                    <a:pt x="661" y="3386"/>
                  </a:cubicBezTo>
                  <a:cubicBezTo>
                    <a:pt x="1372" y="3386"/>
                    <a:pt x="1918" y="2637"/>
                    <a:pt x="1561" y="2298"/>
                  </a:cubicBezTo>
                  <a:cubicBezTo>
                    <a:pt x="1471" y="2210"/>
                    <a:pt x="1382" y="2178"/>
                    <a:pt x="1297" y="2178"/>
                  </a:cubicBezTo>
                  <a:cubicBezTo>
                    <a:pt x="1055" y="2178"/>
                    <a:pt x="835" y="2436"/>
                    <a:pt x="649" y="2436"/>
                  </a:cubicBezTo>
                  <a:cubicBezTo>
                    <a:pt x="578" y="2436"/>
                    <a:pt x="513" y="2399"/>
                    <a:pt x="453" y="2298"/>
                  </a:cubicBezTo>
                  <a:cubicBezTo>
                    <a:pt x="168" y="1846"/>
                    <a:pt x="215" y="2"/>
                    <a:pt x="215"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457;p52">
              <a:extLst>
                <a:ext uri="{FF2B5EF4-FFF2-40B4-BE49-F238E27FC236}">
                  <a16:creationId xmlns:a16="http://schemas.microsoft.com/office/drawing/2014/main" id="{DA425306-DFED-4257-8C26-51D848C74CD1}"/>
                </a:ext>
              </a:extLst>
            </p:cNvPr>
            <p:cNvSpPr/>
            <p:nvPr/>
          </p:nvSpPr>
          <p:spPr>
            <a:xfrm>
              <a:off x="7694493" y="2117466"/>
              <a:ext cx="79587" cy="155357"/>
            </a:xfrm>
            <a:custGeom>
              <a:avLst/>
              <a:gdLst/>
              <a:ahLst/>
              <a:cxnLst/>
              <a:rect l="l" t="t" r="r" b="b"/>
              <a:pathLst>
                <a:path w="1751" h="3418" extrusionOk="0">
                  <a:moveTo>
                    <a:pt x="167" y="0"/>
                  </a:moveTo>
                  <a:lnTo>
                    <a:pt x="167" y="0"/>
                  </a:lnTo>
                  <a:cubicBezTo>
                    <a:pt x="132" y="488"/>
                    <a:pt x="120" y="988"/>
                    <a:pt x="191" y="1548"/>
                  </a:cubicBezTo>
                  <a:cubicBezTo>
                    <a:pt x="203" y="1667"/>
                    <a:pt x="227" y="1798"/>
                    <a:pt x="239" y="1917"/>
                  </a:cubicBezTo>
                  <a:cubicBezTo>
                    <a:pt x="263" y="2036"/>
                    <a:pt x="286" y="2167"/>
                    <a:pt x="346" y="2286"/>
                  </a:cubicBezTo>
                  <a:cubicBezTo>
                    <a:pt x="370" y="2346"/>
                    <a:pt x="405" y="2405"/>
                    <a:pt x="465" y="2465"/>
                  </a:cubicBezTo>
                  <a:cubicBezTo>
                    <a:pt x="514" y="2504"/>
                    <a:pt x="588" y="2527"/>
                    <a:pt x="659" y="2527"/>
                  </a:cubicBezTo>
                  <a:cubicBezTo>
                    <a:pt x="674" y="2527"/>
                    <a:pt x="689" y="2526"/>
                    <a:pt x="703" y="2524"/>
                  </a:cubicBezTo>
                  <a:cubicBezTo>
                    <a:pt x="846" y="2477"/>
                    <a:pt x="953" y="2405"/>
                    <a:pt x="1060" y="2346"/>
                  </a:cubicBezTo>
                  <a:cubicBezTo>
                    <a:pt x="1133" y="2300"/>
                    <a:pt x="1212" y="2262"/>
                    <a:pt x="1288" y="2262"/>
                  </a:cubicBezTo>
                  <a:cubicBezTo>
                    <a:pt x="1312" y="2262"/>
                    <a:pt x="1335" y="2266"/>
                    <a:pt x="1358" y="2274"/>
                  </a:cubicBezTo>
                  <a:cubicBezTo>
                    <a:pt x="1394" y="2286"/>
                    <a:pt x="1441" y="2322"/>
                    <a:pt x="1489" y="2346"/>
                  </a:cubicBezTo>
                  <a:cubicBezTo>
                    <a:pt x="1536" y="2381"/>
                    <a:pt x="1560" y="2417"/>
                    <a:pt x="1572" y="2465"/>
                  </a:cubicBezTo>
                  <a:cubicBezTo>
                    <a:pt x="1608" y="2560"/>
                    <a:pt x="1596" y="2679"/>
                    <a:pt x="1548" y="2774"/>
                  </a:cubicBezTo>
                  <a:cubicBezTo>
                    <a:pt x="1501" y="2881"/>
                    <a:pt x="1429" y="2977"/>
                    <a:pt x="1334" y="3060"/>
                  </a:cubicBezTo>
                  <a:cubicBezTo>
                    <a:pt x="1179" y="3227"/>
                    <a:pt x="941" y="3334"/>
                    <a:pt x="703" y="3346"/>
                  </a:cubicBezTo>
                  <a:cubicBezTo>
                    <a:pt x="676" y="3349"/>
                    <a:pt x="648" y="3350"/>
                    <a:pt x="620" y="3350"/>
                  </a:cubicBezTo>
                  <a:cubicBezTo>
                    <a:pt x="406" y="3350"/>
                    <a:pt x="180" y="3271"/>
                    <a:pt x="1" y="3155"/>
                  </a:cubicBezTo>
                  <a:lnTo>
                    <a:pt x="1" y="3155"/>
                  </a:lnTo>
                  <a:cubicBezTo>
                    <a:pt x="191" y="3310"/>
                    <a:pt x="429" y="3417"/>
                    <a:pt x="703" y="3417"/>
                  </a:cubicBezTo>
                  <a:cubicBezTo>
                    <a:pt x="953" y="3405"/>
                    <a:pt x="1215" y="3298"/>
                    <a:pt x="1417" y="3132"/>
                  </a:cubicBezTo>
                  <a:cubicBezTo>
                    <a:pt x="1513" y="3048"/>
                    <a:pt x="1608" y="2941"/>
                    <a:pt x="1667" y="2822"/>
                  </a:cubicBezTo>
                  <a:cubicBezTo>
                    <a:pt x="1727" y="2703"/>
                    <a:pt x="1751" y="2560"/>
                    <a:pt x="1715" y="2405"/>
                  </a:cubicBezTo>
                  <a:cubicBezTo>
                    <a:pt x="1679" y="2334"/>
                    <a:pt x="1632" y="2274"/>
                    <a:pt x="1572" y="2227"/>
                  </a:cubicBezTo>
                  <a:cubicBezTo>
                    <a:pt x="1548" y="2215"/>
                    <a:pt x="1513" y="2179"/>
                    <a:pt x="1489" y="2167"/>
                  </a:cubicBezTo>
                  <a:cubicBezTo>
                    <a:pt x="1453" y="2155"/>
                    <a:pt x="1429" y="2143"/>
                    <a:pt x="1382" y="2119"/>
                  </a:cubicBezTo>
                  <a:cubicBezTo>
                    <a:pt x="1352" y="2112"/>
                    <a:pt x="1321" y="2109"/>
                    <a:pt x="1291" y="2109"/>
                  </a:cubicBezTo>
                  <a:cubicBezTo>
                    <a:pt x="1176" y="2109"/>
                    <a:pt x="1059" y="2156"/>
                    <a:pt x="965" y="2203"/>
                  </a:cubicBezTo>
                  <a:cubicBezTo>
                    <a:pt x="846" y="2262"/>
                    <a:pt x="739" y="2346"/>
                    <a:pt x="655" y="2358"/>
                  </a:cubicBezTo>
                  <a:cubicBezTo>
                    <a:pt x="608" y="2358"/>
                    <a:pt x="560" y="2358"/>
                    <a:pt x="536" y="2334"/>
                  </a:cubicBezTo>
                  <a:cubicBezTo>
                    <a:pt x="501" y="2298"/>
                    <a:pt x="477" y="2239"/>
                    <a:pt x="441" y="2203"/>
                  </a:cubicBezTo>
                  <a:cubicBezTo>
                    <a:pt x="346" y="1977"/>
                    <a:pt x="310" y="1727"/>
                    <a:pt x="286" y="1488"/>
                  </a:cubicBezTo>
                  <a:cubicBezTo>
                    <a:pt x="239" y="1227"/>
                    <a:pt x="227" y="988"/>
                    <a:pt x="203" y="738"/>
                  </a:cubicBezTo>
                  <a:cubicBezTo>
                    <a:pt x="179" y="500"/>
                    <a:pt x="179" y="250"/>
                    <a:pt x="167"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458;p52">
              <a:extLst>
                <a:ext uri="{FF2B5EF4-FFF2-40B4-BE49-F238E27FC236}">
                  <a16:creationId xmlns:a16="http://schemas.microsoft.com/office/drawing/2014/main" id="{F6ED340D-D08A-4E07-B57D-53D083B914F8}"/>
                </a:ext>
              </a:extLst>
            </p:cNvPr>
            <p:cNvSpPr/>
            <p:nvPr/>
          </p:nvSpPr>
          <p:spPr>
            <a:xfrm>
              <a:off x="7489953" y="2223509"/>
              <a:ext cx="66588" cy="39044"/>
            </a:xfrm>
            <a:custGeom>
              <a:avLst/>
              <a:gdLst/>
              <a:ahLst/>
              <a:cxnLst/>
              <a:rect l="l" t="t" r="r" b="b"/>
              <a:pathLst>
                <a:path w="1465" h="859" extrusionOk="0">
                  <a:moveTo>
                    <a:pt x="738" y="1"/>
                  </a:moveTo>
                  <a:cubicBezTo>
                    <a:pt x="333" y="1"/>
                    <a:pt x="0" y="191"/>
                    <a:pt x="0" y="429"/>
                  </a:cubicBezTo>
                  <a:cubicBezTo>
                    <a:pt x="0" y="668"/>
                    <a:pt x="333" y="858"/>
                    <a:pt x="738" y="858"/>
                  </a:cubicBezTo>
                  <a:cubicBezTo>
                    <a:pt x="1131" y="858"/>
                    <a:pt x="1464" y="668"/>
                    <a:pt x="1464" y="429"/>
                  </a:cubicBezTo>
                  <a:cubicBezTo>
                    <a:pt x="1464" y="191"/>
                    <a:pt x="1131" y="1"/>
                    <a:pt x="738"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459;p52">
              <a:extLst>
                <a:ext uri="{FF2B5EF4-FFF2-40B4-BE49-F238E27FC236}">
                  <a16:creationId xmlns:a16="http://schemas.microsoft.com/office/drawing/2014/main" id="{D9A6080E-666F-4684-A393-E91F8AD6281C}"/>
                </a:ext>
              </a:extLst>
            </p:cNvPr>
            <p:cNvSpPr/>
            <p:nvPr/>
          </p:nvSpPr>
          <p:spPr>
            <a:xfrm>
              <a:off x="7873079" y="2223509"/>
              <a:ext cx="66088" cy="39044"/>
            </a:xfrm>
            <a:custGeom>
              <a:avLst/>
              <a:gdLst/>
              <a:ahLst/>
              <a:cxnLst/>
              <a:rect l="l" t="t" r="r" b="b"/>
              <a:pathLst>
                <a:path w="1454" h="859" extrusionOk="0">
                  <a:moveTo>
                    <a:pt x="727" y="1"/>
                  </a:moveTo>
                  <a:cubicBezTo>
                    <a:pt x="322" y="1"/>
                    <a:pt x="1" y="191"/>
                    <a:pt x="1" y="429"/>
                  </a:cubicBezTo>
                  <a:cubicBezTo>
                    <a:pt x="1" y="668"/>
                    <a:pt x="322" y="858"/>
                    <a:pt x="727" y="858"/>
                  </a:cubicBezTo>
                  <a:cubicBezTo>
                    <a:pt x="1132" y="858"/>
                    <a:pt x="1453" y="668"/>
                    <a:pt x="1453" y="429"/>
                  </a:cubicBezTo>
                  <a:cubicBezTo>
                    <a:pt x="1453" y="191"/>
                    <a:pt x="1132" y="1"/>
                    <a:pt x="727"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460;p52">
              <a:extLst>
                <a:ext uri="{FF2B5EF4-FFF2-40B4-BE49-F238E27FC236}">
                  <a16:creationId xmlns:a16="http://schemas.microsoft.com/office/drawing/2014/main" id="{0E533348-D7C5-41B4-A17F-C094A16B2E92}"/>
                </a:ext>
              </a:extLst>
            </p:cNvPr>
            <p:cNvSpPr/>
            <p:nvPr/>
          </p:nvSpPr>
          <p:spPr>
            <a:xfrm>
              <a:off x="7923942" y="2058468"/>
              <a:ext cx="66633" cy="112040"/>
            </a:xfrm>
            <a:custGeom>
              <a:avLst/>
              <a:gdLst/>
              <a:ahLst/>
              <a:cxnLst/>
              <a:rect l="l" t="t" r="r" b="b"/>
              <a:pathLst>
                <a:path w="1466" h="2465" extrusionOk="0">
                  <a:moveTo>
                    <a:pt x="1132" y="0"/>
                  </a:moveTo>
                  <a:lnTo>
                    <a:pt x="1" y="239"/>
                  </a:lnTo>
                  <a:cubicBezTo>
                    <a:pt x="1" y="239"/>
                    <a:pt x="156" y="1798"/>
                    <a:pt x="1191" y="2465"/>
                  </a:cubicBezTo>
                  <a:cubicBezTo>
                    <a:pt x="1191" y="2465"/>
                    <a:pt x="1465" y="500"/>
                    <a:pt x="11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461;p52">
              <a:extLst>
                <a:ext uri="{FF2B5EF4-FFF2-40B4-BE49-F238E27FC236}">
                  <a16:creationId xmlns:a16="http://schemas.microsoft.com/office/drawing/2014/main" id="{76595339-939B-4D85-A7E2-3806896EC910}"/>
                </a:ext>
              </a:extLst>
            </p:cNvPr>
            <p:cNvSpPr/>
            <p:nvPr/>
          </p:nvSpPr>
          <p:spPr>
            <a:xfrm>
              <a:off x="7414182" y="1835200"/>
              <a:ext cx="654834" cy="335303"/>
            </a:xfrm>
            <a:custGeom>
              <a:avLst/>
              <a:gdLst/>
              <a:ahLst/>
              <a:cxnLst/>
              <a:rect l="l" t="t" r="r" b="b"/>
              <a:pathLst>
                <a:path w="14407" h="7377" extrusionOk="0">
                  <a:moveTo>
                    <a:pt x="9851" y="1"/>
                  </a:moveTo>
                  <a:cubicBezTo>
                    <a:pt x="9277" y="1"/>
                    <a:pt x="8549" y="507"/>
                    <a:pt x="8549" y="507"/>
                  </a:cubicBezTo>
                  <a:cubicBezTo>
                    <a:pt x="8549" y="507"/>
                    <a:pt x="6904" y="352"/>
                    <a:pt x="5166" y="352"/>
                  </a:cubicBezTo>
                  <a:cubicBezTo>
                    <a:pt x="2823" y="352"/>
                    <a:pt x="310" y="634"/>
                    <a:pt x="1417" y="1960"/>
                  </a:cubicBezTo>
                  <a:cubicBezTo>
                    <a:pt x="1417" y="1960"/>
                    <a:pt x="949" y="1520"/>
                    <a:pt x="660" y="1520"/>
                  </a:cubicBezTo>
                  <a:cubicBezTo>
                    <a:pt x="623" y="1520"/>
                    <a:pt x="589" y="1527"/>
                    <a:pt x="560" y="1543"/>
                  </a:cubicBezTo>
                  <a:cubicBezTo>
                    <a:pt x="286" y="1698"/>
                    <a:pt x="1536" y="2317"/>
                    <a:pt x="1536" y="2317"/>
                  </a:cubicBezTo>
                  <a:cubicBezTo>
                    <a:pt x="1536" y="2317"/>
                    <a:pt x="691" y="2364"/>
                    <a:pt x="345" y="2626"/>
                  </a:cubicBezTo>
                  <a:cubicBezTo>
                    <a:pt x="0" y="2888"/>
                    <a:pt x="560" y="6305"/>
                    <a:pt x="560" y="6305"/>
                  </a:cubicBezTo>
                  <a:lnTo>
                    <a:pt x="810" y="6317"/>
                  </a:lnTo>
                  <a:lnTo>
                    <a:pt x="810" y="7369"/>
                  </a:lnTo>
                  <a:lnTo>
                    <a:pt x="810" y="7369"/>
                  </a:lnTo>
                  <a:cubicBezTo>
                    <a:pt x="950" y="7272"/>
                    <a:pt x="2287" y="6307"/>
                    <a:pt x="2310" y="4627"/>
                  </a:cubicBezTo>
                  <a:cubicBezTo>
                    <a:pt x="2310" y="4627"/>
                    <a:pt x="2669" y="4761"/>
                    <a:pt x="3157" y="4761"/>
                  </a:cubicBezTo>
                  <a:cubicBezTo>
                    <a:pt x="3735" y="4761"/>
                    <a:pt x="4493" y="4572"/>
                    <a:pt x="5048" y="3746"/>
                  </a:cubicBezTo>
                  <a:cubicBezTo>
                    <a:pt x="5048" y="3746"/>
                    <a:pt x="7506" y="5586"/>
                    <a:pt x="10571" y="5586"/>
                  </a:cubicBezTo>
                  <a:cubicBezTo>
                    <a:pt x="10749" y="5586"/>
                    <a:pt x="10928" y="5580"/>
                    <a:pt x="11109" y="5567"/>
                  </a:cubicBezTo>
                  <a:cubicBezTo>
                    <a:pt x="14407" y="5329"/>
                    <a:pt x="12502" y="1722"/>
                    <a:pt x="11704" y="1341"/>
                  </a:cubicBezTo>
                  <a:cubicBezTo>
                    <a:pt x="11438" y="1210"/>
                    <a:pt x="11212" y="1166"/>
                    <a:pt x="11028" y="1166"/>
                  </a:cubicBezTo>
                  <a:cubicBezTo>
                    <a:pt x="10662" y="1166"/>
                    <a:pt x="10466" y="1341"/>
                    <a:pt x="10466" y="1341"/>
                  </a:cubicBezTo>
                  <a:cubicBezTo>
                    <a:pt x="10466" y="1341"/>
                    <a:pt x="10692" y="257"/>
                    <a:pt x="10109" y="43"/>
                  </a:cubicBezTo>
                  <a:cubicBezTo>
                    <a:pt x="10029" y="14"/>
                    <a:pt x="9942" y="1"/>
                    <a:pt x="9851" y="1"/>
                  </a:cubicBezTo>
                  <a:close/>
                  <a:moveTo>
                    <a:pt x="810" y="7369"/>
                  </a:moveTo>
                  <a:cubicBezTo>
                    <a:pt x="802" y="7374"/>
                    <a:pt x="798" y="7377"/>
                    <a:pt x="798" y="7377"/>
                  </a:cubicBezTo>
                  <a:lnTo>
                    <a:pt x="810" y="7377"/>
                  </a:lnTo>
                  <a:lnTo>
                    <a:pt x="810" y="7369"/>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462;p52">
              <a:extLst>
                <a:ext uri="{FF2B5EF4-FFF2-40B4-BE49-F238E27FC236}">
                  <a16:creationId xmlns:a16="http://schemas.microsoft.com/office/drawing/2014/main" id="{D267FE8B-DEB1-48A4-A44F-06BE63C1DFA2}"/>
                </a:ext>
              </a:extLst>
            </p:cNvPr>
            <p:cNvSpPr/>
            <p:nvPr/>
          </p:nvSpPr>
          <p:spPr>
            <a:xfrm>
              <a:off x="7675039" y="2302553"/>
              <a:ext cx="27726" cy="43407"/>
            </a:xfrm>
            <a:custGeom>
              <a:avLst/>
              <a:gdLst/>
              <a:ahLst/>
              <a:cxnLst/>
              <a:rect l="l" t="t" r="r" b="b"/>
              <a:pathLst>
                <a:path w="610" h="955" extrusionOk="0">
                  <a:moveTo>
                    <a:pt x="488" y="0"/>
                  </a:moveTo>
                  <a:cubicBezTo>
                    <a:pt x="483" y="5"/>
                    <a:pt x="479" y="10"/>
                    <a:pt x="474" y="15"/>
                  </a:cubicBezTo>
                  <a:lnTo>
                    <a:pt x="474" y="15"/>
                  </a:lnTo>
                  <a:cubicBezTo>
                    <a:pt x="483" y="6"/>
                    <a:pt x="488" y="0"/>
                    <a:pt x="488" y="0"/>
                  </a:cubicBezTo>
                  <a:close/>
                  <a:moveTo>
                    <a:pt x="474" y="15"/>
                  </a:moveTo>
                  <a:lnTo>
                    <a:pt x="474" y="15"/>
                  </a:lnTo>
                  <a:cubicBezTo>
                    <a:pt x="394" y="106"/>
                    <a:pt x="1" y="581"/>
                    <a:pt x="333" y="881"/>
                  </a:cubicBezTo>
                  <a:cubicBezTo>
                    <a:pt x="394" y="933"/>
                    <a:pt x="436" y="954"/>
                    <a:pt x="464" y="954"/>
                  </a:cubicBezTo>
                  <a:cubicBezTo>
                    <a:pt x="609" y="954"/>
                    <a:pt x="357" y="357"/>
                    <a:pt x="357" y="357"/>
                  </a:cubicBezTo>
                  <a:cubicBezTo>
                    <a:pt x="357" y="357"/>
                    <a:pt x="379" y="129"/>
                    <a:pt x="474" y="15"/>
                  </a:cubicBezTo>
                  <a:close/>
                </a:path>
              </a:pathLst>
            </a:custGeom>
            <a:solidFill>
              <a:srgbClr val="D19D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463;p52">
              <a:extLst>
                <a:ext uri="{FF2B5EF4-FFF2-40B4-BE49-F238E27FC236}">
                  <a16:creationId xmlns:a16="http://schemas.microsoft.com/office/drawing/2014/main" id="{0E05025F-4D2A-4D00-8A0C-A63ACCCE38D3}"/>
                </a:ext>
              </a:extLst>
            </p:cNvPr>
            <p:cNvSpPr/>
            <p:nvPr/>
          </p:nvSpPr>
          <p:spPr>
            <a:xfrm>
              <a:off x="7606268" y="2178601"/>
              <a:ext cx="51998" cy="61724"/>
            </a:xfrm>
            <a:custGeom>
              <a:avLst/>
              <a:gdLst/>
              <a:ahLst/>
              <a:cxnLst/>
              <a:rect l="l" t="t" r="r" b="b"/>
              <a:pathLst>
                <a:path w="1144" h="1358" extrusionOk="0">
                  <a:moveTo>
                    <a:pt x="1096" y="1"/>
                  </a:moveTo>
                  <a:cubicBezTo>
                    <a:pt x="1072" y="227"/>
                    <a:pt x="1061" y="453"/>
                    <a:pt x="1037" y="679"/>
                  </a:cubicBezTo>
                  <a:cubicBezTo>
                    <a:pt x="1013" y="774"/>
                    <a:pt x="989" y="882"/>
                    <a:pt x="953" y="989"/>
                  </a:cubicBezTo>
                  <a:cubicBezTo>
                    <a:pt x="918" y="1072"/>
                    <a:pt x="870" y="1167"/>
                    <a:pt x="799" y="1191"/>
                  </a:cubicBezTo>
                  <a:cubicBezTo>
                    <a:pt x="787" y="1199"/>
                    <a:pt x="773" y="1202"/>
                    <a:pt x="759" y="1202"/>
                  </a:cubicBezTo>
                  <a:cubicBezTo>
                    <a:pt x="731" y="1202"/>
                    <a:pt x="699" y="1191"/>
                    <a:pt x="668" y="1191"/>
                  </a:cubicBezTo>
                  <a:cubicBezTo>
                    <a:pt x="632" y="1179"/>
                    <a:pt x="584" y="1167"/>
                    <a:pt x="537" y="1132"/>
                  </a:cubicBezTo>
                  <a:cubicBezTo>
                    <a:pt x="453" y="1072"/>
                    <a:pt x="370" y="1001"/>
                    <a:pt x="322" y="917"/>
                  </a:cubicBezTo>
                  <a:cubicBezTo>
                    <a:pt x="203" y="751"/>
                    <a:pt x="96" y="536"/>
                    <a:pt x="1" y="334"/>
                  </a:cubicBezTo>
                  <a:lnTo>
                    <a:pt x="1" y="334"/>
                  </a:lnTo>
                  <a:cubicBezTo>
                    <a:pt x="37" y="560"/>
                    <a:pt x="96" y="774"/>
                    <a:pt x="227" y="989"/>
                  </a:cubicBezTo>
                  <a:cubicBezTo>
                    <a:pt x="287" y="1072"/>
                    <a:pt x="358" y="1179"/>
                    <a:pt x="465" y="1251"/>
                  </a:cubicBezTo>
                  <a:cubicBezTo>
                    <a:pt x="525" y="1298"/>
                    <a:pt x="584" y="1334"/>
                    <a:pt x="644" y="1346"/>
                  </a:cubicBezTo>
                  <a:cubicBezTo>
                    <a:pt x="668" y="1346"/>
                    <a:pt x="715" y="1358"/>
                    <a:pt x="751" y="1358"/>
                  </a:cubicBezTo>
                  <a:cubicBezTo>
                    <a:pt x="775" y="1358"/>
                    <a:pt x="822" y="1358"/>
                    <a:pt x="846" y="1346"/>
                  </a:cubicBezTo>
                  <a:cubicBezTo>
                    <a:pt x="1001" y="1275"/>
                    <a:pt x="1061" y="1132"/>
                    <a:pt x="1096" y="1036"/>
                  </a:cubicBezTo>
                  <a:cubicBezTo>
                    <a:pt x="1120" y="929"/>
                    <a:pt x="1144" y="810"/>
                    <a:pt x="1144" y="691"/>
                  </a:cubicBezTo>
                  <a:cubicBezTo>
                    <a:pt x="1144" y="453"/>
                    <a:pt x="1132" y="227"/>
                    <a:pt x="10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464;p52">
              <a:extLst>
                <a:ext uri="{FF2B5EF4-FFF2-40B4-BE49-F238E27FC236}">
                  <a16:creationId xmlns:a16="http://schemas.microsoft.com/office/drawing/2014/main" id="{FCE53BD4-6DBD-4958-A62B-5D1015A4274A}"/>
                </a:ext>
              </a:extLst>
            </p:cNvPr>
            <p:cNvSpPr/>
            <p:nvPr/>
          </p:nvSpPr>
          <p:spPr>
            <a:xfrm>
              <a:off x="7373592" y="2696499"/>
              <a:ext cx="716013" cy="282533"/>
            </a:xfrm>
            <a:custGeom>
              <a:avLst/>
              <a:gdLst/>
              <a:ahLst/>
              <a:cxnLst/>
              <a:rect l="l" t="t" r="r" b="b"/>
              <a:pathLst>
                <a:path w="15753" h="6216" extrusionOk="0">
                  <a:moveTo>
                    <a:pt x="0" y="1"/>
                  </a:moveTo>
                  <a:lnTo>
                    <a:pt x="1107" y="6216"/>
                  </a:lnTo>
                  <a:cubicBezTo>
                    <a:pt x="1107" y="6216"/>
                    <a:pt x="11204" y="5490"/>
                    <a:pt x="15312" y="5275"/>
                  </a:cubicBezTo>
                  <a:lnTo>
                    <a:pt x="15752" y="1"/>
                  </a:lnTo>
                  <a:lnTo>
                    <a:pt x="15752" y="1"/>
                  </a:lnTo>
                  <a:cubicBezTo>
                    <a:pt x="15752" y="1"/>
                    <a:pt x="12249" y="324"/>
                    <a:pt x="7582" y="324"/>
                  </a:cubicBezTo>
                  <a:cubicBezTo>
                    <a:pt x="5248" y="324"/>
                    <a:pt x="2624" y="243"/>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465;p52">
              <a:extLst>
                <a:ext uri="{FF2B5EF4-FFF2-40B4-BE49-F238E27FC236}">
                  <a16:creationId xmlns:a16="http://schemas.microsoft.com/office/drawing/2014/main" id="{6E61B50F-9D76-4B37-8AE3-D58711792DF9}"/>
                </a:ext>
              </a:extLst>
            </p:cNvPr>
            <p:cNvSpPr/>
            <p:nvPr/>
          </p:nvSpPr>
          <p:spPr>
            <a:xfrm>
              <a:off x="7775673" y="2178601"/>
              <a:ext cx="50361" cy="60134"/>
            </a:xfrm>
            <a:custGeom>
              <a:avLst/>
              <a:gdLst/>
              <a:ahLst/>
              <a:cxnLst/>
              <a:rect l="l" t="t" r="r" b="b"/>
              <a:pathLst>
                <a:path w="1108" h="1323" extrusionOk="0">
                  <a:moveTo>
                    <a:pt x="24" y="1"/>
                  </a:moveTo>
                  <a:cubicBezTo>
                    <a:pt x="1" y="227"/>
                    <a:pt x="1" y="465"/>
                    <a:pt x="24" y="691"/>
                  </a:cubicBezTo>
                  <a:cubicBezTo>
                    <a:pt x="48" y="810"/>
                    <a:pt x="72" y="905"/>
                    <a:pt x="120" y="1025"/>
                  </a:cubicBezTo>
                  <a:cubicBezTo>
                    <a:pt x="167" y="1132"/>
                    <a:pt x="215" y="1251"/>
                    <a:pt x="370" y="1310"/>
                  </a:cubicBezTo>
                  <a:cubicBezTo>
                    <a:pt x="393" y="1322"/>
                    <a:pt x="441" y="1322"/>
                    <a:pt x="477" y="1322"/>
                  </a:cubicBezTo>
                  <a:cubicBezTo>
                    <a:pt x="512" y="1322"/>
                    <a:pt x="548" y="1310"/>
                    <a:pt x="572" y="1310"/>
                  </a:cubicBezTo>
                  <a:cubicBezTo>
                    <a:pt x="643" y="1298"/>
                    <a:pt x="691" y="1275"/>
                    <a:pt x="739" y="1227"/>
                  </a:cubicBezTo>
                  <a:cubicBezTo>
                    <a:pt x="834" y="1132"/>
                    <a:pt x="905" y="1036"/>
                    <a:pt x="953" y="929"/>
                  </a:cubicBezTo>
                  <a:cubicBezTo>
                    <a:pt x="1060" y="703"/>
                    <a:pt x="1096" y="477"/>
                    <a:pt x="1108" y="263"/>
                  </a:cubicBezTo>
                  <a:lnTo>
                    <a:pt x="1108" y="263"/>
                  </a:lnTo>
                  <a:cubicBezTo>
                    <a:pt x="1036" y="477"/>
                    <a:pt x="953" y="691"/>
                    <a:pt x="858" y="882"/>
                  </a:cubicBezTo>
                  <a:cubicBezTo>
                    <a:pt x="810" y="977"/>
                    <a:pt x="739" y="1060"/>
                    <a:pt x="667" y="1120"/>
                  </a:cubicBezTo>
                  <a:cubicBezTo>
                    <a:pt x="643" y="1155"/>
                    <a:pt x="596" y="1167"/>
                    <a:pt x="548" y="1179"/>
                  </a:cubicBezTo>
                  <a:cubicBezTo>
                    <a:pt x="516" y="1179"/>
                    <a:pt x="485" y="1185"/>
                    <a:pt x="460" y="1185"/>
                  </a:cubicBezTo>
                  <a:cubicBezTo>
                    <a:pt x="448" y="1185"/>
                    <a:pt x="437" y="1183"/>
                    <a:pt x="429" y="1179"/>
                  </a:cubicBezTo>
                  <a:cubicBezTo>
                    <a:pt x="358" y="1155"/>
                    <a:pt x="298" y="1060"/>
                    <a:pt x="251" y="977"/>
                  </a:cubicBezTo>
                  <a:cubicBezTo>
                    <a:pt x="203" y="870"/>
                    <a:pt x="179" y="763"/>
                    <a:pt x="143" y="655"/>
                  </a:cubicBezTo>
                  <a:cubicBezTo>
                    <a:pt x="84" y="453"/>
                    <a:pt x="60" y="227"/>
                    <a:pt x="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466;p52">
              <a:extLst>
                <a:ext uri="{FF2B5EF4-FFF2-40B4-BE49-F238E27FC236}">
                  <a16:creationId xmlns:a16="http://schemas.microsoft.com/office/drawing/2014/main" id="{76CF146A-CED7-4967-8002-2B37F5AA15B9}"/>
                </a:ext>
              </a:extLst>
            </p:cNvPr>
            <p:cNvSpPr/>
            <p:nvPr/>
          </p:nvSpPr>
          <p:spPr>
            <a:xfrm>
              <a:off x="7286458" y="2876177"/>
              <a:ext cx="856689" cy="440571"/>
            </a:xfrm>
            <a:custGeom>
              <a:avLst/>
              <a:gdLst/>
              <a:ahLst/>
              <a:cxnLst/>
              <a:rect l="l" t="t" r="r" b="b"/>
              <a:pathLst>
                <a:path w="18848" h="9693" extrusionOk="0">
                  <a:moveTo>
                    <a:pt x="18610" y="1477"/>
                  </a:moveTo>
                  <a:cubicBezTo>
                    <a:pt x="16431" y="2191"/>
                    <a:pt x="12990" y="3406"/>
                    <a:pt x="10418" y="4739"/>
                  </a:cubicBezTo>
                  <a:cubicBezTo>
                    <a:pt x="10418" y="4739"/>
                    <a:pt x="9597" y="3454"/>
                    <a:pt x="9168" y="3513"/>
                  </a:cubicBezTo>
                  <a:lnTo>
                    <a:pt x="8620" y="1799"/>
                  </a:lnTo>
                  <a:lnTo>
                    <a:pt x="8370" y="1537"/>
                  </a:lnTo>
                  <a:lnTo>
                    <a:pt x="4501" y="2811"/>
                  </a:lnTo>
                  <a:cubicBezTo>
                    <a:pt x="4406" y="2739"/>
                    <a:pt x="4358" y="2692"/>
                    <a:pt x="4358" y="2692"/>
                  </a:cubicBezTo>
                  <a:cubicBezTo>
                    <a:pt x="4358" y="2692"/>
                    <a:pt x="5906" y="2537"/>
                    <a:pt x="5513" y="2263"/>
                  </a:cubicBezTo>
                  <a:cubicBezTo>
                    <a:pt x="5108" y="2013"/>
                    <a:pt x="3882" y="2180"/>
                    <a:pt x="3882" y="2180"/>
                  </a:cubicBezTo>
                  <a:cubicBezTo>
                    <a:pt x="2608" y="1191"/>
                    <a:pt x="1286" y="489"/>
                    <a:pt x="0" y="1"/>
                  </a:cubicBezTo>
                  <a:cubicBezTo>
                    <a:pt x="72" y="346"/>
                    <a:pt x="155" y="656"/>
                    <a:pt x="226" y="929"/>
                  </a:cubicBezTo>
                  <a:cubicBezTo>
                    <a:pt x="226" y="929"/>
                    <a:pt x="167" y="1846"/>
                    <a:pt x="96" y="3108"/>
                  </a:cubicBezTo>
                  <a:cubicBezTo>
                    <a:pt x="929" y="2989"/>
                    <a:pt x="1477" y="2858"/>
                    <a:pt x="1477" y="2858"/>
                  </a:cubicBezTo>
                  <a:cubicBezTo>
                    <a:pt x="1524" y="3251"/>
                    <a:pt x="1596" y="3525"/>
                    <a:pt x="1703" y="3739"/>
                  </a:cubicBezTo>
                  <a:lnTo>
                    <a:pt x="36" y="4287"/>
                  </a:lnTo>
                  <a:cubicBezTo>
                    <a:pt x="12" y="4466"/>
                    <a:pt x="12" y="4656"/>
                    <a:pt x="0" y="4858"/>
                  </a:cubicBezTo>
                  <a:lnTo>
                    <a:pt x="274" y="5239"/>
                  </a:lnTo>
                  <a:cubicBezTo>
                    <a:pt x="226" y="5299"/>
                    <a:pt x="179" y="5370"/>
                    <a:pt x="191" y="5406"/>
                  </a:cubicBezTo>
                  <a:cubicBezTo>
                    <a:pt x="215" y="5478"/>
                    <a:pt x="965" y="6502"/>
                    <a:pt x="1108" y="6549"/>
                  </a:cubicBezTo>
                  <a:cubicBezTo>
                    <a:pt x="1143" y="6561"/>
                    <a:pt x="1179" y="6561"/>
                    <a:pt x="1203" y="6561"/>
                  </a:cubicBezTo>
                  <a:lnTo>
                    <a:pt x="3394" y="9692"/>
                  </a:lnTo>
                  <a:lnTo>
                    <a:pt x="10597" y="7954"/>
                  </a:lnTo>
                  <a:lnTo>
                    <a:pt x="10371" y="7264"/>
                  </a:lnTo>
                  <a:cubicBezTo>
                    <a:pt x="10787" y="7002"/>
                    <a:pt x="11168" y="6716"/>
                    <a:pt x="11418" y="6418"/>
                  </a:cubicBezTo>
                  <a:cubicBezTo>
                    <a:pt x="11418" y="6418"/>
                    <a:pt x="15395" y="6537"/>
                    <a:pt x="18848" y="6049"/>
                  </a:cubicBezTo>
                  <a:cubicBezTo>
                    <a:pt x="18765" y="4239"/>
                    <a:pt x="18669" y="2382"/>
                    <a:pt x="18610" y="1477"/>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467;p52">
              <a:extLst>
                <a:ext uri="{FF2B5EF4-FFF2-40B4-BE49-F238E27FC236}">
                  <a16:creationId xmlns:a16="http://schemas.microsoft.com/office/drawing/2014/main" id="{13F2CF4A-8119-43D2-A273-1E23894D6A58}"/>
                </a:ext>
              </a:extLst>
            </p:cNvPr>
            <p:cNvSpPr/>
            <p:nvPr/>
          </p:nvSpPr>
          <p:spPr>
            <a:xfrm>
              <a:off x="7467726" y="2878358"/>
              <a:ext cx="555839" cy="40089"/>
            </a:xfrm>
            <a:custGeom>
              <a:avLst/>
              <a:gdLst/>
              <a:ahLst/>
              <a:cxnLst/>
              <a:rect l="l" t="t" r="r" b="b"/>
              <a:pathLst>
                <a:path w="12229" h="882" extrusionOk="0">
                  <a:moveTo>
                    <a:pt x="1" y="881"/>
                  </a:moveTo>
                  <a:cubicBezTo>
                    <a:pt x="1" y="881"/>
                    <a:pt x="5763" y="0"/>
                    <a:pt x="12229" y="417"/>
                  </a:cubicBezTo>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468;p52">
              <a:extLst>
                <a:ext uri="{FF2B5EF4-FFF2-40B4-BE49-F238E27FC236}">
                  <a16:creationId xmlns:a16="http://schemas.microsoft.com/office/drawing/2014/main" id="{EBE8C3D0-F611-4385-8A76-871A25166BE3}"/>
                </a:ext>
              </a:extLst>
            </p:cNvPr>
            <p:cNvSpPr/>
            <p:nvPr/>
          </p:nvSpPr>
          <p:spPr>
            <a:xfrm>
              <a:off x="7567314" y="2578001"/>
              <a:ext cx="306350" cy="187264"/>
            </a:xfrm>
            <a:custGeom>
              <a:avLst/>
              <a:gdLst/>
              <a:ahLst/>
              <a:cxnLst/>
              <a:rect l="l" t="t" r="r" b="b"/>
              <a:pathLst>
                <a:path w="6740" h="4120" extrusionOk="0">
                  <a:moveTo>
                    <a:pt x="1" y="881"/>
                  </a:moveTo>
                  <a:cubicBezTo>
                    <a:pt x="1" y="881"/>
                    <a:pt x="4168" y="3406"/>
                    <a:pt x="6740" y="0"/>
                  </a:cubicBezTo>
                  <a:cubicBezTo>
                    <a:pt x="6740" y="12"/>
                    <a:pt x="4704" y="4120"/>
                    <a:pt x="1" y="88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469;p52">
              <a:extLst>
                <a:ext uri="{FF2B5EF4-FFF2-40B4-BE49-F238E27FC236}">
                  <a16:creationId xmlns:a16="http://schemas.microsoft.com/office/drawing/2014/main" id="{2A0D8AEB-8951-4662-B819-2637B595BE7A}"/>
                </a:ext>
              </a:extLst>
            </p:cNvPr>
            <p:cNvSpPr/>
            <p:nvPr/>
          </p:nvSpPr>
          <p:spPr>
            <a:xfrm>
              <a:off x="6888695" y="2781497"/>
              <a:ext cx="690196" cy="261079"/>
            </a:xfrm>
            <a:custGeom>
              <a:avLst/>
              <a:gdLst/>
              <a:ahLst/>
              <a:cxnLst/>
              <a:rect l="l" t="t" r="r" b="b"/>
              <a:pathLst>
                <a:path w="15185" h="5744" extrusionOk="0">
                  <a:moveTo>
                    <a:pt x="2832" y="1"/>
                  </a:moveTo>
                  <a:cubicBezTo>
                    <a:pt x="2128" y="1"/>
                    <a:pt x="1715" y="48"/>
                    <a:pt x="1715" y="48"/>
                  </a:cubicBezTo>
                  <a:cubicBezTo>
                    <a:pt x="905" y="357"/>
                    <a:pt x="465" y="1798"/>
                    <a:pt x="476" y="1798"/>
                  </a:cubicBezTo>
                  <a:cubicBezTo>
                    <a:pt x="0" y="2119"/>
                    <a:pt x="584" y="2250"/>
                    <a:pt x="584" y="2250"/>
                  </a:cubicBezTo>
                  <a:cubicBezTo>
                    <a:pt x="1709" y="4057"/>
                    <a:pt x="4217" y="4511"/>
                    <a:pt x="6453" y="4511"/>
                  </a:cubicBezTo>
                  <a:cubicBezTo>
                    <a:pt x="8711" y="4511"/>
                    <a:pt x="10692" y="4048"/>
                    <a:pt x="10692" y="4048"/>
                  </a:cubicBezTo>
                  <a:cubicBezTo>
                    <a:pt x="10826" y="5106"/>
                    <a:pt x="11172" y="5443"/>
                    <a:pt x="11558" y="5443"/>
                  </a:cubicBezTo>
                  <a:cubicBezTo>
                    <a:pt x="12231" y="5443"/>
                    <a:pt x="13026" y="4417"/>
                    <a:pt x="13026" y="4417"/>
                  </a:cubicBezTo>
                  <a:cubicBezTo>
                    <a:pt x="13026" y="4417"/>
                    <a:pt x="14733" y="5744"/>
                    <a:pt x="15108" y="5744"/>
                  </a:cubicBezTo>
                  <a:cubicBezTo>
                    <a:pt x="15158" y="5744"/>
                    <a:pt x="15185" y="5721"/>
                    <a:pt x="15181" y="5667"/>
                  </a:cubicBezTo>
                  <a:cubicBezTo>
                    <a:pt x="15157" y="5227"/>
                    <a:pt x="13573" y="3882"/>
                    <a:pt x="13573" y="3882"/>
                  </a:cubicBezTo>
                  <a:cubicBezTo>
                    <a:pt x="13573" y="3882"/>
                    <a:pt x="15121" y="3703"/>
                    <a:pt x="14716" y="3453"/>
                  </a:cubicBezTo>
                  <a:cubicBezTo>
                    <a:pt x="14548" y="3346"/>
                    <a:pt x="14226" y="3315"/>
                    <a:pt x="13914" y="3315"/>
                  </a:cubicBezTo>
                  <a:cubicBezTo>
                    <a:pt x="13497" y="3315"/>
                    <a:pt x="13097" y="3370"/>
                    <a:pt x="13097" y="3370"/>
                  </a:cubicBezTo>
                  <a:cubicBezTo>
                    <a:pt x="9240" y="387"/>
                    <a:pt x="4847" y="1"/>
                    <a:pt x="2832"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470;p52">
              <a:extLst>
                <a:ext uri="{FF2B5EF4-FFF2-40B4-BE49-F238E27FC236}">
                  <a16:creationId xmlns:a16="http://schemas.microsoft.com/office/drawing/2014/main" id="{7BFC5C74-CD51-4BC1-9C51-7A1772DE3900}"/>
                </a:ext>
              </a:extLst>
            </p:cNvPr>
            <p:cNvSpPr/>
            <p:nvPr/>
          </p:nvSpPr>
          <p:spPr>
            <a:xfrm>
              <a:off x="7933714" y="4774634"/>
              <a:ext cx="420527" cy="186764"/>
            </a:xfrm>
            <a:custGeom>
              <a:avLst/>
              <a:gdLst/>
              <a:ahLst/>
              <a:cxnLst/>
              <a:rect l="l" t="t" r="r" b="b"/>
              <a:pathLst>
                <a:path w="9252" h="4109" extrusionOk="0">
                  <a:moveTo>
                    <a:pt x="4465" y="1"/>
                  </a:moveTo>
                  <a:lnTo>
                    <a:pt x="83" y="1322"/>
                  </a:lnTo>
                  <a:cubicBezTo>
                    <a:pt x="0" y="2703"/>
                    <a:pt x="393" y="4108"/>
                    <a:pt x="393" y="4108"/>
                  </a:cubicBezTo>
                  <a:lnTo>
                    <a:pt x="8799" y="1572"/>
                  </a:lnTo>
                  <a:lnTo>
                    <a:pt x="9251" y="810"/>
                  </a:lnTo>
                  <a:lnTo>
                    <a:pt x="9251" y="810"/>
                  </a:lnTo>
                  <a:cubicBezTo>
                    <a:pt x="8835" y="868"/>
                    <a:pt x="8439" y="893"/>
                    <a:pt x="8068" y="893"/>
                  </a:cubicBezTo>
                  <a:cubicBezTo>
                    <a:pt x="5838" y="893"/>
                    <a:pt x="4465" y="1"/>
                    <a:pt x="446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471;p52">
              <a:extLst>
                <a:ext uri="{FF2B5EF4-FFF2-40B4-BE49-F238E27FC236}">
                  <a16:creationId xmlns:a16="http://schemas.microsoft.com/office/drawing/2014/main" id="{A59F59B5-363A-44B0-8710-4E036EE7CC22}"/>
                </a:ext>
              </a:extLst>
            </p:cNvPr>
            <p:cNvSpPr/>
            <p:nvPr/>
          </p:nvSpPr>
          <p:spPr>
            <a:xfrm>
              <a:off x="7949396" y="4834723"/>
              <a:ext cx="390210" cy="127222"/>
            </a:xfrm>
            <a:custGeom>
              <a:avLst/>
              <a:gdLst/>
              <a:ahLst/>
              <a:cxnLst/>
              <a:rect l="l" t="t" r="r" b="b"/>
              <a:pathLst>
                <a:path w="8585" h="2799" extrusionOk="0">
                  <a:moveTo>
                    <a:pt x="8585" y="0"/>
                  </a:moveTo>
                  <a:lnTo>
                    <a:pt x="0" y="2691"/>
                  </a:lnTo>
                  <a:lnTo>
                    <a:pt x="36" y="2798"/>
                  </a:lnTo>
                  <a:lnTo>
                    <a:pt x="8442" y="262"/>
                  </a:lnTo>
                  <a:lnTo>
                    <a:pt x="8585" y="0"/>
                  </a:lnTo>
                  <a:close/>
                </a:path>
              </a:pathLst>
            </a:custGeom>
            <a:solidFill>
              <a:srgbClr val="3D3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472;p52">
              <a:extLst>
                <a:ext uri="{FF2B5EF4-FFF2-40B4-BE49-F238E27FC236}">
                  <a16:creationId xmlns:a16="http://schemas.microsoft.com/office/drawing/2014/main" id="{8886E7E1-9C38-4949-BD0F-C661D448238E}"/>
                </a:ext>
              </a:extLst>
            </p:cNvPr>
            <p:cNvSpPr/>
            <p:nvPr/>
          </p:nvSpPr>
          <p:spPr>
            <a:xfrm>
              <a:off x="7946259" y="4819042"/>
              <a:ext cx="50816" cy="63861"/>
            </a:xfrm>
            <a:custGeom>
              <a:avLst/>
              <a:gdLst/>
              <a:ahLst/>
              <a:cxnLst/>
              <a:rect l="l" t="t" r="r" b="b"/>
              <a:pathLst>
                <a:path w="1118" h="1405" extrusionOk="0">
                  <a:moveTo>
                    <a:pt x="950" y="0"/>
                  </a:moveTo>
                  <a:lnTo>
                    <a:pt x="22" y="286"/>
                  </a:lnTo>
                  <a:cubicBezTo>
                    <a:pt x="1" y="859"/>
                    <a:pt x="217" y="1404"/>
                    <a:pt x="551" y="1404"/>
                  </a:cubicBezTo>
                  <a:cubicBezTo>
                    <a:pt x="598" y="1404"/>
                    <a:pt x="648" y="1393"/>
                    <a:pt x="700" y="1369"/>
                  </a:cubicBezTo>
                  <a:cubicBezTo>
                    <a:pt x="1117" y="1167"/>
                    <a:pt x="950" y="0"/>
                    <a:pt x="9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473;p52">
              <a:extLst>
                <a:ext uri="{FF2B5EF4-FFF2-40B4-BE49-F238E27FC236}">
                  <a16:creationId xmlns:a16="http://schemas.microsoft.com/office/drawing/2014/main" id="{81F583E2-B3E1-4C4D-B4A1-8C80500C9DF4}"/>
                </a:ext>
              </a:extLst>
            </p:cNvPr>
            <p:cNvSpPr/>
            <p:nvPr/>
          </p:nvSpPr>
          <p:spPr>
            <a:xfrm>
              <a:off x="7184142" y="4834723"/>
              <a:ext cx="429208" cy="126676"/>
            </a:xfrm>
            <a:custGeom>
              <a:avLst/>
              <a:gdLst/>
              <a:ahLst/>
              <a:cxnLst/>
              <a:rect l="l" t="t" r="r" b="b"/>
              <a:pathLst>
                <a:path w="9443" h="2787" extrusionOk="0">
                  <a:moveTo>
                    <a:pt x="4347" y="0"/>
                  </a:moveTo>
                  <a:cubicBezTo>
                    <a:pt x="4347" y="0"/>
                    <a:pt x="2906" y="1691"/>
                    <a:pt x="1" y="2132"/>
                  </a:cubicBezTo>
                  <a:lnTo>
                    <a:pt x="656" y="2727"/>
                  </a:lnTo>
                  <a:lnTo>
                    <a:pt x="9443" y="2786"/>
                  </a:lnTo>
                  <a:cubicBezTo>
                    <a:pt x="9443" y="2786"/>
                    <a:pt x="9419" y="1334"/>
                    <a:pt x="8943" y="12"/>
                  </a:cubicBezTo>
                  <a:lnTo>
                    <a:pt x="434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474;p52">
              <a:extLst>
                <a:ext uri="{FF2B5EF4-FFF2-40B4-BE49-F238E27FC236}">
                  <a16:creationId xmlns:a16="http://schemas.microsoft.com/office/drawing/2014/main" id="{EE6035AF-A19D-4B47-B3F9-3BE2631FEFEB}"/>
                </a:ext>
              </a:extLst>
            </p:cNvPr>
            <p:cNvSpPr/>
            <p:nvPr/>
          </p:nvSpPr>
          <p:spPr>
            <a:xfrm>
              <a:off x="7203642" y="4949448"/>
              <a:ext cx="409709" cy="12499"/>
            </a:xfrm>
            <a:custGeom>
              <a:avLst/>
              <a:gdLst/>
              <a:ahLst/>
              <a:cxnLst/>
              <a:rect l="l" t="t" r="r" b="b"/>
              <a:pathLst>
                <a:path w="9014" h="275" extrusionOk="0">
                  <a:moveTo>
                    <a:pt x="1" y="0"/>
                  </a:moveTo>
                  <a:lnTo>
                    <a:pt x="227" y="215"/>
                  </a:lnTo>
                  <a:lnTo>
                    <a:pt x="9014" y="274"/>
                  </a:lnTo>
                  <a:lnTo>
                    <a:pt x="9014" y="167"/>
                  </a:lnTo>
                  <a:lnTo>
                    <a:pt x="1" y="0"/>
                  </a:lnTo>
                  <a:close/>
                </a:path>
              </a:pathLst>
            </a:custGeom>
            <a:solidFill>
              <a:srgbClr val="3D3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1475;p52">
              <a:extLst>
                <a:ext uri="{FF2B5EF4-FFF2-40B4-BE49-F238E27FC236}">
                  <a16:creationId xmlns:a16="http://schemas.microsoft.com/office/drawing/2014/main" id="{62455E15-743D-4AFA-AD0B-3C5C10C93F5C}"/>
                </a:ext>
              </a:extLst>
            </p:cNvPr>
            <p:cNvSpPr/>
            <p:nvPr/>
          </p:nvSpPr>
          <p:spPr>
            <a:xfrm>
              <a:off x="7535952" y="4835814"/>
              <a:ext cx="53134" cy="56543"/>
            </a:xfrm>
            <a:custGeom>
              <a:avLst/>
              <a:gdLst/>
              <a:ahLst/>
              <a:cxnLst/>
              <a:rect l="l" t="t" r="r" b="b"/>
              <a:pathLst>
                <a:path w="1169" h="1244" extrusionOk="0">
                  <a:moveTo>
                    <a:pt x="0" y="0"/>
                  </a:moveTo>
                  <a:cubicBezTo>
                    <a:pt x="0" y="0"/>
                    <a:pt x="167" y="1167"/>
                    <a:pt x="631" y="1238"/>
                  </a:cubicBezTo>
                  <a:cubicBezTo>
                    <a:pt x="654" y="1242"/>
                    <a:pt x="676" y="1244"/>
                    <a:pt x="696" y="1244"/>
                  </a:cubicBezTo>
                  <a:cubicBezTo>
                    <a:pt x="1103" y="1244"/>
                    <a:pt x="1169" y="600"/>
                    <a:pt x="97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1476;p52">
              <a:extLst>
                <a:ext uri="{FF2B5EF4-FFF2-40B4-BE49-F238E27FC236}">
                  <a16:creationId xmlns:a16="http://schemas.microsoft.com/office/drawing/2014/main" id="{40C5946E-DFA5-45D3-923D-AFAABF570454}"/>
                </a:ext>
              </a:extLst>
            </p:cNvPr>
            <p:cNvSpPr/>
            <p:nvPr/>
          </p:nvSpPr>
          <p:spPr>
            <a:xfrm>
              <a:off x="7628995" y="2211055"/>
              <a:ext cx="423254" cy="1099723"/>
            </a:xfrm>
            <a:custGeom>
              <a:avLst/>
              <a:gdLst/>
              <a:ahLst/>
              <a:cxnLst/>
              <a:rect l="l" t="t" r="r" b="b"/>
              <a:pathLst>
                <a:path w="9312" h="24195" fill="none" extrusionOk="0">
                  <a:moveTo>
                    <a:pt x="1406" y="21754"/>
                  </a:moveTo>
                  <a:cubicBezTo>
                    <a:pt x="1406" y="21754"/>
                    <a:pt x="1823" y="24194"/>
                    <a:pt x="4656" y="24087"/>
                  </a:cubicBezTo>
                  <a:cubicBezTo>
                    <a:pt x="7502" y="23992"/>
                    <a:pt x="9312" y="19158"/>
                    <a:pt x="4656" y="16253"/>
                  </a:cubicBezTo>
                  <a:cubicBezTo>
                    <a:pt x="1" y="13360"/>
                    <a:pt x="2466" y="9395"/>
                    <a:pt x="2466" y="9395"/>
                  </a:cubicBezTo>
                  <a:cubicBezTo>
                    <a:pt x="2466" y="9395"/>
                    <a:pt x="8014" y="3597"/>
                    <a:pt x="8240" y="1"/>
                  </a:cubicBezTo>
                </a:path>
              </a:pathLst>
            </a:custGeom>
            <a:noFill/>
            <a:ln w="3875"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1477;p52">
              <a:extLst>
                <a:ext uri="{FF2B5EF4-FFF2-40B4-BE49-F238E27FC236}">
                  <a16:creationId xmlns:a16="http://schemas.microsoft.com/office/drawing/2014/main" id="{EF55CA1F-E0E8-48AE-A5DE-238FF26EC2ED}"/>
                </a:ext>
              </a:extLst>
            </p:cNvPr>
            <p:cNvSpPr/>
            <p:nvPr/>
          </p:nvSpPr>
          <p:spPr>
            <a:xfrm>
              <a:off x="7424454" y="2223509"/>
              <a:ext cx="311759" cy="423254"/>
            </a:xfrm>
            <a:custGeom>
              <a:avLst/>
              <a:gdLst/>
              <a:ahLst/>
              <a:cxnLst/>
              <a:rect l="l" t="t" r="r" b="b"/>
              <a:pathLst>
                <a:path w="6859" h="9312" fill="none" extrusionOk="0">
                  <a:moveTo>
                    <a:pt x="0" y="1"/>
                  </a:moveTo>
                  <a:cubicBezTo>
                    <a:pt x="0" y="1"/>
                    <a:pt x="929" y="6418"/>
                    <a:pt x="6858" y="9311"/>
                  </a:cubicBezTo>
                </a:path>
              </a:pathLst>
            </a:custGeom>
            <a:noFill/>
            <a:ln w="3875"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1478;p52">
              <a:extLst>
                <a:ext uri="{FF2B5EF4-FFF2-40B4-BE49-F238E27FC236}">
                  <a16:creationId xmlns:a16="http://schemas.microsoft.com/office/drawing/2014/main" id="{4582963C-504E-4AC4-A1A2-2324D887848C}"/>
                </a:ext>
              </a:extLst>
            </p:cNvPr>
            <p:cNvSpPr/>
            <p:nvPr/>
          </p:nvSpPr>
          <p:spPr>
            <a:xfrm>
              <a:off x="7315684" y="3069945"/>
              <a:ext cx="51452" cy="64861"/>
            </a:xfrm>
            <a:custGeom>
              <a:avLst/>
              <a:gdLst/>
              <a:ahLst/>
              <a:cxnLst/>
              <a:rect l="l" t="t" r="r" b="b"/>
              <a:pathLst>
                <a:path w="1132" h="1427" extrusionOk="0">
                  <a:moveTo>
                    <a:pt x="167" y="0"/>
                  </a:moveTo>
                  <a:cubicBezTo>
                    <a:pt x="167" y="0"/>
                    <a:pt x="0" y="179"/>
                    <a:pt x="12" y="262"/>
                  </a:cubicBezTo>
                  <a:cubicBezTo>
                    <a:pt x="24" y="334"/>
                    <a:pt x="786" y="1369"/>
                    <a:pt x="917" y="1405"/>
                  </a:cubicBezTo>
                  <a:cubicBezTo>
                    <a:pt x="957" y="1421"/>
                    <a:pt x="994" y="1426"/>
                    <a:pt x="1025" y="1426"/>
                  </a:cubicBezTo>
                  <a:cubicBezTo>
                    <a:pt x="1089" y="1426"/>
                    <a:pt x="1131" y="1405"/>
                    <a:pt x="1131" y="1405"/>
                  </a:cubicBezTo>
                  <a:lnTo>
                    <a:pt x="16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1479;p52">
              <a:extLst>
                <a:ext uri="{FF2B5EF4-FFF2-40B4-BE49-F238E27FC236}">
                  <a16:creationId xmlns:a16="http://schemas.microsoft.com/office/drawing/2014/main" id="{75AA3B48-50B0-42EB-984B-567EFD034264}"/>
                </a:ext>
              </a:extLst>
            </p:cNvPr>
            <p:cNvSpPr/>
            <p:nvPr/>
          </p:nvSpPr>
          <p:spPr>
            <a:xfrm>
              <a:off x="7299957" y="2904858"/>
              <a:ext cx="488751" cy="371847"/>
            </a:xfrm>
            <a:custGeom>
              <a:avLst/>
              <a:gdLst/>
              <a:ahLst/>
              <a:cxnLst/>
              <a:rect l="l" t="t" r="r" b="b"/>
              <a:pathLst>
                <a:path w="10753" h="8181" extrusionOk="0">
                  <a:moveTo>
                    <a:pt x="8526" y="1"/>
                  </a:moveTo>
                  <a:lnTo>
                    <a:pt x="1" y="2823"/>
                  </a:lnTo>
                  <a:lnTo>
                    <a:pt x="108" y="3251"/>
                  </a:lnTo>
                  <a:lnTo>
                    <a:pt x="3537" y="8180"/>
                  </a:lnTo>
                  <a:lnTo>
                    <a:pt x="10752" y="6442"/>
                  </a:lnTo>
                  <a:lnTo>
                    <a:pt x="8788" y="263"/>
                  </a:lnTo>
                  <a:lnTo>
                    <a:pt x="85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1480;p52">
              <a:extLst>
                <a:ext uri="{FF2B5EF4-FFF2-40B4-BE49-F238E27FC236}">
                  <a16:creationId xmlns:a16="http://schemas.microsoft.com/office/drawing/2014/main" id="{CE4B3E9F-E21A-43C8-9909-982F1C5472F9}"/>
                </a:ext>
              </a:extLst>
            </p:cNvPr>
            <p:cNvSpPr/>
            <p:nvPr/>
          </p:nvSpPr>
          <p:spPr>
            <a:xfrm>
              <a:off x="7304866" y="3052627"/>
              <a:ext cx="0" cy="45"/>
            </a:xfrm>
            <a:custGeom>
              <a:avLst/>
              <a:gdLst/>
              <a:ahLst/>
              <a:cxnLst/>
              <a:rect l="l" t="t" r="r" b="b"/>
              <a:pathLst>
                <a:path h="1" extrusionOk="0">
                  <a:moveTo>
                    <a:pt x="0" y="0"/>
                  </a:move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1481;p52">
              <a:extLst>
                <a:ext uri="{FF2B5EF4-FFF2-40B4-BE49-F238E27FC236}">
                  <a16:creationId xmlns:a16="http://schemas.microsoft.com/office/drawing/2014/main" id="{5A58EA09-34D3-4434-958F-8B4EF945A602}"/>
                </a:ext>
              </a:extLst>
            </p:cNvPr>
            <p:cNvSpPr/>
            <p:nvPr/>
          </p:nvSpPr>
          <p:spPr>
            <a:xfrm>
              <a:off x="7299957" y="2904858"/>
              <a:ext cx="399437" cy="147812"/>
            </a:xfrm>
            <a:custGeom>
              <a:avLst/>
              <a:gdLst/>
              <a:ahLst/>
              <a:cxnLst/>
              <a:rect l="l" t="t" r="r" b="b"/>
              <a:pathLst>
                <a:path w="8788" h="3252" extrusionOk="0">
                  <a:moveTo>
                    <a:pt x="8526" y="1"/>
                  </a:moveTo>
                  <a:lnTo>
                    <a:pt x="1" y="2823"/>
                  </a:lnTo>
                  <a:lnTo>
                    <a:pt x="108" y="3251"/>
                  </a:lnTo>
                  <a:lnTo>
                    <a:pt x="8788" y="263"/>
                  </a:lnTo>
                  <a:lnTo>
                    <a:pt x="85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1482;p52">
              <a:extLst>
                <a:ext uri="{FF2B5EF4-FFF2-40B4-BE49-F238E27FC236}">
                  <a16:creationId xmlns:a16="http://schemas.microsoft.com/office/drawing/2014/main" id="{E1A5787F-3134-4B78-BC58-B266C0E3339C}"/>
                </a:ext>
              </a:extLst>
            </p:cNvPr>
            <p:cNvSpPr/>
            <p:nvPr/>
          </p:nvSpPr>
          <p:spPr>
            <a:xfrm>
              <a:off x="7508316" y="3087990"/>
              <a:ext cx="88814" cy="46225"/>
            </a:xfrm>
            <a:custGeom>
              <a:avLst/>
              <a:gdLst/>
              <a:ahLst/>
              <a:cxnLst/>
              <a:rect l="l" t="t" r="r" b="b"/>
              <a:pathLst>
                <a:path w="1954" h="1017" extrusionOk="0">
                  <a:moveTo>
                    <a:pt x="1361" y="0"/>
                  </a:moveTo>
                  <a:cubicBezTo>
                    <a:pt x="1205" y="0"/>
                    <a:pt x="1027" y="30"/>
                    <a:pt x="846" y="91"/>
                  </a:cubicBezTo>
                  <a:cubicBezTo>
                    <a:pt x="358" y="234"/>
                    <a:pt x="1" y="556"/>
                    <a:pt x="72" y="794"/>
                  </a:cubicBezTo>
                  <a:cubicBezTo>
                    <a:pt x="126" y="932"/>
                    <a:pt x="335" y="1016"/>
                    <a:pt x="610" y="1016"/>
                  </a:cubicBezTo>
                  <a:cubicBezTo>
                    <a:pt x="761" y="1016"/>
                    <a:pt x="932" y="991"/>
                    <a:pt x="1108" y="937"/>
                  </a:cubicBezTo>
                  <a:cubicBezTo>
                    <a:pt x="1596" y="794"/>
                    <a:pt x="1953" y="472"/>
                    <a:pt x="1882" y="234"/>
                  </a:cubicBezTo>
                  <a:cubicBezTo>
                    <a:pt x="1830" y="84"/>
                    <a:pt x="1626" y="0"/>
                    <a:pt x="13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1483;p52">
              <a:extLst>
                <a:ext uri="{FF2B5EF4-FFF2-40B4-BE49-F238E27FC236}">
                  <a16:creationId xmlns:a16="http://schemas.microsoft.com/office/drawing/2014/main" id="{4311EE9A-BFA9-4643-939D-28679DCF90FA}"/>
                </a:ext>
              </a:extLst>
            </p:cNvPr>
            <p:cNvSpPr/>
            <p:nvPr/>
          </p:nvSpPr>
          <p:spPr>
            <a:xfrm>
              <a:off x="7609541" y="2918812"/>
              <a:ext cx="50907" cy="24090"/>
            </a:xfrm>
            <a:custGeom>
              <a:avLst/>
              <a:gdLst/>
              <a:ahLst/>
              <a:cxnLst/>
              <a:rect l="l" t="t" r="r" b="b"/>
              <a:pathLst>
                <a:path w="1120" h="530" extrusionOk="0">
                  <a:moveTo>
                    <a:pt x="995" y="0"/>
                  </a:moveTo>
                  <a:cubicBezTo>
                    <a:pt x="985" y="0"/>
                    <a:pt x="975" y="1"/>
                    <a:pt x="965" y="3"/>
                  </a:cubicBezTo>
                  <a:lnTo>
                    <a:pt x="96" y="301"/>
                  </a:lnTo>
                  <a:cubicBezTo>
                    <a:pt x="36" y="313"/>
                    <a:pt x="0" y="384"/>
                    <a:pt x="24" y="444"/>
                  </a:cubicBezTo>
                  <a:cubicBezTo>
                    <a:pt x="34" y="496"/>
                    <a:pt x="90" y="529"/>
                    <a:pt x="143" y="529"/>
                  </a:cubicBezTo>
                  <a:cubicBezTo>
                    <a:pt x="151" y="529"/>
                    <a:pt x="159" y="529"/>
                    <a:pt x="167" y="527"/>
                  </a:cubicBezTo>
                  <a:lnTo>
                    <a:pt x="1036" y="230"/>
                  </a:lnTo>
                  <a:cubicBezTo>
                    <a:pt x="1096" y="206"/>
                    <a:pt x="1119" y="134"/>
                    <a:pt x="1108" y="75"/>
                  </a:cubicBezTo>
                  <a:cubicBezTo>
                    <a:pt x="1098" y="25"/>
                    <a:pt x="1046" y="0"/>
                    <a:pt x="9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1484;p52">
              <a:extLst>
                <a:ext uri="{FF2B5EF4-FFF2-40B4-BE49-F238E27FC236}">
                  <a16:creationId xmlns:a16="http://schemas.microsoft.com/office/drawing/2014/main" id="{905FD744-C2F3-4CC1-9B64-76C7C9DAC497}"/>
                </a:ext>
              </a:extLst>
            </p:cNvPr>
            <p:cNvSpPr/>
            <p:nvPr/>
          </p:nvSpPr>
          <p:spPr>
            <a:xfrm>
              <a:off x="7610631" y="2919494"/>
              <a:ext cx="50907" cy="23408"/>
            </a:xfrm>
            <a:custGeom>
              <a:avLst/>
              <a:gdLst/>
              <a:ahLst/>
              <a:cxnLst/>
              <a:rect l="l" t="t" r="r" b="b"/>
              <a:pathLst>
                <a:path w="1120" h="515" extrusionOk="0">
                  <a:moveTo>
                    <a:pt x="1036" y="0"/>
                  </a:moveTo>
                  <a:cubicBezTo>
                    <a:pt x="1036" y="60"/>
                    <a:pt x="1012" y="107"/>
                    <a:pt x="965" y="119"/>
                  </a:cubicBezTo>
                  <a:lnTo>
                    <a:pt x="107" y="417"/>
                  </a:lnTo>
                  <a:cubicBezTo>
                    <a:pt x="93" y="420"/>
                    <a:pt x="80" y="422"/>
                    <a:pt x="68" y="422"/>
                  </a:cubicBezTo>
                  <a:cubicBezTo>
                    <a:pt x="40" y="422"/>
                    <a:pt x="17" y="413"/>
                    <a:pt x="0" y="405"/>
                  </a:cubicBezTo>
                  <a:lnTo>
                    <a:pt x="0" y="429"/>
                  </a:lnTo>
                  <a:cubicBezTo>
                    <a:pt x="10" y="481"/>
                    <a:pt x="66" y="514"/>
                    <a:pt x="119" y="514"/>
                  </a:cubicBezTo>
                  <a:cubicBezTo>
                    <a:pt x="127" y="514"/>
                    <a:pt x="135" y="514"/>
                    <a:pt x="143" y="512"/>
                  </a:cubicBezTo>
                  <a:lnTo>
                    <a:pt x="1012" y="215"/>
                  </a:lnTo>
                  <a:cubicBezTo>
                    <a:pt x="1072" y="179"/>
                    <a:pt x="1119" y="119"/>
                    <a:pt x="1084" y="60"/>
                  </a:cubicBezTo>
                  <a:cubicBezTo>
                    <a:pt x="1072" y="36"/>
                    <a:pt x="1060" y="12"/>
                    <a:pt x="10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1485;p52">
              <a:extLst>
                <a:ext uri="{FF2B5EF4-FFF2-40B4-BE49-F238E27FC236}">
                  <a16:creationId xmlns:a16="http://schemas.microsoft.com/office/drawing/2014/main" id="{B3360561-A214-4ACD-B809-72A25EF88D23}"/>
                </a:ext>
              </a:extLst>
            </p:cNvPr>
            <p:cNvSpPr/>
            <p:nvPr/>
          </p:nvSpPr>
          <p:spPr>
            <a:xfrm>
              <a:off x="7529997" y="2863450"/>
              <a:ext cx="920004" cy="367529"/>
            </a:xfrm>
            <a:custGeom>
              <a:avLst/>
              <a:gdLst/>
              <a:ahLst/>
              <a:cxnLst/>
              <a:rect l="l" t="t" r="r" b="b"/>
              <a:pathLst>
                <a:path w="20241" h="8086" extrusionOk="0">
                  <a:moveTo>
                    <a:pt x="16942" y="0"/>
                  </a:moveTo>
                  <a:cubicBezTo>
                    <a:pt x="16617" y="0"/>
                    <a:pt x="16236" y="64"/>
                    <a:pt x="15788" y="209"/>
                  </a:cubicBezTo>
                  <a:cubicBezTo>
                    <a:pt x="15788" y="209"/>
                    <a:pt x="9573" y="2019"/>
                    <a:pt x="5536" y="4126"/>
                  </a:cubicBezTo>
                  <a:cubicBezTo>
                    <a:pt x="5536" y="4126"/>
                    <a:pt x="4752" y="2898"/>
                    <a:pt x="4316" y="2898"/>
                  </a:cubicBezTo>
                  <a:cubicBezTo>
                    <a:pt x="4306" y="2898"/>
                    <a:pt x="4296" y="2899"/>
                    <a:pt x="4286" y="2900"/>
                  </a:cubicBezTo>
                  <a:lnTo>
                    <a:pt x="4763" y="4662"/>
                  </a:lnTo>
                  <a:cubicBezTo>
                    <a:pt x="4763" y="4662"/>
                    <a:pt x="1923" y="3746"/>
                    <a:pt x="1056" y="3746"/>
                  </a:cubicBezTo>
                  <a:cubicBezTo>
                    <a:pt x="935" y="3746"/>
                    <a:pt x="852" y="3764"/>
                    <a:pt x="822" y="3805"/>
                  </a:cubicBezTo>
                  <a:cubicBezTo>
                    <a:pt x="572" y="4150"/>
                    <a:pt x="3405" y="5341"/>
                    <a:pt x="3405" y="5341"/>
                  </a:cubicBezTo>
                  <a:cubicBezTo>
                    <a:pt x="3405" y="5341"/>
                    <a:pt x="3354" y="5340"/>
                    <a:pt x="3265" y="5340"/>
                  </a:cubicBezTo>
                  <a:cubicBezTo>
                    <a:pt x="2622" y="5340"/>
                    <a:pt x="0" y="5368"/>
                    <a:pt x="0" y="5817"/>
                  </a:cubicBezTo>
                  <a:cubicBezTo>
                    <a:pt x="0" y="6286"/>
                    <a:pt x="2671" y="6305"/>
                    <a:pt x="3126" y="6305"/>
                  </a:cubicBezTo>
                  <a:cubicBezTo>
                    <a:pt x="3168" y="6305"/>
                    <a:pt x="3191" y="6305"/>
                    <a:pt x="3191" y="6305"/>
                  </a:cubicBezTo>
                  <a:lnTo>
                    <a:pt x="3191" y="6305"/>
                  </a:lnTo>
                  <a:cubicBezTo>
                    <a:pt x="3191" y="6305"/>
                    <a:pt x="953" y="6651"/>
                    <a:pt x="1024" y="7127"/>
                  </a:cubicBezTo>
                  <a:cubicBezTo>
                    <a:pt x="1044" y="7239"/>
                    <a:pt x="1204" y="7282"/>
                    <a:pt x="1435" y="7282"/>
                  </a:cubicBezTo>
                  <a:cubicBezTo>
                    <a:pt x="2157" y="7282"/>
                    <a:pt x="3571" y="6865"/>
                    <a:pt x="3572" y="6865"/>
                  </a:cubicBezTo>
                  <a:lnTo>
                    <a:pt x="3572" y="6865"/>
                  </a:lnTo>
                  <a:cubicBezTo>
                    <a:pt x="3571" y="6865"/>
                    <a:pt x="1429" y="7722"/>
                    <a:pt x="1679" y="8032"/>
                  </a:cubicBezTo>
                  <a:cubicBezTo>
                    <a:pt x="1708" y="8068"/>
                    <a:pt x="1777" y="8085"/>
                    <a:pt x="1879" y="8085"/>
                  </a:cubicBezTo>
                  <a:cubicBezTo>
                    <a:pt x="2675" y="8085"/>
                    <a:pt x="5456" y="7020"/>
                    <a:pt x="6513" y="5805"/>
                  </a:cubicBezTo>
                  <a:cubicBezTo>
                    <a:pt x="6513" y="5805"/>
                    <a:pt x="6928" y="5817"/>
                    <a:pt x="7608" y="5817"/>
                  </a:cubicBezTo>
                  <a:cubicBezTo>
                    <a:pt x="10338" y="5817"/>
                    <a:pt x="17334" y="5619"/>
                    <a:pt x="18764" y="3626"/>
                  </a:cubicBezTo>
                  <a:cubicBezTo>
                    <a:pt x="18764" y="3626"/>
                    <a:pt x="20241" y="3626"/>
                    <a:pt x="18764" y="2757"/>
                  </a:cubicBezTo>
                  <a:cubicBezTo>
                    <a:pt x="18764" y="2757"/>
                    <a:pt x="19088" y="0"/>
                    <a:pt x="16942"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1486;p52">
              <a:extLst>
                <a:ext uri="{FF2B5EF4-FFF2-40B4-BE49-F238E27FC236}">
                  <a16:creationId xmlns:a16="http://schemas.microsoft.com/office/drawing/2014/main" id="{B94F10E9-569A-4E4A-A717-2F60BEE5FC85}"/>
                </a:ext>
              </a:extLst>
            </p:cNvPr>
            <p:cNvSpPr/>
            <p:nvPr/>
          </p:nvSpPr>
          <p:spPr>
            <a:xfrm>
              <a:off x="7393046" y="2192147"/>
              <a:ext cx="57407" cy="70406"/>
            </a:xfrm>
            <a:custGeom>
              <a:avLst/>
              <a:gdLst/>
              <a:ahLst/>
              <a:cxnLst/>
              <a:rect l="l" t="t" r="r" b="b"/>
              <a:pathLst>
                <a:path w="1263" h="1549" extrusionOk="0">
                  <a:moveTo>
                    <a:pt x="799" y="0"/>
                  </a:moveTo>
                  <a:cubicBezTo>
                    <a:pt x="799" y="0"/>
                    <a:pt x="1" y="119"/>
                    <a:pt x="691" y="1548"/>
                  </a:cubicBezTo>
                  <a:lnTo>
                    <a:pt x="1001" y="1429"/>
                  </a:lnTo>
                  <a:lnTo>
                    <a:pt x="918" y="1072"/>
                  </a:lnTo>
                  <a:lnTo>
                    <a:pt x="1263" y="988"/>
                  </a:lnTo>
                  <a:lnTo>
                    <a:pt x="1239" y="143"/>
                  </a:lnTo>
                  <a:cubicBezTo>
                    <a:pt x="1263" y="143"/>
                    <a:pt x="989" y="0"/>
                    <a:pt x="7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1487;p52">
              <a:extLst>
                <a:ext uri="{FF2B5EF4-FFF2-40B4-BE49-F238E27FC236}">
                  <a16:creationId xmlns:a16="http://schemas.microsoft.com/office/drawing/2014/main" id="{21BF5F03-7A8D-4A2E-9CA6-AE3A31607F01}"/>
                </a:ext>
              </a:extLst>
            </p:cNvPr>
            <p:cNvSpPr/>
            <p:nvPr/>
          </p:nvSpPr>
          <p:spPr>
            <a:xfrm>
              <a:off x="7977531" y="2188328"/>
              <a:ext cx="57407" cy="70406"/>
            </a:xfrm>
            <a:custGeom>
              <a:avLst/>
              <a:gdLst/>
              <a:ahLst/>
              <a:cxnLst/>
              <a:rect l="l" t="t" r="r" b="b"/>
              <a:pathLst>
                <a:path w="1263" h="1549" extrusionOk="0">
                  <a:moveTo>
                    <a:pt x="465" y="1"/>
                  </a:moveTo>
                  <a:cubicBezTo>
                    <a:pt x="262" y="13"/>
                    <a:pt x="12" y="132"/>
                    <a:pt x="24" y="132"/>
                  </a:cubicBezTo>
                  <a:lnTo>
                    <a:pt x="1" y="977"/>
                  </a:lnTo>
                  <a:lnTo>
                    <a:pt x="346" y="1072"/>
                  </a:lnTo>
                  <a:lnTo>
                    <a:pt x="262" y="1430"/>
                  </a:lnTo>
                  <a:lnTo>
                    <a:pt x="572" y="1549"/>
                  </a:lnTo>
                  <a:cubicBezTo>
                    <a:pt x="1263" y="120"/>
                    <a:pt x="465" y="1"/>
                    <a:pt x="46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884878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19"/>
        <p:cNvGrpSpPr/>
        <p:nvPr/>
      </p:nvGrpSpPr>
      <p:grpSpPr>
        <a:xfrm>
          <a:off x="0" y="0"/>
          <a:ext cx="0" cy="0"/>
          <a:chOff x="0" y="0"/>
          <a:chExt cx="0" cy="0"/>
        </a:xfrm>
      </p:grpSpPr>
      <p:sp>
        <p:nvSpPr>
          <p:cNvPr id="1020" name="Google Shape;1020;p48"/>
          <p:cNvSpPr/>
          <p:nvPr/>
        </p:nvSpPr>
        <p:spPr>
          <a:xfrm>
            <a:off x="5206725" y="1504950"/>
            <a:ext cx="3588100" cy="2817185"/>
          </a:xfrm>
          <a:custGeom>
            <a:avLst/>
            <a:gdLst/>
            <a:ahLst/>
            <a:cxnLst/>
            <a:rect l="l" t="t" r="r" b="b"/>
            <a:pathLst>
              <a:path w="143524" h="132589" extrusionOk="0">
                <a:moveTo>
                  <a:pt x="0" y="129400"/>
                </a:moveTo>
                <a:lnTo>
                  <a:pt x="20712" y="762"/>
                </a:lnTo>
                <a:lnTo>
                  <a:pt x="142251" y="0"/>
                </a:lnTo>
                <a:lnTo>
                  <a:pt x="143524" y="132589"/>
                </a:lnTo>
                <a:close/>
              </a:path>
            </a:pathLst>
          </a:custGeom>
          <a:solidFill>
            <a:schemeClr val="lt2"/>
          </a:solidFill>
          <a:ln>
            <a:noFill/>
          </a:ln>
        </p:spPr>
      </p:sp>
      <p:sp>
        <p:nvSpPr>
          <p:cNvPr id="1021" name="Google Shape;1021;p48"/>
          <p:cNvSpPr txBox="1">
            <a:spLocks noGrp="1"/>
          </p:cNvSpPr>
          <p:nvPr>
            <p:ph type="title"/>
          </p:nvPr>
        </p:nvSpPr>
        <p:spPr>
          <a:xfrm>
            <a:off x="720000" y="445025"/>
            <a:ext cx="3432000" cy="103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New happening for Fall 2021</a:t>
            </a:r>
            <a:endParaRPr dirty="0"/>
          </a:p>
        </p:txBody>
      </p:sp>
      <p:sp>
        <p:nvSpPr>
          <p:cNvPr id="1022" name="Google Shape;1022;p48"/>
          <p:cNvSpPr txBox="1">
            <a:spLocks noGrp="1"/>
          </p:cNvSpPr>
          <p:nvPr>
            <p:ph type="body" idx="1"/>
          </p:nvPr>
        </p:nvSpPr>
        <p:spPr>
          <a:xfrm>
            <a:off x="176733" y="1790380"/>
            <a:ext cx="5086771" cy="3142769"/>
          </a:xfrm>
          <a:prstGeom prst="rect">
            <a:avLst/>
          </a:prstGeom>
        </p:spPr>
        <p:txBody>
          <a:bodyPr spcFirstLastPara="1" wrap="square" lIns="91425" tIns="91425" rIns="91425" bIns="91425" anchor="ctr" anchorCtr="0">
            <a:noAutofit/>
          </a:bodyPr>
          <a:lstStyle/>
          <a:p>
            <a:endParaRPr lang="en-US" dirty="0"/>
          </a:p>
          <a:p>
            <a:pPr>
              <a:buFont typeface="Arial" panose="020B0604020202020204" pitchFamily="34" charset="0"/>
              <a:buChar char="•"/>
            </a:pPr>
            <a:r>
              <a:rPr lang="en-US" dirty="0"/>
              <a:t>Contactless checkout and return of books and media, including physical library materials from UMBC and, to as great an extent as possible, from our library partners in the University of Maryland System. Details forthcoming at </a:t>
            </a:r>
            <a:r>
              <a:rPr lang="en-US" dirty="0">
                <a:hlinkClick r:id="rId3"/>
              </a:rPr>
              <a:t>https://library.umbc.edu/circulation#borrow</a:t>
            </a:r>
            <a:r>
              <a:rPr lang="en-US" dirty="0"/>
              <a:t>. Interlibrary borrowing for books and media from partners outside of USM will resume as conditions permit. </a:t>
            </a:r>
            <a:r>
              <a:rPr lang="en-US" dirty="0">
                <a:hlinkClick r:id="rId4"/>
              </a:rPr>
              <a:t>Click here for a map of book return bin locations on campus</a:t>
            </a:r>
            <a:r>
              <a:rPr lang="en-US" dirty="0"/>
              <a:t>.</a:t>
            </a:r>
          </a:p>
          <a:p>
            <a:pPr>
              <a:buFont typeface="Arial" panose="020B0604020202020204" pitchFamily="34" charset="0"/>
              <a:buChar char="•"/>
            </a:pPr>
            <a:r>
              <a:rPr lang="en-US" dirty="0"/>
              <a:t>Contactless checkout and return of digital media equipment, laptops, and accessories. Details forthcoming at </a:t>
            </a:r>
            <a:r>
              <a:rPr lang="en-US" dirty="0">
                <a:hlinkClick r:id="rId3"/>
              </a:rPr>
              <a:t>https://library.umbc.edu/circulation#borrow</a:t>
            </a:r>
            <a:r>
              <a:rPr lang="en-US" dirty="0"/>
              <a:t>.</a:t>
            </a:r>
          </a:p>
          <a:p>
            <a:pPr>
              <a:buFont typeface="Arial" panose="020B0604020202020204" pitchFamily="34" charset="0"/>
              <a:buChar char="•"/>
            </a:pPr>
            <a:r>
              <a:rPr lang="en-US" dirty="0"/>
              <a:t>Virtual information literacy and library instruction sessions and research workshops. Contact the subject librarian for your department to submit a request: </a:t>
            </a:r>
            <a:r>
              <a:rPr lang="en-US" dirty="0">
                <a:hlinkClick r:id="rId5"/>
              </a:rPr>
              <a:t>https://library.umbc.edu/makearesearchappt</a:t>
            </a:r>
            <a:endParaRPr lang="en-US" dirty="0"/>
          </a:p>
          <a:p>
            <a:pPr marL="0" lvl="0" indent="0" algn="l" rtl="0">
              <a:spcBef>
                <a:spcPts val="0"/>
              </a:spcBef>
              <a:spcAft>
                <a:spcPts val="0"/>
              </a:spcAft>
              <a:buSzPts val="1400"/>
              <a:buNone/>
            </a:pPr>
            <a:endParaRPr dirty="0"/>
          </a:p>
        </p:txBody>
      </p:sp>
      <p:grpSp>
        <p:nvGrpSpPr>
          <p:cNvPr id="147" name="Google Shape;1172;p49">
            <a:extLst>
              <a:ext uri="{FF2B5EF4-FFF2-40B4-BE49-F238E27FC236}">
                <a16:creationId xmlns:a16="http://schemas.microsoft.com/office/drawing/2014/main" id="{58CFE339-6E7D-4652-8DEA-89057700C406}"/>
              </a:ext>
            </a:extLst>
          </p:cNvPr>
          <p:cNvGrpSpPr/>
          <p:nvPr/>
        </p:nvGrpSpPr>
        <p:grpSpPr>
          <a:xfrm>
            <a:off x="5659100" y="1310427"/>
            <a:ext cx="2964666" cy="3425149"/>
            <a:chOff x="3192525" y="1564000"/>
            <a:chExt cx="2964666" cy="3425149"/>
          </a:xfrm>
        </p:grpSpPr>
        <p:sp>
          <p:nvSpPr>
            <p:cNvPr id="148" name="Google Shape;1173;p49">
              <a:extLst>
                <a:ext uri="{FF2B5EF4-FFF2-40B4-BE49-F238E27FC236}">
                  <a16:creationId xmlns:a16="http://schemas.microsoft.com/office/drawing/2014/main" id="{0B260275-4B55-4D6D-B0C5-85FC052F5EAC}"/>
                </a:ext>
              </a:extLst>
            </p:cNvPr>
            <p:cNvSpPr/>
            <p:nvPr/>
          </p:nvSpPr>
          <p:spPr>
            <a:xfrm>
              <a:off x="3192525" y="4863725"/>
              <a:ext cx="2902324" cy="125424"/>
            </a:xfrm>
            <a:custGeom>
              <a:avLst/>
              <a:gdLst/>
              <a:ahLst/>
              <a:cxnLst/>
              <a:rect l="l" t="t" r="r" b="b"/>
              <a:pathLst>
                <a:path w="43518" h="2347" extrusionOk="0">
                  <a:moveTo>
                    <a:pt x="21753" y="1"/>
                  </a:moveTo>
                  <a:cubicBezTo>
                    <a:pt x="9728" y="1"/>
                    <a:pt x="1" y="537"/>
                    <a:pt x="1" y="1180"/>
                  </a:cubicBezTo>
                  <a:cubicBezTo>
                    <a:pt x="1" y="1834"/>
                    <a:pt x="9740" y="2346"/>
                    <a:pt x="21753" y="2346"/>
                  </a:cubicBezTo>
                  <a:cubicBezTo>
                    <a:pt x="33779" y="2346"/>
                    <a:pt x="43518" y="1811"/>
                    <a:pt x="43518" y="1180"/>
                  </a:cubicBezTo>
                  <a:cubicBezTo>
                    <a:pt x="43518" y="537"/>
                    <a:pt x="33779" y="13"/>
                    <a:pt x="21753"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174;p49">
              <a:extLst>
                <a:ext uri="{FF2B5EF4-FFF2-40B4-BE49-F238E27FC236}">
                  <a16:creationId xmlns:a16="http://schemas.microsoft.com/office/drawing/2014/main" id="{7D646E4E-2382-43C5-BA75-C470C7A48A39}"/>
                </a:ext>
              </a:extLst>
            </p:cNvPr>
            <p:cNvSpPr/>
            <p:nvPr/>
          </p:nvSpPr>
          <p:spPr>
            <a:xfrm>
              <a:off x="3495074" y="4913089"/>
              <a:ext cx="360051" cy="13636"/>
            </a:xfrm>
            <a:custGeom>
              <a:avLst/>
              <a:gdLst/>
              <a:ahLst/>
              <a:cxnLst/>
              <a:rect l="l" t="t" r="r" b="b"/>
              <a:pathLst>
                <a:path w="7895" h="299" extrusionOk="0">
                  <a:moveTo>
                    <a:pt x="7895" y="144"/>
                  </a:moveTo>
                  <a:cubicBezTo>
                    <a:pt x="7895" y="215"/>
                    <a:pt x="6121" y="298"/>
                    <a:pt x="3954" y="298"/>
                  </a:cubicBezTo>
                  <a:cubicBezTo>
                    <a:pt x="1775" y="298"/>
                    <a:pt x="1" y="227"/>
                    <a:pt x="1" y="144"/>
                  </a:cubicBezTo>
                  <a:cubicBezTo>
                    <a:pt x="1" y="72"/>
                    <a:pt x="1775" y="1"/>
                    <a:pt x="3954" y="1"/>
                  </a:cubicBezTo>
                  <a:cubicBezTo>
                    <a:pt x="6121" y="1"/>
                    <a:pt x="7895" y="60"/>
                    <a:pt x="7895" y="144"/>
                  </a:cubicBezTo>
                  <a:close/>
                </a:path>
              </a:pathLst>
            </a:custGeom>
            <a:solidFill>
              <a:srgbClr val="DBDB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175;p49">
              <a:extLst>
                <a:ext uri="{FF2B5EF4-FFF2-40B4-BE49-F238E27FC236}">
                  <a16:creationId xmlns:a16="http://schemas.microsoft.com/office/drawing/2014/main" id="{9524488E-6FFA-4BE7-9BEC-9B39FB40E00E}"/>
                </a:ext>
              </a:extLst>
            </p:cNvPr>
            <p:cNvSpPr/>
            <p:nvPr/>
          </p:nvSpPr>
          <p:spPr>
            <a:xfrm>
              <a:off x="3502143" y="1564000"/>
              <a:ext cx="986117" cy="1109934"/>
            </a:xfrm>
            <a:custGeom>
              <a:avLst/>
              <a:gdLst/>
              <a:ahLst/>
              <a:cxnLst/>
              <a:rect l="l" t="t" r="r" b="b"/>
              <a:pathLst>
                <a:path w="21623" h="24338" extrusionOk="0">
                  <a:moveTo>
                    <a:pt x="11931" y="0"/>
                  </a:moveTo>
                  <a:cubicBezTo>
                    <a:pt x="9073" y="0"/>
                    <a:pt x="6692" y="2262"/>
                    <a:pt x="5704" y="7275"/>
                  </a:cubicBezTo>
                  <a:cubicBezTo>
                    <a:pt x="4704" y="12299"/>
                    <a:pt x="1" y="14919"/>
                    <a:pt x="2453" y="18669"/>
                  </a:cubicBezTo>
                  <a:cubicBezTo>
                    <a:pt x="4724" y="22158"/>
                    <a:pt x="7756" y="24338"/>
                    <a:pt x="12136" y="24338"/>
                  </a:cubicBezTo>
                  <a:cubicBezTo>
                    <a:pt x="12465" y="24338"/>
                    <a:pt x="12801" y="24326"/>
                    <a:pt x="13145" y="24301"/>
                  </a:cubicBezTo>
                  <a:cubicBezTo>
                    <a:pt x="18062" y="23932"/>
                    <a:pt x="21146" y="18860"/>
                    <a:pt x="21384" y="14395"/>
                  </a:cubicBezTo>
                  <a:cubicBezTo>
                    <a:pt x="21622" y="9930"/>
                    <a:pt x="18682" y="8727"/>
                    <a:pt x="17884" y="6144"/>
                  </a:cubicBezTo>
                  <a:cubicBezTo>
                    <a:pt x="17222" y="3969"/>
                    <a:pt x="17927" y="2115"/>
                    <a:pt x="16570" y="2115"/>
                  </a:cubicBezTo>
                  <a:cubicBezTo>
                    <a:pt x="16314" y="2115"/>
                    <a:pt x="15986" y="2180"/>
                    <a:pt x="15562" y="2322"/>
                  </a:cubicBezTo>
                  <a:cubicBezTo>
                    <a:pt x="15562" y="2322"/>
                    <a:pt x="14788" y="0"/>
                    <a:pt x="119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176;p49">
              <a:extLst>
                <a:ext uri="{FF2B5EF4-FFF2-40B4-BE49-F238E27FC236}">
                  <a16:creationId xmlns:a16="http://schemas.microsoft.com/office/drawing/2014/main" id="{E712181E-2968-42B4-9195-5C7461320AB6}"/>
                </a:ext>
              </a:extLst>
            </p:cNvPr>
            <p:cNvSpPr/>
            <p:nvPr/>
          </p:nvSpPr>
          <p:spPr>
            <a:xfrm>
              <a:off x="4285120" y="2312742"/>
              <a:ext cx="347008" cy="597836"/>
            </a:xfrm>
            <a:custGeom>
              <a:avLst/>
              <a:gdLst/>
              <a:ahLst/>
              <a:cxnLst/>
              <a:rect l="l" t="t" r="r" b="b"/>
              <a:pathLst>
                <a:path w="7609" h="13109" extrusionOk="0">
                  <a:moveTo>
                    <a:pt x="2644" y="1"/>
                  </a:moveTo>
                  <a:cubicBezTo>
                    <a:pt x="2644" y="1"/>
                    <a:pt x="0" y="3275"/>
                    <a:pt x="1155" y="7323"/>
                  </a:cubicBezTo>
                  <a:cubicBezTo>
                    <a:pt x="2075" y="10570"/>
                    <a:pt x="4097" y="13109"/>
                    <a:pt x="5491" y="13109"/>
                  </a:cubicBezTo>
                  <a:cubicBezTo>
                    <a:pt x="5829" y="13109"/>
                    <a:pt x="6131" y="12959"/>
                    <a:pt x="6370" y="12633"/>
                  </a:cubicBezTo>
                  <a:cubicBezTo>
                    <a:pt x="7609" y="10966"/>
                    <a:pt x="5858" y="1989"/>
                    <a:pt x="4942" y="1215"/>
                  </a:cubicBezTo>
                  <a:cubicBezTo>
                    <a:pt x="4037" y="441"/>
                    <a:pt x="2644" y="1"/>
                    <a:pt x="2644"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177;p49">
              <a:extLst>
                <a:ext uri="{FF2B5EF4-FFF2-40B4-BE49-F238E27FC236}">
                  <a16:creationId xmlns:a16="http://schemas.microsoft.com/office/drawing/2014/main" id="{D5D70772-3031-408D-A280-A88F6E5E1C35}"/>
                </a:ext>
              </a:extLst>
            </p:cNvPr>
            <p:cNvSpPr/>
            <p:nvPr/>
          </p:nvSpPr>
          <p:spPr>
            <a:xfrm>
              <a:off x="3441900" y="2322000"/>
              <a:ext cx="346461" cy="598292"/>
            </a:xfrm>
            <a:custGeom>
              <a:avLst/>
              <a:gdLst/>
              <a:ahLst/>
              <a:cxnLst/>
              <a:rect l="l" t="t" r="r" b="b"/>
              <a:pathLst>
                <a:path w="7597" h="13119" extrusionOk="0">
                  <a:moveTo>
                    <a:pt x="4965" y="0"/>
                  </a:moveTo>
                  <a:cubicBezTo>
                    <a:pt x="4965" y="0"/>
                    <a:pt x="3572" y="453"/>
                    <a:pt x="2655" y="1227"/>
                  </a:cubicBezTo>
                  <a:cubicBezTo>
                    <a:pt x="1750" y="2000"/>
                    <a:pt x="0" y="10978"/>
                    <a:pt x="1226" y="12645"/>
                  </a:cubicBezTo>
                  <a:cubicBezTo>
                    <a:pt x="1468" y="12970"/>
                    <a:pt x="1770" y="13119"/>
                    <a:pt x="2109" y="13119"/>
                  </a:cubicBezTo>
                  <a:cubicBezTo>
                    <a:pt x="3509" y="13119"/>
                    <a:pt x="5533" y="10572"/>
                    <a:pt x="6453" y="7323"/>
                  </a:cubicBezTo>
                  <a:cubicBezTo>
                    <a:pt x="7596" y="3274"/>
                    <a:pt x="4965" y="0"/>
                    <a:pt x="4965"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178;p49">
              <a:extLst>
                <a:ext uri="{FF2B5EF4-FFF2-40B4-BE49-F238E27FC236}">
                  <a16:creationId xmlns:a16="http://schemas.microsoft.com/office/drawing/2014/main" id="{786AFD6B-2A68-4820-A65F-8E68C431A649}"/>
                </a:ext>
              </a:extLst>
            </p:cNvPr>
            <p:cNvSpPr/>
            <p:nvPr/>
          </p:nvSpPr>
          <p:spPr>
            <a:xfrm>
              <a:off x="3546151" y="3233095"/>
              <a:ext cx="942655" cy="1558961"/>
            </a:xfrm>
            <a:custGeom>
              <a:avLst/>
              <a:gdLst/>
              <a:ahLst/>
              <a:cxnLst/>
              <a:rect l="l" t="t" r="r" b="b"/>
              <a:pathLst>
                <a:path w="20670" h="34184" extrusionOk="0">
                  <a:moveTo>
                    <a:pt x="19157" y="1"/>
                  </a:moveTo>
                  <a:lnTo>
                    <a:pt x="2917" y="48"/>
                  </a:lnTo>
                  <a:cubicBezTo>
                    <a:pt x="0" y="10443"/>
                    <a:pt x="2953" y="34184"/>
                    <a:pt x="2953" y="34184"/>
                  </a:cubicBezTo>
                  <a:lnTo>
                    <a:pt x="6644" y="34184"/>
                  </a:lnTo>
                  <a:cubicBezTo>
                    <a:pt x="7000" y="23495"/>
                    <a:pt x="8979" y="4668"/>
                    <a:pt x="10655" y="4668"/>
                  </a:cubicBezTo>
                  <a:cubicBezTo>
                    <a:pt x="10660" y="4668"/>
                    <a:pt x="10664" y="4668"/>
                    <a:pt x="10668" y="4668"/>
                  </a:cubicBezTo>
                  <a:cubicBezTo>
                    <a:pt x="12359" y="4775"/>
                    <a:pt x="13406" y="34184"/>
                    <a:pt x="13406" y="34184"/>
                  </a:cubicBezTo>
                  <a:lnTo>
                    <a:pt x="17240" y="34184"/>
                  </a:lnTo>
                  <a:cubicBezTo>
                    <a:pt x="20669" y="18003"/>
                    <a:pt x="19157" y="1"/>
                    <a:pt x="191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179;p49">
              <a:extLst>
                <a:ext uri="{FF2B5EF4-FFF2-40B4-BE49-F238E27FC236}">
                  <a16:creationId xmlns:a16="http://schemas.microsoft.com/office/drawing/2014/main" id="{8026662B-6C97-46DA-B8E3-41FF67D01267}"/>
                </a:ext>
              </a:extLst>
            </p:cNvPr>
            <p:cNvSpPr/>
            <p:nvPr/>
          </p:nvSpPr>
          <p:spPr>
            <a:xfrm>
              <a:off x="4008212" y="3235284"/>
              <a:ext cx="98051" cy="170107"/>
            </a:xfrm>
            <a:custGeom>
              <a:avLst/>
              <a:gdLst/>
              <a:ahLst/>
              <a:cxnLst/>
              <a:rect l="l" t="t" r="r" b="b"/>
              <a:pathLst>
                <a:path w="2150" h="3730" extrusionOk="0">
                  <a:moveTo>
                    <a:pt x="1179" y="0"/>
                  </a:moveTo>
                  <a:cubicBezTo>
                    <a:pt x="1728" y="3131"/>
                    <a:pt x="661" y="3640"/>
                    <a:pt x="199" y="3716"/>
                  </a:cubicBezTo>
                  <a:lnTo>
                    <a:pt x="199" y="3716"/>
                  </a:lnTo>
                  <a:cubicBezTo>
                    <a:pt x="2150" y="3497"/>
                    <a:pt x="1346" y="0"/>
                    <a:pt x="1346" y="0"/>
                  </a:cubicBezTo>
                  <a:close/>
                  <a:moveTo>
                    <a:pt x="199" y="3716"/>
                  </a:moveTo>
                  <a:cubicBezTo>
                    <a:pt x="135" y="3723"/>
                    <a:pt x="69" y="3727"/>
                    <a:pt x="0" y="3727"/>
                  </a:cubicBezTo>
                  <a:cubicBezTo>
                    <a:pt x="0" y="3727"/>
                    <a:pt x="18" y="3729"/>
                    <a:pt x="50" y="3729"/>
                  </a:cubicBezTo>
                  <a:cubicBezTo>
                    <a:pt x="85" y="3729"/>
                    <a:pt x="136" y="3727"/>
                    <a:pt x="199" y="371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180;p49">
              <a:extLst>
                <a:ext uri="{FF2B5EF4-FFF2-40B4-BE49-F238E27FC236}">
                  <a16:creationId xmlns:a16="http://schemas.microsoft.com/office/drawing/2014/main" id="{B75BA915-F382-47DE-9FC2-5CE2C805BF25}"/>
                </a:ext>
              </a:extLst>
            </p:cNvPr>
            <p:cNvSpPr/>
            <p:nvPr/>
          </p:nvSpPr>
          <p:spPr>
            <a:xfrm>
              <a:off x="3682416" y="3303691"/>
              <a:ext cx="83138" cy="76343"/>
            </a:xfrm>
            <a:custGeom>
              <a:avLst/>
              <a:gdLst/>
              <a:ahLst/>
              <a:cxnLst/>
              <a:rect l="l" t="t" r="r" b="b"/>
              <a:pathLst>
                <a:path w="1823" h="1674" extrusionOk="0">
                  <a:moveTo>
                    <a:pt x="1822" y="1"/>
                  </a:moveTo>
                  <a:lnTo>
                    <a:pt x="1" y="917"/>
                  </a:lnTo>
                  <a:cubicBezTo>
                    <a:pt x="429" y="1469"/>
                    <a:pt x="758" y="1674"/>
                    <a:pt x="1010" y="1674"/>
                  </a:cubicBezTo>
                  <a:cubicBezTo>
                    <a:pt x="1731" y="1674"/>
                    <a:pt x="1822" y="1"/>
                    <a:pt x="182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181;p49">
              <a:extLst>
                <a:ext uri="{FF2B5EF4-FFF2-40B4-BE49-F238E27FC236}">
                  <a16:creationId xmlns:a16="http://schemas.microsoft.com/office/drawing/2014/main" id="{99DAFCC7-AC9A-4FB8-8620-74DA791B4D5B}"/>
                </a:ext>
              </a:extLst>
            </p:cNvPr>
            <p:cNvSpPr/>
            <p:nvPr/>
          </p:nvSpPr>
          <p:spPr>
            <a:xfrm>
              <a:off x="4336379" y="3303691"/>
              <a:ext cx="56824" cy="51306"/>
            </a:xfrm>
            <a:custGeom>
              <a:avLst/>
              <a:gdLst/>
              <a:ahLst/>
              <a:cxnLst/>
              <a:rect l="l" t="t" r="r" b="b"/>
              <a:pathLst>
                <a:path w="1246" h="1125" extrusionOk="0">
                  <a:moveTo>
                    <a:pt x="186" y="1"/>
                  </a:moveTo>
                  <a:cubicBezTo>
                    <a:pt x="0" y="891"/>
                    <a:pt x="227" y="1125"/>
                    <a:pt x="518" y="1125"/>
                  </a:cubicBezTo>
                  <a:cubicBezTo>
                    <a:pt x="842" y="1125"/>
                    <a:pt x="1246" y="834"/>
                    <a:pt x="1246" y="834"/>
                  </a:cubicBezTo>
                  <a:lnTo>
                    <a:pt x="18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182;p49">
              <a:extLst>
                <a:ext uri="{FF2B5EF4-FFF2-40B4-BE49-F238E27FC236}">
                  <a16:creationId xmlns:a16="http://schemas.microsoft.com/office/drawing/2014/main" id="{135BA168-9172-461D-BD0B-96AE320A1C24}"/>
                </a:ext>
              </a:extLst>
            </p:cNvPr>
            <p:cNvSpPr/>
            <p:nvPr/>
          </p:nvSpPr>
          <p:spPr>
            <a:xfrm>
              <a:off x="3599325" y="3441601"/>
              <a:ext cx="95634" cy="1307541"/>
            </a:xfrm>
            <a:custGeom>
              <a:avLst/>
              <a:gdLst/>
              <a:ahLst/>
              <a:cxnLst/>
              <a:rect l="l" t="t" r="r" b="b"/>
              <a:pathLst>
                <a:path w="2097" h="28671" fill="none" extrusionOk="0">
                  <a:moveTo>
                    <a:pt x="1394" y="1"/>
                  </a:moveTo>
                  <a:cubicBezTo>
                    <a:pt x="1394" y="1"/>
                    <a:pt x="1" y="7954"/>
                    <a:pt x="2096" y="28671"/>
                  </a:cubicBezTo>
                </a:path>
              </a:pathLst>
            </a:custGeom>
            <a:solidFill>
              <a:schemeClr val="accent5"/>
            </a:solidFill>
            <a:ln w="3875" cap="flat" cmpd="sng">
              <a:solidFill>
                <a:srgbClr val="C3DFE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183;p49">
              <a:extLst>
                <a:ext uri="{FF2B5EF4-FFF2-40B4-BE49-F238E27FC236}">
                  <a16:creationId xmlns:a16="http://schemas.microsoft.com/office/drawing/2014/main" id="{4ECF406B-0707-4B69-93FD-A54BD0E3DC77}"/>
                </a:ext>
              </a:extLst>
            </p:cNvPr>
            <p:cNvSpPr/>
            <p:nvPr/>
          </p:nvSpPr>
          <p:spPr>
            <a:xfrm>
              <a:off x="4091257" y="3483967"/>
              <a:ext cx="93992" cy="1264672"/>
            </a:xfrm>
            <a:custGeom>
              <a:avLst/>
              <a:gdLst/>
              <a:ahLst/>
              <a:cxnLst/>
              <a:rect l="l" t="t" r="r" b="b"/>
              <a:pathLst>
                <a:path w="2061" h="27731" fill="none" extrusionOk="0">
                  <a:moveTo>
                    <a:pt x="1" y="1"/>
                  </a:moveTo>
                  <a:cubicBezTo>
                    <a:pt x="1" y="1"/>
                    <a:pt x="1465" y="1584"/>
                    <a:pt x="2061" y="27730"/>
                  </a:cubicBezTo>
                </a:path>
              </a:pathLst>
            </a:custGeom>
            <a:solidFill>
              <a:schemeClr val="accent5"/>
            </a:solidFill>
            <a:ln w="3875" cap="flat" cmpd="sng">
              <a:solidFill>
                <a:srgbClr val="C3DFE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184;p49">
              <a:extLst>
                <a:ext uri="{FF2B5EF4-FFF2-40B4-BE49-F238E27FC236}">
                  <a16:creationId xmlns:a16="http://schemas.microsoft.com/office/drawing/2014/main" id="{E7693185-0CC0-462A-94AE-38D0F49A6034}"/>
                </a:ext>
              </a:extLst>
            </p:cNvPr>
            <p:cNvSpPr/>
            <p:nvPr/>
          </p:nvSpPr>
          <p:spPr>
            <a:xfrm>
              <a:off x="3483673" y="4729028"/>
              <a:ext cx="369264" cy="190629"/>
            </a:xfrm>
            <a:custGeom>
              <a:avLst/>
              <a:gdLst/>
              <a:ahLst/>
              <a:cxnLst/>
              <a:rect l="l" t="t" r="r" b="b"/>
              <a:pathLst>
                <a:path w="8097" h="4180" extrusionOk="0">
                  <a:moveTo>
                    <a:pt x="4168" y="0"/>
                  </a:moveTo>
                  <a:cubicBezTo>
                    <a:pt x="4168" y="0"/>
                    <a:pt x="2963" y="915"/>
                    <a:pt x="1014" y="915"/>
                  </a:cubicBezTo>
                  <a:cubicBezTo>
                    <a:pt x="696" y="915"/>
                    <a:pt x="357" y="891"/>
                    <a:pt x="1" y="834"/>
                  </a:cubicBezTo>
                  <a:lnTo>
                    <a:pt x="1" y="834"/>
                  </a:lnTo>
                  <a:lnTo>
                    <a:pt x="406" y="1608"/>
                  </a:lnTo>
                  <a:lnTo>
                    <a:pt x="7752" y="4180"/>
                  </a:lnTo>
                  <a:cubicBezTo>
                    <a:pt x="7752" y="4180"/>
                    <a:pt x="8097" y="2763"/>
                    <a:pt x="8026" y="1358"/>
                  </a:cubicBezTo>
                  <a:lnTo>
                    <a:pt x="416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185;p49">
              <a:extLst>
                <a:ext uri="{FF2B5EF4-FFF2-40B4-BE49-F238E27FC236}">
                  <a16:creationId xmlns:a16="http://schemas.microsoft.com/office/drawing/2014/main" id="{C7F838D3-4247-4078-A913-7BA09D94D99C}"/>
                </a:ext>
              </a:extLst>
            </p:cNvPr>
            <p:cNvSpPr/>
            <p:nvPr/>
          </p:nvSpPr>
          <p:spPr>
            <a:xfrm>
              <a:off x="3495074" y="4790914"/>
              <a:ext cx="343223" cy="128743"/>
            </a:xfrm>
            <a:custGeom>
              <a:avLst/>
              <a:gdLst/>
              <a:ahLst/>
              <a:cxnLst/>
              <a:rect l="l" t="t" r="r" b="b"/>
              <a:pathLst>
                <a:path w="7526" h="2823" extrusionOk="0">
                  <a:moveTo>
                    <a:pt x="1" y="1"/>
                  </a:moveTo>
                  <a:lnTo>
                    <a:pt x="144" y="251"/>
                  </a:lnTo>
                  <a:lnTo>
                    <a:pt x="7490" y="2823"/>
                  </a:lnTo>
                  <a:lnTo>
                    <a:pt x="7526" y="2715"/>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186;p49">
              <a:extLst>
                <a:ext uri="{FF2B5EF4-FFF2-40B4-BE49-F238E27FC236}">
                  <a16:creationId xmlns:a16="http://schemas.microsoft.com/office/drawing/2014/main" id="{2851251C-B324-4D38-B072-73B336D99E64}"/>
                </a:ext>
              </a:extLst>
            </p:cNvPr>
            <p:cNvSpPr/>
            <p:nvPr/>
          </p:nvSpPr>
          <p:spPr>
            <a:xfrm>
              <a:off x="3795879" y="4774633"/>
              <a:ext cx="44921" cy="64577"/>
            </a:xfrm>
            <a:custGeom>
              <a:avLst/>
              <a:gdLst/>
              <a:ahLst/>
              <a:cxnLst/>
              <a:rect l="l" t="t" r="r" b="b"/>
              <a:pathLst>
                <a:path w="985" h="1416" extrusionOk="0">
                  <a:moveTo>
                    <a:pt x="156" y="1"/>
                  </a:moveTo>
                  <a:lnTo>
                    <a:pt x="156" y="1"/>
                  </a:lnTo>
                  <a:cubicBezTo>
                    <a:pt x="156" y="1"/>
                    <a:pt x="1" y="1167"/>
                    <a:pt x="370" y="1382"/>
                  </a:cubicBezTo>
                  <a:cubicBezTo>
                    <a:pt x="416" y="1405"/>
                    <a:pt x="461" y="1416"/>
                    <a:pt x="502" y="1416"/>
                  </a:cubicBezTo>
                  <a:cubicBezTo>
                    <a:pt x="805" y="1416"/>
                    <a:pt x="985" y="850"/>
                    <a:pt x="953" y="274"/>
                  </a:cubicBezTo>
                  <a:lnTo>
                    <a:pt x="15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187;p49">
              <a:extLst>
                <a:ext uri="{FF2B5EF4-FFF2-40B4-BE49-F238E27FC236}">
                  <a16:creationId xmlns:a16="http://schemas.microsoft.com/office/drawing/2014/main" id="{1966889B-244A-4E8B-BA77-459704DACEDE}"/>
                </a:ext>
              </a:extLst>
            </p:cNvPr>
            <p:cNvSpPr/>
            <p:nvPr/>
          </p:nvSpPr>
          <p:spPr>
            <a:xfrm>
              <a:off x="4131982" y="4789819"/>
              <a:ext cx="375785" cy="129290"/>
            </a:xfrm>
            <a:custGeom>
              <a:avLst/>
              <a:gdLst/>
              <a:ahLst/>
              <a:cxnLst/>
              <a:rect l="l" t="t" r="r" b="b"/>
              <a:pathLst>
                <a:path w="8240" h="2835" extrusionOk="0">
                  <a:moveTo>
                    <a:pt x="4442" y="1"/>
                  </a:moveTo>
                  <a:lnTo>
                    <a:pt x="430" y="37"/>
                  </a:lnTo>
                  <a:cubicBezTo>
                    <a:pt x="13" y="1358"/>
                    <a:pt x="1" y="2835"/>
                    <a:pt x="1" y="2835"/>
                  </a:cubicBezTo>
                  <a:lnTo>
                    <a:pt x="7680" y="2775"/>
                  </a:lnTo>
                  <a:lnTo>
                    <a:pt x="8240" y="2168"/>
                  </a:lnTo>
                  <a:cubicBezTo>
                    <a:pt x="5716" y="1715"/>
                    <a:pt x="4442" y="1"/>
                    <a:pt x="44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188;p49">
              <a:extLst>
                <a:ext uri="{FF2B5EF4-FFF2-40B4-BE49-F238E27FC236}">
                  <a16:creationId xmlns:a16="http://schemas.microsoft.com/office/drawing/2014/main" id="{70B1D832-4A2D-4BCE-B886-867980EB1FEE}"/>
                </a:ext>
              </a:extLst>
            </p:cNvPr>
            <p:cNvSpPr/>
            <p:nvPr/>
          </p:nvSpPr>
          <p:spPr>
            <a:xfrm>
              <a:off x="4131982" y="4907662"/>
              <a:ext cx="358957" cy="11994"/>
            </a:xfrm>
            <a:custGeom>
              <a:avLst/>
              <a:gdLst/>
              <a:ahLst/>
              <a:cxnLst/>
              <a:rect l="l" t="t" r="r" b="b"/>
              <a:pathLst>
                <a:path w="7871" h="263" extrusionOk="0">
                  <a:moveTo>
                    <a:pt x="7871" y="1"/>
                  </a:moveTo>
                  <a:lnTo>
                    <a:pt x="1" y="155"/>
                  </a:lnTo>
                  <a:lnTo>
                    <a:pt x="1" y="263"/>
                  </a:lnTo>
                  <a:lnTo>
                    <a:pt x="7680" y="191"/>
                  </a:lnTo>
                  <a:lnTo>
                    <a:pt x="787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189;p49">
              <a:extLst>
                <a:ext uri="{FF2B5EF4-FFF2-40B4-BE49-F238E27FC236}">
                  <a16:creationId xmlns:a16="http://schemas.microsoft.com/office/drawing/2014/main" id="{2F4D0889-BA3F-487F-BCC9-A8C72C65F39C}"/>
                </a:ext>
              </a:extLst>
            </p:cNvPr>
            <p:cNvSpPr/>
            <p:nvPr/>
          </p:nvSpPr>
          <p:spPr>
            <a:xfrm>
              <a:off x="4152503" y="4791461"/>
              <a:ext cx="47429" cy="57280"/>
            </a:xfrm>
            <a:custGeom>
              <a:avLst/>
              <a:gdLst/>
              <a:ahLst/>
              <a:cxnLst/>
              <a:rect l="l" t="t" r="r" b="b"/>
              <a:pathLst>
                <a:path w="1040" h="1256" extrusionOk="0">
                  <a:moveTo>
                    <a:pt x="194" y="1"/>
                  </a:moveTo>
                  <a:cubicBezTo>
                    <a:pt x="1" y="590"/>
                    <a:pt x="78" y="1256"/>
                    <a:pt x="436" y="1256"/>
                  </a:cubicBezTo>
                  <a:cubicBezTo>
                    <a:pt x="454" y="1256"/>
                    <a:pt x="472" y="1254"/>
                    <a:pt x="491" y="1251"/>
                  </a:cubicBezTo>
                  <a:cubicBezTo>
                    <a:pt x="884" y="1179"/>
                    <a:pt x="1039" y="1"/>
                    <a:pt x="103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190;p49">
              <a:extLst>
                <a:ext uri="{FF2B5EF4-FFF2-40B4-BE49-F238E27FC236}">
                  <a16:creationId xmlns:a16="http://schemas.microsoft.com/office/drawing/2014/main" id="{1DD56848-82E2-49C1-AD6B-1507DA1EA620}"/>
                </a:ext>
              </a:extLst>
            </p:cNvPr>
            <p:cNvSpPr/>
            <p:nvPr/>
          </p:nvSpPr>
          <p:spPr>
            <a:xfrm>
              <a:off x="3580354" y="2244334"/>
              <a:ext cx="930160" cy="1038243"/>
            </a:xfrm>
            <a:custGeom>
              <a:avLst/>
              <a:gdLst/>
              <a:ahLst/>
              <a:cxnLst/>
              <a:rect l="l" t="t" r="r" b="b"/>
              <a:pathLst>
                <a:path w="20396" h="22766" extrusionOk="0">
                  <a:moveTo>
                    <a:pt x="10085" y="1"/>
                  </a:moveTo>
                  <a:lnTo>
                    <a:pt x="10085" y="24"/>
                  </a:lnTo>
                  <a:cubicBezTo>
                    <a:pt x="8787" y="203"/>
                    <a:pt x="2715" y="1084"/>
                    <a:pt x="1524" y="1572"/>
                  </a:cubicBezTo>
                  <a:cubicBezTo>
                    <a:pt x="1524" y="1572"/>
                    <a:pt x="1810" y="3930"/>
                    <a:pt x="905" y="5692"/>
                  </a:cubicBezTo>
                  <a:cubicBezTo>
                    <a:pt x="0" y="7454"/>
                    <a:pt x="3060" y="9883"/>
                    <a:pt x="3060" y="9883"/>
                  </a:cubicBezTo>
                  <a:cubicBezTo>
                    <a:pt x="3060" y="9883"/>
                    <a:pt x="1929" y="17419"/>
                    <a:pt x="1786" y="22122"/>
                  </a:cubicBezTo>
                  <a:cubicBezTo>
                    <a:pt x="1786" y="22122"/>
                    <a:pt x="3643" y="22765"/>
                    <a:pt x="10204" y="22765"/>
                  </a:cubicBezTo>
                  <a:lnTo>
                    <a:pt x="10240" y="22765"/>
                  </a:lnTo>
                  <a:cubicBezTo>
                    <a:pt x="16800" y="22765"/>
                    <a:pt x="18657" y="22122"/>
                    <a:pt x="18657" y="22122"/>
                  </a:cubicBezTo>
                  <a:cubicBezTo>
                    <a:pt x="18479" y="17419"/>
                    <a:pt x="17348" y="9883"/>
                    <a:pt x="17348" y="9883"/>
                  </a:cubicBezTo>
                  <a:cubicBezTo>
                    <a:pt x="17348" y="9883"/>
                    <a:pt x="20396" y="7454"/>
                    <a:pt x="19503" y="5692"/>
                  </a:cubicBezTo>
                  <a:cubicBezTo>
                    <a:pt x="18598" y="3942"/>
                    <a:pt x="18883" y="1572"/>
                    <a:pt x="18883" y="1572"/>
                  </a:cubicBezTo>
                  <a:cubicBezTo>
                    <a:pt x="17693" y="1084"/>
                    <a:pt x="11609" y="203"/>
                    <a:pt x="10323" y="24"/>
                  </a:cubicBezTo>
                  <a:lnTo>
                    <a:pt x="10323" y="1"/>
                  </a:lnTo>
                  <a:cubicBezTo>
                    <a:pt x="10323" y="1"/>
                    <a:pt x="10275" y="1"/>
                    <a:pt x="10204" y="12"/>
                  </a:cubicBezTo>
                  <a:cubicBezTo>
                    <a:pt x="10132" y="1"/>
                    <a:pt x="10085" y="1"/>
                    <a:pt x="100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191;p49">
              <a:extLst>
                <a:ext uri="{FF2B5EF4-FFF2-40B4-BE49-F238E27FC236}">
                  <a16:creationId xmlns:a16="http://schemas.microsoft.com/office/drawing/2014/main" id="{8DA676E5-AC23-4E89-8F9C-F5FBB98F9966}"/>
                </a:ext>
              </a:extLst>
            </p:cNvPr>
            <p:cNvSpPr/>
            <p:nvPr/>
          </p:nvSpPr>
          <p:spPr>
            <a:xfrm>
              <a:off x="3592302" y="2514726"/>
              <a:ext cx="905715" cy="314994"/>
            </a:xfrm>
            <a:custGeom>
              <a:avLst/>
              <a:gdLst/>
              <a:ahLst/>
              <a:cxnLst/>
              <a:rect l="l" t="t" r="r" b="b"/>
              <a:pathLst>
                <a:path w="19860" h="6907" extrusionOk="0">
                  <a:moveTo>
                    <a:pt x="536" y="1"/>
                  </a:moveTo>
                  <a:lnTo>
                    <a:pt x="536" y="1"/>
                  </a:lnTo>
                  <a:cubicBezTo>
                    <a:pt x="0" y="1727"/>
                    <a:pt x="2786" y="3954"/>
                    <a:pt x="2786" y="3954"/>
                  </a:cubicBezTo>
                  <a:cubicBezTo>
                    <a:pt x="2786" y="3954"/>
                    <a:pt x="2619" y="5061"/>
                    <a:pt x="2393" y="6704"/>
                  </a:cubicBezTo>
                  <a:cubicBezTo>
                    <a:pt x="4503" y="6493"/>
                    <a:pt x="6611" y="6415"/>
                    <a:pt x="8576" y="6415"/>
                  </a:cubicBezTo>
                  <a:cubicBezTo>
                    <a:pt x="12489" y="6415"/>
                    <a:pt x="15834" y="6724"/>
                    <a:pt x="17490" y="6907"/>
                  </a:cubicBezTo>
                  <a:cubicBezTo>
                    <a:pt x="17264" y="5156"/>
                    <a:pt x="17086" y="3954"/>
                    <a:pt x="17086" y="3954"/>
                  </a:cubicBezTo>
                  <a:cubicBezTo>
                    <a:pt x="17086" y="3954"/>
                    <a:pt x="19860" y="1751"/>
                    <a:pt x="19336" y="25"/>
                  </a:cubicBezTo>
                  <a:lnTo>
                    <a:pt x="19336" y="25"/>
                  </a:lnTo>
                  <a:cubicBezTo>
                    <a:pt x="16474" y="270"/>
                    <a:pt x="13498" y="354"/>
                    <a:pt x="10760" y="354"/>
                  </a:cubicBezTo>
                  <a:cubicBezTo>
                    <a:pt x="6058" y="354"/>
                    <a:pt x="2056" y="106"/>
                    <a:pt x="53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192;p49">
              <a:extLst>
                <a:ext uri="{FF2B5EF4-FFF2-40B4-BE49-F238E27FC236}">
                  <a16:creationId xmlns:a16="http://schemas.microsoft.com/office/drawing/2014/main" id="{ABB16FF4-521E-4EA2-8BAA-F594899A6F18}"/>
                </a:ext>
              </a:extLst>
            </p:cNvPr>
            <p:cNvSpPr/>
            <p:nvPr/>
          </p:nvSpPr>
          <p:spPr>
            <a:xfrm>
              <a:off x="3820323" y="2250309"/>
              <a:ext cx="484918" cy="329086"/>
            </a:xfrm>
            <a:custGeom>
              <a:avLst/>
              <a:gdLst/>
              <a:ahLst/>
              <a:cxnLst/>
              <a:rect l="l" t="t" r="r" b="b"/>
              <a:pathLst>
                <a:path w="10633" h="7216" extrusionOk="0">
                  <a:moveTo>
                    <a:pt x="5847" y="1"/>
                  </a:moveTo>
                  <a:lnTo>
                    <a:pt x="3513" y="72"/>
                  </a:lnTo>
                  <a:cubicBezTo>
                    <a:pt x="2549" y="227"/>
                    <a:pt x="1251" y="417"/>
                    <a:pt x="1" y="620"/>
                  </a:cubicBezTo>
                  <a:cubicBezTo>
                    <a:pt x="25" y="2167"/>
                    <a:pt x="525" y="7216"/>
                    <a:pt x="5549" y="7216"/>
                  </a:cubicBezTo>
                  <a:cubicBezTo>
                    <a:pt x="5555" y="7216"/>
                    <a:pt x="5561" y="7216"/>
                    <a:pt x="5567" y="7216"/>
                  </a:cubicBezTo>
                  <a:cubicBezTo>
                    <a:pt x="10217" y="7216"/>
                    <a:pt x="10633" y="2724"/>
                    <a:pt x="10585" y="763"/>
                  </a:cubicBezTo>
                  <a:cubicBezTo>
                    <a:pt x="8918" y="465"/>
                    <a:pt x="7013" y="179"/>
                    <a:pt x="5847"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193;p49">
              <a:extLst>
                <a:ext uri="{FF2B5EF4-FFF2-40B4-BE49-F238E27FC236}">
                  <a16:creationId xmlns:a16="http://schemas.microsoft.com/office/drawing/2014/main" id="{42C38350-45BD-4079-8ED5-3EC84DAC5D4A}"/>
                </a:ext>
              </a:extLst>
            </p:cNvPr>
            <p:cNvSpPr/>
            <p:nvPr/>
          </p:nvSpPr>
          <p:spPr>
            <a:xfrm>
              <a:off x="3890918" y="1974490"/>
              <a:ext cx="323111" cy="403467"/>
            </a:xfrm>
            <a:custGeom>
              <a:avLst/>
              <a:gdLst/>
              <a:ahLst/>
              <a:cxnLst/>
              <a:rect l="l" t="t" r="r" b="b"/>
              <a:pathLst>
                <a:path w="7085" h="8847" extrusionOk="0">
                  <a:moveTo>
                    <a:pt x="3549" y="0"/>
                  </a:moveTo>
                  <a:cubicBezTo>
                    <a:pt x="1584" y="0"/>
                    <a:pt x="1" y="1715"/>
                    <a:pt x="1" y="3810"/>
                  </a:cubicBezTo>
                  <a:lnTo>
                    <a:pt x="1" y="5632"/>
                  </a:lnTo>
                  <a:cubicBezTo>
                    <a:pt x="1" y="7739"/>
                    <a:pt x="1596" y="8847"/>
                    <a:pt x="3549" y="8847"/>
                  </a:cubicBezTo>
                  <a:cubicBezTo>
                    <a:pt x="5513" y="8847"/>
                    <a:pt x="7085" y="7727"/>
                    <a:pt x="7085" y="5632"/>
                  </a:cubicBezTo>
                  <a:lnTo>
                    <a:pt x="7085" y="3810"/>
                  </a:lnTo>
                  <a:cubicBezTo>
                    <a:pt x="7085" y="1715"/>
                    <a:pt x="5489" y="0"/>
                    <a:pt x="3549"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194;p49">
              <a:extLst>
                <a:ext uri="{FF2B5EF4-FFF2-40B4-BE49-F238E27FC236}">
                  <a16:creationId xmlns:a16="http://schemas.microsoft.com/office/drawing/2014/main" id="{0149C7D8-F698-404E-AA40-8FCBAA2D5BD3}"/>
                </a:ext>
              </a:extLst>
            </p:cNvPr>
            <p:cNvSpPr/>
            <p:nvPr/>
          </p:nvSpPr>
          <p:spPr>
            <a:xfrm>
              <a:off x="4238969" y="1946260"/>
              <a:ext cx="140144" cy="139551"/>
            </a:xfrm>
            <a:custGeom>
              <a:avLst/>
              <a:gdLst/>
              <a:ahLst/>
              <a:cxnLst/>
              <a:rect l="l" t="t" r="r" b="b"/>
              <a:pathLst>
                <a:path w="3073" h="3060" extrusionOk="0">
                  <a:moveTo>
                    <a:pt x="1536" y="0"/>
                  </a:moveTo>
                  <a:cubicBezTo>
                    <a:pt x="691" y="0"/>
                    <a:pt x="0" y="691"/>
                    <a:pt x="0" y="1536"/>
                  </a:cubicBezTo>
                  <a:cubicBezTo>
                    <a:pt x="12" y="2381"/>
                    <a:pt x="691" y="3060"/>
                    <a:pt x="1536" y="3060"/>
                  </a:cubicBezTo>
                  <a:cubicBezTo>
                    <a:pt x="2382" y="3060"/>
                    <a:pt x="3072" y="2369"/>
                    <a:pt x="3072" y="1524"/>
                  </a:cubicBezTo>
                  <a:cubicBezTo>
                    <a:pt x="3072" y="679"/>
                    <a:pt x="2382" y="0"/>
                    <a:pt x="1536"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195;p49">
              <a:extLst>
                <a:ext uri="{FF2B5EF4-FFF2-40B4-BE49-F238E27FC236}">
                  <a16:creationId xmlns:a16="http://schemas.microsoft.com/office/drawing/2014/main" id="{97D0E9E4-F458-4C89-826A-D9B55C119B57}"/>
                </a:ext>
              </a:extLst>
            </p:cNvPr>
            <p:cNvSpPr/>
            <p:nvPr/>
          </p:nvSpPr>
          <p:spPr>
            <a:xfrm>
              <a:off x="4264507" y="2007599"/>
              <a:ext cx="58420" cy="42641"/>
            </a:xfrm>
            <a:custGeom>
              <a:avLst/>
              <a:gdLst/>
              <a:ahLst/>
              <a:cxnLst/>
              <a:rect l="l" t="t" r="r" b="b"/>
              <a:pathLst>
                <a:path w="1281" h="935" extrusionOk="0">
                  <a:moveTo>
                    <a:pt x="954" y="1"/>
                  </a:moveTo>
                  <a:cubicBezTo>
                    <a:pt x="359" y="1"/>
                    <a:pt x="0" y="632"/>
                    <a:pt x="0" y="632"/>
                  </a:cubicBezTo>
                  <a:cubicBezTo>
                    <a:pt x="319" y="851"/>
                    <a:pt x="552" y="935"/>
                    <a:pt x="722" y="935"/>
                  </a:cubicBezTo>
                  <a:cubicBezTo>
                    <a:pt x="1281" y="935"/>
                    <a:pt x="1155" y="24"/>
                    <a:pt x="1155" y="24"/>
                  </a:cubicBezTo>
                  <a:cubicBezTo>
                    <a:pt x="1085" y="8"/>
                    <a:pt x="1019" y="1"/>
                    <a:pt x="954"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196;p49">
              <a:extLst>
                <a:ext uri="{FF2B5EF4-FFF2-40B4-BE49-F238E27FC236}">
                  <a16:creationId xmlns:a16="http://schemas.microsoft.com/office/drawing/2014/main" id="{821CB73D-4766-4D85-83BF-4DF82CCE33A5}"/>
                </a:ext>
              </a:extLst>
            </p:cNvPr>
            <p:cNvSpPr/>
            <p:nvPr/>
          </p:nvSpPr>
          <p:spPr>
            <a:xfrm>
              <a:off x="4264598" y="2003631"/>
              <a:ext cx="72147" cy="32790"/>
            </a:xfrm>
            <a:custGeom>
              <a:avLst/>
              <a:gdLst/>
              <a:ahLst/>
              <a:cxnLst/>
              <a:rect l="l" t="t" r="r" b="b"/>
              <a:pathLst>
                <a:path w="1582" h="719" extrusionOk="0">
                  <a:moveTo>
                    <a:pt x="933" y="0"/>
                  </a:moveTo>
                  <a:cubicBezTo>
                    <a:pt x="344" y="0"/>
                    <a:pt x="1" y="719"/>
                    <a:pt x="10" y="719"/>
                  </a:cubicBezTo>
                  <a:cubicBezTo>
                    <a:pt x="406" y="275"/>
                    <a:pt x="796" y="163"/>
                    <a:pt x="1089" y="163"/>
                  </a:cubicBezTo>
                  <a:cubicBezTo>
                    <a:pt x="1385" y="163"/>
                    <a:pt x="1582" y="278"/>
                    <a:pt x="1582" y="278"/>
                  </a:cubicBezTo>
                  <a:cubicBezTo>
                    <a:pt x="1342" y="76"/>
                    <a:pt x="1124" y="0"/>
                    <a:pt x="933"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197;p49">
              <a:extLst>
                <a:ext uri="{FF2B5EF4-FFF2-40B4-BE49-F238E27FC236}">
                  <a16:creationId xmlns:a16="http://schemas.microsoft.com/office/drawing/2014/main" id="{72BBEA9D-F7C0-45C2-ABF4-AE37ECDFCA47}"/>
                </a:ext>
              </a:extLst>
            </p:cNvPr>
            <p:cNvSpPr/>
            <p:nvPr/>
          </p:nvSpPr>
          <p:spPr>
            <a:xfrm>
              <a:off x="3890918" y="1973943"/>
              <a:ext cx="323111" cy="304094"/>
            </a:xfrm>
            <a:custGeom>
              <a:avLst/>
              <a:gdLst/>
              <a:ahLst/>
              <a:cxnLst/>
              <a:rect l="l" t="t" r="r" b="b"/>
              <a:pathLst>
                <a:path w="7085" h="6668" extrusionOk="0">
                  <a:moveTo>
                    <a:pt x="3549" y="0"/>
                  </a:moveTo>
                  <a:cubicBezTo>
                    <a:pt x="1584" y="0"/>
                    <a:pt x="1" y="1715"/>
                    <a:pt x="1" y="3810"/>
                  </a:cubicBezTo>
                  <a:lnTo>
                    <a:pt x="1" y="5394"/>
                  </a:lnTo>
                  <a:lnTo>
                    <a:pt x="12" y="5394"/>
                  </a:lnTo>
                  <a:cubicBezTo>
                    <a:pt x="989" y="6239"/>
                    <a:pt x="2394" y="6668"/>
                    <a:pt x="3941" y="6668"/>
                  </a:cubicBezTo>
                  <a:cubicBezTo>
                    <a:pt x="5120" y="6668"/>
                    <a:pt x="6192" y="6418"/>
                    <a:pt x="7073" y="5941"/>
                  </a:cubicBezTo>
                  <a:cubicBezTo>
                    <a:pt x="7085" y="5834"/>
                    <a:pt x="7085" y="5727"/>
                    <a:pt x="7085" y="5632"/>
                  </a:cubicBezTo>
                  <a:lnTo>
                    <a:pt x="7085" y="3810"/>
                  </a:lnTo>
                  <a:cubicBezTo>
                    <a:pt x="7085" y="1715"/>
                    <a:pt x="5513" y="0"/>
                    <a:pt x="3549"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198;p49">
              <a:extLst>
                <a:ext uri="{FF2B5EF4-FFF2-40B4-BE49-F238E27FC236}">
                  <a16:creationId xmlns:a16="http://schemas.microsoft.com/office/drawing/2014/main" id="{54B445D3-587E-4BC5-BAE4-9642DDD457AF}"/>
                </a:ext>
              </a:extLst>
            </p:cNvPr>
            <p:cNvSpPr/>
            <p:nvPr/>
          </p:nvSpPr>
          <p:spPr>
            <a:xfrm>
              <a:off x="3719355" y="1947309"/>
              <a:ext cx="139551" cy="140144"/>
            </a:xfrm>
            <a:custGeom>
              <a:avLst/>
              <a:gdLst/>
              <a:ahLst/>
              <a:cxnLst/>
              <a:rect l="l" t="t" r="r" b="b"/>
              <a:pathLst>
                <a:path w="3060" h="3073" extrusionOk="0">
                  <a:moveTo>
                    <a:pt x="1536" y="1"/>
                  </a:moveTo>
                  <a:cubicBezTo>
                    <a:pt x="679" y="1"/>
                    <a:pt x="0" y="691"/>
                    <a:pt x="0" y="1537"/>
                  </a:cubicBezTo>
                  <a:cubicBezTo>
                    <a:pt x="0" y="2382"/>
                    <a:pt x="679" y="3073"/>
                    <a:pt x="1536" y="3073"/>
                  </a:cubicBezTo>
                  <a:cubicBezTo>
                    <a:pt x="2381" y="3073"/>
                    <a:pt x="3060" y="2382"/>
                    <a:pt x="3060" y="1537"/>
                  </a:cubicBezTo>
                  <a:cubicBezTo>
                    <a:pt x="3060" y="691"/>
                    <a:pt x="2381" y="1"/>
                    <a:pt x="1536"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199;p49">
              <a:extLst>
                <a:ext uri="{FF2B5EF4-FFF2-40B4-BE49-F238E27FC236}">
                  <a16:creationId xmlns:a16="http://schemas.microsoft.com/office/drawing/2014/main" id="{4D898B3F-AFCB-485F-B064-7E6019A94B26}"/>
                </a:ext>
              </a:extLst>
            </p:cNvPr>
            <p:cNvSpPr/>
            <p:nvPr/>
          </p:nvSpPr>
          <p:spPr>
            <a:xfrm>
              <a:off x="3775996" y="2008967"/>
              <a:ext cx="58511" cy="42595"/>
            </a:xfrm>
            <a:custGeom>
              <a:avLst/>
              <a:gdLst/>
              <a:ahLst/>
              <a:cxnLst/>
              <a:rect l="l" t="t" r="r" b="b"/>
              <a:pathLst>
                <a:path w="1283" h="934" extrusionOk="0">
                  <a:moveTo>
                    <a:pt x="302" y="0"/>
                  </a:moveTo>
                  <a:cubicBezTo>
                    <a:pt x="246" y="0"/>
                    <a:pt x="188" y="6"/>
                    <a:pt x="127" y="18"/>
                  </a:cubicBezTo>
                  <a:cubicBezTo>
                    <a:pt x="127" y="18"/>
                    <a:pt x="1" y="934"/>
                    <a:pt x="565" y="934"/>
                  </a:cubicBezTo>
                  <a:cubicBezTo>
                    <a:pt x="735" y="934"/>
                    <a:pt x="966" y="852"/>
                    <a:pt x="1282" y="637"/>
                  </a:cubicBezTo>
                  <a:cubicBezTo>
                    <a:pt x="1271" y="637"/>
                    <a:pt x="902" y="0"/>
                    <a:pt x="302"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200;p49">
              <a:extLst>
                <a:ext uri="{FF2B5EF4-FFF2-40B4-BE49-F238E27FC236}">
                  <a16:creationId xmlns:a16="http://schemas.microsoft.com/office/drawing/2014/main" id="{ADDB4347-D4AB-4B2F-9802-960FE78BBEF2}"/>
                </a:ext>
              </a:extLst>
            </p:cNvPr>
            <p:cNvSpPr/>
            <p:nvPr/>
          </p:nvSpPr>
          <p:spPr>
            <a:xfrm>
              <a:off x="3762223" y="2004772"/>
              <a:ext cx="71737" cy="33292"/>
            </a:xfrm>
            <a:custGeom>
              <a:avLst/>
              <a:gdLst/>
              <a:ahLst/>
              <a:cxnLst/>
              <a:rect l="l" t="t" r="r" b="b"/>
              <a:pathLst>
                <a:path w="1573" h="730" extrusionOk="0">
                  <a:moveTo>
                    <a:pt x="644" y="1"/>
                  </a:moveTo>
                  <a:cubicBezTo>
                    <a:pt x="454" y="1"/>
                    <a:pt x="239" y="76"/>
                    <a:pt x="1" y="277"/>
                  </a:cubicBezTo>
                  <a:cubicBezTo>
                    <a:pt x="1" y="277"/>
                    <a:pt x="192" y="168"/>
                    <a:pt x="481" y="168"/>
                  </a:cubicBezTo>
                  <a:cubicBezTo>
                    <a:pt x="775" y="168"/>
                    <a:pt x="1171" y="280"/>
                    <a:pt x="1572" y="729"/>
                  </a:cubicBezTo>
                  <a:cubicBezTo>
                    <a:pt x="1572" y="729"/>
                    <a:pt x="1232" y="1"/>
                    <a:pt x="644"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201;p49">
              <a:extLst>
                <a:ext uri="{FF2B5EF4-FFF2-40B4-BE49-F238E27FC236}">
                  <a16:creationId xmlns:a16="http://schemas.microsoft.com/office/drawing/2014/main" id="{B4095C51-21A3-4434-9284-0C1F2CE624E1}"/>
                </a:ext>
              </a:extLst>
            </p:cNvPr>
            <p:cNvSpPr/>
            <p:nvPr/>
          </p:nvSpPr>
          <p:spPr>
            <a:xfrm>
              <a:off x="3807827" y="1704600"/>
              <a:ext cx="486012" cy="538686"/>
            </a:xfrm>
            <a:custGeom>
              <a:avLst/>
              <a:gdLst/>
              <a:ahLst/>
              <a:cxnLst/>
              <a:rect l="l" t="t" r="r" b="b"/>
              <a:pathLst>
                <a:path w="10657" h="11812" extrusionOk="0">
                  <a:moveTo>
                    <a:pt x="5335" y="1"/>
                  </a:moveTo>
                  <a:cubicBezTo>
                    <a:pt x="2382" y="1"/>
                    <a:pt x="1" y="2394"/>
                    <a:pt x="1" y="5323"/>
                  </a:cubicBezTo>
                  <a:lnTo>
                    <a:pt x="1" y="7335"/>
                  </a:lnTo>
                  <a:cubicBezTo>
                    <a:pt x="1" y="10264"/>
                    <a:pt x="2406" y="11812"/>
                    <a:pt x="5335" y="11812"/>
                  </a:cubicBezTo>
                  <a:cubicBezTo>
                    <a:pt x="8276" y="11812"/>
                    <a:pt x="10657" y="10264"/>
                    <a:pt x="10657" y="7335"/>
                  </a:cubicBezTo>
                  <a:lnTo>
                    <a:pt x="10657" y="5323"/>
                  </a:lnTo>
                  <a:cubicBezTo>
                    <a:pt x="10657" y="2382"/>
                    <a:pt x="8264" y="1"/>
                    <a:pt x="5335"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202;p49">
              <a:extLst>
                <a:ext uri="{FF2B5EF4-FFF2-40B4-BE49-F238E27FC236}">
                  <a16:creationId xmlns:a16="http://schemas.microsoft.com/office/drawing/2014/main" id="{EC434C7F-63B1-44C8-BB6C-093F343B7A3B}"/>
                </a:ext>
              </a:extLst>
            </p:cNvPr>
            <p:cNvSpPr/>
            <p:nvPr/>
          </p:nvSpPr>
          <p:spPr>
            <a:xfrm>
              <a:off x="3955539" y="1980054"/>
              <a:ext cx="34797" cy="12405"/>
            </a:xfrm>
            <a:custGeom>
              <a:avLst/>
              <a:gdLst/>
              <a:ahLst/>
              <a:cxnLst/>
              <a:rect l="l" t="t" r="r" b="b"/>
              <a:pathLst>
                <a:path w="763" h="272" extrusionOk="0">
                  <a:moveTo>
                    <a:pt x="490" y="1"/>
                  </a:moveTo>
                  <a:cubicBezTo>
                    <a:pt x="357" y="1"/>
                    <a:pt x="186" y="59"/>
                    <a:pt x="0" y="271"/>
                  </a:cubicBezTo>
                  <a:cubicBezTo>
                    <a:pt x="0" y="271"/>
                    <a:pt x="221" y="42"/>
                    <a:pt x="523" y="42"/>
                  </a:cubicBezTo>
                  <a:cubicBezTo>
                    <a:pt x="599" y="42"/>
                    <a:pt x="679" y="57"/>
                    <a:pt x="762" y="93"/>
                  </a:cubicBezTo>
                  <a:cubicBezTo>
                    <a:pt x="762" y="93"/>
                    <a:pt x="656" y="1"/>
                    <a:pt x="490"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203;p49">
              <a:extLst>
                <a:ext uri="{FF2B5EF4-FFF2-40B4-BE49-F238E27FC236}">
                  <a16:creationId xmlns:a16="http://schemas.microsoft.com/office/drawing/2014/main" id="{5DE4DB3B-4AB5-42E6-BCA9-B215DBFB7F80}"/>
                </a:ext>
              </a:extLst>
            </p:cNvPr>
            <p:cNvSpPr/>
            <p:nvPr/>
          </p:nvSpPr>
          <p:spPr>
            <a:xfrm>
              <a:off x="3922932" y="1929067"/>
              <a:ext cx="82591" cy="51032"/>
            </a:xfrm>
            <a:custGeom>
              <a:avLst/>
              <a:gdLst/>
              <a:ahLst/>
              <a:cxnLst/>
              <a:rect l="l" t="t" r="r" b="b"/>
              <a:pathLst>
                <a:path w="1811" h="1119" extrusionOk="0">
                  <a:moveTo>
                    <a:pt x="986" y="1"/>
                  </a:moveTo>
                  <a:cubicBezTo>
                    <a:pt x="893" y="1"/>
                    <a:pt x="798" y="15"/>
                    <a:pt x="703" y="44"/>
                  </a:cubicBezTo>
                  <a:cubicBezTo>
                    <a:pt x="251" y="175"/>
                    <a:pt x="1" y="591"/>
                    <a:pt x="120" y="972"/>
                  </a:cubicBezTo>
                  <a:cubicBezTo>
                    <a:pt x="154" y="1078"/>
                    <a:pt x="199" y="1119"/>
                    <a:pt x="256" y="1119"/>
                  </a:cubicBezTo>
                  <a:cubicBezTo>
                    <a:pt x="398" y="1119"/>
                    <a:pt x="612" y="872"/>
                    <a:pt x="918" y="770"/>
                  </a:cubicBezTo>
                  <a:cubicBezTo>
                    <a:pt x="1358" y="639"/>
                    <a:pt x="1811" y="841"/>
                    <a:pt x="1692" y="460"/>
                  </a:cubicBezTo>
                  <a:cubicBezTo>
                    <a:pt x="1599" y="173"/>
                    <a:pt x="1311" y="1"/>
                    <a:pt x="9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204;p49">
              <a:extLst>
                <a:ext uri="{FF2B5EF4-FFF2-40B4-BE49-F238E27FC236}">
                  <a16:creationId xmlns:a16="http://schemas.microsoft.com/office/drawing/2014/main" id="{2431614E-1490-470F-9A86-A3F5F229FE31}"/>
                </a:ext>
              </a:extLst>
            </p:cNvPr>
            <p:cNvSpPr/>
            <p:nvPr/>
          </p:nvSpPr>
          <p:spPr>
            <a:xfrm>
              <a:off x="3937617" y="1972848"/>
              <a:ext cx="10900" cy="6567"/>
            </a:xfrm>
            <a:custGeom>
              <a:avLst/>
              <a:gdLst/>
              <a:ahLst/>
              <a:cxnLst/>
              <a:rect l="l" t="t" r="r" b="b"/>
              <a:pathLst>
                <a:path w="239" h="144" extrusionOk="0">
                  <a:moveTo>
                    <a:pt x="239" y="0"/>
                  </a:moveTo>
                  <a:lnTo>
                    <a:pt x="239" y="0"/>
                  </a:lnTo>
                  <a:cubicBezTo>
                    <a:pt x="155" y="36"/>
                    <a:pt x="72" y="84"/>
                    <a:pt x="0" y="143"/>
                  </a:cubicBezTo>
                  <a:cubicBezTo>
                    <a:pt x="72" y="120"/>
                    <a:pt x="155" y="60"/>
                    <a:pt x="239" y="0"/>
                  </a:cubicBezTo>
                  <a:close/>
                </a:path>
              </a:pathLst>
            </a:custGeom>
            <a:solidFill>
              <a:srgbClr val="FFC8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205;p49">
              <a:extLst>
                <a:ext uri="{FF2B5EF4-FFF2-40B4-BE49-F238E27FC236}">
                  <a16:creationId xmlns:a16="http://schemas.microsoft.com/office/drawing/2014/main" id="{6595E471-BBDA-4913-82C9-03B6AEC833AC}"/>
                </a:ext>
              </a:extLst>
            </p:cNvPr>
            <p:cNvSpPr/>
            <p:nvPr/>
          </p:nvSpPr>
          <p:spPr>
            <a:xfrm>
              <a:off x="4113010" y="1985298"/>
              <a:ext cx="33155" cy="14730"/>
            </a:xfrm>
            <a:custGeom>
              <a:avLst/>
              <a:gdLst/>
              <a:ahLst/>
              <a:cxnLst/>
              <a:rect l="l" t="t" r="r" b="b"/>
              <a:pathLst>
                <a:path w="727" h="323" extrusionOk="0">
                  <a:moveTo>
                    <a:pt x="261" y="0"/>
                  </a:moveTo>
                  <a:cubicBezTo>
                    <a:pt x="187" y="0"/>
                    <a:pt x="100" y="11"/>
                    <a:pt x="0" y="37"/>
                  </a:cubicBezTo>
                  <a:cubicBezTo>
                    <a:pt x="0" y="37"/>
                    <a:pt x="61" y="24"/>
                    <a:pt x="150" y="24"/>
                  </a:cubicBezTo>
                  <a:cubicBezTo>
                    <a:pt x="314" y="24"/>
                    <a:pt x="572" y="69"/>
                    <a:pt x="726" y="323"/>
                  </a:cubicBezTo>
                  <a:cubicBezTo>
                    <a:pt x="726" y="323"/>
                    <a:pt x="667" y="0"/>
                    <a:pt x="261"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206;p49">
              <a:extLst>
                <a:ext uri="{FF2B5EF4-FFF2-40B4-BE49-F238E27FC236}">
                  <a16:creationId xmlns:a16="http://schemas.microsoft.com/office/drawing/2014/main" id="{62E9319D-1A1A-4A6C-95AB-5CA270297278}"/>
                </a:ext>
              </a:extLst>
            </p:cNvPr>
            <p:cNvSpPr/>
            <p:nvPr/>
          </p:nvSpPr>
          <p:spPr>
            <a:xfrm>
              <a:off x="4096182" y="1934038"/>
              <a:ext cx="83092" cy="50348"/>
            </a:xfrm>
            <a:custGeom>
              <a:avLst/>
              <a:gdLst/>
              <a:ahLst/>
              <a:cxnLst/>
              <a:rect l="l" t="t" r="r" b="b"/>
              <a:pathLst>
                <a:path w="1822" h="1104" extrusionOk="0">
                  <a:moveTo>
                    <a:pt x="827" y="1"/>
                  </a:moveTo>
                  <a:cubicBezTo>
                    <a:pt x="490" y="1"/>
                    <a:pt x="194" y="180"/>
                    <a:pt x="119" y="470"/>
                  </a:cubicBezTo>
                  <a:cubicBezTo>
                    <a:pt x="0" y="851"/>
                    <a:pt x="453" y="637"/>
                    <a:pt x="893" y="768"/>
                  </a:cubicBezTo>
                  <a:cubicBezTo>
                    <a:pt x="1202" y="868"/>
                    <a:pt x="1429" y="1103"/>
                    <a:pt x="1570" y="1103"/>
                  </a:cubicBezTo>
                  <a:cubicBezTo>
                    <a:pt x="1630" y="1103"/>
                    <a:pt x="1674" y="1061"/>
                    <a:pt x="1703" y="947"/>
                  </a:cubicBezTo>
                  <a:cubicBezTo>
                    <a:pt x="1822" y="578"/>
                    <a:pt x="1560" y="173"/>
                    <a:pt x="1107" y="42"/>
                  </a:cubicBezTo>
                  <a:cubicBezTo>
                    <a:pt x="1013" y="14"/>
                    <a:pt x="918" y="1"/>
                    <a:pt x="8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207;p49">
              <a:extLst>
                <a:ext uri="{FF2B5EF4-FFF2-40B4-BE49-F238E27FC236}">
                  <a16:creationId xmlns:a16="http://schemas.microsoft.com/office/drawing/2014/main" id="{32CA7871-D9E6-4C8E-8F5A-69C8802D4DDA}"/>
                </a:ext>
              </a:extLst>
            </p:cNvPr>
            <p:cNvSpPr/>
            <p:nvPr/>
          </p:nvSpPr>
          <p:spPr>
            <a:xfrm>
              <a:off x="4035346" y="2077101"/>
              <a:ext cx="35344" cy="25083"/>
            </a:xfrm>
            <a:custGeom>
              <a:avLst/>
              <a:gdLst/>
              <a:ahLst/>
              <a:cxnLst/>
              <a:rect l="l" t="t" r="r" b="b"/>
              <a:pathLst>
                <a:path w="775" h="550" extrusionOk="0">
                  <a:moveTo>
                    <a:pt x="1" y="0"/>
                  </a:moveTo>
                  <a:cubicBezTo>
                    <a:pt x="1" y="1"/>
                    <a:pt x="212" y="550"/>
                    <a:pt x="453" y="550"/>
                  </a:cubicBezTo>
                  <a:cubicBezTo>
                    <a:pt x="560" y="550"/>
                    <a:pt x="672" y="442"/>
                    <a:pt x="774" y="131"/>
                  </a:cubicBezTo>
                  <a:lnTo>
                    <a:pt x="774" y="131"/>
                  </a:lnTo>
                  <a:cubicBezTo>
                    <a:pt x="774" y="131"/>
                    <a:pt x="689" y="160"/>
                    <a:pt x="554" y="160"/>
                  </a:cubicBezTo>
                  <a:cubicBezTo>
                    <a:pt x="412" y="160"/>
                    <a:pt x="214" y="129"/>
                    <a:pt x="1"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208;p49">
              <a:extLst>
                <a:ext uri="{FF2B5EF4-FFF2-40B4-BE49-F238E27FC236}">
                  <a16:creationId xmlns:a16="http://schemas.microsoft.com/office/drawing/2014/main" id="{BF10DD08-D284-4A0E-A4D7-553A3D28528A}"/>
                </a:ext>
              </a:extLst>
            </p:cNvPr>
            <p:cNvSpPr/>
            <p:nvPr/>
          </p:nvSpPr>
          <p:spPr>
            <a:xfrm>
              <a:off x="4032109" y="1943524"/>
              <a:ext cx="79809" cy="141102"/>
            </a:xfrm>
            <a:custGeom>
              <a:avLst/>
              <a:gdLst/>
              <a:ahLst/>
              <a:cxnLst/>
              <a:rect l="l" t="t" r="r" b="b"/>
              <a:pathLst>
                <a:path w="1750" h="3094" extrusionOk="0">
                  <a:moveTo>
                    <a:pt x="179" y="1"/>
                  </a:moveTo>
                  <a:lnTo>
                    <a:pt x="0" y="2882"/>
                  </a:lnTo>
                  <a:cubicBezTo>
                    <a:pt x="206" y="3033"/>
                    <a:pt x="414" y="3094"/>
                    <a:pt x="609" y="3094"/>
                  </a:cubicBezTo>
                  <a:cubicBezTo>
                    <a:pt x="1259" y="3094"/>
                    <a:pt x="1750" y="2410"/>
                    <a:pt x="1429" y="2108"/>
                  </a:cubicBezTo>
                  <a:cubicBezTo>
                    <a:pt x="1346" y="2032"/>
                    <a:pt x="1266" y="2004"/>
                    <a:pt x="1189" y="2004"/>
                  </a:cubicBezTo>
                  <a:cubicBezTo>
                    <a:pt x="965" y="2004"/>
                    <a:pt x="765" y="2242"/>
                    <a:pt x="593" y="2242"/>
                  </a:cubicBezTo>
                  <a:cubicBezTo>
                    <a:pt x="526" y="2242"/>
                    <a:pt x="463" y="2206"/>
                    <a:pt x="405" y="2108"/>
                  </a:cubicBezTo>
                  <a:cubicBezTo>
                    <a:pt x="131" y="1680"/>
                    <a:pt x="179" y="3"/>
                    <a:pt x="179"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209;p49">
              <a:extLst>
                <a:ext uri="{FF2B5EF4-FFF2-40B4-BE49-F238E27FC236}">
                  <a16:creationId xmlns:a16="http://schemas.microsoft.com/office/drawing/2014/main" id="{5FBD3C9D-72C7-4AE4-A4F4-F6D65DAEBA34}"/>
                </a:ext>
              </a:extLst>
            </p:cNvPr>
            <p:cNvSpPr/>
            <p:nvPr/>
          </p:nvSpPr>
          <p:spPr>
            <a:xfrm>
              <a:off x="4032656" y="1943524"/>
              <a:ext cx="73333" cy="142835"/>
            </a:xfrm>
            <a:custGeom>
              <a:avLst/>
              <a:gdLst/>
              <a:ahLst/>
              <a:cxnLst/>
              <a:rect l="l" t="t" r="r" b="b"/>
              <a:pathLst>
                <a:path w="1608" h="3132" extrusionOk="0">
                  <a:moveTo>
                    <a:pt x="167" y="1"/>
                  </a:moveTo>
                  <a:cubicBezTo>
                    <a:pt x="143" y="441"/>
                    <a:pt x="119" y="905"/>
                    <a:pt x="179" y="1394"/>
                  </a:cubicBezTo>
                  <a:cubicBezTo>
                    <a:pt x="191" y="1501"/>
                    <a:pt x="214" y="1620"/>
                    <a:pt x="226" y="1739"/>
                  </a:cubicBezTo>
                  <a:cubicBezTo>
                    <a:pt x="238" y="1846"/>
                    <a:pt x="274" y="1965"/>
                    <a:pt x="310" y="2084"/>
                  </a:cubicBezTo>
                  <a:cubicBezTo>
                    <a:pt x="345" y="2144"/>
                    <a:pt x="369" y="2203"/>
                    <a:pt x="429" y="2239"/>
                  </a:cubicBezTo>
                  <a:cubicBezTo>
                    <a:pt x="473" y="2283"/>
                    <a:pt x="537" y="2308"/>
                    <a:pt x="596" y="2308"/>
                  </a:cubicBezTo>
                  <a:cubicBezTo>
                    <a:pt x="616" y="2308"/>
                    <a:pt x="636" y="2305"/>
                    <a:pt x="655" y="2298"/>
                  </a:cubicBezTo>
                  <a:cubicBezTo>
                    <a:pt x="786" y="2263"/>
                    <a:pt x="881" y="2179"/>
                    <a:pt x="988" y="2144"/>
                  </a:cubicBezTo>
                  <a:cubicBezTo>
                    <a:pt x="1051" y="2108"/>
                    <a:pt x="1121" y="2072"/>
                    <a:pt x="1187" y="2072"/>
                  </a:cubicBezTo>
                  <a:cubicBezTo>
                    <a:pt x="1209" y="2072"/>
                    <a:pt x="1230" y="2075"/>
                    <a:pt x="1250" y="2084"/>
                  </a:cubicBezTo>
                  <a:cubicBezTo>
                    <a:pt x="1298" y="2096"/>
                    <a:pt x="1322" y="2120"/>
                    <a:pt x="1369" y="2156"/>
                  </a:cubicBezTo>
                  <a:cubicBezTo>
                    <a:pt x="1405" y="2179"/>
                    <a:pt x="1429" y="2215"/>
                    <a:pt x="1441" y="2263"/>
                  </a:cubicBezTo>
                  <a:cubicBezTo>
                    <a:pt x="1476" y="2346"/>
                    <a:pt x="1465" y="2453"/>
                    <a:pt x="1417" y="2537"/>
                  </a:cubicBezTo>
                  <a:cubicBezTo>
                    <a:pt x="1369" y="2632"/>
                    <a:pt x="1298" y="2727"/>
                    <a:pt x="1226" y="2799"/>
                  </a:cubicBezTo>
                  <a:cubicBezTo>
                    <a:pt x="1072" y="2941"/>
                    <a:pt x="869" y="3049"/>
                    <a:pt x="643" y="3060"/>
                  </a:cubicBezTo>
                  <a:cubicBezTo>
                    <a:pt x="627" y="3061"/>
                    <a:pt x="610" y="3062"/>
                    <a:pt x="594" y="3062"/>
                  </a:cubicBezTo>
                  <a:cubicBezTo>
                    <a:pt x="386" y="3062"/>
                    <a:pt x="188" y="2992"/>
                    <a:pt x="0" y="2882"/>
                  </a:cubicBezTo>
                  <a:lnTo>
                    <a:pt x="0" y="2882"/>
                  </a:lnTo>
                  <a:cubicBezTo>
                    <a:pt x="167" y="3037"/>
                    <a:pt x="405" y="3132"/>
                    <a:pt x="643" y="3132"/>
                  </a:cubicBezTo>
                  <a:cubicBezTo>
                    <a:pt x="881" y="3132"/>
                    <a:pt x="1119" y="3037"/>
                    <a:pt x="1298" y="2882"/>
                  </a:cubicBezTo>
                  <a:cubicBezTo>
                    <a:pt x="1393" y="2810"/>
                    <a:pt x="1465" y="2715"/>
                    <a:pt x="1524" y="2596"/>
                  </a:cubicBezTo>
                  <a:cubicBezTo>
                    <a:pt x="1584" y="2477"/>
                    <a:pt x="1607" y="2346"/>
                    <a:pt x="1560" y="2215"/>
                  </a:cubicBezTo>
                  <a:cubicBezTo>
                    <a:pt x="1548" y="2156"/>
                    <a:pt x="1488" y="2096"/>
                    <a:pt x="1441" y="2048"/>
                  </a:cubicBezTo>
                  <a:cubicBezTo>
                    <a:pt x="1405" y="2013"/>
                    <a:pt x="1345" y="1965"/>
                    <a:pt x="1262" y="1941"/>
                  </a:cubicBezTo>
                  <a:cubicBezTo>
                    <a:pt x="1236" y="1937"/>
                    <a:pt x="1211" y="1935"/>
                    <a:pt x="1186" y="1935"/>
                  </a:cubicBezTo>
                  <a:cubicBezTo>
                    <a:pt x="1073" y="1935"/>
                    <a:pt x="969" y="1976"/>
                    <a:pt x="881" y="2025"/>
                  </a:cubicBezTo>
                  <a:cubicBezTo>
                    <a:pt x="774" y="2084"/>
                    <a:pt x="691" y="2156"/>
                    <a:pt x="595" y="2167"/>
                  </a:cubicBezTo>
                  <a:cubicBezTo>
                    <a:pt x="548" y="2167"/>
                    <a:pt x="524" y="2167"/>
                    <a:pt x="500" y="2144"/>
                  </a:cubicBezTo>
                  <a:cubicBezTo>
                    <a:pt x="464" y="2108"/>
                    <a:pt x="441" y="2060"/>
                    <a:pt x="417" y="2025"/>
                  </a:cubicBezTo>
                  <a:cubicBezTo>
                    <a:pt x="333" y="1822"/>
                    <a:pt x="298" y="1584"/>
                    <a:pt x="274" y="1370"/>
                  </a:cubicBezTo>
                  <a:cubicBezTo>
                    <a:pt x="238" y="1144"/>
                    <a:pt x="226" y="905"/>
                    <a:pt x="214" y="679"/>
                  </a:cubicBezTo>
                  <a:cubicBezTo>
                    <a:pt x="179" y="453"/>
                    <a:pt x="179" y="227"/>
                    <a:pt x="167"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210;p49">
              <a:extLst>
                <a:ext uri="{FF2B5EF4-FFF2-40B4-BE49-F238E27FC236}">
                  <a16:creationId xmlns:a16="http://schemas.microsoft.com/office/drawing/2014/main" id="{05C7687B-9EA5-4B50-800B-3CC089EAD670}"/>
                </a:ext>
              </a:extLst>
            </p:cNvPr>
            <p:cNvSpPr/>
            <p:nvPr/>
          </p:nvSpPr>
          <p:spPr>
            <a:xfrm>
              <a:off x="3845314" y="2041803"/>
              <a:ext cx="61384" cy="35344"/>
            </a:xfrm>
            <a:custGeom>
              <a:avLst/>
              <a:gdLst/>
              <a:ahLst/>
              <a:cxnLst/>
              <a:rect l="l" t="t" r="r" b="b"/>
              <a:pathLst>
                <a:path w="1346" h="775" extrusionOk="0">
                  <a:moveTo>
                    <a:pt x="714" y="0"/>
                  </a:moveTo>
                  <a:cubicBezTo>
                    <a:pt x="702" y="0"/>
                    <a:pt x="691" y="0"/>
                    <a:pt x="679" y="1"/>
                  </a:cubicBezTo>
                  <a:cubicBezTo>
                    <a:pt x="298" y="1"/>
                    <a:pt x="0" y="167"/>
                    <a:pt x="0" y="393"/>
                  </a:cubicBezTo>
                  <a:cubicBezTo>
                    <a:pt x="0" y="596"/>
                    <a:pt x="298" y="774"/>
                    <a:pt x="679" y="774"/>
                  </a:cubicBezTo>
                  <a:cubicBezTo>
                    <a:pt x="1048" y="774"/>
                    <a:pt x="1346" y="608"/>
                    <a:pt x="1346" y="393"/>
                  </a:cubicBezTo>
                  <a:cubicBezTo>
                    <a:pt x="1346" y="174"/>
                    <a:pt x="1067" y="0"/>
                    <a:pt x="714"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211;p49">
              <a:extLst>
                <a:ext uri="{FF2B5EF4-FFF2-40B4-BE49-F238E27FC236}">
                  <a16:creationId xmlns:a16="http://schemas.microsoft.com/office/drawing/2014/main" id="{B96D7A32-E827-43C7-88A6-2F681DF81865}"/>
                </a:ext>
              </a:extLst>
            </p:cNvPr>
            <p:cNvSpPr/>
            <p:nvPr/>
          </p:nvSpPr>
          <p:spPr>
            <a:xfrm>
              <a:off x="4197697" y="2041803"/>
              <a:ext cx="61384" cy="35344"/>
            </a:xfrm>
            <a:custGeom>
              <a:avLst/>
              <a:gdLst/>
              <a:ahLst/>
              <a:cxnLst/>
              <a:rect l="l" t="t" r="r" b="b"/>
              <a:pathLst>
                <a:path w="1346" h="775" extrusionOk="0">
                  <a:moveTo>
                    <a:pt x="703" y="0"/>
                  </a:moveTo>
                  <a:cubicBezTo>
                    <a:pt x="691" y="0"/>
                    <a:pt x="679" y="0"/>
                    <a:pt x="667" y="1"/>
                  </a:cubicBezTo>
                  <a:cubicBezTo>
                    <a:pt x="298" y="1"/>
                    <a:pt x="1" y="167"/>
                    <a:pt x="1" y="393"/>
                  </a:cubicBezTo>
                  <a:cubicBezTo>
                    <a:pt x="1" y="596"/>
                    <a:pt x="298" y="774"/>
                    <a:pt x="667" y="774"/>
                  </a:cubicBezTo>
                  <a:cubicBezTo>
                    <a:pt x="1048" y="774"/>
                    <a:pt x="1346" y="608"/>
                    <a:pt x="1346" y="393"/>
                  </a:cubicBezTo>
                  <a:cubicBezTo>
                    <a:pt x="1346" y="174"/>
                    <a:pt x="1067" y="0"/>
                    <a:pt x="703"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212;p49">
              <a:extLst>
                <a:ext uri="{FF2B5EF4-FFF2-40B4-BE49-F238E27FC236}">
                  <a16:creationId xmlns:a16="http://schemas.microsoft.com/office/drawing/2014/main" id="{21D6A83E-4B0C-41C8-B54F-F3D4857ED15B}"/>
                </a:ext>
              </a:extLst>
            </p:cNvPr>
            <p:cNvSpPr/>
            <p:nvPr/>
          </p:nvSpPr>
          <p:spPr>
            <a:xfrm>
              <a:off x="3791045" y="1726354"/>
              <a:ext cx="545162" cy="267200"/>
            </a:xfrm>
            <a:custGeom>
              <a:avLst/>
              <a:gdLst/>
              <a:ahLst/>
              <a:cxnLst/>
              <a:rect l="l" t="t" r="r" b="b"/>
              <a:pathLst>
                <a:path w="11954" h="5859" extrusionOk="0">
                  <a:moveTo>
                    <a:pt x="6025" y="0"/>
                  </a:moveTo>
                  <a:cubicBezTo>
                    <a:pt x="142" y="0"/>
                    <a:pt x="0" y="4597"/>
                    <a:pt x="381" y="5846"/>
                  </a:cubicBezTo>
                  <a:cubicBezTo>
                    <a:pt x="381" y="5846"/>
                    <a:pt x="461" y="5858"/>
                    <a:pt x="619" y="5858"/>
                  </a:cubicBezTo>
                  <a:cubicBezTo>
                    <a:pt x="1373" y="5858"/>
                    <a:pt x="3900" y="5582"/>
                    <a:pt x="8060" y="2405"/>
                  </a:cubicBezTo>
                  <a:cubicBezTo>
                    <a:pt x="8060" y="2405"/>
                    <a:pt x="8965" y="5310"/>
                    <a:pt x="11013" y="5858"/>
                  </a:cubicBezTo>
                  <a:cubicBezTo>
                    <a:pt x="11013" y="5858"/>
                    <a:pt x="11954" y="0"/>
                    <a:pt x="6048" y="0"/>
                  </a:cubicBezTo>
                  <a:cubicBezTo>
                    <a:pt x="6041" y="0"/>
                    <a:pt x="6033" y="0"/>
                    <a:pt x="6025" y="0"/>
                  </a:cubicBezTo>
                  <a:close/>
                </a:path>
              </a:pathLst>
            </a:custGeom>
            <a:solidFill>
              <a:srgbClr val="F2E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213;p49">
              <a:extLst>
                <a:ext uri="{FF2B5EF4-FFF2-40B4-BE49-F238E27FC236}">
                  <a16:creationId xmlns:a16="http://schemas.microsoft.com/office/drawing/2014/main" id="{6CC41ABD-EE52-4B47-9F02-D55FE03FC52E}"/>
                </a:ext>
              </a:extLst>
            </p:cNvPr>
            <p:cNvSpPr/>
            <p:nvPr/>
          </p:nvSpPr>
          <p:spPr>
            <a:xfrm>
              <a:off x="3791045" y="1726354"/>
              <a:ext cx="545162" cy="267200"/>
            </a:xfrm>
            <a:custGeom>
              <a:avLst/>
              <a:gdLst/>
              <a:ahLst/>
              <a:cxnLst/>
              <a:rect l="l" t="t" r="r" b="b"/>
              <a:pathLst>
                <a:path w="11954" h="5859" extrusionOk="0">
                  <a:moveTo>
                    <a:pt x="6025" y="0"/>
                  </a:moveTo>
                  <a:cubicBezTo>
                    <a:pt x="142" y="0"/>
                    <a:pt x="0" y="4597"/>
                    <a:pt x="381" y="5846"/>
                  </a:cubicBezTo>
                  <a:cubicBezTo>
                    <a:pt x="381" y="5846"/>
                    <a:pt x="461" y="5858"/>
                    <a:pt x="619" y="5858"/>
                  </a:cubicBezTo>
                  <a:cubicBezTo>
                    <a:pt x="1373" y="5858"/>
                    <a:pt x="3900" y="5582"/>
                    <a:pt x="8060" y="2405"/>
                  </a:cubicBezTo>
                  <a:cubicBezTo>
                    <a:pt x="8060" y="2405"/>
                    <a:pt x="8965" y="5310"/>
                    <a:pt x="11013" y="5858"/>
                  </a:cubicBezTo>
                  <a:cubicBezTo>
                    <a:pt x="11013" y="5858"/>
                    <a:pt x="11954" y="0"/>
                    <a:pt x="6048" y="0"/>
                  </a:cubicBezTo>
                  <a:cubicBezTo>
                    <a:pt x="6041" y="0"/>
                    <a:pt x="6033" y="0"/>
                    <a:pt x="6025" y="0"/>
                  </a:cubicBezTo>
                  <a:close/>
                </a:path>
              </a:pathLst>
            </a:custGeom>
            <a:solidFill>
              <a:srgbClr val="F2E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214;p49">
              <a:extLst>
                <a:ext uri="{FF2B5EF4-FFF2-40B4-BE49-F238E27FC236}">
                  <a16:creationId xmlns:a16="http://schemas.microsoft.com/office/drawing/2014/main" id="{E581DFB0-EDF8-492D-9B95-611006188B36}"/>
                </a:ext>
              </a:extLst>
            </p:cNvPr>
            <p:cNvSpPr/>
            <p:nvPr/>
          </p:nvSpPr>
          <p:spPr>
            <a:xfrm>
              <a:off x="3791045" y="1726354"/>
              <a:ext cx="545162" cy="267200"/>
            </a:xfrm>
            <a:custGeom>
              <a:avLst/>
              <a:gdLst/>
              <a:ahLst/>
              <a:cxnLst/>
              <a:rect l="l" t="t" r="r" b="b"/>
              <a:pathLst>
                <a:path w="11954" h="5859" extrusionOk="0">
                  <a:moveTo>
                    <a:pt x="6025" y="0"/>
                  </a:moveTo>
                  <a:cubicBezTo>
                    <a:pt x="142" y="0"/>
                    <a:pt x="0" y="4597"/>
                    <a:pt x="381" y="5846"/>
                  </a:cubicBezTo>
                  <a:cubicBezTo>
                    <a:pt x="381" y="5846"/>
                    <a:pt x="461" y="5858"/>
                    <a:pt x="619" y="5858"/>
                  </a:cubicBezTo>
                  <a:cubicBezTo>
                    <a:pt x="1373" y="5858"/>
                    <a:pt x="3900" y="5582"/>
                    <a:pt x="8060" y="2405"/>
                  </a:cubicBezTo>
                  <a:cubicBezTo>
                    <a:pt x="8060" y="2405"/>
                    <a:pt x="8965" y="5310"/>
                    <a:pt x="11013" y="5858"/>
                  </a:cubicBezTo>
                  <a:cubicBezTo>
                    <a:pt x="11013" y="5858"/>
                    <a:pt x="11954" y="0"/>
                    <a:pt x="6048" y="0"/>
                  </a:cubicBezTo>
                  <a:cubicBezTo>
                    <a:pt x="6041" y="0"/>
                    <a:pt x="6033" y="0"/>
                    <a:pt x="6025"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215;p49">
              <a:extLst>
                <a:ext uri="{FF2B5EF4-FFF2-40B4-BE49-F238E27FC236}">
                  <a16:creationId xmlns:a16="http://schemas.microsoft.com/office/drawing/2014/main" id="{B772FF93-9E0B-4D0B-8A8A-22565680D5C5}"/>
                </a:ext>
              </a:extLst>
            </p:cNvPr>
            <p:cNvSpPr/>
            <p:nvPr/>
          </p:nvSpPr>
          <p:spPr>
            <a:xfrm>
              <a:off x="3791000" y="1694841"/>
              <a:ext cx="545208" cy="298165"/>
            </a:xfrm>
            <a:custGeom>
              <a:avLst/>
              <a:gdLst/>
              <a:ahLst/>
              <a:cxnLst/>
              <a:rect l="l" t="t" r="r" b="b"/>
              <a:pathLst>
                <a:path w="11955" h="6538" extrusionOk="0">
                  <a:moveTo>
                    <a:pt x="6049" y="0"/>
                  </a:moveTo>
                  <a:cubicBezTo>
                    <a:pt x="144" y="0"/>
                    <a:pt x="1" y="5156"/>
                    <a:pt x="382" y="6525"/>
                  </a:cubicBezTo>
                  <a:cubicBezTo>
                    <a:pt x="382" y="6525"/>
                    <a:pt x="459" y="6538"/>
                    <a:pt x="611" y="6538"/>
                  </a:cubicBezTo>
                  <a:cubicBezTo>
                    <a:pt x="1353" y="6538"/>
                    <a:pt x="3884" y="6235"/>
                    <a:pt x="8061" y="2679"/>
                  </a:cubicBezTo>
                  <a:cubicBezTo>
                    <a:pt x="8061" y="2679"/>
                    <a:pt x="8966" y="5930"/>
                    <a:pt x="11014" y="6537"/>
                  </a:cubicBezTo>
                  <a:cubicBezTo>
                    <a:pt x="11014" y="6537"/>
                    <a:pt x="11955" y="0"/>
                    <a:pt x="60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216;p49">
              <a:extLst>
                <a:ext uri="{FF2B5EF4-FFF2-40B4-BE49-F238E27FC236}">
                  <a16:creationId xmlns:a16="http://schemas.microsoft.com/office/drawing/2014/main" id="{CB2999AA-92CC-45E6-B291-19F8FF12CB2A}"/>
                </a:ext>
              </a:extLst>
            </p:cNvPr>
            <p:cNvSpPr/>
            <p:nvPr/>
          </p:nvSpPr>
          <p:spPr>
            <a:xfrm>
              <a:off x="4018518" y="2106972"/>
              <a:ext cx="54863" cy="10900"/>
            </a:xfrm>
            <a:custGeom>
              <a:avLst/>
              <a:gdLst/>
              <a:ahLst/>
              <a:cxnLst/>
              <a:rect l="l" t="t" r="r" b="b"/>
              <a:pathLst>
                <a:path w="1203" h="239" extrusionOk="0">
                  <a:moveTo>
                    <a:pt x="0" y="0"/>
                  </a:moveTo>
                  <a:lnTo>
                    <a:pt x="0" y="0"/>
                  </a:lnTo>
                  <a:cubicBezTo>
                    <a:pt x="84" y="72"/>
                    <a:pt x="179" y="119"/>
                    <a:pt x="286" y="179"/>
                  </a:cubicBezTo>
                  <a:cubicBezTo>
                    <a:pt x="393" y="215"/>
                    <a:pt x="512" y="238"/>
                    <a:pt x="608" y="238"/>
                  </a:cubicBezTo>
                  <a:cubicBezTo>
                    <a:pt x="715" y="238"/>
                    <a:pt x="834" y="227"/>
                    <a:pt x="941" y="179"/>
                  </a:cubicBezTo>
                  <a:cubicBezTo>
                    <a:pt x="1048" y="155"/>
                    <a:pt x="1132" y="72"/>
                    <a:pt x="1203" y="0"/>
                  </a:cubicBezTo>
                  <a:lnTo>
                    <a:pt x="1203" y="0"/>
                  </a:lnTo>
                  <a:cubicBezTo>
                    <a:pt x="1108" y="36"/>
                    <a:pt x="1012" y="60"/>
                    <a:pt x="905" y="72"/>
                  </a:cubicBezTo>
                  <a:cubicBezTo>
                    <a:pt x="810" y="96"/>
                    <a:pt x="715" y="96"/>
                    <a:pt x="608" y="96"/>
                  </a:cubicBezTo>
                  <a:cubicBezTo>
                    <a:pt x="405" y="96"/>
                    <a:pt x="215" y="48"/>
                    <a:pt x="0"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217;p49">
              <a:extLst>
                <a:ext uri="{FF2B5EF4-FFF2-40B4-BE49-F238E27FC236}">
                  <a16:creationId xmlns:a16="http://schemas.microsoft.com/office/drawing/2014/main" id="{EBD35A38-FAC8-4427-B620-D51F5E2F5653}"/>
                </a:ext>
              </a:extLst>
            </p:cNvPr>
            <p:cNvSpPr/>
            <p:nvPr/>
          </p:nvSpPr>
          <p:spPr>
            <a:xfrm>
              <a:off x="4074429" y="2038154"/>
              <a:ext cx="27728" cy="28686"/>
            </a:xfrm>
            <a:custGeom>
              <a:avLst/>
              <a:gdLst/>
              <a:ahLst/>
              <a:cxnLst/>
              <a:rect l="l" t="t" r="r" b="b"/>
              <a:pathLst>
                <a:path w="608" h="629" extrusionOk="0">
                  <a:moveTo>
                    <a:pt x="261" y="0"/>
                  </a:moveTo>
                  <a:cubicBezTo>
                    <a:pt x="128" y="0"/>
                    <a:pt x="1" y="92"/>
                    <a:pt x="1" y="92"/>
                  </a:cubicBezTo>
                  <a:lnTo>
                    <a:pt x="394" y="628"/>
                  </a:lnTo>
                  <a:cubicBezTo>
                    <a:pt x="560" y="414"/>
                    <a:pt x="608" y="235"/>
                    <a:pt x="429" y="69"/>
                  </a:cubicBezTo>
                  <a:cubicBezTo>
                    <a:pt x="379" y="18"/>
                    <a:pt x="319" y="0"/>
                    <a:pt x="261"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218;p49">
              <a:extLst>
                <a:ext uri="{FF2B5EF4-FFF2-40B4-BE49-F238E27FC236}">
                  <a16:creationId xmlns:a16="http://schemas.microsoft.com/office/drawing/2014/main" id="{E50479C1-8FA7-4510-9572-8276D545D958}"/>
                </a:ext>
              </a:extLst>
            </p:cNvPr>
            <p:cNvSpPr/>
            <p:nvPr/>
          </p:nvSpPr>
          <p:spPr>
            <a:xfrm>
              <a:off x="3906652" y="2513130"/>
              <a:ext cx="369264" cy="207457"/>
            </a:xfrm>
            <a:custGeom>
              <a:avLst/>
              <a:gdLst/>
              <a:ahLst/>
              <a:cxnLst/>
              <a:rect l="l" t="t" r="r" b="b"/>
              <a:pathLst>
                <a:path w="8097" h="4549" extrusionOk="0">
                  <a:moveTo>
                    <a:pt x="1" y="1227"/>
                  </a:moveTo>
                  <a:cubicBezTo>
                    <a:pt x="1" y="1227"/>
                    <a:pt x="4478" y="3941"/>
                    <a:pt x="8097" y="0"/>
                  </a:cubicBezTo>
                  <a:cubicBezTo>
                    <a:pt x="8097" y="0"/>
                    <a:pt x="5061" y="4548"/>
                    <a:pt x="1" y="1227"/>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219;p49">
              <a:extLst>
                <a:ext uri="{FF2B5EF4-FFF2-40B4-BE49-F238E27FC236}">
                  <a16:creationId xmlns:a16="http://schemas.microsoft.com/office/drawing/2014/main" id="{CD959891-BDE3-46EB-8923-3CB60928E786}"/>
                </a:ext>
              </a:extLst>
            </p:cNvPr>
            <p:cNvSpPr/>
            <p:nvPr/>
          </p:nvSpPr>
          <p:spPr>
            <a:xfrm>
              <a:off x="3851835" y="2684696"/>
              <a:ext cx="451261" cy="52172"/>
            </a:xfrm>
            <a:custGeom>
              <a:avLst/>
              <a:gdLst/>
              <a:ahLst/>
              <a:cxnLst/>
              <a:rect l="l" t="t" r="r" b="b"/>
              <a:pathLst>
                <a:path w="9895" h="1144" extrusionOk="0">
                  <a:moveTo>
                    <a:pt x="0" y="1144"/>
                  </a:moveTo>
                  <a:cubicBezTo>
                    <a:pt x="0" y="1144"/>
                    <a:pt x="4858" y="1"/>
                    <a:pt x="9894" y="358"/>
                  </a:cubicBezTo>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220;p49">
              <a:extLst>
                <a:ext uri="{FF2B5EF4-FFF2-40B4-BE49-F238E27FC236}">
                  <a16:creationId xmlns:a16="http://schemas.microsoft.com/office/drawing/2014/main" id="{ACB361C9-F4D5-432C-859D-5B4D9DDFF0E1}"/>
                </a:ext>
              </a:extLst>
            </p:cNvPr>
            <p:cNvSpPr/>
            <p:nvPr/>
          </p:nvSpPr>
          <p:spPr>
            <a:xfrm>
              <a:off x="3850741" y="3116346"/>
              <a:ext cx="22301" cy="30464"/>
            </a:xfrm>
            <a:custGeom>
              <a:avLst/>
              <a:gdLst/>
              <a:ahLst/>
              <a:cxnLst/>
              <a:rect l="l" t="t" r="r" b="b"/>
              <a:pathLst>
                <a:path w="489" h="668" extrusionOk="0">
                  <a:moveTo>
                    <a:pt x="489" y="1"/>
                  </a:moveTo>
                  <a:lnTo>
                    <a:pt x="0" y="406"/>
                  </a:lnTo>
                  <a:lnTo>
                    <a:pt x="143" y="668"/>
                  </a:lnTo>
                  <a:lnTo>
                    <a:pt x="489" y="584"/>
                  </a:lnTo>
                  <a:lnTo>
                    <a:pt x="489" y="1"/>
                  </a:lnTo>
                  <a:close/>
                </a:path>
              </a:pathLst>
            </a:custGeom>
            <a:solidFill>
              <a:srgbClr val="EDAA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221;p49">
              <a:extLst>
                <a:ext uri="{FF2B5EF4-FFF2-40B4-BE49-F238E27FC236}">
                  <a16:creationId xmlns:a16="http://schemas.microsoft.com/office/drawing/2014/main" id="{14D9A507-CA6E-4784-B110-10CCFA5AD34D}"/>
                </a:ext>
              </a:extLst>
            </p:cNvPr>
            <p:cNvSpPr/>
            <p:nvPr/>
          </p:nvSpPr>
          <p:spPr>
            <a:xfrm>
              <a:off x="3759533" y="2932285"/>
              <a:ext cx="443645" cy="312805"/>
            </a:xfrm>
            <a:custGeom>
              <a:avLst/>
              <a:gdLst/>
              <a:ahLst/>
              <a:cxnLst/>
              <a:rect l="l" t="t" r="r" b="b"/>
              <a:pathLst>
                <a:path w="9728" h="6859" extrusionOk="0">
                  <a:moveTo>
                    <a:pt x="9597" y="6061"/>
                  </a:moveTo>
                  <a:cubicBezTo>
                    <a:pt x="9370" y="5573"/>
                    <a:pt x="9537" y="4894"/>
                    <a:pt x="9728" y="4299"/>
                  </a:cubicBezTo>
                  <a:cubicBezTo>
                    <a:pt x="9716" y="4216"/>
                    <a:pt x="9680" y="4120"/>
                    <a:pt x="9668" y="4037"/>
                  </a:cubicBezTo>
                  <a:cubicBezTo>
                    <a:pt x="9382" y="3882"/>
                    <a:pt x="9323" y="3561"/>
                    <a:pt x="9442" y="3311"/>
                  </a:cubicBezTo>
                  <a:lnTo>
                    <a:pt x="9311" y="2989"/>
                  </a:lnTo>
                  <a:cubicBezTo>
                    <a:pt x="9204" y="2775"/>
                    <a:pt x="9228" y="2501"/>
                    <a:pt x="9418" y="2334"/>
                  </a:cubicBezTo>
                  <a:cubicBezTo>
                    <a:pt x="9347" y="2263"/>
                    <a:pt x="9263" y="2203"/>
                    <a:pt x="9192" y="2192"/>
                  </a:cubicBezTo>
                  <a:lnTo>
                    <a:pt x="9120" y="394"/>
                  </a:lnTo>
                  <a:lnTo>
                    <a:pt x="8954" y="60"/>
                  </a:lnTo>
                  <a:lnTo>
                    <a:pt x="4882" y="275"/>
                  </a:lnTo>
                  <a:cubicBezTo>
                    <a:pt x="4822" y="179"/>
                    <a:pt x="4775" y="120"/>
                    <a:pt x="4775" y="120"/>
                  </a:cubicBezTo>
                  <a:cubicBezTo>
                    <a:pt x="4775" y="120"/>
                    <a:pt x="6311" y="358"/>
                    <a:pt x="5977" y="13"/>
                  </a:cubicBezTo>
                  <a:lnTo>
                    <a:pt x="5977" y="13"/>
                  </a:lnTo>
                  <a:cubicBezTo>
                    <a:pt x="5918" y="48"/>
                    <a:pt x="5846" y="60"/>
                    <a:pt x="5775" y="60"/>
                  </a:cubicBezTo>
                  <a:cubicBezTo>
                    <a:pt x="4548" y="60"/>
                    <a:pt x="3334" y="132"/>
                    <a:pt x="2108" y="60"/>
                  </a:cubicBezTo>
                  <a:cubicBezTo>
                    <a:pt x="2024" y="60"/>
                    <a:pt x="1941" y="36"/>
                    <a:pt x="1881" y="1"/>
                  </a:cubicBezTo>
                  <a:cubicBezTo>
                    <a:pt x="1881" y="167"/>
                    <a:pt x="1881" y="310"/>
                    <a:pt x="1917" y="429"/>
                  </a:cubicBezTo>
                  <a:lnTo>
                    <a:pt x="179" y="525"/>
                  </a:lnTo>
                  <a:lnTo>
                    <a:pt x="0" y="1060"/>
                  </a:lnTo>
                  <a:lnTo>
                    <a:pt x="155" y="1501"/>
                  </a:lnTo>
                  <a:cubicBezTo>
                    <a:pt x="95" y="1549"/>
                    <a:pt x="36" y="1608"/>
                    <a:pt x="36" y="1656"/>
                  </a:cubicBezTo>
                  <a:cubicBezTo>
                    <a:pt x="24" y="1727"/>
                    <a:pt x="500" y="2930"/>
                    <a:pt x="607" y="2989"/>
                  </a:cubicBezTo>
                  <a:cubicBezTo>
                    <a:pt x="655" y="3025"/>
                    <a:pt x="679" y="3025"/>
                    <a:pt x="715" y="3037"/>
                  </a:cubicBezTo>
                  <a:lnTo>
                    <a:pt x="1989" y="6644"/>
                  </a:lnTo>
                  <a:lnTo>
                    <a:pt x="9406" y="6859"/>
                  </a:lnTo>
                  <a:lnTo>
                    <a:pt x="9370" y="6144"/>
                  </a:lnTo>
                  <a:cubicBezTo>
                    <a:pt x="9430" y="6109"/>
                    <a:pt x="9501" y="6073"/>
                    <a:pt x="9597" y="6061"/>
                  </a:cubicBez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222;p49">
              <a:extLst>
                <a:ext uri="{FF2B5EF4-FFF2-40B4-BE49-F238E27FC236}">
                  <a16:creationId xmlns:a16="http://schemas.microsoft.com/office/drawing/2014/main" id="{BBAED8D0-D759-46EB-B5A3-E1E3247504C0}"/>
                </a:ext>
              </a:extLst>
            </p:cNvPr>
            <p:cNvSpPr/>
            <p:nvPr/>
          </p:nvSpPr>
          <p:spPr>
            <a:xfrm>
              <a:off x="3791000" y="2964345"/>
              <a:ext cx="35344" cy="73378"/>
            </a:xfrm>
            <a:custGeom>
              <a:avLst/>
              <a:gdLst/>
              <a:ahLst/>
              <a:cxnLst/>
              <a:rect l="l" t="t" r="r" b="b"/>
              <a:pathLst>
                <a:path w="775" h="1609" extrusionOk="0">
                  <a:moveTo>
                    <a:pt x="239" y="0"/>
                  </a:moveTo>
                  <a:cubicBezTo>
                    <a:pt x="239" y="0"/>
                    <a:pt x="36" y="131"/>
                    <a:pt x="13" y="203"/>
                  </a:cubicBezTo>
                  <a:cubicBezTo>
                    <a:pt x="1" y="286"/>
                    <a:pt x="477" y="1489"/>
                    <a:pt x="584" y="1548"/>
                  </a:cubicBezTo>
                  <a:cubicBezTo>
                    <a:pt x="665" y="1602"/>
                    <a:pt x="731" y="1608"/>
                    <a:pt x="760" y="1608"/>
                  </a:cubicBezTo>
                  <a:cubicBezTo>
                    <a:pt x="769" y="1608"/>
                    <a:pt x="775" y="1608"/>
                    <a:pt x="775" y="1608"/>
                  </a:cubicBezTo>
                  <a:lnTo>
                    <a:pt x="23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223;p49">
              <a:extLst>
                <a:ext uri="{FF2B5EF4-FFF2-40B4-BE49-F238E27FC236}">
                  <a16:creationId xmlns:a16="http://schemas.microsoft.com/office/drawing/2014/main" id="{C7B56EBB-2710-4D0B-B42C-7AE60487C1E1}"/>
                </a:ext>
              </a:extLst>
            </p:cNvPr>
            <p:cNvSpPr/>
            <p:nvPr/>
          </p:nvSpPr>
          <p:spPr>
            <a:xfrm>
              <a:off x="3789403" y="2901365"/>
              <a:ext cx="429508" cy="310068"/>
            </a:xfrm>
            <a:custGeom>
              <a:avLst/>
              <a:gdLst/>
              <a:ahLst/>
              <a:cxnLst/>
              <a:rect l="l" t="t" r="r" b="b"/>
              <a:pathLst>
                <a:path w="9418" h="6799" extrusionOk="0">
                  <a:moveTo>
                    <a:pt x="8965" y="0"/>
                  </a:moveTo>
                  <a:lnTo>
                    <a:pt x="0" y="476"/>
                  </a:lnTo>
                  <a:lnTo>
                    <a:pt x="0" y="917"/>
                  </a:lnTo>
                  <a:lnTo>
                    <a:pt x="2000" y="6572"/>
                  </a:lnTo>
                  <a:lnTo>
                    <a:pt x="9418" y="6799"/>
                  </a:lnTo>
                  <a:lnTo>
                    <a:pt x="9418" y="6799"/>
                  </a:lnTo>
                  <a:lnTo>
                    <a:pt x="9132" y="322"/>
                  </a:lnTo>
                  <a:lnTo>
                    <a:pt x="896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224;p49">
              <a:extLst>
                <a:ext uri="{FF2B5EF4-FFF2-40B4-BE49-F238E27FC236}">
                  <a16:creationId xmlns:a16="http://schemas.microsoft.com/office/drawing/2014/main" id="{4A315E7A-8017-4F47-856C-76AB428137E5}"/>
                </a:ext>
              </a:extLst>
            </p:cNvPr>
            <p:cNvSpPr/>
            <p:nvPr/>
          </p:nvSpPr>
          <p:spPr>
            <a:xfrm>
              <a:off x="3789403" y="2943139"/>
              <a:ext cx="0" cy="46"/>
            </a:xfrm>
            <a:custGeom>
              <a:avLst/>
              <a:gdLst/>
              <a:ahLst/>
              <a:cxnLst/>
              <a:rect l="l" t="t" r="r" b="b"/>
              <a:pathLst>
                <a:path h="1" extrusionOk="0">
                  <a:moveTo>
                    <a:pt x="0" y="1"/>
                  </a:move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1225;p49">
              <a:extLst>
                <a:ext uri="{FF2B5EF4-FFF2-40B4-BE49-F238E27FC236}">
                  <a16:creationId xmlns:a16="http://schemas.microsoft.com/office/drawing/2014/main" id="{48C3D36A-DD80-4DAB-888F-2DAE7631D47F}"/>
                </a:ext>
              </a:extLst>
            </p:cNvPr>
            <p:cNvSpPr/>
            <p:nvPr/>
          </p:nvSpPr>
          <p:spPr>
            <a:xfrm>
              <a:off x="3789403" y="2901365"/>
              <a:ext cx="416510" cy="41820"/>
            </a:xfrm>
            <a:custGeom>
              <a:avLst/>
              <a:gdLst/>
              <a:ahLst/>
              <a:cxnLst/>
              <a:rect l="l" t="t" r="r" b="b"/>
              <a:pathLst>
                <a:path w="9133" h="917" extrusionOk="0">
                  <a:moveTo>
                    <a:pt x="8965" y="0"/>
                  </a:moveTo>
                  <a:lnTo>
                    <a:pt x="0" y="476"/>
                  </a:lnTo>
                  <a:lnTo>
                    <a:pt x="0" y="917"/>
                  </a:lnTo>
                  <a:lnTo>
                    <a:pt x="9132" y="322"/>
                  </a:lnTo>
                  <a:lnTo>
                    <a:pt x="896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1226;p49">
              <a:extLst>
                <a:ext uri="{FF2B5EF4-FFF2-40B4-BE49-F238E27FC236}">
                  <a16:creationId xmlns:a16="http://schemas.microsoft.com/office/drawing/2014/main" id="{26083FE4-5A65-4C97-8C5E-568155D08FA0}"/>
                </a:ext>
              </a:extLst>
            </p:cNvPr>
            <p:cNvSpPr/>
            <p:nvPr/>
          </p:nvSpPr>
          <p:spPr>
            <a:xfrm>
              <a:off x="3969631" y="3045157"/>
              <a:ext cx="86376" cy="39859"/>
            </a:xfrm>
            <a:custGeom>
              <a:avLst/>
              <a:gdLst/>
              <a:ahLst/>
              <a:cxnLst/>
              <a:rect l="l" t="t" r="r" b="b"/>
              <a:pathLst>
                <a:path w="1894" h="874" extrusionOk="0">
                  <a:moveTo>
                    <a:pt x="1032" y="0"/>
                  </a:moveTo>
                  <a:cubicBezTo>
                    <a:pt x="1003" y="0"/>
                    <a:pt x="972" y="1"/>
                    <a:pt x="942" y="2"/>
                  </a:cubicBezTo>
                  <a:cubicBezTo>
                    <a:pt x="418" y="14"/>
                    <a:pt x="1" y="217"/>
                    <a:pt x="1" y="455"/>
                  </a:cubicBezTo>
                  <a:cubicBezTo>
                    <a:pt x="1" y="680"/>
                    <a:pt x="385" y="873"/>
                    <a:pt x="870" y="873"/>
                  </a:cubicBezTo>
                  <a:cubicBezTo>
                    <a:pt x="897" y="873"/>
                    <a:pt x="925" y="873"/>
                    <a:pt x="953" y="871"/>
                  </a:cubicBezTo>
                  <a:cubicBezTo>
                    <a:pt x="1477" y="860"/>
                    <a:pt x="1894" y="657"/>
                    <a:pt x="1894" y="419"/>
                  </a:cubicBezTo>
                  <a:cubicBezTo>
                    <a:pt x="1883" y="173"/>
                    <a:pt x="1503" y="0"/>
                    <a:pt x="10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1227;p49">
              <a:extLst>
                <a:ext uri="{FF2B5EF4-FFF2-40B4-BE49-F238E27FC236}">
                  <a16:creationId xmlns:a16="http://schemas.microsoft.com/office/drawing/2014/main" id="{4520ECF7-612E-4FC5-982E-28D43882256B}"/>
                </a:ext>
              </a:extLst>
            </p:cNvPr>
            <p:cNvSpPr/>
            <p:nvPr/>
          </p:nvSpPr>
          <p:spPr>
            <a:xfrm>
              <a:off x="4115701" y="2905697"/>
              <a:ext cx="51625" cy="13089"/>
            </a:xfrm>
            <a:custGeom>
              <a:avLst/>
              <a:gdLst/>
              <a:ahLst/>
              <a:cxnLst/>
              <a:rect l="l" t="t" r="r" b="b"/>
              <a:pathLst>
                <a:path w="1132" h="287" extrusionOk="0">
                  <a:moveTo>
                    <a:pt x="1013" y="0"/>
                  </a:moveTo>
                  <a:lnTo>
                    <a:pt x="96" y="60"/>
                  </a:lnTo>
                  <a:cubicBezTo>
                    <a:pt x="36" y="60"/>
                    <a:pt x="1" y="119"/>
                    <a:pt x="1" y="179"/>
                  </a:cubicBezTo>
                  <a:cubicBezTo>
                    <a:pt x="1" y="239"/>
                    <a:pt x="60" y="286"/>
                    <a:pt x="120" y="286"/>
                  </a:cubicBezTo>
                  <a:lnTo>
                    <a:pt x="1025" y="227"/>
                  </a:lnTo>
                  <a:cubicBezTo>
                    <a:pt x="1084" y="227"/>
                    <a:pt x="1132" y="167"/>
                    <a:pt x="1132" y="108"/>
                  </a:cubicBezTo>
                  <a:cubicBezTo>
                    <a:pt x="1132" y="48"/>
                    <a:pt x="1072" y="0"/>
                    <a:pt x="10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1228;p49">
              <a:extLst>
                <a:ext uri="{FF2B5EF4-FFF2-40B4-BE49-F238E27FC236}">
                  <a16:creationId xmlns:a16="http://schemas.microsoft.com/office/drawing/2014/main" id="{A752CF9F-9B78-4251-889B-2A20172CBBC9}"/>
                </a:ext>
              </a:extLst>
            </p:cNvPr>
            <p:cNvSpPr/>
            <p:nvPr/>
          </p:nvSpPr>
          <p:spPr>
            <a:xfrm>
              <a:off x="3836604" y="3122366"/>
              <a:ext cx="195554" cy="197652"/>
            </a:xfrm>
            <a:custGeom>
              <a:avLst/>
              <a:gdLst/>
              <a:ahLst/>
              <a:cxnLst/>
              <a:rect l="l" t="t" r="r" b="b"/>
              <a:pathLst>
                <a:path w="4288" h="4334" extrusionOk="0">
                  <a:moveTo>
                    <a:pt x="3413" y="1"/>
                  </a:moveTo>
                  <a:cubicBezTo>
                    <a:pt x="2638" y="1"/>
                    <a:pt x="572" y="405"/>
                    <a:pt x="572" y="405"/>
                  </a:cubicBezTo>
                  <a:lnTo>
                    <a:pt x="1" y="2429"/>
                  </a:lnTo>
                  <a:cubicBezTo>
                    <a:pt x="1" y="2429"/>
                    <a:pt x="1977" y="4322"/>
                    <a:pt x="2656" y="4334"/>
                  </a:cubicBezTo>
                  <a:cubicBezTo>
                    <a:pt x="2658" y="4334"/>
                    <a:pt x="2660" y="4334"/>
                    <a:pt x="2662" y="4334"/>
                  </a:cubicBezTo>
                  <a:cubicBezTo>
                    <a:pt x="3308" y="4334"/>
                    <a:pt x="942" y="2429"/>
                    <a:pt x="941" y="2429"/>
                  </a:cubicBezTo>
                  <a:lnTo>
                    <a:pt x="941" y="2429"/>
                  </a:lnTo>
                  <a:cubicBezTo>
                    <a:pt x="942" y="2429"/>
                    <a:pt x="2333" y="3025"/>
                    <a:pt x="3194" y="3025"/>
                  </a:cubicBezTo>
                  <a:cubicBezTo>
                    <a:pt x="3428" y="3025"/>
                    <a:pt x="3622" y="2981"/>
                    <a:pt x="3739" y="2869"/>
                  </a:cubicBezTo>
                  <a:cubicBezTo>
                    <a:pt x="4287" y="2357"/>
                    <a:pt x="1263" y="1691"/>
                    <a:pt x="1263" y="1691"/>
                  </a:cubicBezTo>
                  <a:cubicBezTo>
                    <a:pt x="1263" y="1691"/>
                    <a:pt x="3108" y="1548"/>
                    <a:pt x="3549" y="1179"/>
                  </a:cubicBezTo>
                  <a:cubicBezTo>
                    <a:pt x="3930" y="840"/>
                    <a:pt x="1733" y="821"/>
                    <a:pt x="1240" y="821"/>
                  </a:cubicBezTo>
                  <a:cubicBezTo>
                    <a:pt x="1179" y="821"/>
                    <a:pt x="1144" y="821"/>
                    <a:pt x="1144" y="821"/>
                  </a:cubicBezTo>
                  <a:cubicBezTo>
                    <a:pt x="1144" y="821"/>
                    <a:pt x="3478" y="464"/>
                    <a:pt x="3692" y="107"/>
                  </a:cubicBezTo>
                  <a:cubicBezTo>
                    <a:pt x="3740" y="31"/>
                    <a:pt x="3625" y="1"/>
                    <a:pt x="3413"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1229;p49">
              <a:extLst>
                <a:ext uri="{FF2B5EF4-FFF2-40B4-BE49-F238E27FC236}">
                  <a16:creationId xmlns:a16="http://schemas.microsoft.com/office/drawing/2014/main" id="{85A7583B-3BCB-4CBB-9219-C6742B59402A}"/>
                </a:ext>
              </a:extLst>
            </p:cNvPr>
            <p:cNvSpPr/>
            <p:nvPr/>
          </p:nvSpPr>
          <p:spPr>
            <a:xfrm>
              <a:off x="4211834" y="2764595"/>
              <a:ext cx="406158" cy="458239"/>
            </a:xfrm>
            <a:custGeom>
              <a:avLst/>
              <a:gdLst/>
              <a:ahLst/>
              <a:cxnLst/>
              <a:rect l="l" t="t" r="r" b="b"/>
              <a:pathLst>
                <a:path w="8906" h="10048" extrusionOk="0">
                  <a:moveTo>
                    <a:pt x="6385" y="0"/>
                  </a:moveTo>
                  <a:cubicBezTo>
                    <a:pt x="5104" y="0"/>
                    <a:pt x="4056" y="475"/>
                    <a:pt x="4072" y="475"/>
                  </a:cubicBezTo>
                  <a:cubicBezTo>
                    <a:pt x="2905" y="3725"/>
                    <a:pt x="0" y="8035"/>
                    <a:pt x="0" y="8035"/>
                  </a:cubicBezTo>
                  <a:lnTo>
                    <a:pt x="560" y="10048"/>
                  </a:lnTo>
                  <a:cubicBezTo>
                    <a:pt x="8906" y="7476"/>
                    <a:pt x="8418" y="499"/>
                    <a:pt x="8418" y="499"/>
                  </a:cubicBezTo>
                  <a:cubicBezTo>
                    <a:pt x="7753" y="124"/>
                    <a:pt x="7039" y="0"/>
                    <a:pt x="6385"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1230;p49">
              <a:extLst>
                <a:ext uri="{FF2B5EF4-FFF2-40B4-BE49-F238E27FC236}">
                  <a16:creationId xmlns:a16="http://schemas.microsoft.com/office/drawing/2014/main" id="{862B4ADC-B816-43D7-8F24-D5CA97AF78E8}"/>
                </a:ext>
              </a:extLst>
            </p:cNvPr>
            <p:cNvSpPr/>
            <p:nvPr/>
          </p:nvSpPr>
          <p:spPr>
            <a:xfrm>
              <a:off x="4041868" y="3112607"/>
              <a:ext cx="195509" cy="197652"/>
            </a:xfrm>
            <a:custGeom>
              <a:avLst/>
              <a:gdLst/>
              <a:ahLst/>
              <a:cxnLst/>
              <a:rect l="l" t="t" r="r" b="b"/>
              <a:pathLst>
                <a:path w="4287" h="4334" extrusionOk="0">
                  <a:moveTo>
                    <a:pt x="874" y="0"/>
                  </a:moveTo>
                  <a:cubicBezTo>
                    <a:pt x="663" y="0"/>
                    <a:pt x="547" y="30"/>
                    <a:pt x="596" y="107"/>
                  </a:cubicBezTo>
                  <a:cubicBezTo>
                    <a:pt x="798" y="464"/>
                    <a:pt x="3132" y="821"/>
                    <a:pt x="3132" y="821"/>
                  </a:cubicBezTo>
                  <a:cubicBezTo>
                    <a:pt x="3132" y="821"/>
                    <a:pt x="3121" y="821"/>
                    <a:pt x="3102" y="821"/>
                  </a:cubicBezTo>
                  <a:cubicBezTo>
                    <a:pt x="2802" y="821"/>
                    <a:pt x="336" y="832"/>
                    <a:pt x="739" y="1178"/>
                  </a:cubicBezTo>
                  <a:cubicBezTo>
                    <a:pt x="1167" y="1559"/>
                    <a:pt x="3013" y="1702"/>
                    <a:pt x="3013" y="1702"/>
                  </a:cubicBezTo>
                  <a:cubicBezTo>
                    <a:pt x="3013" y="1702"/>
                    <a:pt x="0" y="2357"/>
                    <a:pt x="548" y="2881"/>
                  </a:cubicBezTo>
                  <a:cubicBezTo>
                    <a:pt x="664" y="2992"/>
                    <a:pt x="856" y="3035"/>
                    <a:pt x="1087" y="3035"/>
                  </a:cubicBezTo>
                  <a:cubicBezTo>
                    <a:pt x="1947" y="3035"/>
                    <a:pt x="3346" y="2429"/>
                    <a:pt x="3346" y="2429"/>
                  </a:cubicBezTo>
                  <a:lnTo>
                    <a:pt x="3346" y="2429"/>
                  </a:lnTo>
                  <a:cubicBezTo>
                    <a:pt x="3346" y="2429"/>
                    <a:pt x="994" y="4334"/>
                    <a:pt x="1620" y="4334"/>
                  </a:cubicBezTo>
                  <a:cubicBezTo>
                    <a:pt x="1624" y="4334"/>
                    <a:pt x="1628" y="4334"/>
                    <a:pt x="1632" y="4334"/>
                  </a:cubicBezTo>
                  <a:cubicBezTo>
                    <a:pt x="2298" y="4322"/>
                    <a:pt x="4287" y="2429"/>
                    <a:pt x="4287" y="2429"/>
                  </a:cubicBezTo>
                  <a:lnTo>
                    <a:pt x="3715" y="404"/>
                  </a:lnTo>
                  <a:cubicBezTo>
                    <a:pt x="3715" y="404"/>
                    <a:pt x="1650" y="0"/>
                    <a:pt x="874"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1231;p49">
              <a:extLst>
                <a:ext uri="{FF2B5EF4-FFF2-40B4-BE49-F238E27FC236}">
                  <a16:creationId xmlns:a16="http://schemas.microsoft.com/office/drawing/2014/main" id="{DF9F0911-1624-40BC-9928-36EE5EC28939}"/>
                </a:ext>
              </a:extLst>
            </p:cNvPr>
            <p:cNvSpPr/>
            <p:nvPr/>
          </p:nvSpPr>
          <p:spPr>
            <a:xfrm>
              <a:off x="3455992" y="2774492"/>
              <a:ext cx="405656" cy="458649"/>
            </a:xfrm>
            <a:custGeom>
              <a:avLst/>
              <a:gdLst/>
              <a:ahLst/>
              <a:cxnLst/>
              <a:rect l="l" t="t" r="r" b="b"/>
              <a:pathLst>
                <a:path w="8895" h="10057" extrusionOk="0">
                  <a:moveTo>
                    <a:pt x="2510" y="1"/>
                  </a:moveTo>
                  <a:cubicBezTo>
                    <a:pt x="1862" y="1"/>
                    <a:pt x="1152" y="124"/>
                    <a:pt x="489" y="496"/>
                  </a:cubicBezTo>
                  <a:cubicBezTo>
                    <a:pt x="489" y="496"/>
                    <a:pt x="1" y="7485"/>
                    <a:pt x="8347" y="10057"/>
                  </a:cubicBezTo>
                  <a:lnTo>
                    <a:pt x="8895" y="8045"/>
                  </a:lnTo>
                  <a:cubicBezTo>
                    <a:pt x="8895" y="8045"/>
                    <a:pt x="6001" y="3735"/>
                    <a:pt x="4835" y="484"/>
                  </a:cubicBezTo>
                  <a:cubicBezTo>
                    <a:pt x="4842" y="484"/>
                    <a:pt x="3794" y="1"/>
                    <a:pt x="2510"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1232;p49">
              <a:extLst>
                <a:ext uri="{FF2B5EF4-FFF2-40B4-BE49-F238E27FC236}">
                  <a16:creationId xmlns:a16="http://schemas.microsoft.com/office/drawing/2014/main" id="{357EAFE2-A150-4BF7-89A7-C15AF292CB5A}"/>
                </a:ext>
              </a:extLst>
            </p:cNvPr>
            <p:cNvSpPr/>
            <p:nvPr/>
          </p:nvSpPr>
          <p:spPr>
            <a:xfrm>
              <a:off x="4115701" y="1997201"/>
              <a:ext cx="28275" cy="33793"/>
            </a:xfrm>
            <a:custGeom>
              <a:avLst/>
              <a:gdLst/>
              <a:ahLst/>
              <a:cxnLst/>
              <a:rect l="l" t="t" r="r" b="b"/>
              <a:pathLst>
                <a:path w="620" h="741" extrusionOk="0">
                  <a:moveTo>
                    <a:pt x="280" y="0"/>
                  </a:moveTo>
                  <a:cubicBezTo>
                    <a:pt x="127" y="0"/>
                    <a:pt x="1" y="170"/>
                    <a:pt x="1" y="371"/>
                  </a:cubicBezTo>
                  <a:cubicBezTo>
                    <a:pt x="1" y="574"/>
                    <a:pt x="132" y="740"/>
                    <a:pt x="310" y="740"/>
                  </a:cubicBezTo>
                  <a:cubicBezTo>
                    <a:pt x="477" y="740"/>
                    <a:pt x="620" y="574"/>
                    <a:pt x="620" y="371"/>
                  </a:cubicBezTo>
                  <a:cubicBezTo>
                    <a:pt x="620" y="157"/>
                    <a:pt x="489" y="2"/>
                    <a:pt x="310" y="2"/>
                  </a:cubicBezTo>
                  <a:cubicBezTo>
                    <a:pt x="300" y="1"/>
                    <a:pt x="290" y="0"/>
                    <a:pt x="2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1233;p49">
              <a:extLst>
                <a:ext uri="{FF2B5EF4-FFF2-40B4-BE49-F238E27FC236}">
                  <a16:creationId xmlns:a16="http://schemas.microsoft.com/office/drawing/2014/main" id="{A2BA0591-C64B-4510-AEE2-477BEB9630B8}"/>
                </a:ext>
              </a:extLst>
            </p:cNvPr>
            <p:cNvSpPr/>
            <p:nvPr/>
          </p:nvSpPr>
          <p:spPr>
            <a:xfrm>
              <a:off x="4121675" y="2019912"/>
              <a:ext cx="13636" cy="9258"/>
            </a:xfrm>
            <a:custGeom>
              <a:avLst/>
              <a:gdLst/>
              <a:ahLst/>
              <a:cxnLst/>
              <a:rect l="l" t="t" r="r" b="b"/>
              <a:pathLst>
                <a:path w="299" h="203" extrusionOk="0">
                  <a:moveTo>
                    <a:pt x="132" y="0"/>
                  </a:moveTo>
                  <a:cubicBezTo>
                    <a:pt x="78" y="0"/>
                    <a:pt x="31" y="18"/>
                    <a:pt x="13" y="64"/>
                  </a:cubicBezTo>
                  <a:cubicBezTo>
                    <a:pt x="1" y="123"/>
                    <a:pt x="48" y="183"/>
                    <a:pt x="120" y="195"/>
                  </a:cubicBezTo>
                  <a:cubicBezTo>
                    <a:pt x="135" y="200"/>
                    <a:pt x="151" y="202"/>
                    <a:pt x="166" y="202"/>
                  </a:cubicBezTo>
                  <a:cubicBezTo>
                    <a:pt x="220" y="202"/>
                    <a:pt x="268" y="172"/>
                    <a:pt x="286" y="135"/>
                  </a:cubicBezTo>
                  <a:cubicBezTo>
                    <a:pt x="298" y="76"/>
                    <a:pt x="251" y="16"/>
                    <a:pt x="179" y="4"/>
                  </a:cubicBezTo>
                  <a:cubicBezTo>
                    <a:pt x="163" y="2"/>
                    <a:pt x="147" y="0"/>
                    <a:pt x="132" y="0"/>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1234;p49">
              <a:extLst>
                <a:ext uri="{FF2B5EF4-FFF2-40B4-BE49-F238E27FC236}">
                  <a16:creationId xmlns:a16="http://schemas.microsoft.com/office/drawing/2014/main" id="{C0B00E51-3075-4231-AAA0-485F00009D06}"/>
                </a:ext>
              </a:extLst>
            </p:cNvPr>
            <p:cNvSpPr/>
            <p:nvPr/>
          </p:nvSpPr>
          <p:spPr>
            <a:xfrm>
              <a:off x="3962061" y="1997201"/>
              <a:ext cx="28822" cy="33793"/>
            </a:xfrm>
            <a:custGeom>
              <a:avLst/>
              <a:gdLst/>
              <a:ahLst/>
              <a:cxnLst/>
              <a:rect l="l" t="t" r="r" b="b"/>
              <a:pathLst>
                <a:path w="632" h="741" extrusionOk="0">
                  <a:moveTo>
                    <a:pt x="288" y="0"/>
                  </a:moveTo>
                  <a:cubicBezTo>
                    <a:pt x="116" y="0"/>
                    <a:pt x="0" y="170"/>
                    <a:pt x="0" y="371"/>
                  </a:cubicBezTo>
                  <a:cubicBezTo>
                    <a:pt x="0" y="574"/>
                    <a:pt x="131" y="740"/>
                    <a:pt x="322" y="740"/>
                  </a:cubicBezTo>
                  <a:cubicBezTo>
                    <a:pt x="476" y="740"/>
                    <a:pt x="631" y="574"/>
                    <a:pt x="631" y="371"/>
                  </a:cubicBezTo>
                  <a:cubicBezTo>
                    <a:pt x="631" y="157"/>
                    <a:pt x="500" y="2"/>
                    <a:pt x="322" y="2"/>
                  </a:cubicBezTo>
                  <a:cubicBezTo>
                    <a:pt x="310" y="1"/>
                    <a:pt x="299" y="0"/>
                    <a:pt x="2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1235;p49">
              <a:extLst>
                <a:ext uri="{FF2B5EF4-FFF2-40B4-BE49-F238E27FC236}">
                  <a16:creationId xmlns:a16="http://schemas.microsoft.com/office/drawing/2014/main" id="{81ADC100-1825-457A-A2D7-B47EE2F47130}"/>
                </a:ext>
              </a:extLst>
            </p:cNvPr>
            <p:cNvSpPr/>
            <p:nvPr/>
          </p:nvSpPr>
          <p:spPr>
            <a:xfrm>
              <a:off x="3967487" y="2019912"/>
              <a:ext cx="13590" cy="9258"/>
            </a:xfrm>
            <a:custGeom>
              <a:avLst/>
              <a:gdLst/>
              <a:ahLst/>
              <a:cxnLst/>
              <a:rect l="l" t="t" r="r" b="b"/>
              <a:pathLst>
                <a:path w="298" h="203" extrusionOk="0">
                  <a:moveTo>
                    <a:pt x="131" y="0"/>
                  </a:moveTo>
                  <a:cubicBezTo>
                    <a:pt x="78" y="0"/>
                    <a:pt x="31" y="18"/>
                    <a:pt x="12" y="64"/>
                  </a:cubicBezTo>
                  <a:cubicBezTo>
                    <a:pt x="0" y="123"/>
                    <a:pt x="48" y="183"/>
                    <a:pt x="119" y="195"/>
                  </a:cubicBezTo>
                  <a:cubicBezTo>
                    <a:pt x="135" y="200"/>
                    <a:pt x="151" y="202"/>
                    <a:pt x="167" y="202"/>
                  </a:cubicBezTo>
                  <a:cubicBezTo>
                    <a:pt x="224" y="202"/>
                    <a:pt x="277" y="172"/>
                    <a:pt x="286" y="135"/>
                  </a:cubicBezTo>
                  <a:cubicBezTo>
                    <a:pt x="298" y="76"/>
                    <a:pt x="262" y="16"/>
                    <a:pt x="179" y="4"/>
                  </a:cubicBezTo>
                  <a:cubicBezTo>
                    <a:pt x="163" y="2"/>
                    <a:pt x="147" y="0"/>
                    <a:pt x="131" y="0"/>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1236;p49">
              <a:extLst>
                <a:ext uri="{FF2B5EF4-FFF2-40B4-BE49-F238E27FC236}">
                  <a16:creationId xmlns:a16="http://schemas.microsoft.com/office/drawing/2014/main" id="{2CDB4058-B143-4140-A071-1A98A4845ACD}"/>
                </a:ext>
              </a:extLst>
            </p:cNvPr>
            <p:cNvSpPr/>
            <p:nvPr/>
          </p:nvSpPr>
          <p:spPr>
            <a:xfrm>
              <a:off x="4827703" y="3225712"/>
              <a:ext cx="813457" cy="1537747"/>
            </a:xfrm>
            <a:custGeom>
              <a:avLst/>
              <a:gdLst/>
              <a:ahLst/>
              <a:cxnLst/>
              <a:rect l="l" t="t" r="r" b="b"/>
              <a:pathLst>
                <a:path w="19539" h="36934" extrusionOk="0">
                  <a:moveTo>
                    <a:pt x="18991" y="1"/>
                  </a:moveTo>
                  <a:lnTo>
                    <a:pt x="858" y="12"/>
                  </a:lnTo>
                  <a:cubicBezTo>
                    <a:pt x="0" y="19562"/>
                    <a:pt x="1215" y="36934"/>
                    <a:pt x="1215" y="36934"/>
                  </a:cubicBezTo>
                  <a:lnTo>
                    <a:pt x="6287" y="36934"/>
                  </a:lnTo>
                  <a:cubicBezTo>
                    <a:pt x="6287" y="36934"/>
                    <a:pt x="8743" y="5200"/>
                    <a:pt x="9990" y="5200"/>
                  </a:cubicBezTo>
                  <a:cubicBezTo>
                    <a:pt x="9998" y="5200"/>
                    <a:pt x="10006" y="5201"/>
                    <a:pt x="10014" y="5204"/>
                  </a:cubicBezTo>
                  <a:cubicBezTo>
                    <a:pt x="11228" y="5620"/>
                    <a:pt x="11990" y="36934"/>
                    <a:pt x="11990" y="36934"/>
                  </a:cubicBezTo>
                  <a:lnTo>
                    <a:pt x="17062" y="36934"/>
                  </a:lnTo>
                  <a:cubicBezTo>
                    <a:pt x="19539" y="14788"/>
                    <a:pt x="18991" y="1"/>
                    <a:pt x="189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1237;p49">
              <a:extLst>
                <a:ext uri="{FF2B5EF4-FFF2-40B4-BE49-F238E27FC236}">
                  <a16:creationId xmlns:a16="http://schemas.microsoft.com/office/drawing/2014/main" id="{4135C360-9146-4325-AE76-88C723DFCB04}"/>
                </a:ext>
              </a:extLst>
            </p:cNvPr>
            <p:cNvSpPr/>
            <p:nvPr/>
          </p:nvSpPr>
          <p:spPr>
            <a:xfrm>
              <a:off x="5217824" y="3209350"/>
              <a:ext cx="100667" cy="187940"/>
            </a:xfrm>
            <a:custGeom>
              <a:avLst/>
              <a:gdLst/>
              <a:ahLst/>
              <a:cxnLst/>
              <a:rect l="l" t="t" r="r" b="b"/>
              <a:pathLst>
                <a:path w="2418" h="4514" extrusionOk="0">
                  <a:moveTo>
                    <a:pt x="1060" y="1"/>
                  </a:moveTo>
                  <a:cubicBezTo>
                    <a:pt x="2001" y="3942"/>
                    <a:pt x="1" y="4513"/>
                    <a:pt x="1" y="4513"/>
                  </a:cubicBezTo>
                  <a:cubicBezTo>
                    <a:pt x="2418" y="4406"/>
                    <a:pt x="1334"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1238;p49">
              <a:extLst>
                <a:ext uri="{FF2B5EF4-FFF2-40B4-BE49-F238E27FC236}">
                  <a16:creationId xmlns:a16="http://schemas.microsoft.com/office/drawing/2014/main" id="{A774E49B-8444-4682-8C07-84BE392B8B13}"/>
                </a:ext>
              </a:extLst>
            </p:cNvPr>
            <p:cNvSpPr/>
            <p:nvPr/>
          </p:nvSpPr>
          <p:spPr>
            <a:xfrm>
              <a:off x="4898108" y="3271803"/>
              <a:ext cx="83806" cy="81813"/>
            </a:xfrm>
            <a:custGeom>
              <a:avLst/>
              <a:gdLst/>
              <a:ahLst/>
              <a:cxnLst/>
              <a:rect l="l" t="t" r="r" b="b"/>
              <a:pathLst>
                <a:path w="2013" h="1965" extrusionOk="0">
                  <a:moveTo>
                    <a:pt x="2012" y="1"/>
                  </a:moveTo>
                  <a:lnTo>
                    <a:pt x="0" y="1191"/>
                  </a:lnTo>
                  <a:cubicBezTo>
                    <a:pt x="494" y="1753"/>
                    <a:pt x="867" y="1965"/>
                    <a:pt x="1148" y="1965"/>
                  </a:cubicBezTo>
                  <a:cubicBezTo>
                    <a:pt x="2006" y="1965"/>
                    <a:pt x="2012" y="1"/>
                    <a:pt x="20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1239;p49">
              <a:extLst>
                <a:ext uri="{FF2B5EF4-FFF2-40B4-BE49-F238E27FC236}">
                  <a16:creationId xmlns:a16="http://schemas.microsoft.com/office/drawing/2014/main" id="{523D1023-8FB1-4FF4-A349-D7281600B6FA}"/>
                </a:ext>
              </a:extLst>
            </p:cNvPr>
            <p:cNvSpPr/>
            <p:nvPr/>
          </p:nvSpPr>
          <p:spPr>
            <a:xfrm>
              <a:off x="5490991" y="3291663"/>
              <a:ext cx="68902" cy="46340"/>
            </a:xfrm>
            <a:custGeom>
              <a:avLst/>
              <a:gdLst/>
              <a:ahLst/>
              <a:cxnLst/>
              <a:rect l="l" t="t" r="r" b="b"/>
              <a:pathLst>
                <a:path w="1655" h="1113" extrusionOk="0">
                  <a:moveTo>
                    <a:pt x="0" y="0"/>
                  </a:moveTo>
                  <a:lnTo>
                    <a:pt x="0" y="0"/>
                  </a:lnTo>
                  <a:cubicBezTo>
                    <a:pt x="163" y="874"/>
                    <a:pt x="521" y="1112"/>
                    <a:pt x="863" y="1112"/>
                  </a:cubicBezTo>
                  <a:cubicBezTo>
                    <a:pt x="1271" y="1112"/>
                    <a:pt x="1655" y="774"/>
                    <a:pt x="1655" y="774"/>
                  </a:cubicBezTo>
                  <a:lnTo>
                    <a:pt x="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1240;p49">
              <a:extLst>
                <a:ext uri="{FF2B5EF4-FFF2-40B4-BE49-F238E27FC236}">
                  <a16:creationId xmlns:a16="http://schemas.microsoft.com/office/drawing/2014/main" id="{BCE672AC-9ECF-41D3-A381-F52CF675CC01}"/>
                </a:ext>
              </a:extLst>
            </p:cNvPr>
            <p:cNvSpPr/>
            <p:nvPr/>
          </p:nvSpPr>
          <p:spPr>
            <a:xfrm>
              <a:off x="5540037" y="2378514"/>
              <a:ext cx="439181" cy="721451"/>
            </a:xfrm>
            <a:custGeom>
              <a:avLst/>
              <a:gdLst/>
              <a:ahLst/>
              <a:cxnLst/>
              <a:rect l="l" t="t" r="r" b="b"/>
              <a:pathLst>
                <a:path w="10549" h="17328" extrusionOk="0">
                  <a:moveTo>
                    <a:pt x="2370" y="1"/>
                  </a:moveTo>
                  <a:cubicBezTo>
                    <a:pt x="2370" y="1"/>
                    <a:pt x="1" y="13753"/>
                    <a:pt x="2382" y="16443"/>
                  </a:cubicBezTo>
                  <a:cubicBezTo>
                    <a:pt x="2917" y="17054"/>
                    <a:pt x="3649" y="17328"/>
                    <a:pt x="4439" y="17328"/>
                  </a:cubicBezTo>
                  <a:cubicBezTo>
                    <a:pt x="7146" y="17328"/>
                    <a:pt x="10548" y="14115"/>
                    <a:pt x="9157" y="10216"/>
                  </a:cubicBezTo>
                  <a:cubicBezTo>
                    <a:pt x="7359" y="5192"/>
                    <a:pt x="5073" y="2061"/>
                    <a:pt x="4525" y="1382"/>
                  </a:cubicBezTo>
                  <a:cubicBezTo>
                    <a:pt x="3966" y="691"/>
                    <a:pt x="2370" y="1"/>
                    <a:pt x="2370"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1241;p49">
              <a:extLst>
                <a:ext uri="{FF2B5EF4-FFF2-40B4-BE49-F238E27FC236}">
                  <a16:creationId xmlns:a16="http://schemas.microsoft.com/office/drawing/2014/main" id="{92A04BFA-E417-4193-A7C3-C44786DB88BA}"/>
                </a:ext>
              </a:extLst>
            </p:cNvPr>
            <p:cNvSpPr/>
            <p:nvPr/>
          </p:nvSpPr>
          <p:spPr>
            <a:xfrm>
              <a:off x="4795977" y="1564000"/>
              <a:ext cx="908130" cy="834074"/>
            </a:xfrm>
            <a:custGeom>
              <a:avLst/>
              <a:gdLst/>
              <a:ahLst/>
              <a:cxnLst/>
              <a:rect l="l" t="t" r="r" b="b"/>
              <a:pathLst>
                <a:path w="21813" h="20033" extrusionOk="0">
                  <a:moveTo>
                    <a:pt x="12185" y="0"/>
                  </a:moveTo>
                  <a:cubicBezTo>
                    <a:pt x="9956" y="0"/>
                    <a:pt x="8275" y="3014"/>
                    <a:pt x="8275" y="3014"/>
                  </a:cubicBezTo>
                  <a:cubicBezTo>
                    <a:pt x="7606" y="2685"/>
                    <a:pt x="7042" y="2544"/>
                    <a:pt x="6567" y="2544"/>
                  </a:cubicBezTo>
                  <a:cubicBezTo>
                    <a:pt x="3656" y="2544"/>
                    <a:pt x="4096" y="7860"/>
                    <a:pt x="4096" y="7860"/>
                  </a:cubicBezTo>
                  <a:cubicBezTo>
                    <a:pt x="4096" y="7860"/>
                    <a:pt x="2757" y="6812"/>
                    <a:pt x="2257" y="6812"/>
                  </a:cubicBezTo>
                  <a:cubicBezTo>
                    <a:pt x="2143" y="6812"/>
                    <a:pt x="2072" y="6867"/>
                    <a:pt x="2072" y="7003"/>
                  </a:cubicBezTo>
                  <a:cubicBezTo>
                    <a:pt x="2072" y="7717"/>
                    <a:pt x="3322" y="8265"/>
                    <a:pt x="3322" y="8265"/>
                  </a:cubicBezTo>
                  <a:cubicBezTo>
                    <a:pt x="3322" y="8265"/>
                    <a:pt x="1191" y="8682"/>
                    <a:pt x="1155" y="10420"/>
                  </a:cubicBezTo>
                  <a:cubicBezTo>
                    <a:pt x="1132" y="12158"/>
                    <a:pt x="2072" y="13396"/>
                    <a:pt x="2072" y="13396"/>
                  </a:cubicBezTo>
                  <a:cubicBezTo>
                    <a:pt x="2072" y="13396"/>
                    <a:pt x="0" y="15944"/>
                    <a:pt x="1370" y="18254"/>
                  </a:cubicBezTo>
                  <a:cubicBezTo>
                    <a:pt x="2115" y="19505"/>
                    <a:pt x="5762" y="20033"/>
                    <a:pt x="9570" y="20033"/>
                  </a:cubicBezTo>
                  <a:cubicBezTo>
                    <a:pt x="12756" y="20033"/>
                    <a:pt x="16054" y="19664"/>
                    <a:pt x="17860" y="19040"/>
                  </a:cubicBezTo>
                  <a:cubicBezTo>
                    <a:pt x="21813" y="17671"/>
                    <a:pt x="19658" y="14444"/>
                    <a:pt x="19658" y="14444"/>
                  </a:cubicBezTo>
                  <a:cubicBezTo>
                    <a:pt x="19658" y="14444"/>
                    <a:pt x="21551" y="12182"/>
                    <a:pt x="21063" y="9622"/>
                  </a:cubicBezTo>
                  <a:cubicBezTo>
                    <a:pt x="20563" y="7062"/>
                    <a:pt x="18038" y="6074"/>
                    <a:pt x="17943" y="5407"/>
                  </a:cubicBezTo>
                  <a:cubicBezTo>
                    <a:pt x="17860" y="4741"/>
                    <a:pt x="18681" y="2871"/>
                    <a:pt x="17943" y="2359"/>
                  </a:cubicBezTo>
                  <a:cubicBezTo>
                    <a:pt x="17701" y="2185"/>
                    <a:pt x="17392" y="2126"/>
                    <a:pt x="17086" y="2126"/>
                  </a:cubicBezTo>
                  <a:cubicBezTo>
                    <a:pt x="16476" y="2126"/>
                    <a:pt x="15883" y="2359"/>
                    <a:pt x="15883" y="2359"/>
                  </a:cubicBezTo>
                  <a:cubicBezTo>
                    <a:pt x="15883" y="2359"/>
                    <a:pt x="14574" y="97"/>
                    <a:pt x="12276" y="2"/>
                  </a:cubicBezTo>
                  <a:cubicBezTo>
                    <a:pt x="12246" y="1"/>
                    <a:pt x="12215" y="0"/>
                    <a:pt x="1218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1242;p49">
              <a:extLst>
                <a:ext uri="{FF2B5EF4-FFF2-40B4-BE49-F238E27FC236}">
                  <a16:creationId xmlns:a16="http://schemas.microsoft.com/office/drawing/2014/main" id="{B9168E9F-6CF6-46C1-8DBF-0D28B91C33E4}"/>
                </a:ext>
              </a:extLst>
            </p:cNvPr>
            <p:cNvSpPr/>
            <p:nvPr/>
          </p:nvSpPr>
          <p:spPr>
            <a:xfrm>
              <a:off x="4781114" y="2306651"/>
              <a:ext cx="925490" cy="944365"/>
            </a:xfrm>
            <a:custGeom>
              <a:avLst/>
              <a:gdLst/>
              <a:ahLst/>
              <a:cxnLst/>
              <a:rect l="l" t="t" r="r" b="b"/>
              <a:pathLst>
                <a:path w="22230" h="22682" extrusionOk="0">
                  <a:moveTo>
                    <a:pt x="10978" y="0"/>
                  </a:moveTo>
                  <a:lnTo>
                    <a:pt x="10978" y="24"/>
                  </a:lnTo>
                  <a:cubicBezTo>
                    <a:pt x="9585" y="227"/>
                    <a:pt x="2941" y="1179"/>
                    <a:pt x="1655" y="1715"/>
                  </a:cubicBezTo>
                  <a:cubicBezTo>
                    <a:pt x="1655" y="1715"/>
                    <a:pt x="1965" y="3394"/>
                    <a:pt x="977" y="5311"/>
                  </a:cubicBezTo>
                  <a:cubicBezTo>
                    <a:pt x="0" y="7227"/>
                    <a:pt x="3334" y="9859"/>
                    <a:pt x="3334" y="9859"/>
                  </a:cubicBezTo>
                  <a:cubicBezTo>
                    <a:pt x="3334" y="9859"/>
                    <a:pt x="1703" y="16848"/>
                    <a:pt x="1512" y="21979"/>
                  </a:cubicBezTo>
                  <a:cubicBezTo>
                    <a:pt x="1512" y="21979"/>
                    <a:pt x="3941" y="22682"/>
                    <a:pt x="11085" y="22682"/>
                  </a:cubicBezTo>
                  <a:lnTo>
                    <a:pt x="11121" y="22682"/>
                  </a:lnTo>
                  <a:cubicBezTo>
                    <a:pt x="18276" y="22682"/>
                    <a:pt x="20491" y="21979"/>
                    <a:pt x="20491" y="21979"/>
                  </a:cubicBezTo>
                  <a:cubicBezTo>
                    <a:pt x="20324" y="16848"/>
                    <a:pt x="18895" y="9859"/>
                    <a:pt x="18895" y="9859"/>
                  </a:cubicBezTo>
                  <a:cubicBezTo>
                    <a:pt x="18895" y="9859"/>
                    <a:pt x="22229" y="7227"/>
                    <a:pt x="21253" y="5311"/>
                  </a:cubicBezTo>
                  <a:cubicBezTo>
                    <a:pt x="20265" y="3406"/>
                    <a:pt x="20586" y="1715"/>
                    <a:pt x="20586" y="1715"/>
                  </a:cubicBezTo>
                  <a:cubicBezTo>
                    <a:pt x="19288" y="1191"/>
                    <a:pt x="12669" y="215"/>
                    <a:pt x="11252" y="24"/>
                  </a:cubicBezTo>
                  <a:lnTo>
                    <a:pt x="11252" y="0"/>
                  </a:lnTo>
                  <a:cubicBezTo>
                    <a:pt x="11252" y="0"/>
                    <a:pt x="11204" y="0"/>
                    <a:pt x="11121" y="12"/>
                  </a:cubicBezTo>
                  <a:cubicBezTo>
                    <a:pt x="11025" y="0"/>
                    <a:pt x="10978" y="0"/>
                    <a:pt x="1097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1243;p49">
              <a:extLst>
                <a:ext uri="{FF2B5EF4-FFF2-40B4-BE49-F238E27FC236}">
                  <a16:creationId xmlns:a16="http://schemas.microsoft.com/office/drawing/2014/main" id="{5988BFD6-346B-4A6A-A259-C68FDE85F8FA}"/>
                </a:ext>
              </a:extLst>
            </p:cNvPr>
            <p:cNvSpPr/>
            <p:nvPr/>
          </p:nvSpPr>
          <p:spPr>
            <a:xfrm>
              <a:off x="4994243" y="2307151"/>
              <a:ext cx="504170" cy="329208"/>
            </a:xfrm>
            <a:custGeom>
              <a:avLst/>
              <a:gdLst/>
              <a:ahLst/>
              <a:cxnLst/>
              <a:rect l="l" t="t" r="r" b="b"/>
              <a:pathLst>
                <a:path w="12110" h="7907" extrusionOk="0">
                  <a:moveTo>
                    <a:pt x="5883" y="0"/>
                  </a:moveTo>
                  <a:lnTo>
                    <a:pt x="5883" y="24"/>
                  </a:lnTo>
                  <a:cubicBezTo>
                    <a:pt x="4906" y="167"/>
                    <a:pt x="3097" y="357"/>
                    <a:pt x="620" y="834"/>
                  </a:cubicBezTo>
                  <a:cubicBezTo>
                    <a:pt x="739" y="1965"/>
                    <a:pt x="1" y="7882"/>
                    <a:pt x="6014" y="7906"/>
                  </a:cubicBezTo>
                  <a:cubicBezTo>
                    <a:pt x="12110" y="7906"/>
                    <a:pt x="11336" y="1858"/>
                    <a:pt x="11395" y="834"/>
                  </a:cubicBezTo>
                  <a:cubicBezTo>
                    <a:pt x="8943" y="381"/>
                    <a:pt x="7085" y="167"/>
                    <a:pt x="6145" y="24"/>
                  </a:cubicBezTo>
                  <a:lnTo>
                    <a:pt x="6145" y="0"/>
                  </a:lnTo>
                  <a:cubicBezTo>
                    <a:pt x="6145" y="0"/>
                    <a:pt x="6097" y="0"/>
                    <a:pt x="6014" y="12"/>
                  </a:cubicBezTo>
                  <a:cubicBezTo>
                    <a:pt x="5918" y="0"/>
                    <a:pt x="5883" y="0"/>
                    <a:pt x="5883"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1244;p49">
              <a:extLst>
                <a:ext uri="{FF2B5EF4-FFF2-40B4-BE49-F238E27FC236}">
                  <a16:creationId xmlns:a16="http://schemas.microsoft.com/office/drawing/2014/main" id="{48009F82-22FD-4CB4-8541-8643363E200B}"/>
                </a:ext>
              </a:extLst>
            </p:cNvPr>
            <p:cNvSpPr/>
            <p:nvPr/>
          </p:nvSpPr>
          <p:spPr>
            <a:xfrm>
              <a:off x="4998740" y="2731500"/>
              <a:ext cx="439681" cy="49088"/>
            </a:xfrm>
            <a:custGeom>
              <a:avLst/>
              <a:gdLst/>
              <a:ahLst/>
              <a:cxnLst/>
              <a:rect l="l" t="t" r="r" b="b"/>
              <a:pathLst>
                <a:path w="10561" h="1179" extrusionOk="0">
                  <a:moveTo>
                    <a:pt x="10561" y="1179"/>
                  </a:moveTo>
                  <a:cubicBezTo>
                    <a:pt x="10561" y="1179"/>
                    <a:pt x="6620" y="0"/>
                    <a:pt x="0" y="286"/>
                  </a:cubicBezTo>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1245;p49">
              <a:extLst>
                <a:ext uri="{FF2B5EF4-FFF2-40B4-BE49-F238E27FC236}">
                  <a16:creationId xmlns:a16="http://schemas.microsoft.com/office/drawing/2014/main" id="{BE5B025B-E8AF-4700-B6D7-05C82014BC91}"/>
                </a:ext>
              </a:extLst>
            </p:cNvPr>
            <p:cNvSpPr/>
            <p:nvPr/>
          </p:nvSpPr>
          <p:spPr>
            <a:xfrm>
              <a:off x="5124644" y="1890255"/>
              <a:ext cx="239429" cy="560199"/>
            </a:xfrm>
            <a:custGeom>
              <a:avLst/>
              <a:gdLst/>
              <a:ahLst/>
              <a:cxnLst/>
              <a:rect l="l" t="t" r="r" b="b"/>
              <a:pathLst>
                <a:path w="5751" h="13455" extrusionOk="0">
                  <a:moveTo>
                    <a:pt x="2882" y="0"/>
                  </a:moveTo>
                  <a:cubicBezTo>
                    <a:pt x="1286" y="0"/>
                    <a:pt x="0" y="1274"/>
                    <a:pt x="0" y="2870"/>
                  </a:cubicBezTo>
                  <a:lnTo>
                    <a:pt x="0" y="10573"/>
                  </a:lnTo>
                  <a:cubicBezTo>
                    <a:pt x="0" y="12168"/>
                    <a:pt x="1286" y="13454"/>
                    <a:pt x="2882" y="13454"/>
                  </a:cubicBezTo>
                  <a:cubicBezTo>
                    <a:pt x="4465" y="13454"/>
                    <a:pt x="5751" y="12168"/>
                    <a:pt x="5751" y="10573"/>
                  </a:cubicBezTo>
                  <a:lnTo>
                    <a:pt x="5751" y="2870"/>
                  </a:lnTo>
                  <a:cubicBezTo>
                    <a:pt x="5751" y="1274"/>
                    <a:pt x="4465" y="0"/>
                    <a:pt x="2882"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1246;p49">
              <a:extLst>
                <a:ext uri="{FF2B5EF4-FFF2-40B4-BE49-F238E27FC236}">
                  <a16:creationId xmlns:a16="http://schemas.microsoft.com/office/drawing/2014/main" id="{EC9505A6-0680-4367-915E-E763386526D2}"/>
                </a:ext>
              </a:extLst>
            </p:cNvPr>
            <p:cNvSpPr/>
            <p:nvPr/>
          </p:nvSpPr>
          <p:spPr>
            <a:xfrm>
              <a:off x="5074058" y="2320058"/>
              <a:ext cx="341595" cy="252849"/>
            </a:xfrm>
            <a:custGeom>
              <a:avLst/>
              <a:gdLst/>
              <a:ahLst/>
              <a:cxnLst/>
              <a:rect l="l" t="t" r="r" b="b"/>
              <a:pathLst>
                <a:path w="8205" h="6073" extrusionOk="0">
                  <a:moveTo>
                    <a:pt x="3998" y="0"/>
                  </a:moveTo>
                  <a:cubicBezTo>
                    <a:pt x="2764" y="0"/>
                    <a:pt x="1398" y="88"/>
                    <a:pt x="1" y="333"/>
                  </a:cubicBezTo>
                  <a:cubicBezTo>
                    <a:pt x="299" y="3465"/>
                    <a:pt x="4109" y="6072"/>
                    <a:pt x="4109" y="6072"/>
                  </a:cubicBezTo>
                  <a:cubicBezTo>
                    <a:pt x="4109" y="6072"/>
                    <a:pt x="7716" y="3453"/>
                    <a:pt x="8204" y="333"/>
                  </a:cubicBezTo>
                  <a:cubicBezTo>
                    <a:pt x="7259" y="179"/>
                    <a:pt x="5762" y="0"/>
                    <a:pt x="3998"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1247;p49">
              <a:extLst>
                <a:ext uri="{FF2B5EF4-FFF2-40B4-BE49-F238E27FC236}">
                  <a16:creationId xmlns:a16="http://schemas.microsoft.com/office/drawing/2014/main" id="{94971FBE-7814-4144-A0B1-FFBB97A05DC6}"/>
                </a:ext>
              </a:extLst>
            </p:cNvPr>
            <p:cNvSpPr/>
            <p:nvPr/>
          </p:nvSpPr>
          <p:spPr>
            <a:xfrm>
              <a:off x="5124644" y="2037978"/>
              <a:ext cx="239429" cy="299939"/>
            </a:xfrm>
            <a:custGeom>
              <a:avLst/>
              <a:gdLst/>
              <a:ahLst/>
              <a:cxnLst/>
              <a:rect l="l" t="t" r="r" b="b"/>
              <a:pathLst>
                <a:path w="5751" h="7204" extrusionOk="0">
                  <a:moveTo>
                    <a:pt x="2882" y="0"/>
                  </a:moveTo>
                  <a:cubicBezTo>
                    <a:pt x="1286" y="0"/>
                    <a:pt x="0" y="1286"/>
                    <a:pt x="0" y="2882"/>
                  </a:cubicBezTo>
                  <a:lnTo>
                    <a:pt x="0" y="6596"/>
                  </a:lnTo>
                  <a:cubicBezTo>
                    <a:pt x="1030" y="7183"/>
                    <a:pt x="2018" y="7204"/>
                    <a:pt x="2688" y="7204"/>
                  </a:cubicBezTo>
                  <a:cubicBezTo>
                    <a:pt x="2738" y="7204"/>
                    <a:pt x="2787" y="7203"/>
                    <a:pt x="2834" y="7203"/>
                  </a:cubicBezTo>
                  <a:cubicBezTo>
                    <a:pt x="2880" y="7203"/>
                    <a:pt x="2928" y="7204"/>
                    <a:pt x="2977" y="7204"/>
                  </a:cubicBezTo>
                  <a:cubicBezTo>
                    <a:pt x="3679" y="7204"/>
                    <a:pt x="4694" y="7183"/>
                    <a:pt x="5751" y="6549"/>
                  </a:cubicBezTo>
                  <a:lnTo>
                    <a:pt x="5751" y="2882"/>
                  </a:lnTo>
                  <a:cubicBezTo>
                    <a:pt x="5751" y="1286"/>
                    <a:pt x="4465" y="0"/>
                    <a:pt x="2882"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1248;p49">
              <a:extLst>
                <a:ext uri="{FF2B5EF4-FFF2-40B4-BE49-F238E27FC236}">
                  <a16:creationId xmlns:a16="http://schemas.microsoft.com/office/drawing/2014/main" id="{AD7E03BA-52A2-4353-8AE4-514777DF8042}"/>
                </a:ext>
              </a:extLst>
            </p:cNvPr>
            <p:cNvSpPr/>
            <p:nvPr/>
          </p:nvSpPr>
          <p:spPr>
            <a:xfrm>
              <a:off x="5217324" y="2164966"/>
              <a:ext cx="38219" cy="28811"/>
            </a:xfrm>
            <a:custGeom>
              <a:avLst/>
              <a:gdLst/>
              <a:ahLst/>
              <a:cxnLst/>
              <a:rect l="l" t="t" r="r" b="b"/>
              <a:pathLst>
                <a:path w="918" h="692" extrusionOk="0">
                  <a:moveTo>
                    <a:pt x="407" y="1"/>
                  </a:moveTo>
                  <a:cubicBezTo>
                    <a:pt x="296" y="1"/>
                    <a:pt x="162" y="44"/>
                    <a:pt x="1" y="153"/>
                  </a:cubicBezTo>
                  <a:cubicBezTo>
                    <a:pt x="108" y="427"/>
                    <a:pt x="287" y="665"/>
                    <a:pt x="584" y="689"/>
                  </a:cubicBezTo>
                  <a:cubicBezTo>
                    <a:pt x="601" y="690"/>
                    <a:pt x="618" y="691"/>
                    <a:pt x="634" y="691"/>
                  </a:cubicBezTo>
                  <a:cubicBezTo>
                    <a:pt x="743" y="691"/>
                    <a:pt x="835" y="657"/>
                    <a:pt x="918" y="605"/>
                  </a:cubicBezTo>
                  <a:cubicBezTo>
                    <a:pt x="873" y="408"/>
                    <a:pt x="747" y="1"/>
                    <a:pt x="407" y="1"/>
                  </a:cubicBezTo>
                  <a:close/>
                </a:path>
              </a:pathLst>
            </a:custGeom>
            <a:solidFill>
              <a:srgbClr val="CC6E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1249;p49">
              <a:extLst>
                <a:ext uri="{FF2B5EF4-FFF2-40B4-BE49-F238E27FC236}">
                  <a16:creationId xmlns:a16="http://schemas.microsoft.com/office/drawing/2014/main" id="{C348CEF6-E86E-49E4-A856-368600B29293}"/>
                </a:ext>
              </a:extLst>
            </p:cNvPr>
            <p:cNvSpPr/>
            <p:nvPr/>
          </p:nvSpPr>
          <p:spPr>
            <a:xfrm>
              <a:off x="5217324" y="2152975"/>
              <a:ext cx="38219" cy="41177"/>
            </a:xfrm>
            <a:custGeom>
              <a:avLst/>
              <a:gdLst/>
              <a:ahLst/>
              <a:cxnLst/>
              <a:rect l="l" t="t" r="r" b="b"/>
              <a:pathLst>
                <a:path w="918" h="989" extrusionOk="0">
                  <a:moveTo>
                    <a:pt x="918" y="893"/>
                  </a:moveTo>
                  <a:cubicBezTo>
                    <a:pt x="822" y="953"/>
                    <a:pt x="715" y="989"/>
                    <a:pt x="584" y="977"/>
                  </a:cubicBezTo>
                  <a:cubicBezTo>
                    <a:pt x="287" y="953"/>
                    <a:pt x="108" y="715"/>
                    <a:pt x="1" y="441"/>
                  </a:cubicBezTo>
                  <a:cubicBezTo>
                    <a:pt x="656" y="0"/>
                    <a:pt x="858" y="632"/>
                    <a:pt x="918" y="893"/>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1250;p49">
              <a:extLst>
                <a:ext uri="{FF2B5EF4-FFF2-40B4-BE49-F238E27FC236}">
                  <a16:creationId xmlns:a16="http://schemas.microsoft.com/office/drawing/2014/main" id="{A63049B9-7BC3-42DA-BAF6-E6D4D1F228BD}"/>
                </a:ext>
              </a:extLst>
            </p:cNvPr>
            <p:cNvSpPr/>
            <p:nvPr/>
          </p:nvSpPr>
          <p:spPr>
            <a:xfrm>
              <a:off x="4876291" y="1978481"/>
              <a:ext cx="170069" cy="170079"/>
            </a:xfrm>
            <a:custGeom>
              <a:avLst/>
              <a:gdLst/>
              <a:ahLst/>
              <a:cxnLst/>
              <a:rect l="l" t="t" r="r" b="b"/>
              <a:pathLst>
                <a:path w="4085" h="4085" extrusionOk="0">
                  <a:moveTo>
                    <a:pt x="2048" y="0"/>
                  </a:moveTo>
                  <a:cubicBezTo>
                    <a:pt x="905" y="0"/>
                    <a:pt x="0" y="917"/>
                    <a:pt x="0" y="2048"/>
                  </a:cubicBezTo>
                  <a:cubicBezTo>
                    <a:pt x="0" y="3168"/>
                    <a:pt x="917" y="4084"/>
                    <a:pt x="2048" y="4084"/>
                  </a:cubicBezTo>
                  <a:cubicBezTo>
                    <a:pt x="3179" y="4084"/>
                    <a:pt x="4084" y="3179"/>
                    <a:pt x="4084" y="2048"/>
                  </a:cubicBezTo>
                  <a:cubicBezTo>
                    <a:pt x="4084" y="929"/>
                    <a:pt x="3179" y="24"/>
                    <a:pt x="2048"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1251;p49">
              <a:extLst>
                <a:ext uri="{FF2B5EF4-FFF2-40B4-BE49-F238E27FC236}">
                  <a16:creationId xmlns:a16="http://schemas.microsoft.com/office/drawing/2014/main" id="{66FE9328-E41E-47D0-9E58-59729EFE60FE}"/>
                </a:ext>
              </a:extLst>
            </p:cNvPr>
            <p:cNvSpPr/>
            <p:nvPr/>
          </p:nvSpPr>
          <p:spPr>
            <a:xfrm>
              <a:off x="4944406" y="2053716"/>
              <a:ext cx="71691" cy="51627"/>
            </a:xfrm>
            <a:custGeom>
              <a:avLst/>
              <a:gdLst/>
              <a:ahLst/>
              <a:cxnLst/>
              <a:rect l="l" t="t" r="r" b="b"/>
              <a:pathLst>
                <a:path w="1722" h="1240" extrusionOk="0">
                  <a:moveTo>
                    <a:pt x="416" y="0"/>
                  </a:moveTo>
                  <a:cubicBezTo>
                    <a:pt x="334" y="0"/>
                    <a:pt x="250" y="9"/>
                    <a:pt x="162" y="27"/>
                  </a:cubicBezTo>
                  <a:cubicBezTo>
                    <a:pt x="162" y="27"/>
                    <a:pt x="1" y="1239"/>
                    <a:pt x="754" y="1239"/>
                  </a:cubicBezTo>
                  <a:cubicBezTo>
                    <a:pt x="982" y="1239"/>
                    <a:pt x="1295" y="1128"/>
                    <a:pt x="1722" y="837"/>
                  </a:cubicBezTo>
                  <a:cubicBezTo>
                    <a:pt x="1722" y="837"/>
                    <a:pt x="1230" y="0"/>
                    <a:pt x="416"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1252;p49">
              <a:extLst>
                <a:ext uri="{FF2B5EF4-FFF2-40B4-BE49-F238E27FC236}">
                  <a16:creationId xmlns:a16="http://schemas.microsoft.com/office/drawing/2014/main" id="{A159B749-F565-462F-B7A6-0536D4963DED}"/>
                </a:ext>
              </a:extLst>
            </p:cNvPr>
            <p:cNvSpPr/>
            <p:nvPr/>
          </p:nvSpPr>
          <p:spPr>
            <a:xfrm>
              <a:off x="4928335" y="2048387"/>
              <a:ext cx="87761" cy="40178"/>
            </a:xfrm>
            <a:custGeom>
              <a:avLst/>
              <a:gdLst/>
              <a:ahLst/>
              <a:cxnLst/>
              <a:rect l="l" t="t" r="r" b="b"/>
              <a:pathLst>
                <a:path w="2108" h="965" extrusionOk="0">
                  <a:moveTo>
                    <a:pt x="866" y="0"/>
                  </a:moveTo>
                  <a:cubicBezTo>
                    <a:pt x="611" y="0"/>
                    <a:pt x="321" y="101"/>
                    <a:pt x="0" y="369"/>
                  </a:cubicBezTo>
                  <a:cubicBezTo>
                    <a:pt x="0" y="369"/>
                    <a:pt x="262" y="221"/>
                    <a:pt x="657" y="221"/>
                  </a:cubicBezTo>
                  <a:cubicBezTo>
                    <a:pt x="1051" y="221"/>
                    <a:pt x="1578" y="369"/>
                    <a:pt x="2108" y="965"/>
                  </a:cubicBezTo>
                  <a:cubicBezTo>
                    <a:pt x="2108" y="965"/>
                    <a:pt x="1653" y="0"/>
                    <a:pt x="866"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1253;p49">
              <a:extLst>
                <a:ext uri="{FF2B5EF4-FFF2-40B4-BE49-F238E27FC236}">
                  <a16:creationId xmlns:a16="http://schemas.microsoft.com/office/drawing/2014/main" id="{8ACF4AFE-6F1A-4962-8638-47D7AB4D9275}"/>
                </a:ext>
              </a:extLst>
            </p:cNvPr>
            <p:cNvSpPr/>
            <p:nvPr/>
          </p:nvSpPr>
          <p:spPr>
            <a:xfrm>
              <a:off x="5453311" y="1978481"/>
              <a:ext cx="170027" cy="170079"/>
            </a:xfrm>
            <a:custGeom>
              <a:avLst/>
              <a:gdLst/>
              <a:ahLst/>
              <a:cxnLst/>
              <a:rect l="l" t="t" r="r" b="b"/>
              <a:pathLst>
                <a:path w="4084" h="4085" extrusionOk="0">
                  <a:moveTo>
                    <a:pt x="2036" y="0"/>
                  </a:moveTo>
                  <a:cubicBezTo>
                    <a:pt x="905" y="24"/>
                    <a:pt x="0" y="929"/>
                    <a:pt x="0" y="2048"/>
                  </a:cubicBezTo>
                  <a:cubicBezTo>
                    <a:pt x="0" y="3179"/>
                    <a:pt x="905" y="4084"/>
                    <a:pt x="2036" y="4084"/>
                  </a:cubicBezTo>
                  <a:cubicBezTo>
                    <a:pt x="3167" y="4084"/>
                    <a:pt x="4084" y="3168"/>
                    <a:pt x="4084" y="2048"/>
                  </a:cubicBezTo>
                  <a:cubicBezTo>
                    <a:pt x="4084" y="917"/>
                    <a:pt x="3167" y="0"/>
                    <a:pt x="2036"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1254;p49">
              <a:extLst>
                <a:ext uri="{FF2B5EF4-FFF2-40B4-BE49-F238E27FC236}">
                  <a16:creationId xmlns:a16="http://schemas.microsoft.com/office/drawing/2014/main" id="{245B0FEB-7790-4684-ADA6-BD628382714B}"/>
                </a:ext>
              </a:extLst>
            </p:cNvPr>
            <p:cNvSpPr/>
            <p:nvPr/>
          </p:nvSpPr>
          <p:spPr>
            <a:xfrm>
              <a:off x="5483538" y="2053716"/>
              <a:ext cx="71483" cy="51627"/>
            </a:xfrm>
            <a:custGeom>
              <a:avLst/>
              <a:gdLst/>
              <a:ahLst/>
              <a:cxnLst/>
              <a:rect l="l" t="t" r="r" b="b"/>
              <a:pathLst>
                <a:path w="1717" h="1240" extrusionOk="0">
                  <a:moveTo>
                    <a:pt x="1297" y="0"/>
                  </a:moveTo>
                  <a:cubicBezTo>
                    <a:pt x="492" y="0"/>
                    <a:pt x="0" y="837"/>
                    <a:pt x="0" y="837"/>
                  </a:cubicBezTo>
                  <a:cubicBezTo>
                    <a:pt x="427" y="1128"/>
                    <a:pt x="739" y="1239"/>
                    <a:pt x="967" y="1239"/>
                  </a:cubicBezTo>
                  <a:cubicBezTo>
                    <a:pt x="1716" y="1239"/>
                    <a:pt x="1548" y="27"/>
                    <a:pt x="1548" y="27"/>
                  </a:cubicBezTo>
                  <a:cubicBezTo>
                    <a:pt x="1462" y="9"/>
                    <a:pt x="1378" y="0"/>
                    <a:pt x="1297"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1255;p49">
              <a:extLst>
                <a:ext uri="{FF2B5EF4-FFF2-40B4-BE49-F238E27FC236}">
                  <a16:creationId xmlns:a16="http://schemas.microsoft.com/office/drawing/2014/main" id="{11B2CD07-9913-4C5C-9C77-844F8B8F572A}"/>
                </a:ext>
              </a:extLst>
            </p:cNvPr>
            <p:cNvSpPr/>
            <p:nvPr/>
          </p:nvSpPr>
          <p:spPr>
            <a:xfrm>
              <a:off x="5483039" y="2048387"/>
              <a:ext cx="87761" cy="40178"/>
            </a:xfrm>
            <a:custGeom>
              <a:avLst/>
              <a:gdLst/>
              <a:ahLst/>
              <a:cxnLst/>
              <a:rect l="l" t="t" r="r" b="b"/>
              <a:pathLst>
                <a:path w="2108" h="965" extrusionOk="0">
                  <a:moveTo>
                    <a:pt x="1254" y="0"/>
                  </a:moveTo>
                  <a:cubicBezTo>
                    <a:pt x="491" y="0"/>
                    <a:pt x="30" y="922"/>
                    <a:pt x="2" y="963"/>
                  </a:cubicBezTo>
                  <a:lnTo>
                    <a:pt x="2" y="963"/>
                  </a:lnTo>
                  <a:cubicBezTo>
                    <a:pt x="537" y="369"/>
                    <a:pt x="1063" y="221"/>
                    <a:pt x="1456" y="221"/>
                  </a:cubicBezTo>
                  <a:cubicBezTo>
                    <a:pt x="1849" y="221"/>
                    <a:pt x="2108" y="369"/>
                    <a:pt x="2108" y="369"/>
                  </a:cubicBezTo>
                  <a:cubicBezTo>
                    <a:pt x="1793" y="101"/>
                    <a:pt x="1507" y="0"/>
                    <a:pt x="1254" y="0"/>
                  </a:cubicBezTo>
                  <a:close/>
                  <a:moveTo>
                    <a:pt x="2" y="963"/>
                  </a:moveTo>
                  <a:cubicBezTo>
                    <a:pt x="1" y="964"/>
                    <a:pt x="1" y="964"/>
                    <a:pt x="1" y="965"/>
                  </a:cubicBezTo>
                  <a:cubicBezTo>
                    <a:pt x="1" y="965"/>
                    <a:pt x="1" y="964"/>
                    <a:pt x="2" y="963"/>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1256;p49">
              <a:extLst>
                <a:ext uri="{FF2B5EF4-FFF2-40B4-BE49-F238E27FC236}">
                  <a16:creationId xmlns:a16="http://schemas.microsoft.com/office/drawing/2014/main" id="{5D6A0321-3B07-405D-9DD9-4429743FDDB4}"/>
                </a:ext>
              </a:extLst>
            </p:cNvPr>
            <p:cNvSpPr/>
            <p:nvPr/>
          </p:nvSpPr>
          <p:spPr>
            <a:xfrm>
              <a:off x="4983835" y="1688490"/>
              <a:ext cx="529940" cy="613242"/>
            </a:xfrm>
            <a:custGeom>
              <a:avLst/>
              <a:gdLst/>
              <a:ahLst/>
              <a:cxnLst/>
              <a:rect l="l" t="t" r="r" b="b"/>
              <a:pathLst>
                <a:path w="12729" h="14729" extrusionOk="0">
                  <a:moveTo>
                    <a:pt x="6337" y="0"/>
                  </a:moveTo>
                  <a:cubicBezTo>
                    <a:pt x="500" y="0"/>
                    <a:pt x="1" y="4827"/>
                    <a:pt x="1" y="8359"/>
                  </a:cubicBezTo>
                  <a:cubicBezTo>
                    <a:pt x="1" y="11871"/>
                    <a:pt x="2346" y="14728"/>
                    <a:pt x="6359" y="14728"/>
                  </a:cubicBezTo>
                  <a:cubicBezTo>
                    <a:pt x="10431" y="14728"/>
                    <a:pt x="12729" y="11871"/>
                    <a:pt x="12729" y="8359"/>
                  </a:cubicBezTo>
                  <a:cubicBezTo>
                    <a:pt x="12729" y="4846"/>
                    <a:pt x="12229" y="0"/>
                    <a:pt x="6359" y="0"/>
                  </a:cubicBezTo>
                  <a:cubicBezTo>
                    <a:pt x="6352" y="0"/>
                    <a:pt x="6344" y="0"/>
                    <a:pt x="6337"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1257;p49">
              <a:extLst>
                <a:ext uri="{FF2B5EF4-FFF2-40B4-BE49-F238E27FC236}">
                  <a16:creationId xmlns:a16="http://schemas.microsoft.com/office/drawing/2014/main" id="{397F90EC-8A4A-41F5-A1BC-0719EC24B29A}"/>
                </a:ext>
              </a:extLst>
            </p:cNvPr>
            <p:cNvSpPr/>
            <p:nvPr/>
          </p:nvSpPr>
          <p:spPr>
            <a:xfrm>
              <a:off x="5353179" y="2049844"/>
              <a:ext cx="22315" cy="27313"/>
            </a:xfrm>
            <a:custGeom>
              <a:avLst/>
              <a:gdLst/>
              <a:ahLst/>
              <a:cxnLst/>
              <a:rect l="l" t="t" r="r" b="b"/>
              <a:pathLst>
                <a:path w="536" h="656" extrusionOk="0">
                  <a:moveTo>
                    <a:pt x="262" y="1"/>
                  </a:moveTo>
                  <a:cubicBezTo>
                    <a:pt x="119" y="1"/>
                    <a:pt x="0" y="156"/>
                    <a:pt x="0" y="334"/>
                  </a:cubicBezTo>
                  <a:cubicBezTo>
                    <a:pt x="0" y="513"/>
                    <a:pt x="119" y="656"/>
                    <a:pt x="262" y="656"/>
                  </a:cubicBezTo>
                  <a:cubicBezTo>
                    <a:pt x="417" y="656"/>
                    <a:pt x="536" y="513"/>
                    <a:pt x="536" y="334"/>
                  </a:cubicBezTo>
                  <a:cubicBezTo>
                    <a:pt x="536" y="156"/>
                    <a:pt x="417" y="1"/>
                    <a:pt x="262" y="1"/>
                  </a:cubicBezTo>
                  <a:close/>
                </a:path>
              </a:pathLst>
            </a:custGeom>
            <a:solidFill>
              <a:srgbClr val="3530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1258;p49">
              <a:extLst>
                <a:ext uri="{FF2B5EF4-FFF2-40B4-BE49-F238E27FC236}">
                  <a16:creationId xmlns:a16="http://schemas.microsoft.com/office/drawing/2014/main" id="{48EB91CB-9976-4821-995F-69FBA3E109F1}"/>
                </a:ext>
              </a:extLst>
            </p:cNvPr>
            <p:cNvSpPr/>
            <p:nvPr/>
          </p:nvSpPr>
          <p:spPr>
            <a:xfrm>
              <a:off x="5346726" y="2005586"/>
              <a:ext cx="46628" cy="17070"/>
            </a:xfrm>
            <a:custGeom>
              <a:avLst/>
              <a:gdLst/>
              <a:ahLst/>
              <a:cxnLst/>
              <a:rect l="l" t="t" r="r" b="b"/>
              <a:pathLst>
                <a:path w="1120" h="410" extrusionOk="0">
                  <a:moveTo>
                    <a:pt x="400" y="1"/>
                  </a:moveTo>
                  <a:cubicBezTo>
                    <a:pt x="154" y="1"/>
                    <a:pt x="0" y="147"/>
                    <a:pt x="0" y="147"/>
                  </a:cubicBezTo>
                  <a:cubicBezTo>
                    <a:pt x="122" y="95"/>
                    <a:pt x="239" y="74"/>
                    <a:pt x="350" y="74"/>
                  </a:cubicBezTo>
                  <a:cubicBezTo>
                    <a:pt x="792" y="74"/>
                    <a:pt x="1119" y="409"/>
                    <a:pt x="1119" y="409"/>
                  </a:cubicBezTo>
                  <a:cubicBezTo>
                    <a:pt x="843" y="90"/>
                    <a:pt x="593" y="1"/>
                    <a:pt x="400"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1259;p49">
              <a:extLst>
                <a:ext uri="{FF2B5EF4-FFF2-40B4-BE49-F238E27FC236}">
                  <a16:creationId xmlns:a16="http://schemas.microsoft.com/office/drawing/2014/main" id="{0C6449EB-0024-410D-B5C1-610C3203917F}"/>
                </a:ext>
              </a:extLst>
            </p:cNvPr>
            <p:cNvSpPr/>
            <p:nvPr/>
          </p:nvSpPr>
          <p:spPr>
            <a:xfrm>
              <a:off x="5319455" y="1941051"/>
              <a:ext cx="111575" cy="68448"/>
            </a:xfrm>
            <a:custGeom>
              <a:avLst/>
              <a:gdLst/>
              <a:ahLst/>
              <a:cxnLst/>
              <a:rect l="l" t="t" r="r" b="b"/>
              <a:pathLst>
                <a:path w="2680" h="1644" extrusionOk="0">
                  <a:moveTo>
                    <a:pt x="1235" y="1"/>
                  </a:moveTo>
                  <a:cubicBezTo>
                    <a:pt x="744" y="1"/>
                    <a:pt x="309" y="267"/>
                    <a:pt x="179" y="685"/>
                  </a:cubicBezTo>
                  <a:cubicBezTo>
                    <a:pt x="0" y="1233"/>
                    <a:pt x="667" y="935"/>
                    <a:pt x="1310" y="1138"/>
                  </a:cubicBezTo>
                  <a:cubicBezTo>
                    <a:pt x="1765" y="1289"/>
                    <a:pt x="2083" y="1644"/>
                    <a:pt x="2293" y="1644"/>
                  </a:cubicBezTo>
                  <a:cubicBezTo>
                    <a:pt x="2380" y="1644"/>
                    <a:pt x="2449" y="1583"/>
                    <a:pt x="2501" y="1423"/>
                  </a:cubicBezTo>
                  <a:cubicBezTo>
                    <a:pt x="2679" y="876"/>
                    <a:pt x="2286" y="280"/>
                    <a:pt x="1655" y="66"/>
                  </a:cubicBezTo>
                  <a:cubicBezTo>
                    <a:pt x="1515" y="22"/>
                    <a:pt x="1373" y="1"/>
                    <a:pt x="12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1260;p49">
              <a:extLst>
                <a:ext uri="{FF2B5EF4-FFF2-40B4-BE49-F238E27FC236}">
                  <a16:creationId xmlns:a16="http://schemas.microsoft.com/office/drawing/2014/main" id="{6D3D217C-802B-4959-AED9-B89FBA330C3C}"/>
                </a:ext>
              </a:extLst>
            </p:cNvPr>
            <p:cNvSpPr/>
            <p:nvPr/>
          </p:nvSpPr>
          <p:spPr>
            <a:xfrm>
              <a:off x="5160825" y="2050344"/>
              <a:ext cx="21357" cy="26313"/>
            </a:xfrm>
            <a:custGeom>
              <a:avLst/>
              <a:gdLst/>
              <a:ahLst/>
              <a:cxnLst/>
              <a:rect l="l" t="t" r="r" b="b"/>
              <a:pathLst>
                <a:path w="513" h="632" extrusionOk="0">
                  <a:moveTo>
                    <a:pt x="250" y="1"/>
                  </a:moveTo>
                  <a:cubicBezTo>
                    <a:pt x="120" y="1"/>
                    <a:pt x="0" y="144"/>
                    <a:pt x="0" y="322"/>
                  </a:cubicBezTo>
                  <a:cubicBezTo>
                    <a:pt x="0" y="501"/>
                    <a:pt x="120" y="632"/>
                    <a:pt x="250" y="632"/>
                  </a:cubicBezTo>
                  <a:cubicBezTo>
                    <a:pt x="393" y="632"/>
                    <a:pt x="512" y="501"/>
                    <a:pt x="512" y="322"/>
                  </a:cubicBezTo>
                  <a:cubicBezTo>
                    <a:pt x="512" y="156"/>
                    <a:pt x="393" y="1"/>
                    <a:pt x="250" y="1"/>
                  </a:cubicBezTo>
                  <a:close/>
                </a:path>
              </a:pathLst>
            </a:custGeom>
            <a:solidFill>
              <a:srgbClr val="3530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1261;p49">
              <a:extLst>
                <a:ext uri="{FF2B5EF4-FFF2-40B4-BE49-F238E27FC236}">
                  <a16:creationId xmlns:a16="http://schemas.microsoft.com/office/drawing/2014/main" id="{D7A796D4-2379-4BFF-A95B-98D0AC64AA48}"/>
                </a:ext>
              </a:extLst>
            </p:cNvPr>
            <p:cNvSpPr/>
            <p:nvPr/>
          </p:nvSpPr>
          <p:spPr>
            <a:xfrm>
              <a:off x="5138509" y="2014995"/>
              <a:ext cx="44672" cy="19527"/>
            </a:xfrm>
            <a:custGeom>
              <a:avLst/>
              <a:gdLst/>
              <a:ahLst/>
              <a:cxnLst/>
              <a:rect l="l" t="t" r="r" b="b"/>
              <a:pathLst>
                <a:path w="1073" h="469" extrusionOk="0">
                  <a:moveTo>
                    <a:pt x="701" y="0"/>
                  </a:moveTo>
                  <a:cubicBezTo>
                    <a:pt x="111" y="0"/>
                    <a:pt x="1" y="469"/>
                    <a:pt x="1" y="469"/>
                  </a:cubicBezTo>
                  <a:cubicBezTo>
                    <a:pt x="232" y="98"/>
                    <a:pt x="614" y="33"/>
                    <a:pt x="854" y="33"/>
                  </a:cubicBezTo>
                  <a:cubicBezTo>
                    <a:pt x="984" y="33"/>
                    <a:pt x="1072" y="52"/>
                    <a:pt x="1072" y="52"/>
                  </a:cubicBezTo>
                  <a:cubicBezTo>
                    <a:pt x="931" y="16"/>
                    <a:pt x="808" y="0"/>
                    <a:pt x="701"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1262;p49">
              <a:extLst>
                <a:ext uri="{FF2B5EF4-FFF2-40B4-BE49-F238E27FC236}">
                  <a16:creationId xmlns:a16="http://schemas.microsoft.com/office/drawing/2014/main" id="{720F7D27-936A-44ED-B516-26E70774471D}"/>
                </a:ext>
              </a:extLst>
            </p:cNvPr>
            <p:cNvSpPr/>
            <p:nvPr/>
          </p:nvSpPr>
          <p:spPr>
            <a:xfrm>
              <a:off x="5093918" y="1946297"/>
              <a:ext cx="111076" cy="67699"/>
            </a:xfrm>
            <a:custGeom>
              <a:avLst/>
              <a:gdLst/>
              <a:ahLst/>
              <a:cxnLst/>
              <a:rect l="l" t="t" r="r" b="b"/>
              <a:pathLst>
                <a:path w="2668" h="1626" extrusionOk="0">
                  <a:moveTo>
                    <a:pt x="1432" y="0"/>
                  </a:moveTo>
                  <a:cubicBezTo>
                    <a:pt x="1299" y="0"/>
                    <a:pt x="1162" y="19"/>
                    <a:pt x="1024" y="59"/>
                  </a:cubicBezTo>
                  <a:cubicBezTo>
                    <a:pt x="393" y="238"/>
                    <a:pt x="0" y="857"/>
                    <a:pt x="167" y="1405"/>
                  </a:cubicBezTo>
                  <a:cubicBezTo>
                    <a:pt x="216" y="1565"/>
                    <a:pt x="283" y="1625"/>
                    <a:pt x="370" y="1625"/>
                  </a:cubicBezTo>
                  <a:cubicBezTo>
                    <a:pt x="579" y="1625"/>
                    <a:pt x="903" y="1274"/>
                    <a:pt x="1357" y="1131"/>
                  </a:cubicBezTo>
                  <a:cubicBezTo>
                    <a:pt x="2000" y="940"/>
                    <a:pt x="2667" y="1250"/>
                    <a:pt x="2500" y="702"/>
                  </a:cubicBezTo>
                  <a:cubicBezTo>
                    <a:pt x="2369" y="269"/>
                    <a:pt x="1932" y="0"/>
                    <a:pt x="143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1263;p49">
              <a:extLst>
                <a:ext uri="{FF2B5EF4-FFF2-40B4-BE49-F238E27FC236}">
                  <a16:creationId xmlns:a16="http://schemas.microsoft.com/office/drawing/2014/main" id="{08249C66-E518-4F56-84D2-903AC36758B6}"/>
                </a:ext>
              </a:extLst>
            </p:cNvPr>
            <p:cNvSpPr/>
            <p:nvPr/>
          </p:nvSpPr>
          <p:spPr>
            <a:xfrm>
              <a:off x="5020057" y="2076616"/>
              <a:ext cx="52082" cy="42176"/>
            </a:xfrm>
            <a:custGeom>
              <a:avLst/>
              <a:gdLst/>
              <a:ahLst/>
              <a:cxnLst/>
              <a:rect l="l" t="t" r="r" b="b"/>
              <a:pathLst>
                <a:path w="1251" h="1013" extrusionOk="0">
                  <a:moveTo>
                    <a:pt x="631" y="1"/>
                  </a:moveTo>
                  <a:cubicBezTo>
                    <a:pt x="286" y="13"/>
                    <a:pt x="0" y="239"/>
                    <a:pt x="0" y="501"/>
                  </a:cubicBezTo>
                  <a:cubicBezTo>
                    <a:pt x="0" y="787"/>
                    <a:pt x="286" y="1013"/>
                    <a:pt x="631" y="1013"/>
                  </a:cubicBezTo>
                  <a:cubicBezTo>
                    <a:pt x="976" y="1013"/>
                    <a:pt x="1250" y="787"/>
                    <a:pt x="1250" y="501"/>
                  </a:cubicBezTo>
                  <a:cubicBezTo>
                    <a:pt x="1250" y="227"/>
                    <a:pt x="976" y="1"/>
                    <a:pt x="631"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1264;p49">
              <a:extLst>
                <a:ext uri="{FF2B5EF4-FFF2-40B4-BE49-F238E27FC236}">
                  <a16:creationId xmlns:a16="http://schemas.microsoft.com/office/drawing/2014/main" id="{7D34111F-A03B-4A28-B5DD-8330E7F208FF}"/>
                </a:ext>
              </a:extLst>
            </p:cNvPr>
            <p:cNvSpPr/>
            <p:nvPr/>
          </p:nvSpPr>
          <p:spPr>
            <a:xfrm>
              <a:off x="5407679" y="2084068"/>
              <a:ext cx="52082" cy="42176"/>
            </a:xfrm>
            <a:custGeom>
              <a:avLst/>
              <a:gdLst/>
              <a:ahLst/>
              <a:cxnLst/>
              <a:rect l="l" t="t" r="r" b="b"/>
              <a:pathLst>
                <a:path w="1251" h="1013" extrusionOk="0">
                  <a:moveTo>
                    <a:pt x="620" y="1"/>
                  </a:moveTo>
                  <a:cubicBezTo>
                    <a:pt x="275" y="12"/>
                    <a:pt x="1" y="239"/>
                    <a:pt x="1" y="501"/>
                  </a:cubicBezTo>
                  <a:cubicBezTo>
                    <a:pt x="1" y="786"/>
                    <a:pt x="275" y="1013"/>
                    <a:pt x="620" y="1013"/>
                  </a:cubicBezTo>
                  <a:cubicBezTo>
                    <a:pt x="965" y="1013"/>
                    <a:pt x="1251" y="786"/>
                    <a:pt x="1251" y="501"/>
                  </a:cubicBezTo>
                  <a:cubicBezTo>
                    <a:pt x="1251" y="227"/>
                    <a:pt x="965" y="1"/>
                    <a:pt x="620"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1265;p49">
              <a:extLst>
                <a:ext uri="{FF2B5EF4-FFF2-40B4-BE49-F238E27FC236}">
                  <a16:creationId xmlns:a16="http://schemas.microsoft.com/office/drawing/2014/main" id="{2612A8C1-0709-4E2B-BA85-4E52408EE95A}"/>
                </a:ext>
              </a:extLst>
            </p:cNvPr>
            <p:cNvSpPr/>
            <p:nvPr/>
          </p:nvSpPr>
          <p:spPr>
            <a:xfrm>
              <a:off x="5247093" y="2077199"/>
              <a:ext cx="65446" cy="51045"/>
            </a:xfrm>
            <a:custGeom>
              <a:avLst/>
              <a:gdLst/>
              <a:ahLst/>
              <a:cxnLst/>
              <a:rect l="l" t="t" r="r" b="b"/>
              <a:pathLst>
                <a:path w="1572" h="1226" extrusionOk="0">
                  <a:moveTo>
                    <a:pt x="874" y="0"/>
                  </a:moveTo>
                  <a:cubicBezTo>
                    <a:pt x="470" y="0"/>
                    <a:pt x="0" y="106"/>
                    <a:pt x="0" y="106"/>
                  </a:cubicBezTo>
                  <a:lnTo>
                    <a:pt x="0" y="1225"/>
                  </a:lnTo>
                  <a:cubicBezTo>
                    <a:pt x="619" y="1225"/>
                    <a:pt x="1572" y="582"/>
                    <a:pt x="1429" y="189"/>
                  </a:cubicBezTo>
                  <a:cubicBezTo>
                    <a:pt x="1368" y="44"/>
                    <a:pt x="1135" y="0"/>
                    <a:pt x="874"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1266;p49">
              <a:extLst>
                <a:ext uri="{FF2B5EF4-FFF2-40B4-BE49-F238E27FC236}">
                  <a16:creationId xmlns:a16="http://schemas.microsoft.com/office/drawing/2014/main" id="{BF7B60C6-88AF-45EE-85DC-ED731EFEDBA2}"/>
                </a:ext>
              </a:extLst>
            </p:cNvPr>
            <p:cNvSpPr/>
            <p:nvPr/>
          </p:nvSpPr>
          <p:spPr>
            <a:xfrm>
              <a:off x="5247093" y="2073077"/>
              <a:ext cx="63490" cy="55375"/>
            </a:xfrm>
            <a:custGeom>
              <a:avLst/>
              <a:gdLst/>
              <a:ahLst/>
              <a:cxnLst/>
              <a:rect l="l" t="t" r="r" b="b"/>
              <a:pathLst>
                <a:path w="1525" h="1330" extrusionOk="0">
                  <a:moveTo>
                    <a:pt x="1001" y="0"/>
                  </a:moveTo>
                  <a:cubicBezTo>
                    <a:pt x="827" y="0"/>
                    <a:pt x="658" y="30"/>
                    <a:pt x="524" y="50"/>
                  </a:cubicBezTo>
                  <a:cubicBezTo>
                    <a:pt x="191" y="134"/>
                    <a:pt x="0" y="205"/>
                    <a:pt x="0" y="205"/>
                  </a:cubicBezTo>
                  <a:cubicBezTo>
                    <a:pt x="0" y="205"/>
                    <a:pt x="60" y="205"/>
                    <a:pt x="143" y="193"/>
                  </a:cubicBezTo>
                  <a:cubicBezTo>
                    <a:pt x="238" y="169"/>
                    <a:pt x="369" y="169"/>
                    <a:pt x="536" y="169"/>
                  </a:cubicBezTo>
                  <a:cubicBezTo>
                    <a:pt x="691" y="169"/>
                    <a:pt x="869" y="169"/>
                    <a:pt x="1048" y="205"/>
                  </a:cubicBezTo>
                  <a:cubicBezTo>
                    <a:pt x="1143" y="217"/>
                    <a:pt x="1226" y="253"/>
                    <a:pt x="1286" y="288"/>
                  </a:cubicBezTo>
                  <a:cubicBezTo>
                    <a:pt x="1334" y="324"/>
                    <a:pt x="1346" y="407"/>
                    <a:pt x="1322" y="467"/>
                  </a:cubicBezTo>
                  <a:cubicBezTo>
                    <a:pt x="1286" y="550"/>
                    <a:pt x="1226" y="634"/>
                    <a:pt x="1167" y="693"/>
                  </a:cubicBezTo>
                  <a:cubicBezTo>
                    <a:pt x="1107" y="765"/>
                    <a:pt x="1036" y="824"/>
                    <a:pt x="953" y="884"/>
                  </a:cubicBezTo>
                  <a:cubicBezTo>
                    <a:pt x="869" y="943"/>
                    <a:pt x="798" y="991"/>
                    <a:pt x="726" y="1038"/>
                  </a:cubicBezTo>
                  <a:cubicBezTo>
                    <a:pt x="655" y="1086"/>
                    <a:pt x="572" y="1122"/>
                    <a:pt x="500" y="1157"/>
                  </a:cubicBezTo>
                  <a:cubicBezTo>
                    <a:pt x="369" y="1217"/>
                    <a:pt x="238" y="1277"/>
                    <a:pt x="143" y="1288"/>
                  </a:cubicBezTo>
                  <a:cubicBezTo>
                    <a:pt x="60" y="1300"/>
                    <a:pt x="0" y="1324"/>
                    <a:pt x="0" y="1324"/>
                  </a:cubicBezTo>
                  <a:lnTo>
                    <a:pt x="36" y="1324"/>
                  </a:lnTo>
                  <a:cubicBezTo>
                    <a:pt x="60" y="1324"/>
                    <a:pt x="78" y="1329"/>
                    <a:pt x="102" y="1329"/>
                  </a:cubicBezTo>
                  <a:cubicBezTo>
                    <a:pt x="114" y="1329"/>
                    <a:pt x="127" y="1328"/>
                    <a:pt x="143" y="1324"/>
                  </a:cubicBezTo>
                  <a:cubicBezTo>
                    <a:pt x="238" y="1324"/>
                    <a:pt x="381" y="1300"/>
                    <a:pt x="536" y="1265"/>
                  </a:cubicBezTo>
                  <a:cubicBezTo>
                    <a:pt x="691" y="1217"/>
                    <a:pt x="869" y="1146"/>
                    <a:pt x="1036" y="1027"/>
                  </a:cubicBezTo>
                  <a:cubicBezTo>
                    <a:pt x="1131" y="967"/>
                    <a:pt x="1215" y="896"/>
                    <a:pt x="1286" y="812"/>
                  </a:cubicBezTo>
                  <a:cubicBezTo>
                    <a:pt x="1369" y="741"/>
                    <a:pt x="1453" y="646"/>
                    <a:pt x="1500" y="515"/>
                  </a:cubicBezTo>
                  <a:cubicBezTo>
                    <a:pt x="1512" y="491"/>
                    <a:pt x="1524" y="455"/>
                    <a:pt x="1524" y="407"/>
                  </a:cubicBezTo>
                  <a:lnTo>
                    <a:pt x="1524" y="312"/>
                  </a:lnTo>
                  <a:lnTo>
                    <a:pt x="1512" y="265"/>
                  </a:lnTo>
                  <a:lnTo>
                    <a:pt x="1512" y="253"/>
                  </a:lnTo>
                  <a:lnTo>
                    <a:pt x="1512" y="229"/>
                  </a:lnTo>
                  <a:lnTo>
                    <a:pt x="1500" y="205"/>
                  </a:lnTo>
                  <a:cubicBezTo>
                    <a:pt x="1488" y="169"/>
                    <a:pt x="1453" y="145"/>
                    <a:pt x="1429" y="110"/>
                  </a:cubicBezTo>
                  <a:cubicBezTo>
                    <a:pt x="1310" y="26"/>
                    <a:pt x="1191" y="3"/>
                    <a:pt x="1084" y="3"/>
                  </a:cubicBezTo>
                  <a:cubicBezTo>
                    <a:pt x="1056" y="1"/>
                    <a:pt x="1028" y="0"/>
                    <a:pt x="1001"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1267;p49">
              <a:extLst>
                <a:ext uri="{FF2B5EF4-FFF2-40B4-BE49-F238E27FC236}">
                  <a16:creationId xmlns:a16="http://schemas.microsoft.com/office/drawing/2014/main" id="{CF95F4FA-802C-4254-B2BB-0C9B13D63515}"/>
                </a:ext>
              </a:extLst>
            </p:cNvPr>
            <p:cNvSpPr/>
            <p:nvPr/>
          </p:nvSpPr>
          <p:spPr>
            <a:xfrm>
              <a:off x="5160326" y="2138611"/>
              <a:ext cx="84306" cy="28562"/>
            </a:xfrm>
            <a:custGeom>
              <a:avLst/>
              <a:gdLst/>
              <a:ahLst/>
              <a:cxnLst/>
              <a:rect l="l" t="t" r="r" b="b"/>
              <a:pathLst>
                <a:path w="2025" h="686" extrusionOk="0">
                  <a:moveTo>
                    <a:pt x="1" y="0"/>
                  </a:moveTo>
                  <a:lnTo>
                    <a:pt x="48" y="84"/>
                  </a:lnTo>
                  <a:cubicBezTo>
                    <a:pt x="60" y="119"/>
                    <a:pt x="72" y="143"/>
                    <a:pt x="108" y="179"/>
                  </a:cubicBezTo>
                  <a:cubicBezTo>
                    <a:pt x="132" y="226"/>
                    <a:pt x="167" y="250"/>
                    <a:pt x="191" y="298"/>
                  </a:cubicBezTo>
                  <a:cubicBezTo>
                    <a:pt x="227" y="345"/>
                    <a:pt x="262" y="381"/>
                    <a:pt x="322" y="417"/>
                  </a:cubicBezTo>
                  <a:cubicBezTo>
                    <a:pt x="370" y="441"/>
                    <a:pt x="429" y="500"/>
                    <a:pt x="489" y="524"/>
                  </a:cubicBezTo>
                  <a:cubicBezTo>
                    <a:pt x="548" y="548"/>
                    <a:pt x="608" y="596"/>
                    <a:pt x="679" y="607"/>
                  </a:cubicBezTo>
                  <a:cubicBezTo>
                    <a:pt x="763" y="643"/>
                    <a:pt x="822" y="655"/>
                    <a:pt x="894" y="667"/>
                  </a:cubicBezTo>
                  <a:cubicBezTo>
                    <a:pt x="950" y="681"/>
                    <a:pt x="1007" y="686"/>
                    <a:pt x="1065" y="686"/>
                  </a:cubicBezTo>
                  <a:cubicBezTo>
                    <a:pt x="1154" y="686"/>
                    <a:pt x="1243" y="674"/>
                    <a:pt x="1322" y="667"/>
                  </a:cubicBezTo>
                  <a:cubicBezTo>
                    <a:pt x="1453" y="655"/>
                    <a:pt x="1572" y="607"/>
                    <a:pt x="1679" y="560"/>
                  </a:cubicBezTo>
                  <a:cubicBezTo>
                    <a:pt x="1917" y="476"/>
                    <a:pt x="2025" y="381"/>
                    <a:pt x="2025" y="381"/>
                  </a:cubicBezTo>
                  <a:lnTo>
                    <a:pt x="2025" y="381"/>
                  </a:lnTo>
                  <a:cubicBezTo>
                    <a:pt x="2025" y="381"/>
                    <a:pt x="1894" y="417"/>
                    <a:pt x="1679" y="441"/>
                  </a:cubicBezTo>
                  <a:cubicBezTo>
                    <a:pt x="1572" y="465"/>
                    <a:pt x="1453" y="476"/>
                    <a:pt x="1334" y="476"/>
                  </a:cubicBezTo>
                  <a:lnTo>
                    <a:pt x="1144" y="476"/>
                  </a:lnTo>
                  <a:cubicBezTo>
                    <a:pt x="1084" y="476"/>
                    <a:pt x="1013" y="476"/>
                    <a:pt x="953" y="453"/>
                  </a:cubicBezTo>
                  <a:cubicBezTo>
                    <a:pt x="894" y="441"/>
                    <a:pt x="822" y="441"/>
                    <a:pt x="763" y="417"/>
                  </a:cubicBezTo>
                  <a:cubicBezTo>
                    <a:pt x="703" y="393"/>
                    <a:pt x="643" y="381"/>
                    <a:pt x="584" y="357"/>
                  </a:cubicBezTo>
                  <a:cubicBezTo>
                    <a:pt x="524" y="334"/>
                    <a:pt x="477" y="310"/>
                    <a:pt x="417" y="274"/>
                  </a:cubicBezTo>
                  <a:cubicBezTo>
                    <a:pt x="370" y="250"/>
                    <a:pt x="310" y="215"/>
                    <a:pt x="286" y="203"/>
                  </a:cubicBezTo>
                  <a:cubicBezTo>
                    <a:pt x="239" y="179"/>
                    <a:pt x="191" y="155"/>
                    <a:pt x="167" y="131"/>
                  </a:cubicBezTo>
                  <a:cubicBezTo>
                    <a:pt x="132" y="95"/>
                    <a:pt x="108" y="84"/>
                    <a:pt x="72" y="60"/>
                  </a:cubicBezTo>
                  <a:cubicBezTo>
                    <a:pt x="24" y="24"/>
                    <a:pt x="1" y="0"/>
                    <a:pt x="1" y="0"/>
                  </a:cubicBezTo>
                  <a:close/>
                </a:path>
              </a:pathLst>
            </a:custGeom>
            <a:solidFill>
              <a:srgbClr val="E867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1268;p49">
              <a:extLst>
                <a:ext uri="{FF2B5EF4-FFF2-40B4-BE49-F238E27FC236}">
                  <a16:creationId xmlns:a16="http://schemas.microsoft.com/office/drawing/2014/main" id="{19705EBF-3318-408D-BEBB-CE81F1E095DD}"/>
                </a:ext>
              </a:extLst>
            </p:cNvPr>
            <p:cNvSpPr/>
            <p:nvPr/>
          </p:nvSpPr>
          <p:spPr>
            <a:xfrm>
              <a:off x="4643302" y="4785251"/>
              <a:ext cx="461996" cy="134398"/>
            </a:xfrm>
            <a:custGeom>
              <a:avLst/>
              <a:gdLst/>
              <a:ahLst/>
              <a:cxnLst/>
              <a:rect l="l" t="t" r="r" b="b"/>
              <a:pathLst>
                <a:path w="11097" h="3228" extrusionOk="0">
                  <a:moveTo>
                    <a:pt x="5751" y="1"/>
                  </a:moveTo>
                  <a:cubicBezTo>
                    <a:pt x="5751" y="1"/>
                    <a:pt x="1655" y="2096"/>
                    <a:pt x="0" y="2334"/>
                  </a:cubicBezTo>
                  <a:cubicBezTo>
                    <a:pt x="0" y="2334"/>
                    <a:pt x="96" y="2894"/>
                    <a:pt x="477" y="3227"/>
                  </a:cubicBezTo>
                  <a:lnTo>
                    <a:pt x="11097" y="3227"/>
                  </a:lnTo>
                  <a:lnTo>
                    <a:pt x="10775" y="1"/>
                  </a:lnTo>
                  <a:close/>
                </a:path>
              </a:pathLst>
            </a:custGeom>
            <a:solidFill>
              <a:srgbClr val="AF3E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1269;p49">
              <a:extLst>
                <a:ext uri="{FF2B5EF4-FFF2-40B4-BE49-F238E27FC236}">
                  <a16:creationId xmlns:a16="http://schemas.microsoft.com/office/drawing/2014/main" id="{682697F6-9625-4E7F-BC5B-CDACE8806F92}"/>
                </a:ext>
              </a:extLst>
            </p:cNvPr>
            <p:cNvSpPr/>
            <p:nvPr/>
          </p:nvSpPr>
          <p:spPr>
            <a:xfrm>
              <a:off x="4643302" y="4785251"/>
              <a:ext cx="461996" cy="134398"/>
            </a:xfrm>
            <a:custGeom>
              <a:avLst/>
              <a:gdLst/>
              <a:ahLst/>
              <a:cxnLst/>
              <a:rect l="l" t="t" r="r" b="b"/>
              <a:pathLst>
                <a:path w="11097" h="3228" extrusionOk="0">
                  <a:moveTo>
                    <a:pt x="5751" y="1"/>
                  </a:moveTo>
                  <a:cubicBezTo>
                    <a:pt x="5751" y="1"/>
                    <a:pt x="1655" y="2096"/>
                    <a:pt x="0" y="2334"/>
                  </a:cubicBezTo>
                  <a:cubicBezTo>
                    <a:pt x="0" y="2334"/>
                    <a:pt x="96" y="2894"/>
                    <a:pt x="477" y="3227"/>
                  </a:cubicBezTo>
                  <a:lnTo>
                    <a:pt x="11097" y="3227"/>
                  </a:lnTo>
                  <a:lnTo>
                    <a:pt x="1077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1270;p49">
              <a:extLst>
                <a:ext uri="{FF2B5EF4-FFF2-40B4-BE49-F238E27FC236}">
                  <a16:creationId xmlns:a16="http://schemas.microsoft.com/office/drawing/2014/main" id="{D913CD57-453B-4380-A950-6309B7D4CBA2}"/>
                </a:ext>
              </a:extLst>
            </p:cNvPr>
            <p:cNvSpPr/>
            <p:nvPr/>
          </p:nvSpPr>
          <p:spPr>
            <a:xfrm>
              <a:off x="4652212" y="4905703"/>
              <a:ext cx="453086" cy="13948"/>
            </a:xfrm>
            <a:custGeom>
              <a:avLst/>
              <a:gdLst/>
              <a:ahLst/>
              <a:cxnLst/>
              <a:rect l="l" t="t" r="r" b="b"/>
              <a:pathLst>
                <a:path w="10883" h="335" extrusionOk="0">
                  <a:moveTo>
                    <a:pt x="1" y="1"/>
                  </a:moveTo>
                  <a:cubicBezTo>
                    <a:pt x="72" y="120"/>
                    <a:pt x="167" y="239"/>
                    <a:pt x="263" y="334"/>
                  </a:cubicBezTo>
                  <a:lnTo>
                    <a:pt x="10883" y="334"/>
                  </a:lnTo>
                  <a:lnTo>
                    <a:pt x="108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1271;p49">
              <a:extLst>
                <a:ext uri="{FF2B5EF4-FFF2-40B4-BE49-F238E27FC236}">
                  <a16:creationId xmlns:a16="http://schemas.microsoft.com/office/drawing/2014/main" id="{5C51C4A6-88BC-479F-AB2F-DC94FA8608B7}"/>
                </a:ext>
              </a:extLst>
            </p:cNvPr>
            <p:cNvSpPr/>
            <p:nvPr/>
          </p:nvSpPr>
          <p:spPr>
            <a:xfrm>
              <a:off x="5315000" y="4785251"/>
              <a:ext cx="461996" cy="134398"/>
            </a:xfrm>
            <a:custGeom>
              <a:avLst/>
              <a:gdLst/>
              <a:ahLst/>
              <a:cxnLst/>
              <a:rect l="l" t="t" r="r" b="b"/>
              <a:pathLst>
                <a:path w="11097" h="3228" extrusionOk="0">
                  <a:moveTo>
                    <a:pt x="310" y="1"/>
                  </a:moveTo>
                  <a:lnTo>
                    <a:pt x="0" y="3227"/>
                  </a:lnTo>
                  <a:lnTo>
                    <a:pt x="10621" y="3227"/>
                  </a:lnTo>
                  <a:cubicBezTo>
                    <a:pt x="11002" y="2894"/>
                    <a:pt x="11097" y="2334"/>
                    <a:pt x="11097" y="2334"/>
                  </a:cubicBezTo>
                  <a:cubicBezTo>
                    <a:pt x="9442" y="2096"/>
                    <a:pt x="5346" y="1"/>
                    <a:pt x="5346" y="1"/>
                  </a:cubicBezTo>
                  <a:close/>
                </a:path>
              </a:pathLst>
            </a:custGeom>
            <a:solidFill>
              <a:srgbClr val="AF3E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1272;p49">
              <a:extLst>
                <a:ext uri="{FF2B5EF4-FFF2-40B4-BE49-F238E27FC236}">
                  <a16:creationId xmlns:a16="http://schemas.microsoft.com/office/drawing/2014/main" id="{2EE32D80-8DF7-457E-AA02-0B740A235D94}"/>
                </a:ext>
              </a:extLst>
            </p:cNvPr>
            <p:cNvSpPr/>
            <p:nvPr/>
          </p:nvSpPr>
          <p:spPr>
            <a:xfrm>
              <a:off x="5315000" y="4785251"/>
              <a:ext cx="461996" cy="134398"/>
            </a:xfrm>
            <a:custGeom>
              <a:avLst/>
              <a:gdLst/>
              <a:ahLst/>
              <a:cxnLst/>
              <a:rect l="l" t="t" r="r" b="b"/>
              <a:pathLst>
                <a:path w="11097" h="3228" extrusionOk="0">
                  <a:moveTo>
                    <a:pt x="5346" y="1"/>
                  </a:moveTo>
                  <a:cubicBezTo>
                    <a:pt x="5346" y="1"/>
                    <a:pt x="9442" y="2096"/>
                    <a:pt x="11097" y="2334"/>
                  </a:cubicBezTo>
                  <a:cubicBezTo>
                    <a:pt x="11097" y="2334"/>
                    <a:pt x="11002" y="2894"/>
                    <a:pt x="10621" y="3227"/>
                  </a:cubicBezTo>
                  <a:lnTo>
                    <a:pt x="0" y="3227"/>
                  </a:lnTo>
                  <a:lnTo>
                    <a:pt x="31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1273;p49">
              <a:extLst>
                <a:ext uri="{FF2B5EF4-FFF2-40B4-BE49-F238E27FC236}">
                  <a16:creationId xmlns:a16="http://schemas.microsoft.com/office/drawing/2014/main" id="{40A571D2-15DE-4FFA-9AE5-27B70640B2CE}"/>
                </a:ext>
              </a:extLst>
            </p:cNvPr>
            <p:cNvSpPr/>
            <p:nvPr/>
          </p:nvSpPr>
          <p:spPr>
            <a:xfrm>
              <a:off x="5315000" y="4905703"/>
              <a:ext cx="453086" cy="13948"/>
            </a:xfrm>
            <a:custGeom>
              <a:avLst/>
              <a:gdLst/>
              <a:ahLst/>
              <a:cxnLst/>
              <a:rect l="l" t="t" r="r" b="b"/>
              <a:pathLst>
                <a:path w="10883" h="335" extrusionOk="0">
                  <a:moveTo>
                    <a:pt x="36" y="1"/>
                  </a:moveTo>
                  <a:lnTo>
                    <a:pt x="0" y="334"/>
                  </a:lnTo>
                  <a:lnTo>
                    <a:pt x="10621" y="334"/>
                  </a:lnTo>
                  <a:cubicBezTo>
                    <a:pt x="10716" y="239"/>
                    <a:pt x="10811" y="120"/>
                    <a:pt x="108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1274;p49">
              <a:extLst>
                <a:ext uri="{FF2B5EF4-FFF2-40B4-BE49-F238E27FC236}">
                  <a16:creationId xmlns:a16="http://schemas.microsoft.com/office/drawing/2014/main" id="{034AD449-2503-49E4-A571-1559CE9B4497}"/>
                </a:ext>
              </a:extLst>
            </p:cNvPr>
            <p:cNvSpPr/>
            <p:nvPr/>
          </p:nvSpPr>
          <p:spPr>
            <a:xfrm>
              <a:off x="4913971" y="1712056"/>
              <a:ext cx="626985" cy="337826"/>
            </a:xfrm>
            <a:custGeom>
              <a:avLst/>
              <a:gdLst/>
              <a:ahLst/>
              <a:cxnLst/>
              <a:rect l="l" t="t" r="r" b="b"/>
              <a:pathLst>
                <a:path w="15060" h="8114" extrusionOk="0">
                  <a:moveTo>
                    <a:pt x="8599" y="0"/>
                  </a:moveTo>
                  <a:cubicBezTo>
                    <a:pt x="8088" y="0"/>
                    <a:pt x="7533" y="44"/>
                    <a:pt x="6930" y="137"/>
                  </a:cubicBezTo>
                  <a:cubicBezTo>
                    <a:pt x="0" y="1208"/>
                    <a:pt x="1691" y="8114"/>
                    <a:pt x="1691" y="8114"/>
                  </a:cubicBezTo>
                  <a:cubicBezTo>
                    <a:pt x="1691" y="8114"/>
                    <a:pt x="5429" y="7769"/>
                    <a:pt x="5644" y="3744"/>
                  </a:cubicBezTo>
                  <a:cubicBezTo>
                    <a:pt x="5644" y="3744"/>
                    <a:pt x="6870" y="6340"/>
                    <a:pt x="14395" y="6923"/>
                  </a:cubicBezTo>
                  <a:cubicBezTo>
                    <a:pt x="14395" y="6923"/>
                    <a:pt x="15059" y="0"/>
                    <a:pt x="8599" y="0"/>
                  </a:cubicBezTo>
                  <a:close/>
                </a:path>
              </a:pathLst>
            </a:custGeom>
            <a:solidFill>
              <a:srgbClr val="F2E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1275;p49">
              <a:extLst>
                <a:ext uri="{FF2B5EF4-FFF2-40B4-BE49-F238E27FC236}">
                  <a16:creationId xmlns:a16="http://schemas.microsoft.com/office/drawing/2014/main" id="{3BD346C6-B6C8-497C-8CB7-5EF5F246BEDE}"/>
                </a:ext>
              </a:extLst>
            </p:cNvPr>
            <p:cNvSpPr/>
            <p:nvPr/>
          </p:nvSpPr>
          <p:spPr>
            <a:xfrm>
              <a:off x="4913971" y="1712056"/>
              <a:ext cx="626985" cy="337826"/>
            </a:xfrm>
            <a:custGeom>
              <a:avLst/>
              <a:gdLst/>
              <a:ahLst/>
              <a:cxnLst/>
              <a:rect l="l" t="t" r="r" b="b"/>
              <a:pathLst>
                <a:path w="15060" h="8114" extrusionOk="0">
                  <a:moveTo>
                    <a:pt x="8599" y="0"/>
                  </a:moveTo>
                  <a:cubicBezTo>
                    <a:pt x="8088" y="0"/>
                    <a:pt x="7533" y="44"/>
                    <a:pt x="6930" y="137"/>
                  </a:cubicBezTo>
                  <a:cubicBezTo>
                    <a:pt x="0" y="1208"/>
                    <a:pt x="1691" y="8114"/>
                    <a:pt x="1691" y="8114"/>
                  </a:cubicBezTo>
                  <a:cubicBezTo>
                    <a:pt x="1691" y="8114"/>
                    <a:pt x="5429" y="7769"/>
                    <a:pt x="5644" y="3744"/>
                  </a:cubicBezTo>
                  <a:cubicBezTo>
                    <a:pt x="5644" y="3744"/>
                    <a:pt x="6870" y="6340"/>
                    <a:pt x="14395" y="6923"/>
                  </a:cubicBezTo>
                  <a:cubicBezTo>
                    <a:pt x="14395" y="6923"/>
                    <a:pt x="15059" y="0"/>
                    <a:pt x="8599"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1276;p49">
              <a:extLst>
                <a:ext uri="{FF2B5EF4-FFF2-40B4-BE49-F238E27FC236}">
                  <a16:creationId xmlns:a16="http://schemas.microsoft.com/office/drawing/2014/main" id="{0D2C74F3-5E40-4243-8D04-A6655B926995}"/>
                </a:ext>
              </a:extLst>
            </p:cNvPr>
            <p:cNvSpPr/>
            <p:nvPr/>
          </p:nvSpPr>
          <p:spPr>
            <a:xfrm>
              <a:off x="4913971" y="1676166"/>
              <a:ext cx="626944" cy="373716"/>
            </a:xfrm>
            <a:custGeom>
              <a:avLst/>
              <a:gdLst/>
              <a:ahLst/>
              <a:cxnLst/>
              <a:rect l="l" t="t" r="r" b="b"/>
              <a:pathLst>
                <a:path w="15059" h="8976" extrusionOk="0">
                  <a:moveTo>
                    <a:pt x="8606" y="1"/>
                  </a:moveTo>
                  <a:cubicBezTo>
                    <a:pt x="8093" y="1"/>
                    <a:pt x="7536" y="49"/>
                    <a:pt x="6930" y="153"/>
                  </a:cubicBezTo>
                  <a:cubicBezTo>
                    <a:pt x="0" y="1344"/>
                    <a:pt x="1691" y="8976"/>
                    <a:pt x="1691" y="8976"/>
                  </a:cubicBezTo>
                  <a:cubicBezTo>
                    <a:pt x="1691" y="8976"/>
                    <a:pt x="5429" y="8607"/>
                    <a:pt x="5644" y="4142"/>
                  </a:cubicBezTo>
                  <a:cubicBezTo>
                    <a:pt x="5644" y="4142"/>
                    <a:pt x="6870" y="7023"/>
                    <a:pt x="14395" y="7654"/>
                  </a:cubicBezTo>
                  <a:cubicBezTo>
                    <a:pt x="14395" y="7654"/>
                    <a:pt x="15059" y="1"/>
                    <a:pt x="86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1277;p49">
              <a:extLst>
                <a:ext uri="{FF2B5EF4-FFF2-40B4-BE49-F238E27FC236}">
                  <a16:creationId xmlns:a16="http://schemas.microsoft.com/office/drawing/2014/main" id="{C4ACCCEE-406E-4277-9511-3682B7DB7AC5}"/>
                </a:ext>
              </a:extLst>
            </p:cNvPr>
            <p:cNvSpPr/>
            <p:nvPr/>
          </p:nvSpPr>
          <p:spPr>
            <a:xfrm>
              <a:off x="5191052" y="2991222"/>
              <a:ext cx="854132" cy="78857"/>
            </a:xfrm>
            <a:custGeom>
              <a:avLst/>
              <a:gdLst/>
              <a:ahLst/>
              <a:cxnLst/>
              <a:rect l="l" t="t" r="r" b="b"/>
              <a:pathLst>
                <a:path w="20516" h="1894" extrusionOk="0">
                  <a:moveTo>
                    <a:pt x="6109" y="1"/>
                  </a:moveTo>
                  <a:lnTo>
                    <a:pt x="1" y="418"/>
                  </a:lnTo>
                  <a:lnTo>
                    <a:pt x="239" y="894"/>
                  </a:lnTo>
                  <a:lnTo>
                    <a:pt x="6311" y="1894"/>
                  </a:lnTo>
                  <a:lnTo>
                    <a:pt x="20241" y="1382"/>
                  </a:lnTo>
                  <a:lnTo>
                    <a:pt x="20515" y="263"/>
                  </a:lnTo>
                  <a:lnTo>
                    <a:pt x="610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1278;p49">
              <a:extLst>
                <a:ext uri="{FF2B5EF4-FFF2-40B4-BE49-F238E27FC236}">
                  <a16:creationId xmlns:a16="http://schemas.microsoft.com/office/drawing/2014/main" id="{CE956893-824C-4C1A-BBFA-6F39A67FE09B}"/>
                </a:ext>
              </a:extLst>
            </p:cNvPr>
            <p:cNvSpPr/>
            <p:nvPr/>
          </p:nvSpPr>
          <p:spPr>
            <a:xfrm>
              <a:off x="5445359" y="2442966"/>
              <a:ext cx="711832" cy="559200"/>
            </a:xfrm>
            <a:custGeom>
              <a:avLst/>
              <a:gdLst/>
              <a:ahLst/>
              <a:cxnLst/>
              <a:rect l="l" t="t" r="r" b="b"/>
              <a:pathLst>
                <a:path w="17098" h="13431" extrusionOk="0">
                  <a:moveTo>
                    <a:pt x="679" y="1"/>
                  </a:moveTo>
                  <a:lnTo>
                    <a:pt x="1" y="13431"/>
                  </a:lnTo>
                  <a:lnTo>
                    <a:pt x="14955" y="13431"/>
                  </a:lnTo>
                  <a:lnTo>
                    <a:pt x="17098" y="917"/>
                  </a:lnTo>
                  <a:lnTo>
                    <a:pt x="67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1279;p49">
              <a:extLst>
                <a:ext uri="{FF2B5EF4-FFF2-40B4-BE49-F238E27FC236}">
                  <a16:creationId xmlns:a16="http://schemas.microsoft.com/office/drawing/2014/main" id="{D081B18F-5C6B-43F7-848F-A494AAD3F35E}"/>
                </a:ext>
              </a:extLst>
            </p:cNvPr>
            <p:cNvSpPr/>
            <p:nvPr/>
          </p:nvSpPr>
          <p:spPr>
            <a:xfrm>
              <a:off x="5445359" y="2442966"/>
              <a:ext cx="45629" cy="559200"/>
            </a:xfrm>
            <a:custGeom>
              <a:avLst/>
              <a:gdLst/>
              <a:ahLst/>
              <a:cxnLst/>
              <a:rect l="l" t="t" r="r" b="b"/>
              <a:pathLst>
                <a:path w="1096" h="13431" extrusionOk="0">
                  <a:moveTo>
                    <a:pt x="679" y="1"/>
                  </a:moveTo>
                  <a:lnTo>
                    <a:pt x="1" y="13431"/>
                  </a:lnTo>
                  <a:lnTo>
                    <a:pt x="417" y="13431"/>
                  </a:lnTo>
                  <a:lnTo>
                    <a:pt x="1096" y="24"/>
                  </a:lnTo>
                  <a:lnTo>
                    <a:pt x="6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1280;p49">
              <a:extLst>
                <a:ext uri="{FF2B5EF4-FFF2-40B4-BE49-F238E27FC236}">
                  <a16:creationId xmlns:a16="http://schemas.microsoft.com/office/drawing/2014/main" id="{5444446F-FB23-42A5-9335-729C58186B09}"/>
                </a:ext>
              </a:extLst>
            </p:cNvPr>
            <p:cNvSpPr/>
            <p:nvPr/>
          </p:nvSpPr>
          <p:spPr>
            <a:xfrm>
              <a:off x="5191052" y="3002130"/>
              <a:ext cx="854132" cy="67948"/>
            </a:xfrm>
            <a:custGeom>
              <a:avLst/>
              <a:gdLst/>
              <a:ahLst/>
              <a:cxnLst/>
              <a:rect l="l" t="t" r="r" b="b"/>
              <a:pathLst>
                <a:path w="20516" h="1632" extrusionOk="0">
                  <a:moveTo>
                    <a:pt x="20515" y="1"/>
                  </a:moveTo>
                  <a:lnTo>
                    <a:pt x="6109" y="287"/>
                  </a:lnTo>
                  <a:lnTo>
                    <a:pt x="1" y="156"/>
                  </a:lnTo>
                  <a:lnTo>
                    <a:pt x="239" y="632"/>
                  </a:lnTo>
                  <a:lnTo>
                    <a:pt x="6311" y="1632"/>
                  </a:lnTo>
                  <a:lnTo>
                    <a:pt x="20241" y="1120"/>
                  </a:lnTo>
                  <a:lnTo>
                    <a:pt x="2051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1281;p49">
              <a:extLst>
                <a:ext uri="{FF2B5EF4-FFF2-40B4-BE49-F238E27FC236}">
                  <a16:creationId xmlns:a16="http://schemas.microsoft.com/office/drawing/2014/main" id="{FEDB2073-7BA0-42A6-9AE5-72C8E58A3077}"/>
                </a:ext>
              </a:extLst>
            </p:cNvPr>
            <p:cNvSpPr/>
            <p:nvPr/>
          </p:nvSpPr>
          <p:spPr>
            <a:xfrm>
              <a:off x="5453811" y="3002130"/>
              <a:ext cx="591390" cy="67948"/>
            </a:xfrm>
            <a:custGeom>
              <a:avLst/>
              <a:gdLst/>
              <a:ahLst/>
              <a:cxnLst/>
              <a:rect l="l" t="t" r="r" b="b"/>
              <a:pathLst>
                <a:path w="14205" h="1632" extrusionOk="0">
                  <a:moveTo>
                    <a:pt x="14204" y="1"/>
                  </a:moveTo>
                  <a:lnTo>
                    <a:pt x="0" y="287"/>
                  </a:lnTo>
                  <a:lnTo>
                    <a:pt x="0" y="1632"/>
                  </a:lnTo>
                  <a:lnTo>
                    <a:pt x="13930" y="1120"/>
                  </a:lnTo>
                  <a:lnTo>
                    <a:pt x="1420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1282;p49">
              <a:extLst>
                <a:ext uri="{FF2B5EF4-FFF2-40B4-BE49-F238E27FC236}">
                  <a16:creationId xmlns:a16="http://schemas.microsoft.com/office/drawing/2014/main" id="{A5BE6B35-E8C5-4FD5-A3DD-6ED5F61523E3}"/>
                </a:ext>
              </a:extLst>
            </p:cNvPr>
            <p:cNvSpPr/>
            <p:nvPr/>
          </p:nvSpPr>
          <p:spPr>
            <a:xfrm>
              <a:off x="5786933" y="2698649"/>
              <a:ext cx="86762" cy="105378"/>
            </a:xfrm>
            <a:custGeom>
              <a:avLst/>
              <a:gdLst/>
              <a:ahLst/>
              <a:cxnLst/>
              <a:rect l="l" t="t" r="r" b="b"/>
              <a:pathLst>
                <a:path w="2084" h="2531" extrusionOk="0">
                  <a:moveTo>
                    <a:pt x="1168" y="0"/>
                  </a:moveTo>
                  <a:cubicBezTo>
                    <a:pt x="716" y="0"/>
                    <a:pt x="283" y="450"/>
                    <a:pt x="143" y="1075"/>
                  </a:cubicBezTo>
                  <a:cubicBezTo>
                    <a:pt x="0" y="1753"/>
                    <a:pt x="274" y="2408"/>
                    <a:pt x="774" y="2515"/>
                  </a:cubicBezTo>
                  <a:cubicBezTo>
                    <a:pt x="821" y="2526"/>
                    <a:pt x="868" y="2531"/>
                    <a:pt x="916" y="2531"/>
                  </a:cubicBezTo>
                  <a:cubicBezTo>
                    <a:pt x="1360" y="2531"/>
                    <a:pt x="1800" y="2090"/>
                    <a:pt x="1929" y="1456"/>
                  </a:cubicBezTo>
                  <a:cubicBezTo>
                    <a:pt x="2084" y="777"/>
                    <a:pt x="1798" y="122"/>
                    <a:pt x="1310" y="15"/>
                  </a:cubicBezTo>
                  <a:cubicBezTo>
                    <a:pt x="1262" y="5"/>
                    <a:pt x="1215" y="0"/>
                    <a:pt x="11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1283;p49">
              <a:extLst>
                <a:ext uri="{FF2B5EF4-FFF2-40B4-BE49-F238E27FC236}">
                  <a16:creationId xmlns:a16="http://schemas.microsoft.com/office/drawing/2014/main" id="{0339648B-C93B-4A67-8B81-2BA7A21C89AB}"/>
                </a:ext>
              </a:extLst>
            </p:cNvPr>
            <p:cNvSpPr/>
            <p:nvPr/>
          </p:nvSpPr>
          <p:spPr>
            <a:xfrm>
              <a:off x="4884702" y="2699274"/>
              <a:ext cx="470947" cy="197308"/>
            </a:xfrm>
            <a:custGeom>
              <a:avLst/>
              <a:gdLst/>
              <a:ahLst/>
              <a:cxnLst/>
              <a:rect l="l" t="t" r="r" b="b"/>
              <a:pathLst>
                <a:path w="11312" h="4739" extrusionOk="0">
                  <a:moveTo>
                    <a:pt x="846" y="429"/>
                  </a:moveTo>
                  <a:cubicBezTo>
                    <a:pt x="846" y="429"/>
                    <a:pt x="632" y="274"/>
                    <a:pt x="358" y="0"/>
                  </a:cubicBezTo>
                  <a:cubicBezTo>
                    <a:pt x="2561" y="191"/>
                    <a:pt x="6097" y="453"/>
                    <a:pt x="6097" y="453"/>
                  </a:cubicBezTo>
                  <a:cubicBezTo>
                    <a:pt x="6097" y="453"/>
                    <a:pt x="9145" y="95"/>
                    <a:pt x="9978" y="905"/>
                  </a:cubicBezTo>
                  <a:cubicBezTo>
                    <a:pt x="10812" y="1738"/>
                    <a:pt x="11312" y="4453"/>
                    <a:pt x="10883" y="4453"/>
                  </a:cubicBezTo>
                  <a:cubicBezTo>
                    <a:pt x="10466" y="4453"/>
                    <a:pt x="9442" y="2572"/>
                    <a:pt x="9442" y="2572"/>
                  </a:cubicBezTo>
                  <a:cubicBezTo>
                    <a:pt x="9442" y="2572"/>
                    <a:pt x="9335" y="3036"/>
                    <a:pt x="9061" y="3465"/>
                  </a:cubicBezTo>
                  <a:cubicBezTo>
                    <a:pt x="9121" y="3882"/>
                    <a:pt x="9145" y="4477"/>
                    <a:pt x="8859" y="4632"/>
                  </a:cubicBezTo>
                  <a:cubicBezTo>
                    <a:pt x="8645" y="4739"/>
                    <a:pt x="8406" y="4453"/>
                    <a:pt x="8228" y="4120"/>
                  </a:cubicBezTo>
                  <a:cubicBezTo>
                    <a:pt x="7883" y="4215"/>
                    <a:pt x="7454" y="4155"/>
                    <a:pt x="6930" y="3846"/>
                  </a:cubicBezTo>
                  <a:cubicBezTo>
                    <a:pt x="4668" y="4417"/>
                    <a:pt x="2191" y="4691"/>
                    <a:pt x="1" y="4691"/>
                  </a:cubicBezTo>
                  <a:cubicBezTo>
                    <a:pt x="429" y="2239"/>
                    <a:pt x="846" y="429"/>
                    <a:pt x="846" y="429"/>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1284;p49">
              <a:extLst>
                <a:ext uri="{FF2B5EF4-FFF2-40B4-BE49-F238E27FC236}">
                  <a16:creationId xmlns:a16="http://schemas.microsoft.com/office/drawing/2014/main" id="{1CF36FAF-43C3-4799-B2C0-A44E7E3DD6EC}"/>
                </a:ext>
              </a:extLst>
            </p:cNvPr>
            <p:cNvSpPr/>
            <p:nvPr/>
          </p:nvSpPr>
          <p:spPr>
            <a:xfrm>
              <a:off x="5740302" y="3020991"/>
              <a:ext cx="81849" cy="45132"/>
            </a:xfrm>
            <a:custGeom>
              <a:avLst/>
              <a:gdLst/>
              <a:ahLst/>
              <a:cxnLst/>
              <a:rect l="l" t="t" r="r" b="b"/>
              <a:pathLst>
                <a:path w="1966" h="1084" extrusionOk="0">
                  <a:moveTo>
                    <a:pt x="525" y="0"/>
                  </a:moveTo>
                  <a:cubicBezTo>
                    <a:pt x="1" y="0"/>
                    <a:pt x="822" y="1084"/>
                    <a:pt x="822" y="1084"/>
                  </a:cubicBezTo>
                  <a:lnTo>
                    <a:pt x="1965" y="905"/>
                  </a:lnTo>
                  <a:cubicBezTo>
                    <a:pt x="1965" y="905"/>
                    <a:pt x="1037" y="0"/>
                    <a:pt x="525"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1285;p49">
              <a:extLst>
                <a:ext uri="{FF2B5EF4-FFF2-40B4-BE49-F238E27FC236}">
                  <a16:creationId xmlns:a16="http://schemas.microsoft.com/office/drawing/2014/main" id="{9C5ED6AB-3703-4914-AE24-C2E78E8C4E4D}"/>
                </a:ext>
              </a:extLst>
            </p:cNvPr>
            <p:cNvSpPr/>
            <p:nvPr/>
          </p:nvSpPr>
          <p:spPr>
            <a:xfrm>
              <a:off x="4612575" y="2383469"/>
              <a:ext cx="570573" cy="473681"/>
            </a:xfrm>
            <a:custGeom>
              <a:avLst/>
              <a:gdLst/>
              <a:ahLst/>
              <a:cxnLst/>
              <a:rect l="l" t="t" r="r" b="b"/>
              <a:pathLst>
                <a:path w="13705" h="11377" extrusionOk="0">
                  <a:moveTo>
                    <a:pt x="5727" y="1"/>
                  </a:moveTo>
                  <a:cubicBezTo>
                    <a:pt x="5727" y="1"/>
                    <a:pt x="4346" y="441"/>
                    <a:pt x="3655" y="953"/>
                  </a:cubicBezTo>
                  <a:cubicBezTo>
                    <a:pt x="2977" y="1465"/>
                    <a:pt x="0" y="6692"/>
                    <a:pt x="24" y="9073"/>
                  </a:cubicBezTo>
                  <a:cubicBezTo>
                    <a:pt x="46" y="10571"/>
                    <a:pt x="3047" y="11377"/>
                    <a:pt x="6785" y="11377"/>
                  </a:cubicBezTo>
                  <a:cubicBezTo>
                    <a:pt x="8988" y="11377"/>
                    <a:pt x="11448" y="11097"/>
                    <a:pt x="13704" y="10514"/>
                  </a:cubicBezTo>
                  <a:lnTo>
                    <a:pt x="12871" y="7145"/>
                  </a:lnTo>
                  <a:cubicBezTo>
                    <a:pt x="12871" y="7145"/>
                    <a:pt x="7763" y="6799"/>
                    <a:pt x="6001" y="6585"/>
                  </a:cubicBezTo>
                  <a:cubicBezTo>
                    <a:pt x="6001" y="6585"/>
                    <a:pt x="4846" y="5442"/>
                    <a:pt x="4846" y="4287"/>
                  </a:cubicBezTo>
                  <a:cubicBezTo>
                    <a:pt x="4846" y="3168"/>
                    <a:pt x="5953" y="2585"/>
                    <a:pt x="5727"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1286;p49">
              <a:extLst>
                <a:ext uri="{FF2B5EF4-FFF2-40B4-BE49-F238E27FC236}">
                  <a16:creationId xmlns:a16="http://schemas.microsoft.com/office/drawing/2014/main" id="{9585ACD1-AD0E-4959-91F2-371D869A6BDB}"/>
                </a:ext>
              </a:extLst>
            </p:cNvPr>
            <p:cNvSpPr/>
            <p:nvPr/>
          </p:nvSpPr>
          <p:spPr>
            <a:xfrm>
              <a:off x="4744433" y="2644232"/>
              <a:ext cx="118486" cy="22858"/>
            </a:xfrm>
            <a:custGeom>
              <a:avLst/>
              <a:gdLst/>
              <a:ahLst/>
              <a:cxnLst/>
              <a:rect l="l" t="t" r="r" b="b"/>
              <a:pathLst>
                <a:path w="2846" h="549" extrusionOk="0">
                  <a:moveTo>
                    <a:pt x="2846" y="310"/>
                  </a:moveTo>
                  <a:cubicBezTo>
                    <a:pt x="2846" y="310"/>
                    <a:pt x="1310" y="203"/>
                    <a:pt x="0" y="548"/>
                  </a:cubicBezTo>
                  <a:cubicBezTo>
                    <a:pt x="0" y="548"/>
                    <a:pt x="1405" y="1"/>
                    <a:pt x="2655" y="72"/>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1287;p49">
              <a:extLst>
                <a:ext uri="{FF2B5EF4-FFF2-40B4-BE49-F238E27FC236}">
                  <a16:creationId xmlns:a16="http://schemas.microsoft.com/office/drawing/2014/main" id="{C09A976A-A5F9-43C7-A2B7-4880899D73DC}"/>
                </a:ext>
              </a:extLst>
            </p:cNvPr>
            <p:cNvSpPr/>
            <p:nvPr/>
          </p:nvSpPr>
          <p:spPr>
            <a:xfrm>
              <a:off x="5223278" y="2788998"/>
              <a:ext cx="59534" cy="66366"/>
            </a:xfrm>
            <a:custGeom>
              <a:avLst/>
              <a:gdLst/>
              <a:ahLst/>
              <a:cxnLst/>
              <a:rect l="l" t="t" r="r" b="b"/>
              <a:pathLst>
                <a:path w="1430" h="1594" extrusionOk="0">
                  <a:moveTo>
                    <a:pt x="1096" y="0"/>
                  </a:moveTo>
                  <a:lnTo>
                    <a:pt x="1" y="345"/>
                  </a:lnTo>
                  <a:cubicBezTo>
                    <a:pt x="1" y="345"/>
                    <a:pt x="454" y="1594"/>
                    <a:pt x="882" y="1594"/>
                  </a:cubicBezTo>
                  <a:cubicBezTo>
                    <a:pt x="914" y="1594"/>
                    <a:pt x="946" y="1587"/>
                    <a:pt x="977" y="1572"/>
                  </a:cubicBezTo>
                  <a:cubicBezTo>
                    <a:pt x="1429" y="1346"/>
                    <a:pt x="1096" y="0"/>
                    <a:pt x="1096"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1288;p49">
              <a:extLst>
                <a:ext uri="{FF2B5EF4-FFF2-40B4-BE49-F238E27FC236}">
                  <a16:creationId xmlns:a16="http://schemas.microsoft.com/office/drawing/2014/main" id="{E73F4B25-F810-4FAA-A01F-76E707E7BF94}"/>
                </a:ext>
              </a:extLst>
            </p:cNvPr>
            <p:cNvSpPr/>
            <p:nvPr/>
          </p:nvSpPr>
          <p:spPr>
            <a:xfrm>
              <a:off x="5148918" y="2676707"/>
              <a:ext cx="217155" cy="170329"/>
            </a:xfrm>
            <a:custGeom>
              <a:avLst/>
              <a:gdLst/>
              <a:ahLst/>
              <a:cxnLst/>
              <a:rect l="l" t="t" r="r" b="b"/>
              <a:pathLst>
                <a:path w="5216" h="4091" extrusionOk="0">
                  <a:moveTo>
                    <a:pt x="1453" y="1"/>
                  </a:moveTo>
                  <a:cubicBezTo>
                    <a:pt x="663" y="1"/>
                    <a:pt x="1" y="78"/>
                    <a:pt x="1" y="78"/>
                  </a:cubicBezTo>
                  <a:lnTo>
                    <a:pt x="834" y="3471"/>
                  </a:lnTo>
                  <a:cubicBezTo>
                    <a:pt x="1218" y="3704"/>
                    <a:pt x="1547" y="3797"/>
                    <a:pt x="1830" y="3797"/>
                  </a:cubicBezTo>
                  <a:cubicBezTo>
                    <a:pt x="2992" y="3797"/>
                    <a:pt x="3346" y="2209"/>
                    <a:pt x="3346" y="2209"/>
                  </a:cubicBezTo>
                  <a:cubicBezTo>
                    <a:pt x="3346" y="2209"/>
                    <a:pt x="4382" y="4090"/>
                    <a:pt x="4799" y="4090"/>
                  </a:cubicBezTo>
                  <a:cubicBezTo>
                    <a:pt x="5216" y="4090"/>
                    <a:pt x="4716" y="1376"/>
                    <a:pt x="3882" y="542"/>
                  </a:cubicBezTo>
                  <a:cubicBezTo>
                    <a:pt x="3443" y="103"/>
                    <a:pt x="2363" y="1"/>
                    <a:pt x="1453"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1289;p49">
              <a:extLst>
                <a:ext uri="{FF2B5EF4-FFF2-40B4-BE49-F238E27FC236}">
                  <a16:creationId xmlns:a16="http://schemas.microsoft.com/office/drawing/2014/main" id="{B4DA906C-F15E-4B6C-A59B-EAC5E506C38B}"/>
                </a:ext>
              </a:extLst>
            </p:cNvPr>
            <p:cNvSpPr/>
            <p:nvPr/>
          </p:nvSpPr>
          <p:spPr>
            <a:xfrm>
              <a:off x="5106783" y="2615004"/>
              <a:ext cx="294009" cy="103630"/>
            </a:xfrm>
            <a:custGeom>
              <a:avLst/>
              <a:gdLst/>
              <a:ahLst/>
              <a:cxnLst/>
              <a:rect l="l" t="t" r="r" b="b"/>
              <a:pathLst>
                <a:path w="7062" h="2489" extrusionOk="0">
                  <a:moveTo>
                    <a:pt x="7061" y="0"/>
                  </a:moveTo>
                  <a:cubicBezTo>
                    <a:pt x="7061" y="0"/>
                    <a:pt x="3846" y="2155"/>
                    <a:pt x="24" y="107"/>
                  </a:cubicBezTo>
                  <a:cubicBezTo>
                    <a:pt x="1" y="119"/>
                    <a:pt x="3084" y="2488"/>
                    <a:pt x="7061" y="0"/>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1290;p49">
              <a:extLst>
                <a:ext uri="{FF2B5EF4-FFF2-40B4-BE49-F238E27FC236}">
                  <a16:creationId xmlns:a16="http://schemas.microsoft.com/office/drawing/2014/main" id="{81F431CB-30E7-425E-B300-E688874C4564}"/>
                </a:ext>
              </a:extLst>
            </p:cNvPr>
            <p:cNvSpPr/>
            <p:nvPr/>
          </p:nvSpPr>
          <p:spPr>
            <a:xfrm>
              <a:off x="4878248" y="3448795"/>
              <a:ext cx="24855" cy="1268577"/>
            </a:xfrm>
            <a:custGeom>
              <a:avLst/>
              <a:gdLst/>
              <a:ahLst/>
              <a:cxnLst/>
              <a:rect l="l" t="t" r="r" b="b"/>
              <a:pathLst>
                <a:path w="597" h="30469" extrusionOk="0">
                  <a:moveTo>
                    <a:pt x="382" y="0"/>
                  </a:moveTo>
                  <a:lnTo>
                    <a:pt x="346" y="631"/>
                  </a:lnTo>
                  <a:lnTo>
                    <a:pt x="549" y="643"/>
                  </a:lnTo>
                  <a:lnTo>
                    <a:pt x="596" y="24"/>
                  </a:lnTo>
                  <a:lnTo>
                    <a:pt x="382" y="0"/>
                  </a:lnTo>
                  <a:close/>
                  <a:moveTo>
                    <a:pt x="299" y="1239"/>
                  </a:moveTo>
                  <a:cubicBezTo>
                    <a:pt x="299" y="1441"/>
                    <a:pt x="287" y="1643"/>
                    <a:pt x="263" y="1870"/>
                  </a:cubicBezTo>
                  <a:lnTo>
                    <a:pt x="477" y="1882"/>
                  </a:lnTo>
                  <a:cubicBezTo>
                    <a:pt x="489" y="1643"/>
                    <a:pt x="489" y="1453"/>
                    <a:pt x="513" y="1251"/>
                  </a:cubicBezTo>
                  <a:lnTo>
                    <a:pt x="299" y="1239"/>
                  </a:lnTo>
                  <a:close/>
                  <a:moveTo>
                    <a:pt x="239" y="2489"/>
                  </a:moveTo>
                  <a:lnTo>
                    <a:pt x="215" y="3120"/>
                  </a:lnTo>
                  <a:lnTo>
                    <a:pt x="418" y="3132"/>
                  </a:lnTo>
                  <a:lnTo>
                    <a:pt x="453" y="2513"/>
                  </a:lnTo>
                  <a:lnTo>
                    <a:pt x="239" y="2489"/>
                  </a:lnTo>
                  <a:close/>
                  <a:moveTo>
                    <a:pt x="191" y="3727"/>
                  </a:moveTo>
                  <a:lnTo>
                    <a:pt x="168" y="4358"/>
                  </a:lnTo>
                  <a:lnTo>
                    <a:pt x="370" y="4370"/>
                  </a:lnTo>
                  <a:lnTo>
                    <a:pt x="406" y="3739"/>
                  </a:lnTo>
                  <a:lnTo>
                    <a:pt x="191" y="3727"/>
                  </a:lnTo>
                  <a:close/>
                  <a:moveTo>
                    <a:pt x="132" y="4977"/>
                  </a:moveTo>
                  <a:lnTo>
                    <a:pt x="120" y="5608"/>
                  </a:lnTo>
                  <a:lnTo>
                    <a:pt x="334" y="5608"/>
                  </a:lnTo>
                  <a:lnTo>
                    <a:pt x="346" y="4977"/>
                  </a:lnTo>
                  <a:close/>
                  <a:moveTo>
                    <a:pt x="108" y="6227"/>
                  </a:moveTo>
                  <a:lnTo>
                    <a:pt x="96" y="6846"/>
                  </a:lnTo>
                  <a:lnTo>
                    <a:pt x="299" y="6846"/>
                  </a:lnTo>
                  <a:lnTo>
                    <a:pt x="310" y="6227"/>
                  </a:lnTo>
                  <a:close/>
                  <a:moveTo>
                    <a:pt x="72" y="7466"/>
                  </a:moveTo>
                  <a:lnTo>
                    <a:pt x="60" y="8085"/>
                  </a:lnTo>
                  <a:lnTo>
                    <a:pt x="275" y="8085"/>
                  </a:lnTo>
                  <a:lnTo>
                    <a:pt x="287" y="7466"/>
                  </a:lnTo>
                  <a:close/>
                  <a:moveTo>
                    <a:pt x="60" y="8716"/>
                  </a:moveTo>
                  <a:lnTo>
                    <a:pt x="49" y="9335"/>
                  </a:lnTo>
                  <a:lnTo>
                    <a:pt x="251" y="9335"/>
                  </a:lnTo>
                  <a:lnTo>
                    <a:pt x="263" y="8716"/>
                  </a:lnTo>
                  <a:close/>
                  <a:moveTo>
                    <a:pt x="37" y="9942"/>
                  </a:moveTo>
                  <a:lnTo>
                    <a:pt x="13" y="10573"/>
                  </a:lnTo>
                  <a:lnTo>
                    <a:pt x="227" y="10573"/>
                  </a:lnTo>
                  <a:lnTo>
                    <a:pt x="239" y="9942"/>
                  </a:lnTo>
                  <a:close/>
                  <a:moveTo>
                    <a:pt x="13" y="11204"/>
                  </a:moveTo>
                  <a:lnTo>
                    <a:pt x="13" y="11823"/>
                  </a:lnTo>
                  <a:lnTo>
                    <a:pt x="227" y="11823"/>
                  </a:lnTo>
                  <a:lnTo>
                    <a:pt x="227" y="11204"/>
                  </a:lnTo>
                  <a:close/>
                  <a:moveTo>
                    <a:pt x="1" y="12430"/>
                  </a:moveTo>
                  <a:lnTo>
                    <a:pt x="1" y="13061"/>
                  </a:lnTo>
                  <a:lnTo>
                    <a:pt x="215" y="13061"/>
                  </a:lnTo>
                  <a:lnTo>
                    <a:pt x="215" y="12430"/>
                  </a:lnTo>
                  <a:close/>
                  <a:moveTo>
                    <a:pt x="1" y="13681"/>
                  </a:moveTo>
                  <a:lnTo>
                    <a:pt x="1" y="14312"/>
                  </a:lnTo>
                  <a:lnTo>
                    <a:pt x="215" y="14312"/>
                  </a:lnTo>
                  <a:lnTo>
                    <a:pt x="215" y="13681"/>
                  </a:lnTo>
                  <a:close/>
                  <a:moveTo>
                    <a:pt x="1" y="14931"/>
                  </a:moveTo>
                  <a:lnTo>
                    <a:pt x="1" y="15562"/>
                  </a:lnTo>
                  <a:lnTo>
                    <a:pt x="215" y="15562"/>
                  </a:lnTo>
                  <a:lnTo>
                    <a:pt x="215" y="14931"/>
                  </a:lnTo>
                  <a:close/>
                  <a:moveTo>
                    <a:pt x="1" y="16169"/>
                  </a:moveTo>
                  <a:lnTo>
                    <a:pt x="1" y="16800"/>
                  </a:lnTo>
                  <a:lnTo>
                    <a:pt x="215" y="16800"/>
                  </a:lnTo>
                  <a:lnTo>
                    <a:pt x="215" y="16169"/>
                  </a:lnTo>
                  <a:close/>
                  <a:moveTo>
                    <a:pt x="13" y="17419"/>
                  </a:moveTo>
                  <a:lnTo>
                    <a:pt x="13" y="18050"/>
                  </a:lnTo>
                  <a:lnTo>
                    <a:pt x="227" y="18050"/>
                  </a:lnTo>
                  <a:lnTo>
                    <a:pt x="227" y="17419"/>
                  </a:lnTo>
                  <a:close/>
                  <a:moveTo>
                    <a:pt x="37" y="18657"/>
                  </a:moveTo>
                  <a:lnTo>
                    <a:pt x="49" y="19277"/>
                  </a:lnTo>
                  <a:lnTo>
                    <a:pt x="251" y="19277"/>
                  </a:lnTo>
                  <a:lnTo>
                    <a:pt x="239" y="18657"/>
                  </a:lnTo>
                  <a:close/>
                  <a:moveTo>
                    <a:pt x="49" y="19908"/>
                  </a:moveTo>
                  <a:lnTo>
                    <a:pt x="60" y="20527"/>
                  </a:lnTo>
                  <a:lnTo>
                    <a:pt x="263" y="20527"/>
                  </a:lnTo>
                  <a:lnTo>
                    <a:pt x="251" y="19908"/>
                  </a:lnTo>
                  <a:close/>
                  <a:moveTo>
                    <a:pt x="72" y="21146"/>
                  </a:moveTo>
                  <a:lnTo>
                    <a:pt x="84" y="21765"/>
                  </a:lnTo>
                  <a:lnTo>
                    <a:pt x="299" y="21765"/>
                  </a:lnTo>
                  <a:lnTo>
                    <a:pt x="287" y="21146"/>
                  </a:lnTo>
                  <a:close/>
                  <a:moveTo>
                    <a:pt x="108" y="22396"/>
                  </a:moveTo>
                  <a:lnTo>
                    <a:pt x="120" y="23015"/>
                  </a:lnTo>
                  <a:lnTo>
                    <a:pt x="334" y="23015"/>
                  </a:lnTo>
                  <a:lnTo>
                    <a:pt x="310" y="22396"/>
                  </a:lnTo>
                  <a:close/>
                  <a:moveTo>
                    <a:pt x="132" y="23646"/>
                  </a:moveTo>
                  <a:lnTo>
                    <a:pt x="156" y="24265"/>
                  </a:lnTo>
                  <a:lnTo>
                    <a:pt x="358" y="24265"/>
                  </a:lnTo>
                  <a:lnTo>
                    <a:pt x="346" y="23646"/>
                  </a:lnTo>
                  <a:close/>
                  <a:moveTo>
                    <a:pt x="168" y="24872"/>
                  </a:moveTo>
                  <a:lnTo>
                    <a:pt x="179" y="25503"/>
                  </a:lnTo>
                  <a:lnTo>
                    <a:pt x="394" y="25503"/>
                  </a:lnTo>
                  <a:lnTo>
                    <a:pt x="370" y="24872"/>
                  </a:lnTo>
                  <a:close/>
                  <a:moveTo>
                    <a:pt x="215" y="26123"/>
                  </a:moveTo>
                  <a:lnTo>
                    <a:pt x="227" y="26766"/>
                  </a:lnTo>
                  <a:lnTo>
                    <a:pt x="430" y="26754"/>
                  </a:lnTo>
                  <a:lnTo>
                    <a:pt x="418" y="26123"/>
                  </a:lnTo>
                  <a:close/>
                  <a:moveTo>
                    <a:pt x="251" y="27361"/>
                  </a:moveTo>
                  <a:lnTo>
                    <a:pt x="287" y="28004"/>
                  </a:lnTo>
                  <a:lnTo>
                    <a:pt x="489" y="27992"/>
                  </a:lnTo>
                  <a:lnTo>
                    <a:pt x="465" y="27361"/>
                  </a:lnTo>
                  <a:close/>
                  <a:moveTo>
                    <a:pt x="513" y="28599"/>
                  </a:moveTo>
                  <a:lnTo>
                    <a:pt x="299" y="28611"/>
                  </a:lnTo>
                  <a:lnTo>
                    <a:pt x="334" y="29242"/>
                  </a:lnTo>
                  <a:lnTo>
                    <a:pt x="537" y="29218"/>
                  </a:lnTo>
                  <a:lnTo>
                    <a:pt x="513" y="28599"/>
                  </a:lnTo>
                  <a:close/>
                  <a:moveTo>
                    <a:pt x="572" y="29837"/>
                  </a:moveTo>
                  <a:lnTo>
                    <a:pt x="358" y="29849"/>
                  </a:lnTo>
                  <a:lnTo>
                    <a:pt x="394" y="30468"/>
                  </a:lnTo>
                  <a:lnTo>
                    <a:pt x="596" y="30456"/>
                  </a:lnTo>
                  <a:lnTo>
                    <a:pt x="572" y="29837"/>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1291;p49">
              <a:extLst>
                <a:ext uri="{FF2B5EF4-FFF2-40B4-BE49-F238E27FC236}">
                  <a16:creationId xmlns:a16="http://schemas.microsoft.com/office/drawing/2014/main" id="{C82339E1-0C3C-4C1C-BC4F-A02808C11ABB}"/>
                </a:ext>
              </a:extLst>
            </p:cNvPr>
            <p:cNvSpPr/>
            <p:nvPr/>
          </p:nvSpPr>
          <p:spPr>
            <a:xfrm>
              <a:off x="5279777" y="3467614"/>
              <a:ext cx="84306" cy="1213577"/>
            </a:xfrm>
            <a:custGeom>
              <a:avLst/>
              <a:gdLst/>
              <a:ahLst/>
              <a:cxnLst/>
              <a:rect l="l" t="t" r="r" b="b"/>
              <a:pathLst>
                <a:path w="2025" h="29148" extrusionOk="0">
                  <a:moveTo>
                    <a:pt x="191" y="1"/>
                  </a:moveTo>
                  <a:lnTo>
                    <a:pt x="1" y="96"/>
                  </a:lnTo>
                  <a:cubicBezTo>
                    <a:pt x="1" y="96"/>
                    <a:pt x="60" y="227"/>
                    <a:pt x="144" y="656"/>
                  </a:cubicBezTo>
                  <a:lnTo>
                    <a:pt x="358" y="608"/>
                  </a:lnTo>
                  <a:cubicBezTo>
                    <a:pt x="251" y="144"/>
                    <a:pt x="191" y="13"/>
                    <a:pt x="191" y="1"/>
                  </a:cubicBezTo>
                  <a:close/>
                  <a:moveTo>
                    <a:pt x="465" y="1239"/>
                  </a:moveTo>
                  <a:lnTo>
                    <a:pt x="251" y="1263"/>
                  </a:lnTo>
                  <a:cubicBezTo>
                    <a:pt x="287" y="1441"/>
                    <a:pt x="311" y="1632"/>
                    <a:pt x="346" y="1882"/>
                  </a:cubicBezTo>
                  <a:lnTo>
                    <a:pt x="549" y="1846"/>
                  </a:lnTo>
                  <a:cubicBezTo>
                    <a:pt x="525" y="1620"/>
                    <a:pt x="489" y="1418"/>
                    <a:pt x="465" y="1239"/>
                  </a:cubicBezTo>
                  <a:close/>
                  <a:moveTo>
                    <a:pt x="644" y="2453"/>
                  </a:moveTo>
                  <a:lnTo>
                    <a:pt x="430" y="2489"/>
                  </a:lnTo>
                  <a:cubicBezTo>
                    <a:pt x="465" y="2680"/>
                    <a:pt x="477" y="2894"/>
                    <a:pt x="513" y="3096"/>
                  </a:cubicBezTo>
                  <a:lnTo>
                    <a:pt x="715" y="3073"/>
                  </a:lnTo>
                  <a:cubicBezTo>
                    <a:pt x="692" y="2858"/>
                    <a:pt x="668" y="2644"/>
                    <a:pt x="644" y="2453"/>
                  </a:cubicBezTo>
                  <a:close/>
                  <a:moveTo>
                    <a:pt x="787" y="3704"/>
                  </a:moveTo>
                  <a:lnTo>
                    <a:pt x="584" y="3716"/>
                  </a:lnTo>
                  <a:cubicBezTo>
                    <a:pt x="596" y="3918"/>
                    <a:pt x="632" y="4120"/>
                    <a:pt x="644" y="4347"/>
                  </a:cubicBezTo>
                  <a:lnTo>
                    <a:pt x="846" y="4335"/>
                  </a:lnTo>
                  <a:cubicBezTo>
                    <a:pt x="834" y="4108"/>
                    <a:pt x="811" y="3894"/>
                    <a:pt x="787" y="3704"/>
                  </a:cubicBezTo>
                  <a:close/>
                  <a:moveTo>
                    <a:pt x="906" y="4942"/>
                  </a:moveTo>
                  <a:lnTo>
                    <a:pt x="703" y="4954"/>
                  </a:lnTo>
                  <a:cubicBezTo>
                    <a:pt x="715" y="5156"/>
                    <a:pt x="727" y="5359"/>
                    <a:pt x="763" y="5585"/>
                  </a:cubicBezTo>
                  <a:lnTo>
                    <a:pt x="965" y="5573"/>
                  </a:lnTo>
                  <a:cubicBezTo>
                    <a:pt x="942" y="5347"/>
                    <a:pt x="930" y="5132"/>
                    <a:pt x="906" y="4942"/>
                  </a:cubicBezTo>
                  <a:close/>
                  <a:moveTo>
                    <a:pt x="1013" y="6180"/>
                  </a:moveTo>
                  <a:lnTo>
                    <a:pt x="811" y="6192"/>
                  </a:lnTo>
                  <a:cubicBezTo>
                    <a:pt x="822" y="6383"/>
                    <a:pt x="834" y="6597"/>
                    <a:pt x="846" y="6823"/>
                  </a:cubicBezTo>
                  <a:lnTo>
                    <a:pt x="1061" y="6799"/>
                  </a:lnTo>
                  <a:cubicBezTo>
                    <a:pt x="1049" y="6585"/>
                    <a:pt x="1025" y="6371"/>
                    <a:pt x="1013" y="6180"/>
                  </a:cubicBezTo>
                  <a:close/>
                  <a:moveTo>
                    <a:pt x="1120" y="7418"/>
                  </a:moveTo>
                  <a:lnTo>
                    <a:pt x="906" y="7430"/>
                  </a:lnTo>
                  <a:cubicBezTo>
                    <a:pt x="930" y="7621"/>
                    <a:pt x="942" y="7835"/>
                    <a:pt x="953" y="8049"/>
                  </a:cubicBezTo>
                  <a:lnTo>
                    <a:pt x="1168" y="8037"/>
                  </a:lnTo>
                  <a:cubicBezTo>
                    <a:pt x="1144" y="7811"/>
                    <a:pt x="1132" y="7621"/>
                    <a:pt x="1120" y="7418"/>
                  </a:cubicBezTo>
                  <a:close/>
                  <a:moveTo>
                    <a:pt x="1203" y="8645"/>
                  </a:moveTo>
                  <a:lnTo>
                    <a:pt x="1001" y="8669"/>
                  </a:lnTo>
                  <a:lnTo>
                    <a:pt x="1037" y="9288"/>
                  </a:lnTo>
                  <a:lnTo>
                    <a:pt x="1251" y="9276"/>
                  </a:lnTo>
                  <a:lnTo>
                    <a:pt x="1203" y="8645"/>
                  </a:lnTo>
                  <a:close/>
                  <a:moveTo>
                    <a:pt x="1287" y="9883"/>
                  </a:moveTo>
                  <a:lnTo>
                    <a:pt x="1073" y="9895"/>
                  </a:lnTo>
                  <a:lnTo>
                    <a:pt x="1120" y="10526"/>
                  </a:lnTo>
                  <a:lnTo>
                    <a:pt x="1323" y="10514"/>
                  </a:lnTo>
                  <a:lnTo>
                    <a:pt x="1287" y="9883"/>
                  </a:lnTo>
                  <a:close/>
                  <a:moveTo>
                    <a:pt x="1358" y="11133"/>
                  </a:moveTo>
                  <a:lnTo>
                    <a:pt x="1144" y="11145"/>
                  </a:lnTo>
                  <a:lnTo>
                    <a:pt x="1180" y="11776"/>
                  </a:lnTo>
                  <a:lnTo>
                    <a:pt x="1382" y="11764"/>
                  </a:lnTo>
                  <a:lnTo>
                    <a:pt x="1358" y="11133"/>
                  </a:lnTo>
                  <a:close/>
                  <a:moveTo>
                    <a:pt x="1418" y="12371"/>
                  </a:moveTo>
                  <a:lnTo>
                    <a:pt x="1203" y="12383"/>
                  </a:lnTo>
                  <a:lnTo>
                    <a:pt x="1239" y="13014"/>
                  </a:lnTo>
                  <a:lnTo>
                    <a:pt x="1442" y="12990"/>
                  </a:lnTo>
                  <a:lnTo>
                    <a:pt x="1418" y="12371"/>
                  </a:lnTo>
                  <a:close/>
                  <a:moveTo>
                    <a:pt x="1489" y="13610"/>
                  </a:moveTo>
                  <a:lnTo>
                    <a:pt x="1287" y="13622"/>
                  </a:lnTo>
                  <a:lnTo>
                    <a:pt x="1311" y="14241"/>
                  </a:lnTo>
                  <a:lnTo>
                    <a:pt x="1525" y="14229"/>
                  </a:lnTo>
                  <a:lnTo>
                    <a:pt x="1489" y="13610"/>
                  </a:lnTo>
                  <a:close/>
                  <a:moveTo>
                    <a:pt x="1549" y="14860"/>
                  </a:moveTo>
                  <a:lnTo>
                    <a:pt x="1334" y="14872"/>
                  </a:lnTo>
                  <a:lnTo>
                    <a:pt x="1370" y="15491"/>
                  </a:lnTo>
                  <a:lnTo>
                    <a:pt x="1584" y="15479"/>
                  </a:lnTo>
                  <a:lnTo>
                    <a:pt x="1549" y="14860"/>
                  </a:lnTo>
                  <a:close/>
                  <a:moveTo>
                    <a:pt x="1608" y="16086"/>
                  </a:moveTo>
                  <a:lnTo>
                    <a:pt x="1406" y="16110"/>
                  </a:lnTo>
                  <a:lnTo>
                    <a:pt x="1430" y="16729"/>
                  </a:lnTo>
                  <a:lnTo>
                    <a:pt x="1644" y="16717"/>
                  </a:lnTo>
                  <a:lnTo>
                    <a:pt x="1608" y="16086"/>
                  </a:lnTo>
                  <a:close/>
                  <a:moveTo>
                    <a:pt x="1656" y="17324"/>
                  </a:moveTo>
                  <a:lnTo>
                    <a:pt x="1442" y="17336"/>
                  </a:lnTo>
                  <a:lnTo>
                    <a:pt x="1477" y="17967"/>
                  </a:lnTo>
                  <a:lnTo>
                    <a:pt x="1680" y="17955"/>
                  </a:lnTo>
                  <a:lnTo>
                    <a:pt x="1656" y="17324"/>
                  </a:lnTo>
                  <a:close/>
                  <a:moveTo>
                    <a:pt x="1704" y="18574"/>
                  </a:moveTo>
                  <a:lnTo>
                    <a:pt x="1489" y="18586"/>
                  </a:lnTo>
                  <a:lnTo>
                    <a:pt x="1525" y="19217"/>
                  </a:lnTo>
                  <a:lnTo>
                    <a:pt x="1727" y="19206"/>
                  </a:lnTo>
                  <a:lnTo>
                    <a:pt x="1704" y="18574"/>
                  </a:lnTo>
                  <a:close/>
                  <a:moveTo>
                    <a:pt x="1739" y="19813"/>
                  </a:moveTo>
                  <a:lnTo>
                    <a:pt x="1537" y="19825"/>
                  </a:lnTo>
                  <a:lnTo>
                    <a:pt x="1561" y="20432"/>
                  </a:lnTo>
                  <a:lnTo>
                    <a:pt x="1775" y="20432"/>
                  </a:lnTo>
                  <a:lnTo>
                    <a:pt x="1739" y="19813"/>
                  </a:lnTo>
                  <a:close/>
                  <a:moveTo>
                    <a:pt x="1584" y="21075"/>
                  </a:moveTo>
                  <a:lnTo>
                    <a:pt x="1596" y="21706"/>
                  </a:lnTo>
                  <a:lnTo>
                    <a:pt x="1799" y="21706"/>
                  </a:lnTo>
                  <a:lnTo>
                    <a:pt x="1787" y="21075"/>
                  </a:lnTo>
                  <a:close/>
                  <a:moveTo>
                    <a:pt x="1620" y="22313"/>
                  </a:moveTo>
                  <a:lnTo>
                    <a:pt x="1632" y="22932"/>
                  </a:lnTo>
                  <a:lnTo>
                    <a:pt x="1846" y="22932"/>
                  </a:lnTo>
                  <a:lnTo>
                    <a:pt x="1835" y="22313"/>
                  </a:lnTo>
                  <a:close/>
                  <a:moveTo>
                    <a:pt x="1668" y="23563"/>
                  </a:moveTo>
                  <a:lnTo>
                    <a:pt x="1680" y="24182"/>
                  </a:lnTo>
                  <a:lnTo>
                    <a:pt x="1894" y="24182"/>
                  </a:lnTo>
                  <a:lnTo>
                    <a:pt x="1882" y="23563"/>
                  </a:lnTo>
                  <a:close/>
                  <a:moveTo>
                    <a:pt x="1704" y="24801"/>
                  </a:moveTo>
                  <a:lnTo>
                    <a:pt x="1715" y="25421"/>
                  </a:lnTo>
                  <a:lnTo>
                    <a:pt x="1918" y="25421"/>
                  </a:lnTo>
                  <a:lnTo>
                    <a:pt x="1906" y="24801"/>
                  </a:lnTo>
                  <a:close/>
                  <a:moveTo>
                    <a:pt x="1727" y="26028"/>
                  </a:moveTo>
                  <a:lnTo>
                    <a:pt x="1739" y="26659"/>
                  </a:lnTo>
                  <a:lnTo>
                    <a:pt x="1954" y="26659"/>
                  </a:lnTo>
                  <a:lnTo>
                    <a:pt x="1942" y="26028"/>
                  </a:lnTo>
                  <a:close/>
                  <a:moveTo>
                    <a:pt x="1775" y="27278"/>
                  </a:moveTo>
                  <a:lnTo>
                    <a:pt x="1787" y="27909"/>
                  </a:lnTo>
                  <a:lnTo>
                    <a:pt x="2001" y="27909"/>
                  </a:lnTo>
                  <a:lnTo>
                    <a:pt x="1977" y="27278"/>
                  </a:lnTo>
                  <a:close/>
                  <a:moveTo>
                    <a:pt x="1799" y="28516"/>
                  </a:moveTo>
                  <a:lnTo>
                    <a:pt x="1823" y="29147"/>
                  </a:lnTo>
                  <a:lnTo>
                    <a:pt x="2025" y="29147"/>
                  </a:lnTo>
                  <a:lnTo>
                    <a:pt x="2013" y="28516"/>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1292;p49">
              <a:extLst>
                <a:ext uri="{FF2B5EF4-FFF2-40B4-BE49-F238E27FC236}">
                  <a16:creationId xmlns:a16="http://schemas.microsoft.com/office/drawing/2014/main" id="{95ADA0D9-C808-43B6-BDD0-43E03A147AB4}"/>
                </a:ext>
              </a:extLst>
            </p:cNvPr>
            <p:cNvSpPr/>
            <p:nvPr/>
          </p:nvSpPr>
          <p:spPr>
            <a:xfrm>
              <a:off x="5321911" y="4723298"/>
              <a:ext cx="237971" cy="61995"/>
            </a:xfrm>
            <a:custGeom>
              <a:avLst/>
              <a:gdLst/>
              <a:ahLst/>
              <a:cxnLst/>
              <a:rect l="l" t="t" r="r" b="b"/>
              <a:pathLst>
                <a:path w="5716" h="1489" extrusionOk="0">
                  <a:moveTo>
                    <a:pt x="1" y="0"/>
                  </a:moveTo>
                  <a:lnTo>
                    <a:pt x="1" y="1489"/>
                  </a:lnTo>
                  <a:lnTo>
                    <a:pt x="5454" y="1489"/>
                  </a:lnTo>
                  <a:lnTo>
                    <a:pt x="571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1293;p49">
              <a:extLst>
                <a:ext uri="{FF2B5EF4-FFF2-40B4-BE49-F238E27FC236}">
                  <a16:creationId xmlns:a16="http://schemas.microsoft.com/office/drawing/2014/main" id="{1AFCECDD-56CA-4AE6-B84E-55ABF05A4D00}"/>
                </a:ext>
              </a:extLst>
            </p:cNvPr>
            <p:cNvSpPr/>
            <p:nvPr/>
          </p:nvSpPr>
          <p:spPr>
            <a:xfrm>
              <a:off x="4862885" y="4723298"/>
              <a:ext cx="243925" cy="61995"/>
            </a:xfrm>
            <a:custGeom>
              <a:avLst/>
              <a:gdLst/>
              <a:ahLst/>
              <a:cxnLst/>
              <a:rect l="l" t="t" r="r" b="b"/>
              <a:pathLst>
                <a:path w="5859" h="1489" extrusionOk="0">
                  <a:moveTo>
                    <a:pt x="1" y="0"/>
                  </a:moveTo>
                  <a:lnTo>
                    <a:pt x="203" y="1489"/>
                  </a:lnTo>
                  <a:lnTo>
                    <a:pt x="5597" y="1489"/>
                  </a:lnTo>
                  <a:lnTo>
                    <a:pt x="5859" y="203"/>
                  </a:lnTo>
                  <a:lnTo>
                    <a:pt x="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745572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16"/>
        <p:cNvGrpSpPr/>
        <p:nvPr/>
      </p:nvGrpSpPr>
      <p:grpSpPr>
        <a:xfrm>
          <a:off x="0" y="0"/>
          <a:ext cx="0" cy="0"/>
          <a:chOff x="0" y="0"/>
          <a:chExt cx="0" cy="0"/>
        </a:xfrm>
      </p:grpSpPr>
      <p:sp>
        <p:nvSpPr>
          <p:cNvPr id="817" name="Google Shape;817;p41"/>
          <p:cNvSpPr/>
          <p:nvPr/>
        </p:nvSpPr>
        <p:spPr>
          <a:xfrm>
            <a:off x="1005000" y="2300875"/>
            <a:ext cx="7134000" cy="38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41"/>
          <p:cNvSpPr/>
          <p:nvPr/>
        </p:nvSpPr>
        <p:spPr>
          <a:xfrm rot="768068">
            <a:off x="1166171" y="1819357"/>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41"/>
          <p:cNvSpPr/>
          <p:nvPr/>
        </p:nvSpPr>
        <p:spPr>
          <a:xfrm rot="-768068" flipH="1">
            <a:off x="2619733" y="1819357"/>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41"/>
          <p:cNvSpPr/>
          <p:nvPr/>
        </p:nvSpPr>
        <p:spPr>
          <a:xfrm rot="768068">
            <a:off x="4073296" y="1819357"/>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41"/>
          <p:cNvSpPr/>
          <p:nvPr/>
        </p:nvSpPr>
        <p:spPr>
          <a:xfrm rot="-768068" flipH="1">
            <a:off x="5526858" y="1819357"/>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41"/>
          <p:cNvSpPr/>
          <p:nvPr/>
        </p:nvSpPr>
        <p:spPr>
          <a:xfrm rot="768068">
            <a:off x="6980421" y="1819357"/>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41"/>
          <p:cNvSpPr/>
          <p:nvPr/>
        </p:nvSpPr>
        <p:spPr>
          <a:xfrm>
            <a:off x="1810051" y="447000"/>
            <a:ext cx="5524878" cy="57262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824" name="Google Shape;824;p41"/>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What else does the library offer?</a:t>
            </a:r>
            <a:endParaRPr dirty="0"/>
          </a:p>
        </p:txBody>
      </p:sp>
      <p:sp>
        <p:nvSpPr>
          <p:cNvPr id="825" name="Google Shape;825;p41"/>
          <p:cNvSpPr txBox="1"/>
          <p:nvPr/>
        </p:nvSpPr>
        <p:spPr>
          <a:xfrm>
            <a:off x="932763" y="3234262"/>
            <a:ext cx="1392900" cy="826500"/>
          </a:xfrm>
          <a:prstGeom prst="rect">
            <a:avLst/>
          </a:prstGeom>
          <a:noFill/>
          <a:ln>
            <a:noFill/>
          </a:ln>
        </p:spPr>
        <p:txBody>
          <a:bodyPr spcFirstLastPara="1" wrap="square" lIns="90000" tIns="91425" rIns="90000" bIns="91425" anchor="t" anchorCtr="0">
            <a:noAutofit/>
          </a:bodyPr>
          <a:lstStyle/>
          <a:p>
            <a:pPr marL="0" lvl="0" indent="0" algn="ctr" rtl="0">
              <a:spcBef>
                <a:spcPts val="0"/>
              </a:spcBef>
              <a:spcAft>
                <a:spcPts val="0"/>
              </a:spcAft>
              <a:buNone/>
            </a:pPr>
            <a:r>
              <a:rPr lang="en-US" dirty="0">
                <a:solidFill>
                  <a:srgbClr val="595959"/>
                </a:solidFill>
                <a:latin typeface="PT Sans"/>
                <a:ea typeface="PT Sans"/>
                <a:cs typeface="PT Sans"/>
                <a:sym typeface="PT Sans"/>
              </a:rPr>
              <a:t>Its where the Retriever learning center (RLC) is for studying </a:t>
            </a:r>
            <a:endParaRPr dirty="0">
              <a:solidFill>
                <a:srgbClr val="595959"/>
              </a:solidFill>
              <a:latin typeface="PT Sans"/>
              <a:ea typeface="PT Sans"/>
              <a:cs typeface="PT Sans"/>
              <a:sym typeface="PT Sans"/>
            </a:endParaRPr>
          </a:p>
          <a:p>
            <a:pPr marL="0" lvl="0" indent="0" algn="ctr" rtl="0">
              <a:spcBef>
                <a:spcPts val="0"/>
              </a:spcBef>
              <a:spcAft>
                <a:spcPts val="0"/>
              </a:spcAft>
              <a:buNone/>
            </a:pPr>
            <a:endParaRPr dirty="0">
              <a:solidFill>
                <a:srgbClr val="595959"/>
              </a:solidFill>
              <a:latin typeface="PT Sans"/>
              <a:ea typeface="PT Sans"/>
              <a:cs typeface="PT Sans"/>
              <a:sym typeface="PT Sans"/>
            </a:endParaRPr>
          </a:p>
          <a:p>
            <a:pPr marL="0" lvl="0" indent="0" algn="ctr" rtl="0">
              <a:spcBef>
                <a:spcPts val="0"/>
              </a:spcBef>
              <a:spcAft>
                <a:spcPts val="0"/>
              </a:spcAft>
              <a:buNone/>
            </a:pPr>
            <a:endParaRPr dirty="0">
              <a:solidFill>
                <a:srgbClr val="595959"/>
              </a:solidFill>
              <a:latin typeface="PT Sans"/>
              <a:ea typeface="PT Sans"/>
              <a:cs typeface="PT Sans"/>
              <a:sym typeface="PT Sans"/>
            </a:endParaRPr>
          </a:p>
        </p:txBody>
      </p:sp>
      <p:sp>
        <p:nvSpPr>
          <p:cNvPr id="828" name="Google Shape;828;p41"/>
          <p:cNvSpPr txBox="1"/>
          <p:nvPr/>
        </p:nvSpPr>
        <p:spPr>
          <a:xfrm>
            <a:off x="3875538" y="3234262"/>
            <a:ext cx="1392900" cy="826500"/>
          </a:xfrm>
          <a:prstGeom prst="rect">
            <a:avLst/>
          </a:prstGeom>
          <a:noFill/>
          <a:ln>
            <a:noFill/>
          </a:ln>
        </p:spPr>
        <p:txBody>
          <a:bodyPr spcFirstLastPara="1" wrap="square" lIns="10800" tIns="91425" rIns="90000" bIns="91425" anchor="t" anchorCtr="0">
            <a:noAutofit/>
          </a:bodyPr>
          <a:lstStyle/>
          <a:p>
            <a:pPr marL="0" lvl="0" indent="0" algn="ctr" rtl="0">
              <a:spcBef>
                <a:spcPts val="0"/>
              </a:spcBef>
              <a:spcAft>
                <a:spcPts val="0"/>
              </a:spcAft>
              <a:buNone/>
            </a:pPr>
            <a:r>
              <a:rPr lang="en-US" dirty="0">
                <a:solidFill>
                  <a:srgbClr val="595959"/>
                </a:solidFill>
                <a:latin typeface="PT Sans"/>
                <a:ea typeface="PT Sans"/>
                <a:cs typeface="PT Sans"/>
                <a:sym typeface="PT Sans"/>
              </a:rPr>
              <a:t>D</a:t>
            </a:r>
            <a:r>
              <a:rPr lang="en" dirty="0">
                <a:solidFill>
                  <a:srgbClr val="595959"/>
                </a:solidFill>
                <a:latin typeface="PT Sans"/>
                <a:ea typeface="PT Sans"/>
                <a:cs typeface="PT Sans"/>
                <a:sym typeface="PT Sans"/>
              </a:rPr>
              <a:t>igital media lab for research</a:t>
            </a:r>
            <a:endParaRPr dirty="0">
              <a:solidFill>
                <a:srgbClr val="595959"/>
              </a:solidFill>
              <a:latin typeface="PT Sans"/>
              <a:ea typeface="PT Sans"/>
              <a:cs typeface="PT Sans"/>
              <a:sym typeface="PT Sans"/>
            </a:endParaRPr>
          </a:p>
        </p:txBody>
      </p:sp>
      <p:sp>
        <p:nvSpPr>
          <p:cNvPr id="830" name="Google Shape;830;p41"/>
          <p:cNvSpPr txBox="1"/>
          <p:nvPr/>
        </p:nvSpPr>
        <p:spPr>
          <a:xfrm>
            <a:off x="2418213" y="3234262"/>
            <a:ext cx="1392900" cy="826500"/>
          </a:xfrm>
          <a:prstGeom prst="rect">
            <a:avLst/>
          </a:prstGeom>
          <a:noFill/>
          <a:ln>
            <a:noFill/>
          </a:ln>
        </p:spPr>
        <p:txBody>
          <a:bodyPr spcFirstLastPara="1" wrap="square" lIns="10800" tIns="91425" rIns="90000" bIns="91425" anchor="t" anchorCtr="0">
            <a:noAutofit/>
          </a:bodyPr>
          <a:lstStyle/>
          <a:p>
            <a:pPr marL="0" lvl="0" indent="0" algn="ctr" rtl="0">
              <a:spcBef>
                <a:spcPts val="0"/>
              </a:spcBef>
              <a:spcAft>
                <a:spcPts val="0"/>
              </a:spcAft>
              <a:buNone/>
            </a:pPr>
            <a:r>
              <a:rPr lang="en-US" dirty="0">
                <a:solidFill>
                  <a:srgbClr val="595959"/>
                </a:solidFill>
                <a:latin typeface="PT Sans"/>
                <a:ea typeface="PT Sans"/>
                <a:cs typeface="PT Sans"/>
                <a:sym typeface="PT Sans"/>
              </a:rPr>
              <a:t>T</a:t>
            </a:r>
            <a:r>
              <a:rPr lang="en" dirty="0">
                <a:solidFill>
                  <a:srgbClr val="595959"/>
                </a:solidFill>
                <a:latin typeface="PT Sans"/>
                <a:ea typeface="PT Sans"/>
                <a:cs typeface="PT Sans"/>
                <a:sym typeface="PT Sans"/>
              </a:rPr>
              <a:t>ech support center for university issued computer problems</a:t>
            </a:r>
            <a:endParaRPr dirty="0">
              <a:solidFill>
                <a:srgbClr val="595959"/>
              </a:solidFill>
              <a:latin typeface="PT Sans"/>
              <a:ea typeface="PT Sans"/>
              <a:cs typeface="PT Sans"/>
              <a:sym typeface="PT Sans"/>
            </a:endParaRPr>
          </a:p>
        </p:txBody>
      </p:sp>
      <p:sp>
        <p:nvSpPr>
          <p:cNvPr id="831" name="Google Shape;831;p41"/>
          <p:cNvSpPr txBox="1"/>
          <p:nvPr/>
        </p:nvSpPr>
        <p:spPr>
          <a:xfrm>
            <a:off x="5332863" y="3234262"/>
            <a:ext cx="1392900" cy="826500"/>
          </a:xfrm>
          <a:prstGeom prst="rect">
            <a:avLst/>
          </a:prstGeom>
          <a:noFill/>
          <a:ln>
            <a:noFill/>
          </a:ln>
        </p:spPr>
        <p:txBody>
          <a:bodyPr spcFirstLastPara="1" wrap="square" lIns="90000" tIns="91425" rIns="90000" bIns="91425" anchor="t" anchorCtr="0">
            <a:noAutofit/>
          </a:bodyPr>
          <a:lstStyle/>
          <a:p>
            <a:pPr marL="0" lvl="0" indent="0" algn="ctr" rtl="0">
              <a:spcBef>
                <a:spcPts val="0"/>
              </a:spcBef>
              <a:spcAft>
                <a:spcPts val="0"/>
              </a:spcAft>
              <a:buNone/>
            </a:pPr>
            <a:r>
              <a:rPr lang="en-US" dirty="0">
                <a:solidFill>
                  <a:srgbClr val="595959"/>
                </a:solidFill>
                <a:latin typeface="PT Sans"/>
                <a:ea typeface="PT Sans"/>
                <a:cs typeface="PT Sans"/>
                <a:sym typeface="PT Sans"/>
              </a:rPr>
              <a:t>Math and science tutoring center is on the first floor</a:t>
            </a:r>
            <a:endParaRPr dirty="0">
              <a:solidFill>
                <a:srgbClr val="595959"/>
              </a:solidFill>
              <a:latin typeface="PT Sans"/>
              <a:ea typeface="PT Sans"/>
              <a:cs typeface="PT Sans"/>
              <a:sym typeface="PT Sans"/>
            </a:endParaRPr>
          </a:p>
          <a:p>
            <a:pPr marL="0" lvl="0" indent="0" algn="ctr" rtl="0">
              <a:spcBef>
                <a:spcPts val="0"/>
              </a:spcBef>
              <a:spcAft>
                <a:spcPts val="0"/>
              </a:spcAft>
              <a:buNone/>
            </a:pPr>
            <a:endParaRPr dirty="0">
              <a:solidFill>
                <a:srgbClr val="595959"/>
              </a:solidFill>
              <a:latin typeface="PT Sans"/>
              <a:ea typeface="PT Sans"/>
              <a:cs typeface="PT Sans"/>
              <a:sym typeface="PT Sans"/>
            </a:endParaRPr>
          </a:p>
          <a:p>
            <a:pPr marL="0" lvl="0" indent="0" algn="ctr" rtl="0">
              <a:spcBef>
                <a:spcPts val="0"/>
              </a:spcBef>
              <a:spcAft>
                <a:spcPts val="0"/>
              </a:spcAft>
              <a:buNone/>
            </a:pPr>
            <a:endParaRPr dirty="0">
              <a:solidFill>
                <a:srgbClr val="595959"/>
              </a:solidFill>
              <a:latin typeface="PT Sans"/>
              <a:ea typeface="PT Sans"/>
              <a:cs typeface="PT Sans"/>
              <a:sym typeface="PT Sans"/>
            </a:endParaRPr>
          </a:p>
        </p:txBody>
      </p:sp>
      <p:sp>
        <p:nvSpPr>
          <p:cNvPr id="834" name="Google Shape;834;p41"/>
          <p:cNvSpPr txBox="1"/>
          <p:nvPr/>
        </p:nvSpPr>
        <p:spPr>
          <a:xfrm>
            <a:off x="6818313" y="3234262"/>
            <a:ext cx="1392900" cy="826500"/>
          </a:xfrm>
          <a:prstGeom prst="rect">
            <a:avLst/>
          </a:prstGeom>
          <a:noFill/>
          <a:ln>
            <a:noFill/>
          </a:ln>
        </p:spPr>
        <p:txBody>
          <a:bodyPr spcFirstLastPara="1" wrap="square" lIns="10800" tIns="91425" rIns="90000" bIns="91425" anchor="t" anchorCtr="0">
            <a:noAutofit/>
          </a:bodyPr>
          <a:lstStyle/>
          <a:p>
            <a:pPr marL="0" lvl="0" indent="0" algn="ctr" rtl="0">
              <a:spcBef>
                <a:spcPts val="0"/>
              </a:spcBef>
              <a:spcAft>
                <a:spcPts val="0"/>
              </a:spcAft>
              <a:buNone/>
            </a:pPr>
            <a:r>
              <a:rPr lang="en-US" dirty="0">
                <a:solidFill>
                  <a:srgbClr val="595959"/>
                </a:solidFill>
                <a:latin typeface="PT Sans"/>
                <a:ea typeface="PT Sans"/>
                <a:cs typeface="PT Sans"/>
                <a:sym typeface="PT Sans"/>
              </a:rPr>
              <a:t>W</a:t>
            </a:r>
            <a:r>
              <a:rPr lang="en" dirty="0">
                <a:solidFill>
                  <a:srgbClr val="595959"/>
                </a:solidFill>
                <a:latin typeface="PT Sans"/>
                <a:ea typeface="PT Sans"/>
                <a:cs typeface="PT Sans"/>
                <a:sym typeface="PT Sans"/>
              </a:rPr>
              <a:t>riting center is next to the math and science center on the first floor</a:t>
            </a:r>
            <a:endParaRPr dirty="0">
              <a:solidFill>
                <a:srgbClr val="595959"/>
              </a:solidFill>
              <a:latin typeface="PT Sans"/>
              <a:ea typeface="PT Sans"/>
              <a:cs typeface="PT Sans"/>
              <a:sym typeface="PT Sans"/>
            </a:endParaRPr>
          </a:p>
        </p:txBody>
      </p:sp>
      <p:grpSp>
        <p:nvGrpSpPr>
          <p:cNvPr id="835" name="Google Shape;835;p41"/>
          <p:cNvGrpSpPr/>
          <p:nvPr/>
        </p:nvGrpSpPr>
        <p:grpSpPr>
          <a:xfrm>
            <a:off x="2888958" y="2183630"/>
            <a:ext cx="387681" cy="272572"/>
            <a:chOff x="3386036" y="1746339"/>
            <a:chExt cx="397907" cy="279762"/>
          </a:xfrm>
        </p:grpSpPr>
        <p:sp>
          <p:nvSpPr>
            <p:cNvPr id="836" name="Google Shape;836;p41"/>
            <p:cNvSpPr/>
            <p:nvPr/>
          </p:nvSpPr>
          <p:spPr>
            <a:xfrm>
              <a:off x="3561652" y="1848954"/>
              <a:ext cx="59646" cy="74506"/>
            </a:xfrm>
            <a:custGeom>
              <a:avLst/>
              <a:gdLst/>
              <a:ahLst/>
              <a:cxnLst/>
              <a:rect l="l" t="t" r="r" b="b"/>
              <a:pathLst>
                <a:path w="2858" h="3570" extrusionOk="0">
                  <a:moveTo>
                    <a:pt x="1" y="0"/>
                  </a:moveTo>
                  <a:lnTo>
                    <a:pt x="1" y="3570"/>
                  </a:lnTo>
                  <a:lnTo>
                    <a:pt x="2858" y="1785"/>
                  </a:lnTo>
                  <a:lnTo>
                    <a:pt x="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41"/>
            <p:cNvSpPr/>
            <p:nvPr/>
          </p:nvSpPr>
          <p:spPr>
            <a:xfrm>
              <a:off x="3386036" y="1746339"/>
              <a:ext cx="397907" cy="279762"/>
            </a:xfrm>
            <a:custGeom>
              <a:avLst/>
              <a:gdLst/>
              <a:ahLst/>
              <a:cxnLst/>
              <a:rect l="l" t="t" r="r" b="b"/>
              <a:pathLst>
                <a:path w="19066" h="13405" extrusionOk="0">
                  <a:moveTo>
                    <a:pt x="7858" y="3351"/>
                  </a:moveTo>
                  <a:cubicBezTo>
                    <a:pt x="7961" y="3351"/>
                    <a:pt x="8064" y="3379"/>
                    <a:pt x="8154" y="3436"/>
                  </a:cubicBezTo>
                  <a:lnTo>
                    <a:pt x="12622" y="6230"/>
                  </a:lnTo>
                  <a:cubicBezTo>
                    <a:pt x="12785" y="6330"/>
                    <a:pt x="12884" y="6509"/>
                    <a:pt x="12884" y="6702"/>
                  </a:cubicBezTo>
                  <a:cubicBezTo>
                    <a:pt x="12884" y="6895"/>
                    <a:pt x="12785" y="7073"/>
                    <a:pt x="12622" y="7176"/>
                  </a:cubicBezTo>
                  <a:lnTo>
                    <a:pt x="8154" y="9968"/>
                  </a:lnTo>
                  <a:cubicBezTo>
                    <a:pt x="8063" y="10025"/>
                    <a:pt x="7961" y="10053"/>
                    <a:pt x="7859" y="10053"/>
                  </a:cubicBezTo>
                  <a:cubicBezTo>
                    <a:pt x="7765" y="10053"/>
                    <a:pt x="7671" y="10029"/>
                    <a:pt x="7588" y="9983"/>
                  </a:cubicBezTo>
                  <a:cubicBezTo>
                    <a:pt x="7409" y="9884"/>
                    <a:pt x="7299" y="9699"/>
                    <a:pt x="7299" y="9495"/>
                  </a:cubicBezTo>
                  <a:lnTo>
                    <a:pt x="7299" y="3910"/>
                  </a:lnTo>
                  <a:cubicBezTo>
                    <a:pt x="7299" y="3707"/>
                    <a:pt x="7409" y="3519"/>
                    <a:pt x="7588" y="3420"/>
                  </a:cubicBezTo>
                  <a:cubicBezTo>
                    <a:pt x="7671" y="3374"/>
                    <a:pt x="7765" y="3351"/>
                    <a:pt x="7858" y="3351"/>
                  </a:cubicBezTo>
                  <a:close/>
                  <a:moveTo>
                    <a:pt x="2794" y="1"/>
                  </a:moveTo>
                  <a:cubicBezTo>
                    <a:pt x="1255" y="1"/>
                    <a:pt x="1" y="1253"/>
                    <a:pt x="1" y="2792"/>
                  </a:cubicBezTo>
                  <a:lnTo>
                    <a:pt x="1" y="10611"/>
                  </a:lnTo>
                  <a:cubicBezTo>
                    <a:pt x="1" y="12152"/>
                    <a:pt x="1255" y="13405"/>
                    <a:pt x="2794" y="13405"/>
                  </a:cubicBezTo>
                  <a:lnTo>
                    <a:pt x="16274" y="13405"/>
                  </a:lnTo>
                  <a:cubicBezTo>
                    <a:pt x="17813" y="13405"/>
                    <a:pt x="19065" y="12152"/>
                    <a:pt x="19065" y="10611"/>
                  </a:cubicBezTo>
                  <a:lnTo>
                    <a:pt x="19065" y="2792"/>
                  </a:lnTo>
                  <a:cubicBezTo>
                    <a:pt x="19065" y="1253"/>
                    <a:pt x="17813" y="1"/>
                    <a:pt x="162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8" name="Google Shape;838;p41"/>
          <p:cNvGrpSpPr/>
          <p:nvPr/>
        </p:nvGrpSpPr>
        <p:grpSpPr>
          <a:xfrm>
            <a:off x="5796091" y="2126088"/>
            <a:ext cx="387681" cy="387681"/>
            <a:chOff x="4933458" y="1687279"/>
            <a:chExt cx="397907" cy="397907"/>
          </a:xfrm>
        </p:grpSpPr>
        <p:sp>
          <p:nvSpPr>
            <p:cNvPr id="839" name="Google Shape;839;p41"/>
            <p:cNvSpPr/>
            <p:nvPr/>
          </p:nvSpPr>
          <p:spPr>
            <a:xfrm>
              <a:off x="5071801" y="1766541"/>
              <a:ext cx="125867" cy="241215"/>
            </a:xfrm>
            <a:custGeom>
              <a:avLst/>
              <a:gdLst/>
              <a:ahLst/>
              <a:cxnLst/>
              <a:rect l="l" t="t" r="r" b="b"/>
              <a:pathLst>
                <a:path w="6031" h="11558" extrusionOk="0">
                  <a:moveTo>
                    <a:pt x="2415" y="1"/>
                  </a:moveTo>
                  <a:cubicBezTo>
                    <a:pt x="2233" y="993"/>
                    <a:pt x="1808" y="2415"/>
                    <a:pt x="0" y="2785"/>
                  </a:cubicBezTo>
                  <a:lnTo>
                    <a:pt x="0" y="4244"/>
                  </a:lnTo>
                  <a:lnTo>
                    <a:pt x="1228" y="4244"/>
                  </a:lnTo>
                  <a:cubicBezTo>
                    <a:pt x="1537" y="4244"/>
                    <a:pt x="1787" y="4496"/>
                    <a:pt x="1787" y="4803"/>
                  </a:cubicBezTo>
                  <a:lnTo>
                    <a:pt x="1787" y="9077"/>
                  </a:lnTo>
                  <a:cubicBezTo>
                    <a:pt x="1787" y="10222"/>
                    <a:pt x="2553" y="11558"/>
                    <a:pt x="4714" y="11558"/>
                  </a:cubicBezTo>
                  <a:cubicBezTo>
                    <a:pt x="5212" y="11558"/>
                    <a:pt x="5689" y="11535"/>
                    <a:pt x="6031" y="11512"/>
                  </a:cubicBezTo>
                  <a:lnTo>
                    <a:pt x="6031" y="9905"/>
                  </a:lnTo>
                  <a:lnTo>
                    <a:pt x="4891" y="9905"/>
                  </a:lnTo>
                  <a:cubicBezTo>
                    <a:pt x="3535" y="9905"/>
                    <a:pt x="3351" y="9125"/>
                    <a:pt x="3351" y="8363"/>
                  </a:cubicBezTo>
                  <a:lnTo>
                    <a:pt x="3351" y="4803"/>
                  </a:lnTo>
                  <a:cubicBezTo>
                    <a:pt x="3351" y="4496"/>
                    <a:pt x="3600" y="4244"/>
                    <a:pt x="3910" y="4244"/>
                  </a:cubicBezTo>
                  <a:lnTo>
                    <a:pt x="6031" y="4244"/>
                  </a:lnTo>
                  <a:lnTo>
                    <a:pt x="6031" y="2681"/>
                  </a:lnTo>
                  <a:lnTo>
                    <a:pt x="3910" y="2681"/>
                  </a:lnTo>
                  <a:cubicBezTo>
                    <a:pt x="3600" y="2681"/>
                    <a:pt x="3351" y="2431"/>
                    <a:pt x="3351" y="2122"/>
                  </a:cubicBezTo>
                  <a:lnTo>
                    <a:pt x="33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41"/>
            <p:cNvSpPr/>
            <p:nvPr/>
          </p:nvSpPr>
          <p:spPr>
            <a:xfrm>
              <a:off x="4933458" y="1687279"/>
              <a:ext cx="397907" cy="397907"/>
            </a:xfrm>
            <a:custGeom>
              <a:avLst/>
              <a:gdLst/>
              <a:ahLst/>
              <a:cxnLst/>
              <a:rect l="l" t="t" r="r" b="b"/>
              <a:pathLst>
                <a:path w="19066" h="19066" extrusionOk="0">
                  <a:moveTo>
                    <a:pt x="10539" y="2681"/>
                  </a:moveTo>
                  <a:cubicBezTo>
                    <a:pt x="10846" y="2681"/>
                    <a:pt x="11059" y="2932"/>
                    <a:pt x="11059" y="3240"/>
                  </a:cubicBezTo>
                  <a:lnTo>
                    <a:pt x="11059" y="5362"/>
                  </a:lnTo>
                  <a:lnTo>
                    <a:pt x="13219" y="5362"/>
                  </a:lnTo>
                  <a:cubicBezTo>
                    <a:pt x="13528" y="5362"/>
                    <a:pt x="13778" y="5612"/>
                    <a:pt x="13778" y="5921"/>
                  </a:cubicBezTo>
                  <a:lnTo>
                    <a:pt x="13778" y="8601"/>
                  </a:lnTo>
                  <a:cubicBezTo>
                    <a:pt x="13778" y="8911"/>
                    <a:pt x="13528" y="9160"/>
                    <a:pt x="13219" y="9160"/>
                  </a:cubicBezTo>
                  <a:lnTo>
                    <a:pt x="11096" y="9160"/>
                  </a:lnTo>
                  <a:lnTo>
                    <a:pt x="11096" y="12161"/>
                  </a:lnTo>
                  <a:cubicBezTo>
                    <a:pt x="11096" y="12440"/>
                    <a:pt x="11121" y="12520"/>
                    <a:pt x="11133" y="12541"/>
                  </a:cubicBezTo>
                  <a:cubicBezTo>
                    <a:pt x="11140" y="12541"/>
                    <a:pt x="11234" y="12585"/>
                    <a:pt x="11520" y="12585"/>
                  </a:cubicBezTo>
                  <a:lnTo>
                    <a:pt x="13219" y="12585"/>
                  </a:lnTo>
                  <a:cubicBezTo>
                    <a:pt x="13528" y="12585"/>
                    <a:pt x="13741" y="12836"/>
                    <a:pt x="13741" y="13144"/>
                  </a:cubicBezTo>
                  <a:lnTo>
                    <a:pt x="13741" y="15826"/>
                  </a:lnTo>
                  <a:cubicBezTo>
                    <a:pt x="13741" y="16113"/>
                    <a:pt x="13560" y="16351"/>
                    <a:pt x="13273" y="16382"/>
                  </a:cubicBezTo>
                  <a:cubicBezTo>
                    <a:pt x="13236" y="16385"/>
                    <a:pt x="12341" y="16474"/>
                    <a:pt x="11342" y="16474"/>
                  </a:cubicBezTo>
                  <a:cubicBezTo>
                    <a:pt x="8564" y="16474"/>
                    <a:pt x="7298" y="14609"/>
                    <a:pt x="7298" y="12877"/>
                  </a:cubicBezTo>
                  <a:lnTo>
                    <a:pt x="7298" y="9160"/>
                  </a:lnTo>
                  <a:lnTo>
                    <a:pt x="6070" y="9160"/>
                  </a:lnTo>
                  <a:cubicBezTo>
                    <a:pt x="5760" y="9160"/>
                    <a:pt x="5511" y="8911"/>
                    <a:pt x="5511" y="8601"/>
                  </a:cubicBezTo>
                  <a:lnTo>
                    <a:pt x="5511" y="6100"/>
                  </a:lnTo>
                  <a:cubicBezTo>
                    <a:pt x="5511" y="5808"/>
                    <a:pt x="5734" y="5568"/>
                    <a:pt x="6024" y="5543"/>
                  </a:cubicBezTo>
                  <a:cubicBezTo>
                    <a:pt x="7535" y="5417"/>
                    <a:pt x="7797" y="4524"/>
                    <a:pt x="8000" y="3275"/>
                  </a:cubicBezTo>
                  <a:lnTo>
                    <a:pt x="8021" y="3148"/>
                  </a:lnTo>
                  <a:cubicBezTo>
                    <a:pt x="8066" y="2879"/>
                    <a:pt x="8299" y="2681"/>
                    <a:pt x="8571" y="2681"/>
                  </a:cubicBezTo>
                  <a:close/>
                  <a:moveTo>
                    <a:pt x="2794" y="1"/>
                  </a:moveTo>
                  <a:cubicBezTo>
                    <a:pt x="1253" y="1"/>
                    <a:pt x="1" y="1253"/>
                    <a:pt x="1" y="2794"/>
                  </a:cubicBezTo>
                  <a:lnTo>
                    <a:pt x="1" y="16272"/>
                  </a:lnTo>
                  <a:cubicBezTo>
                    <a:pt x="1" y="17811"/>
                    <a:pt x="1253" y="19065"/>
                    <a:pt x="2794" y="19065"/>
                  </a:cubicBezTo>
                  <a:lnTo>
                    <a:pt x="16272" y="19065"/>
                  </a:lnTo>
                  <a:cubicBezTo>
                    <a:pt x="17813" y="19065"/>
                    <a:pt x="19065" y="17811"/>
                    <a:pt x="19065" y="16272"/>
                  </a:cubicBezTo>
                  <a:lnTo>
                    <a:pt x="19065" y="2792"/>
                  </a:lnTo>
                  <a:cubicBezTo>
                    <a:pt x="19065" y="1253"/>
                    <a:pt x="17813" y="1"/>
                    <a:pt x="162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1" name="Google Shape;841;p41"/>
          <p:cNvGrpSpPr/>
          <p:nvPr/>
        </p:nvGrpSpPr>
        <p:grpSpPr>
          <a:xfrm>
            <a:off x="1428596" y="2126100"/>
            <a:ext cx="387681" cy="387661"/>
            <a:chOff x="266768" y="1721375"/>
            <a:chExt cx="397907" cy="397887"/>
          </a:xfrm>
        </p:grpSpPr>
        <p:sp>
          <p:nvSpPr>
            <p:cNvPr id="842" name="Google Shape;842;p41"/>
            <p:cNvSpPr/>
            <p:nvPr/>
          </p:nvSpPr>
          <p:spPr>
            <a:xfrm>
              <a:off x="454843" y="1791037"/>
              <a:ext cx="136218" cy="328222"/>
            </a:xfrm>
            <a:custGeom>
              <a:avLst/>
              <a:gdLst/>
              <a:ahLst/>
              <a:cxnLst/>
              <a:rect l="l" t="t" r="r" b="b"/>
              <a:pathLst>
                <a:path w="6527" h="15727" extrusionOk="0">
                  <a:moveTo>
                    <a:pt x="4957" y="1"/>
                  </a:moveTo>
                  <a:cubicBezTo>
                    <a:pt x="4645" y="1"/>
                    <a:pt x="4336" y="24"/>
                    <a:pt x="4028" y="69"/>
                  </a:cubicBezTo>
                  <a:cubicBezTo>
                    <a:pt x="2588" y="280"/>
                    <a:pt x="1700" y="890"/>
                    <a:pt x="1675" y="2250"/>
                  </a:cubicBezTo>
                  <a:lnTo>
                    <a:pt x="1675" y="5040"/>
                  </a:lnTo>
                  <a:cubicBezTo>
                    <a:pt x="1675" y="5348"/>
                    <a:pt x="1426" y="5599"/>
                    <a:pt x="1118" y="5599"/>
                  </a:cubicBezTo>
                  <a:lnTo>
                    <a:pt x="0" y="5599"/>
                  </a:lnTo>
                  <a:lnTo>
                    <a:pt x="0" y="6715"/>
                  </a:lnTo>
                  <a:lnTo>
                    <a:pt x="1118" y="6715"/>
                  </a:lnTo>
                  <a:cubicBezTo>
                    <a:pt x="1426" y="6715"/>
                    <a:pt x="1675" y="6965"/>
                    <a:pt x="1675" y="7274"/>
                  </a:cubicBezTo>
                  <a:lnTo>
                    <a:pt x="1675" y="15727"/>
                  </a:lnTo>
                  <a:lnTo>
                    <a:pt x="3352" y="15727"/>
                  </a:lnTo>
                  <a:lnTo>
                    <a:pt x="3352" y="7274"/>
                  </a:lnTo>
                  <a:cubicBezTo>
                    <a:pt x="3352" y="6965"/>
                    <a:pt x="3602" y="6715"/>
                    <a:pt x="3910" y="6715"/>
                  </a:cubicBezTo>
                  <a:lnTo>
                    <a:pt x="5709" y="6715"/>
                  </a:lnTo>
                  <a:lnTo>
                    <a:pt x="5987" y="5599"/>
                  </a:lnTo>
                  <a:lnTo>
                    <a:pt x="3910" y="5599"/>
                  </a:lnTo>
                  <a:cubicBezTo>
                    <a:pt x="3602" y="5599"/>
                    <a:pt x="3352" y="5348"/>
                    <a:pt x="3352" y="5040"/>
                  </a:cubicBezTo>
                  <a:lnTo>
                    <a:pt x="3352" y="3253"/>
                  </a:lnTo>
                  <a:cubicBezTo>
                    <a:pt x="3352" y="2316"/>
                    <a:pt x="3942" y="1677"/>
                    <a:pt x="4968" y="1504"/>
                  </a:cubicBezTo>
                  <a:cubicBezTo>
                    <a:pt x="5157" y="1473"/>
                    <a:pt x="5339" y="1460"/>
                    <a:pt x="5511" y="1460"/>
                  </a:cubicBezTo>
                  <a:cubicBezTo>
                    <a:pt x="5810" y="1460"/>
                    <a:pt x="6082" y="1498"/>
                    <a:pt x="6324" y="1546"/>
                  </a:cubicBezTo>
                  <a:lnTo>
                    <a:pt x="6526" y="182"/>
                  </a:lnTo>
                  <a:cubicBezTo>
                    <a:pt x="5988" y="62"/>
                    <a:pt x="5468" y="1"/>
                    <a:pt x="49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41"/>
            <p:cNvSpPr/>
            <p:nvPr/>
          </p:nvSpPr>
          <p:spPr>
            <a:xfrm>
              <a:off x="266768" y="1721375"/>
              <a:ext cx="397907" cy="397887"/>
            </a:xfrm>
            <a:custGeom>
              <a:avLst/>
              <a:gdLst/>
              <a:ahLst/>
              <a:cxnLst/>
              <a:rect l="l" t="t" r="r" b="b"/>
              <a:pathLst>
                <a:path w="19066" h="19065" extrusionOk="0">
                  <a:moveTo>
                    <a:pt x="2794" y="0"/>
                  </a:moveTo>
                  <a:cubicBezTo>
                    <a:pt x="1255" y="0"/>
                    <a:pt x="1" y="1253"/>
                    <a:pt x="1" y="2793"/>
                  </a:cubicBezTo>
                  <a:lnTo>
                    <a:pt x="1" y="16271"/>
                  </a:lnTo>
                  <a:cubicBezTo>
                    <a:pt x="1" y="17812"/>
                    <a:pt x="1255" y="19065"/>
                    <a:pt x="2794" y="19065"/>
                  </a:cubicBezTo>
                  <a:lnTo>
                    <a:pt x="9571" y="19065"/>
                  </a:lnTo>
                  <a:lnTo>
                    <a:pt x="9571" y="11171"/>
                  </a:lnTo>
                  <a:lnTo>
                    <a:pt x="8453" y="11171"/>
                  </a:lnTo>
                  <a:cubicBezTo>
                    <a:pt x="8145" y="11171"/>
                    <a:pt x="7896" y="10920"/>
                    <a:pt x="7896" y="10612"/>
                  </a:cubicBezTo>
                  <a:lnTo>
                    <a:pt x="7896" y="8378"/>
                  </a:lnTo>
                  <a:cubicBezTo>
                    <a:pt x="7896" y="8070"/>
                    <a:pt x="8145" y="7819"/>
                    <a:pt x="8453" y="7819"/>
                  </a:cubicBezTo>
                  <a:lnTo>
                    <a:pt x="9571" y="7819"/>
                  </a:lnTo>
                  <a:lnTo>
                    <a:pt x="9571" y="5836"/>
                  </a:lnTo>
                  <a:cubicBezTo>
                    <a:pt x="9571" y="3710"/>
                    <a:pt x="10741" y="2615"/>
                    <a:pt x="12878" y="2302"/>
                  </a:cubicBezTo>
                  <a:cubicBezTo>
                    <a:pt x="13231" y="2249"/>
                    <a:pt x="13591" y="2223"/>
                    <a:pt x="13956" y="2223"/>
                  </a:cubicBezTo>
                  <a:cubicBezTo>
                    <a:pt x="14725" y="2223"/>
                    <a:pt x="15517" y="2339"/>
                    <a:pt x="16318" y="2567"/>
                  </a:cubicBezTo>
                  <a:cubicBezTo>
                    <a:pt x="16589" y="2643"/>
                    <a:pt x="16759" y="2908"/>
                    <a:pt x="16718" y="3186"/>
                  </a:cubicBezTo>
                  <a:lnTo>
                    <a:pt x="16352" y="5650"/>
                  </a:lnTo>
                  <a:cubicBezTo>
                    <a:pt x="16329" y="5806"/>
                    <a:pt x="16240" y="5944"/>
                    <a:pt x="16111" y="6031"/>
                  </a:cubicBezTo>
                  <a:cubicBezTo>
                    <a:pt x="16006" y="6102"/>
                    <a:pt x="15912" y="6127"/>
                    <a:pt x="15818" y="6127"/>
                  </a:cubicBezTo>
                  <a:cubicBezTo>
                    <a:pt x="15717" y="6127"/>
                    <a:pt x="15614" y="6098"/>
                    <a:pt x="15494" y="6068"/>
                  </a:cubicBezTo>
                  <a:cubicBezTo>
                    <a:pt x="15202" y="5995"/>
                    <a:pt x="14879" y="5914"/>
                    <a:pt x="14527" y="5914"/>
                  </a:cubicBezTo>
                  <a:cubicBezTo>
                    <a:pt x="14409" y="5914"/>
                    <a:pt x="14289" y="5923"/>
                    <a:pt x="14165" y="5944"/>
                  </a:cubicBezTo>
                  <a:cubicBezTo>
                    <a:pt x="13534" y="6050"/>
                    <a:pt x="13481" y="6333"/>
                    <a:pt x="13481" y="6590"/>
                  </a:cubicBezTo>
                  <a:lnTo>
                    <a:pt x="13481" y="7819"/>
                  </a:lnTo>
                  <a:lnTo>
                    <a:pt x="15715" y="7819"/>
                  </a:lnTo>
                  <a:cubicBezTo>
                    <a:pt x="15887" y="7819"/>
                    <a:pt x="16048" y="7899"/>
                    <a:pt x="16154" y="8035"/>
                  </a:cubicBezTo>
                  <a:cubicBezTo>
                    <a:pt x="16260" y="8169"/>
                    <a:pt x="16297" y="8346"/>
                    <a:pt x="16256" y="8513"/>
                  </a:cubicBezTo>
                  <a:lnTo>
                    <a:pt x="15697" y="10747"/>
                  </a:lnTo>
                  <a:cubicBezTo>
                    <a:pt x="15635" y="10996"/>
                    <a:pt x="15412" y="11170"/>
                    <a:pt x="15156" y="11170"/>
                  </a:cubicBezTo>
                  <a:lnTo>
                    <a:pt x="13481" y="11170"/>
                  </a:lnTo>
                  <a:lnTo>
                    <a:pt x="13481" y="19065"/>
                  </a:lnTo>
                  <a:lnTo>
                    <a:pt x="16272" y="19065"/>
                  </a:lnTo>
                  <a:cubicBezTo>
                    <a:pt x="17813" y="19065"/>
                    <a:pt x="19066" y="17810"/>
                    <a:pt x="19066" y="16271"/>
                  </a:cubicBezTo>
                  <a:lnTo>
                    <a:pt x="19066" y="2793"/>
                  </a:lnTo>
                  <a:cubicBezTo>
                    <a:pt x="19066" y="1253"/>
                    <a:pt x="17813" y="0"/>
                    <a:pt x="162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4" name="Google Shape;844;p41"/>
          <p:cNvGrpSpPr/>
          <p:nvPr/>
        </p:nvGrpSpPr>
        <p:grpSpPr>
          <a:xfrm>
            <a:off x="7249052" y="2126087"/>
            <a:ext cx="387641" cy="387661"/>
            <a:chOff x="864491" y="1723250"/>
            <a:chExt cx="397866" cy="397887"/>
          </a:xfrm>
        </p:grpSpPr>
        <p:sp>
          <p:nvSpPr>
            <p:cNvPr id="845" name="Google Shape;845;p41"/>
            <p:cNvSpPr/>
            <p:nvPr/>
          </p:nvSpPr>
          <p:spPr>
            <a:xfrm>
              <a:off x="935197" y="1793977"/>
              <a:ext cx="256451" cy="256430"/>
            </a:xfrm>
            <a:custGeom>
              <a:avLst/>
              <a:gdLst/>
              <a:ahLst/>
              <a:cxnLst/>
              <a:rect l="l" t="t" r="r" b="b"/>
              <a:pathLst>
                <a:path w="12288" h="12287" extrusionOk="0">
                  <a:moveTo>
                    <a:pt x="10053" y="1117"/>
                  </a:moveTo>
                  <a:cubicBezTo>
                    <a:pt x="10669" y="1117"/>
                    <a:pt x="11171" y="1617"/>
                    <a:pt x="11171" y="2233"/>
                  </a:cubicBezTo>
                  <a:cubicBezTo>
                    <a:pt x="11170" y="2850"/>
                    <a:pt x="10669" y="3351"/>
                    <a:pt x="10053" y="3351"/>
                  </a:cubicBezTo>
                  <a:cubicBezTo>
                    <a:pt x="9438" y="3351"/>
                    <a:pt x="8937" y="2850"/>
                    <a:pt x="8937" y="2233"/>
                  </a:cubicBezTo>
                  <a:cubicBezTo>
                    <a:pt x="8937" y="1617"/>
                    <a:pt x="9438" y="1117"/>
                    <a:pt x="10053" y="1117"/>
                  </a:cubicBezTo>
                  <a:close/>
                  <a:moveTo>
                    <a:pt x="6144" y="2233"/>
                  </a:moveTo>
                  <a:cubicBezTo>
                    <a:pt x="8300" y="2233"/>
                    <a:pt x="10053" y="3988"/>
                    <a:pt x="10053" y="6144"/>
                  </a:cubicBezTo>
                  <a:cubicBezTo>
                    <a:pt x="10053" y="8299"/>
                    <a:pt x="8300" y="10054"/>
                    <a:pt x="6144" y="10054"/>
                  </a:cubicBezTo>
                  <a:cubicBezTo>
                    <a:pt x="3989" y="10054"/>
                    <a:pt x="2234" y="8299"/>
                    <a:pt x="2234" y="6144"/>
                  </a:cubicBezTo>
                  <a:cubicBezTo>
                    <a:pt x="2234" y="3988"/>
                    <a:pt x="3987" y="2233"/>
                    <a:pt x="6144" y="2233"/>
                  </a:cubicBezTo>
                  <a:close/>
                  <a:moveTo>
                    <a:pt x="1675" y="1"/>
                  </a:moveTo>
                  <a:cubicBezTo>
                    <a:pt x="752" y="1"/>
                    <a:pt x="0" y="751"/>
                    <a:pt x="0" y="1676"/>
                  </a:cubicBezTo>
                  <a:lnTo>
                    <a:pt x="0" y="10611"/>
                  </a:lnTo>
                  <a:cubicBezTo>
                    <a:pt x="0" y="11536"/>
                    <a:pt x="752" y="12286"/>
                    <a:pt x="1675" y="12286"/>
                  </a:cubicBezTo>
                  <a:lnTo>
                    <a:pt x="10612" y="12286"/>
                  </a:lnTo>
                  <a:cubicBezTo>
                    <a:pt x="11536" y="12286"/>
                    <a:pt x="12288" y="11536"/>
                    <a:pt x="12288" y="10611"/>
                  </a:cubicBezTo>
                  <a:lnTo>
                    <a:pt x="12288" y="1676"/>
                  </a:lnTo>
                  <a:cubicBezTo>
                    <a:pt x="12288" y="752"/>
                    <a:pt x="11536" y="1"/>
                    <a:pt x="1061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41"/>
            <p:cNvSpPr/>
            <p:nvPr/>
          </p:nvSpPr>
          <p:spPr>
            <a:xfrm>
              <a:off x="1005109" y="1863910"/>
              <a:ext cx="116622" cy="116559"/>
            </a:xfrm>
            <a:custGeom>
              <a:avLst/>
              <a:gdLst/>
              <a:ahLst/>
              <a:cxnLst/>
              <a:rect l="l" t="t" r="r" b="b"/>
              <a:pathLst>
                <a:path w="5588" h="5585" extrusionOk="0">
                  <a:moveTo>
                    <a:pt x="2794" y="0"/>
                  </a:moveTo>
                  <a:cubicBezTo>
                    <a:pt x="1255" y="0"/>
                    <a:pt x="1" y="1252"/>
                    <a:pt x="1" y="2793"/>
                  </a:cubicBezTo>
                  <a:cubicBezTo>
                    <a:pt x="1" y="4332"/>
                    <a:pt x="1255" y="5585"/>
                    <a:pt x="2794" y="5585"/>
                  </a:cubicBezTo>
                  <a:cubicBezTo>
                    <a:pt x="4333" y="5585"/>
                    <a:pt x="5587" y="4332"/>
                    <a:pt x="5587" y="2793"/>
                  </a:cubicBezTo>
                  <a:cubicBezTo>
                    <a:pt x="5587" y="1252"/>
                    <a:pt x="4333" y="0"/>
                    <a:pt x="279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1"/>
            <p:cNvSpPr/>
            <p:nvPr/>
          </p:nvSpPr>
          <p:spPr>
            <a:xfrm>
              <a:off x="864491" y="1723250"/>
              <a:ext cx="397866" cy="397887"/>
            </a:xfrm>
            <a:custGeom>
              <a:avLst/>
              <a:gdLst/>
              <a:ahLst/>
              <a:cxnLst/>
              <a:rect l="l" t="t" r="r" b="b"/>
              <a:pathLst>
                <a:path w="19064" h="19065" extrusionOk="0">
                  <a:moveTo>
                    <a:pt x="14000" y="2271"/>
                  </a:moveTo>
                  <a:cubicBezTo>
                    <a:pt x="15539" y="2271"/>
                    <a:pt x="16794" y="3524"/>
                    <a:pt x="16794" y="5065"/>
                  </a:cubicBezTo>
                  <a:lnTo>
                    <a:pt x="16794" y="14000"/>
                  </a:lnTo>
                  <a:cubicBezTo>
                    <a:pt x="16794" y="15541"/>
                    <a:pt x="15539" y="16793"/>
                    <a:pt x="14000" y="16793"/>
                  </a:cubicBezTo>
                  <a:lnTo>
                    <a:pt x="5063" y="16793"/>
                  </a:lnTo>
                  <a:cubicBezTo>
                    <a:pt x="3524" y="16793"/>
                    <a:pt x="2272" y="15541"/>
                    <a:pt x="2272" y="14000"/>
                  </a:cubicBezTo>
                  <a:lnTo>
                    <a:pt x="2272" y="5065"/>
                  </a:lnTo>
                  <a:cubicBezTo>
                    <a:pt x="2272" y="3524"/>
                    <a:pt x="3524" y="2271"/>
                    <a:pt x="5063" y="2271"/>
                  </a:cubicBezTo>
                  <a:close/>
                  <a:moveTo>
                    <a:pt x="2829" y="0"/>
                  </a:moveTo>
                  <a:cubicBezTo>
                    <a:pt x="1290" y="0"/>
                    <a:pt x="0" y="1290"/>
                    <a:pt x="0" y="2831"/>
                  </a:cubicBezTo>
                  <a:lnTo>
                    <a:pt x="0" y="16234"/>
                  </a:lnTo>
                  <a:cubicBezTo>
                    <a:pt x="0" y="17775"/>
                    <a:pt x="1290" y="19065"/>
                    <a:pt x="2829" y="19065"/>
                  </a:cubicBezTo>
                  <a:lnTo>
                    <a:pt x="16235" y="19065"/>
                  </a:lnTo>
                  <a:cubicBezTo>
                    <a:pt x="17774" y="19065"/>
                    <a:pt x="19063" y="17775"/>
                    <a:pt x="19063" y="16234"/>
                  </a:cubicBezTo>
                  <a:lnTo>
                    <a:pt x="19063" y="2831"/>
                  </a:lnTo>
                  <a:cubicBezTo>
                    <a:pt x="19063" y="1290"/>
                    <a:pt x="17774" y="0"/>
                    <a:pt x="162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8" name="Google Shape;848;p41"/>
          <p:cNvSpPr/>
          <p:nvPr/>
        </p:nvSpPr>
        <p:spPr>
          <a:xfrm>
            <a:off x="4341927" y="2161365"/>
            <a:ext cx="388846" cy="317145"/>
          </a:xfrm>
          <a:custGeom>
            <a:avLst/>
            <a:gdLst/>
            <a:ahLst/>
            <a:cxnLst/>
            <a:rect l="l" t="t" r="r" b="b"/>
            <a:pathLst>
              <a:path w="19122" h="15596" extrusionOk="0">
                <a:moveTo>
                  <a:pt x="12981" y="0"/>
                </a:moveTo>
                <a:cubicBezTo>
                  <a:pt x="12091" y="0"/>
                  <a:pt x="10821" y="352"/>
                  <a:pt x="9915" y="1352"/>
                </a:cubicBezTo>
                <a:cubicBezTo>
                  <a:pt x="9203" y="2141"/>
                  <a:pt x="8847" y="3174"/>
                  <a:pt x="8856" y="4430"/>
                </a:cubicBezTo>
                <a:cubicBezTo>
                  <a:pt x="6243" y="4110"/>
                  <a:pt x="4101" y="2933"/>
                  <a:pt x="2323" y="846"/>
                </a:cubicBezTo>
                <a:cubicBezTo>
                  <a:pt x="2216" y="723"/>
                  <a:pt x="2064" y="650"/>
                  <a:pt x="1902" y="650"/>
                </a:cubicBezTo>
                <a:cubicBezTo>
                  <a:pt x="1875" y="650"/>
                  <a:pt x="1848" y="652"/>
                  <a:pt x="1820" y="656"/>
                </a:cubicBezTo>
                <a:cubicBezTo>
                  <a:pt x="1631" y="683"/>
                  <a:pt x="1468" y="805"/>
                  <a:pt x="1391" y="977"/>
                </a:cubicBezTo>
                <a:cubicBezTo>
                  <a:pt x="695" y="2512"/>
                  <a:pt x="701" y="3895"/>
                  <a:pt x="1403" y="5113"/>
                </a:cubicBezTo>
                <a:cubicBezTo>
                  <a:pt x="1389" y="5111"/>
                  <a:pt x="1374" y="5111"/>
                  <a:pt x="1360" y="5111"/>
                </a:cubicBezTo>
                <a:cubicBezTo>
                  <a:pt x="1076" y="5111"/>
                  <a:pt x="803" y="5375"/>
                  <a:pt x="824" y="5707"/>
                </a:cubicBezTo>
                <a:cubicBezTo>
                  <a:pt x="916" y="7101"/>
                  <a:pt x="1428" y="8182"/>
                  <a:pt x="2351" y="8934"/>
                </a:cubicBezTo>
                <a:cubicBezTo>
                  <a:pt x="2176" y="9073"/>
                  <a:pt x="2102" y="9307"/>
                  <a:pt x="2164" y="9524"/>
                </a:cubicBezTo>
                <a:cubicBezTo>
                  <a:pt x="2456" y="10535"/>
                  <a:pt x="3310" y="11633"/>
                  <a:pt x="4615" y="12155"/>
                </a:cubicBezTo>
                <a:cubicBezTo>
                  <a:pt x="3657" y="12655"/>
                  <a:pt x="2516" y="12903"/>
                  <a:pt x="1345" y="12903"/>
                </a:cubicBezTo>
                <a:cubicBezTo>
                  <a:pt x="1111" y="12903"/>
                  <a:pt x="876" y="12893"/>
                  <a:pt x="641" y="12873"/>
                </a:cubicBezTo>
                <a:cubicBezTo>
                  <a:pt x="628" y="12872"/>
                  <a:pt x="615" y="12872"/>
                  <a:pt x="603" y="12872"/>
                </a:cubicBezTo>
                <a:cubicBezTo>
                  <a:pt x="362" y="12872"/>
                  <a:pt x="155" y="13031"/>
                  <a:pt x="78" y="13266"/>
                </a:cubicBezTo>
                <a:cubicBezTo>
                  <a:pt x="0" y="13512"/>
                  <a:pt x="113" y="13788"/>
                  <a:pt x="334" y="13922"/>
                </a:cubicBezTo>
                <a:cubicBezTo>
                  <a:pt x="1162" y="14423"/>
                  <a:pt x="3243" y="15596"/>
                  <a:pt x="6294" y="15596"/>
                </a:cubicBezTo>
                <a:cubicBezTo>
                  <a:pt x="14568" y="15596"/>
                  <a:pt x="17244" y="8279"/>
                  <a:pt x="17244" y="4736"/>
                </a:cubicBezTo>
                <a:cubicBezTo>
                  <a:pt x="17241" y="4515"/>
                  <a:pt x="17243" y="4541"/>
                  <a:pt x="17230" y="4426"/>
                </a:cubicBezTo>
                <a:cubicBezTo>
                  <a:pt x="17250" y="4403"/>
                  <a:pt x="17326" y="4347"/>
                  <a:pt x="17386" y="4301"/>
                </a:cubicBezTo>
                <a:cubicBezTo>
                  <a:pt x="17696" y="4067"/>
                  <a:pt x="18237" y="3680"/>
                  <a:pt x="18983" y="2590"/>
                </a:cubicBezTo>
                <a:cubicBezTo>
                  <a:pt x="19121" y="2386"/>
                  <a:pt x="19111" y="2118"/>
                  <a:pt x="18957" y="1925"/>
                </a:cubicBezTo>
                <a:cubicBezTo>
                  <a:pt x="18840" y="1779"/>
                  <a:pt x="18708" y="1722"/>
                  <a:pt x="18558" y="1722"/>
                </a:cubicBezTo>
                <a:cubicBezTo>
                  <a:pt x="18451" y="1722"/>
                  <a:pt x="18336" y="1751"/>
                  <a:pt x="18212" y="1799"/>
                </a:cubicBezTo>
                <a:cubicBezTo>
                  <a:pt x="18352" y="1553"/>
                  <a:pt x="18467" y="1291"/>
                  <a:pt x="18559" y="1014"/>
                </a:cubicBezTo>
                <a:cubicBezTo>
                  <a:pt x="18631" y="800"/>
                  <a:pt x="18553" y="614"/>
                  <a:pt x="18382" y="465"/>
                </a:cubicBezTo>
                <a:cubicBezTo>
                  <a:pt x="18282" y="379"/>
                  <a:pt x="18151" y="335"/>
                  <a:pt x="18020" y="335"/>
                </a:cubicBezTo>
                <a:cubicBezTo>
                  <a:pt x="17928" y="335"/>
                  <a:pt x="17837" y="356"/>
                  <a:pt x="17754" y="398"/>
                </a:cubicBezTo>
                <a:cubicBezTo>
                  <a:pt x="16848" y="856"/>
                  <a:pt x="16172" y="1054"/>
                  <a:pt x="15873" y="1113"/>
                </a:cubicBezTo>
                <a:cubicBezTo>
                  <a:pt x="15090" y="395"/>
                  <a:pt x="14251" y="0"/>
                  <a:pt x="129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3"/>
        <p:cNvGrpSpPr/>
        <p:nvPr/>
      </p:nvGrpSpPr>
      <p:grpSpPr>
        <a:xfrm>
          <a:off x="0" y="0"/>
          <a:ext cx="0" cy="0"/>
          <a:chOff x="0" y="0"/>
          <a:chExt cx="0" cy="0"/>
        </a:xfrm>
      </p:grpSpPr>
      <p:sp>
        <p:nvSpPr>
          <p:cNvPr id="614" name="Google Shape;614;p35"/>
          <p:cNvSpPr/>
          <p:nvPr/>
        </p:nvSpPr>
        <p:spPr>
          <a:xfrm flipH="1">
            <a:off x="422200" y="688800"/>
            <a:ext cx="3414700" cy="3797850"/>
          </a:xfrm>
          <a:custGeom>
            <a:avLst/>
            <a:gdLst/>
            <a:ahLst/>
            <a:cxnLst/>
            <a:rect l="l" t="t" r="r" b="b"/>
            <a:pathLst>
              <a:path w="136588" h="151914" extrusionOk="0">
                <a:moveTo>
                  <a:pt x="8763" y="0"/>
                </a:moveTo>
                <a:lnTo>
                  <a:pt x="0" y="151914"/>
                </a:lnTo>
                <a:lnTo>
                  <a:pt x="136588" y="149628"/>
                </a:lnTo>
                <a:lnTo>
                  <a:pt x="131254" y="3599"/>
                </a:lnTo>
                <a:close/>
              </a:path>
            </a:pathLst>
          </a:custGeom>
          <a:solidFill>
            <a:schemeClr val="lt2"/>
          </a:solidFill>
          <a:ln>
            <a:noFill/>
          </a:ln>
        </p:spPr>
      </p:sp>
      <p:sp>
        <p:nvSpPr>
          <p:cNvPr id="615" name="Google Shape;615;p35"/>
          <p:cNvSpPr/>
          <p:nvPr/>
        </p:nvSpPr>
        <p:spPr>
          <a:xfrm>
            <a:off x="1264400" y="4863725"/>
            <a:ext cx="2399256" cy="125424"/>
          </a:xfrm>
          <a:custGeom>
            <a:avLst/>
            <a:gdLst/>
            <a:ahLst/>
            <a:cxnLst/>
            <a:rect l="l" t="t" r="r" b="b"/>
            <a:pathLst>
              <a:path w="43518" h="2347" extrusionOk="0">
                <a:moveTo>
                  <a:pt x="21753" y="1"/>
                </a:moveTo>
                <a:cubicBezTo>
                  <a:pt x="9728" y="1"/>
                  <a:pt x="1" y="537"/>
                  <a:pt x="1" y="1180"/>
                </a:cubicBezTo>
                <a:cubicBezTo>
                  <a:pt x="1" y="1834"/>
                  <a:pt x="9740" y="2346"/>
                  <a:pt x="21753" y="2346"/>
                </a:cubicBezTo>
                <a:cubicBezTo>
                  <a:pt x="33779" y="2346"/>
                  <a:pt x="43518" y="1811"/>
                  <a:pt x="43518" y="1180"/>
                </a:cubicBezTo>
                <a:cubicBezTo>
                  <a:pt x="43518" y="537"/>
                  <a:pt x="33779" y="13"/>
                  <a:pt x="21753"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5"/>
          <p:cNvSpPr txBox="1">
            <a:spLocks noGrp="1"/>
          </p:cNvSpPr>
          <p:nvPr>
            <p:ph type="title"/>
          </p:nvPr>
        </p:nvSpPr>
        <p:spPr>
          <a:xfrm>
            <a:off x="5200268" y="2795031"/>
            <a:ext cx="3414700" cy="146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Retriver Learning Center</a:t>
            </a:r>
            <a:endParaRPr dirty="0"/>
          </a:p>
        </p:txBody>
      </p:sp>
      <p:sp>
        <p:nvSpPr>
          <p:cNvPr id="617" name="Google Shape;617;p35"/>
          <p:cNvSpPr/>
          <p:nvPr/>
        </p:nvSpPr>
        <p:spPr>
          <a:xfrm rot="768178">
            <a:off x="5774361" y="1009446"/>
            <a:ext cx="1336008" cy="1444178"/>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5"/>
          <p:cNvSpPr txBox="1">
            <a:spLocks noGrp="1"/>
          </p:cNvSpPr>
          <p:nvPr>
            <p:ph type="title" idx="2"/>
          </p:nvPr>
        </p:nvSpPr>
        <p:spPr>
          <a:xfrm>
            <a:off x="5807575" y="1320675"/>
            <a:ext cx="1269600" cy="66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03</a:t>
            </a:r>
            <a:endParaRPr dirty="0"/>
          </a:p>
        </p:txBody>
      </p:sp>
      <p:sp>
        <p:nvSpPr>
          <p:cNvPr id="682" name="Google Shape;682;p35"/>
          <p:cNvSpPr/>
          <p:nvPr/>
        </p:nvSpPr>
        <p:spPr>
          <a:xfrm rot="10673382">
            <a:off x="4006195" y="-759748"/>
            <a:ext cx="1295379" cy="1295379"/>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5"/>
          <p:cNvSpPr/>
          <p:nvPr/>
        </p:nvSpPr>
        <p:spPr>
          <a:xfrm>
            <a:off x="8254700" y="172440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5"/>
          <p:cNvSpPr/>
          <p:nvPr/>
        </p:nvSpPr>
        <p:spPr>
          <a:xfrm rot="3089">
            <a:off x="8615098" y="4764963"/>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6" name="Google Shape;1899;p55">
            <a:extLst>
              <a:ext uri="{FF2B5EF4-FFF2-40B4-BE49-F238E27FC236}">
                <a16:creationId xmlns:a16="http://schemas.microsoft.com/office/drawing/2014/main" id="{B5501B0B-D73E-4205-85F2-4025CD095CAF}"/>
              </a:ext>
            </a:extLst>
          </p:cNvPr>
          <p:cNvGrpSpPr/>
          <p:nvPr/>
        </p:nvGrpSpPr>
        <p:grpSpPr>
          <a:xfrm>
            <a:off x="1264400" y="1320675"/>
            <a:ext cx="2053930" cy="3037826"/>
            <a:chOff x="2681005" y="1830382"/>
            <a:chExt cx="1368180" cy="2522307"/>
          </a:xfrm>
        </p:grpSpPr>
        <p:sp>
          <p:nvSpPr>
            <p:cNvPr id="197" name="Google Shape;1900;p55">
              <a:extLst>
                <a:ext uri="{FF2B5EF4-FFF2-40B4-BE49-F238E27FC236}">
                  <a16:creationId xmlns:a16="http://schemas.microsoft.com/office/drawing/2014/main" id="{345F1FF4-0917-4A90-87B2-B0D85706755F}"/>
                </a:ext>
              </a:extLst>
            </p:cNvPr>
            <p:cNvSpPr/>
            <p:nvPr/>
          </p:nvSpPr>
          <p:spPr>
            <a:xfrm>
              <a:off x="3663733" y="3705361"/>
              <a:ext cx="152007" cy="306151"/>
            </a:xfrm>
            <a:custGeom>
              <a:avLst/>
              <a:gdLst/>
              <a:ahLst/>
              <a:cxnLst/>
              <a:rect l="l" t="t" r="r" b="b"/>
              <a:pathLst>
                <a:path w="4907" h="9883" extrusionOk="0">
                  <a:moveTo>
                    <a:pt x="1454" y="0"/>
                  </a:moveTo>
                  <a:lnTo>
                    <a:pt x="1" y="4810"/>
                  </a:lnTo>
                  <a:cubicBezTo>
                    <a:pt x="1" y="4810"/>
                    <a:pt x="1406" y="7846"/>
                    <a:pt x="1465" y="9882"/>
                  </a:cubicBezTo>
                  <a:lnTo>
                    <a:pt x="2085" y="9811"/>
                  </a:lnTo>
                  <a:lnTo>
                    <a:pt x="4906" y="500"/>
                  </a:lnTo>
                  <a:cubicBezTo>
                    <a:pt x="4906" y="500"/>
                    <a:pt x="3573" y="274"/>
                    <a:pt x="14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01;p55">
              <a:extLst>
                <a:ext uri="{FF2B5EF4-FFF2-40B4-BE49-F238E27FC236}">
                  <a16:creationId xmlns:a16="http://schemas.microsoft.com/office/drawing/2014/main" id="{A0B58D76-F936-49DC-B934-7135ACE8A08B}"/>
                </a:ext>
              </a:extLst>
            </p:cNvPr>
            <p:cNvSpPr/>
            <p:nvPr/>
          </p:nvSpPr>
          <p:spPr>
            <a:xfrm>
              <a:off x="3719061" y="3719363"/>
              <a:ext cx="96681" cy="291405"/>
            </a:xfrm>
            <a:custGeom>
              <a:avLst/>
              <a:gdLst/>
              <a:ahLst/>
              <a:cxnLst/>
              <a:rect l="l" t="t" r="r" b="b"/>
              <a:pathLst>
                <a:path w="3121" h="9407" extrusionOk="0">
                  <a:moveTo>
                    <a:pt x="2918" y="1"/>
                  </a:moveTo>
                  <a:lnTo>
                    <a:pt x="1" y="9407"/>
                  </a:lnTo>
                  <a:lnTo>
                    <a:pt x="310" y="9359"/>
                  </a:lnTo>
                  <a:lnTo>
                    <a:pt x="3120" y="48"/>
                  </a:lnTo>
                  <a:lnTo>
                    <a:pt x="291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02;p55">
              <a:extLst>
                <a:ext uri="{FF2B5EF4-FFF2-40B4-BE49-F238E27FC236}">
                  <a16:creationId xmlns:a16="http://schemas.microsoft.com/office/drawing/2014/main" id="{52070C4E-C25E-4A1A-A5C9-6F35A36B5EF8}"/>
                </a:ext>
              </a:extLst>
            </p:cNvPr>
            <p:cNvSpPr/>
            <p:nvPr/>
          </p:nvSpPr>
          <p:spPr>
            <a:xfrm>
              <a:off x="2847506" y="2983901"/>
              <a:ext cx="871552" cy="1261776"/>
            </a:xfrm>
            <a:custGeom>
              <a:avLst/>
              <a:gdLst/>
              <a:ahLst/>
              <a:cxnLst/>
              <a:rect l="l" t="t" r="r" b="b"/>
              <a:pathLst>
                <a:path w="28135" h="40732" extrusionOk="0">
                  <a:moveTo>
                    <a:pt x="14239" y="7191"/>
                  </a:moveTo>
                  <a:cubicBezTo>
                    <a:pt x="14738" y="7191"/>
                    <a:pt x="15614" y="12355"/>
                    <a:pt x="16494" y="18630"/>
                  </a:cubicBezTo>
                  <a:lnTo>
                    <a:pt x="16494" y="18630"/>
                  </a:lnTo>
                  <a:cubicBezTo>
                    <a:pt x="14665" y="17766"/>
                    <a:pt x="13229" y="16935"/>
                    <a:pt x="12788" y="16300"/>
                  </a:cubicBezTo>
                  <a:cubicBezTo>
                    <a:pt x="11240" y="14062"/>
                    <a:pt x="12966" y="7382"/>
                    <a:pt x="14228" y="7192"/>
                  </a:cubicBezTo>
                  <a:cubicBezTo>
                    <a:pt x="14232" y="7191"/>
                    <a:pt x="14236" y="7191"/>
                    <a:pt x="14239" y="7191"/>
                  </a:cubicBezTo>
                  <a:close/>
                  <a:moveTo>
                    <a:pt x="3168" y="1"/>
                  </a:moveTo>
                  <a:cubicBezTo>
                    <a:pt x="3168" y="1"/>
                    <a:pt x="0" y="10966"/>
                    <a:pt x="298" y="17372"/>
                  </a:cubicBezTo>
                  <a:cubicBezTo>
                    <a:pt x="477" y="21217"/>
                    <a:pt x="9989" y="24435"/>
                    <a:pt x="17522" y="26386"/>
                  </a:cubicBezTo>
                  <a:lnTo>
                    <a:pt x="17522" y="26386"/>
                  </a:lnTo>
                  <a:cubicBezTo>
                    <a:pt x="18471" y="33890"/>
                    <a:pt x="19229" y="40732"/>
                    <a:pt x="19229" y="40732"/>
                  </a:cubicBezTo>
                  <a:lnTo>
                    <a:pt x="24218" y="40732"/>
                  </a:lnTo>
                  <a:cubicBezTo>
                    <a:pt x="24218" y="40732"/>
                    <a:pt x="24637" y="35258"/>
                    <a:pt x="25043" y="28110"/>
                  </a:cubicBezTo>
                  <a:lnTo>
                    <a:pt x="25043" y="28110"/>
                  </a:lnTo>
                  <a:cubicBezTo>
                    <a:pt x="26024" y="28306"/>
                    <a:pt x="26599" y="28409"/>
                    <a:pt x="26599" y="28409"/>
                  </a:cubicBezTo>
                  <a:lnTo>
                    <a:pt x="28135" y="23170"/>
                  </a:lnTo>
                  <a:cubicBezTo>
                    <a:pt x="28135" y="23170"/>
                    <a:pt x="27004" y="22789"/>
                    <a:pt x="25353" y="22194"/>
                  </a:cubicBezTo>
                  <a:lnTo>
                    <a:pt x="25353" y="22194"/>
                  </a:lnTo>
                  <a:cubicBezTo>
                    <a:pt x="25735" y="14157"/>
                    <a:pt x="25981" y="5396"/>
                    <a:pt x="25611" y="120"/>
                  </a:cubicBezTo>
                  <a:lnTo>
                    <a:pt x="31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1903;p55">
              <a:extLst>
                <a:ext uri="{FF2B5EF4-FFF2-40B4-BE49-F238E27FC236}">
                  <a16:creationId xmlns:a16="http://schemas.microsoft.com/office/drawing/2014/main" id="{141C3565-3236-4B27-8223-997A5CF97BDD}"/>
                </a:ext>
              </a:extLst>
            </p:cNvPr>
            <p:cNvSpPr/>
            <p:nvPr/>
          </p:nvSpPr>
          <p:spPr>
            <a:xfrm>
              <a:off x="3242547" y="2996819"/>
              <a:ext cx="93335" cy="157892"/>
            </a:xfrm>
            <a:custGeom>
              <a:avLst/>
              <a:gdLst/>
              <a:ahLst/>
              <a:cxnLst/>
              <a:rect l="l" t="t" r="r" b="b"/>
              <a:pathLst>
                <a:path w="3013" h="5097" extrusionOk="0">
                  <a:moveTo>
                    <a:pt x="0" y="0"/>
                  </a:moveTo>
                  <a:lnTo>
                    <a:pt x="524" y="4870"/>
                  </a:lnTo>
                  <a:lnTo>
                    <a:pt x="3012" y="5096"/>
                  </a:lnTo>
                  <a:lnTo>
                    <a:pt x="3012" y="5096"/>
                  </a:lnTo>
                  <a:lnTo>
                    <a:pt x="774" y="4620"/>
                  </a:lnTo>
                  <a:lnTo>
                    <a:pt x="357" y="250"/>
                  </a:lnTo>
                  <a:lnTo>
                    <a:pt x="75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1904;p55">
              <a:extLst>
                <a:ext uri="{FF2B5EF4-FFF2-40B4-BE49-F238E27FC236}">
                  <a16:creationId xmlns:a16="http://schemas.microsoft.com/office/drawing/2014/main" id="{066E7CE5-1D31-4D6E-BCBA-DDC9D29CB26D}"/>
                </a:ext>
              </a:extLst>
            </p:cNvPr>
            <p:cNvSpPr/>
            <p:nvPr/>
          </p:nvSpPr>
          <p:spPr>
            <a:xfrm>
              <a:off x="3535017" y="3064693"/>
              <a:ext cx="72704" cy="58826"/>
            </a:xfrm>
            <a:custGeom>
              <a:avLst/>
              <a:gdLst/>
              <a:ahLst/>
              <a:cxnLst/>
              <a:rect l="l" t="t" r="r" b="b"/>
              <a:pathLst>
                <a:path w="2347" h="1899" extrusionOk="0">
                  <a:moveTo>
                    <a:pt x="1" y="0"/>
                  </a:moveTo>
                  <a:cubicBezTo>
                    <a:pt x="1" y="0"/>
                    <a:pt x="43" y="1898"/>
                    <a:pt x="874" y="1898"/>
                  </a:cubicBezTo>
                  <a:cubicBezTo>
                    <a:pt x="1215" y="1898"/>
                    <a:pt x="1688" y="1579"/>
                    <a:pt x="2346" y="679"/>
                  </a:cubicBezTo>
                  <a:lnTo>
                    <a:pt x="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1905;p55">
              <a:extLst>
                <a:ext uri="{FF2B5EF4-FFF2-40B4-BE49-F238E27FC236}">
                  <a16:creationId xmlns:a16="http://schemas.microsoft.com/office/drawing/2014/main" id="{C7B63509-494E-4FD0-B218-E3BE00E6139E}"/>
                </a:ext>
              </a:extLst>
            </p:cNvPr>
            <p:cNvSpPr/>
            <p:nvPr/>
          </p:nvSpPr>
          <p:spPr>
            <a:xfrm>
              <a:off x="2958534" y="3048832"/>
              <a:ext cx="69730" cy="57742"/>
            </a:xfrm>
            <a:custGeom>
              <a:avLst/>
              <a:gdLst/>
              <a:ahLst/>
              <a:cxnLst/>
              <a:rect l="l" t="t" r="r" b="b"/>
              <a:pathLst>
                <a:path w="2251" h="1864" extrusionOk="0">
                  <a:moveTo>
                    <a:pt x="2251" y="0"/>
                  </a:moveTo>
                  <a:lnTo>
                    <a:pt x="0" y="1191"/>
                  </a:lnTo>
                  <a:cubicBezTo>
                    <a:pt x="0" y="1191"/>
                    <a:pt x="557" y="1864"/>
                    <a:pt x="1131" y="1864"/>
                  </a:cubicBezTo>
                  <a:cubicBezTo>
                    <a:pt x="1579" y="1864"/>
                    <a:pt x="2037" y="1455"/>
                    <a:pt x="225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1906;p55">
              <a:extLst>
                <a:ext uri="{FF2B5EF4-FFF2-40B4-BE49-F238E27FC236}">
                  <a16:creationId xmlns:a16="http://schemas.microsoft.com/office/drawing/2014/main" id="{5BE86F53-8481-4F26-89C3-DE8A56559D1E}"/>
                </a:ext>
              </a:extLst>
            </p:cNvPr>
            <p:cNvSpPr/>
            <p:nvPr/>
          </p:nvSpPr>
          <p:spPr>
            <a:xfrm>
              <a:off x="3686626" y="2880618"/>
              <a:ext cx="45754" cy="51825"/>
            </a:xfrm>
            <a:custGeom>
              <a:avLst/>
              <a:gdLst/>
              <a:ahLst/>
              <a:cxnLst/>
              <a:rect l="l" t="t" r="r" b="b"/>
              <a:pathLst>
                <a:path w="1477" h="1673" extrusionOk="0">
                  <a:moveTo>
                    <a:pt x="774" y="1"/>
                  </a:moveTo>
                  <a:lnTo>
                    <a:pt x="0" y="787"/>
                  </a:lnTo>
                  <a:cubicBezTo>
                    <a:pt x="0" y="787"/>
                    <a:pt x="699" y="1672"/>
                    <a:pt x="1067" y="1672"/>
                  </a:cubicBezTo>
                  <a:cubicBezTo>
                    <a:pt x="1104" y="1672"/>
                    <a:pt x="1138" y="1663"/>
                    <a:pt x="1167" y="1644"/>
                  </a:cubicBezTo>
                  <a:cubicBezTo>
                    <a:pt x="1477" y="1418"/>
                    <a:pt x="774" y="1"/>
                    <a:pt x="774" y="1"/>
                  </a:cubicBezTo>
                  <a:close/>
                </a:path>
              </a:pathLst>
            </a:custGeom>
            <a:solidFill>
              <a:srgbClr val="F4B0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1907;p55">
              <a:extLst>
                <a:ext uri="{FF2B5EF4-FFF2-40B4-BE49-F238E27FC236}">
                  <a16:creationId xmlns:a16="http://schemas.microsoft.com/office/drawing/2014/main" id="{1DA16A05-3F61-46A5-A4EF-856808CDFAD4}"/>
                </a:ext>
              </a:extLst>
            </p:cNvPr>
            <p:cNvSpPr/>
            <p:nvPr/>
          </p:nvSpPr>
          <p:spPr>
            <a:xfrm>
              <a:off x="3613950" y="2794312"/>
              <a:ext cx="105138" cy="172916"/>
            </a:xfrm>
            <a:custGeom>
              <a:avLst/>
              <a:gdLst/>
              <a:ahLst/>
              <a:cxnLst/>
              <a:rect l="l" t="t" r="r" b="b"/>
              <a:pathLst>
                <a:path w="3394" h="5582" extrusionOk="0">
                  <a:moveTo>
                    <a:pt x="2275" y="1"/>
                  </a:moveTo>
                  <a:cubicBezTo>
                    <a:pt x="2275" y="1"/>
                    <a:pt x="1013" y="691"/>
                    <a:pt x="501" y="2168"/>
                  </a:cubicBezTo>
                  <a:cubicBezTo>
                    <a:pt x="1" y="3632"/>
                    <a:pt x="620" y="5240"/>
                    <a:pt x="1108" y="5501"/>
                  </a:cubicBezTo>
                  <a:cubicBezTo>
                    <a:pt x="1214" y="5557"/>
                    <a:pt x="1376" y="5581"/>
                    <a:pt x="1568" y="5581"/>
                  </a:cubicBezTo>
                  <a:cubicBezTo>
                    <a:pt x="2283" y="5581"/>
                    <a:pt x="3394" y="5239"/>
                    <a:pt x="3394" y="4882"/>
                  </a:cubicBezTo>
                  <a:cubicBezTo>
                    <a:pt x="3394" y="4442"/>
                    <a:pt x="1965" y="4168"/>
                    <a:pt x="1965" y="4168"/>
                  </a:cubicBezTo>
                  <a:cubicBezTo>
                    <a:pt x="1965" y="4168"/>
                    <a:pt x="3096" y="3858"/>
                    <a:pt x="3156" y="3096"/>
                  </a:cubicBezTo>
                  <a:cubicBezTo>
                    <a:pt x="3192" y="2346"/>
                    <a:pt x="2275" y="1"/>
                    <a:pt x="2275"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1908;p55">
              <a:extLst>
                <a:ext uri="{FF2B5EF4-FFF2-40B4-BE49-F238E27FC236}">
                  <a16:creationId xmlns:a16="http://schemas.microsoft.com/office/drawing/2014/main" id="{FA0EC093-B987-479D-9AA7-DE7FC0A5D070}"/>
                </a:ext>
              </a:extLst>
            </p:cNvPr>
            <p:cNvSpPr/>
            <p:nvPr/>
          </p:nvSpPr>
          <p:spPr>
            <a:xfrm>
              <a:off x="3648244" y="2347663"/>
              <a:ext cx="400942" cy="557316"/>
            </a:xfrm>
            <a:custGeom>
              <a:avLst/>
              <a:gdLst/>
              <a:ahLst/>
              <a:cxnLst/>
              <a:rect l="l" t="t" r="r" b="b"/>
              <a:pathLst>
                <a:path w="12943" h="17991" extrusionOk="0">
                  <a:moveTo>
                    <a:pt x="953" y="0"/>
                  </a:moveTo>
                  <a:lnTo>
                    <a:pt x="1" y="6715"/>
                  </a:lnTo>
                  <a:cubicBezTo>
                    <a:pt x="1" y="6715"/>
                    <a:pt x="5764" y="8108"/>
                    <a:pt x="5121" y="9418"/>
                  </a:cubicBezTo>
                  <a:cubicBezTo>
                    <a:pt x="4478" y="10728"/>
                    <a:pt x="739" y="14407"/>
                    <a:pt x="739" y="14407"/>
                  </a:cubicBezTo>
                  <a:lnTo>
                    <a:pt x="1942" y="17991"/>
                  </a:lnTo>
                  <a:cubicBezTo>
                    <a:pt x="1942" y="17991"/>
                    <a:pt x="12943" y="13157"/>
                    <a:pt x="10276" y="7597"/>
                  </a:cubicBezTo>
                  <a:cubicBezTo>
                    <a:pt x="7609" y="2024"/>
                    <a:pt x="953" y="0"/>
                    <a:pt x="9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1909;p55">
              <a:extLst>
                <a:ext uri="{FF2B5EF4-FFF2-40B4-BE49-F238E27FC236}">
                  <a16:creationId xmlns:a16="http://schemas.microsoft.com/office/drawing/2014/main" id="{4BBD9527-A51E-4E9C-B049-24BAB0304C0B}"/>
                </a:ext>
              </a:extLst>
            </p:cNvPr>
            <p:cNvSpPr/>
            <p:nvPr/>
          </p:nvSpPr>
          <p:spPr>
            <a:xfrm>
              <a:off x="2917580" y="2303022"/>
              <a:ext cx="737698" cy="706101"/>
            </a:xfrm>
            <a:custGeom>
              <a:avLst/>
              <a:gdLst/>
              <a:ahLst/>
              <a:cxnLst/>
              <a:rect l="l" t="t" r="r" b="b"/>
              <a:pathLst>
                <a:path w="23814" h="22794" extrusionOk="0">
                  <a:moveTo>
                    <a:pt x="11955" y="1"/>
                  </a:moveTo>
                  <a:lnTo>
                    <a:pt x="11955" y="13"/>
                  </a:lnTo>
                  <a:cubicBezTo>
                    <a:pt x="10847" y="120"/>
                    <a:pt x="4084" y="525"/>
                    <a:pt x="1" y="1429"/>
                  </a:cubicBezTo>
                  <a:cubicBezTo>
                    <a:pt x="1" y="1429"/>
                    <a:pt x="239" y="8657"/>
                    <a:pt x="1120" y="11847"/>
                  </a:cubicBezTo>
                  <a:cubicBezTo>
                    <a:pt x="1120" y="11847"/>
                    <a:pt x="572" y="18955"/>
                    <a:pt x="655" y="21896"/>
                  </a:cubicBezTo>
                  <a:cubicBezTo>
                    <a:pt x="655" y="21896"/>
                    <a:pt x="2489" y="22694"/>
                    <a:pt x="11740" y="22789"/>
                  </a:cubicBezTo>
                  <a:lnTo>
                    <a:pt x="11859" y="22789"/>
                  </a:lnTo>
                  <a:cubicBezTo>
                    <a:pt x="12273" y="22792"/>
                    <a:pt x="12673" y="22794"/>
                    <a:pt x="13058" y="22794"/>
                  </a:cubicBezTo>
                  <a:cubicBezTo>
                    <a:pt x="21273" y="22794"/>
                    <a:pt x="22968" y="22099"/>
                    <a:pt x="22968" y="22099"/>
                  </a:cubicBezTo>
                  <a:cubicBezTo>
                    <a:pt x="23111" y="19182"/>
                    <a:pt x="22694" y="12050"/>
                    <a:pt x="22694" y="12050"/>
                  </a:cubicBezTo>
                  <a:cubicBezTo>
                    <a:pt x="23635" y="8883"/>
                    <a:pt x="23813" y="1656"/>
                    <a:pt x="23813" y="1656"/>
                  </a:cubicBezTo>
                  <a:cubicBezTo>
                    <a:pt x="19753" y="667"/>
                    <a:pt x="13169" y="144"/>
                    <a:pt x="12074" y="13"/>
                  </a:cubicBezTo>
                  <a:lnTo>
                    <a:pt x="1207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1910;p55">
              <a:extLst>
                <a:ext uri="{FF2B5EF4-FFF2-40B4-BE49-F238E27FC236}">
                  <a16:creationId xmlns:a16="http://schemas.microsoft.com/office/drawing/2014/main" id="{43869804-434E-49FD-AF1B-D5BB1D58A6FE}"/>
                </a:ext>
              </a:extLst>
            </p:cNvPr>
            <p:cNvSpPr/>
            <p:nvPr/>
          </p:nvSpPr>
          <p:spPr>
            <a:xfrm>
              <a:off x="3096854" y="2355407"/>
              <a:ext cx="385453" cy="143116"/>
            </a:xfrm>
            <a:custGeom>
              <a:avLst/>
              <a:gdLst/>
              <a:ahLst/>
              <a:cxnLst/>
              <a:rect l="l" t="t" r="r" b="b"/>
              <a:pathLst>
                <a:path w="12443" h="4620" extrusionOk="0">
                  <a:moveTo>
                    <a:pt x="12299" y="0"/>
                  </a:moveTo>
                  <a:cubicBezTo>
                    <a:pt x="12168" y="1953"/>
                    <a:pt x="9513" y="4227"/>
                    <a:pt x="9513" y="4227"/>
                  </a:cubicBezTo>
                  <a:lnTo>
                    <a:pt x="6096" y="2917"/>
                  </a:lnTo>
                  <a:lnTo>
                    <a:pt x="2822" y="4322"/>
                  </a:lnTo>
                  <a:cubicBezTo>
                    <a:pt x="2822" y="4322"/>
                    <a:pt x="286" y="2060"/>
                    <a:pt x="155" y="108"/>
                  </a:cubicBezTo>
                  <a:lnTo>
                    <a:pt x="155" y="108"/>
                  </a:lnTo>
                  <a:cubicBezTo>
                    <a:pt x="0" y="2120"/>
                    <a:pt x="2822" y="4620"/>
                    <a:pt x="2822" y="4620"/>
                  </a:cubicBezTo>
                  <a:lnTo>
                    <a:pt x="6096" y="3215"/>
                  </a:lnTo>
                  <a:lnTo>
                    <a:pt x="9513" y="4525"/>
                  </a:lnTo>
                  <a:cubicBezTo>
                    <a:pt x="9513" y="4525"/>
                    <a:pt x="12442" y="2013"/>
                    <a:pt x="12299" y="0"/>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1911;p55">
              <a:extLst>
                <a:ext uri="{FF2B5EF4-FFF2-40B4-BE49-F238E27FC236}">
                  <a16:creationId xmlns:a16="http://schemas.microsoft.com/office/drawing/2014/main" id="{3B1C46C9-6A80-43A5-8418-47EC18657EDD}"/>
                </a:ext>
              </a:extLst>
            </p:cNvPr>
            <p:cNvSpPr/>
            <p:nvPr/>
          </p:nvSpPr>
          <p:spPr>
            <a:xfrm>
              <a:off x="3089450" y="2641247"/>
              <a:ext cx="445952" cy="30296"/>
            </a:xfrm>
            <a:custGeom>
              <a:avLst/>
              <a:gdLst/>
              <a:ahLst/>
              <a:cxnLst/>
              <a:rect l="l" t="t" r="r" b="b"/>
              <a:pathLst>
                <a:path w="14396" h="978" extrusionOk="0">
                  <a:moveTo>
                    <a:pt x="1" y="977"/>
                  </a:moveTo>
                  <a:cubicBezTo>
                    <a:pt x="1" y="977"/>
                    <a:pt x="6788" y="1"/>
                    <a:pt x="14396" y="560"/>
                  </a:cubicBezTo>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1912;p55">
              <a:extLst>
                <a:ext uri="{FF2B5EF4-FFF2-40B4-BE49-F238E27FC236}">
                  <a16:creationId xmlns:a16="http://schemas.microsoft.com/office/drawing/2014/main" id="{DAE938B7-19DB-48DE-BEB3-8BCC4ECF3C26}"/>
                </a:ext>
              </a:extLst>
            </p:cNvPr>
            <p:cNvSpPr/>
            <p:nvPr/>
          </p:nvSpPr>
          <p:spPr>
            <a:xfrm>
              <a:off x="3193848" y="2454632"/>
              <a:ext cx="188498" cy="67872"/>
            </a:xfrm>
            <a:custGeom>
              <a:avLst/>
              <a:gdLst/>
              <a:ahLst/>
              <a:cxnLst/>
              <a:rect l="l" t="t" r="r" b="b"/>
              <a:pathLst>
                <a:path w="6085" h="2191" extrusionOk="0">
                  <a:moveTo>
                    <a:pt x="0" y="1262"/>
                  </a:moveTo>
                  <a:lnTo>
                    <a:pt x="655" y="2060"/>
                  </a:lnTo>
                  <a:lnTo>
                    <a:pt x="2989" y="226"/>
                  </a:lnTo>
                  <a:lnTo>
                    <a:pt x="5287" y="2191"/>
                  </a:lnTo>
                  <a:lnTo>
                    <a:pt x="6085" y="1203"/>
                  </a:lnTo>
                  <a:lnTo>
                    <a:pt x="2965" y="0"/>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1913;p55">
              <a:extLst>
                <a:ext uri="{FF2B5EF4-FFF2-40B4-BE49-F238E27FC236}">
                  <a16:creationId xmlns:a16="http://schemas.microsoft.com/office/drawing/2014/main" id="{AB76FB5C-0FC4-4FDC-8B31-F478902325C9}"/>
                </a:ext>
              </a:extLst>
            </p:cNvPr>
            <p:cNvSpPr/>
            <p:nvPr/>
          </p:nvSpPr>
          <p:spPr>
            <a:xfrm>
              <a:off x="3279783" y="2491496"/>
              <a:ext cx="12205" cy="12205"/>
            </a:xfrm>
            <a:custGeom>
              <a:avLst/>
              <a:gdLst/>
              <a:ahLst/>
              <a:cxnLst/>
              <a:rect l="l" t="t" r="r" b="b"/>
              <a:pathLst>
                <a:path w="394" h="394" extrusionOk="0">
                  <a:moveTo>
                    <a:pt x="203" y="1"/>
                  </a:moveTo>
                  <a:cubicBezTo>
                    <a:pt x="96" y="1"/>
                    <a:pt x="1" y="96"/>
                    <a:pt x="1" y="191"/>
                  </a:cubicBezTo>
                  <a:cubicBezTo>
                    <a:pt x="1" y="298"/>
                    <a:pt x="96" y="394"/>
                    <a:pt x="203" y="394"/>
                  </a:cubicBezTo>
                  <a:cubicBezTo>
                    <a:pt x="310" y="394"/>
                    <a:pt x="393" y="298"/>
                    <a:pt x="393" y="191"/>
                  </a:cubicBezTo>
                  <a:cubicBezTo>
                    <a:pt x="393" y="96"/>
                    <a:pt x="322" y="1"/>
                    <a:pt x="2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1914;p55">
              <a:extLst>
                <a:ext uri="{FF2B5EF4-FFF2-40B4-BE49-F238E27FC236}">
                  <a16:creationId xmlns:a16="http://schemas.microsoft.com/office/drawing/2014/main" id="{3FC5E471-6B36-444A-AE83-B8A19772979A}"/>
                </a:ext>
              </a:extLst>
            </p:cNvPr>
            <p:cNvSpPr/>
            <p:nvPr/>
          </p:nvSpPr>
          <p:spPr>
            <a:xfrm>
              <a:off x="3280898" y="2603267"/>
              <a:ext cx="12205" cy="11833"/>
            </a:xfrm>
            <a:custGeom>
              <a:avLst/>
              <a:gdLst/>
              <a:ahLst/>
              <a:cxnLst/>
              <a:rect l="l" t="t" r="r" b="b"/>
              <a:pathLst>
                <a:path w="394" h="382" extrusionOk="0">
                  <a:moveTo>
                    <a:pt x="191" y="0"/>
                  </a:moveTo>
                  <a:cubicBezTo>
                    <a:pt x="84" y="0"/>
                    <a:pt x="0" y="84"/>
                    <a:pt x="0" y="191"/>
                  </a:cubicBezTo>
                  <a:cubicBezTo>
                    <a:pt x="0" y="298"/>
                    <a:pt x="96" y="381"/>
                    <a:pt x="191" y="381"/>
                  </a:cubicBezTo>
                  <a:cubicBezTo>
                    <a:pt x="298" y="381"/>
                    <a:pt x="393" y="298"/>
                    <a:pt x="393" y="191"/>
                  </a:cubicBezTo>
                  <a:cubicBezTo>
                    <a:pt x="393" y="84"/>
                    <a:pt x="298" y="0"/>
                    <a:pt x="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1915;p55">
              <a:extLst>
                <a:ext uri="{FF2B5EF4-FFF2-40B4-BE49-F238E27FC236}">
                  <a16:creationId xmlns:a16="http://schemas.microsoft.com/office/drawing/2014/main" id="{389766B4-BCF2-40D3-A7F9-DE3BDC8B9AE7}"/>
                </a:ext>
              </a:extLst>
            </p:cNvPr>
            <p:cNvSpPr/>
            <p:nvPr/>
          </p:nvSpPr>
          <p:spPr>
            <a:xfrm>
              <a:off x="3281270" y="2715007"/>
              <a:ext cx="12205" cy="12205"/>
            </a:xfrm>
            <a:custGeom>
              <a:avLst/>
              <a:gdLst/>
              <a:ahLst/>
              <a:cxnLst/>
              <a:rect l="l" t="t" r="r" b="b"/>
              <a:pathLst>
                <a:path w="394" h="394" extrusionOk="0">
                  <a:moveTo>
                    <a:pt x="203" y="1"/>
                  </a:moveTo>
                  <a:cubicBezTo>
                    <a:pt x="95" y="1"/>
                    <a:pt x="0" y="96"/>
                    <a:pt x="0" y="203"/>
                  </a:cubicBezTo>
                  <a:cubicBezTo>
                    <a:pt x="0" y="299"/>
                    <a:pt x="95" y="394"/>
                    <a:pt x="203" y="394"/>
                  </a:cubicBezTo>
                  <a:cubicBezTo>
                    <a:pt x="298" y="394"/>
                    <a:pt x="393" y="299"/>
                    <a:pt x="393" y="203"/>
                  </a:cubicBezTo>
                  <a:cubicBezTo>
                    <a:pt x="393" y="96"/>
                    <a:pt x="298" y="1"/>
                    <a:pt x="2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1916;p55">
              <a:extLst>
                <a:ext uri="{FF2B5EF4-FFF2-40B4-BE49-F238E27FC236}">
                  <a16:creationId xmlns:a16="http://schemas.microsoft.com/office/drawing/2014/main" id="{A34EBAB8-AEFE-4FC6-86B2-03D792EA7AF4}"/>
                </a:ext>
              </a:extLst>
            </p:cNvPr>
            <p:cNvSpPr/>
            <p:nvPr/>
          </p:nvSpPr>
          <p:spPr>
            <a:xfrm>
              <a:off x="3282014" y="2826777"/>
              <a:ext cx="11802" cy="11833"/>
            </a:xfrm>
            <a:custGeom>
              <a:avLst/>
              <a:gdLst/>
              <a:ahLst/>
              <a:cxnLst/>
              <a:rect l="l" t="t" r="r" b="b"/>
              <a:pathLst>
                <a:path w="381" h="382" extrusionOk="0">
                  <a:moveTo>
                    <a:pt x="191" y="1"/>
                  </a:moveTo>
                  <a:cubicBezTo>
                    <a:pt x="83" y="1"/>
                    <a:pt x="0" y="84"/>
                    <a:pt x="0" y="191"/>
                  </a:cubicBezTo>
                  <a:cubicBezTo>
                    <a:pt x="0" y="298"/>
                    <a:pt x="83" y="382"/>
                    <a:pt x="191" y="382"/>
                  </a:cubicBezTo>
                  <a:cubicBezTo>
                    <a:pt x="298" y="382"/>
                    <a:pt x="381" y="298"/>
                    <a:pt x="381" y="191"/>
                  </a:cubicBezTo>
                  <a:cubicBezTo>
                    <a:pt x="381" y="84"/>
                    <a:pt x="298" y="1"/>
                    <a:pt x="1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1917;p55">
              <a:extLst>
                <a:ext uri="{FF2B5EF4-FFF2-40B4-BE49-F238E27FC236}">
                  <a16:creationId xmlns:a16="http://schemas.microsoft.com/office/drawing/2014/main" id="{B9D815C8-CC14-4F72-A718-68C3175F7B7C}"/>
                </a:ext>
              </a:extLst>
            </p:cNvPr>
            <p:cNvSpPr/>
            <p:nvPr/>
          </p:nvSpPr>
          <p:spPr>
            <a:xfrm>
              <a:off x="3282354" y="2938176"/>
              <a:ext cx="11833" cy="12205"/>
            </a:xfrm>
            <a:custGeom>
              <a:avLst/>
              <a:gdLst/>
              <a:ahLst/>
              <a:cxnLst/>
              <a:rect l="l" t="t" r="r" b="b"/>
              <a:pathLst>
                <a:path w="382" h="394" extrusionOk="0">
                  <a:moveTo>
                    <a:pt x="191" y="0"/>
                  </a:moveTo>
                  <a:cubicBezTo>
                    <a:pt x="84" y="0"/>
                    <a:pt x="1" y="95"/>
                    <a:pt x="1" y="203"/>
                  </a:cubicBezTo>
                  <a:cubicBezTo>
                    <a:pt x="1" y="298"/>
                    <a:pt x="84" y="393"/>
                    <a:pt x="191" y="393"/>
                  </a:cubicBezTo>
                  <a:cubicBezTo>
                    <a:pt x="299" y="393"/>
                    <a:pt x="382" y="298"/>
                    <a:pt x="382" y="203"/>
                  </a:cubicBezTo>
                  <a:cubicBezTo>
                    <a:pt x="382" y="95"/>
                    <a:pt x="299" y="24"/>
                    <a:pt x="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1918;p55">
              <a:extLst>
                <a:ext uri="{FF2B5EF4-FFF2-40B4-BE49-F238E27FC236}">
                  <a16:creationId xmlns:a16="http://schemas.microsoft.com/office/drawing/2014/main" id="{D0ADFC33-0FF8-42C2-AF9C-D0522C0C0F36}"/>
                </a:ext>
              </a:extLst>
            </p:cNvPr>
            <p:cNvSpPr/>
            <p:nvPr/>
          </p:nvSpPr>
          <p:spPr>
            <a:xfrm>
              <a:off x="2898033" y="2314453"/>
              <a:ext cx="239766" cy="704490"/>
            </a:xfrm>
            <a:custGeom>
              <a:avLst/>
              <a:gdLst/>
              <a:ahLst/>
              <a:cxnLst/>
              <a:rect l="l" t="t" r="r" b="b"/>
              <a:pathLst>
                <a:path w="7740" h="22742" extrusionOk="0">
                  <a:moveTo>
                    <a:pt x="7359" y="1"/>
                  </a:moveTo>
                  <a:cubicBezTo>
                    <a:pt x="4370" y="60"/>
                    <a:pt x="167" y="1072"/>
                    <a:pt x="167" y="1072"/>
                  </a:cubicBezTo>
                  <a:cubicBezTo>
                    <a:pt x="1" y="3275"/>
                    <a:pt x="1477" y="11526"/>
                    <a:pt x="1477" y="11526"/>
                  </a:cubicBezTo>
                  <a:cubicBezTo>
                    <a:pt x="1013" y="13455"/>
                    <a:pt x="858" y="22015"/>
                    <a:pt x="858" y="22015"/>
                  </a:cubicBezTo>
                  <a:cubicBezTo>
                    <a:pt x="3311" y="22480"/>
                    <a:pt x="7740" y="22742"/>
                    <a:pt x="7740" y="22742"/>
                  </a:cubicBezTo>
                  <a:cubicBezTo>
                    <a:pt x="7180" y="15241"/>
                    <a:pt x="7347" y="3727"/>
                    <a:pt x="7347" y="3727"/>
                  </a:cubicBezTo>
                  <a:cubicBezTo>
                    <a:pt x="5668" y="1191"/>
                    <a:pt x="7240" y="108"/>
                    <a:pt x="7240" y="108"/>
                  </a:cubicBezTo>
                  <a:lnTo>
                    <a:pt x="735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1919;p55">
              <a:extLst>
                <a:ext uri="{FF2B5EF4-FFF2-40B4-BE49-F238E27FC236}">
                  <a16:creationId xmlns:a16="http://schemas.microsoft.com/office/drawing/2014/main" id="{C51C80BE-2FA3-4FF3-9580-FC461BF2F97C}"/>
                </a:ext>
              </a:extLst>
            </p:cNvPr>
            <p:cNvSpPr/>
            <p:nvPr/>
          </p:nvSpPr>
          <p:spPr>
            <a:xfrm>
              <a:off x="3101253" y="2314825"/>
              <a:ext cx="24751" cy="46869"/>
            </a:xfrm>
            <a:custGeom>
              <a:avLst/>
              <a:gdLst/>
              <a:ahLst/>
              <a:cxnLst/>
              <a:rect l="l" t="t" r="r" b="b"/>
              <a:pathLst>
                <a:path w="799" h="1513" extrusionOk="0">
                  <a:moveTo>
                    <a:pt x="620" y="1"/>
                  </a:moveTo>
                  <a:cubicBezTo>
                    <a:pt x="453" y="155"/>
                    <a:pt x="1" y="632"/>
                    <a:pt x="13" y="1513"/>
                  </a:cubicBezTo>
                  <a:cubicBezTo>
                    <a:pt x="37" y="536"/>
                    <a:pt x="680" y="96"/>
                    <a:pt x="680" y="96"/>
                  </a:cubicBezTo>
                  <a:lnTo>
                    <a:pt x="799" y="1"/>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1920;p55">
              <a:extLst>
                <a:ext uri="{FF2B5EF4-FFF2-40B4-BE49-F238E27FC236}">
                  <a16:creationId xmlns:a16="http://schemas.microsoft.com/office/drawing/2014/main" id="{5E59F9BB-20DD-4C0E-822A-C6A61CFA0EAE}"/>
                </a:ext>
              </a:extLst>
            </p:cNvPr>
            <p:cNvSpPr/>
            <p:nvPr/>
          </p:nvSpPr>
          <p:spPr>
            <a:xfrm>
              <a:off x="3125230" y="2429911"/>
              <a:ext cx="774" cy="118055"/>
            </a:xfrm>
            <a:custGeom>
              <a:avLst/>
              <a:gdLst/>
              <a:ahLst/>
              <a:cxnLst/>
              <a:rect l="l" t="t" r="r" b="b"/>
              <a:pathLst>
                <a:path w="25" h="3811" extrusionOk="0">
                  <a:moveTo>
                    <a:pt x="13" y="0"/>
                  </a:moveTo>
                  <a:cubicBezTo>
                    <a:pt x="13" y="429"/>
                    <a:pt x="1" y="1834"/>
                    <a:pt x="1" y="3810"/>
                  </a:cubicBezTo>
                  <a:cubicBezTo>
                    <a:pt x="1" y="1513"/>
                    <a:pt x="25" y="0"/>
                    <a:pt x="13" y="0"/>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1921;p55">
              <a:extLst>
                <a:ext uri="{FF2B5EF4-FFF2-40B4-BE49-F238E27FC236}">
                  <a16:creationId xmlns:a16="http://schemas.microsoft.com/office/drawing/2014/main" id="{C5B2DB87-11C0-4BB2-A81C-098E4A9461E3}"/>
                </a:ext>
              </a:extLst>
            </p:cNvPr>
            <p:cNvSpPr/>
            <p:nvPr/>
          </p:nvSpPr>
          <p:spPr>
            <a:xfrm>
              <a:off x="3443196" y="2314453"/>
              <a:ext cx="240107" cy="704490"/>
            </a:xfrm>
            <a:custGeom>
              <a:avLst/>
              <a:gdLst/>
              <a:ahLst/>
              <a:cxnLst/>
              <a:rect l="l" t="t" r="r" b="b"/>
              <a:pathLst>
                <a:path w="7751" h="22742" extrusionOk="0">
                  <a:moveTo>
                    <a:pt x="405" y="1"/>
                  </a:moveTo>
                  <a:lnTo>
                    <a:pt x="512" y="108"/>
                  </a:lnTo>
                  <a:cubicBezTo>
                    <a:pt x="512" y="108"/>
                    <a:pt x="2084" y="1191"/>
                    <a:pt x="405" y="3727"/>
                  </a:cubicBezTo>
                  <a:cubicBezTo>
                    <a:pt x="405" y="3727"/>
                    <a:pt x="572" y="15241"/>
                    <a:pt x="0" y="22742"/>
                  </a:cubicBezTo>
                  <a:cubicBezTo>
                    <a:pt x="0" y="22742"/>
                    <a:pt x="4441" y="22480"/>
                    <a:pt x="6906" y="22015"/>
                  </a:cubicBezTo>
                  <a:cubicBezTo>
                    <a:pt x="6906" y="22015"/>
                    <a:pt x="6739" y="13455"/>
                    <a:pt x="6287" y="11526"/>
                  </a:cubicBezTo>
                  <a:cubicBezTo>
                    <a:pt x="6287" y="11526"/>
                    <a:pt x="7751" y="3275"/>
                    <a:pt x="7596" y="1072"/>
                  </a:cubicBezTo>
                  <a:cubicBezTo>
                    <a:pt x="7596" y="1072"/>
                    <a:pt x="3393" y="60"/>
                    <a:pt x="4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1922;p55">
              <a:extLst>
                <a:ext uri="{FF2B5EF4-FFF2-40B4-BE49-F238E27FC236}">
                  <a16:creationId xmlns:a16="http://schemas.microsoft.com/office/drawing/2014/main" id="{710B6AB1-E1C1-40AF-BFBC-B942979E25D7}"/>
                </a:ext>
              </a:extLst>
            </p:cNvPr>
            <p:cNvSpPr/>
            <p:nvPr/>
          </p:nvSpPr>
          <p:spPr>
            <a:xfrm>
              <a:off x="3454627" y="2314825"/>
              <a:ext cx="25464" cy="46869"/>
            </a:xfrm>
            <a:custGeom>
              <a:avLst/>
              <a:gdLst/>
              <a:ahLst/>
              <a:cxnLst/>
              <a:rect l="l" t="t" r="r" b="b"/>
              <a:pathLst>
                <a:path w="822" h="1513" extrusionOk="0">
                  <a:moveTo>
                    <a:pt x="0" y="1"/>
                  </a:moveTo>
                  <a:lnTo>
                    <a:pt x="119" y="96"/>
                  </a:lnTo>
                  <a:cubicBezTo>
                    <a:pt x="119" y="96"/>
                    <a:pt x="762" y="536"/>
                    <a:pt x="798" y="1513"/>
                  </a:cubicBezTo>
                  <a:cubicBezTo>
                    <a:pt x="822" y="632"/>
                    <a:pt x="357" y="155"/>
                    <a:pt x="179" y="1"/>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1923;p55">
              <a:extLst>
                <a:ext uri="{FF2B5EF4-FFF2-40B4-BE49-F238E27FC236}">
                  <a16:creationId xmlns:a16="http://schemas.microsoft.com/office/drawing/2014/main" id="{27426BBC-A528-4AC3-B743-3FCA1943CDCA}"/>
                </a:ext>
              </a:extLst>
            </p:cNvPr>
            <p:cNvSpPr/>
            <p:nvPr/>
          </p:nvSpPr>
          <p:spPr>
            <a:xfrm>
              <a:off x="3455339" y="2429911"/>
              <a:ext cx="774" cy="118055"/>
            </a:xfrm>
            <a:custGeom>
              <a:avLst/>
              <a:gdLst/>
              <a:ahLst/>
              <a:cxnLst/>
              <a:rect l="l" t="t" r="r" b="b"/>
              <a:pathLst>
                <a:path w="25" h="3811" extrusionOk="0">
                  <a:moveTo>
                    <a:pt x="1" y="0"/>
                  </a:moveTo>
                  <a:cubicBezTo>
                    <a:pt x="1" y="429"/>
                    <a:pt x="13" y="1834"/>
                    <a:pt x="13" y="3810"/>
                  </a:cubicBezTo>
                  <a:cubicBezTo>
                    <a:pt x="25" y="1514"/>
                    <a:pt x="1" y="3"/>
                    <a:pt x="1" y="0"/>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1924;p55">
              <a:extLst>
                <a:ext uri="{FF2B5EF4-FFF2-40B4-BE49-F238E27FC236}">
                  <a16:creationId xmlns:a16="http://schemas.microsoft.com/office/drawing/2014/main" id="{17238FA9-0213-4263-919D-57148F767E86}"/>
                </a:ext>
              </a:extLst>
            </p:cNvPr>
            <p:cNvSpPr/>
            <p:nvPr/>
          </p:nvSpPr>
          <p:spPr>
            <a:xfrm>
              <a:off x="3463084" y="2781425"/>
              <a:ext cx="25866" cy="25835"/>
            </a:xfrm>
            <a:custGeom>
              <a:avLst/>
              <a:gdLst/>
              <a:ahLst/>
              <a:cxnLst/>
              <a:rect l="l" t="t" r="r" b="b"/>
              <a:pathLst>
                <a:path w="835" h="834" extrusionOk="0">
                  <a:moveTo>
                    <a:pt x="418" y="0"/>
                  </a:moveTo>
                  <a:cubicBezTo>
                    <a:pt x="191" y="0"/>
                    <a:pt x="1" y="179"/>
                    <a:pt x="1" y="417"/>
                  </a:cubicBezTo>
                  <a:cubicBezTo>
                    <a:pt x="1" y="643"/>
                    <a:pt x="191" y="834"/>
                    <a:pt x="418" y="834"/>
                  </a:cubicBezTo>
                  <a:cubicBezTo>
                    <a:pt x="632" y="834"/>
                    <a:pt x="834" y="655"/>
                    <a:pt x="834" y="417"/>
                  </a:cubicBezTo>
                  <a:cubicBezTo>
                    <a:pt x="834" y="179"/>
                    <a:pt x="632" y="0"/>
                    <a:pt x="418" y="0"/>
                  </a:cubicBezTo>
                  <a:close/>
                </a:path>
              </a:pathLst>
            </a:custGeom>
            <a:solidFill>
              <a:srgbClr val="606F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1925;p55">
              <a:extLst>
                <a:ext uri="{FF2B5EF4-FFF2-40B4-BE49-F238E27FC236}">
                  <a16:creationId xmlns:a16="http://schemas.microsoft.com/office/drawing/2014/main" id="{2DE3A669-78BE-43CD-8643-D36F77D6E2E0}"/>
                </a:ext>
              </a:extLst>
            </p:cNvPr>
            <p:cNvSpPr/>
            <p:nvPr/>
          </p:nvSpPr>
          <p:spPr>
            <a:xfrm>
              <a:off x="3460141" y="2914571"/>
              <a:ext cx="25866" cy="25835"/>
            </a:xfrm>
            <a:custGeom>
              <a:avLst/>
              <a:gdLst/>
              <a:ahLst/>
              <a:cxnLst/>
              <a:rect l="l" t="t" r="r" b="b"/>
              <a:pathLst>
                <a:path w="835" h="834" extrusionOk="0">
                  <a:moveTo>
                    <a:pt x="417" y="0"/>
                  </a:moveTo>
                  <a:cubicBezTo>
                    <a:pt x="203" y="0"/>
                    <a:pt x="1" y="179"/>
                    <a:pt x="1" y="417"/>
                  </a:cubicBezTo>
                  <a:cubicBezTo>
                    <a:pt x="1" y="643"/>
                    <a:pt x="179" y="834"/>
                    <a:pt x="417" y="834"/>
                  </a:cubicBezTo>
                  <a:cubicBezTo>
                    <a:pt x="644" y="834"/>
                    <a:pt x="834" y="667"/>
                    <a:pt x="834" y="429"/>
                  </a:cubicBezTo>
                  <a:cubicBezTo>
                    <a:pt x="834" y="191"/>
                    <a:pt x="656" y="12"/>
                    <a:pt x="417" y="0"/>
                  </a:cubicBezTo>
                  <a:close/>
                </a:path>
              </a:pathLst>
            </a:custGeom>
            <a:solidFill>
              <a:srgbClr val="606F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1926;p55">
              <a:extLst>
                <a:ext uri="{FF2B5EF4-FFF2-40B4-BE49-F238E27FC236}">
                  <a16:creationId xmlns:a16="http://schemas.microsoft.com/office/drawing/2014/main" id="{1CA8974E-0891-4752-BF00-D6409B09FADB}"/>
                </a:ext>
              </a:extLst>
            </p:cNvPr>
            <p:cNvSpPr/>
            <p:nvPr/>
          </p:nvSpPr>
          <p:spPr>
            <a:xfrm>
              <a:off x="3305960" y="4245689"/>
              <a:ext cx="309124" cy="106996"/>
            </a:xfrm>
            <a:custGeom>
              <a:avLst/>
              <a:gdLst/>
              <a:ahLst/>
              <a:cxnLst/>
              <a:rect l="l" t="t" r="r" b="b"/>
              <a:pathLst>
                <a:path w="9979" h="3454" extrusionOk="0">
                  <a:moveTo>
                    <a:pt x="4430" y="1"/>
                  </a:moveTo>
                  <a:cubicBezTo>
                    <a:pt x="4430" y="1"/>
                    <a:pt x="1930" y="2239"/>
                    <a:pt x="1" y="2894"/>
                  </a:cubicBezTo>
                  <a:lnTo>
                    <a:pt x="251" y="3454"/>
                  </a:lnTo>
                  <a:lnTo>
                    <a:pt x="9978" y="3454"/>
                  </a:lnTo>
                  <a:cubicBezTo>
                    <a:pt x="9978" y="3454"/>
                    <a:pt x="9824" y="2120"/>
                    <a:pt x="944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1927;p55">
              <a:extLst>
                <a:ext uri="{FF2B5EF4-FFF2-40B4-BE49-F238E27FC236}">
                  <a16:creationId xmlns:a16="http://schemas.microsoft.com/office/drawing/2014/main" id="{7CD92876-07D6-44C8-A324-C9D4C72AD63C}"/>
                </a:ext>
              </a:extLst>
            </p:cNvPr>
            <p:cNvSpPr/>
            <p:nvPr/>
          </p:nvSpPr>
          <p:spPr>
            <a:xfrm>
              <a:off x="3309647" y="4344170"/>
              <a:ext cx="305438" cy="8519"/>
            </a:xfrm>
            <a:custGeom>
              <a:avLst/>
              <a:gdLst/>
              <a:ahLst/>
              <a:cxnLst/>
              <a:rect l="l" t="t" r="r" b="b"/>
              <a:pathLst>
                <a:path w="9860" h="275" extrusionOk="0">
                  <a:moveTo>
                    <a:pt x="1" y="1"/>
                  </a:moveTo>
                  <a:lnTo>
                    <a:pt x="120" y="275"/>
                  </a:lnTo>
                  <a:lnTo>
                    <a:pt x="9859" y="275"/>
                  </a:lnTo>
                  <a:lnTo>
                    <a:pt x="9847" y="60"/>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1928;p55">
              <a:extLst>
                <a:ext uri="{FF2B5EF4-FFF2-40B4-BE49-F238E27FC236}">
                  <a16:creationId xmlns:a16="http://schemas.microsoft.com/office/drawing/2014/main" id="{E7ED0331-5E10-45B5-9BE1-82DD190B4487}"/>
                </a:ext>
              </a:extLst>
            </p:cNvPr>
            <p:cNvSpPr/>
            <p:nvPr/>
          </p:nvSpPr>
          <p:spPr>
            <a:xfrm>
              <a:off x="2887717" y="1964055"/>
              <a:ext cx="190326" cy="288834"/>
            </a:xfrm>
            <a:custGeom>
              <a:avLst/>
              <a:gdLst/>
              <a:ahLst/>
              <a:cxnLst/>
              <a:rect l="l" t="t" r="r" b="b"/>
              <a:pathLst>
                <a:path w="6144" h="9324" extrusionOk="0">
                  <a:moveTo>
                    <a:pt x="4453" y="1"/>
                  </a:moveTo>
                  <a:lnTo>
                    <a:pt x="0" y="6180"/>
                  </a:lnTo>
                  <a:lnTo>
                    <a:pt x="1870" y="9264"/>
                  </a:lnTo>
                  <a:lnTo>
                    <a:pt x="2405" y="9323"/>
                  </a:lnTo>
                  <a:lnTo>
                    <a:pt x="6144" y="4382"/>
                  </a:lnTo>
                  <a:lnTo>
                    <a:pt x="5168" y="72"/>
                  </a:lnTo>
                  <a:lnTo>
                    <a:pt x="445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1929;p55">
              <a:extLst>
                <a:ext uri="{FF2B5EF4-FFF2-40B4-BE49-F238E27FC236}">
                  <a16:creationId xmlns:a16="http://schemas.microsoft.com/office/drawing/2014/main" id="{3CE08BE3-0EB5-4FCB-BC23-72B993FE9BD8}"/>
                </a:ext>
              </a:extLst>
            </p:cNvPr>
            <p:cNvSpPr/>
            <p:nvPr/>
          </p:nvSpPr>
          <p:spPr>
            <a:xfrm>
              <a:off x="2887717" y="1964055"/>
              <a:ext cx="160092" cy="288834"/>
            </a:xfrm>
            <a:custGeom>
              <a:avLst/>
              <a:gdLst/>
              <a:ahLst/>
              <a:cxnLst/>
              <a:rect l="l" t="t" r="r" b="b"/>
              <a:pathLst>
                <a:path w="5168" h="9324" extrusionOk="0">
                  <a:moveTo>
                    <a:pt x="4453" y="1"/>
                  </a:moveTo>
                  <a:lnTo>
                    <a:pt x="0" y="6180"/>
                  </a:lnTo>
                  <a:lnTo>
                    <a:pt x="1870" y="9264"/>
                  </a:lnTo>
                  <a:lnTo>
                    <a:pt x="2405" y="9323"/>
                  </a:lnTo>
                  <a:lnTo>
                    <a:pt x="762" y="6287"/>
                  </a:lnTo>
                  <a:lnTo>
                    <a:pt x="5168" y="72"/>
                  </a:lnTo>
                  <a:lnTo>
                    <a:pt x="445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1930;p55">
              <a:extLst>
                <a:ext uri="{FF2B5EF4-FFF2-40B4-BE49-F238E27FC236}">
                  <a16:creationId xmlns:a16="http://schemas.microsoft.com/office/drawing/2014/main" id="{73F67363-3B3E-4F22-B2BC-6AA1559BA8CD}"/>
                </a:ext>
              </a:extLst>
            </p:cNvPr>
            <p:cNvSpPr/>
            <p:nvPr/>
          </p:nvSpPr>
          <p:spPr>
            <a:xfrm>
              <a:off x="2922754" y="1997635"/>
              <a:ext cx="146462" cy="239394"/>
            </a:xfrm>
            <a:custGeom>
              <a:avLst/>
              <a:gdLst/>
              <a:ahLst/>
              <a:cxnLst/>
              <a:rect l="l" t="t" r="r" b="b"/>
              <a:pathLst>
                <a:path w="4728" h="7728" extrusionOk="0">
                  <a:moveTo>
                    <a:pt x="3798" y="0"/>
                  </a:moveTo>
                  <a:lnTo>
                    <a:pt x="0" y="5203"/>
                  </a:lnTo>
                  <a:lnTo>
                    <a:pt x="1358" y="7727"/>
                  </a:lnTo>
                  <a:lnTo>
                    <a:pt x="4727" y="3203"/>
                  </a:lnTo>
                  <a:lnTo>
                    <a:pt x="4513" y="2370"/>
                  </a:lnTo>
                  <a:lnTo>
                    <a:pt x="4191" y="2584"/>
                  </a:lnTo>
                  <a:lnTo>
                    <a:pt x="3798" y="1286"/>
                  </a:lnTo>
                  <a:lnTo>
                    <a:pt x="4060" y="869"/>
                  </a:lnTo>
                  <a:lnTo>
                    <a:pt x="379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1931;p55">
              <a:extLst>
                <a:ext uri="{FF2B5EF4-FFF2-40B4-BE49-F238E27FC236}">
                  <a16:creationId xmlns:a16="http://schemas.microsoft.com/office/drawing/2014/main" id="{C626AA1B-230D-46C6-BDA3-D73BE747482E}"/>
                </a:ext>
              </a:extLst>
            </p:cNvPr>
            <p:cNvSpPr/>
            <p:nvPr/>
          </p:nvSpPr>
          <p:spPr>
            <a:xfrm>
              <a:off x="3037096" y="1997635"/>
              <a:ext cx="15520" cy="81533"/>
            </a:xfrm>
            <a:custGeom>
              <a:avLst/>
              <a:gdLst/>
              <a:ahLst/>
              <a:cxnLst/>
              <a:rect l="l" t="t" r="r" b="b"/>
              <a:pathLst>
                <a:path w="501" h="2632" extrusionOk="0">
                  <a:moveTo>
                    <a:pt x="107" y="0"/>
                  </a:moveTo>
                  <a:lnTo>
                    <a:pt x="12" y="119"/>
                  </a:lnTo>
                  <a:lnTo>
                    <a:pt x="262" y="929"/>
                  </a:lnTo>
                  <a:lnTo>
                    <a:pt x="0" y="1334"/>
                  </a:lnTo>
                  <a:lnTo>
                    <a:pt x="405" y="2632"/>
                  </a:lnTo>
                  <a:lnTo>
                    <a:pt x="500" y="2560"/>
                  </a:lnTo>
                  <a:lnTo>
                    <a:pt x="107" y="1286"/>
                  </a:lnTo>
                  <a:lnTo>
                    <a:pt x="369" y="869"/>
                  </a:lnTo>
                  <a:lnTo>
                    <a:pt x="107" y="0"/>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1932;p55">
              <a:extLst>
                <a:ext uri="{FF2B5EF4-FFF2-40B4-BE49-F238E27FC236}">
                  <a16:creationId xmlns:a16="http://schemas.microsoft.com/office/drawing/2014/main" id="{293280BB-CC42-4377-B0EC-CBA5715E9757}"/>
                </a:ext>
              </a:extLst>
            </p:cNvPr>
            <p:cNvSpPr/>
            <p:nvPr/>
          </p:nvSpPr>
          <p:spPr>
            <a:xfrm>
              <a:off x="2963676" y="2071024"/>
              <a:ext cx="105540" cy="166008"/>
            </a:xfrm>
            <a:custGeom>
              <a:avLst/>
              <a:gdLst/>
              <a:ahLst/>
              <a:cxnLst/>
              <a:rect l="l" t="t" r="r" b="b"/>
              <a:pathLst>
                <a:path w="3407" h="5359" extrusionOk="0">
                  <a:moveTo>
                    <a:pt x="3192" y="1"/>
                  </a:moveTo>
                  <a:lnTo>
                    <a:pt x="3085" y="72"/>
                  </a:lnTo>
                  <a:lnTo>
                    <a:pt x="3311" y="894"/>
                  </a:lnTo>
                  <a:lnTo>
                    <a:pt x="1" y="5311"/>
                  </a:lnTo>
                  <a:lnTo>
                    <a:pt x="37" y="5358"/>
                  </a:lnTo>
                  <a:lnTo>
                    <a:pt x="3406" y="834"/>
                  </a:lnTo>
                  <a:lnTo>
                    <a:pt x="3192" y="1"/>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1933;p55">
              <a:extLst>
                <a:ext uri="{FF2B5EF4-FFF2-40B4-BE49-F238E27FC236}">
                  <a16:creationId xmlns:a16="http://schemas.microsoft.com/office/drawing/2014/main" id="{1948F1F7-878E-43A5-9DB4-D847C29ABFFA}"/>
                </a:ext>
              </a:extLst>
            </p:cNvPr>
            <p:cNvSpPr/>
            <p:nvPr/>
          </p:nvSpPr>
          <p:spPr>
            <a:xfrm>
              <a:off x="3046297" y="2032239"/>
              <a:ext cx="10006" cy="10842"/>
            </a:xfrm>
            <a:custGeom>
              <a:avLst/>
              <a:gdLst/>
              <a:ahLst/>
              <a:cxnLst/>
              <a:rect l="l" t="t" r="r" b="b"/>
              <a:pathLst>
                <a:path w="323" h="350" extrusionOk="0">
                  <a:moveTo>
                    <a:pt x="240" y="1"/>
                  </a:moveTo>
                  <a:cubicBezTo>
                    <a:pt x="187" y="1"/>
                    <a:pt x="117" y="39"/>
                    <a:pt x="72" y="110"/>
                  </a:cubicBezTo>
                  <a:cubicBezTo>
                    <a:pt x="1" y="193"/>
                    <a:pt x="1" y="288"/>
                    <a:pt x="49" y="336"/>
                  </a:cubicBezTo>
                  <a:cubicBezTo>
                    <a:pt x="58" y="345"/>
                    <a:pt x="71" y="349"/>
                    <a:pt x="88" y="349"/>
                  </a:cubicBezTo>
                  <a:cubicBezTo>
                    <a:pt x="136" y="349"/>
                    <a:pt x="207" y="312"/>
                    <a:pt x="251" y="241"/>
                  </a:cubicBezTo>
                  <a:cubicBezTo>
                    <a:pt x="322" y="157"/>
                    <a:pt x="322" y="50"/>
                    <a:pt x="287" y="14"/>
                  </a:cubicBezTo>
                  <a:cubicBezTo>
                    <a:pt x="275" y="5"/>
                    <a:pt x="258" y="1"/>
                    <a:pt x="2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1934;p55">
              <a:extLst>
                <a:ext uri="{FF2B5EF4-FFF2-40B4-BE49-F238E27FC236}">
                  <a16:creationId xmlns:a16="http://schemas.microsoft.com/office/drawing/2014/main" id="{42EDD18E-19C7-4A74-8C34-5343A9F9C672}"/>
                </a:ext>
              </a:extLst>
            </p:cNvPr>
            <p:cNvSpPr/>
            <p:nvPr/>
          </p:nvSpPr>
          <p:spPr>
            <a:xfrm>
              <a:off x="3052214" y="2043732"/>
              <a:ext cx="8519" cy="23264"/>
            </a:xfrm>
            <a:custGeom>
              <a:avLst/>
              <a:gdLst/>
              <a:ahLst/>
              <a:cxnLst/>
              <a:rect l="l" t="t" r="r" b="b"/>
              <a:pathLst>
                <a:path w="275" h="751" extrusionOk="0">
                  <a:moveTo>
                    <a:pt x="119" y="1"/>
                  </a:moveTo>
                  <a:lnTo>
                    <a:pt x="0" y="108"/>
                  </a:lnTo>
                  <a:lnTo>
                    <a:pt x="179" y="751"/>
                  </a:lnTo>
                  <a:lnTo>
                    <a:pt x="274" y="703"/>
                  </a:lnTo>
                  <a:lnTo>
                    <a:pt x="119" y="1"/>
                  </a:lnTo>
                  <a:close/>
                </a:path>
              </a:pathLst>
            </a:custGeom>
            <a:solidFill>
              <a:srgbClr val="474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1935;p55">
              <a:extLst>
                <a:ext uri="{FF2B5EF4-FFF2-40B4-BE49-F238E27FC236}">
                  <a16:creationId xmlns:a16="http://schemas.microsoft.com/office/drawing/2014/main" id="{85EA1956-9BB7-481B-88DA-284409C28B87}"/>
                </a:ext>
              </a:extLst>
            </p:cNvPr>
            <p:cNvSpPr/>
            <p:nvPr/>
          </p:nvSpPr>
          <p:spPr>
            <a:xfrm>
              <a:off x="2987654" y="1983974"/>
              <a:ext cx="38040" cy="48728"/>
            </a:xfrm>
            <a:custGeom>
              <a:avLst/>
              <a:gdLst/>
              <a:ahLst/>
              <a:cxnLst/>
              <a:rect l="l" t="t" r="r" b="b"/>
              <a:pathLst>
                <a:path w="1228" h="1573" extrusionOk="0">
                  <a:moveTo>
                    <a:pt x="1001" y="1"/>
                  </a:moveTo>
                  <a:lnTo>
                    <a:pt x="1" y="1513"/>
                  </a:lnTo>
                  <a:lnTo>
                    <a:pt x="132" y="1572"/>
                  </a:lnTo>
                  <a:lnTo>
                    <a:pt x="1227" y="13"/>
                  </a:lnTo>
                  <a:lnTo>
                    <a:pt x="100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1936;p55">
              <a:extLst>
                <a:ext uri="{FF2B5EF4-FFF2-40B4-BE49-F238E27FC236}">
                  <a16:creationId xmlns:a16="http://schemas.microsoft.com/office/drawing/2014/main" id="{CEAAFEB1-79BD-4253-B4B9-A2406ADDA7A3}"/>
                </a:ext>
              </a:extLst>
            </p:cNvPr>
            <p:cNvSpPr/>
            <p:nvPr/>
          </p:nvSpPr>
          <p:spPr>
            <a:xfrm>
              <a:off x="2915752" y="2191283"/>
              <a:ext cx="27694" cy="33208"/>
            </a:xfrm>
            <a:custGeom>
              <a:avLst/>
              <a:gdLst/>
              <a:ahLst/>
              <a:cxnLst/>
              <a:rect l="l" t="t" r="r" b="b"/>
              <a:pathLst>
                <a:path w="894" h="1072" extrusionOk="0">
                  <a:moveTo>
                    <a:pt x="250" y="0"/>
                  </a:moveTo>
                  <a:lnTo>
                    <a:pt x="0" y="60"/>
                  </a:lnTo>
                  <a:lnTo>
                    <a:pt x="548" y="1048"/>
                  </a:lnTo>
                  <a:lnTo>
                    <a:pt x="893" y="1072"/>
                  </a:lnTo>
                  <a:lnTo>
                    <a:pt x="250" y="0"/>
                  </a:lnTo>
                  <a:close/>
                </a:path>
              </a:pathLst>
            </a:custGeom>
            <a:solidFill>
              <a:srgbClr val="8E88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1937;p55">
              <a:extLst>
                <a:ext uri="{FF2B5EF4-FFF2-40B4-BE49-F238E27FC236}">
                  <a16:creationId xmlns:a16="http://schemas.microsoft.com/office/drawing/2014/main" id="{FE789ABC-A1FF-4314-B571-C4D7ACE072F9}"/>
                </a:ext>
              </a:extLst>
            </p:cNvPr>
            <p:cNvSpPr/>
            <p:nvPr/>
          </p:nvSpPr>
          <p:spPr>
            <a:xfrm>
              <a:off x="2887717" y="2155502"/>
              <a:ext cx="74532" cy="97393"/>
            </a:xfrm>
            <a:custGeom>
              <a:avLst/>
              <a:gdLst/>
              <a:ahLst/>
              <a:cxnLst/>
              <a:rect l="l" t="t" r="r" b="b"/>
              <a:pathLst>
                <a:path w="2406" h="3144" extrusionOk="0">
                  <a:moveTo>
                    <a:pt x="0" y="0"/>
                  </a:moveTo>
                  <a:lnTo>
                    <a:pt x="762" y="107"/>
                  </a:lnTo>
                  <a:lnTo>
                    <a:pt x="2405" y="3143"/>
                  </a:lnTo>
                  <a:lnTo>
                    <a:pt x="1870" y="3084"/>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1938;p55">
              <a:extLst>
                <a:ext uri="{FF2B5EF4-FFF2-40B4-BE49-F238E27FC236}">
                  <a16:creationId xmlns:a16="http://schemas.microsoft.com/office/drawing/2014/main" id="{FF5EAB44-504D-4CFA-9C7A-718DE38FCE18}"/>
                </a:ext>
              </a:extLst>
            </p:cNvPr>
            <p:cNvSpPr/>
            <p:nvPr/>
          </p:nvSpPr>
          <p:spPr>
            <a:xfrm>
              <a:off x="2683567" y="2135552"/>
              <a:ext cx="262070" cy="598021"/>
            </a:xfrm>
            <a:custGeom>
              <a:avLst/>
              <a:gdLst/>
              <a:ahLst/>
              <a:cxnLst/>
              <a:rect l="l" t="t" r="r" b="b"/>
              <a:pathLst>
                <a:path w="8460" h="19305" extrusionOk="0">
                  <a:moveTo>
                    <a:pt x="7044" y="1"/>
                  </a:moveTo>
                  <a:cubicBezTo>
                    <a:pt x="7007" y="1"/>
                    <a:pt x="6868" y="9"/>
                    <a:pt x="6531" y="108"/>
                  </a:cubicBezTo>
                  <a:cubicBezTo>
                    <a:pt x="6531" y="108"/>
                    <a:pt x="185" y="9776"/>
                    <a:pt x="54" y="15753"/>
                  </a:cubicBezTo>
                  <a:cubicBezTo>
                    <a:pt x="0" y="18408"/>
                    <a:pt x="1725" y="19304"/>
                    <a:pt x="3132" y="19304"/>
                  </a:cubicBezTo>
                  <a:cubicBezTo>
                    <a:pt x="3599" y="19304"/>
                    <a:pt x="4031" y="19206"/>
                    <a:pt x="4352" y="19039"/>
                  </a:cubicBezTo>
                  <a:cubicBezTo>
                    <a:pt x="5638" y="18349"/>
                    <a:pt x="8460" y="3728"/>
                    <a:pt x="8460" y="3728"/>
                  </a:cubicBezTo>
                  <a:lnTo>
                    <a:pt x="6590" y="644"/>
                  </a:lnTo>
                  <a:lnTo>
                    <a:pt x="7055" y="1"/>
                  </a:lnTo>
                  <a:cubicBezTo>
                    <a:pt x="7055" y="1"/>
                    <a:pt x="7051" y="1"/>
                    <a:pt x="70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1939;p55">
              <a:extLst>
                <a:ext uri="{FF2B5EF4-FFF2-40B4-BE49-F238E27FC236}">
                  <a16:creationId xmlns:a16="http://schemas.microsoft.com/office/drawing/2014/main" id="{9C4AC946-4E8A-4E52-B02A-0361337DB0F2}"/>
                </a:ext>
              </a:extLst>
            </p:cNvPr>
            <p:cNvSpPr/>
            <p:nvPr/>
          </p:nvSpPr>
          <p:spPr>
            <a:xfrm>
              <a:off x="2889544" y="2031185"/>
              <a:ext cx="99871" cy="106625"/>
            </a:xfrm>
            <a:custGeom>
              <a:avLst/>
              <a:gdLst/>
              <a:ahLst/>
              <a:cxnLst/>
              <a:rect l="l" t="t" r="r" b="b"/>
              <a:pathLst>
                <a:path w="3224" h="3442" extrusionOk="0">
                  <a:moveTo>
                    <a:pt x="2774" y="1"/>
                  </a:moveTo>
                  <a:cubicBezTo>
                    <a:pt x="2719" y="1"/>
                    <a:pt x="2631" y="30"/>
                    <a:pt x="2501" y="96"/>
                  </a:cubicBezTo>
                  <a:cubicBezTo>
                    <a:pt x="1310" y="703"/>
                    <a:pt x="1" y="3442"/>
                    <a:pt x="1" y="3442"/>
                  </a:cubicBezTo>
                  <a:lnTo>
                    <a:pt x="394" y="3370"/>
                  </a:lnTo>
                  <a:lnTo>
                    <a:pt x="1418" y="1977"/>
                  </a:lnTo>
                  <a:cubicBezTo>
                    <a:pt x="1418" y="1977"/>
                    <a:pt x="3224" y="1"/>
                    <a:pt x="2774"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1940;p55">
              <a:extLst>
                <a:ext uri="{FF2B5EF4-FFF2-40B4-BE49-F238E27FC236}">
                  <a16:creationId xmlns:a16="http://schemas.microsoft.com/office/drawing/2014/main" id="{9278E241-6DB3-437E-B489-2647EB53D52F}"/>
                </a:ext>
              </a:extLst>
            </p:cNvPr>
            <p:cNvSpPr/>
            <p:nvPr/>
          </p:nvSpPr>
          <p:spPr>
            <a:xfrm>
              <a:off x="2972165" y="2164331"/>
              <a:ext cx="35067" cy="62017"/>
            </a:xfrm>
            <a:custGeom>
              <a:avLst/>
              <a:gdLst/>
              <a:ahLst/>
              <a:cxnLst/>
              <a:rect l="l" t="t" r="r" b="b"/>
              <a:pathLst>
                <a:path w="1132" h="2002" extrusionOk="0">
                  <a:moveTo>
                    <a:pt x="429" y="72"/>
                  </a:moveTo>
                  <a:cubicBezTo>
                    <a:pt x="1" y="191"/>
                    <a:pt x="275" y="1739"/>
                    <a:pt x="334" y="2001"/>
                  </a:cubicBezTo>
                  <a:lnTo>
                    <a:pt x="1132" y="953"/>
                  </a:lnTo>
                  <a:cubicBezTo>
                    <a:pt x="965" y="477"/>
                    <a:pt x="679" y="1"/>
                    <a:pt x="429" y="72"/>
                  </a:cubicBezTo>
                  <a:close/>
                </a:path>
              </a:pathLst>
            </a:custGeom>
            <a:solidFill>
              <a:srgbClr val="EED6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1941;p55">
              <a:extLst>
                <a:ext uri="{FF2B5EF4-FFF2-40B4-BE49-F238E27FC236}">
                  <a16:creationId xmlns:a16="http://schemas.microsoft.com/office/drawing/2014/main" id="{B0E55849-7ADF-4B06-AD25-B24B24FDAF7E}"/>
                </a:ext>
              </a:extLst>
            </p:cNvPr>
            <p:cNvSpPr/>
            <p:nvPr/>
          </p:nvSpPr>
          <p:spPr>
            <a:xfrm>
              <a:off x="2974395" y="2159375"/>
              <a:ext cx="47303" cy="67717"/>
            </a:xfrm>
            <a:custGeom>
              <a:avLst/>
              <a:gdLst/>
              <a:ahLst/>
              <a:cxnLst/>
              <a:rect l="l" t="t" r="r" b="b"/>
              <a:pathLst>
                <a:path w="1527" h="2186" extrusionOk="0">
                  <a:moveTo>
                    <a:pt x="523" y="0"/>
                  </a:moveTo>
                  <a:cubicBezTo>
                    <a:pt x="507" y="0"/>
                    <a:pt x="492" y="2"/>
                    <a:pt x="476" y="6"/>
                  </a:cubicBezTo>
                  <a:cubicBezTo>
                    <a:pt x="0" y="125"/>
                    <a:pt x="381" y="1983"/>
                    <a:pt x="381" y="1983"/>
                  </a:cubicBezTo>
                  <a:lnTo>
                    <a:pt x="250" y="2185"/>
                  </a:lnTo>
                  <a:cubicBezTo>
                    <a:pt x="250" y="2185"/>
                    <a:pt x="941" y="1923"/>
                    <a:pt x="1238" y="1792"/>
                  </a:cubicBezTo>
                  <a:cubicBezTo>
                    <a:pt x="1526" y="1665"/>
                    <a:pt x="990" y="0"/>
                    <a:pt x="523"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1942;p55">
              <a:extLst>
                <a:ext uri="{FF2B5EF4-FFF2-40B4-BE49-F238E27FC236}">
                  <a16:creationId xmlns:a16="http://schemas.microsoft.com/office/drawing/2014/main" id="{73DB0546-E2F9-4A6B-897E-CEC65D3B7DA8}"/>
                </a:ext>
              </a:extLst>
            </p:cNvPr>
            <p:cNvSpPr/>
            <p:nvPr/>
          </p:nvSpPr>
          <p:spPr>
            <a:xfrm>
              <a:off x="2940071" y="2280904"/>
              <a:ext cx="701919" cy="217276"/>
            </a:xfrm>
            <a:custGeom>
              <a:avLst/>
              <a:gdLst/>
              <a:ahLst/>
              <a:cxnLst/>
              <a:rect l="l" t="t" r="r" b="b"/>
              <a:pathLst>
                <a:path w="22659" h="7014" extrusionOk="0">
                  <a:moveTo>
                    <a:pt x="11336" y="0"/>
                  </a:moveTo>
                  <a:cubicBezTo>
                    <a:pt x="1" y="0"/>
                    <a:pt x="7883" y="7013"/>
                    <a:pt x="7883" y="7013"/>
                  </a:cubicBezTo>
                  <a:lnTo>
                    <a:pt x="11157" y="5608"/>
                  </a:lnTo>
                  <a:lnTo>
                    <a:pt x="14574" y="6930"/>
                  </a:lnTo>
                  <a:cubicBezTo>
                    <a:pt x="14574" y="6930"/>
                    <a:pt x="22659" y="0"/>
                    <a:pt x="1133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1943;p55">
              <a:extLst>
                <a:ext uri="{FF2B5EF4-FFF2-40B4-BE49-F238E27FC236}">
                  <a16:creationId xmlns:a16="http://schemas.microsoft.com/office/drawing/2014/main" id="{0C4F6750-19BD-462C-A678-041C425F723D}"/>
                </a:ext>
              </a:extLst>
            </p:cNvPr>
            <p:cNvSpPr/>
            <p:nvPr/>
          </p:nvSpPr>
          <p:spPr>
            <a:xfrm>
              <a:off x="3148124" y="2301566"/>
              <a:ext cx="277744" cy="153091"/>
            </a:xfrm>
            <a:custGeom>
              <a:avLst/>
              <a:gdLst/>
              <a:ahLst/>
              <a:cxnLst/>
              <a:rect l="l" t="t" r="r" b="b"/>
              <a:pathLst>
                <a:path w="8966" h="4942" extrusionOk="0">
                  <a:moveTo>
                    <a:pt x="4453" y="0"/>
                  </a:moveTo>
                  <a:lnTo>
                    <a:pt x="4453" y="12"/>
                  </a:lnTo>
                  <a:cubicBezTo>
                    <a:pt x="3989" y="60"/>
                    <a:pt x="2060" y="179"/>
                    <a:pt x="0" y="417"/>
                  </a:cubicBezTo>
                  <a:cubicBezTo>
                    <a:pt x="179" y="1643"/>
                    <a:pt x="1953" y="4155"/>
                    <a:pt x="4453" y="4941"/>
                  </a:cubicBezTo>
                  <a:cubicBezTo>
                    <a:pt x="7132" y="4060"/>
                    <a:pt x="8751" y="1726"/>
                    <a:pt x="8965" y="512"/>
                  </a:cubicBezTo>
                  <a:cubicBezTo>
                    <a:pt x="6918" y="238"/>
                    <a:pt x="5001" y="72"/>
                    <a:pt x="4536" y="12"/>
                  </a:cubicBezTo>
                  <a:lnTo>
                    <a:pt x="4536" y="0"/>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1944;p55">
              <a:extLst>
                <a:ext uri="{FF2B5EF4-FFF2-40B4-BE49-F238E27FC236}">
                  <a16:creationId xmlns:a16="http://schemas.microsoft.com/office/drawing/2014/main" id="{380B3D07-76FA-43EF-A112-7A3359E82F54}"/>
                </a:ext>
              </a:extLst>
            </p:cNvPr>
            <p:cNvSpPr/>
            <p:nvPr/>
          </p:nvSpPr>
          <p:spPr>
            <a:xfrm>
              <a:off x="3162869" y="2164703"/>
              <a:ext cx="248254" cy="257857"/>
            </a:xfrm>
            <a:custGeom>
              <a:avLst/>
              <a:gdLst/>
              <a:ahLst/>
              <a:cxnLst/>
              <a:rect l="l" t="t" r="r" b="b"/>
              <a:pathLst>
                <a:path w="8014" h="8324" extrusionOk="0">
                  <a:moveTo>
                    <a:pt x="4014" y="1"/>
                  </a:moveTo>
                  <a:cubicBezTo>
                    <a:pt x="1822" y="1"/>
                    <a:pt x="36" y="1758"/>
                    <a:pt x="12" y="3954"/>
                  </a:cubicBezTo>
                  <a:lnTo>
                    <a:pt x="12" y="4299"/>
                  </a:lnTo>
                  <a:cubicBezTo>
                    <a:pt x="0" y="6502"/>
                    <a:pt x="1774" y="8300"/>
                    <a:pt x="3977" y="8323"/>
                  </a:cubicBezTo>
                  <a:cubicBezTo>
                    <a:pt x="3984" y="8323"/>
                    <a:pt x="3992" y="8323"/>
                    <a:pt x="3999" y="8323"/>
                  </a:cubicBezTo>
                  <a:cubicBezTo>
                    <a:pt x="6192" y="8323"/>
                    <a:pt x="7978" y="6554"/>
                    <a:pt x="7989" y="4359"/>
                  </a:cubicBezTo>
                  <a:lnTo>
                    <a:pt x="7989" y="4013"/>
                  </a:lnTo>
                  <a:cubicBezTo>
                    <a:pt x="8013" y="1811"/>
                    <a:pt x="6239" y="13"/>
                    <a:pt x="4037" y="1"/>
                  </a:cubicBezTo>
                  <a:cubicBezTo>
                    <a:pt x="4029" y="1"/>
                    <a:pt x="4022" y="1"/>
                    <a:pt x="4014"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1945;p55">
              <a:extLst>
                <a:ext uri="{FF2B5EF4-FFF2-40B4-BE49-F238E27FC236}">
                  <a16:creationId xmlns:a16="http://schemas.microsoft.com/office/drawing/2014/main" id="{0A65AE3E-0958-4E46-9E57-FA87B08A8A37}"/>
                </a:ext>
              </a:extLst>
            </p:cNvPr>
            <p:cNvSpPr/>
            <p:nvPr/>
          </p:nvSpPr>
          <p:spPr>
            <a:xfrm>
              <a:off x="3454255" y="2056650"/>
              <a:ext cx="122826" cy="121742"/>
            </a:xfrm>
            <a:custGeom>
              <a:avLst/>
              <a:gdLst/>
              <a:ahLst/>
              <a:cxnLst/>
              <a:rect l="l" t="t" r="r" b="b"/>
              <a:pathLst>
                <a:path w="3965" h="3930" extrusionOk="0">
                  <a:moveTo>
                    <a:pt x="2000" y="0"/>
                  </a:moveTo>
                  <a:cubicBezTo>
                    <a:pt x="905" y="0"/>
                    <a:pt x="36" y="881"/>
                    <a:pt x="12" y="1953"/>
                  </a:cubicBezTo>
                  <a:cubicBezTo>
                    <a:pt x="0" y="3036"/>
                    <a:pt x="881" y="3917"/>
                    <a:pt x="1965" y="3929"/>
                  </a:cubicBezTo>
                  <a:cubicBezTo>
                    <a:pt x="1979" y="3930"/>
                    <a:pt x="1993" y="3930"/>
                    <a:pt x="2008" y="3930"/>
                  </a:cubicBezTo>
                  <a:cubicBezTo>
                    <a:pt x="3071" y="3930"/>
                    <a:pt x="3929" y="3058"/>
                    <a:pt x="3941" y="1989"/>
                  </a:cubicBezTo>
                  <a:cubicBezTo>
                    <a:pt x="3965" y="893"/>
                    <a:pt x="3084" y="24"/>
                    <a:pt x="2000" y="0"/>
                  </a:cubicBezTo>
                  <a:close/>
                </a:path>
              </a:pathLst>
            </a:custGeom>
            <a:solidFill>
              <a:srgbClr val="F9C7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1946;p55">
              <a:extLst>
                <a:ext uri="{FF2B5EF4-FFF2-40B4-BE49-F238E27FC236}">
                  <a16:creationId xmlns:a16="http://schemas.microsoft.com/office/drawing/2014/main" id="{0A372FDF-1F33-4B4B-92B0-A3374EA021AC}"/>
                </a:ext>
              </a:extLst>
            </p:cNvPr>
            <p:cNvSpPr/>
            <p:nvPr/>
          </p:nvSpPr>
          <p:spPr>
            <a:xfrm>
              <a:off x="3476374" y="2110738"/>
              <a:ext cx="50679" cy="36894"/>
            </a:xfrm>
            <a:custGeom>
              <a:avLst/>
              <a:gdLst/>
              <a:ahLst/>
              <a:cxnLst/>
              <a:rect l="l" t="t" r="r" b="b"/>
              <a:pathLst>
                <a:path w="1636" h="1191" extrusionOk="0">
                  <a:moveTo>
                    <a:pt x="1240" y="0"/>
                  </a:moveTo>
                  <a:cubicBezTo>
                    <a:pt x="479" y="0"/>
                    <a:pt x="1" y="791"/>
                    <a:pt x="1" y="802"/>
                  </a:cubicBezTo>
                  <a:cubicBezTo>
                    <a:pt x="406" y="1083"/>
                    <a:pt x="703" y="1190"/>
                    <a:pt x="921" y="1190"/>
                  </a:cubicBezTo>
                  <a:cubicBezTo>
                    <a:pt x="1636" y="1190"/>
                    <a:pt x="1489" y="28"/>
                    <a:pt x="1489" y="28"/>
                  </a:cubicBezTo>
                  <a:cubicBezTo>
                    <a:pt x="1403" y="9"/>
                    <a:pt x="1320" y="0"/>
                    <a:pt x="1240"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1947;p55">
              <a:extLst>
                <a:ext uri="{FF2B5EF4-FFF2-40B4-BE49-F238E27FC236}">
                  <a16:creationId xmlns:a16="http://schemas.microsoft.com/office/drawing/2014/main" id="{772CA554-D0B4-4EE4-B17E-FF74BC5D64C9}"/>
                </a:ext>
              </a:extLst>
            </p:cNvPr>
            <p:cNvSpPr/>
            <p:nvPr/>
          </p:nvSpPr>
          <p:spPr>
            <a:xfrm>
              <a:off x="3476374" y="2107052"/>
              <a:ext cx="63101" cy="28190"/>
            </a:xfrm>
            <a:custGeom>
              <a:avLst/>
              <a:gdLst/>
              <a:ahLst/>
              <a:cxnLst/>
              <a:rect l="l" t="t" r="r" b="b"/>
              <a:pathLst>
                <a:path w="2037" h="910" extrusionOk="0">
                  <a:moveTo>
                    <a:pt x="1197" y="0"/>
                  </a:moveTo>
                  <a:cubicBezTo>
                    <a:pt x="445" y="0"/>
                    <a:pt x="1" y="909"/>
                    <a:pt x="1" y="909"/>
                  </a:cubicBezTo>
                  <a:cubicBezTo>
                    <a:pt x="516" y="353"/>
                    <a:pt x="1018" y="211"/>
                    <a:pt x="1394" y="211"/>
                  </a:cubicBezTo>
                  <a:cubicBezTo>
                    <a:pt x="1782" y="211"/>
                    <a:pt x="2037" y="362"/>
                    <a:pt x="2037" y="362"/>
                  </a:cubicBezTo>
                  <a:cubicBezTo>
                    <a:pt x="1727" y="99"/>
                    <a:pt x="1445" y="0"/>
                    <a:pt x="1197" y="0"/>
                  </a:cubicBezTo>
                  <a:close/>
                </a:path>
              </a:pathLst>
            </a:custGeom>
            <a:solidFill>
              <a:srgbClr val="DD82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1948;p55">
              <a:extLst>
                <a:ext uri="{FF2B5EF4-FFF2-40B4-BE49-F238E27FC236}">
                  <a16:creationId xmlns:a16="http://schemas.microsoft.com/office/drawing/2014/main" id="{F69E3FC0-1E57-4FE4-94D9-6932E1089DC2}"/>
                </a:ext>
              </a:extLst>
            </p:cNvPr>
            <p:cNvSpPr/>
            <p:nvPr/>
          </p:nvSpPr>
          <p:spPr>
            <a:xfrm>
              <a:off x="3010175" y="2041904"/>
              <a:ext cx="121742" cy="121742"/>
            </a:xfrm>
            <a:custGeom>
              <a:avLst/>
              <a:gdLst/>
              <a:ahLst/>
              <a:cxnLst/>
              <a:rect l="l" t="t" r="r" b="b"/>
              <a:pathLst>
                <a:path w="3930" h="3930" extrusionOk="0">
                  <a:moveTo>
                    <a:pt x="1988" y="0"/>
                  </a:moveTo>
                  <a:cubicBezTo>
                    <a:pt x="893" y="0"/>
                    <a:pt x="24" y="869"/>
                    <a:pt x="0" y="1953"/>
                  </a:cubicBezTo>
                  <a:cubicBezTo>
                    <a:pt x="0" y="3036"/>
                    <a:pt x="869" y="3917"/>
                    <a:pt x="1953" y="3929"/>
                  </a:cubicBezTo>
                  <a:cubicBezTo>
                    <a:pt x="3036" y="3929"/>
                    <a:pt x="3917" y="3072"/>
                    <a:pt x="3929" y="1988"/>
                  </a:cubicBezTo>
                  <a:cubicBezTo>
                    <a:pt x="3929" y="893"/>
                    <a:pt x="3072" y="12"/>
                    <a:pt x="1988" y="0"/>
                  </a:cubicBezTo>
                  <a:close/>
                </a:path>
              </a:pathLst>
            </a:custGeom>
            <a:solidFill>
              <a:srgbClr val="F9C7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1949;p55">
              <a:extLst>
                <a:ext uri="{FF2B5EF4-FFF2-40B4-BE49-F238E27FC236}">
                  <a16:creationId xmlns:a16="http://schemas.microsoft.com/office/drawing/2014/main" id="{FF65E790-971B-49C1-952A-7015096C2A5D}"/>
                </a:ext>
              </a:extLst>
            </p:cNvPr>
            <p:cNvSpPr/>
            <p:nvPr/>
          </p:nvSpPr>
          <p:spPr>
            <a:xfrm>
              <a:off x="3058936" y="2095714"/>
              <a:ext cx="50834" cy="36956"/>
            </a:xfrm>
            <a:custGeom>
              <a:avLst/>
              <a:gdLst/>
              <a:ahLst/>
              <a:cxnLst/>
              <a:rect l="l" t="t" r="r" b="b"/>
              <a:pathLst>
                <a:path w="1641" h="1193" extrusionOk="0">
                  <a:moveTo>
                    <a:pt x="409" y="1"/>
                  </a:moveTo>
                  <a:cubicBezTo>
                    <a:pt x="334" y="1"/>
                    <a:pt x="257" y="8"/>
                    <a:pt x="176" y="25"/>
                  </a:cubicBezTo>
                  <a:cubicBezTo>
                    <a:pt x="176" y="25"/>
                    <a:pt x="1" y="1193"/>
                    <a:pt x="719" y="1193"/>
                  </a:cubicBezTo>
                  <a:cubicBezTo>
                    <a:pt x="935" y="1193"/>
                    <a:pt x="1233" y="1087"/>
                    <a:pt x="1641" y="811"/>
                  </a:cubicBezTo>
                  <a:cubicBezTo>
                    <a:pt x="1641" y="811"/>
                    <a:pt x="1176" y="1"/>
                    <a:pt x="409"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1950;p55">
              <a:extLst>
                <a:ext uri="{FF2B5EF4-FFF2-40B4-BE49-F238E27FC236}">
                  <a16:creationId xmlns:a16="http://schemas.microsoft.com/office/drawing/2014/main" id="{8612EFCE-941D-4BCA-B03A-47BB20ADA89E}"/>
                </a:ext>
              </a:extLst>
            </p:cNvPr>
            <p:cNvSpPr/>
            <p:nvPr/>
          </p:nvSpPr>
          <p:spPr>
            <a:xfrm>
              <a:off x="3047040" y="2092027"/>
              <a:ext cx="62729" cy="29181"/>
            </a:xfrm>
            <a:custGeom>
              <a:avLst/>
              <a:gdLst/>
              <a:ahLst/>
              <a:cxnLst/>
              <a:rect l="l" t="t" r="r" b="b"/>
              <a:pathLst>
                <a:path w="2025" h="942" extrusionOk="0">
                  <a:moveTo>
                    <a:pt x="831" y="1"/>
                  </a:moveTo>
                  <a:cubicBezTo>
                    <a:pt x="587" y="1"/>
                    <a:pt x="309" y="96"/>
                    <a:pt x="1" y="347"/>
                  </a:cubicBezTo>
                  <a:cubicBezTo>
                    <a:pt x="1" y="347"/>
                    <a:pt x="243" y="211"/>
                    <a:pt x="611" y="211"/>
                  </a:cubicBezTo>
                  <a:cubicBezTo>
                    <a:pt x="991" y="211"/>
                    <a:pt x="1505" y="355"/>
                    <a:pt x="2025" y="942"/>
                  </a:cubicBezTo>
                  <a:cubicBezTo>
                    <a:pt x="2025" y="933"/>
                    <a:pt x="1594" y="1"/>
                    <a:pt x="831" y="1"/>
                  </a:cubicBezTo>
                  <a:close/>
                </a:path>
              </a:pathLst>
            </a:custGeom>
            <a:solidFill>
              <a:srgbClr val="DD82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1951;p55">
              <a:extLst>
                <a:ext uri="{FF2B5EF4-FFF2-40B4-BE49-F238E27FC236}">
                  <a16:creationId xmlns:a16="http://schemas.microsoft.com/office/drawing/2014/main" id="{31A1A011-CCF7-4985-B8D1-33D516B80AD4}"/>
                </a:ext>
              </a:extLst>
            </p:cNvPr>
            <p:cNvSpPr/>
            <p:nvPr/>
          </p:nvSpPr>
          <p:spPr>
            <a:xfrm>
              <a:off x="3163241" y="2164703"/>
              <a:ext cx="247882" cy="175240"/>
            </a:xfrm>
            <a:custGeom>
              <a:avLst/>
              <a:gdLst/>
              <a:ahLst/>
              <a:cxnLst/>
              <a:rect l="l" t="t" r="r" b="b"/>
              <a:pathLst>
                <a:path w="8002" h="5657" extrusionOk="0">
                  <a:moveTo>
                    <a:pt x="3981" y="1"/>
                  </a:moveTo>
                  <a:cubicBezTo>
                    <a:pt x="1798" y="1"/>
                    <a:pt x="24" y="1766"/>
                    <a:pt x="0" y="3954"/>
                  </a:cubicBezTo>
                  <a:lnTo>
                    <a:pt x="0" y="4299"/>
                  </a:lnTo>
                  <a:cubicBezTo>
                    <a:pt x="0" y="4549"/>
                    <a:pt x="24" y="4811"/>
                    <a:pt x="60" y="5061"/>
                  </a:cubicBezTo>
                  <a:cubicBezTo>
                    <a:pt x="1012" y="5442"/>
                    <a:pt x="2120" y="5644"/>
                    <a:pt x="3274" y="5656"/>
                  </a:cubicBezTo>
                  <a:cubicBezTo>
                    <a:pt x="5096" y="5656"/>
                    <a:pt x="6751" y="5204"/>
                    <a:pt x="7977" y="4311"/>
                  </a:cubicBezTo>
                  <a:lnTo>
                    <a:pt x="7977" y="4013"/>
                  </a:lnTo>
                  <a:cubicBezTo>
                    <a:pt x="8001" y="1811"/>
                    <a:pt x="6227" y="13"/>
                    <a:pt x="4025" y="1"/>
                  </a:cubicBezTo>
                  <a:cubicBezTo>
                    <a:pt x="4010" y="1"/>
                    <a:pt x="3995" y="1"/>
                    <a:pt x="3981"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1952;p55">
              <a:extLst>
                <a:ext uri="{FF2B5EF4-FFF2-40B4-BE49-F238E27FC236}">
                  <a16:creationId xmlns:a16="http://schemas.microsoft.com/office/drawing/2014/main" id="{6646A3F1-E719-4B90-9D88-719FACBCE5F5}"/>
                </a:ext>
              </a:extLst>
            </p:cNvPr>
            <p:cNvSpPr/>
            <p:nvPr/>
          </p:nvSpPr>
          <p:spPr>
            <a:xfrm>
              <a:off x="3077306" y="1847482"/>
              <a:ext cx="426003" cy="469247"/>
            </a:xfrm>
            <a:custGeom>
              <a:avLst/>
              <a:gdLst/>
              <a:ahLst/>
              <a:cxnLst/>
              <a:rect l="l" t="t" r="r" b="b"/>
              <a:pathLst>
                <a:path w="13752" h="15148" extrusionOk="0">
                  <a:moveTo>
                    <a:pt x="6854" y="1"/>
                  </a:moveTo>
                  <a:cubicBezTo>
                    <a:pt x="3120" y="1"/>
                    <a:pt x="83" y="3019"/>
                    <a:pt x="60" y="6752"/>
                  </a:cubicBezTo>
                  <a:lnTo>
                    <a:pt x="24" y="9324"/>
                  </a:lnTo>
                  <a:cubicBezTo>
                    <a:pt x="0" y="13098"/>
                    <a:pt x="3036" y="15122"/>
                    <a:pt x="6799" y="15146"/>
                  </a:cubicBezTo>
                  <a:cubicBezTo>
                    <a:pt x="6843" y="15147"/>
                    <a:pt x="6888" y="15147"/>
                    <a:pt x="6932" y="15147"/>
                  </a:cubicBezTo>
                  <a:cubicBezTo>
                    <a:pt x="10633" y="15147"/>
                    <a:pt x="13645" y="13185"/>
                    <a:pt x="13668" y="9467"/>
                  </a:cubicBezTo>
                  <a:lnTo>
                    <a:pt x="13704" y="6883"/>
                  </a:lnTo>
                  <a:cubicBezTo>
                    <a:pt x="13752" y="3109"/>
                    <a:pt x="10716" y="25"/>
                    <a:pt x="6941" y="2"/>
                  </a:cubicBezTo>
                  <a:cubicBezTo>
                    <a:pt x="6912" y="1"/>
                    <a:pt x="6883" y="1"/>
                    <a:pt x="6854"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1953;p55">
              <a:extLst>
                <a:ext uri="{FF2B5EF4-FFF2-40B4-BE49-F238E27FC236}">
                  <a16:creationId xmlns:a16="http://schemas.microsoft.com/office/drawing/2014/main" id="{8397CB8E-9AD8-4FDE-A45F-72BC95F37C2B}"/>
                </a:ext>
              </a:extLst>
            </p:cNvPr>
            <p:cNvSpPr/>
            <p:nvPr/>
          </p:nvSpPr>
          <p:spPr>
            <a:xfrm>
              <a:off x="3078019" y="1844911"/>
              <a:ext cx="426034" cy="469557"/>
            </a:xfrm>
            <a:custGeom>
              <a:avLst/>
              <a:gdLst/>
              <a:ahLst/>
              <a:cxnLst/>
              <a:rect l="l" t="t" r="r" b="b"/>
              <a:pathLst>
                <a:path w="13753" h="15158" extrusionOk="0">
                  <a:moveTo>
                    <a:pt x="6888" y="1"/>
                  </a:moveTo>
                  <a:cubicBezTo>
                    <a:pt x="3132" y="1"/>
                    <a:pt x="96" y="3023"/>
                    <a:pt x="60" y="6764"/>
                  </a:cubicBezTo>
                  <a:lnTo>
                    <a:pt x="37" y="9336"/>
                  </a:lnTo>
                  <a:cubicBezTo>
                    <a:pt x="1" y="13110"/>
                    <a:pt x="3037" y="15134"/>
                    <a:pt x="6799" y="15158"/>
                  </a:cubicBezTo>
                  <a:lnTo>
                    <a:pt x="13681" y="9479"/>
                  </a:lnTo>
                  <a:lnTo>
                    <a:pt x="13705" y="6895"/>
                  </a:lnTo>
                  <a:cubicBezTo>
                    <a:pt x="13753" y="3121"/>
                    <a:pt x="10716" y="37"/>
                    <a:pt x="6954" y="1"/>
                  </a:cubicBezTo>
                  <a:cubicBezTo>
                    <a:pt x="6932" y="1"/>
                    <a:pt x="6910" y="1"/>
                    <a:pt x="6888"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1954;p55">
              <a:extLst>
                <a:ext uri="{FF2B5EF4-FFF2-40B4-BE49-F238E27FC236}">
                  <a16:creationId xmlns:a16="http://schemas.microsoft.com/office/drawing/2014/main" id="{7B140D5B-9076-4638-A8D7-95C48C0F4727}"/>
                </a:ext>
              </a:extLst>
            </p:cNvPr>
            <p:cNvSpPr/>
            <p:nvPr/>
          </p:nvSpPr>
          <p:spPr>
            <a:xfrm>
              <a:off x="3319993" y="2110119"/>
              <a:ext cx="22892" cy="27694"/>
            </a:xfrm>
            <a:custGeom>
              <a:avLst/>
              <a:gdLst/>
              <a:ahLst/>
              <a:cxnLst/>
              <a:rect l="l" t="t" r="r" b="b"/>
              <a:pathLst>
                <a:path w="739" h="894" extrusionOk="0">
                  <a:moveTo>
                    <a:pt x="381" y="1"/>
                  </a:moveTo>
                  <a:cubicBezTo>
                    <a:pt x="179" y="1"/>
                    <a:pt x="24" y="203"/>
                    <a:pt x="0" y="453"/>
                  </a:cubicBezTo>
                  <a:cubicBezTo>
                    <a:pt x="0" y="703"/>
                    <a:pt x="167" y="894"/>
                    <a:pt x="358" y="894"/>
                  </a:cubicBezTo>
                  <a:cubicBezTo>
                    <a:pt x="560" y="894"/>
                    <a:pt x="715" y="703"/>
                    <a:pt x="739" y="453"/>
                  </a:cubicBezTo>
                  <a:cubicBezTo>
                    <a:pt x="739" y="203"/>
                    <a:pt x="572" y="1"/>
                    <a:pt x="3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1955;p55">
              <a:extLst>
                <a:ext uri="{FF2B5EF4-FFF2-40B4-BE49-F238E27FC236}">
                  <a16:creationId xmlns:a16="http://schemas.microsoft.com/office/drawing/2014/main" id="{BC72770C-F558-42BD-A03C-81C6389037EF}"/>
                </a:ext>
              </a:extLst>
            </p:cNvPr>
            <p:cNvSpPr/>
            <p:nvPr/>
          </p:nvSpPr>
          <p:spPr>
            <a:xfrm>
              <a:off x="3324795" y="2128861"/>
              <a:ext cx="11090" cy="8054"/>
            </a:xfrm>
            <a:custGeom>
              <a:avLst/>
              <a:gdLst/>
              <a:ahLst/>
              <a:cxnLst/>
              <a:rect l="l" t="t" r="r" b="b"/>
              <a:pathLst>
                <a:path w="358" h="260" extrusionOk="0">
                  <a:moveTo>
                    <a:pt x="135" y="1"/>
                  </a:moveTo>
                  <a:cubicBezTo>
                    <a:pt x="74" y="1"/>
                    <a:pt x="21" y="34"/>
                    <a:pt x="12" y="86"/>
                  </a:cubicBezTo>
                  <a:cubicBezTo>
                    <a:pt x="0" y="146"/>
                    <a:pt x="60" y="217"/>
                    <a:pt x="131" y="253"/>
                  </a:cubicBezTo>
                  <a:cubicBezTo>
                    <a:pt x="148" y="257"/>
                    <a:pt x="165" y="259"/>
                    <a:pt x="181" y="259"/>
                  </a:cubicBezTo>
                  <a:cubicBezTo>
                    <a:pt x="254" y="259"/>
                    <a:pt x="312" y="218"/>
                    <a:pt x="322" y="170"/>
                  </a:cubicBezTo>
                  <a:cubicBezTo>
                    <a:pt x="357" y="98"/>
                    <a:pt x="298" y="27"/>
                    <a:pt x="203" y="15"/>
                  </a:cubicBezTo>
                  <a:cubicBezTo>
                    <a:pt x="180" y="5"/>
                    <a:pt x="157" y="1"/>
                    <a:pt x="135" y="1"/>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1956;p55">
              <a:extLst>
                <a:ext uri="{FF2B5EF4-FFF2-40B4-BE49-F238E27FC236}">
                  <a16:creationId xmlns:a16="http://schemas.microsoft.com/office/drawing/2014/main" id="{692E39C0-0451-4F97-811A-454F07317A5B}"/>
                </a:ext>
              </a:extLst>
            </p:cNvPr>
            <p:cNvSpPr/>
            <p:nvPr/>
          </p:nvSpPr>
          <p:spPr>
            <a:xfrm>
              <a:off x="3320737" y="2086637"/>
              <a:ext cx="29893" cy="11338"/>
            </a:xfrm>
            <a:custGeom>
              <a:avLst/>
              <a:gdLst/>
              <a:ahLst/>
              <a:cxnLst/>
              <a:rect l="l" t="t" r="r" b="b"/>
              <a:pathLst>
                <a:path w="965" h="366" extrusionOk="0">
                  <a:moveTo>
                    <a:pt x="4" y="114"/>
                  </a:moveTo>
                  <a:lnTo>
                    <a:pt x="4" y="114"/>
                  </a:lnTo>
                  <a:cubicBezTo>
                    <a:pt x="3" y="115"/>
                    <a:pt x="1" y="115"/>
                    <a:pt x="0" y="116"/>
                  </a:cubicBezTo>
                  <a:cubicBezTo>
                    <a:pt x="0" y="116"/>
                    <a:pt x="0" y="116"/>
                    <a:pt x="0" y="116"/>
                  </a:cubicBezTo>
                  <a:cubicBezTo>
                    <a:pt x="1" y="116"/>
                    <a:pt x="2" y="115"/>
                    <a:pt x="4" y="114"/>
                  </a:cubicBezTo>
                  <a:close/>
                  <a:moveTo>
                    <a:pt x="341" y="1"/>
                  </a:moveTo>
                  <a:cubicBezTo>
                    <a:pt x="152" y="1"/>
                    <a:pt x="26" y="100"/>
                    <a:pt x="4" y="114"/>
                  </a:cubicBezTo>
                  <a:lnTo>
                    <a:pt x="4" y="114"/>
                  </a:lnTo>
                  <a:cubicBezTo>
                    <a:pt x="103" y="75"/>
                    <a:pt x="198" y="59"/>
                    <a:pt x="288" y="59"/>
                  </a:cubicBezTo>
                  <a:cubicBezTo>
                    <a:pt x="682" y="59"/>
                    <a:pt x="965" y="366"/>
                    <a:pt x="965" y="366"/>
                  </a:cubicBezTo>
                  <a:cubicBezTo>
                    <a:pt x="726" y="79"/>
                    <a:pt x="508" y="1"/>
                    <a:pt x="341"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1957;p55">
              <a:extLst>
                <a:ext uri="{FF2B5EF4-FFF2-40B4-BE49-F238E27FC236}">
                  <a16:creationId xmlns:a16="http://schemas.microsoft.com/office/drawing/2014/main" id="{E190A241-EF3E-45A6-AEE7-D3FA6E826CC1}"/>
                </a:ext>
              </a:extLst>
            </p:cNvPr>
            <p:cNvSpPr/>
            <p:nvPr/>
          </p:nvSpPr>
          <p:spPr>
            <a:xfrm>
              <a:off x="3307075" y="2042183"/>
              <a:ext cx="71961" cy="44360"/>
            </a:xfrm>
            <a:custGeom>
              <a:avLst/>
              <a:gdLst/>
              <a:ahLst/>
              <a:cxnLst/>
              <a:rect l="l" t="t" r="r" b="b"/>
              <a:pathLst>
                <a:path w="2323" h="1432" extrusionOk="0">
                  <a:moveTo>
                    <a:pt x="1085" y="1"/>
                  </a:moveTo>
                  <a:cubicBezTo>
                    <a:pt x="650" y="1"/>
                    <a:pt x="267" y="213"/>
                    <a:pt x="155" y="586"/>
                  </a:cubicBezTo>
                  <a:cubicBezTo>
                    <a:pt x="1" y="1063"/>
                    <a:pt x="584" y="813"/>
                    <a:pt x="1132" y="991"/>
                  </a:cubicBezTo>
                  <a:cubicBezTo>
                    <a:pt x="1529" y="1118"/>
                    <a:pt x="1807" y="1431"/>
                    <a:pt x="1994" y="1431"/>
                  </a:cubicBezTo>
                  <a:cubicBezTo>
                    <a:pt x="2070" y="1431"/>
                    <a:pt x="2131" y="1379"/>
                    <a:pt x="2179" y="1241"/>
                  </a:cubicBezTo>
                  <a:cubicBezTo>
                    <a:pt x="2322" y="765"/>
                    <a:pt x="2013" y="229"/>
                    <a:pt x="1453" y="51"/>
                  </a:cubicBezTo>
                  <a:cubicBezTo>
                    <a:pt x="1329" y="17"/>
                    <a:pt x="1205" y="1"/>
                    <a:pt x="10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1958;p55">
              <a:extLst>
                <a:ext uri="{FF2B5EF4-FFF2-40B4-BE49-F238E27FC236}">
                  <a16:creationId xmlns:a16="http://schemas.microsoft.com/office/drawing/2014/main" id="{47543656-04FC-4B0B-9D7E-092707BA6C07}"/>
                </a:ext>
              </a:extLst>
            </p:cNvPr>
            <p:cNvSpPr/>
            <p:nvPr/>
          </p:nvSpPr>
          <p:spPr>
            <a:xfrm>
              <a:off x="3356517" y="2080255"/>
              <a:ext cx="9231" cy="5545"/>
            </a:xfrm>
            <a:custGeom>
              <a:avLst/>
              <a:gdLst/>
              <a:ahLst/>
              <a:cxnLst/>
              <a:rect l="l" t="t" r="r" b="b"/>
              <a:pathLst>
                <a:path w="298" h="179" extrusionOk="0">
                  <a:moveTo>
                    <a:pt x="0" y="0"/>
                  </a:moveTo>
                  <a:cubicBezTo>
                    <a:pt x="119" y="96"/>
                    <a:pt x="214" y="155"/>
                    <a:pt x="298" y="179"/>
                  </a:cubicBezTo>
                  <a:cubicBezTo>
                    <a:pt x="214" y="119"/>
                    <a:pt x="119" y="60"/>
                    <a:pt x="0" y="0"/>
                  </a:cubicBezTo>
                  <a:close/>
                </a:path>
              </a:pathLst>
            </a:custGeom>
            <a:solidFill>
              <a:srgbClr val="FFC8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1959;p55">
              <a:extLst>
                <a:ext uri="{FF2B5EF4-FFF2-40B4-BE49-F238E27FC236}">
                  <a16:creationId xmlns:a16="http://schemas.microsoft.com/office/drawing/2014/main" id="{B047D660-91FA-458B-A830-ED67253ADC92}"/>
                </a:ext>
              </a:extLst>
            </p:cNvPr>
            <p:cNvSpPr/>
            <p:nvPr/>
          </p:nvSpPr>
          <p:spPr>
            <a:xfrm>
              <a:off x="3196048" y="2107547"/>
              <a:ext cx="22552" cy="27694"/>
            </a:xfrm>
            <a:custGeom>
              <a:avLst/>
              <a:gdLst/>
              <a:ahLst/>
              <a:cxnLst/>
              <a:rect l="l" t="t" r="r" b="b"/>
              <a:pathLst>
                <a:path w="728" h="894" extrusionOk="0">
                  <a:moveTo>
                    <a:pt x="370" y="0"/>
                  </a:moveTo>
                  <a:cubicBezTo>
                    <a:pt x="168" y="0"/>
                    <a:pt x="1" y="191"/>
                    <a:pt x="1" y="441"/>
                  </a:cubicBezTo>
                  <a:cubicBezTo>
                    <a:pt x="1" y="679"/>
                    <a:pt x="168" y="893"/>
                    <a:pt x="358" y="893"/>
                  </a:cubicBezTo>
                  <a:cubicBezTo>
                    <a:pt x="572" y="893"/>
                    <a:pt x="727" y="703"/>
                    <a:pt x="727" y="441"/>
                  </a:cubicBezTo>
                  <a:cubicBezTo>
                    <a:pt x="727" y="203"/>
                    <a:pt x="572" y="0"/>
                    <a:pt x="3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1960;p55">
              <a:extLst>
                <a:ext uri="{FF2B5EF4-FFF2-40B4-BE49-F238E27FC236}">
                  <a16:creationId xmlns:a16="http://schemas.microsoft.com/office/drawing/2014/main" id="{6377A76A-7C3A-4042-A403-3F2884D29918}"/>
                </a:ext>
              </a:extLst>
            </p:cNvPr>
            <p:cNvSpPr/>
            <p:nvPr/>
          </p:nvSpPr>
          <p:spPr>
            <a:xfrm>
              <a:off x="3199734" y="2126011"/>
              <a:ext cx="11121" cy="7373"/>
            </a:xfrm>
            <a:custGeom>
              <a:avLst/>
              <a:gdLst/>
              <a:ahLst/>
              <a:cxnLst/>
              <a:rect l="l" t="t" r="r" b="b"/>
              <a:pathLst>
                <a:path w="359" h="238" extrusionOk="0">
                  <a:moveTo>
                    <a:pt x="142" y="0"/>
                  </a:moveTo>
                  <a:cubicBezTo>
                    <a:pt x="86" y="0"/>
                    <a:pt x="45" y="19"/>
                    <a:pt x="37" y="59"/>
                  </a:cubicBezTo>
                  <a:cubicBezTo>
                    <a:pt x="1" y="119"/>
                    <a:pt x="60" y="190"/>
                    <a:pt x="132" y="226"/>
                  </a:cubicBezTo>
                  <a:cubicBezTo>
                    <a:pt x="162" y="233"/>
                    <a:pt x="191" y="237"/>
                    <a:pt x="217" y="237"/>
                  </a:cubicBezTo>
                  <a:cubicBezTo>
                    <a:pt x="274" y="237"/>
                    <a:pt x="318" y="219"/>
                    <a:pt x="334" y="178"/>
                  </a:cubicBezTo>
                  <a:cubicBezTo>
                    <a:pt x="358" y="119"/>
                    <a:pt x="310" y="47"/>
                    <a:pt x="227" y="12"/>
                  </a:cubicBezTo>
                  <a:cubicBezTo>
                    <a:pt x="197" y="4"/>
                    <a:pt x="168" y="0"/>
                    <a:pt x="142" y="0"/>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1961;p55">
              <a:extLst>
                <a:ext uri="{FF2B5EF4-FFF2-40B4-BE49-F238E27FC236}">
                  <a16:creationId xmlns:a16="http://schemas.microsoft.com/office/drawing/2014/main" id="{69F7D16D-D9EF-4505-945B-BBCF696B5083}"/>
                </a:ext>
              </a:extLst>
            </p:cNvPr>
            <p:cNvSpPr/>
            <p:nvPr/>
          </p:nvSpPr>
          <p:spPr>
            <a:xfrm>
              <a:off x="3184245" y="2089952"/>
              <a:ext cx="28809" cy="12081"/>
            </a:xfrm>
            <a:custGeom>
              <a:avLst/>
              <a:gdLst/>
              <a:ahLst/>
              <a:cxnLst/>
              <a:rect l="l" t="t" r="r" b="b"/>
              <a:pathLst>
                <a:path w="930" h="390" extrusionOk="0">
                  <a:moveTo>
                    <a:pt x="608" y="0"/>
                  </a:moveTo>
                  <a:cubicBezTo>
                    <a:pt x="116" y="0"/>
                    <a:pt x="9" y="368"/>
                    <a:pt x="1" y="389"/>
                  </a:cubicBezTo>
                  <a:lnTo>
                    <a:pt x="1" y="389"/>
                  </a:lnTo>
                  <a:cubicBezTo>
                    <a:pt x="201" y="82"/>
                    <a:pt x="529" y="28"/>
                    <a:pt x="737" y="28"/>
                  </a:cubicBezTo>
                  <a:cubicBezTo>
                    <a:pt x="852" y="28"/>
                    <a:pt x="930" y="45"/>
                    <a:pt x="930" y="45"/>
                  </a:cubicBezTo>
                  <a:cubicBezTo>
                    <a:pt x="807" y="13"/>
                    <a:pt x="700" y="0"/>
                    <a:pt x="608" y="0"/>
                  </a:cubicBezTo>
                  <a:close/>
                  <a:moveTo>
                    <a:pt x="1" y="389"/>
                  </a:moveTo>
                  <a:cubicBezTo>
                    <a:pt x="1" y="389"/>
                    <a:pt x="1" y="390"/>
                    <a:pt x="1" y="390"/>
                  </a:cubicBezTo>
                  <a:cubicBezTo>
                    <a:pt x="1" y="390"/>
                    <a:pt x="1" y="390"/>
                    <a:pt x="1" y="390"/>
                  </a:cubicBezTo>
                  <a:cubicBezTo>
                    <a:pt x="1" y="390"/>
                    <a:pt x="1" y="390"/>
                    <a:pt x="1" y="389"/>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1962;p55">
              <a:extLst>
                <a:ext uri="{FF2B5EF4-FFF2-40B4-BE49-F238E27FC236}">
                  <a16:creationId xmlns:a16="http://schemas.microsoft.com/office/drawing/2014/main" id="{86AB8C66-B3D5-4263-A51A-033FCF3CA10B}"/>
                </a:ext>
              </a:extLst>
            </p:cNvPr>
            <p:cNvSpPr/>
            <p:nvPr/>
          </p:nvSpPr>
          <p:spPr>
            <a:xfrm>
              <a:off x="3162498" y="2038620"/>
              <a:ext cx="71589" cy="43585"/>
            </a:xfrm>
            <a:custGeom>
              <a:avLst/>
              <a:gdLst/>
              <a:ahLst/>
              <a:cxnLst/>
              <a:rect l="l" t="t" r="r" b="b"/>
              <a:pathLst>
                <a:path w="2311" h="1407" extrusionOk="0">
                  <a:moveTo>
                    <a:pt x="1243" y="1"/>
                  </a:moveTo>
                  <a:cubicBezTo>
                    <a:pt x="1133" y="1"/>
                    <a:pt x="1020" y="16"/>
                    <a:pt x="905" y="47"/>
                  </a:cubicBezTo>
                  <a:cubicBezTo>
                    <a:pt x="346" y="213"/>
                    <a:pt x="0" y="737"/>
                    <a:pt x="131" y="1213"/>
                  </a:cubicBezTo>
                  <a:cubicBezTo>
                    <a:pt x="170" y="1354"/>
                    <a:pt x="227" y="1406"/>
                    <a:pt x="303" y="1406"/>
                  </a:cubicBezTo>
                  <a:cubicBezTo>
                    <a:pt x="485" y="1406"/>
                    <a:pt x="776" y="1105"/>
                    <a:pt x="1179" y="987"/>
                  </a:cubicBezTo>
                  <a:cubicBezTo>
                    <a:pt x="1739" y="820"/>
                    <a:pt x="2310" y="1094"/>
                    <a:pt x="2167" y="618"/>
                  </a:cubicBezTo>
                  <a:cubicBezTo>
                    <a:pt x="2063" y="237"/>
                    <a:pt x="1683" y="1"/>
                    <a:pt x="12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1963;p55">
              <a:extLst>
                <a:ext uri="{FF2B5EF4-FFF2-40B4-BE49-F238E27FC236}">
                  <a16:creationId xmlns:a16="http://schemas.microsoft.com/office/drawing/2014/main" id="{62D61E8A-5C41-4897-A58E-A4B7D1C201AB}"/>
                </a:ext>
              </a:extLst>
            </p:cNvPr>
            <p:cNvSpPr/>
            <p:nvPr/>
          </p:nvSpPr>
          <p:spPr>
            <a:xfrm>
              <a:off x="3111228" y="2137039"/>
              <a:ext cx="53498" cy="31039"/>
            </a:xfrm>
            <a:custGeom>
              <a:avLst/>
              <a:gdLst/>
              <a:ahLst/>
              <a:cxnLst/>
              <a:rect l="l" t="t" r="r" b="b"/>
              <a:pathLst>
                <a:path w="1727" h="1002" extrusionOk="0">
                  <a:moveTo>
                    <a:pt x="832" y="0"/>
                  </a:moveTo>
                  <a:cubicBezTo>
                    <a:pt x="373" y="0"/>
                    <a:pt x="0" y="211"/>
                    <a:pt x="0" y="489"/>
                  </a:cubicBezTo>
                  <a:cubicBezTo>
                    <a:pt x="0" y="763"/>
                    <a:pt x="370" y="1001"/>
                    <a:pt x="846" y="1001"/>
                  </a:cubicBezTo>
                  <a:cubicBezTo>
                    <a:pt x="858" y="1001"/>
                    <a:pt x="870" y="1001"/>
                    <a:pt x="882" y="1001"/>
                  </a:cubicBezTo>
                  <a:cubicBezTo>
                    <a:pt x="1342" y="1001"/>
                    <a:pt x="1715" y="779"/>
                    <a:pt x="1715" y="501"/>
                  </a:cubicBezTo>
                  <a:cubicBezTo>
                    <a:pt x="1727" y="227"/>
                    <a:pt x="1346" y="1"/>
                    <a:pt x="870" y="1"/>
                  </a:cubicBezTo>
                  <a:cubicBezTo>
                    <a:pt x="857" y="1"/>
                    <a:pt x="844" y="0"/>
                    <a:pt x="832"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1964;p55">
              <a:extLst>
                <a:ext uri="{FF2B5EF4-FFF2-40B4-BE49-F238E27FC236}">
                  <a16:creationId xmlns:a16="http://schemas.microsoft.com/office/drawing/2014/main" id="{94714828-5A9E-462E-BA15-E2ED8DC166D4}"/>
                </a:ext>
              </a:extLst>
            </p:cNvPr>
            <p:cNvSpPr/>
            <p:nvPr/>
          </p:nvSpPr>
          <p:spPr>
            <a:xfrm>
              <a:off x="3418475" y="2139610"/>
              <a:ext cx="52755" cy="31039"/>
            </a:xfrm>
            <a:custGeom>
              <a:avLst/>
              <a:gdLst/>
              <a:ahLst/>
              <a:cxnLst/>
              <a:rect l="l" t="t" r="r" b="b"/>
              <a:pathLst>
                <a:path w="1703" h="1002" extrusionOk="0">
                  <a:moveTo>
                    <a:pt x="822" y="1"/>
                  </a:moveTo>
                  <a:cubicBezTo>
                    <a:pt x="362" y="1"/>
                    <a:pt x="0" y="223"/>
                    <a:pt x="0" y="501"/>
                  </a:cubicBezTo>
                  <a:cubicBezTo>
                    <a:pt x="0" y="763"/>
                    <a:pt x="369" y="1001"/>
                    <a:pt x="846" y="1001"/>
                  </a:cubicBezTo>
                  <a:cubicBezTo>
                    <a:pt x="858" y="1002"/>
                    <a:pt x="870" y="1002"/>
                    <a:pt x="882" y="1002"/>
                  </a:cubicBezTo>
                  <a:cubicBezTo>
                    <a:pt x="1341" y="1002"/>
                    <a:pt x="1703" y="780"/>
                    <a:pt x="1703" y="513"/>
                  </a:cubicBezTo>
                  <a:cubicBezTo>
                    <a:pt x="1703" y="227"/>
                    <a:pt x="1322" y="1"/>
                    <a:pt x="858" y="1"/>
                  </a:cubicBezTo>
                  <a:cubicBezTo>
                    <a:pt x="846" y="1"/>
                    <a:pt x="834" y="1"/>
                    <a:pt x="822"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1965;p55">
              <a:extLst>
                <a:ext uri="{FF2B5EF4-FFF2-40B4-BE49-F238E27FC236}">
                  <a16:creationId xmlns:a16="http://schemas.microsoft.com/office/drawing/2014/main" id="{83398A16-520C-48EA-B0B2-760AC12EF4B9}"/>
                </a:ext>
              </a:extLst>
            </p:cNvPr>
            <p:cNvSpPr/>
            <p:nvPr/>
          </p:nvSpPr>
          <p:spPr>
            <a:xfrm>
              <a:off x="3249548" y="2170620"/>
              <a:ext cx="30637" cy="21808"/>
            </a:xfrm>
            <a:custGeom>
              <a:avLst/>
              <a:gdLst/>
              <a:ahLst/>
              <a:cxnLst/>
              <a:rect l="l" t="t" r="r" b="b"/>
              <a:pathLst>
                <a:path w="989" h="704" extrusionOk="0">
                  <a:moveTo>
                    <a:pt x="988" y="0"/>
                  </a:moveTo>
                  <a:lnTo>
                    <a:pt x="988" y="0"/>
                  </a:lnTo>
                  <a:cubicBezTo>
                    <a:pt x="721" y="167"/>
                    <a:pt x="474" y="209"/>
                    <a:pt x="293" y="209"/>
                  </a:cubicBezTo>
                  <a:cubicBezTo>
                    <a:pt x="113" y="209"/>
                    <a:pt x="0" y="167"/>
                    <a:pt x="0" y="167"/>
                  </a:cubicBezTo>
                  <a:lnTo>
                    <a:pt x="0" y="167"/>
                  </a:lnTo>
                  <a:cubicBezTo>
                    <a:pt x="128" y="566"/>
                    <a:pt x="271" y="704"/>
                    <a:pt x="407" y="704"/>
                  </a:cubicBezTo>
                  <a:cubicBezTo>
                    <a:pt x="714" y="704"/>
                    <a:pt x="988" y="1"/>
                    <a:pt x="988"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1966;p55">
              <a:extLst>
                <a:ext uri="{FF2B5EF4-FFF2-40B4-BE49-F238E27FC236}">
                  <a16:creationId xmlns:a16="http://schemas.microsoft.com/office/drawing/2014/main" id="{B15FB111-45F2-4DDE-B195-7610B28DC0AE}"/>
                </a:ext>
              </a:extLst>
            </p:cNvPr>
            <p:cNvSpPr/>
            <p:nvPr/>
          </p:nvSpPr>
          <p:spPr>
            <a:xfrm>
              <a:off x="3213829" y="2054047"/>
              <a:ext cx="68925" cy="122950"/>
            </a:xfrm>
            <a:custGeom>
              <a:avLst/>
              <a:gdLst/>
              <a:ahLst/>
              <a:cxnLst/>
              <a:rect l="l" t="t" r="r" b="b"/>
              <a:pathLst>
                <a:path w="2225" h="3969" extrusionOk="0">
                  <a:moveTo>
                    <a:pt x="2034" y="1"/>
                  </a:moveTo>
                  <a:cubicBezTo>
                    <a:pt x="2034" y="3"/>
                    <a:pt x="2058" y="2156"/>
                    <a:pt x="1725" y="2704"/>
                  </a:cubicBezTo>
                  <a:cubicBezTo>
                    <a:pt x="1650" y="2820"/>
                    <a:pt x="1571" y="2862"/>
                    <a:pt x="1488" y="2862"/>
                  </a:cubicBezTo>
                  <a:cubicBezTo>
                    <a:pt x="1266" y="2862"/>
                    <a:pt x="1013" y="2557"/>
                    <a:pt x="726" y="2557"/>
                  </a:cubicBezTo>
                  <a:cubicBezTo>
                    <a:pt x="626" y="2557"/>
                    <a:pt x="523" y="2594"/>
                    <a:pt x="415" y="2692"/>
                  </a:cubicBezTo>
                  <a:cubicBezTo>
                    <a:pt x="0" y="3070"/>
                    <a:pt x="627" y="3969"/>
                    <a:pt x="1462" y="3969"/>
                  </a:cubicBezTo>
                  <a:cubicBezTo>
                    <a:pt x="1706" y="3969"/>
                    <a:pt x="1967" y="3892"/>
                    <a:pt x="2225" y="3704"/>
                  </a:cubicBezTo>
                  <a:lnTo>
                    <a:pt x="2034"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1967;p55">
              <a:extLst>
                <a:ext uri="{FF2B5EF4-FFF2-40B4-BE49-F238E27FC236}">
                  <a16:creationId xmlns:a16="http://schemas.microsoft.com/office/drawing/2014/main" id="{C601BBD5-3519-4C0D-82F7-6F23D485F5C2}"/>
                </a:ext>
              </a:extLst>
            </p:cNvPr>
            <p:cNvSpPr/>
            <p:nvPr/>
          </p:nvSpPr>
          <p:spPr>
            <a:xfrm>
              <a:off x="3218941" y="2054047"/>
              <a:ext cx="63814" cy="124375"/>
            </a:xfrm>
            <a:custGeom>
              <a:avLst/>
              <a:gdLst/>
              <a:ahLst/>
              <a:cxnLst/>
              <a:rect l="l" t="t" r="r" b="b"/>
              <a:pathLst>
                <a:path w="2060" h="4015" extrusionOk="0">
                  <a:moveTo>
                    <a:pt x="1869" y="1"/>
                  </a:moveTo>
                  <a:cubicBezTo>
                    <a:pt x="1857" y="299"/>
                    <a:pt x="1834" y="596"/>
                    <a:pt x="1822" y="870"/>
                  </a:cubicBezTo>
                  <a:cubicBezTo>
                    <a:pt x="1786" y="1168"/>
                    <a:pt x="1774" y="1465"/>
                    <a:pt x="1726" y="1751"/>
                  </a:cubicBezTo>
                  <a:cubicBezTo>
                    <a:pt x="1691" y="2037"/>
                    <a:pt x="1655" y="2335"/>
                    <a:pt x="1536" y="2585"/>
                  </a:cubicBezTo>
                  <a:cubicBezTo>
                    <a:pt x="1512" y="2656"/>
                    <a:pt x="1476" y="2704"/>
                    <a:pt x="1429" y="2751"/>
                  </a:cubicBezTo>
                  <a:cubicBezTo>
                    <a:pt x="1393" y="2799"/>
                    <a:pt x="1345" y="2799"/>
                    <a:pt x="1286" y="2799"/>
                  </a:cubicBezTo>
                  <a:cubicBezTo>
                    <a:pt x="1167" y="2763"/>
                    <a:pt x="1048" y="2680"/>
                    <a:pt x="917" y="2608"/>
                  </a:cubicBezTo>
                  <a:cubicBezTo>
                    <a:pt x="809" y="2546"/>
                    <a:pt x="695" y="2496"/>
                    <a:pt x="568" y="2496"/>
                  </a:cubicBezTo>
                  <a:cubicBezTo>
                    <a:pt x="527" y="2496"/>
                    <a:pt x="484" y="2502"/>
                    <a:pt x="441" y="2513"/>
                  </a:cubicBezTo>
                  <a:cubicBezTo>
                    <a:pt x="393" y="2513"/>
                    <a:pt x="357" y="2537"/>
                    <a:pt x="322" y="2561"/>
                  </a:cubicBezTo>
                  <a:cubicBezTo>
                    <a:pt x="274" y="2573"/>
                    <a:pt x="238" y="2608"/>
                    <a:pt x="214" y="2632"/>
                  </a:cubicBezTo>
                  <a:cubicBezTo>
                    <a:pt x="155" y="2692"/>
                    <a:pt x="95" y="2763"/>
                    <a:pt x="60" y="2835"/>
                  </a:cubicBezTo>
                  <a:cubicBezTo>
                    <a:pt x="0" y="3001"/>
                    <a:pt x="36" y="3180"/>
                    <a:pt x="107" y="3311"/>
                  </a:cubicBezTo>
                  <a:cubicBezTo>
                    <a:pt x="167" y="3466"/>
                    <a:pt x="274" y="3585"/>
                    <a:pt x="393" y="3692"/>
                  </a:cubicBezTo>
                  <a:cubicBezTo>
                    <a:pt x="619" y="3882"/>
                    <a:pt x="929" y="4013"/>
                    <a:pt x="1226" y="4013"/>
                  </a:cubicBezTo>
                  <a:cubicBezTo>
                    <a:pt x="1241" y="4014"/>
                    <a:pt x="1255" y="4014"/>
                    <a:pt x="1269" y="4014"/>
                  </a:cubicBezTo>
                  <a:cubicBezTo>
                    <a:pt x="1563" y="4014"/>
                    <a:pt x="1844" y="3897"/>
                    <a:pt x="2060" y="3716"/>
                  </a:cubicBezTo>
                  <a:lnTo>
                    <a:pt x="2060" y="3716"/>
                  </a:lnTo>
                  <a:cubicBezTo>
                    <a:pt x="1846" y="3855"/>
                    <a:pt x="1585" y="3946"/>
                    <a:pt x="1327" y="3946"/>
                  </a:cubicBezTo>
                  <a:cubicBezTo>
                    <a:pt x="1297" y="3946"/>
                    <a:pt x="1268" y="3944"/>
                    <a:pt x="1238" y="3942"/>
                  </a:cubicBezTo>
                  <a:cubicBezTo>
                    <a:pt x="953" y="3930"/>
                    <a:pt x="691" y="3787"/>
                    <a:pt x="476" y="3597"/>
                  </a:cubicBezTo>
                  <a:cubicBezTo>
                    <a:pt x="393" y="3490"/>
                    <a:pt x="298" y="3370"/>
                    <a:pt x="238" y="3251"/>
                  </a:cubicBezTo>
                  <a:cubicBezTo>
                    <a:pt x="202" y="3132"/>
                    <a:pt x="167" y="3001"/>
                    <a:pt x="214" y="2882"/>
                  </a:cubicBezTo>
                  <a:cubicBezTo>
                    <a:pt x="226" y="2823"/>
                    <a:pt x="274" y="2775"/>
                    <a:pt x="322" y="2739"/>
                  </a:cubicBezTo>
                  <a:cubicBezTo>
                    <a:pt x="333" y="2716"/>
                    <a:pt x="357" y="2692"/>
                    <a:pt x="393" y="2680"/>
                  </a:cubicBezTo>
                  <a:cubicBezTo>
                    <a:pt x="417" y="2680"/>
                    <a:pt x="452" y="2644"/>
                    <a:pt x="476" y="2644"/>
                  </a:cubicBezTo>
                  <a:cubicBezTo>
                    <a:pt x="501" y="2639"/>
                    <a:pt x="526" y="2637"/>
                    <a:pt x="552" y="2637"/>
                  </a:cubicBezTo>
                  <a:cubicBezTo>
                    <a:pt x="653" y="2637"/>
                    <a:pt x="763" y="2673"/>
                    <a:pt x="857" y="2739"/>
                  </a:cubicBezTo>
                  <a:cubicBezTo>
                    <a:pt x="988" y="2811"/>
                    <a:pt x="1095" y="2894"/>
                    <a:pt x="1274" y="2942"/>
                  </a:cubicBezTo>
                  <a:cubicBezTo>
                    <a:pt x="1288" y="2944"/>
                    <a:pt x="1303" y="2945"/>
                    <a:pt x="1318" y="2945"/>
                  </a:cubicBezTo>
                  <a:cubicBezTo>
                    <a:pt x="1395" y="2945"/>
                    <a:pt x="1486" y="2920"/>
                    <a:pt x="1536" y="2870"/>
                  </a:cubicBezTo>
                  <a:cubicBezTo>
                    <a:pt x="1595" y="2811"/>
                    <a:pt x="1643" y="2739"/>
                    <a:pt x="1667" y="2656"/>
                  </a:cubicBezTo>
                  <a:cubicBezTo>
                    <a:pt x="1738" y="2513"/>
                    <a:pt x="1762" y="2358"/>
                    <a:pt x="1798" y="2216"/>
                  </a:cubicBezTo>
                  <a:cubicBezTo>
                    <a:pt x="1822" y="2061"/>
                    <a:pt x="1834" y="1918"/>
                    <a:pt x="1857" y="1763"/>
                  </a:cubicBezTo>
                  <a:cubicBezTo>
                    <a:pt x="1893" y="1168"/>
                    <a:pt x="1893" y="596"/>
                    <a:pt x="1869"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1968;p55">
              <a:extLst>
                <a:ext uri="{FF2B5EF4-FFF2-40B4-BE49-F238E27FC236}">
                  <a16:creationId xmlns:a16="http://schemas.microsoft.com/office/drawing/2014/main" id="{BBD7EADB-2D37-44BD-98FE-90D6DBEA73B6}"/>
                </a:ext>
              </a:extLst>
            </p:cNvPr>
            <p:cNvSpPr/>
            <p:nvPr/>
          </p:nvSpPr>
          <p:spPr>
            <a:xfrm>
              <a:off x="3295644" y="2186853"/>
              <a:ext cx="59291" cy="41448"/>
            </a:xfrm>
            <a:custGeom>
              <a:avLst/>
              <a:gdLst/>
              <a:ahLst/>
              <a:cxnLst/>
              <a:rect l="l" t="t" r="r" b="b"/>
              <a:pathLst>
                <a:path w="1914" h="1338" extrusionOk="0">
                  <a:moveTo>
                    <a:pt x="1906" y="0"/>
                  </a:moveTo>
                  <a:lnTo>
                    <a:pt x="1" y="179"/>
                  </a:lnTo>
                  <a:cubicBezTo>
                    <a:pt x="393" y="1044"/>
                    <a:pt x="730" y="1338"/>
                    <a:pt x="1008" y="1338"/>
                  </a:cubicBezTo>
                  <a:cubicBezTo>
                    <a:pt x="1597" y="1338"/>
                    <a:pt x="1914" y="8"/>
                    <a:pt x="190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1969;p55">
              <a:extLst>
                <a:ext uri="{FF2B5EF4-FFF2-40B4-BE49-F238E27FC236}">
                  <a16:creationId xmlns:a16="http://schemas.microsoft.com/office/drawing/2014/main" id="{A8EBE93F-33B0-4DCA-817A-6A3DCA2CB07B}"/>
                </a:ext>
              </a:extLst>
            </p:cNvPr>
            <p:cNvSpPr/>
            <p:nvPr/>
          </p:nvSpPr>
          <p:spPr>
            <a:xfrm>
              <a:off x="3074332" y="1993206"/>
              <a:ext cx="49471" cy="90021"/>
            </a:xfrm>
            <a:custGeom>
              <a:avLst/>
              <a:gdLst/>
              <a:ahLst/>
              <a:cxnLst/>
              <a:rect l="l" t="t" r="r" b="b"/>
              <a:pathLst>
                <a:path w="1597" h="2906" extrusionOk="0">
                  <a:moveTo>
                    <a:pt x="179" y="0"/>
                  </a:moveTo>
                  <a:cubicBezTo>
                    <a:pt x="1" y="1096"/>
                    <a:pt x="179" y="2906"/>
                    <a:pt x="179" y="2906"/>
                  </a:cubicBezTo>
                  <a:cubicBezTo>
                    <a:pt x="1203" y="1953"/>
                    <a:pt x="1596" y="346"/>
                    <a:pt x="1596" y="346"/>
                  </a:cubicBezTo>
                  <a:lnTo>
                    <a:pt x="17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1970;p55">
              <a:extLst>
                <a:ext uri="{FF2B5EF4-FFF2-40B4-BE49-F238E27FC236}">
                  <a16:creationId xmlns:a16="http://schemas.microsoft.com/office/drawing/2014/main" id="{378AA519-EAFB-465E-B2F1-4A4DCB539CEE}"/>
                </a:ext>
              </a:extLst>
            </p:cNvPr>
            <p:cNvSpPr/>
            <p:nvPr/>
          </p:nvSpPr>
          <p:spPr>
            <a:xfrm>
              <a:off x="3039450" y="1830382"/>
              <a:ext cx="487462" cy="267584"/>
            </a:xfrm>
            <a:custGeom>
              <a:avLst/>
              <a:gdLst/>
              <a:ahLst/>
              <a:cxnLst/>
              <a:rect l="l" t="t" r="r" b="b"/>
              <a:pathLst>
                <a:path w="15736" h="8638" extrusionOk="0">
                  <a:moveTo>
                    <a:pt x="4778" y="1"/>
                  </a:moveTo>
                  <a:cubicBezTo>
                    <a:pt x="4708" y="1"/>
                    <a:pt x="4626" y="6"/>
                    <a:pt x="4532" y="18"/>
                  </a:cubicBezTo>
                  <a:cubicBezTo>
                    <a:pt x="3091" y="196"/>
                    <a:pt x="2317" y="2899"/>
                    <a:pt x="2317" y="2899"/>
                  </a:cubicBezTo>
                  <a:cubicBezTo>
                    <a:pt x="2317" y="2899"/>
                    <a:pt x="2402" y="1378"/>
                    <a:pt x="1818" y="1378"/>
                  </a:cubicBezTo>
                  <a:cubicBezTo>
                    <a:pt x="1675" y="1378"/>
                    <a:pt x="1492" y="1469"/>
                    <a:pt x="1258" y="1697"/>
                  </a:cubicBezTo>
                  <a:cubicBezTo>
                    <a:pt x="67" y="2863"/>
                    <a:pt x="1246" y="4721"/>
                    <a:pt x="1246" y="4721"/>
                  </a:cubicBezTo>
                  <a:cubicBezTo>
                    <a:pt x="764" y="4427"/>
                    <a:pt x="491" y="4323"/>
                    <a:pt x="345" y="4323"/>
                  </a:cubicBezTo>
                  <a:cubicBezTo>
                    <a:pt x="0" y="4323"/>
                    <a:pt x="365" y="4899"/>
                    <a:pt x="365" y="4899"/>
                  </a:cubicBezTo>
                  <a:cubicBezTo>
                    <a:pt x="945" y="5636"/>
                    <a:pt x="1640" y="5915"/>
                    <a:pt x="2390" y="5915"/>
                  </a:cubicBezTo>
                  <a:cubicBezTo>
                    <a:pt x="4659" y="5915"/>
                    <a:pt x="7434" y="3370"/>
                    <a:pt x="9080" y="3244"/>
                  </a:cubicBezTo>
                  <a:cubicBezTo>
                    <a:pt x="9189" y="3236"/>
                    <a:pt x="9296" y="3232"/>
                    <a:pt x="9400" y="3232"/>
                  </a:cubicBezTo>
                  <a:cubicBezTo>
                    <a:pt x="11377" y="3232"/>
                    <a:pt x="12473" y="4661"/>
                    <a:pt x="12473" y="4661"/>
                  </a:cubicBezTo>
                  <a:cubicBezTo>
                    <a:pt x="11890" y="7757"/>
                    <a:pt x="14938" y="8638"/>
                    <a:pt x="14938" y="8638"/>
                  </a:cubicBezTo>
                  <a:lnTo>
                    <a:pt x="14938" y="7400"/>
                  </a:lnTo>
                  <a:lnTo>
                    <a:pt x="15236" y="7328"/>
                  </a:lnTo>
                  <a:cubicBezTo>
                    <a:pt x="15236" y="7328"/>
                    <a:pt x="15736" y="4768"/>
                    <a:pt x="15355" y="4078"/>
                  </a:cubicBezTo>
                  <a:cubicBezTo>
                    <a:pt x="15024" y="3507"/>
                    <a:pt x="14381" y="3146"/>
                    <a:pt x="14186" y="3046"/>
                  </a:cubicBezTo>
                  <a:lnTo>
                    <a:pt x="14186" y="3046"/>
                  </a:lnTo>
                  <a:cubicBezTo>
                    <a:pt x="14410" y="3155"/>
                    <a:pt x="15223" y="3541"/>
                    <a:pt x="15521" y="3541"/>
                  </a:cubicBezTo>
                  <a:cubicBezTo>
                    <a:pt x="15628" y="3541"/>
                    <a:pt x="15668" y="3492"/>
                    <a:pt x="15593" y="3363"/>
                  </a:cubicBezTo>
                  <a:cubicBezTo>
                    <a:pt x="15271" y="2816"/>
                    <a:pt x="13926" y="2685"/>
                    <a:pt x="13926" y="2685"/>
                  </a:cubicBezTo>
                  <a:cubicBezTo>
                    <a:pt x="13926" y="2685"/>
                    <a:pt x="15533" y="2328"/>
                    <a:pt x="14938" y="2185"/>
                  </a:cubicBezTo>
                  <a:cubicBezTo>
                    <a:pt x="14845" y="2164"/>
                    <a:pt x="14756" y="2155"/>
                    <a:pt x="14672" y="2155"/>
                  </a:cubicBezTo>
                  <a:cubicBezTo>
                    <a:pt x="14229" y="2155"/>
                    <a:pt x="13926" y="2399"/>
                    <a:pt x="13926" y="2399"/>
                  </a:cubicBezTo>
                  <a:cubicBezTo>
                    <a:pt x="13510" y="609"/>
                    <a:pt x="11789" y="87"/>
                    <a:pt x="9922" y="87"/>
                  </a:cubicBezTo>
                  <a:cubicBezTo>
                    <a:pt x="7305" y="87"/>
                    <a:pt x="4401" y="1113"/>
                    <a:pt x="4401" y="1113"/>
                  </a:cubicBezTo>
                  <a:cubicBezTo>
                    <a:pt x="4401" y="1113"/>
                    <a:pt x="5773" y="1"/>
                    <a:pt x="477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1971;p55">
              <a:extLst>
                <a:ext uri="{FF2B5EF4-FFF2-40B4-BE49-F238E27FC236}">
                  <a16:creationId xmlns:a16="http://schemas.microsoft.com/office/drawing/2014/main" id="{643CEB9B-598D-4DAB-9087-6C525DA3E695}"/>
                </a:ext>
              </a:extLst>
            </p:cNvPr>
            <p:cNvSpPr/>
            <p:nvPr/>
          </p:nvSpPr>
          <p:spPr>
            <a:xfrm>
              <a:off x="3205651" y="1919972"/>
              <a:ext cx="220219" cy="54830"/>
            </a:xfrm>
            <a:custGeom>
              <a:avLst/>
              <a:gdLst/>
              <a:ahLst/>
              <a:cxnLst/>
              <a:rect l="l" t="t" r="r" b="b"/>
              <a:pathLst>
                <a:path w="7109" h="1770" extrusionOk="0">
                  <a:moveTo>
                    <a:pt x="3110" y="1"/>
                  </a:moveTo>
                  <a:cubicBezTo>
                    <a:pt x="2672" y="1"/>
                    <a:pt x="2239" y="46"/>
                    <a:pt x="1822" y="150"/>
                  </a:cubicBezTo>
                  <a:cubicBezTo>
                    <a:pt x="1179" y="293"/>
                    <a:pt x="572" y="519"/>
                    <a:pt x="0" y="817"/>
                  </a:cubicBezTo>
                  <a:cubicBezTo>
                    <a:pt x="584" y="543"/>
                    <a:pt x="1191" y="340"/>
                    <a:pt x="1822" y="209"/>
                  </a:cubicBezTo>
                  <a:cubicBezTo>
                    <a:pt x="2231" y="123"/>
                    <a:pt x="2650" y="78"/>
                    <a:pt x="3073" y="78"/>
                  </a:cubicBezTo>
                  <a:cubicBezTo>
                    <a:pt x="3290" y="78"/>
                    <a:pt x="3509" y="90"/>
                    <a:pt x="3727" y="114"/>
                  </a:cubicBezTo>
                  <a:cubicBezTo>
                    <a:pt x="4370" y="174"/>
                    <a:pt x="4977" y="364"/>
                    <a:pt x="5561" y="650"/>
                  </a:cubicBezTo>
                  <a:cubicBezTo>
                    <a:pt x="5834" y="781"/>
                    <a:pt x="6120" y="948"/>
                    <a:pt x="6370" y="1138"/>
                  </a:cubicBezTo>
                  <a:cubicBezTo>
                    <a:pt x="6644" y="1317"/>
                    <a:pt x="6882" y="1531"/>
                    <a:pt x="7108" y="1769"/>
                  </a:cubicBezTo>
                  <a:cubicBezTo>
                    <a:pt x="6692" y="1269"/>
                    <a:pt x="6156" y="888"/>
                    <a:pt x="5596" y="590"/>
                  </a:cubicBezTo>
                  <a:cubicBezTo>
                    <a:pt x="5037" y="293"/>
                    <a:pt x="4394" y="102"/>
                    <a:pt x="3751" y="31"/>
                  </a:cubicBezTo>
                  <a:cubicBezTo>
                    <a:pt x="3537" y="11"/>
                    <a:pt x="3323" y="1"/>
                    <a:pt x="3110" y="1"/>
                  </a:cubicBezTo>
                  <a:close/>
                </a:path>
              </a:pathLst>
            </a:custGeom>
            <a:solidFill>
              <a:srgbClr val="6624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1972;p55">
              <a:extLst>
                <a:ext uri="{FF2B5EF4-FFF2-40B4-BE49-F238E27FC236}">
                  <a16:creationId xmlns:a16="http://schemas.microsoft.com/office/drawing/2014/main" id="{041A9D33-F690-4A18-897E-DEAB78546D1A}"/>
                </a:ext>
              </a:extLst>
            </p:cNvPr>
            <p:cNvSpPr/>
            <p:nvPr/>
          </p:nvSpPr>
          <p:spPr>
            <a:xfrm>
              <a:off x="2681005" y="2347958"/>
              <a:ext cx="253055" cy="384214"/>
            </a:xfrm>
            <a:custGeom>
              <a:avLst/>
              <a:gdLst/>
              <a:ahLst/>
              <a:cxnLst/>
              <a:rect l="l" t="t" r="r" b="b"/>
              <a:pathLst>
                <a:path w="8169" h="12403" extrusionOk="0">
                  <a:moveTo>
                    <a:pt x="7323" y="0"/>
                  </a:moveTo>
                  <a:cubicBezTo>
                    <a:pt x="7323" y="0"/>
                    <a:pt x="5192" y="453"/>
                    <a:pt x="4466" y="1143"/>
                  </a:cubicBezTo>
                  <a:cubicBezTo>
                    <a:pt x="3739" y="1846"/>
                    <a:pt x="608" y="8096"/>
                    <a:pt x="298" y="9489"/>
                  </a:cubicBezTo>
                  <a:cubicBezTo>
                    <a:pt x="1" y="10894"/>
                    <a:pt x="1715" y="12180"/>
                    <a:pt x="3382" y="12394"/>
                  </a:cubicBezTo>
                  <a:cubicBezTo>
                    <a:pt x="3423" y="12400"/>
                    <a:pt x="3464" y="12403"/>
                    <a:pt x="3506" y="12403"/>
                  </a:cubicBezTo>
                  <a:cubicBezTo>
                    <a:pt x="5199" y="12403"/>
                    <a:pt x="8168" y="8072"/>
                    <a:pt x="8168" y="8072"/>
                  </a:cubicBezTo>
                  <a:lnTo>
                    <a:pt x="73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252560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82"/>
        <p:cNvGrpSpPr/>
        <p:nvPr/>
      </p:nvGrpSpPr>
      <p:grpSpPr>
        <a:xfrm>
          <a:off x="0" y="0"/>
          <a:ext cx="0" cy="0"/>
          <a:chOff x="0" y="0"/>
          <a:chExt cx="0" cy="0"/>
        </a:xfrm>
      </p:grpSpPr>
      <p:sp>
        <p:nvSpPr>
          <p:cNvPr id="985" name="Google Shape;985;p45"/>
          <p:cNvSpPr/>
          <p:nvPr/>
        </p:nvSpPr>
        <p:spPr>
          <a:xfrm rot="-647259" flipH="1">
            <a:off x="3163989" y="1693614"/>
            <a:ext cx="1096333" cy="1011445"/>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45"/>
          <p:cNvSpPr/>
          <p:nvPr/>
        </p:nvSpPr>
        <p:spPr>
          <a:xfrm rot="647259">
            <a:off x="4883656" y="1693614"/>
            <a:ext cx="1096333" cy="1011445"/>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45"/>
          <p:cNvSpPr/>
          <p:nvPr/>
        </p:nvSpPr>
        <p:spPr>
          <a:xfrm rot="647259">
            <a:off x="1444323" y="1693614"/>
            <a:ext cx="1096333" cy="1011445"/>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45"/>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Whats Under the RLC?</a:t>
            </a:r>
            <a:endParaRPr dirty="0"/>
          </a:p>
        </p:txBody>
      </p:sp>
      <p:sp>
        <p:nvSpPr>
          <p:cNvPr id="989" name="Google Shape;989;p45"/>
          <p:cNvSpPr txBox="1"/>
          <p:nvPr/>
        </p:nvSpPr>
        <p:spPr>
          <a:xfrm>
            <a:off x="3258875" y="1923247"/>
            <a:ext cx="906600" cy="496200"/>
          </a:xfrm>
          <a:prstGeom prst="rect">
            <a:avLst/>
          </a:prstGeom>
          <a:noFill/>
          <a:ln>
            <a:noFill/>
          </a:ln>
        </p:spPr>
        <p:txBody>
          <a:bodyPr spcFirstLastPara="1" wrap="square" lIns="0" tIns="91425" rIns="0" bIns="91425" anchor="ctr" anchorCtr="0">
            <a:noAutofit/>
          </a:bodyPr>
          <a:lstStyle/>
          <a:p>
            <a:pPr marL="0" lvl="0" indent="0" algn="ctr" rtl="0">
              <a:spcBef>
                <a:spcPts val="0"/>
              </a:spcBef>
              <a:spcAft>
                <a:spcPts val="0"/>
              </a:spcAft>
              <a:buNone/>
            </a:pPr>
            <a:r>
              <a:rPr lang="en" sz="3000">
                <a:solidFill>
                  <a:schemeClr val="accent2"/>
                </a:solidFill>
                <a:latin typeface="Alegreya Sans"/>
                <a:ea typeface="Alegreya Sans"/>
                <a:cs typeface="Alegreya Sans"/>
                <a:sym typeface="Alegreya Sans"/>
              </a:rPr>
              <a:t>20%</a:t>
            </a:r>
            <a:endParaRPr sz="3000">
              <a:solidFill>
                <a:schemeClr val="accent2"/>
              </a:solidFill>
              <a:latin typeface="Alegreya Sans"/>
              <a:ea typeface="Alegreya Sans"/>
              <a:cs typeface="Alegreya Sans"/>
              <a:sym typeface="Alegreya Sans"/>
            </a:endParaRPr>
          </a:p>
        </p:txBody>
      </p:sp>
      <p:sp>
        <p:nvSpPr>
          <p:cNvPr id="990" name="Google Shape;990;p45"/>
          <p:cNvSpPr txBox="1"/>
          <p:nvPr/>
        </p:nvSpPr>
        <p:spPr>
          <a:xfrm>
            <a:off x="4978525" y="1910830"/>
            <a:ext cx="906600" cy="506700"/>
          </a:xfrm>
          <a:prstGeom prst="rect">
            <a:avLst/>
          </a:prstGeom>
          <a:noFill/>
          <a:ln>
            <a:noFill/>
          </a:ln>
        </p:spPr>
        <p:txBody>
          <a:bodyPr spcFirstLastPara="1" wrap="square" lIns="0" tIns="91425" rIns="0" bIns="91425" anchor="ctr" anchorCtr="0">
            <a:noAutofit/>
          </a:bodyPr>
          <a:lstStyle/>
          <a:p>
            <a:pPr marL="0" lvl="0" indent="0" algn="ctr" rtl="0">
              <a:spcBef>
                <a:spcPts val="0"/>
              </a:spcBef>
              <a:spcAft>
                <a:spcPts val="0"/>
              </a:spcAft>
              <a:buNone/>
            </a:pPr>
            <a:r>
              <a:rPr lang="en" sz="3000" dirty="0">
                <a:solidFill>
                  <a:schemeClr val="accent1"/>
                </a:solidFill>
                <a:latin typeface="Alegreya Sans"/>
                <a:ea typeface="Alegreya Sans"/>
                <a:cs typeface="Alegreya Sans"/>
                <a:sym typeface="Alegreya Sans"/>
              </a:rPr>
              <a:t>30%</a:t>
            </a:r>
            <a:endParaRPr sz="3000" dirty="0">
              <a:solidFill>
                <a:schemeClr val="accent1"/>
              </a:solidFill>
              <a:latin typeface="Alegreya Sans"/>
              <a:ea typeface="Alegreya Sans"/>
              <a:cs typeface="Alegreya Sans"/>
              <a:sym typeface="Alegreya Sans"/>
            </a:endParaRPr>
          </a:p>
        </p:txBody>
      </p:sp>
      <p:sp>
        <p:nvSpPr>
          <p:cNvPr id="991" name="Google Shape;991;p45"/>
          <p:cNvSpPr txBox="1"/>
          <p:nvPr/>
        </p:nvSpPr>
        <p:spPr>
          <a:xfrm>
            <a:off x="3055174" y="2879100"/>
            <a:ext cx="1314000" cy="370500"/>
          </a:xfrm>
          <a:prstGeom prst="rect">
            <a:avLst/>
          </a:prstGeom>
          <a:noFill/>
          <a:ln>
            <a:noFill/>
          </a:ln>
        </p:spPr>
        <p:txBody>
          <a:bodyPr spcFirstLastPara="1" wrap="square" lIns="0" tIns="91425" rIns="0" bIns="91425" anchor="ctr" anchorCtr="0">
            <a:noAutofit/>
          </a:bodyPr>
          <a:lstStyle/>
          <a:p>
            <a:pPr marL="0" lvl="0" indent="0" algn="ctr" rtl="0">
              <a:lnSpc>
                <a:spcPct val="80000"/>
              </a:lnSpc>
              <a:spcBef>
                <a:spcPts val="0"/>
              </a:spcBef>
              <a:spcAft>
                <a:spcPts val="0"/>
              </a:spcAft>
              <a:buNone/>
            </a:pPr>
            <a:r>
              <a:rPr lang="en" sz="2000" dirty="0">
                <a:solidFill>
                  <a:srgbClr val="3D3C3B"/>
                </a:solidFill>
                <a:latin typeface="Alegreya Sans"/>
                <a:ea typeface="Alegreya Sans"/>
                <a:cs typeface="Alegreya Sans"/>
                <a:sym typeface="Alegreya Sans"/>
              </a:rPr>
              <a:t>Writing</a:t>
            </a:r>
            <a:endParaRPr sz="2000" dirty="0">
              <a:solidFill>
                <a:srgbClr val="3D3C3B"/>
              </a:solidFill>
              <a:latin typeface="Alegreya Sans"/>
              <a:ea typeface="Alegreya Sans"/>
              <a:cs typeface="Alegreya Sans"/>
              <a:sym typeface="Alegreya Sans"/>
            </a:endParaRPr>
          </a:p>
        </p:txBody>
      </p:sp>
      <p:sp>
        <p:nvSpPr>
          <p:cNvPr id="992" name="Google Shape;992;p45"/>
          <p:cNvSpPr txBox="1"/>
          <p:nvPr/>
        </p:nvSpPr>
        <p:spPr>
          <a:xfrm>
            <a:off x="3055184" y="3198326"/>
            <a:ext cx="1314000" cy="786300"/>
          </a:xfrm>
          <a:prstGeom prst="rect">
            <a:avLst/>
          </a:prstGeom>
          <a:noFill/>
          <a:ln>
            <a:noFill/>
          </a:ln>
        </p:spPr>
        <p:txBody>
          <a:bodyPr spcFirstLastPara="1" wrap="square" lIns="0" tIns="91425" rIns="0" bIns="91425" anchor="ctr" anchorCtr="0">
            <a:noAutofit/>
          </a:bodyPr>
          <a:lstStyle/>
          <a:p>
            <a:pPr marL="0" lvl="0" indent="0" algn="ctr" rtl="0">
              <a:spcBef>
                <a:spcPts val="0"/>
              </a:spcBef>
              <a:spcAft>
                <a:spcPts val="0"/>
              </a:spcAft>
              <a:buNone/>
            </a:pPr>
            <a:r>
              <a:rPr lang="en">
                <a:solidFill>
                  <a:srgbClr val="6A6D70"/>
                </a:solidFill>
                <a:latin typeface="PT Sans"/>
                <a:ea typeface="PT Sans"/>
                <a:cs typeface="PT Sans"/>
                <a:sym typeface="PT Sans"/>
              </a:rPr>
              <a:t>Mercury is the closest planet to the Sun</a:t>
            </a:r>
            <a:endParaRPr>
              <a:solidFill>
                <a:srgbClr val="6A6D70"/>
              </a:solidFill>
              <a:latin typeface="PT Sans"/>
              <a:ea typeface="PT Sans"/>
              <a:cs typeface="PT Sans"/>
              <a:sym typeface="PT Sans"/>
            </a:endParaRPr>
          </a:p>
        </p:txBody>
      </p:sp>
      <p:sp>
        <p:nvSpPr>
          <p:cNvPr id="995" name="Google Shape;995;p45"/>
          <p:cNvSpPr txBox="1"/>
          <p:nvPr/>
        </p:nvSpPr>
        <p:spPr>
          <a:xfrm>
            <a:off x="1335489" y="2879100"/>
            <a:ext cx="1314000" cy="370500"/>
          </a:xfrm>
          <a:prstGeom prst="rect">
            <a:avLst/>
          </a:prstGeom>
          <a:noFill/>
          <a:ln>
            <a:noFill/>
          </a:ln>
        </p:spPr>
        <p:txBody>
          <a:bodyPr spcFirstLastPara="1" wrap="square" lIns="0" tIns="91425" rIns="0" bIns="91425" anchor="ctr" anchorCtr="0">
            <a:noAutofit/>
          </a:bodyPr>
          <a:lstStyle/>
          <a:p>
            <a:pPr marL="0" lvl="0" indent="0" algn="ctr" rtl="0">
              <a:lnSpc>
                <a:spcPct val="80000"/>
              </a:lnSpc>
              <a:spcBef>
                <a:spcPts val="0"/>
              </a:spcBef>
              <a:spcAft>
                <a:spcPts val="0"/>
              </a:spcAft>
              <a:buNone/>
            </a:pPr>
            <a:r>
              <a:rPr lang="en" sz="2000" dirty="0">
                <a:solidFill>
                  <a:srgbClr val="3D3C3B"/>
                </a:solidFill>
                <a:latin typeface="Alegreya Sans"/>
                <a:ea typeface="Alegreya Sans"/>
                <a:cs typeface="Alegreya Sans"/>
                <a:sym typeface="Alegreya Sans"/>
              </a:rPr>
              <a:t>Math and Science </a:t>
            </a:r>
            <a:endParaRPr sz="2000" dirty="0">
              <a:solidFill>
                <a:srgbClr val="3D3C3B"/>
              </a:solidFill>
              <a:latin typeface="Alegreya Sans"/>
              <a:ea typeface="Alegreya Sans"/>
              <a:cs typeface="Alegreya Sans"/>
              <a:sym typeface="Alegreya Sans"/>
            </a:endParaRPr>
          </a:p>
        </p:txBody>
      </p:sp>
      <p:sp>
        <p:nvSpPr>
          <p:cNvPr id="996" name="Google Shape;996;p45"/>
          <p:cNvSpPr txBox="1"/>
          <p:nvPr/>
        </p:nvSpPr>
        <p:spPr>
          <a:xfrm>
            <a:off x="1335489" y="3198279"/>
            <a:ext cx="1314000" cy="786300"/>
          </a:xfrm>
          <a:prstGeom prst="rect">
            <a:avLst/>
          </a:prstGeom>
          <a:noFill/>
          <a:ln>
            <a:noFill/>
          </a:ln>
        </p:spPr>
        <p:txBody>
          <a:bodyPr spcFirstLastPara="1" wrap="square" lIns="0" tIns="91425" rIns="0" bIns="91425" anchor="ctr" anchorCtr="0">
            <a:noAutofit/>
          </a:bodyPr>
          <a:lstStyle/>
          <a:p>
            <a:pPr marL="0" lvl="0" indent="0" algn="ctr" rtl="0">
              <a:spcBef>
                <a:spcPts val="0"/>
              </a:spcBef>
              <a:spcAft>
                <a:spcPts val="0"/>
              </a:spcAft>
              <a:buNone/>
            </a:pPr>
            <a:r>
              <a:rPr lang="en" dirty="0">
                <a:solidFill>
                  <a:srgbClr val="6A6D70"/>
                </a:solidFill>
                <a:latin typeface="PT Sans"/>
                <a:ea typeface="PT Sans"/>
                <a:cs typeface="PT Sans"/>
                <a:sym typeface="PT Sans"/>
              </a:rPr>
              <a:t>Venus is the second planet from the Sun</a:t>
            </a:r>
            <a:endParaRPr dirty="0">
              <a:solidFill>
                <a:srgbClr val="6A6D70"/>
              </a:solidFill>
              <a:latin typeface="PT Sans"/>
              <a:ea typeface="PT Sans"/>
              <a:cs typeface="PT Sans"/>
              <a:sym typeface="PT Sans"/>
            </a:endParaRPr>
          </a:p>
        </p:txBody>
      </p:sp>
      <p:sp>
        <p:nvSpPr>
          <p:cNvPr id="997" name="Google Shape;997;p45"/>
          <p:cNvSpPr txBox="1"/>
          <p:nvPr/>
        </p:nvSpPr>
        <p:spPr>
          <a:xfrm>
            <a:off x="4774824" y="2879100"/>
            <a:ext cx="1314000" cy="370500"/>
          </a:xfrm>
          <a:prstGeom prst="rect">
            <a:avLst/>
          </a:prstGeom>
          <a:noFill/>
          <a:ln>
            <a:noFill/>
          </a:ln>
        </p:spPr>
        <p:txBody>
          <a:bodyPr spcFirstLastPara="1" wrap="square" lIns="0" tIns="91425" rIns="0" bIns="91425" anchor="ctr" anchorCtr="0">
            <a:noAutofit/>
          </a:bodyPr>
          <a:lstStyle/>
          <a:p>
            <a:pPr marL="0" lvl="0" indent="0" algn="ctr" rtl="0">
              <a:lnSpc>
                <a:spcPct val="80000"/>
              </a:lnSpc>
              <a:spcBef>
                <a:spcPts val="0"/>
              </a:spcBef>
              <a:spcAft>
                <a:spcPts val="0"/>
              </a:spcAft>
              <a:buNone/>
            </a:pPr>
            <a:r>
              <a:rPr lang="en" sz="2000" dirty="0">
                <a:solidFill>
                  <a:srgbClr val="3D3C3B"/>
                </a:solidFill>
                <a:latin typeface="Alegreya Sans"/>
                <a:ea typeface="Alegreya Sans"/>
                <a:cs typeface="Alegreya Sans"/>
                <a:sym typeface="Alegreya Sans"/>
              </a:rPr>
              <a:t>Biology</a:t>
            </a:r>
            <a:endParaRPr sz="2000" dirty="0">
              <a:solidFill>
                <a:srgbClr val="3D3C3B"/>
              </a:solidFill>
              <a:latin typeface="Alegreya Sans"/>
              <a:ea typeface="Alegreya Sans"/>
              <a:cs typeface="Alegreya Sans"/>
              <a:sym typeface="Alegreya Sans"/>
            </a:endParaRPr>
          </a:p>
        </p:txBody>
      </p:sp>
      <p:sp>
        <p:nvSpPr>
          <p:cNvPr id="998" name="Google Shape;998;p45"/>
          <p:cNvSpPr txBox="1"/>
          <p:nvPr/>
        </p:nvSpPr>
        <p:spPr>
          <a:xfrm>
            <a:off x="4774832" y="3198279"/>
            <a:ext cx="1314000" cy="786300"/>
          </a:xfrm>
          <a:prstGeom prst="rect">
            <a:avLst/>
          </a:prstGeom>
          <a:noFill/>
          <a:ln>
            <a:noFill/>
          </a:ln>
        </p:spPr>
        <p:txBody>
          <a:bodyPr spcFirstLastPara="1" wrap="square" lIns="0" tIns="91425" rIns="0" bIns="91425" anchor="ctr" anchorCtr="0">
            <a:noAutofit/>
          </a:bodyPr>
          <a:lstStyle/>
          <a:p>
            <a:pPr marL="0" lvl="0" indent="0" algn="ctr" rtl="0">
              <a:spcBef>
                <a:spcPts val="0"/>
              </a:spcBef>
              <a:spcAft>
                <a:spcPts val="0"/>
              </a:spcAft>
              <a:buNone/>
            </a:pPr>
            <a:r>
              <a:rPr lang="en" dirty="0">
                <a:solidFill>
                  <a:srgbClr val="6A6D70"/>
                </a:solidFill>
                <a:latin typeface="PT Sans"/>
                <a:ea typeface="PT Sans"/>
                <a:cs typeface="PT Sans"/>
                <a:sym typeface="PT Sans"/>
              </a:rPr>
              <a:t>Jupiter is the biggest planet in our Solar System</a:t>
            </a:r>
            <a:endParaRPr dirty="0">
              <a:solidFill>
                <a:srgbClr val="6A6D70"/>
              </a:solidFill>
              <a:latin typeface="PT Sans"/>
              <a:ea typeface="PT Sans"/>
              <a:cs typeface="PT Sans"/>
              <a:sym typeface="PT Sans"/>
            </a:endParaRPr>
          </a:p>
        </p:txBody>
      </p:sp>
      <p:sp>
        <p:nvSpPr>
          <p:cNvPr id="999" name="Google Shape;999;p45"/>
          <p:cNvSpPr txBox="1"/>
          <p:nvPr/>
        </p:nvSpPr>
        <p:spPr>
          <a:xfrm>
            <a:off x="1539189" y="1923247"/>
            <a:ext cx="906600" cy="496200"/>
          </a:xfrm>
          <a:prstGeom prst="rect">
            <a:avLst/>
          </a:prstGeom>
          <a:noFill/>
          <a:ln>
            <a:noFill/>
          </a:ln>
        </p:spPr>
        <p:txBody>
          <a:bodyPr spcFirstLastPara="1" wrap="square" lIns="0" tIns="91425" rIns="0" bIns="91425" anchor="ctr" anchorCtr="0">
            <a:noAutofit/>
          </a:bodyPr>
          <a:lstStyle/>
          <a:p>
            <a:pPr marL="0" lvl="0" indent="0" algn="ctr" rtl="0">
              <a:spcBef>
                <a:spcPts val="0"/>
              </a:spcBef>
              <a:spcAft>
                <a:spcPts val="0"/>
              </a:spcAft>
              <a:buNone/>
            </a:pPr>
            <a:r>
              <a:rPr lang="en" sz="3000">
                <a:solidFill>
                  <a:schemeClr val="accent4"/>
                </a:solidFill>
                <a:latin typeface="Alegreya Sans"/>
                <a:ea typeface="Alegreya Sans"/>
                <a:cs typeface="Alegreya Sans"/>
                <a:sym typeface="Alegreya Sans"/>
              </a:rPr>
              <a:t>10%</a:t>
            </a:r>
            <a:endParaRPr sz="3000">
              <a:solidFill>
                <a:schemeClr val="accent4"/>
              </a:solidFill>
              <a:latin typeface="Alegreya Sans"/>
              <a:ea typeface="Alegreya Sans"/>
              <a:cs typeface="Alegreya Sans"/>
              <a:sym typeface="Alegreya Sans"/>
            </a:endParaRPr>
          </a:p>
        </p:txBody>
      </p:sp>
      <p:grpSp>
        <p:nvGrpSpPr>
          <p:cNvPr id="19" name="Google Shape;1835;p55">
            <a:extLst>
              <a:ext uri="{FF2B5EF4-FFF2-40B4-BE49-F238E27FC236}">
                <a16:creationId xmlns:a16="http://schemas.microsoft.com/office/drawing/2014/main" id="{1E51DDD5-24FA-4265-9448-1D3CB9752D4B}"/>
              </a:ext>
            </a:extLst>
          </p:cNvPr>
          <p:cNvGrpSpPr/>
          <p:nvPr/>
        </p:nvGrpSpPr>
        <p:grpSpPr>
          <a:xfrm flipH="1">
            <a:off x="6542220" y="1396702"/>
            <a:ext cx="1809177" cy="2804039"/>
            <a:chOff x="4294400" y="1410262"/>
            <a:chExt cx="2035070" cy="3154149"/>
          </a:xfrm>
        </p:grpSpPr>
        <p:sp>
          <p:nvSpPr>
            <p:cNvPr id="20" name="Google Shape;1836;p55">
              <a:extLst>
                <a:ext uri="{FF2B5EF4-FFF2-40B4-BE49-F238E27FC236}">
                  <a16:creationId xmlns:a16="http://schemas.microsoft.com/office/drawing/2014/main" id="{C92F1A44-106F-4359-95E0-D9C6901729FD}"/>
                </a:ext>
              </a:extLst>
            </p:cNvPr>
            <p:cNvSpPr/>
            <p:nvPr/>
          </p:nvSpPr>
          <p:spPr>
            <a:xfrm>
              <a:off x="4408755" y="3363996"/>
              <a:ext cx="257810" cy="224231"/>
            </a:xfrm>
            <a:custGeom>
              <a:avLst/>
              <a:gdLst/>
              <a:ahLst/>
              <a:cxnLst/>
              <a:rect l="l" t="t" r="r" b="b"/>
              <a:pathLst>
                <a:path w="6764" h="5883" extrusionOk="0">
                  <a:moveTo>
                    <a:pt x="5383" y="1"/>
                  </a:moveTo>
                  <a:lnTo>
                    <a:pt x="25" y="5120"/>
                  </a:lnTo>
                  <a:lnTo>
                    <a:pt x="1" y="5882"/>
                  </a:lnTo>
                  <a:cubicBezTo>
                    <a:pt x="1508" y="4857"/>
                    <a:pt x="2944" y="4722"/>
                    <a:pt x="3597" y="4722"/>
                  </a:cubicBezTo>
                  <a:cubicBezTo>
                    <a:pt x="3832" y="4722"/>
                    <a:pt x="3966" y="4739"/>
                    <a:pt x="3966" y="4739"/>
                  </a:cubicBezTo>
                  <a:lnTo>
                    <a:pt x="6764" y="2072"/>
                  </a:lnTo>
                  <a:cubicBezTo>
                    <a:pt x="6264" y="941"/>
                    <a:pt x="5383" y="1"/>
                    <a:pt x="53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837;p55">
              <a:extLst>
                <a:ext uri="{FF2B5EF4-FFF2-40B4-BE49-F238E27FC236}">
                  <a16:creationId xmlns:a16="http://schemas.microsoft.com/office/drawing/2014/main" id="{89FD7E87-E544-47A1-B8EF-18531AC99985}"/>
                </a:ext>
              </a:extLst>
            </p:cNvPr>
            <p:cNvSpPr/>
            <p:nvPr/>
          </p:nvSpPr>
          <p:spPr>
            <a:xfrm>
              <a:off x="4409670" y="3363538"/>
              <a:ext cx="206964" cy="204716"/>
            </a:xfrm>
            <a:custGeom>
              <a:avLst/>
              <a:gdLst/>
              <a:ahLst/>
              <a:cxnLst/>
              <a:rect l="l" t="t" r="r" b="b"/>
              <a:pathLst>
                <a:path w="5430" h="5371" extrusionOk="0">
                  <a:moveTo>
                    <a:pt x="5359" y="1"/>
                  </a:moveTo>
                  <a:lnTo>
                    <a:pt x="1" y="5120"/>
                  </a:lnTo>
                  <a:lnTo>
                    <a:pt x="1" y="5370"/>
                  </a:lnTo>
                  <a:lnTo>
                    <a:pt x="5430" y="60"/>
                  </a:lnTo>
                  <a:lnTo>
                    <a:pt x="53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838;p55">
              <a:extLst>
                <a:ext uri="{FF2B5EF4-FFF2-40B4-BE49-F238E27FC236}">
                  <a16:creationId xmlns:a16="http://schemas.microsoft.com/office/drawing/2014/main" id="{295ECC2B-45FA-4765-8573-A335942F0BE0}"/>
                </a:ext>
              </a:extLst>
            </p:cNvPr>
            <p:cNvSpPr/>
            <p:nvPr/>
          </p:nvSpPr>
          <p:spPr>
            <a:xfrm>
              <a:off x="4615736" y="3420562"/>
              <a:ext cx="45395" cy="48749"/>
            </a:xfrm>
            <a:custGeom>
              <a:avLst/>
              <a:gdLst/>
              <a:ahLst/>
              <a:cxnLst/>
              <a:rect l="l" t="t" r="r" b="b"/>
              <a:pathLst>
                <a:path w="1191" h="1279" extrusionOk="0">
                  <a:moveTo>
                    <a:pt x="453" y="1"/>
                  </a:moveTo>
                  <a:cubicBezTo>
                    <a:pt x="371" y="1"/>
                    <a:pt x="297" y="35"/>
                    <a:pt x="238" y="112"/>
                  </a:cubicBezTo>
                  <a:cubicBezTo>
                    <a:pt x="0" y="422"/>
                    <a:pt x="607" y="1279"/>
                    <a:pt x="607" y="1279"/>
                  </a:cubicBezTo>
                  <a:lnTo>
                    <a:pt x="1191" y="707"/>
                  </a:lnTo>
                  <a:cubicBezTo>
                    <a:pt x="1012" y="314"/>
                    <a:pt x="699" y="1"/>
                    <a:pt x="4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839;p55">
              <a:extLst>
                <a:ext uri="{FF2B5EF4-FFF2-40B4-BE49-F238E27FC236}">
                  <a16:creationId xmlns:a16="http://schemas.microsoft.com/office/drawing/2014/main" id="{6849F6A0-34A1-4C16-988F-4143EC02B9D2}"/>
                </a:ext>
              </a:extLst>
            </p:cNvPr>
            <p:cNvSpPr/>
            <p:nvPr/>
          </p:nvSpPr>
          <p:spPr>
            <a:xfrm>
              <a:off x="5350044" y="4343836"/>
              <a:ext cx="267796" cy="220572"/>
            </a:xfrm>
            <a:custGeom>
              <a:avLst/>
              <a:gdLst/>
              <a:ahLst/>
              <a:cxnLst/>
              <a:rect l="l" t="t" r="r" b="b"/>
              <a:pathLst>
                <a:path w="7026" h="5787" extrusionOk="0">
                  <a:moveTo>
                    <a:pt x="1667" y="0"/>
                  </a:moveTo>
                  <a:cubicBezTo>
                    <a:pt x="703" y="774"/>
                    <a:pt x="0" y="1846"/>
                    <a:pt x="0" y="1846"/>
                  </a:cubicBezTo>
                  <a:lnTo>
                    <a:pt x="6287" y="5787"/>
                  </a:lnTo>
                  <a:lnTo>
                    <a:pt x="7025" y="5644"/>
                  </a:lnTo>
                  <a:cubicBezTo>
                    <a:pt x="5180" y="3989"/>
                    <a:pt x="4965" y="2072"/>
                    <a:pt x="4965" y="2072"/>
                  </a:cubicBezTo>
                  <a:lnTo>
                    <a:pt x="16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840;p55">
              <a:extLst>
                <a:ext uri="{FF2B5EF4-FFF2-40B4-BE49-F238E27FC236}">
                  <a16:creationId xmlns:a16="http://schemas.microsoft.com/office/drawing/2014/main" id="{85C7B899-4ECF-4036-AB89-B62E249B31AA}"/>
                </a:ext>
              </a:extLst>
            </p:cNvPr>
            <p:cNvSpPr/>
            <p:nvPr/>
          </p:nvSpPr>
          <p:spPr>
            <a:xfrm>
              <a:off x="5350502" y="4411456"/>
              <a:ext cx="248700" cy="152955"/>
            </a:xfrm>
            <a:custGeom>
              <a:avLst/>
              <a:gdLst/>
              <a:ahLst/>
              <a:cxnLst/>
              <a:rect l="l" t="t" r="r" b="b"/>
              <a:pathLst>
                <a:path w="6525" h="4013" extrusionOk="0">
                  <a:moveTo>
                    <a:pt x="36" y="0"/>
                  </a:moveTo>
                  <a:lnTo>
                    <a:pt x="0" y="72"/>
                  </a:lnTo>
                  <a:lnTo>
                    <a:pt x="6275" y="4013"/>
                  </a:lnTo>
                  <a:lnTo>
                    <a:pt x="6525" y="3953"/>
                  </a:lnTo>
                  <a:lnTo>
                    <a:pt x="36" y="0"/>
                  </a:lnTo>
                  <a:close/>
                </a:path>
              </a:pathLst>
            </a:custGeom>
            <a:solidFill>
              <a:srgbClr val="3D39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841;p55">
              <a:extLst>
                <a:ext uri="{FF2B5EF4-FFF2-40B4-BE49-F238E27FC236}">
                  <a16:creationId xmlns:a16="http://schemas.microsoft.com/office/drawing/2014/main" id="{1FD51BC9-744A-428A-B38C-98AC0AB1C3BA}"/>
                </a:ext>
              </a:extLst>
            </p:cNvPr>
            <p:cNvSpPr/>
            <p:nvPr/>
          </p:nvSpPr>
          <p:spPr>
            <a:xfrm>
              <a:off x="5394071" y="4347914"/>
              <a:ext cx="52675" cy="41545"/>
            </a:xfrm>
            <a:custGeom>
              <a:avLst/>
              <a:gdLst/>
              <a:ahLst/>
              <a:cxnLst/>
              <a:rect l="l" t="t" r="r" b="b"/>
              <a:pathLst>
                <a:path w="1382" h="1090" extrusionOk="0">
                  <a:moveTo>
                    <a:pt x="703" y="0"/>
                  </a:moveTo>
                  <a:cubicBezTo>
                    <a:pt x="250" y="358"/>
                    <a:pt x="0" y="917"/>
                    <a:pt x="358" y="1072"/>
                  </a:cubicBezTo>
                  <a:cubicBezTo>
                    <a:pt x="387" y="1084"/>
                    <a:pt x="419" y="1089"/>
                    <a:pt x="453" y="1089"/>
                  </a:cubicBezTo>
                  <a:cubicBezTo>
                    <a:pt x="821" y="1089"/>
                    <a:pt x="1382" y="429"/>
                    <a:pt x="1382" y="429"/>
                  </a:cubicBezTo>
                  <a:lnTo>
                    <a:pt x="70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842;p55">
              <a:extLst>
                <a:ext uri="{FF2B5EF4-FFF2-40B4-BE49-F238E27FC236}">
                  <a16:creationId xmlns:a16="http://schemas.microsoft.com/office/drawing/2014/main" id="{0D4F0AB4-7143-47BE-95A9-9393BFC29F85}"/>
                </a:ext>
              </a:extLst>
            </p:cNvPr>
            <p:cNvSpPr/>
            <p:nvPr/>
          </p:nvSpPr>
          <p:spPr>
            <a:xfrm>
              <a:off x="5365482" y="3024982"/>
              <a:ext cx="560024" cy="1405033"/>
            </a:xfrm>
            <a:custGeom>
              <a:avLst/>
              <a:gdLst/>
              <a:ahLst/>
              <a:cxnLst/>
              <a:rect l="l" t="t" r="r" b="b"/>
              <a:pathLst>
                <a:path w="14693" h="36863" extrusionOk="0">
                  <a:moveTo>
                    <a:pt x="9240" y="1"/>
                  </a:moveTo>
                  <a:lnTo>
                    <a:pt x="0" y="1537"/>
                  </a:lnTo>
                  <a:cubicBezTo>
                    <a:pt x="5489" y="18979"/>
                    <a:pt x="965" y="34541"/>
                    <a:pt x="965" y="34541"/>
                  </a:cubicBezTo>
                  <a:lnTo>
                    <a:pt x="4739" y="36862"/>
                  </a:lnTo>
                  <a:cubicBezTo>
                    <a:pt x="14692" y="19063"/>
                    <a:pt x="9240" y="1"/>
                    <a:pt x="92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843;p55">
              <a:extLst>
                <a:ext uri="{FF2B5EF4-FFF2-40B4-BE49-F238E27FC236}">
                  <a16:creationId xmlns:a16="http://schemas.microsoft.com/office/drawing/2014/main" id="{4DFD2627-5EB1-4E61-9086-EAB16FB62E51}"/>
                </a:ext>
              </a:extLst>
            </p:cNvPr>
            <p:cNvSpPr/>
            <p:nvPr/>
          </p:nvSpPr>
          <p:spPr>
            <a:xfrm>
              <a:off x="4548991" y="3022275"/>
              <a:ext cx="1160449" cy="869861"/>
            </a:xfrm>
            <a:custGeom>
              <a:avLst/>
              <a:gdLst/>
              <a:ahLst/>
              <a:cxnLst/>
              <a:rect l="l" t="t" r="r" b="b"/>
              <a:pathLst>
                <a:path w="30446" h="22822" extrusionOk="0">
                  <a:moveTo>
                    <a:pt x="24945" y="0"/>
                  </a:moveTo>
                  <a:lnTo>
                    <a:pt x="13848" y="1881"/>
                  </a:lnTo>
                  <a:cubicBezTo>
                    <a:pt x="13848" y="1881"/>
                    <a:pt x="16729" y="12240"/>
                    <a:pt x="12729" y="14145"/>
                  </a:cubicBezTo>
                  <a:cubicBezTo>
                    <a:pt x="12107" y="14440"/>
                    <a:pt x="11449" y="14565"/>
                    <a:pt x="10780" y="14565"/>
                  </a:cubicBezTo>
                  <a:cubicBezTo>
                    <a:pt x="7139" y="14565"/>
                    <a:pt x="3204" y="10859"/>
                    <a:pt x="3204" y="10859"/>
                  </a:cubicBezTo>
                  <a:lnTo>
                    <a:pt x="1" y="13835"/>
                  </a:lnTo>
                  <a:cubicBezTo>
                    <a:pt x="1" y="13835"/>
                    <a:pt x="5854" y="22822"/>
                    <a:pt x="14866" y="22822"/>
                  </a:cubicBezTo>
                  <a:cubicBezTo>
                    <a:pt x="16336" y="22822"/>
                    <a:pt x="17889" y="22583"/>
                    <a:pt x="19515" y="22027"/>
                  </a:cubicBezTo>
                  <a:cubicBezTo>
                    <a:pt x="28016" y="19110"/>
                    <a:pt x="26969" y="8644"/>
                    <a:pt x="25814" y="3251"/>
                  </a:cubicBezTo>
                  <a:cubicBezTo>
                    <a:pt x="27088" y="2882"/>
                    <a:pt x="29576" y="1977"/>
                    <a:pt x="30445" y="131"/>
                  </a:cubicBezTo>
                  <a:lnTo>
                    <a:pt x="30445" y="131"/>
                  </a:lnTo>
                  <a:lnTo>
                    <a:pt x="25183" y="750"/>
                  </a:lnTo>
                  <a:cubicBezTo>
                    <a:pt x="25040" y="262"/>
                    <a:pt x="24945" y="0"/>
                    <a:pt x="249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844;p55">
              <a:extLst>
                <a:ext uri="{FF2B5EF4-FFF2-40B4-BE49-F238E27FC236}">
                  <a16:creationId xmlns:a16="http://schemas.microsoft.com/office/drawing/2014/main" id="{88107081-4EFB-47E3-959D-1469C498B41F}"/>
                </a:ext>
              </a:extLst>
            </p:cNvPr>
            <p:cNvSpPr/>
            <p:nvPr/>
          </p:nvSpPr>
          <p:spPr>
            <a:xfrm>
              <a:off x="6195086" y="2220023"/>
              <a:ext cx="61784" cy="126961"/>
            </a:xfrm>
            <a:custGeom>
              <a:avLst/>
              <a:gdLst/>
              <a:ahLst/>
              <a:cxnLst/>
              <a:rect l="l" t="t" r="r" b="b"/>
              <a:pathLst>
                <a:path w="1621" h="3331" extrusionOk="0">
                  <a:moveTo>
                    <a:pt x="742" y="0"/>
                  </a:moveTo>
                  <a:cubicBezTo>
                    <a:pt x="291" y="0"/>
                    <a:pt x="1" y="2747"/>
                    <a:pt x="1" y="2747"/>
                  </a:cubicBezTo>
                  <a:lnTo>
                    <a:pt x="1620" y="3331"/>
                  </a:lnTo>
                  <a:cubicBezTo>
                    <a:pt x="1620" y="3331"/>
                    <a:pt x="1263" y="188"/>
                    <a:pt x="787" y="9"/>
                  </a:cubicBezTo>
                  <a:cubicBezTo>
                    <a:pt x="772" y="3"/>
                    <a:pt x="757" y="0"/>
                    <a:pt x="742"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845;p55">
              <a:extLst>
                <a:ext uri="{FF2B5EF4-FFF2-40B4-BE49-F238E27FC236}">
                  <a16:creationId xmlns:a16="http://schemas.microsoft.com/office/drawing/2014/main" id="{DF6505CA-8EBF-44DB-9CA1-384E4F29AD9A}"/>
                </a:ext>
              </a:extLst>
            </p:cNvPr>
            <p:cNvSpPr/>
            <p:nvPr/>
          </p:nvSpPr>
          <p:spPr>
            <a:xfrm>
              <a:off x="6182393" y="2294314"/>
              <a:ext cx="104397" cy="135728"/>
            </a:xfrm>
            <a:custGeom>
              <a:avLst/>
              <a:gdLst/>
              <a:ahLst/>
              <a:cxnLst/>
              <a:rect l="l" t="t" r="r" b="b"/>
              <a:pathLst>
                <a:path w="2739" h="3561" extrusionOk="0">
                  <a:moveTo>
                    <a:pt x="798" y="1"/>
                  </a:moveTo>
                  <a:lnTo>
                    <a:pt x="513" y="72"/>
                  </a:lnTo>
                  <a:lnTo>
                    <a:pt x="1" y="2084"/>
                  </a:lnTo>
                  <a:lnTo>
                    <a:pt x="643" y="3561"/>
                  </a:lnTo>
                  <a:cubicBezTo>
                    <a:pt x="643" y="3561"/>
                    <a:pt x="1846" y="3168"/>
                    <a:pt x="2298" y="2465"/>
                  </a:cubicBezTo>
                  <a:cubicBezTo>
                    <a:pt x="2739" y="1775"/>
                    <a:pt x="1465" y="465"/>
                    <a:pt x="798"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846;p55">
              <a:extLst>
                <a:ext uri="{FF2B5EF4-FFF2-40B4-BE49-F238E27FC236}">
                  <a16:creationId xmlns:a16="http://schemas.microsoft.com/office/drawing/2014/main" id="{0DFA8884-7378-41E4-A611-856D029E4071}"/>
                </a:ext>
              </a:extLst>
            </p:cNvPr>
            <p:cNvSpPr/>
            <p:nvPr/>
          </p:nvSpPr>
          <p:spPr>
            <a:xfrm>
              <a:off x="5463522" y="2332888"/>
              <a:ext cx="754258" cy="318680"/>
            </a:xfrm>
            <a:custGeom>
              <a:avLst/>
              <a:gdLst/>
              <a:ahLst/>
              <a:cxnLst/>
              <a:rect l="l" t="t" r="r" b="b"/>
              <a:pathLst>
                <a:path w="19789" h="8361" extrusionOk="0">
                  <a:moveTo>
                    <a:pt x="4203" y="1"/>
                  </a:moveTo>
                  <a:lnTo>
                    <a:pt x="0" y="4156"/>
                  </a:lnTo>
                  <a:cubicBezTo>
                    <a:pt x="2703" y="5847"/>
                    <a:pt x="7525" y="8240"/>
                    <a:pt x="8965" y="8359"/>
                  </a:cubicBezTo>
                  <a:cubicBezTo>
                    <a:pt x="8979" y="8360"/>
                    <a:pt x="8993" y="8360"/>
                    <a:pt x="9008" y="8360"/>
                  </a:cubicBezTo>
                  <a:cubicBezTo>
                    <a:pt x="10592" y="8360"/>
                    <a:pt x="19788" y="2763"/>
                    <a:pt x="19788" y="2763"/>
                  </a:cubicBezTo>
                  <a:cubicBezTo>
                    <a:pt x="19562" y="1775"/>
                    <a:pt x="18240" y="251"/>
                    <a:pt x="18240" y="251"/>
                  </a:cubicBezTo>
                  <a:cubicBezTo>
                    <a:pt x="18240" y="251"/>
                    <a:pt x="11423" y="2988"/>
                    <a:pt x="9490" y="2988"/>
                  </a:cubicBezTo>
                  <a:cubicBezTo>
                    <a:pt x="9317" y="2988"/>
                    <a:pt x="9183" y="2966"/>
                    <a:pt x="9096" y="2918"/>
                  </a:cubicBezTo>
                  <a:cubicBezTo>
                    <a:pt x="8061" y="2334"/>
                    <a:pt x="4203" y="1"/>
                    <a:pt x="420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847;p55">
              <a:extLst>
                <a:ext uri="{FF2B5EF4-FFF2-40B4-BE49-F238E27FC236}">
                  <a16:creationId xmlns:a16="http://schemas.microsoft.com/office/drawing/2014/main" id="{CEA300C3-68E6-4772-A474-39E21000EF29}"/>
                </a:ext>
              </a:extLst>
            </p:cNvPr>
            <p:cNvSpPr/>
            <p:nvPr/>
          </p:nvSpPr>
          <p:spPr>
            <a:xfrm>
              <a:off x="4294400" y="2074149"/>
              <a:ext cx="194272" cy="236542"/>
            </a:xfrm>
            <a:custGeom>
              <a:avLst/>
              <a:gdLst/>
              <a:ahLst/>
              <a:cxnLst/>
              <a:rect l="l" t="t" r="r" b="b"/>
              <a:pathLst>
                <a:path w="5097" h="6206" extrusionOk="0">
                  <a:moveTo>
                    <a:pt x="2669" y="1"/>
                  </a:moveTo>
                  <a:cubicBezTo>
                    <a:pt x="2665" y="1"/>
                    <a:pt x="2660" y="1"/>
                    <a:pt x="2656" y="2"/>
                  </a:cubicBezTo>
                  <a:cubicBezTo>
                    <a:pt x="2251" y="74"/>
                    <a:pt x="2977" y="3455"/>
                    <a:pt x="2977" y="3455"/>
                  </a:cubicBezTo>
                  <a:cubicBezTo>
                    <a:pt x="2977" y="3455"/>
                    <a:pt x="1255" y="1174"/>
                    <a:pt x="625" y="1174"/>
                  </a:cubicBezTo>
                  <a:cubicBezTo>
                    <a:pt x="593" y="1174"/>
                    <a:pt x="563" y="1180"/>
                    <a:pt x="536" y="1193"/>
                  </a:cubicBezTo>
                  <a:cubicBezTo>
                    <a:pt x="1" y="1455"/>
                    <a:pt x="2179" y="4110"/>
                    <a:pt x="2179" y="4110"/>
                  </a:cubicBezTo>
                  <a:cubicBezTo>
                    <a:pt x="2179" y="4110"/>
                    <a:pt x="1417" y="4967"/>
                    <a:pt x="1548" y="5455"/>
                  </a:cubicBezTo>
                  <a:cubicBezTo>
                    <a:pt x="1691" y="5955"/>
                    <a:pt x="2977" y="6205"/>
                    <a:pt x="2977" y="6205"/>
                  </a:cubicBezTo>
                  <a:lnTo>
                    <a:pt x="4692" y="4908"/>
                  </a:lnTo>
                  <a:cubicBezTo>
                    <a:pt x="4692" y="4908"/>
                    <a:pt x="5096" y="2991"/>
                    <a:pt x="4823" y="2348"/>
                  </a:cubicBezTo>
                  <a:cubicBezTo>
                    <a:pt x="4786" y="2259"/>
                    <a:pt x="4744" y="2220"/>
                    <a:pt x="4699" y="2220"/>
                  </a:cubicBezTo>
                  <a:cubicBezTo>
                    <a:pt x="4426" y="2220"/>
                    <a:pt x="4049" y="3634"/>
                    <a:pt x="4049" y="3634"/>
                  </a:cubicBezTo>
                  <a:cubicBezTo>
                    <a:pt x="4049" y="3634"/>
                    <a:pt x="3082" y="1"/>
                    <a:pt x="2669"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848;p55">
              <a:extLst>
                <a:ext uri="{FF2B5EF4-FFF2-40B4-BE49-F238E27FC236}">
                  <a16:creationId xmlns:a16="http://schemas.microsoft.com/office/drawing/2014/main" id="{E076C12F-243C-4E74-BC9B-B298C2412ABA}"/>
                </a:ext>
              </a:extLst>
            </p:cNvPr>
            <p:cNvSpPr/>
            <p:nvPr/>
          </p:nvSpPr>
          <p:spPr>
            <a:xfrm>
              <a:off x="4389696" y="2231230"/>
              <a:ext cx="60412" cy="49054"/>
            </a:xfrm>
            <a:custGeom>
              <a:avLst/>
              <a:gdLst/>
              <a:ahLst/>
              <a:cxnLst/>
              <a:rect l="l" t="t" r="r" b="b"/>
              <a:pathLst>
                <a:path w="1585" h="1287" extrusionOk="0">
                  <a:moveTo>
                    <a:pt x="1" y="215"/>
                  </a:moveTo>
                  <a:cubicBezTo>
                    <a:pt x="1" y="215"/>
                    <a:pt x="953" y="751"/>
                    <a:pt x="1311" y="1287"/>
                  </a:cubicBezTo>
                  <a:lnTo>
                    <a:pt x="1584" y="1168"/>
                  </a:lnTo>
                  <a:cubicBezTo>
                    <a:pt x="1584" y="1168"/>
                    <a:pt x="1191" y="584"/>
                    <a:pt x="1430" y="1"/>
                  </a:cubicBezTo>
                  <a:cubicBezTo>
                    <a:pt x="1430" y="1"/>
                    <a:pt x="1061" y="417"/>
                    <a:pt x="1287" y="929"/>
                  </a:cubicBezTo>
                  <a:cubicBezTo>
                    <a:pt x="1299" y="929"/>
                    <a:pt x="513" y="239"/>
                    <a:pt x="1" y="215"/>
                  </a:cubicBezTo>
                  <a:close/>
                </a:path>
              </a:pathLst>
            </a:custGeom>
            <a:solidFill>
              <a:srgbClr val="EED6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849;p55">
              <a:extLst>
                <a:ext uri="{FF2B5EF4-FFF2-40B4-BE49-F238E27FC236}">
                  <a16:creationId xmlns:a16="http://schemas.microsoft.com/office/drawing/2014/main" id="{EEEA2D39-06C4-4FCD-B76B-21E70A8B2CED}"/>
                </a:ext>
              </a:extLst>
            </p:cNvPr>
            <p:cNvSpPr/>
            <p:nvPr/>
          </p:nvSpPr>
          <p:spPr>
            <a:xfrm>
              <a:off x="5000120" y="1794064"/>
              <a:ext cx="677570" cy="603665"/>
            </a:xfrm>
            <a:custGeom>
              <a:avLst/>
              <a:gdLst/>
              <a:ahLst/>
              <a:cxnLst/>
              <a:rect l="l" t="t" r="r" b="b"/>
              <a:pathLst>
                <a:path w="17777" h="15838" extrusionOk="0">
                  <a:moveTo>
                    <a:pt x="6663" y="0"/>
                  </a:moveTo>
                  <a:cubicBezTo>
                    <a:pt x="6421" y="0"/>
                    <a:pt x="6172" y="23"/>
                    <a:pt x="5918" y="75"/>
                  </a:cubicBezTo>
                  <a:cubicBezTo>
                    <a:pt x="3596" y="552"/>
                    <a:pt x="2918" y="3552"/>
                    <a:pt x="2918" y="3552"/>
                  </a:cubicBezTo>
                  <a:cubicBezTo>
                    <a:pt x="2918" y="3552"/>
                    <a:pt x="2680" y="3522"/>
                    <a:pt x="2375" y="3522"/>
                  </a:cubicBezTo>
                  <a:cubicBezTo>
                    <a:pt x="1961" y="3522"/>
                    <a:pt x="1424" y="3577"/>
                    <a:pt x="1191" y="3838"/>
                  </a:cubicBezTo>
                  <a:cubicBezTo>
                    <a:pt x="775" y="4278"/>
                    <a:pt x="2156" y="7100"/>
                    <a:pt x="2156" y="7100"/>
                  </a:cubicBezTo>
                  <a:cubicBezTo>
                    <a:pt x="2156" y="7100"/>
                    <a:pt x="96" y="7350"/>
                    <a:pt x="48" y="8838"/>
                  </a:cubicBezTo>
                  <a:cubicBezTo>
                    <a:pt x="1" y="10327"/>
                    <a:pt x="3275" y="12660"/>
                    <a:pt x="3275" y="12660"/>
                  </a:cubicBezTo>
                  <a:cubicBezTo>
                    <a:pt x="3275" y="12660"/>
                    <a:pt x="2501" y="14803"/>
                    <a:pt x="4120" y="15625"/>
                  </a:cubicBezTo>
                  <a:cubicBezTo>
                    <a:pt x="4420" y="15776"/>
                    <a:pt x="4783" y="15838"/>
                    <a:pt x="5176" y="15838"/>
                  </a:cubicBezTo>
                  <a:cubicBezTo>
                    <a:pt x="6917" y="15838"/>
                    <a:pt x="9240" y="14625"/>
                    <a:pt x="9240" y="14625"/>
                  </a:cubicBezTo>
                  <a:cubicBezTo>
                    <a:pt x="9240" y="14625"/>
                    <a:pt x="9996" y="14700"/>
                    <a:pt x="11000" y="14700"/>
                  </a:cubicBezTo>
                  <a:cubicBezTo>
                    <a:pt x="12215" y="14700"/>
                    <a:pt x="13793" y="14590"/>
                    <a:pt x="14836" y="14101"/>
                  </a:cubicBezTo>
                  <a:cubicBezTo>
                    <a:pt x="16741" y="13196"/>
                    <a:pt x="15419" y="10624"/>
                    <a:pt x="15419" y="10624"/>
                  </a:cubicBezTo>
                  <a:cubicBezTo>
                    <a:pt x="15419" y="10624"/>
                    <a:pt x="17003" y="10279"/>
                    <a:pt x="17384" y="8779"/>
                  </a:cubicBezTo>
                  <a:cubicBezTo>
                    <a:pt x="17777" y="7279"/>
                    <a:pt x="14443" y="5862"/>
                    <a:pt x="14443" y="5862"/>
                  </a:cubicBezTo>
                  <a:cubicBezTo>
                    <a:pt x="14443" y="5862"/>
                    <a:pt x="15812" y="5469"/>
                    <a:pt x="15848" y="4933"/>
                  </a:cubicBezTo>
                  <a:cubicBezTo>
                    <a:pt x="15868" y="4755"/>
                    <a:pt x="15681" y="4695"/>
                    <a:pt x="15424" y="4695"/>
                  </a:cubicBezTo>
                  <a:cubicBezTo>
                    <a:pt x="14909" y="4695"/>
                    <a:pt x="14110" y="4933"/>
                    <a:pt x="14110" y="4933"/>
                  </a:cubicBezTo>
                  <a:cubicBezTo>
                    <a:pt x="14110" y="4933"/>
                    <a:pt x="13691" y="888"/>
                    <a:pt x="11685" y="888"/>
                  </a:cubicBezTo>
                  <a:cubicBezTo>
                    <a:pt x="11250" y="888"/>
                    <a:pt x="10741" y="1078"/>
                    <a:pt x="10145" y="1540"/>
                  </a:cubicBezTo>
                  <a:cubicBezTo>
                    <a:pt x="10145" y="1540"/>
                    <a:pt x="8634" y="0"/>
                    <a:pt x="66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850;p55">
              <a:extLst>
                <a:ext uri="{FF2B5EF4-FFF2-40B4-BE49-F238E27FC236}">
                  <a16:creationId xmlns:a16="http://schemas.microsoft.com/office/drawing/2014/main" id="{DDB09804-D331-4575-8618-9E384EE98BE4}"/>
                </a:ext>
              </a:extLst>
            </p:cNvPr>
            <p:cNvSpPr/>
            <p:nvPr/>
          </p:nvSpPr>
          <p:spPr>
            <a:xfrm>
              <a:off x="5190749" y="2314706"/>
              <a:ext cx="298174" cy="136185"/>
            </a:xfrm>
            <a:custGeom>
              <a:avLst/>
              <a:gdLst/>
              <a:ahLst/>
              <a:cxnLst/>
              <a:rect l="l" t="t" r="r" b="b"/>
              <a:pathLst>
                <a:path w="7823" h="3573" extrusionOk="0">
                  <a:moveTo>
                    <a:pt x="6547" y="0"/>
                  </a:moveTo>
                  <a:cubicBezTo>
                    <a:pt x="3763" y="0"/>
                    <a:pt x="1315" y="344"/>
                    <a:pt x="0" y="561"/>
                  </a:cubicBezTo>
                  <a:cubicBezTo>
                    <a:pt x="382" y="2559"/>
                    <a:pt x="1938" y="3573"/>
                    <a:pt x="3791" y="3573"/>
                  </a:cubicBezTo>
                  <a:cubicBezTo>
                    <a:pt x="3903" y="3573"/>
                    <a:pt x="4017" y="3569"/>
                    <a:pt x="4132" y="3561"/>
                  </a:cubicBezTo>
                  <a:cubicBezTo>
                    <a:pt x="6132" y="3419"/>
                    <a:pt x="7716" y="2192"/>
                    <a:pt x="7823" y="25"/>
                  </a:cubicBezTo>
                  <a:cubicBezTo>
                    <a:pt x="7392" y="8"/>
                    <a:pt x="6966" y="0"/>
                    <a:pt x="6547" y="0"/>
                  </a:cubicBezTo>
                  <a:close/>
                </a:path>
              </a:pathLst>
            </a:custGeom>
            <a:solidFill>
              <a:srgbClr val="5AA9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851;p55">
              <a:extLst>
                <a:ext uri="{FF2B5EF4-FFF2-40B4-BE49-F238E27FC236}">
                  <a16:creationId xmlns:a16="http://schemas.microsoft.com/office/drawing/2014/main" id="{BB07E93F-511B-41A8-9365-5A82FCA47877}"/>
                </a:ext>
              </a:extLst>
            </p:cNvPr>
            <p:cNvSpPr/>
            <p:nvPr/>
          </p:nvSpPr>
          <p:spPr>
            <a:xfrm>
              <a:off x="4987884" y="2317031"/>
              <a:ext cx="800987" cy="778270"/>
            </a:xfrm>
            <a:custGeom>
              <a:avLst/>
              <a:gdLst/>
              <a:ahLst/>
              <a:cxnLst/>
              <a:rect l="l" t="t" r="r" b="b"/>
              <a:pathLst>
                <a:path w="21015" h="20419" extrusionOk="0">
                  <a:moveTo>
                    <a:pt x="10656" y="0"/>
                  </a:moveTo>
                  <a:cubicBezTo>
                    <a:pt x="10656" y="0"/>
                    <a:pt x="0" y="1798"/>
                    <a:pt x="24" y="2286"/>
                  </a:cubicBezTo>
                  <a:cubicBezTo>
                    <a:pt x="72" y="2786"/>
                    <a:pt x="1453" y="9013"/>
                    <a:pt x="1500" y="9644"/>
                  </a:cubicBezTo>
                  <a:cubicBezTo>
                    <a:pt x="1548" y="10263"/>
                    <a:pt x="2096" y="20372"/>
                    <a:pt x="2096" y="20372"/>
                  </a:cubicBezTo>
                  <a:cubicBezTo>
                    <a:pt x="2806" y="20404"/>
                    <a:pt x="3515" y="20419"/>
                    <a:pt x="4219" y="20419"/>
                  </a:cubicBezTo>
                  <a:cubicBezTo>
                    <a:pt x="12024" y="20419"/>
                    <a:pt x="19157" y="18586"/>
                    <a:pt x="19157" y="18586"/>
                  </a:cubicBezTo>
                  <a:cubicBezTo>
                    <a:pt x="17979" y="12930"/>
                    <a:pt x="17205" y="8703"/>
                    <a:pt x="17205" y="8703"/>
                  </a:cubicBezTo>
                  <a:cubicBezTo>
                    <a:pt x="21015" y="5775"/>
                    <a:pt x="18169" y="3119"/>
                    <a:pt x="17526" y="2500"/>
                  </a:cubicBezTo>
                  <a:cubicBezTo>
                    <a:pt x="16895" y="1869"/>
                    <a:pt x="16681" y="417"/>
                    <a:pt x="16681" y="417"/>
                  </a:cubicBezTo>
                  <a:cubicBezTo>
                    <a:pt x="15848" y="369"/>
                    <a:pt x="10656" y="0"/>
                    <a:pt x="1065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852;p55">
              <a:extLst>
                <a:ext uri="{FF2B5EF4-FFF2-40B4-BE49-F238E27FC236}">
                  <a16:creationId xmlns:a16="http://schemas.microsoft.com/office/drawing/2014/main" id="{D2EA9AB9-51CF-407A-BC8D-1769F7E27E17}"/>
                </a:ext>
              </a:extLst>
            </p:cNvPr>
            <p:cNvSpPr/>
            <p:nvPr/>
          </p:nvSpPr>
          <p:spPr>
            <a:xfrm>
              <a:off x="5191664" y="2320424"/>
              <a:ext cx="297716" cy="126961"/>
            </a:xfrm>
            <a:custGeom>
              <a:avLst/>
              <a:gdLst/>
              <a:ahLst/>
              <a:cxnLst/>
              <a:rect l="l" t="t" r="r" b="b"/>
              <a:pathLst>
                <a:path w="7811" h="3331" extrusionOk="0">
                  <a:moveTo>
                    <a:pt x="6707" y="0"/>
                  </a:moveTo>
                  <a:cubicBezTo>
                    <a:pt x="3860" y="0"/>
                    <a:pt x="1331" y="343"/>
                    <a:pt x="0" y="554"/>
                  </a:cubicBezTo>
                  <a:cubicBezTo>
                    <a:pt x="356" y="2399"/>
                    <a:pt x="1883" y="3331"/>
                    <a:pt x="3711" y="3331"/>
                  </a:cubicBezTo>
                  <a:cubicBezTo>
                    <a:pt x="3842" y="3331"/>
                    <a:pt x="3974" y="3326"/>
                    <a:pt x="4108" y="3316"/>
                  </a:cubicBezTo>
                  <a:cubicBezTo>
                    <a:pt x="6108" y="3185"/>
                    <a:pt x="7692" y="2018"/>
                    <a:pt x="7811" y="18"/>
                  </a:cubicBezTo>
                  <a:cubicBezTo>
                    <a:pt x="7439" y="6"/>
                    <a:pt x="7070" y="0"/>
                    <a:pt x="67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853;p55">
              <a:extLst>
                <a:ext uri="{FF2B5EF4-FFF2-40B4-BE49-F238E27FC236}">
                  <a16:creationId xmlns:a16="http://schemas.microsoft.com/office/drawing/2014/main" id="{3211021E-F3D4-4DAD-8D8E-6B0CBC61CD97}"/>
                </a:ext>
              </a:extLst>
            </p:cNvPr>
            <p:cNvSpPr/>
            <p:nvPr/>
          </p:nvSpPr>
          <p:spPr>
            <a:xfrm>
              <a:off x="5190749" y="2314516"/>
              <a:ext cx="298174" cy="127037"/>
            </a:xfrm>
            <a:custGeom>
              <a:avLst/>
              <a:gdLst/>
              <a:ahLst/>
              <a:cxnLst/>
              <a:rect l="l" t="t" r="r" b="b"/>
              <a:pathLst>
                <a:path w="7823" h="3333" extrusionOk="0">
                  <a:moveTo>
                    <a:pt x="6716" y="1"/>
                  </a:moveTo>
                  <a:cubicBezTo>
                    <a:pt x="3862" y="1"/>
                    <a:pt x="1341" y="343"/>
                    <a:pt x="0" y="554"/>
                  </a:cubicBezTo>
                  <a:cubicBezTo>
                    <a:pt x="365" y="2391"/>
                    <a:pt x="1882" y="3333"/>
                    <a:pt x="3690" y="3333"/>
                  </a:cubicBezTo>
                  <a:cubicBezTo>
                    <a:pt x="3828" y="3333"/>
                    <a:pt x="3967" y="3327"/>
                    <a:pt x="4108" y="3316"/>
                  </a:cubicBezTo>
                  <a:cubicBezTo>
                    <a:pt x="6120" y="3209"/>
                    <a:pt x="7704" y="2042"/>
                    <a:pt x="7823" y="18"/>
                  </a:cubicBezTo>
                  <a:cubicBezTo>
                    <a:pt x="7450" y="6"/>
                    <a:pt x="7080" y="1"/>
                    <a:pt x="67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854;p55">
              <a:extLst>
                <a:ext uri="{FF2B5EF4-FFF2-40B4-BE49-F238E27FC236}">
                  <a16:creationId xmlns:a16="http://schemas.microsoft.com/office/drawing/2014/main" id="{B89A5279-9232-402E-8EAE-47C5182A8F7E}"/>
                </a:ext>
              </a:extLst>
            </p:cNvPr>
            <p:cNvSpPr/>
            <p:nvPr/>
          </p:nvSpPr>
          <p:spPr>
            <a:xfrm>
              <a:off x="5198449" y="2090692"/>
              <a:ext cx="274580" cy="326646"/>
            </a:xfrm>
            <a:custGeom>
              <a:avLst/>
              <a:gdLst/>
              <a:ahLst/>
              <a:cxnLst/>
              <a:rect l="l" t="t" r="r" b="b"/>
              <a:pathLst>
                <a:path w="7204" h="8570" extrusionOk="0">
                  <a:moveTo>
                    <a:pt x="3509" y="1"/>
                  </a:moveTo>
                  <a:cubicBezTo>
                    <a:pt x="3435" y="1"/>
                    <a:pt x="3361" y="4"/>
                    <a:pt x="3287" y="9"/>
                  </a:cubicBezTo>
                  <a:cubicBezTo>
                    <a:pt x="1406" y="152"/>
                    <a:pt x="1" y="1902"/>
                    <a:pt x="132" y="3926"/>
                  </a:cubicBezTo>
                  <a:lnTo>
                    <a:pt x="251" y="5688"/>
                  </a:lnTo>
                  <a:cubicBezTo>
                    <a:pt x="374" y="7602"/>
                    <a:pt x="1792" y="8569"/>
                    <a:pt x="3534" y="8569"/>
                  </a:cubicBezTo>
                  <a:cubicBezTo>
                    <a:pt x="3645" y="8569"/>
                    <a:pt x="3757" y="8565"/>
                    <a:pt x="3870" y="8557"/>
                  </a:cubicBezTo>
                  <a:cubicBezTo>
                    <a:pt x="5752" y="8426"/>
                    <a:pt x="7204" y="7248"/>
                    <a:pt x="7061" y="5224"/>
                  </a:cubicBezTo>
                  <a:lnTo>
                    <a:pt x="6942" y="3450"/>
                  </a:lnTo>
                  <a:cubicBezTo>
                    <a:pt x="6816" y="1506"/>
                    <a:pt x="5296" y="1"/>
                    <a:pt x="3509"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855;p55">
              <a:extLst>
                <a:ext uri="{FF2B5EF4-FFF2-40B4-BE49-F238E27FC236}">
                  <a16:creationId xmlns:a16="http://schemas.microsoft.com/office/drawing/2014/main" id="{2EF6C1E8-1BBA-4934-B9B3-0BF1C75CF79C}"/>
                </a:ext>
              </a:extLst>
            </p:cNvPr>
            <p:cNvSpPr/>
            <p:nvPr/>
          </p:nvSpPr>
          <p:spPr>
            <a:xfrm>
              <a:off x="5473928" y="2035346"/>
              <a:ext cx="121663" cy="112706"/>
            </a:xfrm>
            <a:custGeom>
              <a:avLst/>
              <a:gdLst/>
              <a:ahLst/>
              <a:cxnLst/>
              <a:rect l="l" t="t" r="r" b="b"/>
              <a:pathLst>
                <a:path w="3192" h="2957" extrusionOk="0">
                  <a:moveTo>
                    <a:pt x="1595" y="1"/>
                  </a:moveTo>
                  <a:cubicBezTo>
                    <a:pt x="1517" y="1"/>
                    <a:pt x="1438" y="7"/>
                    <a:pt x="1358" y="20"/>
                  </a:cubicBezTo>
                  <a:cubicBezTo>
                    <a:pt x="549" y="139"/>
                    <a:pt x="1" y="901"/>
                    <a:pt x="132" y="1723"/>
                  </a:cubicBezTo>
                  <a:cubicBezTo>
                    <a:pt x="260" y="2441"/>
                    <a:pt x="881" y="2956"/>
                    <a:pt x="1595" y="2956"/>
                  </a:cubicBezTo>
                  <a:cubicBezTo>
                    <a:pt x="1674" y="2956"/>
                    <a:pt x="1754" y="2950"/>
                    <a:pt x="1834" y="2937"/>
                  </a:cubicBezTo>
                  <a:cubicBezTo>
                    <a:pt x="2632" y="2806"/>
                    <a:pt x="3192" y="2044"/>
                    <a:pt x="3049" y="1246"/>
                  </a:cubicBezTo>
                  <a:cubicBezTo>
                    <a:pt x="2931" y="517"/>
                    <a:pt x="2301" y="1"/>
                    <a:pt x="1595"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856;p55">
              <a:extLst>
                <a:ext uri="{FF2B5EF4-FFF2-40B4-BE49-F238E27FC236}">
                  <a16:creationId xmlns:a16="http://schemas.microsoft.com/office/drawing/2014/main" id="{63002074-3C38-4071-A7D9-DBC516B03B68}"/>
                </a:ext>
              </a:extLst>
            </p:cNvPr>
            <p:cNvSpPr/>
            <p:nvPr/>
          </p:nvSpPr>
          <p:spPr>
            <a:xfrm>
              <a:off x="5501640" y="2084174"/>
              <a:ext cx="49854" cy="36209"/>
            </a:xfrm>
            <a:custGeom>
              <a:avLst/>
              <a:gdLst/>
              <a:ahLst/>
              <a:cxnLst/>
              <a:rect l="l" t="t" r="r" b="b"/>
              <a:pathLst>
                <a:path w="1308" h="950" extrusionOk="0">
                  <a:moveTo>
                    <a:pt x="0" y="763"/>
                  </a:moveTo>
                  <a:cubicBezTo>
                    <a:pt x="0" y="763"/>
                    <a:pt x="0" y="763"/>
                    <a:pt x="0" y="763"/>
                  </a:cubicBezTo>
                  <a:cubicBezTo>
                    <a:pt x="0" y="763"/>
                    <a:pt x="0" y="763"/>
                    <a:pt x="0" y="763"/>
                  </a:cubicBezTo>
                  <a:lnTo>
                    <a:pt x="0" y="763"/>
                  </a:lnTo>
                  <a:cubicBezTo>
                    <a:pt x="0" y="763"/>
                    <a:pt x="0" y="763"/>
                    <a:pt x="0" y="763"/>
                  </a:cubicBezTo>
                  <a:close/>
                  <a:moveTo>
                    <a:pt x="981" y="1"/>
                  </a:moveTo>
                  <a:cubicBezTo>
                    <a:pt x="309" y="1"/>
                    <a:pt x="8" y="755"/>
                    <a:pt x="0" y="763"/>
                  </a:cubicBezTo>
                  <a:lnTo>
                    <a:pt x="0" y="763"/>
                  </a:lnTo>
                  <a:cubicBezTo>
                    <a:pt x="281" y="896"/>
                    <a:pt x="492" y="949"/>
                    <a:pt x="649" y="949"/>
                  </a:cubicBezTo>
                  <a:cubicBezTo>
                    <a:pt x="1308" y="949"/>
                    <a:pt x="1012" y="1"/>
                    <a:pt x="1012" y="1"/>
                  </a:cubicBezTo>
                  <a:cubicBezTo>
                    <a:pt x="1002" y="1"/>
                    <a:pt x="992" y="1"/>
                    <a:pt x="981"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857;p55">
              <a:extLst>
                <a:ext uri="{FF2B5EF4-FFF2-40B4-BE49-F238E27FC236}">
                  <a16:creationId xmlns:a16="http://schemas.microsoft.com/office/drawing/2014/main" id="{CEDB8D4D-7365-46A6-958A-E8F3D0AABD90}"/>
                </a:ext>
              </a:extLst>
            </p:cNvPr>
            <p:cNvSpPr/>
            <p:nvPr/>
          </p:nvSpPr>
          <p:spPr>
            <a:xfrm>
              <a:off x="5501640" y="2081505"/>
              <a:ext cx="55381" cy="32245"/>
            </a:xfrm>
            <a:custGeom>
              <a:avLst/>
              <a:gdLst/>
              <a:ahLst/>
              <a:cxnLst/>
              <a:rect l="l" t="t" r="r" b="b"/>
              <a:pathLst>
                <a:path w="1453" h="846" extrusionOk="0">
                  <a:moveTo>
                    <a:pt x="897" y="1"/>
                  </a:moveTo>
                  <a:cubicBezTo>
                    <a:pt x="246" y="1"/>
                    <a:pt x="0" y="845"/>
                    <a:pt x="0" y="845"/>
                  </a:cubicBezTo>
                  <a:cubicBezTo>
                    <a:pt x="394" y="248"/>
                    <a:pt x="849" y="132"/>
                    <a:pt x="1144" y="132"/>
                  </a:cubicBezTo>
                  <a:cubicBezTo>
                    <a:pt x="1331" y="132"/>
                    <a:pt x="1453" y="178"/>
                    <a:pt x="1453" y="178"/>
                  </a:cubicBezTo>
                  <a:cubicBezTo>
                    <a:pt x="1242" y="52"/>
                    <a:pt x="1057" y="1"/>
                    <a:pt x="897"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858;p55">
              <a:extLst>
                <a:ext uri="{FF2B5EF4-FFF2-40B4-BE49-F238E27FC236}">
                  <a16:creationId xmlns:a16="http://schemas.microsoft.com/office/drawing/2014/main" id="{39EFC0B1-EC13-40D7-8488-52BE0557CFDA}"/>
                </a:ext>
              </a:extLst>
            </p:cNvPr>
            <p:cNvSpPr/>
            <p:nvPr/>
          </p:nvSpPr>
          <p:spPr>
            <a:xfrm>
              <a:off x="5197114" y="2091568"/>
              <a:ext cx="270502" cy="244698"/>
            </a:xfrm>
            <a:custGeom>
              <a:avLst/>
              <a:gdLst/>
              <a:ahLst/>
              <a:cxnLst/>
              <a:rect l="l" t="t" r="r" b="b"/>
              <a:pathLst>
                <a:path w="7097" h="6420" extrusionOk="0">
                  <a:moveTo>
                    <a:pt x="3540" y="0"/>
                  </a:moveTo>
                  <a:cubicBezTo>
                    <a:pt x="3460" y="0"/>
                    <a:pt x="3379" y="3"/>
                    <a:pt x="3298" y="10"/>
                  </a:cubicBezTo>
                  <a:cubicBezTo>
                    <a:pt x="1417" y="141"/>
                    <a:pt x="0" y="1879"/>
                    <a:pt x="143" y="3915"/>
                  </a:cubicBezTo>
                  <a:lnTo>
                    <a:pt x="262" y="5427"/>
                  </a:lnTo>
                  <a:cubicBezTo>
                    <a:pt x="1148" y="6091"/>
                    <a:pt x="2324" y="6419"/>
                    <a:pt x="3623" y="6419"/>
                  </a:cubicBezTo>
                  <a:cubicBezTo>
                    <a:pt x="3791" y="6419"/>
                    <a:pt x="3960" y="6414"/>
                    <a:pt x="4132" y="6403"/>
                  </a:cubicBezTo>
                  <a:cubicBezTo>
                    <a:pt x="5275" y="6332"/>
                    <a:pt x="6298" y="6022"/>
                    <a:pt x="7096" y="5498"/>
                  </a:cubicBezTo>
                  <a:cubicBezTo>
                    <a:pt x="7096" y="5403"/>
                    <a:pt x="7096" y="5308"/>
                    <a:pt x="7084" y="5201"/>
                  </a:cubicBezTo>
                  <a:lnTo>
                    <a:pt x="6965" y="3439"/>
                  </a:lnTo>
                  <a:cubicBezTo>
                    <a:pt x="6840" y="1501"/>
                    <a:pt x="5329" y="0"/>
                    <a:pt x="3540"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859;p55">
              <a:extLst>
                <a:ext uri="{FF2B5EF4-FFF2-40B4-BE49-F238E27FC236}">
                  <a16:creationId xmlns:a16="http://schemas.microsoft.com/office/drawing/2014/main" id="{F38F197C-2EAA-46A2-BF24-E37263B938C1}"/>
                </a:ext>
              </a:extLst>
            </p:cNvPr>
            <p:cNvSpPr/>
            <p:nvPr/>
          </p:nvSpPr>
          <p:spPr>
            <a:xfrm>
              <a:off x="5060042" y="2103880"/>
              <a:ext cx="121206" cy="112820"/>
            </a:xfrm>
            <a:custGeom>
              <a:avLst/>
              <a:gdLst/>
              <a:ahLst/>
              <a:cxnLst/>
              <a:rect l="l" t="t" r="r" b="b"/>
              <a:pathLst>
                <a:path w="3180" h="2960" extrusionOk="0">
                  <a:moveTo>
                    <a:pt x="1589" y="0"/>
                  </a:moveTo>
                  <a:cubicBezTo>
                    <a:pt x="1509" y="0"/>
                    <a:pt x="1428" y="7"/>
                    <a:pt x="1346" y="20"/>
                  </a:cubicBezTo>
                  <a:cubicBezTo>
                    <a:pt x="548" y="163"/>
                    <a:pt x="0" y="913"/>
                    <a:pt x="131" y="1723"/>
                  </a:cubicBezTo>
                  <a:cubicBezTo>
                    <a:pt x="249" y="2436"/>
                    <a:pt x="871" y="2959"/>
                    <a:pt x="1572" y="2959"/>
                  </a:cubicBezTo>
                  <a:cubicBezTo>
                    <a:pt x="1654" y="2959"/>
                    <a:pt x="1738" y="2952"/>
                    <a:pt x="1822" y="2937"/>
                  </a:cubicBezTo>
                  <a:cubicBezTo>
                    <a:pt x="2632" y="2806"/>
                    <a:pt x="3179" y="2044"/>
                    <a:pt x="3048" y="1246"/>
                  </a:cubicBezTo>
                  <a:cubicBezTo>
                    <a:pt x="2931" y="508"/>
                    <a:pt x="2303" y="0"/>
                    <a:pt x="1589"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860;p55">
              <a:extLst>
                <a:ext uri="{FF2B5EF4-FFF2-40B4-BE49-F238E27FC236}">
                  <a16:creationId xmlns:a16="http://schemas.microsoft.com/office/drawing/2014/main" id="{BBF76C36-5197-40E0-8529-627F92B20485}"/>
                </a:ext>
              </a:extLst>
            </p:cNvPr>
            <p:cNvSpPr/>
            <p:nvPr/>
          </p:nvSpPr>
          <p:spPr>
            <a:xfrm>
              <a:off x="5113140" y="2153089"/>
              <a:ext cx="45852" cy="32893"/>
            </a:xfrm>
            <a:custGeom>
              <a:avLst/>
              <a:gdLst/>
              <a:ahLst/>
              <a:cxnLst/>
              <a:rect l="l" t="t" r="r" b="b"/>
              <a:pathLst>
                <a:path w="1203" h="863" extrusionOk="0">
                  <a:moveTo>
                    <a:pt x="316" y="1"/>
                  </a:moveTo>
                  <a:cubicBezTo>
                    <a:pt x="215" y="1"/>
                    <a:pt x="110" y="19"/>
                    <a:pt x="0" y="62"/>
                  </a:cubicBezTo>
                  <a:cubicBezTo>
                    <a:pt x="0" y="62"/>
                    <a:pt x="19" y="863"/>
                    <a:pt x="484" y="863"/>
                  </a:cubicBezTo>
                  <a:cubicBezTo>
                    <a:pt x="656" y="863"/>
                    <a:pt x="888" y="754"/>
                    <a:pt x="1203" y="455"/>
                  </a:cubicBezTo>
                  <a:cubicBezTo>
                    <a:pt x="1193" y="455"/>
                    <a:pt x="819" y="1"/>
                    <a:pt x="316"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861;p55">
              <a:extLst>
                <a:ext uri="{FF2B5EF4-FFF2-40B4-BE49-F238E27FC236}">
                  <a16:creationId xmlns:a16="http://schemas.microsoft.com/office/drawing/2014/main" id="{1024566A-0241-4EFD-945D-C1535D4A3685}"/>
                </a:ext>
              </a:extLst>
            </p:cNvPr>
            <p:cNvSpPr/>
            <p:nvPr/>
          </p:nvSpPr>
          <p:spPr>
            <a:xfrm>
              <a:off x="5098617" y="2149468"/>
              <a:ext cx="59917" cy="21001"/>
            </a:xfrm>
            <a:custGeom>
              <a:avLst/>
              <a:gdLst/>
              <a:ahLst/>
              <a:cxnLst/>
              <a:rect l="l" t="t" r="r" b="b"/>
              <a:pathLst>
                <a:path w="1572" h="551" extrusionOk="0">
                  <a:moveTo>
                    <a:pt x="687" y="1"/>
                  </a:moveTo>
                  <a:cubicBezTo>
                    <a:pt x="475" y="1"/>
                    <a:pt x="240" y="97"/>
                    <a:pt x="0" y="372"/>
                  </a:cubicBezTo>
                  <a:cubicBezTo>
                    <a:pt x="0" y="372"/>
                    <a:pt x="241" y="174"/>
                    <a:pt x="630" y="174"/>
                  </a:cubicBezTo>
                  <a:cubicBezTo>
                    <a:pt x="888" y="174"/>
                    <a:pt x="1211" y="261"/>
                    <a:pt x="1572" y="550"/>
                  </a:cubicBezTo>
                  <a:cubicBezTo>
                    <a:pt x="1572" y="550"/>
                    <a:pt x="1194" y="1"/>
                    <a:pt x="687"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862;p55">
              <a:extLst>
                <a:ext uri="{FF2B5EF4-FFF2-40B4-BE49-F238E27FC236}">
                  <a16:creationId xmlns:a16="http://schemas.microsoft.com/office/drawing/2014/main" id="{FC8C695A-74A7-4EC4-B6B5-790D95285EAA}"/>
                </a:ext>
              </a:extLst>
            </p:cNvPr>
            <p:cNvSpPr/>
            <p:nvPr/>
          </p:nvSpPr>
          <p:spPr>
            <a:xfrm>
              <a:off x="5109061" y="1874834"/>
              <a:ext cx="433406" cy="435502"/>
            </a:xfrm>
            <a:custGeom>
              <a:avLst/>
              <a:gdLst/>
              <a:ahLst/>
              <a:cxnLst/>
              <a:rect l="l" t="t" r="r" b="b"/>
              <a:pathLst>
                <a:path w="11371" h="11426" extrusionOk="0">
                  <a:moveTo>
                    <a:pt x="5510" y="1"/>
                  </a:moveTo>
                  <a:cubicBezTo>
                    <a:pt x="5244" y="1"/>
                    <a:pt x="4974" y="21"/>
                    <a:pt x="4703" y="64"/>
                  </a:cubicBezTo>
                  <a:cubicBezTo>
                    <a:pt x="1905" y="516"/>
                    <a:pt x="0" y="3160"/>
                    <a:pt x="453" y="5957"/>
                  </a:cubicBezTo>
                  <a:lnTo>
                    <a:pt x="762" y="7874"/>
                  </a:lnTo>
                  <a:cubicBezTo>
                    <a:pt x="1160" y="10269"/>
                    <a:pt x="3057" y="11425"/>
                    <a:pt x="5350" y="11425"/>
                  </a:cubicBezTo>
                  <a:cubicBezTo>
                    <a:pt x="5736" y="11425"/>
                    <a:pt x="6133" y="11392"/>
                    <a:pt x="6537" y="11327"/>
                  </a:cubicBezTo>
                  <a:cubicBezTo>
                    <a:pt x="9347" y="10875"/>
                    <a:pt x="11371" y="9029"/>
                    <a:pt x="10930" y="6231"/>
                  </a:cubicBezTo>
                  <a:lnTo>
                    <a:pt x="10597" y="4314"/>
                  </a:lnTo>
                  <a:cubicBezTo>
                    <a:pt x="10199" y="1798"/>
                    <a:pt x="7995" y="1"/>
                    <a:pt x="5510"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863;p55">
              <a:extLst>
                <a:ext uri="{FF2B5EF4-FFF2-40B4-BE49-F238E27FC236}">
                  <a16:creationId xmlns:a16="http://schemas.microsoft.com/office/drawing/2014/main" id="{D834EA93-5660-4FA9-8A7B-3EC2300E6D5F}"/>
                </a:ext>
              </a:extLst>
            </p:cNvPr>
            <p:cNvSpPr/>
            <p:nvPr/>
          </p:nvSpPr>
          <p:spPr>
            <a:xfrm>
              <a:off x="5249298" y="2105862"/>
              <a:ext cx="26795" cy="13302"/>
            </a:xfrm>
            <a:custGeom>
              <a:avLst/>
              <a:gdLst/>
              <a:ahLst/>
              <a:cxnLst/>
              <a:rect l="l" t="t" r="r" b="b"/>
              <a:pathLst>
                <a:path w="703" h="349" extrusionOk="0">
                  <a:moveTo>
                    <a:pt x="494" y="0"/>
                  </a:moveTo>
                  <a:cubicBezTo>
                    <a:pt x="359" y="0"/>
                    <a:pt x="175" y="69"/>
                    <a:pt x="0" y="349"/>
                  </a:cubicBezTo>
                  <a:cubicBezTo>
                    <a:pt x="0" y="349"/>
                    <a:pt x="208" y="41"/>
                    <a:pt x="546" y="41"/>
                  </a:cubicBezTo>
                  <a:cubicBezTo>
                    <a:pt x="595" y="41"/>
                    <a:pt x="648" y="48"/>
                    <a:pt x="703" y="63"/>
                  </a:cubicBezTo>
                  <a:cubicBezTo>
                    <a:pt x="703" y="57"/>
                    <a:pt x="619" y="0"/>
                    <a:pt x="494"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864;p55">
              <a:extLst>
                <a:ext uri="{FF2B5EF4-FFF2-40B4-BE49-F238E27FC236}">
                  <a16:creationId xmlns:a16="http://schemas.microsoft.com/office/drawing/2014/main" id="{498B75D4-0093-4AF6-8219-788F5B51FC9C}"/>
                </a:ext>
              </a:extLst>
            </p:cNvPr>
            <p:cNvSpPr/>
            <p:nvPr/>
          </p:nvSpPr>
          <p:spPr>
            <a:xfrm>
              <a:off x="5219337" y="2066106"/>
              <a:ext cx="66739" cy="45357"/>
            </a:xfrm>
            <a:custGeom>
              <a:avLst/>
              <a:gdLst/>
              <a:ahLst/>
              <a:cxnLst/>
              <a:rect l="l" t="t" r="r" b="b"/>
              <a:pathLst>
                <a:path w="1751" h="1190" extrusionOk="0">
                  <a:moveTo>
                    <a:pt x="989" y="1"/>
                  </a:moveTo>
                  <a:cubicBezTo>
                    <a:pt x="849" y="1"/>
                    <a:pt x="702" y="35"/>
                    <a:pt x="560" y="106"/>
                  </a:cubicBezTo>
                  <a:cubicBezTo>
                    <a:pt x="179" y="297"/>
                    <a:pt x="0" y="749"/>
                    <a:pt x="155" y="1070"/>
                  </a:cubicBezTo>
                  <a:cubicBezTo>
                    <a:pt x="201" y="1156"/>
                    <a:pt x="246" y="1190"/>
                    <a:pt x="294" y="1190"/>
                  </a:cubicBezTo>
                  <a:cubicBezTo>
                    <a:pt x="435" y="1190"/>
                    <a:pt x="604" y="903"/>
                    <a:pt x="905" y="761"/>
                  </a:cubicBezTo>
                  <a:cubicBezTo>
                    <a:pt x="1298" y="558"/>
                    <a:pt x="1751" y="678"/>
                    <a:pt x="1596" y="344"/>
                  </a:cubicBezTo>
                  <a:cubicBezTo>
                    <a:pt x="1480" y="120"/>
                    <a:pt x="1248" y="1"/>
                    <a:pt x="9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865;p55">
              <a:extLst>
                <a:ext uri="{FF2B5EF4-FFF2-40B4-BE49-F238E27FC236}">
                  <a16:creationId xmlns:a16="http://schemas.microsoft.com/office/drawing/2014/main" id="{F05F4B58-443A-459D-BB24-619C3D2BAA9F}"/>
                </a:ext>
              </a:extLst>
            </p:cNvPr>
            <p:cNvSpPr/>
            <p:nvPr/>
          </p:nvSpPr>
          <p:spPr>
            <a:xfrm>
              <a:off x="5233860" y="2103728"/>
              <a:ext cx="8195" cy="6823"/>
            </a:xfrm>
            <a:custGeom>
              <a:avLst/>
              <a:gdLst/>
              <a:ahLst/>
              <a:cxnLst/>
              <a:rect l="l" t="t" r="r" b="b"/>
              <a:pathLst>
                <a:path w="215" h="179" extrusionOk="0">
                  <a:moveTo>
                    <a:pt x="215" y="0"/>
                  </a:moveTo>
                  <a:cubicBezTo>
                    <a:pt x="180" y="26"/>
                    <a:pt x="150" y="51"/>
                    <a:pt x="122" y="74"/>
                  </a:cubicBezTo>
                  <a:lnTo>
                    <a:pt x="122" y="74"/>
                  </a:lnTo>
                  <a:cubicBezTo>
                    <a:pt x="154" y="49"/>
                    <a:pt x="185" y="25"/>
                    <a:pt x="215" y="0"/>
                  </a:cubicBezTo>
                  <a:close/>
                  <a:moveTo>
                    <a:pt x="122" y="74"/>
                  </a:moveTo>
                  <a:cubicBezTo>
                    <a:pt x="78" y="109"/>
                    <a:pt x="35" y="144"/>
                    <a:pt x="0" y="179"/>
                  </a:cubicBezTo>
                  <a:cubicBezTo>
                    <a:pt x="38" y="149"/>
                    <a:pt x="76" y="114"/>
                    <a:pt x="122" y="74"/>
                  </a:cubicBezTo>
                  <a:close/>
                </a:path>
              </a:pathLst>
            </a:custGeom>
            <a:solidFill>
              <a:srgbClr val="FFC8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866;p55">
              <a:extLst>
                <a:ext uri="{FF2B5EF4-FFF2-40B4-BE49-F238E27FC236}">
                  <a16:creationId xmlns:a16="http://schemas.microsoft.com/office/drawing/2014/main" id="{F6CDECD3-A142-4064-B637-CF4E40D25068}"/>
                </a:ext>
              </a:extLst>
            </p:cNvPr>
            <p:cNvSpPr/>
            <p:nvPr/>
          </p:nvSpPr>
          <p:spPr>
            <a:xfrm>
              <a:off x="5374554" y="2090806"/>
              <a:ext cx="28624" cy="8843"/>
            </a:xfrm>
            <a:custGeom>
              <a:avLst/>
              <a:gdLst/>
              <a:ahLst/>
              <a:cxnLst/>
              <a:rect l="l" t="t" r="r" b="b"/>
              <a:pathLst>
                <a:path w="751" h="232" extrusionOk="0">
                  <a:moveTo>
                    <a:pt x="352" y="1"/>
                  </a:moveTo>
                  <a:cubicBezTo>
                    <a:pt x="256" y="1"/>
                    <a:pt x="140" y="25"/>
                    <a:pt x="0" y="89"/>
                  </a:cubicBezTo>
                  <a:cubicBezTo>
                    <a:pt x="0" y="89"/>
                    <a:pt x="126" y="40"/>
                    <a:pt x="288" y="40"/>
                  </a:cubicBezTo>
                  <a:cubicBezTo>
                    <a:pt x="434" y="40"/>
                    <a:pt x="610" y="80"/>
                    <a:pt x="751" y="232"/>
                  </a:cubicBezTo>
                  <a:cubicBezTo>
                    <a:pt x="751" y="232"/>
                    <a:pt x="649" y="1"/>
                    <a:pt x="352"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867;p55">
              <a:extLst>
                <a:ext uri="{FF2B5EF4-FFF2-40B4-BE49-F238E27FC236}">
                  <a16:creationId xmlns:a16="http://schemas.microsoft.com/office/drawing/2014/main" id="{0465CA11-E804-4D28-AF0D-A1D87F7E94B7}"/>
                </a:ext>
              </a:extLst>
            </p:cNvPr>
            <p:cNvSpPr/>
            <p:nvPr/>
          </p:nvSpPr>
          <p:spPr>
            <a:xfrm>
              <a:off x="5361061" y="2048458"/>
              <a:ext cx="63004" cy="36171"/>
            </a:xfrm>
            <a:custGeom>
              <a:avLst/>
              <a:gdLst/>
              <a:ahLst/>
              <a:cxnLst/>
              <a:rect l="l" t="t" r="r" b="b"/>
              <a:pathLst>
                <a:path w="1653" h="949" extrusionOk="0">
                  <a:moveTo>
                    <a:pt x="764" y="1"/>
                  </a:moveTo>
                  <a:cubicBezTo>
                    <a:pt x="385" y="1"/>
                    <a:pt x="53" y="237"/>
                    <a:pt x="21" y="569"/>
                  </a:cubicBezTo>
                  <a:cubicBezTo>
                    <a:pt x="0" y="730"/>
                    <a:pt x="65" y="771"/>
                    <a:pt x="181" y="771"/>
                  </a:cubicBezTo>
                  <a:cubicBezTo>
                    <a:pt x="301" y="771"/>
                    <a:pt x="476" y="726"/>
                    <a:pt x="666" y="726"/>
                  </a:cubicBezTo>
                  <a:cubicBezTo>
                    <a:pt x="712" y="726"/>
                    <a:pt x="759" y="729"/>
                    <a:pt x="807" y="736"/>
                  </a:cubicBezTo>
                  <a:cubicBezTo>
                    <a:pt x="1101" y="776"/>
                    <a:pt x="1343" y="948"/>
                    <a:pt x="1481" y="948"/>
                  </a:cubicBezTo>
                  <a:cubicBezTo>
                    <a:pt x="1549" y="948"/>
                    <a:pt x="1593" y="906"/>
                    <a:pt x="1605" y="783"/>
                  </a:cubicBezTo>
                  <a:cubicBezTo>
                    <a:pt x="1652" y="402"/>
                    <a:pt x="1343" y="69"/>
                    <a:pt x="890" y="9"/>
                  </a:cubicBezTo>
                  <a:cubicBezTo>
                    <a:pt x="848" y="4"/>
                    <a:pt x="805" y="1"/>
                    <a:pt x="7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868;p55">
              <a:extLst>
                <a:ext uri="{FF2B5EF4-FFF2-40B4-BE49-F238E27FC236}">
                  <a16:creationId xmlns:a16="http://schemas.microsoft.com/office/drawing/2014/main" id="{DED63552-42C6-46F3-A03D-BF486137D433}"/>
                </a:ext>
              </a:extLst>
            </p:cNvPr>
            <p:cNvSpPr/>
            <p:nvPr/>
          </p:nvSpPr>
          <p:spPr>
            <a:xfrm>
              <a:off x="5324162" y="2175884"/>
              <a:ext cx="29082" cy="17380"/>
            </a:xfrm>
            <a:custGeom>
              <a:avLst/>
              <a:gdLst/>
              <a:ahLst/>
              <a:cxnLst/>
              <a:rect l="l" t="t" r="r" b="b"/>
              <a:pathLst>
                <a:path w="763" h="456" extrusionOk="0">
                  <a:moveTo>
                    <a:pt x="763" y="0"/>
                  </a:moveTo>
                  <a:lnTo>
                    <a:pt x="763" y="0"/>
                  </a:lnTo>
                  <a:cubicBezTo>
                    <a:pt x="763" y="0"/>
                    <a:pt x="763" y="0"/>
                    <a:pt x="763" y="0"/>
                  </a:cubicBezTo>
                  <a:lnTo>
                    <a:pt x="763" y="0"/>
                  </a:lnTo>
                  <a:cubicBezTo>
                    <a:pt x="763" y="0"/>
                    <a:pt x="763" y="0"/>
                    <a:pt x="763" y="0"/>
                  </a:cubicBezTo>
                  <a:close/>
                  <a:moveTo>
                    <a:pt x="1" y="0"/>
                  </a:moveTo>
                  <a:cubicBezTo>
                    <a:pt x="1" y="0"/>
                    <a:pt x="265" y="455"/>
                    <a:pt x="491" y="455"/>
                  </a:cubicBezTo>
                  <a:cubicBezTo>
                    <a:pt x="604" y="455"/>
                    <a:pt x="707" y="342"/>
                    <a:pt x="763" y="0"/>
                  </a:cubicBezTo>
                  <a:lnTo>
                    <a:pt x="763" y="0"/>
                  </a:lnTo>
                  <a:cubicBezTo>
                    <a:pt x="760" y="10"/>
                    <a:pt x="628" y="82"/>
                    <a:pt x="411" y="82"/>
                  </a:cubicBezTo>
                  <a:cubicBezTo>
                    <a:pt x="296" y="82"/>
                    <a:pt x="157" y="62"/>
                    <a:pt x="1"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869;p55">
              <a:extLst>
                <a:ext uri="{FF2B5EF4-FFF2-40B4-BE49-F238E27FC236}">
                  <a16:creationId xmlns:a16="http://schemas.microsoft.com/office/drawing/2014/main" id="{774E5BB3-BF83-4DEC-ACC9-78CE314E5EC0}"/>
                </a:ext>
              </a:extLst>
            </p:cNvPr>
            <p:cNvSpPr/>
            <p:nvPr/>
          </p:nvSpPr>
          <p:spPr>
            <a:xfrm>
              <a:off x="5311011" y="2068317"/>
              <a:ext cx="72723" cy="110533"/>
            </a:xfrm>
            <a:custGeom>
              <a:avLst/>
              <a:gdLst/>
              <a:ahLst/>
              <a:cxnLst/>
              <a:rect l="l" t="t" r="r" b="b"/>
              <a:pathLst>
                <a:path w="1908" h="2900" extrusionOk="0">
                  <a:moveTo>
                    <a:pt x="1" y="0"/>
                  </a:moveTo>
                  <a:lnTo>
                    <a:pt x="286" y="2775"/>
                  </a:lnTo>
                  <a:cubicBezTo>
                    <a:pt x="451" y="2862"/>
                    <a:pt x="611" y="2899"/>
                    <a:pt x="759" y="2899"/>
                  </a:cubicBezTo>
                  <a:cubicBezTo>
                    <a:pt x="1456" y="2899"/>
                    <a:pt x="1907" y="2077"/>
                    <a:pt x="1525" y="1822"/>
                  </a:cubicBezTo>
                  <a:cubicBezTo>
                    <a:pt x="1452" y="1775"/>
                    <a:pt x="1385" y="1756"/>
                    <a:pt x="1324" y="1756"/>
                  </a:cubicBezTo>
                  <a:cubicBezTo>
                    <a:pt x="1067" y="1756"/>
                    <a:pt x="897" y="2085"/>
                    <a:pt x="707" y="2085"/>
                  </a:cubicBezTo>
                  <a:cubicBezTo>
                    <a:pt x="653" y="2085"/>
                    <a:pt x="597" y="2058"/>
                    <a:pt x="536" y="1989"/>
                  </a:cubicBezTo>
                  <a:cubicBezTo>
                    <a:pt x="227" y="1632"/>
                    <a:pt x="1" y="2"/>
                    <a:pt x="1"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870;p55">
              <a:extLst>
                <a:ext uri="{FF2B5EF4-FFF2-40B4-BE49-F238E27FC236}">
                  <a16:creationId xmlns:a16="http://schemas.microsoft.com/office/drawing/2014/main" id="{1340A6A6-6CA5-4CFB-8487-E8C4370F7C46}"/>
                </a:ext>
              </a:extLst>
            </p:cNvPr>
            <p:cNvSpPr/>
            <p:nvPr/>
          </p:nvSpPr>
          <p:spPr>
            <a:xfrm>
              <a:off x="5311011" y="2068317"/>
              <a:ext cx="65367" cy="112782"/>
            </a:xfrm>
            <a:custGeom>
              <a:avLst/>
              <a:gdLst/>
              <a:ahLst/>
              <a:cxnLst/>
              <a:rect l="l" t="t" r="r" b="b"/>
              <a:pathLst>
                <a:path w="1715" h="2959" extrusionOk="0">
                  <a:moveTo>
                    <a:pt x="1" y="0"/>
                  </a:moveTo>
                  <a:cubicBezTo>
                    <a:pt x="36" y="453"/>
                    <a:pt x="96" y="881"/>
                    <a:pt x="167" y="1370"/>
                  </a:cubicBezTo>
                  <a:cubicBezTo>
                    <a:pt x="203" y="1477"/>
                    <a:pt x="215" y="1596"/>
                    <a:pt x="262" y="1703"/>
                  </a:cubicBezTo>
                  <a:cubicBezTo>
                    <a:pt x="298" y="1810"/>
                    <a:pt x="346" y="1905"/>
                    <a:pt x="405" y="2013"/>
                  </a:cubicBezTo>
                  <a:cubicBezTo>
                    <a:pt x="441" y="2072"/>
                    <a:pt x="477" y="2120"/>
                    <a:pt x="536" y="2167"/>
                  </a:cubicBezTo>
                  <a:cubicBezTo>
                    <a:pt x="575" y="2191"/>
                    <a:pt x="634" y="2209"/>
                    <a:pt x="687" y="2209"/>
                  </a:cubicBezTo>
                  <a:cubicBezTo>
                    <a:pt x="715" y="2209"/>
                    <a:pt x="742" y="2204"/>
                    <a:pt x="763" y="2191"/>
                  </a:cubicBezTo>
                  <a:cubicBezTo>
                    <a:pt x="894" y="2132"/>
                    <a:pt x="977" y="2048"/>
                    <a:pt x="1060" y="1989"/>
                  </a:cubicBezTo>
                  <a:cubicBezTo>
                    <a:pt x="1133" y="1916"/>
                    <a:pt x="1206" y="1879"/>
                    <a:pt x="1279" y="1879"/>
                  </a:cubicBezTo>
                  <a:cubicBezTo>
                    <a:pt x="1289" y="1879"/>
                    <a:pt x="1300" y="1880"/>
                    <a:pt x="1310" y="1882"/>
                  </a:cubicBezTo>
                  <a:cubicBezTo>
                    <a:pt x="1346" y="1882"/>
                    <a:pt x="1394" y="1894"/>
                    <a:pt x="1429" y="1917"/>
                  </a:cubicBezTo>
                  <a:cubicBezTo>
                    <a:pt x="1477" y="1953"/>
                    <a:pt x="1513" y="1977"/>
                    <a:pt x="1525" y="2013"/>
                  </a:cubicBezTo>
                  <a:cubicBezTo>
                    <a:pt x="1572" y="2084"/>
                    <a:pt x="1572" y="2191"/>
                    <a:pt x="1536" y="2275"/>
                  </a:cubicBezTo>
                  <a:cubicBezTo>
                    <a:pt x="1525" y="2370"/>
                    <a:pt x="1465" y="2453"/>
                    <a:pt x="1405" y="2548"/>
                  </a:cubicBezTo>
                  <a:cubicBezTo>
                    <a:pt x="1275" y="2715"/>
                    <a:pt x="1096" y="2846"/>
                    <a:pt x="882" y="2894"/>
                  </a:cubicBezTo>
                  <a:cubicBezTo>
                    <a:pt x="823" y="2904"/>
                    <a:pt x="762" y="2909"/>
                    <a:pt x="699" y="2909"/>
                  </a:cubicBezTo>
                  <a:cubicBezTo>
                    <a:pt x="548" y="2909"/>
                    <a:pt x="390" y="2878"/>
                    <a:pt x="239" y="2810"/>
                  </a:cubicBezTo>
                  <a:lnTo>
                    <a:pt x="239" y="2810"/>
                  </a:lnTo>
                  <a:cubicBezTo>
                    <a:pt x="411" y="2902"/>
                    <a:pt x="610" y="2958"/>
                    <a:pt x="797" y="2958"/>
                  </a:cubicBezTo>
                  <a:cubicBezTo>
                    <a:pt x="830" y="2958"/>
                    <a:pt x="862" y="2957"/>
                    <a:pt x="894" y="2953"/>
                  </a:cubicBezTo>
                  <a:cubicBezTo>
                    <a:pt x="1132" y="2917"/>
                    <a:pt x="1346" y="2786"/>
                    <a:pt x="1489" y="2608"/>
                  </a:cubicBezTo>
                  <a:cubicBezTo>
                    <a:pt x="1572" y="2513"/>
                    <a:pt x="1644" y="2417"/>
                    <a:pt x="1667" y="2298"/>
                  </a:cubicBezTo>
                  <a:cubicBezTo>
                    <a:pt x="1715" y="2191"/>
                    <a:pt x="1715" y="2036"/>
                    <a:pt x="1656" y="1917"/>
                  </a:cubicBezTo>
                  <a:cubicBezTo>
                    <a:pt x="1632" y="1858"/>
                    <a:pt x="1584" y="1810"/>
                    <a:pt x="1525" y="1774"/>
                  </a:cubicBezTo>
                  <a:cubicBezTo>
                    <a:pt x="1477" y="1727"/>
                    <a:pt x="1417" y="1715"/>
                    <a:pt x="1346" y="1703"/>
                  </a:cubicBezTo>
                  <a:cubicBezTo>
                    <a:pt x="1334" y="1702"/>
                    <a:pt x="1323" y="1702"/>
                    <a:pt x="1312" y="1702"/>
                  </a:cubicBezTo>
                  <a:cubicBezTo>
                    <a:pt x="1174" y="1702"/>
                    <a:pt x="1066" y="1768"/>
                    <a:pt x="989" y="1834"/>
                  </a:cubicBezTo>
                  <a:cubicBezTo>
                    <a:pt x="894" y="1894"/>
                    <a:pt x="810" y="1989"/>
                    <a:pt x="739" y="2013"/>
                  </a:cubicBezTo>
                  <a:cubicBezTo>
                    <a:pt x="721" y="2013"/>
                    <a:pt x="706" y="2016"/>
                    <a:pt x="691" y="2016"/>
                  </a:cubicBezTo>
                  <a:cubicBezTo>
                    <a:pt x="676" y="2016"/>
                    <a:pt x="661" y="2013"/>
                    <a:pt x="643" y="2001"/>
                  </a:cubicBezTo>
                  <a:cubicBezTo>
                    <a:pt x="620" y="1965"/>
                    <a:pt x="584" y="1941"/>
                    <a:pt x="560" y="1894"/>
                  </a:cubicBezTo>
                  <a:cubicBezTo>
                    <a:pt x="453" y="1727"/>
                    <a:pt x="393" y="1513"/>
                    <a:pt x="322" y="1298"/>
                  </a:cubicBezTo>
                  <a:cubicBezTo>
                    <a:pt x="251" y="1096"/>
                    <a:pt x="203" y="881"/>
                    <a:pt x="155" y="655"/>
                  </a:cubicBezTo>
                  <a:cubicBezTo>
                    <a:pt x="96" y="441"/>
                    <a:pt x="48" y="227"/>
                    <a:pt x="1"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871;p55">
              <a:extLst>
                <a:ext uri="{FF2B5EF4-FFF2-40B4-BE49-F238E27FC236}">
                  <a16:creationId xmlns:a16="http://schemas.microsoft.com/office/drawing/2014/main" id="{3B6A166D-3EFB-44C9-9114-82DF7139750E}"/>
                </a:ext>
              </a:extLst>
            </p:cNvPr>
            <p:cNvSpPr/>
            <p:nvPr/>
          </p:nvSpPr>
          <p:spPr>
            <a:xfrm>
              <a:off x="5169403" y="2167155"/>
              <a:ext cx="50884" cy="29768"/>
            </a:xfrm>
            <a:custGeom>
              <a:avLst/>
              <a:gdLst/>
              <a:ahLst/>
              <a:cxnLst/>
              <a:rect l="l" t="t" r="r" b="b"/>
              <a:pathLst>
                <a:path w="1335" h="781" extrusionOk="0">
                  <a:moveTo>
                    <a:pt x="780" y="0"/>
                  </a:moveTo>
                  <a:cubicBezTo>
                    <a:pt x="724" y="0"/>
                    <a:pt x="667" y="5"/>
                    <a:pt x="608" y="15"/>
                  </a:cubicBezTo>
                  <a:cubicBezTo>
                    <a:pt x="251" y="74"/>
                    <a:pt x="1" y="289"/>
                    <a:pt x="25" y="491"/>
                  </a:cubicBezTo>
                  <a:cubicBezTo>
                    <a:pt x="64" y="668"/>
                    <a:pt x="274" y="780"/>
                    <a:pt x="547" y="780"/>
                  </a:cubicBezTo>
                  <a:cubicBezTo>
                    <a:pt x="605" y="780"/>
                    <a:pt x="665" y="775"/>
                    <a:pt x="727" y="765"/>
                  </a:cubicBezTo>
                  <a:cubicBezTo>
                    <a:pt x="1084" y="705"/>
                    <a:pt x="1334" y="491"/>
                    <a:pt x="1310" y="289"/>
                  </a:cubicBezTo>
                  <a:cubicBezTo>
                    <a:pt x="1281" y="120"/>
                    <a:pt x="1060" y="0"/>
                    <a:pt x="780"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872;p55">
              <a:extLst>
                <a:ext uri="{FF2B5EF4-FFF2-40B4-BE49-F238E27FC236}">
                  <a16:creationId xmlns:a16="http://schemas.microsoft.com/office/drawing/2014/main" id="{067D76B3-E6D9-4983-92E4-9BD2E8947F69}"/>
                </a:ext>
              </a:extLst>
            </p:cNvPr>
            <p:cNvSpPr/>
            <p:nvPr/>
          </p:nvSpPr>
          <p:spPr>
            <a:xfrm>
              <a:off x="5450333" y="2121719"/>
              <a:ext cx="50884" cy="29806"/>
            </a:xfrm>
            <a:custGeom>
              <a:avLst/>
              <a:gdLst/>
              <a:ahLst/>
              <a:cxnLst/>
              <a:rect l="l" t="t" r="r" b="b"/>
              <a:pathLst>
                <a:path w="1335" h="782" extrusionOk="0">
                  <a:moveTo>
                    <a:pt x="789" y="1"/>
                  </a:moveTo>
                  <a:cubicBezTo>
                    <a:pt x="731" y="1"/>
                    <a:pt x="670" y="6"/>
                    <a:pt x="608" y="16"/>
                  </a:cubicBezTo>
                  <a:cubicBezTo>
                    <a:pt x="251" y="76"/>
                    <a:pt x="1" y="290"/>
                    <a:pt x="25" y="493"/>
                  </a:cubicBezTo>
                  <a:cubicBezTo>
                    <a:pt x="64" y="670"/>
                    <a:pt x="274" y="782"/>
                    <a:pt x="547" y="782"/>
                  </a:cubicBezTo>
                  <a:cubicBezTo>
                    <a:pt x="605" y="782"/>
                    <a:pt x="665" y="777"/>
                    <a:pt x="727" y="766"/>
                  </a:cubicBezTo>
                  <a:cubicBezTo>
                    <a:pt x="1084" y="707"/>
                    <a:pt x="1334" y="493"/>
                    <a:pt x="1310" y="290"/>
                  </a:cubicBezTo>
                  <a:cubicBezTo>
                    <a:pt x="1281" y="113"/>
                    <a:pt x="1064" y="1"/>
                    <a:pt x="789"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873;p55">
              <a:extLst>
                <a:ext uri="{FF2B5EF4-FFF2-40B4-BE49-F238E27FC236}">
                  <a16:creationId xmlns:a16="http://schemas.microsoft.com/office/drawing/2014/main" id="{80A1E42E-6FF6-4CC9-8042-4FC74D6AD57D}"/>
                </a:ext>
              </a:extLst>
            </p:cNvPr>
            <p:cNvSpPr/>
            <p:nvPr/>
          </p:nvSpPr>
          <p:spPr>
            <a:xfrm>
              <a:off x="5088630" y="1887641"/>
              <a:ext cx="431157" cy="250149"/>
            </a:xfrm>
            <a:custGeom>
              <a:avLst/>
              <a:gdLst/>
              <a:ahLst/>
              <a:cxnLst/>
              <a:rect l="l" t="t" r="r" b="b"/>
              <a:pathLst>
                <a:path w="11312" h="6563" extrusionOk="0">
                  <a:moveTo>
                    <a:pt x="6805" y="0"/>
                  </a:moveTo>
                  <a:cubicBezTo>
                    <a:pt x="6451" y="0"/>
                    <a:pt x="6068" y="31"/>
                    <a:pt x="5656" y="97"/>
                  </a:cubicBezTo>
                  <a:cubicBezTo>
                    <a:pt x="0" y="1014"/>
                    <a:pt x="596" y="5443"/>
                    <a:pt x="1155" y="6562"/>
                  </a:cubicBezTo>
                  <a:cubicBezTo>
                    <a:pt x="1155" y="6562"/>
                    <a:pt x="3739" y="6526"/>
                    <a:pt x="7954" y="2097"/>
                  </a:cubicBezTo>
                  <a:cubicBezTo>
                    <a:pt x="7954" y="2097"/>
                    <a:pt x="9275" y="4729"/>
                    <a:pt x="11311" y="4943"/>
                  </a:cubicBezTo>
                  <a:cubicBezTo>
                    <a:pt x="11311" y="4943"/>
                    <a:pt x="11311" y="0"/>
                    <a:pt x="6805" y="0"/>
                  </a:cubicBezTo>
                  <a:close/>
                </a:path>
              </a:pathLst>
            </a:custGeom>
            <a:solidFill>
              <a:srgbClr val="F2E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874;p55">
              <a:extLst>
                <a:ext uri="{FF2B5EF4-FFF2-40B4-BE49-F238E27FC236}">
                  <a16:creationId xmlns:a16="http://schemas.microsoft.com/office/drawing/2014/main" id="{7CF5FE29-7211-4088-936A-B45D0F6556C1}"/>
                </a:ext>
              </a:extLst>
            </p:cNvPr>
            <p:cNvSpPr/>
            <p:nvPr/>
          </p:nvSpPr>
          <p:spPr>
            <a:xfrm>
              <a:off x="5088630" y="1887641"/>
              <a:ext cx="431157" cy="250149"/>
            </a:xfrm>
            <a:custGeom>
              <a:avLst/>
              <a:gdLst/>
              <a:ahLst/>
              <a:cxnLst/>
              <a:rect l="l" t="t" r="r" b="b"/>
              <a:pathLst>
                <a:path w="11312" h="6563" extrusionOk="0">
                  <a:moveTo>
                    <a:pt x="6805" y="0"/>
                  </a:moveTo>
                  <a:cubicBezTo>
                    <a:pt x="6451" y="0"/>
                    <a:pt x="6068" y="31"/>
                    <a:pt x="5656" y="97"/>
                  </a:cubicBezTo>
                  <a:cubicBezTo>
                    <a:pt x="0" y="1014"/>
                    <a:pt x="596" y="5443"/>
                    <a:pt x="1155" y="6562"/>
                  </a:cubicBezTo>
                  <a:cubicBezTo>
                    <a:pt x="1155" y="6562"/>
                    <a:pt x="3739" y="6526"/>
                    <a:pt x="7954" y="2097"/>
                  </a:cubicBezTo>
                  <a:cubicBezTo>
                    <a:pt x="7954" y="2097"/>
                    <a:pt x="9275" y="4729"/>
                    <a:pt x="11311" y="4943"/>
                  </a:cubicBezTo>
                  <a:cubicBezTo>
                    <a:pt x="11311" y="4943"/>
                    <a:pt x="11311" y="0"/>
                    <a:pt x="6805" y="0"/>
                  </a:cubicBezTo>
                  <a:close/>
                </a:path>
              </a:pathLst>
            </a:custGeom>
            <a:solidFill>
              <a:srgbClr val="F2E6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875;p55">
              <a:extLst>
                <a:ext uri="{FF2B5EF4-FFF2-40B4-BE49-F238E27FC236}">
                  <a16:creationId xmlns:a16="http://schemas.microsoft.com/office/drawing/2014/main" id="{CCDE6702-9222-45BB-BAF4-DFFEDDD96A5D}"/>
                </a:ext>
              </a:extLst>
            </p:cNvPr>
            <p:cNvSpPr/>
            <p:nvPr/>
          </p:nvSpPr>
          <p:spPr>
            <a:xfrm>
              <a:off x="5088630" y="1887641"/>
              <a:ext cx="431157" cy="250149"/>
            </a:xfrm>
            <a:custGeom>
              <a:avLst/>
              <a:gdLst/>
              <a:ahLst/>
              <a:cxnLst/>
              <a:rect l="l" t="t" r="r" b="b"/>
              <a:pathLst>
                <a:path w="11312" h="6563" extrusionOk="0">
                  <a:moveTo>
                    <a:pt x="6805" y="0"/>
                  </a:moveTo>
                  <a:cubicBezTo>
                    <a:pt x="6451" y="0"/>
                    <a:pt x="6068" y="31"/>
                    <a:pt x="5656" y="97"/>
                  </a:cubicBezTo>
                  <a:cubicBezTo>
                    <a:pt x="0" y="1014"/>
                    <a:pt x="596" y="5443"/>
                    <a:pt x="1155" y="6562"/>
                  </a:cubicBezTo>
                  <a:cubicBezTo>
                    <a:pt x="1155" y="6562"/>
                    <a:pt x="3739" y="6526"/>
                    <a:pt x="7954" y="2097"/>
                  </a:cubicBezTo>
                  <a:cubicBezTo>
                    <a:pt x="7954" y="2097"/>
                    <a:pt x="9275" y="4729"/>
                    <a:pt x="11311" y="4943"/>
                  </a:cubicBezTo>
                  <a:cubicBezTo>
                    <a:pt x="11311" y="4943"/>
                    <a:pt x="11311" y="0"/>
                    <a:pt x="6805" y="0"/>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876;p55">
              <a:extLst>
                <a:ext uri="{FF2B5EF4-FFF2-40B4-BE49-F238E27FC236}">
                  <a16:creationId xmlns:a16="http://schemas.microsoft.com/office/drawing/2014/main" id="{54CB4D88-711C-486F-85F1-9EB5F5EBC090}"/>
                </a:ext>
              </a:extLst>
            </p:cNvPr>
            <p:cNvSpPr/>
            <p:nvPr/>
          </p:nvSpPr>
          <p:spPr>
            <a:xfrm>
              <a:off x="5085009" y="1863742"/>
              <a:ext cx="434778" cy="274047"/>
            </a:xfrm>
            <a:custGeom>
              <a:avLst/>
              <a:gdLst/>
              <a:ahLst/>
              <a:cxnLst/>
              <a:rect l="l" t="t" r="r" b="b"/>
              <a:pathLst>
                <a:path w="11407" h="7190" extrusionOk="0">
                  <a:moveTo>
                    <a:pt x="6731" y="1"/>
                  </a:moveTo>
                  <a:cubicBezTo>
                    <a:pt x="6397" y="1"/>
                    <a:pt x="6039" y="30"/>
                    <a:pt x="5656" y="93"/>
                  </a:cubicBezTo>
                  <a:cubicBezTo>
                    <a:pt x="0" y="998"/>
                    <a:pt x="667" y="5927"/>
                    <a:pt x="1250" y="7189"/>
                  </a:cubicBezTo>
                  <a:cubicBezTo>
                    <a:pt x="1250" y="7189"/>
                    <a:pt x="1250" y="7189"/>
                    <a:pt x="1251" y="7189"/>
                  </a:cubicBezTo>
                  <a:cubicBezTo>
                    <a:pt x="1276" y="7189"/>
                    <a:pt x="3854" y="7177"/>
                    <a:pt x="7989" y="2331"/>
                  </a:cubicBezTo>
                  <a:cubicBezTo>
                    <a:pt x="7989" y="2331"/>
                    <a:pt x="9359" y="5284"/>
                    <a:pt x="11406" y="5546"/>
                  </a:cubicBezTo>
                  <a:cubicBezTo>
                    <a:pt x="11406" y="5546"/>
                    <a:pt x="11324" y="1"/>
                    <a:pt x="67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877;p55">
              <a:extLst>
                <a:ext uri="{FF2B5EF4-FFF2-40B4-BE49-F238E27FC236}">
                  <a16:creationId xmlns:a16="http://schemas.microsoft.com/office/drawing/2014/main" id="{9F66568A-466C-4AE0-A15B-345A3ABEFF80}"/>
                </a:ext>
              </a:extLst>
            </p:cNvPr>
            <p:cNvSpPr/>
            <p:nvPr/>
          </p:nvSpPr>
          <p:spPr>
            <a:xfrm>
              <a:off x="5315090" y="2194942"/>
              <a:ext cx="44061" cy="12997"/>
            </a:xfrm>
            <a:custGeom>
              <a:avLst/>
              <a:gdLst/>
              <a:ahLst/>
              <a:cxnLst/>
              <a:rect l="l" t="t" r="r" b="b"/>
              <a:pathLst>
                <a:path w="1156" h="341" extrusionOk="0">
                  <a:moveTo>
                    <a:pt x="1156" y="0"/>
                  </a:moveTo>
                  <a:lnTo>
                    <a:pt x="1156" y="0"/>
                  </a:lnTo>
                  <a:cubicBezTo>
                    <a:pt x="1060" y="36"/>
                    <a:pt x="965" y="72"/>
                    <a:pt x="882" y="107"/>
                  </a:cubicBezTo>
                  <a:cubicBezTo>
                    <a:pt x="775" y="131"/>
                    <a:pt x="691" y="155"/>
                    <a:pt x="596" y="167"/>
                  </a:cubicBezTo>
                  <a:cubicBezTo>
                    <a:pt x="484" y="181"/>
                    <a:pt x="369" y="187"/>
                    <a:pt x="251" y="187"/>
                  </a:cubicBezTo>
                  <a:cubicBezTo>
                    <a:pt x="168" y="187"/>
                    <a:pt x="85" y="184"/>
                    <a:pt x="1" y="179"/>
                  </a:cubicBezTo>
                  <a:lnTo>
                    <a:pt x="1" y="179"/>
                  </a:lnTo>
                  <a:cubicBezTo>
                    <a:pt x="72" y="238"/>
                    <a:pt x="179" y="274"/>
                    <a:pt x="310" y="310"/>
                  </a:cubicBezTo>
                  <a:cubicBezTo>
                    <a:pt x="378" y="332"/>
                    <a:pt x="446" y="341"/>
                    <a:pt x="511" y="341"/>
                  </a:cubicBezTo>
                  <a:cubicBezTo>
                    <a:pt x="548" y="341"/>
                    <a:pt x="585" y="338"/>
                    <a:pt x="620" y="334"/>
                  </a:cubicBezTo>
                  <a:cubicBezTo>
                    <a:pt x="727" y="310"/>
                    <a:pt x="834" y="286"/>
                    <a:pt x="917" y="226"/>
                  </a:cubicBezTo>
                  <a:cubicBezTo>
                    <a:pt x="1025" y="167"/>
                    <a:pt x="1096" y="84"/>
                    <a:pt x="1156"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878;p55">
              <a:extLst>
                <a:ext uri="{FF2B5EF4-FFF2-40B4-BE49-F238E27FC236}">
                  <a16:creationId xmlns:a16="http://schemas.microsoft.com/office/drawing/2014/main" id="{07FDAE66-BBDA-470D-A1BC-762BDE1A354D}"/>
                </a:ext>
              </a:extLst>
            </p:cNvPr>
            <p:cNvSpPr/>
            <p:nvPr/>
          </p:nvSpPr>
          <p:spPr>
            <a:xfrm>
              <a:off x="5249756" y="2122253"/>
              <a:ext cx="51303" cy="31864"/>
            </a:xfrm>
            <a:custGeom>
              <a:avLst/>
              <a:gdLst/>
              <a:ahLst/>
              <a:cxnLst/>
              <a:rect l="l" t="t" r="r" b="b"/>
              <a:pathLst>
                <a:path w="1346" h="836" extrusionOk="0">
                  <a:moveTo>
                    <a:pt x="644" y="0"/>
                  </a:moveTo>
                  <a:cubicBezTo>
                    <a:pt x="605" y="0"/>
                    <a:pt x="564" y="4"/>
                    <a:pt x="524" y="14"/>
                  </a:cubicBezTo>
                  <a:cubicBezTo>
                    <a:pt x="334" y="62"/>
                    <a:pt x="215" y="217"/>
                    <a:pt x="131" y="359"/>
                  </a:cubicBezTo>
                  <a:cubicBezTo>
                    <a:pt x="48" y="514"/>
                    <a:pt x="24" y="669"/>
                    <a:pt x="0" y="836"/>
                  </a:cubicBezTo>
                  <a:cubicBezTo>
                    <a:pt x="72" y="705"/>
                    <a:pt x="155" y="550"/>
                    <a:pt x="226" y="419"/>
                  </a:cubicBezTo>
                  <a:cubicBezTo>
                    <a:pt x="310" y="300"/>
                    <a:pt x="417" y="181"/>
                    <a:pt x="548" y="157"/>
                  </a:cubicBezTo>
                  <a:cubicBezTo>
                    <a:pt x="586" y="147"/>
                    <a:pt x="624" y="143"/>
                    <a:pt x="660" y="143"/>
                  </a:cubicBezTo>
                  <a:cubicBezTo>
                    <a:pt x="761" y="143"/>
                    <a:pt x="857" y="176"/>
                    <a:pt x="953" y="228"/>
                  </a:cubicBezTo>
                  <a:cubicBezTo>
                    <a:pt x="1096" y="300"/>
                    <a:pt x="1215" y="407"/>
                    <a:pt x="1346" y="490"/>
                  </a:cubicBezTo>
                  <a:cubicBezTo>
                    <a:pt x="1250" y="359"/>
                    <a:pt x="1143" y="240"/>
                    <a:pt x="1012" y="133"/>
                  </a:cubicBezTo>
                  <a:cubicBezTo>
                    <a:pt x="953" y="74"/>
                    <a:pt x="881" y="50"/>
                    <a:pt x="798" y="14"/>
                  </a:cubicBezTo>
                  <a:cubicBezTo>
                    <a:pt x="750" y="7"/>
                    <a:pt x="698" y="0"/>
                    <a:pt x="644" y="0"/>
                  </a:cubicBezTo>
                  <a:close/>
                </a:path>
              </a:pathLst>
            </a:custGeom>
            <a:solidFill>
              <a:srgbClr val="3530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879;p55">
              <a:extLst>
                <a:ext uri="{FF2B5EF4-FFF2-40B4-BE49-F238E27FC236}">
                  <a16:creationId xmlns:a16="http://schemas.microsoft.com/office/drawing/2014/main" id="{8ECACFB7-EEA4-4ADE-9E15-B2D37A69F197}"/>
                </a:ext>
              </a:extLst>
            </p:cNvPr>
            <p:cNvSpPr/>
            <p:nvPr/>
          </p:nvSpPr>
          <p:spPr>
            <a:xfrm>
              <a:off x="5365482" y="2103728"/>
              <a:ext cx="46767" cy="19096"/>
            </a:xfrm>
            <a:custGeom>
              <a:avLst/>
              <a:gdLst/>
              <a:ahLst/>
              <a:cxnLst/>
              <a:rect l="l" t="t" r="r" b="b"/>
              <a:pathLst>
                <a:path w="1227" h="501" extrusionOk="0">
                  <a:moveTo>
                    <a:pt x="596" y="0"/>
                  </a:moveTo>
                  <a:cubicBezTo>
                    <a:pt x="453" y="0"/>
                    <a:pt x="310" y="72"/>
                    <a:pt x="215" y="167"/>
                  </a:cubicBezTo>
                  <a:cubicBezTo>
                    <a:pt x="107" y="262"/>
                    <a:pt x="36" y="369"/>
                    <a:pt x="0" y="500"/>
                  </a:cubicBezTo>
                  <a:cubicBezTo>
                    <a:pt x="96" y="417"/>
                    <a:pt x="179" y="322"/>
                    <a:pt x="286" y="250"/>
                  </a:cubicBezTo>
                  <a:cubicBezTo>
                    <a:pt x="393" y="179"/>
                    <a:pt x="500" y="143"/>
                    <a:pt x="596" y="143"/>
                  </a:cubicBezTo>
                  <a:cubicBezTo>
                    <a:pt x="715" y="143"/>
                    <a:pt x="822" y="191"/>
                    <a:pt x="929" y="250"/>
                  </a:cubicBezTo>
                  <a:lnTo>
                    <a:pt x="1072" y="357"/>
                  </a:lnTo>
                  <a:cubicBezTo>
                    <a:pt x="1119" y="405"/>
                    <a:pt x="1167" y="441"/>
                    <a:pt x="1227" y="476"/>
                  </a:cubicBezTo>
                  <a:cubicBezTo>
                    <a:pt x="1191" y="417"/>
                    <a:pt x="1155" y="369"/>
                    <a:pt x="1119" y="310"/>
                  </a:cubicBezTo>
                  <a:cubicBezTo>
                    <a:pt x="1072" y="250"/>
                    <a:pt x="1036" y="203"/>
                    <a:pt x="989" y="167"/>
                  </a:cubicBezTo>
                  <a:cubicBezTo>
                    <a:pt x="881" y="72"/>
                    <a:pt x="750" y="0"/>
                    <a:pt x="596" y="0"/>
                  </a:cubicBezTo>
                  <a:close/>
                </a:path>
              </a:pathLst>
            </a:custGeom>
            <a:solidFill>
              <a:srgbClr val="3530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880;p55">
              <a:extLst>
                <a:ext uri="{FF2B5EF4-FFF2-40B4-BE49-F238E27FC236}">
                  <a16:creationId xmlns:a16="http://schemas.microsoft.com/office/drawing/2014/main" id="{AB2A0245-0CA0-497B-86CA-1BF731D7C0E1}"/>
                </a:ext>
              </a:extLst>
            </p:cNvPr>
            <p:cNvSpPr/>
            <p:nvPr/>
          </p:nvSpPr>
          <p:spPr>
            <a:xfrm>
              <a:off x="5165781" y="2602491"/>
              <a:ext cx="267339" cy="258687"/>
            </a:xfrm>
            <a:custGeom>
              <a:avLst/>
              <a:gdLst/>
              <a:ahLst/>
              <a:cxnLst/>
              <a:rect l="l" t="t" r="r" b="b"/>
              <a:pathLst>
                <a:path w="7014" h="6787" extrusionOk="0">
                  <a:moveTo>
                    <a:pt x="1" y="0"/>
                  </a:moveTo>
                  <a:cubicBezTo>
                    <a:pt x="1" y="0"/>
                    <a:pt x="1870" y="5382"/>
                    <a:pt x="7001" y="1167"/>
                  </a:cubicBezTo>
                  <a:cubicBezTo>
                    <a:pt x="7013" y="1167"/>
                    <a:pt x="2191" y="6787"/>
                    <a:pt x="1" y="0"/>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881;p55">
              <a:extLst>
                <a:ext uri="{FF2B5EF4-FFF2-40B4-BE49-F238E27FC236}">
                  <a16:creationId xmlns:a16="http://schemas.microsoft.com/office/drawing/2014/main" id="{FBAF73DC-FB98-4B1F-BA83-A86FFC8AED9E}"/>
                </a:ext>
              </a:extLst>
            </p:cNvPr>
            <p:cNvSpPr/>
            <p:nvPr/>
          </p:nvSpPr>
          <p:spPr>
            <a:xfrm>
              <a:off x="5316462" y="2407331"/>
              <a:ext cx="159321" cy="96698"/>
            </a:xfrm>
            <a:custGeom>
              <a:avLst/>
              <a:gdLst/>
              <a:ahLst/>
              <a:cxnLst/>
              <a:rect l="l" t="t" r="r" b="b"/>
              <a:pathLst>
                <a:path w="4180" h="2537" extrusionOk="0">
                  <a:moveTo>
                    <a:pt x="0" y="1739"/>
                  </a:moveTo>
                  <a:cubicBezTo>
                    <a:pt x="0" y="1739"/>
                    <a:pt x="2739" y="2167"/>
                    <a:pt x="4180" y="0"/>
                  </a:cubicBezTo>
                  <a:cubicBezTo>
                    <a:pt x="4180" y="12"/>
                    <a:pt x="3572" y="2536"/>
                    <a:pt x="0" y="1739"/>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882;p55">
              <a:extLst>
                <a:ext uri="{FF2B5EF4-FFF2-40B4-BE49-F238E27FC236}">
                  <a16:creationId xmlns:a16="http://schemas.microsoft.com/office/drawing/2014/main" id="{E434F9BF-C672-43CB-AB78-3BA67619088A}"/>
                </a:ext>
              </a:extLst>
            </p:cNvPr>
            <p:cNvSpPr/>
            <p:nvPr/>
          </p:nvSpPr>
          <p:spPr>
            <a:xfrm>
              <a:off x="4397891" y="2243961"/>
              <a:ext cx="700706" cy="410689"/>
            </a:xfrm>
            <a:custGeom>
              <a:avLst/>
              <a:gdLst/>
              <a:ahLst/>
              <a:cxnLst/>
              <a:rect l="l" t="t" r="r" b="b"/>
              <a:pathLst>
                <a:path w="18384" h="10775" extrusionOk="0">
                  <a:moveTo>
                    <a:pt x="2262" y="0"/>
                  </a:moveTo>
                  <a:cubicBezTo>
                    <a:pt x="2262" y="0"/>
                    <a:pt x="536" y="1036"/>
                    <a:pt x="0" y="1917"/>
                  </a:cubicBezTo>
                  <a:cubicBezTo>
                    <a:pt x="0" y="1917"/>
                    <a:pt x="7144" y="10239"/>
                    <a:pt x="8561" y="10573"/>
                  </a:cubicBezTo>
                  <a:cubicBezTo>
                    <a:pt x="9120" y="10710"/>
                    <a:pt x="10307" y="10774"/>
                    <a:pt x="11725" y="10774"/>
                  </a:cubicBezTo>
                  <a:cubicBezTo>
                    <a:pt x="13869" y="10774"/>
                    <a:pt x="16542" y="10628"/>
                    <a:pt x="18383" y="10370"/>
                  </a:cubicBezTo>
                  <a:lnTo>
                    <a:pt x="15681" y="4084"/>
                  </a:lnTo>
                  <a:cubicBezTo>
                    <a:pt x="15681" y="4084"/>
                    <a:pt x="11311" y="5120"/>
                    <a:pt x="10132" y="5358"/>
                  </a:cubicBezTo>
                  <a:cubicBezTo>
                    <a:pt x="10108" y="5363"/>
                    <a:pt x="10081" y="5365"/>
                    <a:pt x="10052" y="5365"/>
                  </a:cubicBezTo>
                  <a:cubicBezTo>
                    <a:pt x="8678" y="5365"/>
                    <a:pt x="2262" y="0"/>
                    <a:pt x="22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883;p55">
              <a:extLst>
                <a:ext uri="{FF2B5EF4-FFF2-40B4-BE49-F238E27FC236}">
                  <a16:creationId xmlns:a16="http://schemas.microsoft.com/office/drawing/2014/main" id="{DC2601A7-A422-49ED-B672-E9E5F0432FC2}"/>
                </a:ext>
              </a:extLst>
            </p:cNvPr>
            <p:cNvSpPr/>
            <p:nvPr/>
          </p:nvSpPr>
          <p:spPr>
            <a:xfrm>
              <a:off x="5010564" y="2567538"/>
              <a:ext cx="64491" cy="60374"/>
            </a:xfrm>
            <a:custGeom>
              <a:avLst/>
              <a:gdLst/>
              <a:ahLst/>
              <a:cxnLst/>
              <a:rect l="l" t="t" r="r" b="b"/>
              <a:pathLst>
                <a:path w="1692" h="1584" extrusionOk="0">
                  <a:moveTo>
                    <a:pt x="1" y="477"/>
                  </a:moveTo>
                  <a:cubicBezTo>
                    <a:pt x="1" y="477"/>
                    <a:pt x="1251" y="226"/>
                    <a:pt x="1382" y="1584"/>
                  </a:cubicBezTo>
                  <a:cubicBezTo>
                    <a:pt x="1382" y="1584"/>
                    <a:pt x="1691" y="0"/>
                    <a:pt x="1" y="477"/>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884;p55">
              <a:extLst>
                <a:ext uri="{FF2B5EF4-FFF2-40B4-BE49-F238E27FC236}">
                  <a16:creationId xmlns:a16="http://schemas.microsoft.com/office/drawing/2014/main" id="{06FB5110-5AC0-463D-897C-2C6C07274D57}"/>
                </a:ext>
              </a:extLst>
            </p:cNvPr>
            <p:cNvSpPr/>
            <p:nvPr/>
          </p:nvSpPr>
          <p:spPr>
            <a:xfrm>
              <a:off x="6185556" y="1451086"/>
              <a:ext cx="84920" cy="1224864"/>
            </a:xfrm>
            <a:custGeom>
              <a:avLst/>
              <a:gdLst/>
              <a:ahLst/>
              <a:cxnLst/>
              <a:rect l="l" t="t" r="r" b="b"/>
              <a:pathLst>
                <a:path w="2228" h="32136" extrusionOk="0">
                  <a:moveTo>
                    <a:pt x="2227" y="1"/>
                  </a:moveTo>
                  <a:lnTo>
                    <a:pt x="1763" y="227"/>
                  </a:lnTo>
                  <a:lnTo>
                    <a:pt x="1" y="32136"/>
                  </a:lnTo>
                  <a:lnTo>
                    <a:pt x="775" y="32076"/>
                  </a:lnTo>
                  <a:lnTo>
                    <a:pt x="222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885;p55">
              <a:extLst>
                <a:ext uri="{FF2B5EF4-FFF2-40B4-BE49-F238E27FC236}">
                  <a16:creationId xmlns:a16="http://schemas.microsoft.com/office/drawing/2014/main" id="{DACFE0C3-1E99-4585-B0C2-CCA16B17EB5F}"/>
                </a:ext>
              </a:extLst>
            </p:cNvPr>
            <p:cNvSpPr/>
            <p:nvPr/>
          </p:nvSpPr>
          <p:spPr>
            <a:xfrm>
              <a:off x="6162876" y="2321072"/>
              <a:ext cx="77564" cy="88999"/>
            </a:xfrm>
            <a:custGeom>
              <a:avLst/>
              <a:gdLst/>
              <a:ahLst/>
              <a:cxnLst/>
              <a:rect l="l" t="t" r="r" b="b"/>
              <a:pathLst>
                <a:path w="2035" h="2335" extrusionOk="0">
                  <a:moveTo>
                    <a:pt x="1096" y="1"/>
                  </a:moveTo>
                  <a:cubicBezTo>
                    <a:pt x="1092" y="1"/>
                    <a:pt x="1088" y="1"/>
                    <a:pt x="1084" y="1"/>
                  </a:cubicBezTo>
                  <a:cubicBezTo>
                    <a:pt x="608" y="37"/>
                    <a:pt x="1" y="692"/>
                    <a:pt x="1" y="692"/>
                  </a:cubicBezTo>
                  <a:lnTo>
                    <a:pt x="655" y="1549"/>
                  </a:lnTo>
                  <a:cubicBezTo>
                    <a:pt x="655" y="1549"/>
                    <a:pt x="1376" y="2334"/>
                    <a:pt x="1702" y="2334"/>
                  </a:cubicBezTo>
                  <a:cubicBezTo>
                    <a:pt x="1746" y="2334"/>
                    <a:pt x="1783" y="2320"/>
                    <a:pt x="1810" y="2287"/>
                  </a:cubicBezTo>
                  <a:cubicBezTo>
                    <a:pt x="2035" y="2027"/>
                    <a:pt x="1568" y="1"/>
                    <a:pt x="1096"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886;p55">
              <a:extLst>
                <a:ext uri="{FF2B5EF4-FFF2-40B4-BE49-F238E27FC236}">
                  <a16:creationId xmlns:a16="http://schemas.microsoft.com/office/drawing/2014/main" id="{C51B62C0-4C9D-4CCE-ABE8-2473E85590BC}"/>
                </a:ext>
              </a:extLst>
            </p:cNvPr>
            <p:cNvSpPr/>
            <p:nvPr/>
          </p:nvSpPr>
          <p:spPr>
            <a:xfrm>
              <a:off x="6082104" y="1434771"/>
              <a:ext cx="247366" cy="181084"/>
            </a:xfrm>
            <a:custGeom>
              <a:avLst/>
              <a:gdLst/>
              <a:ahLst/>
              <a:cxnLst/>
              <a:rect l="l" t="t" r="r" b="b"/>
              <a:pathLst>
                <a:path w="6490" h="4751" extrusionOk="0">
                  <a:moveTo>
                    <a:pt x="5906" y="0"/>
                  </a:moveTo>
                  <a:lnTo>
                    <a:pt x="0" y="1501"/>
                  </a:lnTo>
                  <a:lnTo>
                    <a:pt x="1000" y="4751"/>
                  </a:lnTo>
                  <a:lnTo>
                    <a:pt x="6489" y="4465"/>
                  </a:lnTo>
                  <a:lnTo>
                    <a:pt x="590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887;p55">
              <a:extLst>
                <a:ext uri="{FF2B5EF4-FFF2-40B4-BE49-F238E27FC236}">
                  <a16:creationId xmlns:a16="http://schemas.microsoft.com/office/drawing/2014/main" id="{0E835C62-EDC9-4CA2-86F5-E00481073E81}"/>
                </a:ext>
              </a:extLst>
            </p:cNvPr>
            <p:cNvSpPr/>
            <p:nvPr/>
          </p:nvSpPr>
          <p:spPr>
            <a:xfrm>
              <a:off x="6098418" y="1449751"/>
              <a:ext cx="215617" cy="152498"/>
            </a:xfrm>
            <a:custGeom>
              <a:avLst/>
              <a:gdLst/>
              <a:ahLst/>
              <a:cxnLst/>
              <a:rect l="l" t="t" r="r" b="b"/>
              <a:pathLst>
                <a:path w="5657" h="4001" extrusionOk="0">
                  <a:moveTo>
                    <a:pt x="5216" y="0"/>
                  </a:moveTo>
                  <a:lnTo>
                    <a:pt x="1" y="1369"/>
                  </a:lnTo>
                  <a:lnTo>
                    <a:pt x="799" y="4001"/>
                  </a:lnTo>
                  <a:lnTo>
                    <a:pt x="5656" y="3763"/>
                  </a:lnTo>
                  <a:lnTo>
                    <a:pt x="521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888;p55">
              <a:extLst>
                <a:ext uri="{FF2B5EF4-FFF2-40B4-BE49-F238E27FC236}">
                  <a16:creationId xmlns:a16="http://schemas.microsoft.com/office/drawing/2014/main" id="{90D8B6B7-443F-4EBD-9954-3BE3436B8F19}"/>
                </a:ext>
              </a:extLst>
            </p:cNvPr>
            <p:cNvSpPr/>
            <p:nvPr/>
          </p:nvSpPr>
          <p:spPr>
            <a:xfrm>
              <a:off x="6289047" y="1480131"/>
              <a:ext cx="26795" cy="73105"/>
            </a:xfrm>
            <a:custGeom>
              <a:avLst/>
              <a:gdLst/>
              <a:ahLst/>
              <a:cxnLst/>
              <a:rect l="l" t="t" r="r" b="b"/>
              <a:pathLst>
                <a:path w="703" h="1918" extrusionOk="0">
                  <a:moveTo>
                    <a:pt x="382" y="1"/>
                  </a:moveTo>
                  <a:lnTo>
                    <a:pt x="1" y="311"/>
                  </a:lnTo>
                  <a:lnTo>
                    <a:pt x="155" y="1739"/>
                  </a:lnTo>
                  <a:lnTo>
                    <a:pt x="703" y="1918"/>
                  </a:lnTo>
                  <a:lnTo>
                    <a:pt x="703" y="1918"/>
                  </a:lnTo>
                  <a:lnTo>
                    <a:pt x="38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889;p55">
              <a:extLst>
                <a:ext uri="{FF2B5EF4-FFF2-40B4-BE49-F238E27FC236}">
                  <a16:creationId xmlns:a16="http://schemas.microsoft.com/office/drawing/2014/main" id="{F7E6E01F-BEA7-40EC-817F-E5D5FDCB7B58}"/>
                </a:ext>
              </a:extLst>
            </p:cNvPr>
            <p:cNvSpPr/>
            <p:nvPr/>
          </p:nvSpPr>
          <p:spPr>
            <a:xfrm>
              <a:off x="6297662" y="1496407"/>
              <a:ext cx="10939" cy="7204"/>
            </a:xfrm>
            <a:custGeom>
              <a:avLst/>
              <a:gdLst/>
              <a:ahLst/>
              <a:cxnLst/>
              <a:rect l="l" t="t" r="r" b="b"/>
              <a:pathLst>
                <a:path w="287" h="189" extrusionOk="0">
                  <a:moveTo>
                    <a:pt x="148" y="0"/>
                  </a:moveTo>
                  <a:cubicBezTo>
                    <a:pt x="139" y="0"/>
                    <a:pt x="129" y="1"/>
                    <a:pt x="120" y="3"/>
                  </a:cubicBezTo>
                  <a:cubicBezTo>
                    <a:pt x="60" y="26"/>
                    <a:pt x="1" y="86"/>
                    <a:pt x="13" y="122"/>
                  </a:cubicBezTo>
                  <a:cubicBezTo>
                    <a:pt x="31" y="159"/>
                    <a:pt x="72" y="189"/>
                    <a:pt x="122" y="189"/>
                  </a:cubicBezTo>
                  <a:cubicBezTo>
                    <a:pt x="137" y="189"/>
                    <a:pt x="152" y="186"/>
                    <a:pt x="167" y="181"/>
                  </a:cubicBezTo>
                  <a:cubicBezTo>
                    <a:pt x="227" y="169"/>
                    <a:pt x="286" y="110"/>
                    <a:pt x="263" y="62"/>
                  </a:cubicBezTo>
                  <a:cubicBezTo>
                    <a:pt x="252" y="31"/>
                    <a:pt x="206" y="0"/>
                    <a:pt x="1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890;p55">
              <a:extLst>
                <a:ext uri="{FF2B5EF4-FFF2-40B4-BE49-F238E27FC236}">
                  <a16:creationId xmlns:a16="http://schemas.microsoft.com/office/drawing/2014/main" id="{A7B812A4-8B71-4CEE-8C69-145CFCF73936}"/>
                </a:ext>
              </a:extLst>
            </p:cNvPr>
            <p:cNvSpPr/>
            <p:nvPr/>
          </p:nvSpPr>
          <p:spPr>
            <a:xfrm>
              <a:off x="6179686" y="1584991"/>
              <a:ext cx="91247" cy="29958"/>
            </a:xfrm>
            <a:custGeom>
              <a:avLst/>
              <a:gdLst/>
              <a:ahLst/>
              <a:cxnLst/>
              <a:rect l="l" t="t" r="r" b="b"/>
              <a:pathLst>
                <a:path w="2394" h="786" extrusionOk="0">
                  <a:moveTo>
                    <a:pt x="1647" y="0"/>
                  </a:moveTo>
                  <a:cubicBezTo>
                    <a:pt x="1646" y="0"/>
                    <a:pt x="1644" y="0"/>
                    <a:pt x="1643" y="0"/>
                  </a:cubicBezTo>
                  <a:cubicBezTo>
                    <a:pt x="1488" y="24"/>
                    <a:pt x="1619" y="500"/>
                    <a:pt x="1536" y="536"/>
                  </a:cubicBezTo>
                  <a:cubicBezTo>
                    <a:pt x="1441" y="584"/>
                    <a:pt x="417" y="631"/>
                    <a:pt x="298" y="631"/>
                  </a:cubicBezTo>
                  <a:cubicBezTo>
                    <a:pt x="184" y="631"/>
                    <a:pt x="179" y="272"/>
                    <a:pt x="106" y="272"/>
                  </a:cubicBezTo>
                  <a:cubicBezTo>
                    <a:pt x="102" y="272"/>
                    <a:pt x="99" y="273"/>
                    <a:pt x="95" y="274"/>
                  </a:cubicBezTo>
                  <a:cubicBezTo>
                    <a:pt x="0" y="298"/>
                    <a:pt x="0" y="715"/>
                    <a:pt x="238" y="774"/>
                  </a:cubicBezTo>
                  <a:cubicBezTo>
                    <a:pt x="278" y="782"/>
                    <a:pt x="364" y="785"/>
                    <a:pt x="480" y="785"/>
                  </a:cubicBezTo>
                  <a:cubicBezTo>
                    <a:pt x="1058" y="785"/>
                    <a:pt x="2381" y="703"/>
                    <a:pt x="2381" y="703"/>
                  </a:cubicBezTo>
                  <a:lnTo>
                    <a:pt x="2393" y="584"/>
                  </a:lnTo>
                  <a:lnTo>
                    <a:pt x="2393" y="584"/>
                  </a:lnTo>
                  <a:lnTo>
                    <a:pt x="1846" y="619"/>
                  </a:lnTo>
                  <a:cubicBezTo>
                    <a:pt x="1846" y="619"/>
                    <a:pt x="1787" y="0"/>
                    <a:pt x="16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891;p55">
              <a:extLst>
                <a:ext uri="{FF2B5EF4-FFF2-40B4-BE49-F238E27FC236}">
                  <a16:creationId xmlns:a16="http://schemas.microsoft.com/office/drawing/2014/main" id="{A9EE1D5A-8CD2-48D4-B716-CB49AD46B948}"/>
                </a:ext>
              </a:extLst>
            </p:cNvPr>
            <p:cNvSpPr/>
            <p:nvPr/>
          </p:nvSpPr>
          <p:spPr>
            <a:xfrm>
              <a:off x="6147896" y="1453296"/>
              <a:ext cx="84005" cy="29158"/>
            </a:xfrm>
            <a:custGeom>
              <a:avLst/>
              <a:gdLst/>
              <a:ahLst/>
              <a:cxnLst/>
              <a:rect l="l" t="t" r="r" b="b"/>
              <a:pathLst>
                <a:path w="2204" h="765" extrusionOk="0">
                  <a:moveTo>
                    <a:pt x="1697" y="0"/>
                  </a:moveTo>
                  <a:cubicBezTo>
                    <a:pt x="1661" y="0"/>
                    <a:pt x="1627" y="1"/>
                    <a:pt x="1596" y="2"/>
                  </a:cubicBezTo>
                  <a:cubicBezTo>
                    <a:pt x="1382" y="38"/>
                    <a:pt x="179" y="360"/>
                    <a:pt x="84" y="419"/>
                  </a:cubicBezTo>
                  <a:cubicBezTo>
                    <a:pt x="1" y="479"/>
                    <a:pt x="227" y="764"/>
                    <a:pt x="286" y="764"/>
                  </a:cubicBezTo>
                  <a:cubicBezTo>
                    <a:pt x="358" y="764"/>
                    <a:pt x="263" y="526"/>
                    <a:pt x="263" y="526"/>
                  </a:cubicBezTo>
                  <a:lnTo>
                    <a:pt x="1477" y="205"/>
                  </a:lnTo>
                  <a:cubicBezTo>
                    <a:pt x="1477" y="205"/>
                    <a:pt x="1572" y="407"/>
                    <a:pt x="1656" y="443"/>
                  </a:cubicBezTo>
                  <a:cubicBezTo>
                    <a:pt x="1658" y="444"/>
                    <a:pt x="1661" y="444"/>
                    <a:pt x="1663" y="444"/>
                  </a:cubicBezTo>
                  <a:cubicBezTo>
                    <a:pt x="1723" y="444"/>
                    <a:pt x="1668" y="169"/>
                    <a:pt x="1668" y="169"/>
                  </a:cubicBezTo>
                  <a:lnTo>
                    <a:pt x="2203" y="26"/>
                  </a:lnTo>
                  <a:cubicBezTo>
                    <a:pt x="2203" y="26"/>
                    <a:pt x="1915" y="0"/>
                    <a:pt x="16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892;p55">
              <a:extLst>
                <a:ext uri="{FF2B5EF4-FFF2-40B4-BE49-F238E27FC236}">
                  <a16:creationId xmlns:a16="http://schemas.microsoft.com/office/drawing/2014/main" id="{D97EAC06-A0ED-48A8-B176-B7FB153374D9}"/>
                </a:ext>
              </a:extLst>
            </p:cNvPr>
            <p:cNvSpPr/>
            <p:nvPr/>
          </p:nvSpPr>
          <p:spPr>
            <a:xfrm>
              <a:off x="6050771" y="1410262"/>
              <a:ext cx="47682" cy="63118"/>
            </a:xfrm>
            <a:custGeom>
              <a:avLst/>
              <a:gdLst/>
              <a:ahLst/>
              <a:cxnLst/>
              <a:rect l="l" t="t" r="r" b="b"/>
              <a:pathLst>
                <a:path w="1251" h="1656" extrusionOk="0">
                  <a:moveTo>
                    <a:pt x="560" y="0"/>
                  </a:moveTo>
                  <a:lnTo>
                    <a:pt x="1" y="512"/>
                  </a:lnTo>
                  <a:lnTo>
                    <a:pt x="810" y="1655"/>
                  </a:lnTo>
                  <a:lnTo>
                    <a:pt x="1251" y="1536"/>
                  </a:lnTo>
                  <a:lnTo>
                    <a:pt x="56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893;p55">
              <a:extLst>
                <a:ext uri="{FF2B5EF4-FFF2-40B4-BE49-F238E27FC236}">
                  <a16:creationId xmlns:a16="http://schemas.microsoft.com/office/drawing/2014/main" id="{98103779-C1CA-46A2-A0BC-2F3CAD014DF5}"/>
                </a:ext>
              </a:extLst>
            </p:cNvPr>
            <p:cNvSpPr/>
            <p:nvPr/>
          </p:nvSpPr>
          <p:spPr>
            <a:xfrm>
              <a:off x="6100705" y="1419334"/>
              <a:ext cx="17723" cy="37696"/>
            </a:xfrm>
            <a:custGeom>
              <a:avLst/>
              <a:gdLst/>
              <a:ahLst/>
              <a:cxnLst/>
              <a:rect l="l" t="t" r="r" b="b"/>
              <a:pathLst>
                <a:path w="465" h="989" extrusionOk="0">
                  <a:moveTo>
                    <a:pt x="286" y="1"/>
                  </a:moveTo>
                  <a:lnTo>
                    <a:pt x="0" y="274"/>
                  </a:lnTo>
                  <a:lnTo>
                    <a:pt x="286" y="989"/>
                  </a:lnTo>
                  <a:lnTo>
                    <a:pt x="465" y="953"/>
                  </a:lnTo>
                  <a:lnTo>
                    <a:pt x="28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894;p55">
              <a:extLst>
                <a:ext uri="{FF2B5EF4-FFF2-40B4-BE49-F238E27FC236}">
                  <a16:creationId xmlns:a16="http://schemas.microsoft.com/office/drawing/2014/main" id="{6DF0C296-4796-43CD-ADED-33B824508B9A}"/>
                </a:ext>
              </a:extLst>
            </p:cNvPr>
            <p:cNvSpPr/>
            <p:nvPr/>
          </p:nvSpPr>
          <p:spPr>
            <a:xfrm>
              <a:off x="5149009" y="3137084"/>
              <a:ext cx="83396" cy="89723"/>
            </a:xfrm>
            <a:custGeom>
              <a:avLst/>
              <a:gdLst/>
              <a:ahLst/>
              <a:cxnLst/>
              <a:rect l="l" t="t" r="r" b="b"/>
              <a:pathLst>
                <a:path w="2188" h="2354" extrusionOk="0">
                  <a:moveTo>
                    <a:pt x="1143" y="1"/>
                  </a:moveTo>
                  <a:lnTo>
                    <a:pt x="0" y="2060"/>
                  </a:lnTo>
                  <a:cubicBezTo>
                    <a:pt x="0" y="2060"/>
                    <a:pt x="621" y="2354"/>
                    <a:pt x="1128" y="2354"/>
                  </a:cubicBezTo>
                  <a:cubicBezTo>
                    <a:pt x="1743" y="2354"/>
                    <a:pt x="2188" y="1921"/>
                    <a:pt x="114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895;p55">
              <a:extLst>
                <a:ext uri="{FF2B5EF4-FFF2-40B4-BE49-F238E27FC236}">
                  <a16:creationId xmlns:a16="http://schemas.microsoft.com/office/drawing/2014/main" id="{C446A0E5-D862-4D3F-B227-AB4B465BEC2F}"/>
                </a:ext>
              </a:extLst>
            </p:cNvPr>
            <p:cNvSpPr/>
            <p:nvPr/>
          </p:nvSpPr>
          <p:spPr>
            <a:xfrm>
              <a:off x="4670626" y="3528738"/>
              <a:ext cx="9109" cy="6861"/>
            </a:xfrm>
            <a:custGeom>
              <a:avLst/>
              <a:gdLst/>
              <a:ahLst/>
              <a:cxnLst/>
              <a:rect l="l" t="t" r="r" b="b"/>
              <a:pathLst>
                <a:path w="239" h="180" fill="none" extrusionOk="0">
                  <a:moveTo>
                    <a:pt x="1" y="1"/>
                  </a:moveTo>
                  <a:cubicBezTo>
                    <a:pt x="1" y="1"/>
                    <a:pt x="96" y="60"/>
                    <a:pt x="239" y="179"/>
                  </a:cubicBezTo>
                </a:path>
              </a:pathLst>
            </a:custGeom>
            <a:noFill/>
            <a:ln w="3875" cap="flat" cmpd="sng">
              <a:solidFill>
                <a:srgbClr val="6B7A7C"/>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896;p55">
              <a:extLst>
                <a:ext uri="{FF2B5EF4-FFF2-40B4-BE49-F238E27FC236}">
                  <a16:creationId xmlns:a16="http://schemas.microsoft.com/office/drawing/2014/main" id="{DF7851C1-C62D-4339-8828-05C5C51953CB}"/>
                </a:ext>
              </a:extLst>
            </p:cNvPr>
            <p:cNvSpPr/>
            <p:nvPr/>
          </p:nvSpPr>
          <p:spPr>
            <a:xfrm>
              <a:off x="4698338" y="3312728"/>
              <a:ext cx="508721" cy="545045"/>
            </a:xfrm>
            <a:custGeom>
              <a:avLst/>
              <a:gdLst/>
              <a:ahLst/>
              <a:cxnLst/>
              <a:rect l="l" t="t" r="r" b="b"/>
              <a:pathLst>
                <a:path w="13347" h="14300" fill="none" extrusionOk="0">
                  <a:moveTo>
                    <a:pt x="0" y="6203"/>
                  </a:moveTo>
                  <a:cubicBezTo>
                    <a:pt x="2905" y="8180"/>
                    <a:pt x="13347" y="14300"/>
                    <a:pt x="13097" y="0"/>
                  </a:cubicBezTo>
                </a:path>
              </a:pathLst>
            </a:custGeom>
            <a:solidFill>
              <a:schemeClr val="dk2"/>
            </a:solidFill>
            <a:ln w="3875" cap="flat" cmpd="sng">
              <a:solidFill>
                <a:srgbClr val="6B7A7C"/>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897;p55">
              <a:extLst>
                <a:ext uri="{FF2B5EF4-FFF2-40B4-BE49-F238E27FC236}">
                  <a16:creationId xmlns:a16="http://schemas.microsoft.com/office/drawing/2014/main" id="{60DC5702-DA61-4DE6-81FB-B16BCD016AF9}"/>
                </a:ext>
              </a:extLst>
            </p:cNvPr>
            <p:cNvSpPr/>
            <p:nvPr/>
          </p:nvSpPr>
          <p:spPr>
            <a:xfrm>
              <a:off x="5197114" y="3289134"/>
              <a:ext cx="457" cy="11358"/>
            </a:xfrm>
            <a:custGeom>
              <a:avLst/>
              <a:gdLst/>
              <a:ahLst/>
              <a:cxnLst/>
              <a:rect l="l" t="t" r="r" b="b"/>
              <a:pathLst>
                <a:path w="12" h="298" fill="none" extrusionOk="0">
                  <a:moveTo>
                    <a:pt x="12" y="298"/>
                  </a:moveTo>
                  <a:cubicBezTo>
                    <a:pt x="12" y="203"/>
                    <a:pt x="12" y="107"/>
                    <a:pt x="0" y="0"/>
                  </a:cubicBezTo>
                </a:path>
              </a:pathLst>
            </a:custGeom>
            <a:noFill/>
            <a:ln w="3875" cap="flat" cmpd="sng">
              <a:solidFill>
                <a:srgbClr val="6B7A7C"/>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898;p55">
              <a:extLst>
                <a:ext uri="{FF2B5EF4-FFF2-40B4-BE49-F238E27FC236}">
                  <a16:creationId xmlns:a16="http://schemas.microsoft.com/office/drawing/2014/main" id="{E5E49786-2FB0-4C8B-9ECC-CE7DC12EF0BA}"/>
                </a:ext>
              </a:extLst>
            </p:cNvPr>
            <p:cNvSpPr/>
            <p:nvPr/>
          </p:nvSpPr>
          <p:spPr>
            <a:xfrm>
              <a:off x="5446255" y="3806041"/>
              <a:ext cx="80346" cy="513295"/>
            </a:xfrm>
            <a:custGeom>
              <a:avLst/>
              <a:gdLst/>
              <a:ahLst/>
              <a:cxnLst/>
              <a:rect l="l" t="t" r="r" b="b"/>
              <a:pathLst>
                <a:path w="2108" h="13467" fill="none" extrusionOk="0">
                  <a:moveTo>
                    <a:pt x="1" y="13466"/>
                  </a:moveTo>
                  <a:cubicBezTo>
                    <a:pt x="1" y="13466"/>
                    <a:pt x="1727" y="9299"/>
                    <a:pt x="2108" y="0"/>
                  </a:cubicBezTo>
                </a:path>
              </a:pathLst>
            </a:custGeom>
            <a:solidFill>
              <a:schemeClr val="dk2"/>
            </a:solidFill>
            <a:ln w="3875" cap="flat" cmpd="sng">
              <a:solidFill>
                <a:srgbClr val="6B7A7C"/>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8"/>
        <p:cNvGrpSpPr/>
        <p:nvPr/>
      </p:nvGrpSpPr>
      <p:grpSpPr>
        <a:xfrm>
          <a:off x="0" y="0"/>
          <a:ext cx="0" cy="0"/>
          <a:chOff x="0" y="0"/>
          <a:chExt cx="0" cy="0"/>
        </a:xfrm>
      </p:grpSpPr>
      <p:sp>
        <p:nvSpPr>
          <p:cNvPr id="702" name="Google Shape;702;p37"/>
          <p:cNvSpPr/>
          <p:nvPr/>
        </p:nvSpPr>
        <p:spPr>
          <a:xfrm>
            <a:off x="5213911" y="1442371"/>
            <a:ext cx="3588106" cy="3428962"/>
          </a:xfrm>
          <a:custGeom>
            <a:avLst/>
            <a:gdLst/>
            <a:ahLst/>
            <a:cxnLst/>
            <a:rect l="l" t="t" r="r" b="b"/>
            <a:pathLst>
              <a:path w="182880" h="163830" extrusionOk="0">
                <a:moveTo>
                  <a:pt x="0" y="160020"/>
                </a:moveTo>
                <a:lnTo>
                  <a:pt x="39624" y="6096"/>
                </a:lnTo>
                <a:lnTo>
                  <a:pt x="182880" y="0"/>
                </a:lnTo>
                <a:lnTo>
                  <a:pt x="182880" y="163830"/>
                </a:lnTo>
                <a:close/>
              </a:path>
            </a:pathLst>
          </a:custGeom>
          <a:solidFill>
            <a:schemeClr val="lt2"/>
          </a:solidFill>
          <a:ln>
            <a:noFill/>
          </a:ln>
        </p:spPr>
      </p:sp>
      <p:grpSp>
        <p:nvGrpSpPr>
          <p:cNvPr id="703" name="Google Shape;703;p37"/>
          <p:cNvGrpSpPr/>
          <p:nvPr/>
        </p:nvGrpSpPr>
        <p:grpSpPr>
          <a:xfrm>
            <a:off x="3638550" y="2186508"/>
            <a:ext cx="4851636" cy="3023631"/>
            <a:chOff x="3486150" y="2186508"/>
            <a:chExt cx="4851636" cy="3023631"/>
          </a:xfrm>
        </p:grpSpPr>
        <p:sp>
          <p:nvSpPr>
            <p:cNvPr id="704" name="Google Shape;704;p37"/>
            <p:cNvSpPr/>
            <p:nvPr/>
          </p:nvSpPr>
          <p:spPr>
            <a:xfrm>
              <a:off x="3778529" y="3648228"/>
              <a:ext cx="222673" cy="106699"/>
            </a:xfrm>
            <a:custGeom>
              <a:avLst/>
              <a:gdLst/>
              <a:ahLst/>
              <a:cxnLst/>
              <a:rect l="l" t="t" r="r" b="b"/>
              <a:pathLst>
                <a:path w="2811" h="1347" extrusionOk="0">
                  <a:moveTo>
                    <a:pt x="744" y="0"/>
                  </a:moveTo>
                  <a:cubicBezTo>
                    <a:pt x="734" y="0"/>
                    <a:pt x="725" y="0"/>
                    <a:pt x="715" y="1"/>
                  </a:cubicBezTo>
                  <a:cubicBezTo>
                    <a:pt x="1" y="25"/>
                    <a:pt x="1156" y="1346"/>
                    <a:pt x="1156" y="1346"/>
                  </a:cubicBezTo>
                  <a:lnTo>
                    <a:pt x="2810" y="1287"/>
                  </a:lnTo>
                  <a:cubicBezTo>
                    <a:pt x="2810" y="1287"/>
                    <a:pt x="1466" y="0"/>
                    <a:pt x="744" y="0"/>
                  </a:cubicBezTo>
                  <a:close/>
                </a:path>
              </a:pathLst>
            </a:custGeom>
            <a:solidFill>
              <a:srgbClr val="FCA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7"/>
            <p:cNvSpPr/>
            <p:nvPr/>
          </p:nvSpPr>
          <p:spPr>
            <a:xfrm>
              <a:off x="3964366" y="3568064"/>
              <a:ext cx="1797705" cy="1005444"/>
            </a:xfrm>
            <a:custGeom>
              <a:avLst/>
              <a:gdLst/>
              <a:ahLst/>
              <a:cxnLst/>
              <a:rect l="l" t="t" r="r" b="b"/>
              <a:pathLst>
                <a:path w="22694" h="12693" extrusionOk="0">
                  <a:moveTo>
                    <a:pt x="21431" y="1"/>
                  </a:moveTo>
                  <a:cubicBezTo>
                    <a:pt x="21431" y="1"/>
                    <a:pt x="19514" y="453"/>
                    <a:pt x="18502" y="1334"/>
                  </a:cubicBezTo>
                  <a:cubicBezTo>
                    <a:pt x="17490" y="2215"/>
                    <a:pt x="13966" y="5954"/>
                    <a:pt x="12787" y="6371"/>
                  </a:cubicBezTo>
                  <a:cubicBezTo>
                    <a:pt x="12740" y="6388"/>
                    <a:pt x="12678" y="6397"/>
                    <a:pt x="12603" y="6397"/>
                  </a:cubicBezTo>
                  <a:cubicBezTo>
                    <a:pt x="10857" y="6397"/>
                    <a:pt x="2036" y="1823"/>
                    <a:pt x="2036" y="1823"/>
                  </a:cubicBezTo>
                  <a:lnTo>
                    <a:pt x="0" y="5156"/>
                  </a:lnTo>
                  <a:cubicBezTo>
                    <a:pt x="0" y="5156"/>
                    <a:pt x="10251" y="12657"/>
                    <a:pt x="12930" y="12693"/>
                  </a:cubicBezTo>
                  <a:cubicBezTo>
                    <a:pt x="12937" y="12693"/>
                    <a:pt x="12943" y="12693"/>
                    <a:pt x="12950" y="12693"/>
                  </a:cubicBezTo>
                  <a:cubicBezTo>
                    <a:pt x="15643" y="12693"/>
                    <a:pt x="22693" y="7764"/>
                    <a:pt x="22693" y="7764"/>
                  </a:cubicBezTo>
                  <a:lnTo>
                    <a:pt x="2143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7"/>
            <p:cNvSpPr/>
            <p:nvPr/>
          </p:nvSpPr>
          <p:spPr>
            <a:xfrm>
              <a:off x="3486150" y="3704944"/>
              <a:ext cx="608450" cy="221637"/>
            </a:xfrm>
            <a:custGeom>
              <a:avLst/>
              <a:gdLst/>
              <a:ahLst/>
              <a:cxnLst/>
              <a:rect l="l" t="t" r="r" b="b"/>
              <a:pathLst>
                <a:path w="7681" h="2798" extrusionOk="0">
                  <a:moveTo>
                    <a:pt x="814" y="0"/>
                  </a:moveTo>
                  <a:cubicBezTo>
                    <a:pt x="617" y="0"/>
                    <a:pt x="474" y="34"/>
                    <a:pt x="405" y="118"/>
                  </a:cubicBezTo>
                  <a:cubicBezTo>
                    <a:pt x="1" y="618"/>
                    <a:pt x="4168" y="2797"/>
                    <a:pt x="6442" y="2797"/>
                  </a:cubicBezTo>
                  <a:lnTo>
                    <a:pt x="7680" y="785"/>
                  </a:lnTo>
                  <a:cubicBezTo>
                    <a:pt x="7680" y="785"/>
                    <a:pt x="7288" y="80"/>
                    <a:pt x="6395" y="80"/>
                  </a:cubicBezTo>
                  <a:cubicBezTo>
                    <a:pt x="6133" y="80"/>
                    <a:pt x="5828" y="141"/>
                    <a:pt x="5478" y="297"/>
                  </a:cubicBezTo>
                  <a:cubicBezTo>
                    <a:pt x="5160" y="434"/>
                    <a:pt x="4777" y="485"/>
                    <a:pt x="4364" y="485"/>
                  </a:cubicBezTo>
                  <a:cubicBezTo>
                    <a:pt x="3100" y="485"/>
                    <a:pt x="1563" y="0"/>
                    <a:pt x="814" y="0"/>
                  </a:cubicBez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7"/>
            <p:cNvSpPr/>
            <p:nvPr/>
          </p:nvSpPr>
          <p:spPr>
            <a:xfrm>
              <a:off x="7397346" y="4700812"/>
              <a:ext cx="103851" cy="49112"/>
            </a:xfrm>
            <a:custGeom>
              <a:avLst/>
              <a:gdLst/>
              <a:ahLst/>
              <a:cxnLst/>
              <a:rect l="l" t="t" r="r" b="b"/>
              <a:pathLst>
                <a:path w="1311" h="620" extrusionOk="0">
                  <a:moveTo>
                    <a:pt x="1" y="0"/>
                  </a:moveTo>
                  <a:lnTo>
                    <a:pt x="203" y="619"/>
                  </a:lnTo>
                  <a:lnTo>
                    <a:pt x="1311" y="608"/>
                  </a:lnTo>
                  <a:lnTo>
                    <a:pt x="1311" y="346"/>
                  </a:lnTo>
                  <a:lnTo>
                    <a:pt x="1"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7"/>
            <p:cNvSpPr/>
            <p:nvPr/>
          </p:nvSpPr>
          <p:spPr>
            <a:xfrm>
              <a:off x="7432280" y="3569965"/>
              <a:ext cx="905507" cy="1446816"/>
            </a:xfrm>
            <a:custGeom>
              <a:avLst/>
              <a:gdLst/>
              <a:ahLst/>
              <a:cxnLst/>
              <a:rect l="l" t="t" r="r" b="b"/>
              <a:pathLst>
                <a:path w="11431" h="18265" extrusionOk="0">
                  <a:moveTo>
                    <a:pt x="858" y="1"/>
                  </a:moveTo>
                  <a:lnTo>
                    <a:pt x="0" y="6716"/>
                  </a:lnTo>
                  <a:cubicBezTo>
                    <a:pt x="0" y="6716"/>
                    <a:pt x="5192" y="8954"/>
                    <a:pt x="4846" y="9764"/>
                  </a:cubicBezTo>
                  <a:cubicBezTo>
                    <a:pt x="4489" y="10573"/>
                    <a:pt x="739" y="14407"/>
                    <a:pt x="739" y="14407"/>
                  </a:cubicBezTo>
                  <a:lnTo>
                    <a:pt x="1191" y="18265"/>
                  </a:lnTo>
                  <a:cubicBezTo>
                    <a:pt x="7204" y="15217"/>
                    <a:pt x="11430" y="10669"/>
                    <a:pt x="10668" y="8454"/>
                  </a:cubicBezTo>
                  <a:cubicBezTo>
                    <a:pt x="9906" y="6240"/>
                    <a:pt x="4882" y="1846"/>
                    <a:pt x="3715" y="1132"/>
                  </a:cubicBezTo>
                  <a:cubicBezTo>
                    <a:pt x="2572" y="417"/>
                    <a:pt x="858" y="1"/>
                    <a:pt x="8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7"/>
            <p:cNvSpPr/>
            <p:nvPr/>
          </p:nvSpPr>
          <p:spPr>
            <a:xfrm>
              <a:off x="5662954" y="3450195"/>
              <a:ext cx="1837313" cy="1759943"/>
            </a:xfrm>
            <a:custGeom>
              <a:avLst/>
              <a:gdLst/>
              <a:ahLst/>
              <a:cxnLst/>
              <a:rect l="l" t="t" r="r" b="b"/>
              <a:pathLst>
                <a:path w="23194" h="22218" extrusionOk="0">
                  <a:moveTo>
                    <a:pt x="11633" y="1"/>
                  </a:moveTo>
                  <a:lnTo>
                    <a:pt x="11633" y="13"/>
                  </a:lnTo>
                  <a:cubicBezTo>
                    <a:pt x="10561" y="120"/>
                    <a:pt x="3965" y="560"/>
                    <a:pt x="0" y="1489"/>
                  </a:cubicBezTo>
                  <a:cubicBezTo>
                    <a:pt x="0" y="1489"/>
                    <a:pt x="286" y="8537"/>
                    <a:pt x="1179" y="11633"/>
                  </a:cubicBezTo>
                  <a:cubicBezTo>
                    <a:pt x="1179" y="11633"/>
                    <a:pt x="691" y="18586"/>
                    <a:pt x="810" y="21432"/>
                  </a:cubicBezTo>
                  <a:cubicBezTo>
                    <a:pt x="810" y="21432"/>
                    <a:pt x="2608" y="22206"/>
                    <a:pt x="11597" y="22218"/>
                  </a:cubicBezTo>
                  <a:lnTo>
                    <a:pt x="11716" y="22218"/>
                  </a:lnTo>
                  <a:cubicBezTo>
                    <a:pt x="20729" y="22218"/>
                    <a:pt x="22527" y="21456"/>
                    <a:pt x="22527" y="21456"/>
                  </a:cubicBezTo>
                  <a:cubicBezTo>
                    <a:pt x="22646" y="18598"/>
                    <a:pt x="22182" y="11669"/>
                    <a:pt x="22182" y="11669"/>
                  </a:cubicBezTo>
                  <a:cubicBezTo>
                    <a:pt x="23075" y="8573"/>
                    <a:pt x="23194" y="1513"/>
                    <a:pt x="23194" y="1513"/>
                  </a:cubicBezTo>
                  <a:cubicBezTo>
                    <a:pt x="19241" y="572"/>
                    <a:pt x="12823" y="132"/>
                    <a:pt x="11752" y="13"/>
                  </a:cubicBezTo>
                  <a:lnTo>
                    <a:pt x="1175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7"/>
            <p:cNvSpPr/>
            <p:nvPr/>
          </p:nvSpPr>
          <p:spPr>
            <a:xfrm>
              <a:off x="6182600" y="3426651"/>
              <a:ext cx="812112" cy="455510"/>
            </a:xfrm>
            <a:custGeom>
              <a:avLst/>
              <a:gdLst/>
              <a:ahLst/>
              <a:cxnLst/>
              <a:rect l="l" t="t" r="r" b="b"/>
              <a:pathLst>
                <a:path w="10252" h="5990" extrusionOk="0">
                  <a:moveTo>
                    <a:pt x="5085" y="1"/>
                  </a:moveTo>
                  <a:lnTo>
                    <a:pt x="5085" y="25"/>
                  </a:lnTo>
                  <a:cubicBezTo>
                    <a:pt x="4668" y="61"/>
                    <a:pt x="2656" y="763"/>
                    <a:pt x="870" y="953"/>
                  </a:cubicBezTo>
                  <a:lnTo>
                    <a:pt x="727" y="453"/>
                  </a:lnTo>
                  <a:cubicBezTo>
                    <a:pt x="489" y="477"/>
                    <a:pt x="239" y="513"/>
                    <a:pt x="1" y="537"/>
                  </a:cubicBezTo>
                  <a:cubicBezTo>
                    <a:pt x="203" y="2013"/>
                    <a:pt x="1144" y="5966"/>
                    <a:pt x="5132" y="5990"/>
                  </a:cubicBezTo>
                  <a:cubicBezTo>
                    <a:pt x="9073" y="5990"/>
                    <a:pt x="10038" y="2049"/>
                    <a:pt x="10252" y="572"/>
                  </a:cubicBezTo>
                  <a:cubicBezTo>
                    <a:pt x="9978" y="525"/>
                    <a:pt x="9692" y="501"/>
                    <a:pt x="9430" y="465"/>
                  </a:cubicBezTo>
                  <a:lnTo>
                    <a:pt x="9204" y="1013"/>
                  </a:lnTo>
                  <a:cubicBezTo>
                    <a:pt x="7347" y="799"/>
                    <a:pt x="5608" y="61"/>
                    <a:pt x="5180" y="25"/>
                  </a:cubicBezTo>
                  <a:lnTo>
                    <a:pt x="518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7"/>
            <p:cNvSpPr/>
            <p:nvPr/>
          </p:nvSpPr>
          <p:spPr>
            <a:xfrm>
              <a:off x="6182600" y="3434199"/>
              <a:ext cx="812112" cy="423550"/>
            </a:xfrm>
            <a:custGeom>
              <a:avLst/>
              <a:gdLst/>
              <a:ahLst/>
              <a:cxnLst/>
              <a:rect l="l" t="t" r="r" b="b"/>
              <a:pathLst>
                <a:path w="10252" h="5824" extrusionOk="0">
                  <a:moveTo>
                    <a:pt x="5085" y="1"/>
                  </a:moveTo>
                  <a:lnTo>
                    <a:pt x="5085" y="13"/>
                  </a:lnTo>
                  <a:cubicBezTo>
                    <a:pt x="4668" y="61"/>
                    <a:pt x="2656" y="727"/>
                    <a:pt x="870" y="930"/>
                  </a:cubicBezTo>
                  <a:lnTo>
                    <a:pt x="727" y="430"/>
                  </a:lnTo>
                  <a:cubicBezTo>
                    <a:pt x="489" y="465"/>
                    <a:pt x="239" y="501"/>
                    <a:pt x="1" y="525"/>
                  </a:cubicBezTo>
                  <a:cubicBezTo>
                    <a:pt x="203" y="1954"/>
                    <a:pt x="1144" y="5823"/>
                    <a:pt x="5132" y="5823"/>
                  </a:cubicBezTo>
                  <a:cubicBezTo>
                    <a:pt x="5138" y="5823"/>
                    <a:pt x="5144" y="5823"/>
                    <a:pt x="5151" y="5823"/>
                  </a:cubicBezTo>
                  <a:cubicBezTo>
                    <a:pt x="9076" y="5823"/>
                    <a:pt x="10038" y="1999"/>
                    <a:pt x="10252" y="561"/>
                  </a:cubicBezTo>
                  <a:cubicBezTo>
                    <a:pt x="9966" y="525"/>
                    <a:pt x="9692" y="477"/>
                    <a:pt x="9430" y="453"/>
                  </a:cubicBezTo>
                  <a:lnTo>
                    <a:pt x="9204" y="989"/>
                  </a:lnTo>
                  <a:cubicBezTo>
                    <a:pt x="7347" y="775"/>
                    <a:pt x="5608" y="61"/>
                    <a:pt x="5180" y="13"/>
                  </a:cubicBezTo>
                  <a:lnTo>
                    <a:pt x="518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7"/>
            <p:cNvSpPr/>
            <p:nvPr/>
          </p:nvSpPr>
          <p:spPr>
            <a:xfrm>
              <a:off x="6254287" y="3398310"/>
              <a:ext cx="665961" cy="399073"/>
            </a:xfrm>
            <a:custGeom>
              <a:avLst/>
              <a:gdLst/>
              <a:ahLst/>
              <a:cxnLst/>
              <a:rect l="l" t="t" r="r" b="b"/>
              <a:pathLst>
                <a:path w="8407" h="5038" extrusionOk="0">
                  <a:moveTo>
                    <a:pt x="4192" y="1"/>
                  </a:moveTo>
                  <a:lnTo>
                    <a:pt x="4192" y="13"/>
                  </a:lnTo>
                  <a:cubicBezTo>
                    <a:pt x="3775" y="60"/>
                    <a:pt x="1786" y="727"/>
                    <a:pt x="1" y="918"/>
                  </a:cubicBezTo>
                  <a:cubicBezTo>
                    <a:pt x="417" y="2620"/>
                    <a:pt x="1477" y="5037"/>
                    <a:pt x="4180" y="5037"/>
                  </a:cubicBezTo>
                  <a:cubicBezTo>
                    <a:pt x="6966" y="5025"/>
                    <a:pt x="8025" y="2453"/>
                    <a:pt x="8406" y="751"/>
                  </a:cubicBezTo>
                  <a:lnTo>
                    <a:pt x="8406" y="751"/>
                  </a:lnTo>
                  <a:lnTo>
                    <a:pt x="8323" y="977"/>
                  </a:lnTo>
                  <a:cubicBezTo>
                    <a:pt x="6454" y="775"/>
                    <a:pt x="4715" y="60"/>
                    <a:pt x="4287" y="13"/>
                  </a:cubicBezTo>
                  <a:lnTo>
                    <a:pt x="4287" y="1"/>
                  </a:ln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7"/>
            <p:cNvSpPr/>
            <p:nvPr/>
          </p:nvSpPr>
          <p:spPr>
            <a:xfrm>
              <a:off x="6098631" y="4292389"/>
              <a:ext cx="1109248" cy="79292"/>
            </a:xfrm>
            <a:custGeom>
              <a:avLst/>
              <a:gdLst/>
              <a:ahLst/>
              <a:cxnLst/>
              <a:rect l="l" t="t" r="r" b="b"/>
              <a:pathLst>
                <a:path w="14003" h="1001" extrusionOk="0">
                  <a:moveTo>
                    <a:pt x="1" y="1001"/>
                  </a:moveTo>
                  <a:cubicBezTo>
                    <a:pt x="1" y="1001"/>
                    <a:pt x="6585" y="1"/>
                    <a:pt x="14003" y="477"/>
                  </a:cubicBezTo>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7"/>
            <p:cNvSpPr/>
            <p:nvPr/>
          </p:nvSpPr>
          <p:spPr>
            <a:xfrm>
              <a:off x="6378811" y="3792554"/>
              <a:ext cx="527255" cy="301879"/>
            </a:xfrm>
            <a:custGeom>
              <a:avLst/>
              <a:gdLst/>
              <a:ahLst/>
              <a:cxnLst/>
              <a:rect l="l" t="t" r="r" b="b"/>
              <a:pathLst>
                <a:path w="6656" h="3811" extrusionOk="0">
                  <a:moveTo>
                    <a:pt x="0" y="1417"/>
                  </a:moveTo>
                  <a:cubicBezTo>
                    <a:pt x="0" y="1417"/>
                    <a:pt x="3929" y="3084"/>
                    <a:pt x="6656" y="1"/>
                  </a:cubicBezTo>
                  <a:cubicBezTo>
                    <a:pt x="6656" y="1"/>
                    <a:pt x="4858" y="3811"/>
                    <a:pt x="0" y="1417"/>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7"/>
            <p:cNvSpPr/>
            <p:nvPr/>
          </p:nvSpPr>
          <p:spPr>
            <a:xfrm>
              <a:off x="6368434" y="3319097"/>
              <a:ext cx="448040" cy="366992"/>
            </a:xfrm>
            <a:custGeom>
              <a:avLst/>
              <a:gdLst/>
              <a:ahLst/>
              <a:cxnLst/>
              <a:rect l="l" t="t" r="r" b="b"/>
              <a:pathLst>
                <a:path w="5656" h="4633" extrusionOk="0">
                  <a:moveTo>
                    <a:pt x="0" y="1"/>
                  </a:moveTo>
                  <a:cubicBezTo>
                    <a:pt x="48" y="1441"/>
                    <a:pt x="107" y="2584"/>
                    <a:pt x="179" y="2906"/>
                  </a:cubicBezTo>
                  <a:cubicBezTo>
                    <a:pt x="393" y="3942"/>
                    <a:pt x="1429" y="4573"/>
                    <a:pt x="2655" y="4632"/>
                  </a:cubicBezTo>
                  <a:lnTo>
                    <a:pt x="2739" y="4632"/>
                  </a:lnTo>
                  <a:cubicBezTo>
                    <a:pt x="3977" y="4632"/>
                    <a:pt x="5048" y="4073"/>
                    <a:pt x="5310" y="3037"/>
                  </a:cubicBezTo>
                  <a:cubicBezTo>
                    <a:pt x="5406" y="2703"/>
                    <a:pt x="5525" y="1572"/>
                    <a:pt x="5656" y="144"/>
                  </a:cubicBezTo>
                  <a:lnTo>
                    <a:pt x="0" y="1"/>
                  </a:ln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7"/>
            <p:cNvSpPr/>
            <p:nvPr/>
          </p:nvSpPr>
          <p:spPr>
            <a:xfrm>
              <a:off x="6999375" y="2789953"/>
              <a:ext cx="324544" cy="320811"/>
            </a:xfrm>
            <a:custGeom>
              <a:avLst/>
              <a:gdLst/>
              <a:ahLst/>
              <a:cxnLst/>
              <a:rect l="l" t="t" r="r" b="b"/>
              <a:pathLst>
                <a:path w="4097" h="4050" extrusionOk="0">
                  <a:moveTo>
                    <a:pt x="2032" y="0"/>
                  </a:moveTo>
                  <a:cubicBezTo>
                    <a:pt x="964" y="0"/>
                    <a:pt x="59" y="869"/>
                    <a:pt x="24" y="1966"/>
                  </a:cubicBezTo>
                  <a:cubicBezTo>
                    <a:pt x="0" y="3073"/>
                    <a:pt x="882" y="4002"/>
                    <a:pt x="1989" y="4049"/>
                  </a:cubicBezTo>
                  <a:cubicBezTo>
                    <a:pt x="2004" y="4050"/>
                    <a:pt x="2018" y="4050"/>
                    <a:pt x="2033" y="4050"/>
                  </a:cubicBezTo>
                  <a:cubicBezTo>
                    <a:pt x="3132" y="4050"/>
                    <a:pt x="4037" y="3177"/>
                    <a:pt x="4060" y="2085"/>
                  </a:cubicBezTo>
                  <a:cubicBezTo>
                    <a:pt x="4096" y="966"/>
                    <a:pt x="3215" y="37"/>
                    <a:pt x="2096" y="1"/>
                  </a:cubicBezTo>
                  <a:cubicBezTo>
                    <a:pt x="2074" y="1"/>
                    <a:pt x="2053" y="0"/>
                    <a:pt x="2032" y="0"/>
                  </a:cubicBez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7"/>
            <p:cNvSpPr/>
            <p:nvPr/>
          </p:nvSpPr>
          <p:spPr>
            <a:xfrm>
              <a:off x="7057835" y="2929765"/>
              <a:ext cx="133081" cy="96718"/>
            </a:xfrm>
            <a:custGeom>
              <a:avLst/>
              <a:gdLst/>
              <a:ahLst/>
              <a:cxnLst/>
              <a:rect l="l" t="t" r="r" b="b"/>
              <a:pathLst>
                <a:path w="1680" h="1221" extrusionOk="0">
                  <a:moveTo>
                    <a:pt x="1275" y="1"/>
                  </a:moveTo>
                  <a:cubicBezTo>
                    <a:pt x="507" y="1"/>
                    <a:pt x="10" y="792"/>
                    <a:pt x="1" y="796"/>
                  </a:cubicBezTo>
                  <a:lnTo>
                    <a:pt x="1" y="796"/>
                  </a:lnTo>
                  <a:cubicBezTo>
                    <a:pt x="1" y="796"/>
                    <a:pt x="1" y="796"/>
                    <a:pt x="1" y="796"/>
                  </a:cubicBezTo>
                  <a:lnTo>
                    <a:pt x="1" y="796"/>
                  </a:lnTo>
                  <a:cubicBezTo>
                    <a:pt x="1" y="796"/>
                    <a:pt x="1" y="796"/>
                    <a:pt x="1" y="796"/>
                  </a:cubicBezTo>
                  <a:cubicBezTo>
                    <a:pt x="1" y="796"/>
                    <a:pt x="1" y="796"/>
                    <a:pt x="1" y="796"/>
                  </a:cubicBezTo>
                  <a:lnTo>
                    <a:pt x="1" y="796"/>
                  </a:lnTo>
                  <a:cubicBezTo>
                    <a:pt x="425" y="1103"/>
                    <a:pt x="734" y="1220"/>
                    <a:pt x="960" y="1220"/>
                  </a:cubicBezTo>
                  <a:cubicBezTo>
                    <a:pt x="1679" y="1220"/>
                    <a:pt x="1548" y="34"/>
                    <a:pt x="1548" y="34"/>
                  </a:cubicBezTo>
                  <a:cubicBezTo>
                    <a:pt x="1454" y="11"/>
                    <a:pt x="1363" y="1"/>
                    <a:pt x="1275"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7"/>
            <p:cNvSpPr/>
            <p:nvPr/>
          </p:nvSpPr>
          <p:spPr>
            <a:xfrm>
              <a:off x="7057835" y="2920497"/>
              <a:ext cx="167064" cy="73272"/>
            </a:xfrm>
            <a:custGeom>
              <a:avLst/>
              <a:gdLst/>
              <a:ahLst/>
              <a:cxnLst/>
              <a:rect l="l" t="t" r="r" b="b"/>
              <a:pathLst>
                <a:path w="2109" h="925" extrusionOk="0">
                  <a:moveTo>
                    <a:pt x="1233" y="1"/>
                  </a:moveTo>
                  <a:cubicBezTo>
                    <a:pt x="466" y="1"/>
                    <a:pt x="1" y="925"/>
                    <a:pt x="1" y="925"/>
                  </a:cubicBezTo>
                  <a:cubicBezTo>
                    <a:pt x="527" y="364"/>
                    <a:pt x="1034" y="219"/>
                    <a:pt x="1419" y="219"/>
                  </a:cubicBezTo>
                  <a:cubicBezTo>
                    <a:pt x="1835" y="219"/>
                    <a:pt x="2108" y="389"/>
                    <a:pt x="2108" y="389"/>
                  </a:cubicBezTo>
                  <a:cubicBezTo>
                    <a:pt x="1786" y="106"/>
                    <a:pt x="1492" y="1"/>
                    <a:pt x="1233"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7"/>
            <p:cNvSpPr/>
            <p:nvPr/>
          </p:nvSpPr>
          <p:spPr>
            <a:xfrm>
              <a:off x="6367484" y="3319097"/>
              <a:ext cx="448040" cy="111056"/>
            </a:xfrm>
            <a:custGeom>
              <a:avLst/>
              <a:gdLst/>
              <a:ahLst/>
              <a:cxnLst/>
              <a:rect l="l" t="t" r="r" b="b"/>
              <a:pathLst>
                <a:path w="5656" h="1402" extrusionOk="0">
                  <a:moveTo>
                    <a:pt x="0" y="1"/>
                  </a:moveTo>
                  <a:cubicBezTo>
                    <a:pt x="0" y="144"/>
                    <a:pt x="12" y="298"/>
                    <a:pt x="12" y="429"/>
                  </a:cubicBezTo>
                  <a:cubicBezTo>
                    <a:pt x="929" y="1013"/>
                    <a:pt x="2084" y="1370"/>
                    <a:pt x="3417" y="1394"/>
                  </a:cubicBezTo>
                  <a:cubicBezTo>
                    <a:pt x="3529" y="1399"/>
                    <a:pt x="3639" y="1401"/>
                    <a:pt x="3747" y="1401"/>
                  </a:cubicBezTo>
                  <a:cubicBezTo>
                    <a:pt x="4413" y="1401"/>
                    <a:pt x="5018" y="1309"/>
                    <a:pt x="5560" y="1156"/>
                  </a:cubicBezTo>
                  <a:cubicBezTo>
                    <a:pt x="5596" y="846"/>
                    <a:pt x="5620" y="501"/>
                    <a:pt x="5656" y="167"/>
                  </a:cubicBezTo>
                  <a:lnTo>
                    <a:pt x="0" y="1"/>
                  </a:ln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7"/>
            <p:cNvSpPr/>
            <p:nvPr/>
          </p:nvSpPr>
          <p:spPr>
            <a:xfrm>
              <a:off x="5912874" y="2757872"/>
              <a:ext cx="324544" cy="320890"/>
            </a:xfrm>
            <a:custGeom>
              <a:avLst/>
              <a:gdLst/>
              <a:ahLst/>
              <a:cxnLst/>
              <a:rect l="l" t="t" r="r" b="b"/>
              <a:pathLst>
                <a:path w="4097" h="4051" extrusionOk="0">
                  <a:moveTo>
                    <a:pt x="2043" y="0"/>
                  </a:moveTo>
                  <a:cubicBezTo>
                    <a:pt x="964" y="0"/>
                    <a:pt x="71" y="869"/>
                    <a:pt x="36" y="1966"/>
                  </a:cubicBezTo>
                  <a:cubicBezTo>
                    <a:pt x="0" y="3085"/>
                    <a:pt x="882" y="4014"/>
                    <a:pt x="2001" y="4050"/>
                  </a:cubicBezTo>
                  <a:cubicBezTo>
                    <a:pt x="2016" y="4050"/>
                    <a:pt x="2030" y="4050"/>
                    <a:pt x="2045" y="4050"/>
                  </a:cubicBezTo>
                  <a:cubicBezTo>
                    <a:pt x="3133" y="4050"/>
                    <a:pt x="4037" y="3189"/>
                    <a:pt x="4072" y="2085"/>
                  </a:cubicBezTo>
                  <a:cubicBezTo>
                    <a:pt x="4096" y="966"/>
                    <a:pt x="3227" y="49"/>
                    <a:pt x="2108" y="1"/>
                  </a:cubicBezTo>
                  <a:cubicBezTo>
                    <a:pt x="2086" y="1"/>
                    <a:pt x="2064" y="0"/>
                    <a:pt x="2043" y="0"/>
                  </a:cubicBez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7"/>
            <p:cNvSpPr/>
            <p:nvPr/>
          </p:nvSpPr>
          <p:spPr>
            <a:xfrm>
              <a:off x="6040805" y="2898872"/>
              <a:ext cx="135299" cy="98144"/>
            </a:xfrm>
            <a:custGeom>
              <a:avLst/>
              <a:gdLst/>
              <a:ahLst/>
              <a:cxnLst/>
              <a:rect l="l" t="t" r="r" b="b"/>
              <a:pathLst>
                <a:path w="1708" h="1239" extrusionOk="0">
                  <a:moveTo>
                    <a:pt x="417" y="1"/>
                  </a:moveTo>
                  <a:cubicBezTo>
                    <a:pt x="350" y="1"/>
                    <a:pt x="280" y="7"/>
                    <a:pt x="207" y="19"/>
                  </a:cubicBezTo>
                  <a:cubicBezTo>
                    <a:pt x="207" y="19"/>
                    <a:pt x="0" y="1238"/>
                    <a:pt x="762" y="1238"/>
                  </a:cubicBezTo>
                  <a:cubicBezTo>
                    <a:pt x="984" y="1238"/>
                    <a:pt x="1290" y="1134"/>
                    <a:pt x="1707" y="865"/>
                  </a:cubicBezTo>
                  <a:cubicBezTo>
                    <a:pt x="1707" y="865"/>
                    <a:pt x="1240" y="1"/>
                    <a:pt x="417"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7"/>
            <p:cNvSpPr/>
            <p:nvPr/>
          </p:nvSpPr>
          <p:spPr>
            <a:xfrm>
              <a:off x="6012842" y="2890079"/>
              <a:ext cx="163262" cy="79213"/>
            </a:xfrm>
            <a:custGeom>
              <a:avLst/>
              <a:gdLst/>
              <a:ahLst/>
              <a:cxnLst/>
              <a:rect l="l" t="t" r="r" b="b"/>
              <a:pathLst>
                <a:path w="2061" h="1000" extrusionOk="0">
                  <a:moveTo>
                    <a:pt x="841" y="1"/>
                  </a:moveTo>
                  <a:cubicBezTo>
                    <a:pt x="595" y="1"/>
                    <a:pt x="314" y="96"/>
                    <a:pt x="1" y="345"/>
                  </a:cubicBezTo>
                  <a:cubicBezTo>
                    <a:pt x="1" y="345"/>
                    <a:pt x="242" y="212"/>
                    <a:pt x="606" y="212"/>
                  </a:cubicBezTo>
                  <a:cubicBezTo>
                    <a:pt x="997" y="212"/>
                    <a:pt x="1530" y="365"/>
                    <a:pt x="2060" y="999"/>
                  </a:cubicBezTo>
                  <a:cubicBezTo>
                    <a:pt x="2060" y="981"/>
                    <a:pt x="1631" y="1"/>
                    <a:pt x="841"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7"/>
            <p:cNvSpPr/>
            <p:nvPr/>
          </p:nvSpPr>
          <p:spPr>
            <a:xfrm>
              <a:off x="6113761" y="2224768"/>
              <a:ext cx="1014903" cy="1156978"/>
            </a:xfrm>
            <a:custGeom>
              <a:avLst/>
              <a:gdLst/>
              <a:ahLst/>
              <a:cxnLst/>
              <a:rect l="l" t="t" r="r" b="b"/>
              <a:pathLst>
                <a:path w="12812" h="14606" extrusionOk="0">
                  <a:moveTo>
                    <a:pt x="6353" y="0"/>
                  </a:moveTo>
                  <a:cubicBezTo>
                    <a:pt x="812" y="0"/>
                    <a:pt x="189" y="4695"/>
                    <a:pt x="96" y="8113"/>
                  </a:cubicBezTo>
                  <a:cubicBezTo>
                    <a:pt x="0" y="11601"/>
                    <a:pt x="2203" y="14482"/>
                    <a:pt x="6227" y="14601"/>
                  </a:cubicBezTo>
                  <a:cubicBezTo>
                    <a:pt x="6310" y="14604"/>
                    <a:pt x="6392" y="14605"/>
                    <a:pt x="6473" y="14605"/>
                  </a:cubicBezTo>
                  <a:cubicBezTo>
                    <a:pt x="10292" y="14605"/>
                    <a:pt x="12611" y="11886"/>
                    <a:pt x="12716" y="8470"/>
                  </a:cubicBezTo>
                  <a:cubicBezTo>
                    <a:pt x="12812" y="4993"/>
                    <a:pt x="12443" y="183"/>
                    <a:pt x="6644" y="4"/>
                  </a:cubicBezTo>
                  <a:cubicBezTo>
                    <a:pt x="6546" y="2"/>
                    <a:pt x="6448" y="0"/>
                    <a:pt x="6353" y="0"/>
                  </a:cubicBez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7"/>
            <p:cNvSpPr/>
            <p:nvPr/>
          </p:nvSpPr>
          <p:spPr>
            <a:xfrm>
              <a:off x="6381584" y="2901248"/>
              <a:ext cx="42538" cy="51092"/>
            </a:xfrm>
            <a:custGeom>
              <a:avLst/>
              <a:gdLst/>
              <a:ahLst/>
              <a:cxnLst/>
              <a:rect l="l" t="t" r="r" b="b"/>
              <a:pathLst>
                <a:path w="537" h="645" extrusionOk="0">
                  <a:moveTo>
                    <a:pt x="270" y="1"/>
                  </a:moveTo>
                  <a:cubicBezTo>
                    <a:pt x="134" y="1"/>
                    <a:pt x="13" y="139"/>
                    <a:pt x="13" y="311"/>
                  </a:cubicBezTo>
                  <a:cubicBezTo>
                    <a:pt x="1" y="501"/>
                    <a:pt x="120" y="644"/>
                    <a:pt x="263" y="644"/>
                  </a:cubicBezTo>
                  <a:cubicBezTo>
                    <a:pt x="268" y="645"/>
                    <a:pt x="274" y="645"/>
                    <a:pt x="279" y="645"/>
                  </a:cubicBezTo>
                  <a:cubicBezTo>
                    <a:pt x="416" y="645"/>
                    <a:pt x="537" y="506"/>
                    <a:pt x="537" y="335"/>
                  </a:cubicBezTo>
                  <a:cubicBezTo>
                    <a:pt x="537" y="156"/>
                    <a:pt x="429" y="1"/>
                    <a:pt x="287" y="1"/>
                  </a:cubicBezTo>
                  <a:cubicBezTo>
                    <a:pt x="281" y="1"/>
                    <a:pt x="275" y="1"/>
                    <a:pt x="2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7"/>
            <p:cNvSpPr/>
            <p:nvPr/>
          </p:nvSpPr>
          <p:spPr>
            <a:xfrm>
              <a:off x="6349581" y="2817757"/>
              <a:ext cx="88721" cy="30814"/>
            </a:xfrm>
            <a:custGeom>
              <a:avLst/>
              <a:gdLst/>
              <a:ahLst/>
              <a:cxnLst/>
              <a:rect l="l" t="t" r="r" b="b"/>
              <a:pathLst>
                <a:path w="1120" h="389" extrusionOk="0">
                  <a:moveTo>
                    <a:pt x="710" y="1"/>
                  </a:moveTo>
                  <a:cubicBezTo>
                    <a:pt x="520" y="1"/>
                    <a:pt x="275" y="88"/>
                    <a:pt x="0" y="388"/>
                  </a:cubicBezTo>
                  <a:cubicBezTo>
                    <a:pt x="0" y="388"/>
                    <a:pt x="320" y="76"/>
                    <a:pt x="744" y="76"/>
                  </a:cubicBezTo>
                  <a:cubicBezTo>
                    <a:pt x="863" y="76"/>
                    <a:pt x="989" y="100"/>
                    <a:pt x="1119" y="162"/>
                  </a:cubicBezTo>
                  <a:cubicBezTo>
                    <a:pt x="1119" y="155"/>
                    <a:pt x="964" y="1"/>
                    <a:pt x="710"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7"/>
            <p:cNvSpPr/>
            <p:nvPr/>
          </p:nvSpPr>
          <p:spPr>
            <a:xfrm>
              <a:off x="6269417" y="2687848"/>
              <a:ext cx="211266" cy="125948"/>
            </a:xfrm>
            <a:custGeom>
              <a:avLst/>
              <a:gdLst/>
              <a:ahLst/>
              <a:cxnLst/>
              <a:rect l="l" t="t" r="r" b="b"/>
              <a:pathLst>
                <a:path w="2667" h="1590" extrusionOk="0">
                  <a:moveTo>
                    <a:pt x="1429" y="0"/>
                  </a:moveTo>
                  <a:cubicBezTo>
                    <a:pt x="1305" y="0"/>
                    <a:pt x="1177" y="17"/>
                    <a:pt x="1048" y="52"/>
                  </a:cubicBezTo>
                  <a:cubicBezTo>
                    <a:pt x="405" y="243"/>
                    <a:pt x="0" y="826"/>
                    <a:pt x="167" y="1374"/>
                  </a:cubicBezTo>
                  <a:cubicBezTo>
                    <a:pt x="212" y="1531"/>
                    <a:pt x="278" y="1590"/>
                    <a:pt x="365" y="1590"/>
                  </a:cubicBezTo>
                  <a:cubicBezTo>
                    <a:pt x="574" y="1590"/>
                    <a:pt x="903" y="1250"/>
                    <a:pt x="1357" y="1124"/>
                  </a:cubicBezTo>
                  <a:cubicBezTo>
                    <a:pt x="2012" y="945"/>
                    <a:pt x="2667" y="1255"/>
                    <a:pt x="2500" y="707"/>
                  </a:cubicBezTo>
                  <a:cubicBezTo>
                    <a:pt x="2367" y="277"/>
                    <a:pt x="1933" y="0"/>
                    <a:pt x="14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7"/>
            <p:cNvSpPr/>
            <p:nvPr/>
          </p:nvSpPr>
          <p:spPr>
            <a:xfrm>
              <a:off x="6307123" y="2797558"/>
              <a:ext cx="28359" cy="16080"/>
            </a:xfrm>
            <a:custGeom>
              <a:avLst/>
              <a:gdLst/>
              <a:ahLst/>
              <a:cxnLst/>
              <a:rect l="l" t="t" r="r" b="b"/>
              <a:pathLst>
                <a:path w="358" h="203" extrusionOk="0">
                  <a:moveTo>
                    <a:pt x="357" y="1"/>
                  </a:moveTo>
                  <a:lnTo>
                    <a:pt x="357" y="1"/>
                  </a:lnTo>
                  <a:cubicBezTo>
                    <a:pt x="226" y="60"/>
                    <a:pt x="107" y="143"/>
                    <a:pt x="0" y="203"/>
                  </a:cubicBezTo>
                  <a:cubicBezTo>
                    <a:pt x="107" y="155"/>
                    <a:pt x="226" y="84"/>
                    <a:pt x="357" y="1"/>
                  </a:cubicBezTo>
                  <a:close/>
                </a:path>
              </a:pathLst>
            </a:custGeom>
            <a:solidFill>
              <a:srgbClr val="FFC8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7"/>
            <p:cNvSpPr/>
            <p:nvPr/>
          </p:nvSpPr>
          <p:spPr>
            <a:xfrm>
              <a:off x="6746602" y="2912655"/>
              <a:ext cx="40637" cy="49112"/>
            </a:xfrm>
            <a:custGeom>
              <a:avLst/>
              <a:gdLst/>
              <a:ahLst/>
              <a:cxnLst/>
              <a:rect l="l" t="t" r="r" b="b"/>
              <a:pathLst>
                <a:path w="513" h="620" extrusionOk="0">
                  <a:moveTo>
                    <a:pt x="274" y="0"/>
                  </a:moveTo>
                  <a:cubicBezTo>
                    <a:pt x="120" y="12"/>
                    <a:pt x="1" y="143"/>
                    <a:pt x="1" y="310"/>
                  </a:cubicBezTo>
                  <a:cubicBezTo>
                    <a:pt x="1" y="488"/>
                    <a:pt x="108" y="619"/>
                    <a:pt x="239" y="619"/>
                  </a:cubicBezTo>
                  <a:cubicBezTo>
                    <a:pt x="382" y="619"/>
                    <a:pt x="489" y="488"/>
                    <a:pt x="513" y="310"/>
                  </a:cubicBezTo>
                  <a:cubicBezTo>
                    <a:pt x="513" y="131"/>
                    <a:pt x="405" y="0"/>
                    <a:pt x="2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7"/>
            <p:cNvSpPr/>
            <p:nvPr/>
          </p:nvSpPr>
          <p:spPr>
            <a:xfrm>
              <a:off x="6746602" y="2846036"/>
              <a:ext cx="84047" cy="38339"/>
            </a:xfrm>
            <a:custGeom>
              <a:avLst/>
              <a:gdLst/>
              <a:ahLst/>
              <a:cxnLst/>
              <a:rect l="l" t="t" r="r" b="b"/>
              <a:pathLst>
                <a:path w="1061" h="484" extrusionOk="0">
                  <a:moveTo>
                    <a:pt x="347" y="0"/>
                  </a:moveTo>
                  <a:cubicBezTo>
                    <a:pt x="246" y="0"/>
                    <a:pt x="131" y="13"/>
                    <a:pt x="1" y="43"/>
                  </a:cubicBezTo>
                  <a:cubicBezTo>
                    <a:pt x="1" y="43"/>
                    <a:pt x="71" y="30"/>
                    <a:pt x="179" y="30"/>
                  </a:cubicBezTo>
                  <a:cubicBezTo>
                    <a:pt x="413" y="30"/>
                    <a:pt x="823" y="92"/>
                    <a:pt x="1060" y="484"/>
                  </a:cubicBezTo>
                  <a:cubicBezTo>
                    <a:pt x="1060" y="484"/>
                    <a:pt x="964" y="0"/>
                    <a:pt x="347"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7"/>
            <p:cNvSpPr/>
            <p:nvPr/>
          </p:nvSpPr>
          <p:spPr>
            <a:xfrm>
              <a:off x="6706995" y="2716681"/>
              <a:ext cx="209444" cy="129908"/>
            </a:xfrm>
            <a:custGeom>
              <a:avLst/>
              <a:gdLst/>
              <a:ahLst/>
              <a:cxnLst/>
              <a:rect l="l" t="t" r="r" b="b"/>
              <a:pathLst>
                <a:path w="2644" h="1640" extrusionOk="0">
                  <a:moveTo>
                    <a:pt x="1218" y="1"/>
                  </a:moveTo>
                  <a:cubicBezTo>
                    <a:pt x="738" y="1"/>
                    <a:pt x="317" y="251"/>
                    <a:pt x="179" y="664"/>
                  </a:cubicBezTo>
                  <a:cubicBezTo>
                    <a:pt x="1" y="1200"/>
                    <a:pt x="655" y="926"/>
                    <a:pt x="1286" y="1129"/>
                  </a:cubicBezTo>
                  <a:cubicBezTo>
                    <a:pt x="1744" y="1281"/>
                    <a:pt x="2057" y="1639"/>
                    <a:pt x="2264" y="1639"/>
                  </a:cubicBezTo>
                  <a:cubicBezTo>
                    <a:pt x="2347" y="1639"/>
                    <a:pt x="2414" y="1581"/>
                    <a:pt x="2465" y="1426"/>
                  </a:cubicBezTo>
                  <a:cubicBezTo>
                    <a:pt x="2644" y="891"/>
                    <a:pt x="2275" y="283"/>
                    <a:pt x="1655" y="69"/>
                  </a:cubicBezTo>
                  <a:cubicBezTo>
                    <a:pt x="1508" y="23"/>
                    <a:pt x="1361" y="1"/>
                    <a:pt x="12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7"/>
            <p:cNvSpPr/>
            <p:nvPr/>
          </p:nvSpPr>
          <p:spPr>
            <a:xfrm>
              <a:off x="6949391" y="2969054"/>
              <a:ext cx="100999" cy="78658"/>
            </a:xfrm>
            <a:custGeom>
              <a:avLst/>
              <a:gdLst/>
              <a:ahLst/>
              <a:cxnLst/>
              <a:rect l="l" t="t" r="r" b="b"/>
              <a:pathLst>
                <a:path w="1275" h="993" extrusionOk="0">
                  <a:moveTo>
                    <a:pt x="607" y="1"/>
                  </a:moveTo>
                  <a:cubicBezTo>
                    <a:pt x="295" y="1"/>
                    <a:pt x="36" y="218"/>
                    <a:pt x="24" y="479"/>
                  </a:cubicBezTo>
                  <a:cubicBezTo>
                    <a:pt x="0" y="753"/>
                    <a:pt x="286" y="979"/>
                    <a:pt x="631" y="991"/>
                  </a:cubicBezTo>
                  <a:cubicBezTo>
                    <a:pt x="648" y="992"/>
                    <a:pt x="665" y="992"/>
                    <a:pt x="681" y="992"/>
                  </a:cubicBezTo>
                  <a:cubicBezTo>
                    <a:pt x="1003" y="992"/>
                    <a:pt x="1252" y="775"/>
                    <a:pt x="1274" y="514"/>
                  </a:cubicBezTo>
                  <a:cubicBezTo>
                    <a:pt x="1274" y="252"/>
                    <a:pt x="1001" y="14"/>
                    <a:pt x="655" y="2"/>
                  </a:cubicBezTo>
                  <a:cubicBezTo>
                    <a:pt x="639" y="1"/>
                    <a:pt x="623" y="1"/>
                    <a:pt x="607"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7"/>
            <p:cNvSpPr/>
            <p:nvPr/>
          </p:nvSpPr>
          <p:spPr>
            <a:xfrm>
              <a:off x="6218482" y="2962559"/>
              <a:ext cx="101870" cy="79371"/>
            </a:xfrm>
            <a:custGeom>
              <a:avLst/>
              <a:gdLst/>
              <a:ahLst/>
              <a:cxnLst/>
              <a:rect l="l" t="t" r="r" b="b"/>
              <a:pathLst>
                <a:path w="1286" h="1002" extrusionOk="0">
                  <a:moveTo>
                    <a:pt x="630" y="1"/>
                  </a:moveTo>
                  <a:cubicBezTo>
                    <a:pt x="307" y="1"/>
                    <a:pt x="35" y="222"/>
                    <a:pt x="24" y="477"/>
                  </a:cubicBezTo>
                  <a:cubicBezTo>
                    <a:pt x="0" y="763"/>
                    <a:pt x="286" y="989"/>
                    <a:pt x="631" y="1001"/>
                  </a:cubicBezTo>
                  <a:cubicBezTo>
                    <a:pt x="641" y="1002"/>
                    <a:pt x="650" y="1002"/>
                    <a:pt x="660" y="1002"/>
                  </a:cubicBezTo>
                  <a:cubicBezTo>
                    <a:pt x="992" y="1002"/>
                    <a:pt x="1251" y="803"/>
                    <a:pt x="1274" y="525"/>
                  </a:cubicBezTo>
                  <a:cubicBezTo>
                    <a:pt x="1286" y="239"/>
                    <a:pt x="1000" y="25"/>
                    <a:pt x="655" y="1"/>
                  </a:cubicBezTo>
                  <a:cubicBezTo>
                    <a:pt x="646" y="1"/>
                    <a:pt x="638" y="1"/>
                    <a:pt x="630"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7"/>
            <p:cNvSpPr/>
            <p:nvPr/>
          </p:nvSpPr>
          <p:spPr>
            <a:xfrm>
              <a:off x="7161605" y="4728141"/>
              <a:ext cx="286758" cy="362239"/>
            </a:xfrm>
            <a:custGeom>
              <a:avLst/>
              <a:gdLst/>
              <a:ahLst/>
              <a:cxnLst/>
              <a:rect l="l" t="t" r="r" b="b"/>
              <a:pathLst>
                <a:path w="3620" h="4573" extrusionOk="0">
                  <a:moveTo>
                    <a:pt x="3501" y="191"/>
                  </a:moveTo>
                  <a:cubicBezTo>
                    <a:pt x="2441" y="120"/>
                    <a:pt x="477" y="1"/>
                    <a:pt x="286" y="274"/>
                  </a:cubicBezTo>
                  <a:cubicBezTo>
                    <a:pt x="24" y="667"/>
                    <a:pt x="3060" y="977"/>
                    <a:pt x="3060" y="977"/>
                  </a:cubicBezTo>
                  <a:cubicBezTo>
                    <a:pt x="3060" y="977"/>
                    <a:pt x="0" y="1060"/>
                    <a:pt x="0" y="1656"/>
                  </a:cubicBezTo>
                  <a:cubicBezTo>
                    <a:pt x="0" y="2251"/>
                    <a:pt x="3013" y="2120"/>
                    <a:pt x="3013" y="2120"/>
                  </a:cubicBezTo>
                  <a:cubicBezTo>
                    <a:pt x="3013" y="2120"/>
                    <a:pt x="584" y="2489"/>
                    <a:pt x="584" y="3132"/>
                  </a:cubicBezTo>
                  <a:cubicBezTo>
                    <a:pt x="584" y="3763"/>
                    <a:pt x="3334" y="2846"/>
                    <a:pt x="3334" y="2846"/>
                  </a:cubicBezTo>
                  <a:cubicBezTo>
                    <a:pt x="3334" y="2846"/>
                    <a:pt x="1643" y="3906"/>
                    <a:pt x="1643" y="4323"/>
                  </a:cubicBezTo>
                  <a:cubicBezTo>
                    <a:pt x="1643" y="4573"/>
                    <a:pt x="2774" y="4275"/>
                    <a:pt x="3620" y="4013"/>
                  </a:cubicBezTo>
                  <a:cubicBezTo>
                    <a:pt x="3608" y="2834"/>
                    <a:pt x="3560" y="1465"/>
                    <a:pt x="3501" y="191"/>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7"/>
            <p:cNvSpPr/>
            <p:nvPr/>
          </p:nvSpPr>
          <p:spPr>
            <a:xfrm>
              <a:off x="7161605" y="4719982"/>
              <a:ext cx="363201" cy="343703"/>
            </a:xfrm>
            <a:custGeom>
              <a:avLst/>
              <a:gdLst/>
              <a:ahLst/>
              <a:cxnLst/>
              <a:rect l="l" t="t" r="r" b="b"/>
              <a:pathLst>
                <a:path w="4585" h="4339" extrusionOk="0">
                  <a:moveTo>
                    <a:pt x="1770" y="1"/>
                  </a:moveTo>
                  <a:cubicBezTo>
                    <a:pt x="1035" y="1"/>
                    <a:pt x="391" y="46"/>
                    <a:pt x="286" y="199"/>
                  </a:cubicBezTo>
                  <a:cubicBezTo>
                    <a:pt x="12" y="592"/>
                    <a:pt x="3048" y="901"/>
                    <a:pt x="3048" y="901"/>
                  </a:cubicBezTo>
                  <a:cubicBezTo>
                    <a:pt x="3048" y="901"/>
                    <a:pt x="0" y="997"/>
                    <a:pt x="0" y="1592"/>
                  </a:cubicBezTo>
                  <a:cubicBezTo>
                    <a:pt x="0" y="1994"/>
                    <a:pt x="1376" y="2059"/>
                    <a:pt x="2268" y="2059"/>
                  </a:cubicBezTo>
                  <a:cubicBezTo>
                    <a:pt x="2696" y="2059"/>
                    <a:pt x="3012" y="2044"/>
                    <a:pt x="3013" y="2044"/>
                  </a:cubicBezTo>
                  <a:lnTo>
                    <a:pt x="3013" y="2044"/>
                  </a:lnTo>
                  <a:cubicBezTo>
                    <a:pt x="3012" y="2044"/>
                    <a:pt x="584" y="2425"/>
                    <a:pt x="584" y="3056"/>
                  </a:cubicBezTo>
                  <a:cubicBezTo>
                    <a:pt x="584" y="3218"/>
                    <a:pt x="764" y="3278"/>
                    <a:pt x="1032" y="3278"/>
                  </a:cubicBezTo>
                  <a:cubicBezTo>
                    <a:pt x="1812" y="3278"/>
                    <a:pt x="3334" y="2771"/>
                    <a:pt x="3334" y="2771"/>
                  </a:cubicBezTo>
                  <a:lnTo>
                    <a:pt x="3334" y="2771"/>
                  </a:lnTo>
                  <a:cubicBezTo>
                    <a:pt x="3334" y="2771"/>
                    <a:pt x="1643" y="3830"/>
                    <a:pt x="1643" y="4247"/>
                  </a:cubicBezTo>
                  <a:cubicBezTo>
                    <a:pt x="1643" y="4311"/>
                    <a:pt x="1713" y="4338"/>
                    <a:pt x="1832" y="4338"/>
                  </a:cubicBezTo>
                  <a:cubicBezTo>
                    <a:pt x="2480" y="4338"/>
                    <a:pt x="4584" y="3521"/>
                    <a:pt x="4584" y="3521"/>
                  </a:cubicBezTo>
                  <a:lnTo>
                    <a:pt x="4179" y="104"/>
                  </a:lnTo>
                  <a:cubicBezTo>
                    <a:pt x="4179" y="104"/>
                    <a:pt x="2872" y="1"/>
                    <a:pt x="1770" y="1"/>
                  </a:cubicBez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7"/>
            <p:cNvSpPr/>
            <p:nvPr/>
          </p:nvSpPr>
          <p:spPr>
            <a:xfrm>
              <a:off x="7818924" y="4305618"/>
              <a:ext cx="115179" cy="26457"/>
            </a:xfrm>
            <a:custGeom>
              <a:avLst/>
              <a:gdLst/>
              <a:ahLst/>
              <a:cxnLst/>
              <a:rect l="l" t="t" r="r" b="b"/>
              <a:pathLst>
                <a:path w="1454" h="334" extrusionOk="0">
                  <a:moveTo>
                    <a:pt x="1" y="334"/>
                  </a:moveTo>
                  <a:cubicBezTo>
                    <a:pt x="1" y="334"/>
                    <a:pt x="513" y="1"/>
                    <a:pt x="1454" y="60"/>
                  </a:cubicBezTo>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7"/>
            <p:cNvSpPr/>
            <p:nvPr/>
          </p:nvSpPr>
          <p:spPr>
            <a:xfrm>
              <a:off x="6156220" y="3434194"/>
              <a:ext cx="345219" cy="523515"/>
            </a:xfrm>
            <a:custGeom>
              <a:avLst/>
              <a:gdLst/>
              <a:ahLst/>
              <a:cxnLst/>
              <a:rect l="l" t="t" r="r" b="b"/>
              <a:pathLst>
                <a:path w="4358" h="6609" extrusionOk="0">
                  <a:moveTo>
                    <a:pt x="2727" y="0"/>
                  </a:moveTo>
                  <a:lnTo>
                    <a:pt x="1012" y="357"/>
                  </a:lnTo>
                  <a:cubicBezTo>
                    <a:pt x="0" y="3727"/>
                    <a:pt x="1620" y="6608"/>
                    <a:pt x="1620" y="6608"/>
                  </a:cubicBezTo>
                  <a:lnTo>
                    <a:pt x="4358" y="4441"/>
                  </a:lnTo>
                  <a:cubicBezTo>
                    <a:pt x="2060" y="3953"/>
                    <a:pt x="1310" y="572"/>
                    <a:pt x="1310" y="572"/>
                  </a:cubicBezTo>
                  <a:lnTo>
                    <a:pt x="2739" y="226"/>
                  </a:lnTo>
                  <a:lnTo>
                    <a:pt x="272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7"/>
            <p:cNvSpPr/>
            <p:nvPr/>
          </p:nvSpPr>
          <p:spPr>
            <a:xfrm>
              <a:off x="6309895" y="3785980"/>
              <a:ext cx="191542" cy="221716"/>
            </a:xfrm>
            <a:custGeom>
              <a:avLst/>
              <a:gdLst/>
              <a:ahLst/>
              <a:cxnLst/>
              <a:rect l="l" t="t" r="r" b="b"/>
              <a:pathLst>
                <a:path w="2418" h="2799" extrusionOk="0">
                  <a:moveTo>
                    <a:pt x="1" y="1929"/>
                  </a:moveTo>
                  <a:lnTo>
                    <a:pt x="715" y="2798"/>
                  </a:lnTo>
                  <a:lnTo>
                    <a:pt x="2418" y="0"/>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7"/>
            <p:cNvSpPr/>
            <p:nvPr/>
          </p:nvSpPr>
          <p:spPr>
            <a:xfrm>
              <a:off x="6674914" y="3436966"/>
              <a:ext cx="361300" cy="515990"/>
            </a:xfrm>
            <a:custGeom>
              <a:avLst/>
              <a:gdLst/>
              <a:ahLst/>
              <a:cxnLst/>
              <a:rect l="l" t="t" r="r" b="b"/>
              <a:pathLst>
                <a:path w="4561" h="6514" extrusionOk="0">
                  <a:moveTo>
                    <a:pt x="1668" y="1"/>
                  </a:moveTo>
                  <a:lnTo>
                    <a:pt x="1644" y="239"/>
                  </a:lnTo>
                  <a:lnTo>
                    <a:pt x="3013" y="525"/>
                  </a:lnTo>
                  <a:cubicBezTo>
                    <a:pt x="3013" y="525"/>
                    <a:pt x="2263" y="3739"/>
                    <a:pt x="1" y="4371"/>
                  </a:cubicBezTo>
                  <a:lnTo>
                    <a:pt x="3144" y="6514"/>
                  </a:lnTo>
                  <a:cubicBezTo>
                    <a:pt x="3144" y="6514"/>
                    <a:pt x="4561" y="3525"/>
                    <a:pt x="3323" y="239"/>
                  </a:cubicBezTo>
                  <a:lnTo>
                    <a:pt x="166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7"/>
            <p:cNvSpPr/>
            <p:nvPr/>
          </p:nvSpPr>
          <p:spPr>
            <a:xfrm>
              <a:off x="6572094" y="3070130"/>
              <a:ext cx="139735" cy="120324"/>
            </a:xfrm>
            <a:custGeom>
              <a:avLst/>
              <a:gdLst/>
              <a:ahLst/>
              <a:cxnLst/>
              <a:rect l="l" t="t" r="r" b="b"/>
              <a:pathLst>
                <a:path w="1764" h="1519" extrusionOk="0">
                  <a:moveTo>
                    <a:pt x="1" y="0"/>
                  </a:moveTo>
                  <a:lnTo>
                    <a:pt x="1" y="0"/>
                  </a:lnTo>
                  <a:cubicBezTo>
                    <a:pt x="87" y="1151"/>
                    <a:pt x="340" y="1518"/>
                    <a:pt x="628" y="1518"/>
                  </a:cubicBezTo>
                  <a:cubicBezTo>
                    <a:pt x="1137" y="1518"/>
                    <a:pt x="1756" y="376"/>
                    <a:pt x="1763" y="369"/>
                  </a:cubicBezTo>
                  <a:lnTo>
                    <a:pt x="1763" y="369"/>
                  </a:lnTo>
                  <a:lnTo>
                    <a:pt x="1763" y="370"/>
                  </a:lnTo>
                  <a:cubicBezTo>
                    <a:pt x="1763" y="369"/>
                    <a:pt x="1763" y="369"/>
                    <a:pt x="1763" y="369"/>
                  </a:cubicBezTo>
                  <a:cubicBezTo>
                    <a:pt x="1763" y="369"/>
                    <a:pt x="1763" y="369"/>
                    <a:pt x="1763" y="369"/>
                  </a:cubicBezTo>
                  <a:lnTo>
                    <a:pt x="1763" y="369"/>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7"/>
            <p:cNvSpPr/>
            <p:nvPr/>
          </p:nvSpPr>
          <p:spPr>
            <a:xfrm>
              <a:off x="6674914" y="3783128"/>
              <a:ext cx="222673" cy="224567"/>
            </a:xfrm>
            <a:custGeom>
              <a:avLst/>
              <a:gdLst/>
              <a:ahLst/>
              <a:cxnLst/>
              <a:rect l="l" t="t" r="r" b="b"/>
              <a:pathLst>
                <a:path w="2811" h="2835" extrusionOk="0">
                  <a:moveTo>
                    <a:pt x="2811" y="1929"/>
                  </a:moveTo>
                  <a:lnTo>
                    <a:pt x="2156" y="2834"/>
                  </a:lnTo>
                  <a:lnTo>
                    <a:pt x="1" y="1"/>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7"/>
            <p:cNvSpPr/>
            <p:nvPr/>
          </p:nvSpPr>
          <p:spPr>
            <a:xfrm>
              <a:off x="6504207" y="2952657"/>
              <a:ext cx="118902" cy="102580"/>
            </a:xfrm>
            <a:custGeom>
              <a:avLst/>
              <a:gdLst/>
              <a:ahLst/>
              <a:cxnLst/>
              <a:rect l="l" t="t" r="r" b="b"/>
              <a:pathLst>
                <a:path w="1501" h="1295" extrusionOk="0">
                  <a:moveTo>
                    <a:pt x="533" y="0"/>
                  </a:moveTo>
                  <a:cubicBezTo>
                    <a:pt x="435" y="0"/>
                    <a:pt x="334" y="11"/>
                    <a:pt x="239" y="43"/>
                  </a:cubicBezTo>
                  <a:cubicBezTo>
                    <a:pt x="167" y="67"/>
                    <a:pt x="72" y="114"/>
                    <a:pt x="24" y="198"/>
                  </a:cubicBezTo>
                  <a:cubicBezTo>
                    <a:pt x="1" y="281"/>
                    <a:pt x="1" y="376"/>
                    <a:pt x="24" y="459"/>
                  </a:cubicBezTo>
                  <a:cubicBezTo>
                    <a:pt x="84" y="602"/>
                    <a:pt x="191" y="710"/>
                    <a:pt x="298" y="817"/>
                  </a:cubicBezTo>
                  <a:cubicBezTo>
                    <a:pt x="405" y="924"/>
                    <a:pt x="525" y="1007"/>
                    <a:pt x="656" y="1067"/>
                  </a:cubicBezTo>
                  <a:cubicBezTo>
                    <a:pt x="890" y="1212"/>
                    <a:pt x="1155" y="1294"/>
                    <a:pt x="1423" y="1294"/>
                  </a:cubicBezTo>
                  <a:cubicBezTo>
                    <a:pt x="1441" y="1294"/>
                    <a:pt x="1459" y="1294"/>
                    <a:pt x="1477" y="1293"/>
                  </a:cubicBezTo>
                  <a:cubicBezTo>
                    <a:pt x="1191" y="1245"/>
                    <a:pt x="953" y="1126"/>
                    <a:pt x="715" y="983"/>
                  </a:cubicBezTo>
                  <a:cubicBezTo>
                    <a:pt x="596" y="900"/>
                    <a:pt x="477" y="817"/>
                    <a:pt x="382" y="721"/>
                  </a:cubicBezTo>
                  <a:cubicBezTo>
                    <a:pt x="298" y="638"/>
                    <a:pt x="203" y="519"/>
                    <a:pt x="167" y="412"/>
                  </a:cubicBezTo>
                  <a:cubicBezTo>
                    <a:pt x="144" y="352"/>
                    <a:pt x="144" y="305"/>
                    <a:pt x="167" y="269"/>
                  </a:cubicBezTo>
                  <a:cubicBezTo>
                    <a:pt x="179" y="233"/>
                    <a:pt x="227" y="186"/>
                    <a:pt x="286" y="174"/>
                  </a:cubicBezTo>
                  <a:cubicBezTo>
                    <a:pt x="382" y="126"/>
                    <a:pt x="536" y="114"/>
                    <a:pt x="667" y="114"/>
                  </a:cubicBezTo>
                  <a:cubicBezTo>
                    <a:pt x="941" y="126"/>
                    <a:pt x="1215" y="162"/>
                    <a:pt x="1501" y="186"/>
                  </a:cubicBezTo>
                  <a:cubicBezTo>
                    <a:pt x="1239" y="102"/>
                    <a:pt x="953" y="31"/>
                    <a:pt x="679" y="7"/>
                  </a:cubicBezTo>
                  <a:cubicBezTo>
                    <a:pt x="632" y="3"/>
                    <a:pt x="583" y="0"/>
                    <a:pt x="533"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7"/>
            <p:cNvSpPr/>
            <p:nvPr/>
          </p:nvSpPr>
          <p:spPr>
            <a:xfrm>
              <a:off x="6107186" y="2569345"/>
              <a:ext cx="125477" cy="286749"/>
            </a:xfrm>
            <a:custGeom>
              <a:avLst/>
              <a:gdLst/>
              <a:ahLst/>
              <a:cxnLst/>
              <a:rect l="l" t="t" r="r" b="b"/>
              <a:pathLst>
                <a:path w="1584" h="3620" extrusionOk="0">
                  <a:moveTo>
                    <a:pt x="453" y="0"/>
                  </a:moveTo>
                  <a:cubicBezTo>
                    <a:pt x="0" y="1250"/>
                    <a:pt x="191" y="3620"/>
                    <a:pt x="191" y="3620"/>
                  </a:cubicBezTo>
                  <a:cubicBezTo>
                    <a:pt x="1524" y="1977"/>
                    <a:pt x="1584" y="131"/>
                    <a:pt x="1584" y="131"/>
                  </a:cubicBezTo>
                  <a:lnTo>
                    <a:pt x="45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7"/>
            <p:cNvSpPr/>
            <p:nvPr/>
          </p:nvSpPr>
          <p:spPr>
            <a:xfrm>
              <a:off x="6131663" y="2259938"/>
              <a:ext cx="990425" cy="654612"/>
            </a:xfrm>
            <a:custGeom>
              <a:avLst/>
              <a:gdLst/>
              <a:ahLst/>
              <a:cxnLst/>
              <a:rect l="l" t="t" r="r" b="b"/>
              <a:pathLst>
                <a:path w="12503" h="8264" extrusionOk="0">
                  <a:moveTo>
                    <a:pt x="8193" y="1"/>
                  </a:moveTo>
                  <a:cubicBezTo>
                    <a:pt x="6115" y="1"/>
                    <a:pt x="3573" y="513"/>
                    <a:pt x="3573" y="513"/>
                  </a:cubicBezTo>
                  <a:cubicBezTo>
                    <a:pt x="3573" y="513"/>
                    <a:pt x="3346" y="287"/>
                    <a:pt x="3061" y="215"/>
                  </a:cubicBezTo>
                  <a:cubicBezTo>
                    <a:pt x="2942" y="275"/>
                    <a:pt x="2822" y="334"/>
                    <a:pt x="2715" y="406"/>
                  </a:cubicBezTo>
                  <a:cubicBezTo>
                    <a:pt x="2739" y="501"/>
                    <a:pt x="2787" y="584"/>
                    <a:pt x="2822" y="656"/>
                  </a:cubicBezTo>
                  <a:cubicBezTo>
                    <a:pt x="2787" y="596"/>
                    <a:pt x="2715" y="537"/>
                    <a:pt x="2620" y="477"/>
                  </a:cubicBezTo>
                  <a:cubicBezTo>
                    <a:pt x="1394" y="1287"/>
                    <a:pt x="715" y="2549"/>
                    <a:pt x="334" y="3930"/>
                  </a:cubicBezTo>
                  <a:lnTo>
                    <a:pt x="144" y="3918"/>
                  </a:lnTo>
                  <a:cubicBezTo>
                    <a:pt x="84" y="4097"/>
                    <a:pt x="25" y="4287"/>
                    <a:pt x="1" y="4513"/>
                  </a:cubicBezTo>
                  <a:cubicBezTo>
                    <a:pt x="333" y="4698"/>
                    <a:pt x="761" y="4764"/>
                    <a:pt x="1205" y="4764"/>
                  </a:cubicBezTo>
                  <a:cubicBezTo>
                    <a:pt x="2333" y="4764"/>
                    <a:pt x="3560" y="4335"/>
                    <a:pt x="3561" y="4335"/>
                  </a:cubicBezTo>
                  <a:lnTo>
                    <a:pt x="3561" y="4335"/>
                  </a:lnTo>
                  <a:cubicBezTo>
                    <a:pt x="3561" y="4335"/>
                    <a:pt x="2977" y="5466"/>
                    <a:pt x="4239" y="5466"/>
                  </a:cubicBezTo>
                  <a:cubicBezTo>
                    <a:pt x="5501" y="5466"/>
                    <a:pt x="7108" y="3728"/>
                    <a:pt x="7109" y="3728"/>
                  </a:cubicBezTo>
                  <a:lnTo>
                    <a:pt x="7109" y="3728"/>
                  </a:lnTo>
                  <a:cubicBezTo>
                    <a:pt x="7109" y="3728"/>
                    <a:pt x="6651" y="5062"/>
                    <a:pt x="7338" y="5062"/>
                  </a:cubicBezTo>
                  <a:cubicBezTo>
                    <a:pt x="7402" y="5062"/>
                    <a:pt x="7476" y="5051"/>
                    <a:pt x="7561" y="5025"/>
                  </a:cubicBezTo>
                  <a:cubicBezTo>
                    <a:pt x="8549" y="4728"/>
                    <a:pt x="9014" y="3204"/>
                    <a:pt x="9014" y="3204"/>
                  </a:cubicBezTo>
                  <a:cubicBezTo>
                    <a:pt x="9311" y="4479"/>
                    <a:pt x="9650" y="4842"/>
                    <a:pt x="9939" y="4842"/>
                  </a:cubicBezTo>
                  <a:cubicBezTo>
                    <a:pt x="10323" y="4842"/>
                    <a:pt x="10621" y="4204"/>
                    <a:pt x="10621" y="4204"/>
                  </a:cubicBezTo>
                  <a:cubicBezTo>
                    <a:pt x="10812" y="6514"/>
                    <a:pt x="12467" y="8252"/>
                    <a:pt x="12478" y="8264"/>
                  </a:cubicBezTo>
                  <a:lnTo>
                    <a:pt x="12478" y="8240"/>
                  </a:lnTo>
                  <a:lnTo>
                    <a:pt x="12502" y="6942"/>
                  </a:lnTo>
                  <a:cubicBezTo>
                    <a:pt x="12467" y="5097"/>
                    <a:pt x="12217" y="3097"/>
                    <a:pt x="11121" y="1656"/>
                  </a:cubicBezTo>
                  <a:cubicBezTo>
                    <a:pt x="11038" y="1573"/>
                    <a:pt x="10978" y="1477"/>
                    <a:pt x="10907" y="1394"/>
                  </a:cubicBezTo>
                  <a:cubicBezTo>
                    <a:pt x="10788" y="1418"/>
                    <a:pt x="10728" y="1454"/>
                    <a:pt x="10728" y="1454"/>
                  </a:cubicBezTo>
                  <a:cubicBezTo>
                    <a:pt x="10752" y="1394"/>
                    <a:pt x="10776" y="1311"/>
                    <a:pt x="10788" y="1251"/>
                  </a:cubicBezTo>
                  <a:cubicBezTo>
                    <a:pt x="10312" y="739"/>
                    <a:pt x="9680" y="322"/>
                    <a:pt x="8918" y="25"/>
                  </a:cubicBezTo>
                  <a:cubicBezTo>
                    <a:pt x="8687" y="8"/>
                    <a:pt x="8443" y="1"/>
                    <a:pt x="8193"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7"/>
            <p:cNvSpPr/>
            <p:nvPr/>
          </p:nvSpPr>
          <p:spPr>
            <a:xfrm>
              <a:off x="6077164" y="2186508"/>
              <a:ext cx="1112812" cy="726220"/>
            </a:xfrm>
            <a:custGeom>
              <a:avLst/>
              <a:gdLst/>
              <a:ahLst/>
              <a:cxnLst/>
              <a:rect l="l" t="t" r="r" b="b"/>
              <a:pathLst>
                <a:path w="14048" h="9168" extrusionOk="0">
                  <a:moveTo>
                    <a:pt x="8842" y="1"/>
                  </a:moveTo>
                  <a:cubicBezTo>
                    <a:pt x="6773" y="1"/>
                    <a:pt x="4249" y="559"/>
                    <a:pt x="4249" y="559"/>
                  </a:cubicBezTo>
                  <a:cubicBezTo>
                    <a:pt x="4249" y="559"/>
                    <a:pt x="3914" y="190"/>
                    <a:pt x="3563" y="190"/>
                  </a:cubicBezTo>
                  <a:cubicBezTo>
                    <a:pt x="3557" y="190"/>
                    <a:pt x="3552" y="190"/>
                    <a:pt x="3546" y="190"/>
                  </a:cubicBezTo>
                  <a:cubicBezTo>
                    <a:pt x="3274" y="199"/>
                    <a:pt x="3416" y="546"/>
                    <a:pt x="3500" y="711"/>
                  </a:cubicBezTo>
                  <a:lnTo>
                    <a:pt x="3500" y="711"/>
                  </a:lnTo>
                  <a:cubicBezTo>
                    <a:pt x="3424" y="598"/>
                    <a:pt x="3247" y="413"/>
                    <a:pt x="2892" y="413"/>
                  </a:cubicBezTo>
                  <a:cubicBezTo>
                    <a:pt x="2693" y="413"/>
                    <a:pt x="2440" y="471"/>
                    <a:pt x="2117" y="630"/>
                  </a:cubicBezTo>
                  <a:cubicBezTo>
                    <a:pt x="951" y="1214"/>
                    <a:pt x="1129" y="3214"/>
                    <a:pt x="1129" y="3214"/>
                  </a:cubicBezTo>
                  <a:cubicBezTo>
                    <a:pt x="1129" y="3214"/>
                    <a:pt x="713" y="2234"/>
                    <a:pt x="393" y="2234"/>
                  </a:cubicBezTo>
                  <a:cubicBezTo>
                    <a:pt x="208" y="2234"/>
                    <a:pt x="56" y="2561"/>
                    <a:pt x="34" y="3595"/>
                  </a:cubicBezTo>
                  <a:cubicBezTo>
                    <a:pt x="1" y="4907"/>
                    <a:pt x="897" y="5259"/>
                    <a:pt x="1869" y="5259"/>
                  </a:cubicBezTo>
                  <a:cubicBezTo>
                    <a:pt x="2996" y="5259"/>
                    <a:pt x="4225" y="4786"/>
                    <a:pt x="4225" y="4786"/>
                  </a:cubicBezTo>
                  <a:lnTo>
                    <a:pt x="4225" y="4786"/>
                  </a:lnTo>
                  <a:cubicBezTo>
                    <a:pt x="4225" y="4786"/>
                    <a:pt x="3653" y="6036"/>
                    <a:pt x="4915" y="6036"/>
                  </a:cubicBezTo>
                  <a:cubicBezTo>
                    <a:pt x="6177" y="6036"/>
                    <a:pt x="7785" y="4119"/>
                    <a:pt x="7785" y="4119"/>
                  </a:cubicBezTo>
                  <a:lnTo>
                    <a:pt x="7785" y="4119"/>
                  </a:lnTo>
                  <a:cubicBezTo>
                    <a:pt x="7785" y="4119"/>
                    <a:pt x="7337" y="5601"/>
                    <a:pt x="8024" y="5601"/>
                  </a:cubicBezTo>
                  <a:cubicBezTo>
                    <a:pt x="8089" y="5601"/>
                    <a:pt x="8163" y="5588"/>
                    <a:pt x="8249" y="5559"/>
                  </a:cubicBezTo>
                  <a:cubicBezTo>
                    <a:pt x="9249" y="5238"/>
                    <a:pt x="9690" y="3547"/>
                    <a:pt x="9690" y="3547"/>
                  </a:cubicBezTo>
                  <a:cubicBezTo>
                    <a:pt x="9992" y="4964"/>
                    <a:pt x="10331" y="5368"/>
                    <a:pt x="10619" y="5368"/>
                  </a:cubicBezTo>
                  <a:cubicBezTo>
                    <a:pt x="11003" y="5368"/>
                    <a:pt x="11297" y="4655"/>
                    <a:pt x="11297" y="4655"/>
                  </a:cubicBezTo>
                  <a:cubicBezTo>
                    <a:pt x="11511" y="7226"/>
                    <a:pt x="13178" y="9167"/>
                    <a:pt x="13178" y="9167"/>
                  </a:cubicBezTo>
                  <a:lnTo>
                    <a:pt x="13178" y="7691"/>
                  </a:lnTo>
                  <a:lnTo>
                    <a:pt x="13476" y="7595"/>
                  </a:lnTo>
                  <a:cubicBezTo>
                    <a:pt x="13476" y="7595"/>
                    <a:pt x="14048" y="3940"/>
                    <a:pt x="13726" y="3357"/>
                  </a:cubicBezTo>
                  <a:cubicBezTo>
                    <a:pt x="13528" y="3010"/>
                    <a:pt x="12901" y="2676"/>
                    <a:pt x="12425" y="2462"/>
                  </a:cubicBezTo>
                  <a:lnTo>
                    <a:pt x="12425" y="2462"/>
                  </a:lnTo>
                  <a:cubicBezTo>
                    <a:pt x="12729" y="2576"/>
                    <a:pt x="13075" y="2688"/>
                    <a:pt x="13263" y="2688"/>
                  </a:cubicBezTo>
                  <a:cubicBezTo>
                    <a:pt x="13394" y="2688"/>
                    <a:pt x="13448" y="2634"/>
                    <a:pt x="13357" y="2488"/>
                  </a:cubicBezTo>
                  <a:cubicBezTo>
                    <a:pt x="13066" y="2042"/>
                    <a:pt x="12034" y="1872"/>
                    <a:pt x="11660" y="1824"/>
                  </a:cubicBezTo>
                  <a:lnTo>
                    <a:pt x="11660" y="1824"/>
                  </a:lnTo>
                  <a:cubicBezTo>
                    <a:pt x="11838" y="1843"/>
                    <a:pt x="12156" y="1873"/>
                    <a:pt x="12409" y="1873"/>
                  </a:cubicBezTo>
                  <a:cubicBezTo>
                    <a:pt x="12720" y="1873"/>
                    <a:pt x="12932" y="1829"/>
                    <a:pt x="12666" y="1666"/>
                  </a:cubicBezTo>
                  <a:cubicBezTo>
                    <a:pt x="12453" y="1535"/>
                    <a:pt x="12228" y="1494"/>
                    <a:pt x="12029" y="1494"/>
                  </a:cubicBezTo>
                  <a:cubicBezTo>
                    <a:pt x="11684" y="1494"/>
                    <a:pt x="11416" y="1619"/>
                    <a:pt x="11416" y="1619"/>
                  </a:cubicBezTo>
                  <a:cubicBezTo>
                    <a:pt x="11843" y="353"/>
                    <a:pt x="10487" y="1"/>
                    <a:pt x="88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9" name="Google Shape;699;p37"/>
          <p:cNvSpPr/>
          <p:nvPr/>
        </p:nvSpPr>
        <p:spPr>
          <a:xfrm flipH="1">
            <a:off x="513613" y="3926581"/>
            <a:ext cx="2720308" cy="57262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701" name="Google Shape;701;p37"/>
          <p:cNvSpPr txBox="1">
            <a:spLocks noGrp="1"/>
          </p:cNvSpPr>
          <p:nvPr>
            <p:ph type="subTitle" idx="1"/>
          </p:nvPr>
        </p:nvSpPr>
        <p:spPr>
          <a:xfrm flipH="1">
            <a:off x="564315" y="746310"/>
            <a:ext cx="5076581" cy="3027256"/>
          </a:xfrm>
          <a:prstGeom prst="rect">
            <a:avLst/>
          </a:prstGeom>
        </p:spPr>
        <p:txBody>
          <a:bodyPr spcFirstLastPara="1" wrap="square" lIns="91425" tIns="91425" rIns="90000" bIns="91425" anchor="ctr" anchorCtr="0">
            <a:noAutofit/>
          </a:bodyPr>
          <a:lstStyle/>
          <a:p>
            <a:pPr marL="0" lvl="0" indent="0" algn="l" rtl="0">
              <a:spcBef>
                <a:spcPts val="0"/>
              </a:spcBef>
              <a:spcAft>
                <a:spcPts val="0"/>
              </a:spcAft>
              <a:buNone/>
            </a:pPr>
            <a:r>
              <a:rPr lang="en-US" sz="2000" dirty="0"/>
              <a:t>The Writing Center is a tutoring space dedicated to helping UMBC students with writing in any class at any stage of the writing process. The Writing Center offers one-on-one sessions that generally last between 30 minutes to an hour. Remember, we work with students at any stage of the writing process, so you don’t even need to bring a rough draft.</a:t>
            </a:r>
          </a:p>
          <a:p>
            <a:pPr marL="0" lvl="0" indent="0" algn="l" rtl="0">
              <a:spcBef>
                <a:spcPts val="0"/>
              </a:spcBef>
              <a:spcAft>
                <a:spcPts val="0"/>
              </a:spcAft>
              <a:buNone/>
            </a:pPr>
            <a:r>
              <a:rPr lang="en-US" sz="2000" dirty="0"/>
              <a:t>https://lrc.umbc.edu/tutor/writing-center/</a:t>
            </a:r>
            <a:endParaRPr sz="2000" dirty="0"/>
          </a:p>
        </p:txBody>
      </p:sp>
      <p:grpSp>
        <p:nvGrpSpPr>
          <p:cNvPr id="745" name="Google Shape;745;p37"/>
          <p:cNvGrpSpPr/>
          <p:nvPr/>
        </p:nvGrpSpPr>
        <p:grpSpPr>
          <a:xfrm>
            <a:off x="7122112" y="997500"/>
            <a:ext cx="1076215" cy="941916"/>
            <a:chOff x="6969712" y="997500"/>
            <a:chExt cx="1076215" cy="941916"/>
          </a:xfrm>
        </p:grpSpPr>
        <p:sp>
          <p:nvSpPr>
            <p:cNvPr id="746" name="Google Shape;746;p37"/>
            <p:cNvSpPr/>
            <p:nvPr/>
          </p:nvSpPr>
          <p:spPr>
            <a:xfrm>
              <a:off x="6969712" y="1012550"/>
              <a:ext cx="1038509" cy="926865"/>
            </a:xfrm>
            <a:custGeom>
              <a:avLst/>
              <a:gdLst/>
              <a:ahLst/>
              <a:cxnLst/>
              <a:rect l="l" t="t" r="r" b="b"/>
              <a:pathLst>
                <a:path w="13110" h="11701" extrusionOk="0">
                  <a:moveTo>
                    <a:pt x="6704" y="1"/>
                  </a:moveTo>
                  <a:cubicBezTo>
                    <a:pt x="1108" y="1"/>
                    <a:pt x="1" y="2156"/>
                    <a:pt x="1" y="4835"/>
                  </a:cubicBezTo>
                  <a:cubicBezTo>
                    <a:pt x="1" y="6632"/>
                    <a:pt x="513" y="8216"/>
                    <a:pt x="2573" y="9049"/>
                  </a:cubicBezTo>
                  <a:cubicBezTo>
                    <a:pt x="2049" y="9847"/>
                    <a:pt x="906" y="11574"/>
                    <a:pt x="989" y="11693"/>
                  </a:cubicBezTo>
                  <a:cubicBezTo>
                    <a:pt x="992" y="11698"/>
                    <a:pt x="997" y="11700"/>
                    <a:pt x="1005" y="11700"/>
                  </a:cubicBezTo>
                  <a:cubicBezTo>
                    <a:pt x="1174" y="11700"/>
                    <a:pt x="2561" y="10467"/>
                    <a:pt x="3882" y="9418"/>
                  </a:cubicBezTo>
                  <a:cubicBezTo>
                    <a:pt x="4680" y="9585"/>
                    <a:pt x="5597" y="9657"/>
                    <a:pt x="6716" y="9657"/>
                  </a:cubicBezTo>
                  <a:cubicBezTo>
                    <a:pt x="12312" y="9657"/>
                    <a:pt x="13110" y="7502"/>
                    <a:pt x="13110" y="4823"/>
                  </a:cubicBezTo>
                  <a:cubicBezTo>
                    <a:pt x="13098" y="2156"/>
                    <a:pt x="12276" y="1"/>
                    <a:pt x="6704"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7"/>
            <p:cNvSpPr/>
            <p:nvPr/>
          </p:nvSpPr>
          <p:spPr>
            <a:xfrm>
              <a:off x="7007498" y="997500"/>
              <a:ext cx="1038429" cy="926786"/>
            </a:xfrm>
            <a:custGeom>
              <a:avLst/>
              <a:gdLst/>
              <a:ahLst/>
              <a:cxnLst/>
              <a:rect l="l" t="t" r="r" b="b"/>
              <a:pathLst>
                <a:path w="13109" h="11700" extrusionOk="0">
                  <a:moveTo>
                    <a:pt x="6703" y="0"/>
                  </a:moveTo>
                  <a:cubicBezTo>
                    <a:pt x="1108" y="0"/>
                    <a:pt x="0" y="2155"/>
                    <a:pt x="0" y="4834"/>
                  </a:cubicBezTo>
                  <a:cubicBezTo>
                    <a:pt x="0" y="6632"/>
                    <a:pt x="512" y="8215"/>
                    <a:pt x="2572" y="9049"/>
                  </a:cubicBezTo>
                  <a:cubicBezTo>
                    <a:pt x="2048" y="9847"/>
                    <a:pt x="905" y="11573"/>
                    <a:pt x="988" y="11692"/>
                  </a:cubicBezTo>
                  <a:cubicBezTo>
                    <a:pt x="991" y="11697"/>
                    <a:pt x="996" y="11700"/>
                    <a:pt x="1004" y="11700"/>
                  </a:cubicBezTo>
                  <a:cubicBezTo>
                    <a:pt x="1173" y="11700"/>
                    <a:pt x="2560" y="10466"/>
                    <a:pt x="3882" y="9418"/>
                  </a:cubicBezTo>
                  <a:cubicBezTo>
                    <a:pt x="4679" y="9585"/>
                    <a:pt x="5596" y="9656"/>
                    <a:pt x="6715" y="9656"/>
                  </a:cubicBezTo>
                  <a:cubicBezTo>
                    <a:pt x="12311" y="9656"/>
                    <a:pt x="13109" y="7501"/>
                    <a:pt x="13109" y="4822"/>
                  </a:cubicBezTo>
                  <a:cubicBezTo>
                    <a:pt x="13097" y="2167"/>
                    <a:pt x="12299" y="0"/>
                    <a:pt x="670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7"/>
            <p:cNvSpPr/>
            <p:nvPr/>
          </p:nvSpPr>
          <p:spPr>
            <a:xfrm>
              <a:off x="7262092" y="1323779"/>
              <a:ext cx="113277" cy="113274"/>
            </a:xfrm>
            <a:custGeom>
              <a:avLst/>
              <a:gdLst/>
              <a:ahLst/>
              <a:cxnLst/>
              <a:rect l="l" t="t" r="r" b="b"/>
              <a:pathLst>
                <a:path w="1430" h="1430" extrusionOk="0">
                  <a:moveTo>
                    <a:pt x="715" y="1"/>
                  </a:moveTo>
                  <a:cubicBezTo>
                    <a:pt x="334" y="1"/>
                    <a:pt x="1" y="310"/>
                    <a:pt x="1" y="715"/>
                  </a:cubicBezTo>
                  <a:cubicBezTo>
                    <a:pt x="1" y="1096"/>
                    <a:pt x="322" y="1429"/>
                    <a:pt x="715" y="1429"/>
                  </a:cubicBezTo>
                  <a:cubicBezTo>
                    <a:pt x="1108" y="1429"/>
                    <a:pt x="1430" y="1120"/>
                    <a:pt x="1430" y="715"/>
                  </a:cubicBezTo>
                  <a:cubicBezTo>
                    <a:pt x="1430" y="310"/>
                    <a:pt x="1108" y="1"/>
                    <a:pt x="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7"/>
            <p:cNvSpPr/>
            <p:nvPr/>
          </p:nvSpPr>
          <p:spPr>
            <a:xfrm>
              <a:off x="7469633" y="1323779"/>
              <a:ext cx="113277" cy="113274"/>
            </a:xfrm>
            <a:custGeom>
              <a:avLst/>
              <a:gdLst/>
              <a:ahLst/>
              <a:cxnLst/>
              <a:rect l="l" t="t" r="r" b="b"/>
              <a:pathLst>
                <a:path w="1430" h="1430" extrusionOk="0">
                  <a:moveTo>
                    <a:pt x="715" y="1"/>
                  </a:moveTo>
                  <a:cubicBezTo>
                    <a:pt x="334" y="1"/>
                    <a:pt x="0" y="310"/>
                    <a:pt x="0" y="715"/>
                  </a:cubicBezTo>
                  <a:cubicBezTo>
                    <a:pt x="0" y="1096"/>
                    <a:pt x="310" y="1429"/>
                    <a:pt x="715" y="1429"/>
                  </a:cubicBezTo>
                  <a:cubicBezTo>
                    <a:pt x="1108" y="1429"/>
                    <a:pt x="1429" y="1120"/>
                    <a:pt x="1429" y="715"/>
                  </a:cubicBezTo>
                  <a:cubicBezTo>
                    <a:pt x="1429" y="310"/>
                    <a:pt x="1119" y="1"/>
                    <a:pt x="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7"/>
            <p:cNvSpPr/>
            <p:nvPr/>
          </p:nvSpPr>
          <p:spPr>
            <a:xfrm>
              <a:off x="7678996" y="1323779"/>
              <a:ext cx="113277" cy="113274"/>
            </a:xfrm>
            <a:custGeom>
              <a:avLst/>
              <a:gdLst/>
              <a:ahLst/>
              <a:cxnLst/>
              <a:rect l="l" t="t" r="r" b="b"/>
              <a:pathLst>
                <a:path w="1430" h="1430" extrusionOk="0">
                  <a:moveTo>
                    <a:pt x="715" y="1"/>
                  </a:moveTo>
                  <a:cubicBezTo>
                    <a:pt x="322" y="1"/>
                    <a:pt x="0" y="310"/>
                    <a:pt x="0" y="715"/>
                  </a:cubicBezTo>
                  <a:cubicBezTo>
                    <a:pt x="0" y="1096"/>
                    <a:pt x="310" y="1429"/>
                    <a:pt x="715" y="1429"/>
                  </a:cubicBezTo>
                  <a:cubicBezTo>
                    <a:pt x="1096" y="1429"/>
                    <a:pt x="1429" y="1120"/>
                    <a:pt x="1429" y="715"/>
                  </a:cubicBezTo>
                  <a:cubicBezTo>
                    <a:pt x="1429" y="310"/>
                    <a:pt x="1096" y="1"/>
                    <a:pt x="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742644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oogle Shape;1330;p51">
            <a:extLst>
              <a:ext uri="{FF2B5EF4-FFF2-40B4-BE49-F238E27FC236}">
                <a16:creationId xmlns:a16="http://schemas.microsoft.com/office/drawing/2014/main" id="{E5818627-6663-46FC-B87B-DFAD9E0348E5}"/>
              </a:ext>
            </a:extLst>
          </p:cNvPr>
          <p:cNvGrpSpPr/>
          <p:nvPr/>
        </p:nvGrpSpPr>
        <p:grpSpPr>
          <a:xfrm>
            <a:off x="-22149" y="1874904"/>
            <a:ext cx="8159541" cy="3025172"/>
            <a:chOff x="5135450" y="1310601"/>
            <a:chExt cx="8215420" cy="3289101"/>
          </a:xfrm>
        </p:grpSpPr>
        <p:sp>
          <p:nvSpPr>
            <p:cNvPr id="4" name="Google Shape;1331;p51">
              <a:extLst>
                <a:ext uri="{FF2B5EF4-FFF2-40B4-BE49-F238E27FC236}">
                  <a16:creationId xmlns:a16="http://schemas.microsoft.com/office/drawing/2014/main" id="{3F93EDF9-0D7B-43D3-B241-D60A15D55093}"/>
                </a:ext>
              </a:extLst>
            </p:cNvPr>
            <p:cNvSpPr/>
            <p:nvPr/>
          </p:nvSpPr>
          <p:spPr>
            <a:xfrm flipH="1">
              <a:off x="8215464" y="2306025"/>
              <a:ext cx="285999" cy="590356"/>
            </a:xfrm>
            <a:custGeom>
              <a:avLst/>
              <a:gdLst/>
              <a:ahLst/>
              <a:cxnLst/>
              <a:rect l="l" t="t" r="r" b="b"/>
              <a:pathLst>
                <a:path w="4978" h="10276" extrusionOk="0">
                  <a:moveTo>
                    <a:pt x="3692" y="1"/>
                  </a:moveTo>
                  <a:cubicBezTo>
                    <a:pt x="3692" y="1"/>
                    <a:pt x="2572" y="679"/>
                    <a:pt x="1965" y="1370"/>
                  </a:cubicBezTo>
                  <a:cubicBezTo>
                    <a:pt x="1334" y="2049"/>
                    <a:pt x="1" y="9228"/>
                    <a:pt x="989" y="9764"/>
                  </a:cubicBezTo>
                  <a:cubicBezTo>
                    <a:pt x="2001" y="10276"/>
                    <a:pt x="4978" y="9764"/>
                    <a:pt x="4978" y="9764"/>
                  </a:cubicBezTo>
                  <a:lnTo>
                    <a:pt x="4978" y="5001"/>
                  </a:lnTo>
                  <a:close/>
                </a:path>
              </a:pathLst>
            </a:custGeom>
            <a:solidFill>
              <a:srgbClr val="E3E7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332;p51">
              <a:extLst>
                <a:ext uri="{FF2B5EF4-FFF2-40B4-BE49-F238E27FC236}">
                  <a16:creationId xmlns:a16="http://schemas.microsoft.com/office/drawing/2014/main" id="{2620CFE0-658E-4498-8473-A891A60B6017}"/>
                </a:ext>
              </a:extLst>
            </p:cNvPr>
            <p:cNvSpPr/>
            <p:nvPr/>
          </p:nvSpPr>
          <p:spPr>
            <a:xfrm flipH="1">
              <a:off x="8215464" y="2306025"/>
              <a:ext cx="285999" cy="574040"/>
            </a:xfrm>
            <a:custGeom>
              <a:avLst/>
              <a:gdLst/>
              <a:ahLst/>
              <a:cxnLst/>
              <a:rect l="l" t="t" r="r" b="b"/>
              <a:pathLst>
                <a:path w="4978" h="9992" extrusionOk="0">
                  <a:moveTo>
                    <a:pt x="3692" y="1"/>
                  </a:moveTo>
                  <a:cubicBezTo>
                    <a:pt x="3692" y="1"/>
                    <a:pt x="2572" y="679"/>
                    <a:pt x="1965" y="1370"/>
                  </a:cubicBezTo>
                  <a:cubicBezTo>
                    <a:pt x="1334" y="2049"/>
                    <a:pt x="1" y="9228"/>
                    <a:pt x="989" y="9764"/>
                  </a:cubicBezTo>
                  <a:cubicBezTo>
                    <a:pt x="1326" y="9934"/>
                    <a:pt x="1882" y="9991"/>
                    <a:pt x="2473" y="9991"/>
                  </a:cubicBezTo>
                  <a:cubicBezTo>
                    <a:pt x="3655" y="9991"/>
                    <a:pt x="4978" y="9764"/>
                    <a:pt x="4978" y="9764"/>
                  </a:cubicBezTo>
                  <a:lnTo>
                    <a:pt x="4978" y="5001"/>
                  </a:lnTo>
                  <a:lnTo>
                    <a:pt x="369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333;p51">
              <a:extLst>
                <a:ext uri="{FF2B5EF4-FFF2-40B4-BE49-F238E27FC236}">
                  <a16:creationId xmlns:a16="http://schemas.microsoft.com/office/drawing/2014/main" id="{FDE80C7E-7492-4626-A874-301EB9882AA7}"/>
                </a:ext>
              </a:extLst>
            </p:cNvPr>
            <p:cNvSpPr/>
            <p:nvPr/>
          </p:nvSpPr>
          <p:spPr>
            <a:xfrm flipH="1">
              <a:off x="8255164" y="2663783"/>
              <a:ext cx="454219" cy="172407"/>
            </a:xfrm>
            <a:custGeom>
              <a:avLst/>
              <a:gdLst/>
              <a:ahLst/>
              <a:cxnLst/>
              <a:rect l="l" t="t" r="r" b="b"/>
              <a:pathLst>
                <a:path w="7906" h="3001" extrusionOk="0">
                  <a:moveTo>
                    <a:pt x="3722" y="0"/>
                  </a:moveTo>
                  <a:cubicBezTo>
                    <a:pt x="2903" y="0"/>
                    <a:pt x="2091" y="116"/>
                    <a:pt x="1488" y="441"/>
                  </a:cubicBezTo>
                  <a:cubicBezTo>
                    <a:pt x="0" y="1227"/>
                    <a:pt x="226" y="3001"/>
                    <a:pt x="226" y="3001"/>
                  </a:cubicBezTo>
                  <a:lnTo>
                    <a:pt x="7906" y="3001"/>
                  </a:lnTo>
                  <a:cubicBezTo>
                    <a:pt x="7906" y="3001"/>
                    <a:pt x="7727" y="763"/>
                    <a:pt x="6715" y="441"/>
                  </a:cubicBezTo>
                  <a:cubicBezTo>
                    <a:pt x="6116" y="244"/>
                    <a:pt x="4911" y="0"/>
                    <a:pt x="3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334;p51">
              <a:extLst>
                <a:ext uri="{FF2B5EF4-FFF2-40B4-BE49-F238E27FC236}">
                  <a16:creationId xmlns:a16="http://schemas.microsoft.com/office/drawing/2014/main" id="{552245A5-ECAD-4A43-8A26-F2699C174F53}"/>
                </a:ext>
              </a:extLst>
            </p:cNvPr>
            <p:cNvSpPr/>
            <p:nvPr/>
          </p:nvSpPr>
          <p:spPr>
            <a:xfrm>
              <a:off x="5135450" y="4507265"/>
              <a:ext cx="8215420" cy="92437"/>
            </a:xfrm>
            <a:custGeom>
              <a:avLst/>
              <a:gdLst/>
              <a:ahLst/>
              <a:cxnLst/>
              <a:rect l="l" t="t" r="r" b="b"/>
              <a:pathLst>
                <a:path w="142995" h="1609" extrusionOk="0">
                  <a:moveTo>
                    <a:pt x="71498" y="1"/>
                  </a:moveTo>
                  <a:cubicBezTo>
                    <a:pt x="52543" y="1"/>
                    <a:pt x="34350" y="84"/>
                    <a:pt x="20944" y="239"/>
                  </a:cubicBezTo>
                  <a:cubicBezTo>
                    <a:pt x="7537" y="394"/>
                    <a:pt x="1" y="596"/>
                    <a:pt x="1" y="811"/>
                  </a:cubicBezTo>
                  <a:cubicBezTo>
                    <a:pt x="1" y="1025"/>
                    <a:pt x="7537" y="1227"/>
                    <a:pt x="20944" y="1370"/>
                  </a:cubicBezTo>
                  <a:cubicBezTo>
                    <a:pt x="34350" y="1525"/>
                    <a:pt x="52543" y="1608"/>
                    <a:pt x="71498" y="1608"/>
                  </a:cubicBezTo>
                  <a:cubicBezTo>
                    <a:pt x="90464" y="1608"/>
                    <a:pt x="108645" y="1525"/>
                    <a:pt x="122052" y="1370"/>
                  </a:cubicBezTo>
                  <a:cubicBezTo>
                    <a:pt x="135470" y="1227"/>
                    <a:pt x="142995" y="1025"/>
                    <a:pt x="142995" y="811"/>
                  </a:cubicBezTo>
                  <a:cubicBezTo>
                    <a:pt x="142995" y="596"/>
                    <a:pt x="135470" y="394"/>
                    <a:pt x="122052" y="239"/>
                  </a:cubicBezTo>
                  <a:cubicBezTo>
                    <a:pt x="108645" y="84"/>
                    <a:pt x="90464" y="1"/>
                    <a:pt x="71498" y="1"/>
                  </a:cubicBezTo>
                  <a:close/>
                </a:path>
              </a:pathLst>
            </a:custGeom>
            <a:solidFill>
              <a:srgbClr val="E7EB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335;p51">
              <a:extLst>
                <a:ext uri="{FF2B5EF4-FFF2-40B4-BE49-F238E27FC236}">
                  <a16:creationId xmlns:a16="http://schemas.microsoft.com/office/drawing/2014/main" id="{3417192B-C77D-4BFC-B257-EF007B656CCE}"/>
                </a:ext>
              </a:extLst>
            </p:cNvPr>
            <p:cNvSpPr/>
            <p:nvPr/>
          </p:nvSpPr>
          <p:spPr>
            <a:xfrm>
              <a:off x="5135450" y="4507265"/>
              <a:ext cx="8215420" cy="92437"/>
            </a:xfrm>
            <a:custGeom>
              <a:avLst/>
              <a:gdLst/>
              <a:ahLst/>
              <a:cxnLst/>
              <a:rect l="l" t="t" r="r" b="b"/>
              <a:pathLst>
                <a:path w="142995" h="1609" extrusionOk="0">
                  <a:moveTo>
                    <a:pt x="71498" y="1"/>
                  </a:moveTo>
                  <a:cubicBezTo>
                    <a:pt x="52543" y="1"/>
                    <a:pt x="34350" y="84"/>
                    <a:pt x="20944" y="239"/>
                  </a:cubicBezTo>
                  <a:cubicBezTo>
                    <a:pt x="7537" y="394"/>
                    <a:pt x="1" y="596"/>
                    <a:pt x="1" y="811"/>
                  </a:cubicBezTo>
                  <a:cubicBezTo>
                    <a:pt x="1" y="1025"/>
                    <a:pt x="7537" y="1227"/>
                    <a:pt x="20944" y="1370"/>
                  </a:cubicBezTo>
                  <a:cubicBezTo>
                    <a:pt x="34350" y="1525"/>
                    <a:pt x="52543" y="1608"/>
                    <a:pt x="71498" y="1608"/>
                  </a:cubicBezTo>
                  <a:cubicBezTo>
                    <a:pt x="90464" y="1608"/>
                    <a:pt x="108645" y="1525"/>
                    <a:pt x="122052" y="1370"/>
                  </a:cubicBezTo>
                  <a:cubicBezTo>
                    <a:pt x="135470" y="1227"/>
                    <a:pt x="142995" y="1025"/>
                    <a:pt x="142995" y="811"/>
                  </a:cubicBezTo>
                  <a:cubicBezTo>
                    <a:pt x="142995" y="596"/>
                    <a:pt x="135470" y="394"/>
                    <a:pt x="122052" y="239"/>
                  </a:cubicBezTo>
                  <a:cubicBezTo>
                    <a:pt x="108645" y="84"/>
                    <a:pt x="90464" y="1"/>
                    <a:pt x="71498"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336;p51">
              <a:extLst>
                <a:ext uri="{FF2B5EF4-FFF2-40B4-BE49-F238E27FC236}">
                  <a16:creationId xmlns:a16="http://schemas.microsoft.com/office/drawing/2014/main" id="{5A7D72E9-D2CA-4D9E-A712-9FECCB58B367}"/>
                </a:ext>
              </a:extLst>
            </p:cNvPr>
            <p:cNvSpPr/>
            <p:nvPr/>
          </p:nvSpPr>
          <p:spPr>
            <a:xfrm>
              <a:off x="7401039" y="2123383"/>
              <a:ext cx="829786" cy="1195707"/>
            </a:xfrm>
            <a:custGeom>
              <a:avLst/>
              <a:gdLst/>
              <a:ahLst/>
              <a:cxnLst/>
              <a:rect l="l" t="t" r="r" b="b"/>
              <a:pathLst>
                <a:path w="14443" h="20813" extrusionOk="0">
                  <a:moveTo>
                    <a:pt x="4203" y="1"/>
                  </a:moveTo>
                  <a:cubicBezTo>
                    <a:pt x="1881" y="1"/>
                    <a:pt x="0" y="1894"/>
                    <a:pt x="0" y="4216"/>
                  </a:cubicBezTo>
                  <a:lnTo>
                    <a:pt x="0" y="16598"/>
                  </a:lnTo>
                  <a:cubicBezTo>
                    <a:pt x="0" y="18920"/>
                    <a:pt x="1881" y="20813"/>
                    <a:pt x="4203" y="20813"/>
                  </a:cubicBezTo>
                  <a:lnTo>
                    <a:pt x="10240" y="20813"/>
                  </a:lnTo>
                  <a:cubicBezTo>
                    <a:pt x="12561" y="20813"/>
                    <a:pt x="14442" y="18920"/>
                    <a:pt x="14442" y="16598"/>
                  </a:cubicBezTo>
                  <a:lnTo>
                    <a:pt x="14442" y="4216"/>
                  </a:lnTo>
                  <a:cubicBezTo>
                    <a:pt x="14442" y="1894"/>
                    <a:pt x="12561" y="1"/>
                    <a:pt x="1024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337;p51">
              <a:extLst>
                <a:ext uri="{FF2B5EF4-FFF2-40B4-BE49-F238E27FC236}">
                  <a16:creationId xmlns:a16="http://schemas.microsoft.com/office/drawing/2014/main" id="{B07FC244-24FE-4BC7-9A94-08813A0C220F}"/>
                </a:ext>
              </a:extLst>
            </p:cNvPr>
            <p:cNvSpPr/>
            <p:nvPr/>
          </p:nvSpPr>
          <p:spPr>
            <a:xfrm>
              <a:off x="7234139" y="3330750"/>
              <a:ext cx="1162896" cy="236005"/>
            </a:xfrm>
            <a:custGeom>
              <a:avLst/>
              <a:gdLst/>
              <a:ahLst/>
              <a:cxnLst/>
              <a:rect l="l" t="t" r="r" b="b"/>
              <a:pathLst>
                <a:path w="20241" h="4108" extrusionOk="0">
                  <a:moveTo>
                    <a:pt x="2048" y="0"/>
                  </a:moveTo>
                  <a:cubicBezTo>
                    <a:pt x="917" y="0"/>
                    <a:pt x="0" y="929"/>
                    <a:pt x="0" y="2060"/>
                  </a:cubicBezTo>
                  <a:cubicBezTo>
                    <a:pt x="0" y="3191"/>
                    <a:pt x="917" y="4108"/>
                    <a:pt x="2048" y="4108"/>
                  </a:cubicBezTo>
                  <a:lnTo>
                    <a:pt x="18181" y="4108"/>
                  </a:lnTo>
                  <a:cubicBezTo>
                    <a:pt x="19312" y="4108"/>
                    <a:pt x="20241" y="3191"/>
                    <a:pt x="20241" y="2060"/>
                  </a:cubicBezTo>
                  <a:cubicBezTo>
                    <a:pt x="20241" y="929"/>
                    <a:pt x="19312" y="0"/>
                    <a:pt x="181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338;p51">
              <a:extLst>
                <a:ext uri="{FF2B5EF4-FFF2-40B4-BE49-F238E27FC236}">
                  <a16:creationId xmlns:a16="http://schemas.microsoft.com/office/drawing/2014/main" id="{664BA196-BA83-44C6-ABC2-DE906CDAF987}"/>
                </a:ext>
              </a:extLst>
            </p:cNvPr>
            <p:cNvSpPr/>
            <p:nvPr/>
          </p:nvSpPr>
          <p:spPr>
            <a:xfrm>
              <a:off x="7127392" y="2306025"/>
              <a:ext cx="285999" cy="590356"/>
            </a:xfrm>
            <a:custGeom>
              <a:avLst/>
              <a:gdLst/>
              <a:ahLst/>
              <a:cxnLst/>
              <a:rect l="l" t="t" r="r" b="b"/>
              <a:pathLst>
                <a:path w="4978" h="10276" extrusionOk="0">
                  <a:moveTo>
                    <a:pt x="3692" y="1"/>
                  </a:moveTo>
                  <a:cubicBezTo>
                    <a:pt x="3692" y="1"/>
                    <a:pt x="2572" y="679"/>
                    <a:pt x="1965" y="1370"/>
                  </a:cubicBezTo>
                  <a:cubicBezTo>
                    <a:pt x="1334" y="2049"/>
                    <a:pt x="1" y="9228"/>
                    <a:pt x="989" y="9764"/>
                  </a:cubicBezTo>
                  <a:cubicBezTo>
                    <a:pt x="2001" y="10276"/>
                    <a:pt x="4978" y="9764"/>
                    <a:pt x="4978" y="9764"/>
                  </a:cubicBezTo>
                  <a:lnTo>
                    <a:pt x="4978" y="5001"/>
                  </a:lnTo>
                  <a:close/>
                </a:path>
              </a:pathLst>
            </a:custGeom>
            <a:solidFill>
              <a:srgbClr val="E3E7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339;p51">
              <a:extLst>
                <a:ext uri="{FF2B5EF4-FFF2-40B4-BE49-F238E27FC236}">
                  <a16:creationId xmlns:a16="http://schemas.microsoft.com/office/drawing/2014/main" id="{A9DA101B-E973-401C-A4C1-CAC68DDEEFFD}"/>
                </a:ext>
              </a:extLst>
            </p:cNvPr>
            <p:cNvSpPr/>
            <p:nvPr/>
          </p:nvSpPr>
          <p:spPr>
            <a:xfrm>
              <a:off x="7127392" y="2306025"/>
              <a:ext cx="285999" cy="574040"/>
            </a:xfrm>
            <a:custGeom>
              <a:avLst/>
              <a:gdLst/>
              <a:ahLst/>
              <a:cxnLst/>
              <a:rect l="l" t="t" r="r" b="b"/>
              <a:pathLst>
                <a:path w="4978" h="9992" extrusionOk="0">
                  <a:moveTo>
                    <a:pt x="3692" y="1"/>
                  </a:moveTo>
                  <a:cubicBezTo>
                    <a:pt x="3692" y="1"/>
                    <a:pt x="2572" y="679"/>
                    <a:pt x="1965" y="1370"/>
                  </a:cubicBezTo>
                  <a:cubicBezTo>
                    <a:pt x="1334" y="2049"/>
                    <a:pt x="1" y="9228"/>
                    <a:pt x="989" y="9764"/>
                  </a:cubicBezTo>
                  <a:cubicBezTo>
                    <a:pt x="1326" y="9934"/>
                    <a:pt x="1882" y="9991"/>
                    <a:pt x="2473" y="9991"/>
                  </a:cubicBezTo>
                  <a:cubicBezTo>
                    <a:pt x="3655" y="9991"/>
                    <a:pt x="4978" y="9764"/>
                    <a:pt x="4978" y="9764"/>
                  </a:cubicBezTo>
                  <a:lnTo>
                    <a:pt x="4978" y="5001"/>
                  </a:lnTo>
                  <a:lnTo>
                    <a:pt x="369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40;p51">
              <a:extLst>
                <a:ext uri="{FF2B5EF4-FFF2-40B4-BE49-F238E27FC236}">
                  <a16:creationId xmlns:a16="http://schemas.microsoft.com/office/drawing/2014/main" id="{B0ABA4C2-43B6-4A92-9CFA-1C4483317508}"/>
                </a:ext>
              </a:extLst>
            </p:cNvPr>
            <p:cNvSpPr/>
            <p:nvPr/>
          </p:nvSpPr>
          <p:spPr>
            <a:xfrm>
              <a:off x="6919471" y="2663783"/>
              <a:ext cx="454219" cy="172407"/>
            </a:xfrm>
            <a:custGeom>
              <a:avLst/>
              <a:gdLst/>
              <a:ahLst/>
              <a:cxnLst/>
              <a:rect l="l" t="t" r="r" b="b"/>
              <a:pathLst>
                <a:path w="7906" h="3001" extrusionOk="0">
                  <a:moveTo>
                    <a:pt x="3722" y="0"/>
                  </a:moveTo>
                  <a:cubicBezTo>
                    <a:pt x="2903" y="0"/>
                    <a:pt x="2091" y="116"/>
                    <a:pt x="1488" y="441"/>
                  </a:cubicBezTo>
                  <a:cubicBezTo>
                    <a:pt x="0" y="1227"/>
                    <a:pt x="226" y="3001"/>
                    <a:pt x="226" y="3001"/>
                  </a:cubicBezTo>
                  <a:lnTo>
                    <a:pt x="7906" y="3001"/>
                  </a:lnTo>
                  <a:cubicBezTo>
                    <a:pt x="7906" y="3001"/>
                    <a:pt x="7727" y="763"/>
                    <a:pt x="6715" y="441"/>
                  </a:cubicBezTo>
                  <a:cubicBezTo>
                    <a:pt x="6116" y="244"/>
                    <a:pt x="4911" y="0"/>
                    <a:pt x="3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341;p51">
              <a:extLst>
                <a:ext uri="{FF2B5EF4-FFF2-40B4-BE49-F238E27FC236}">
                  <a16:creationId xmlns:a16="http://schemas.microsoft.com/office/drawing/2014/main" id="{53E3BFAD-1DFC-494B-8F28-92E9514AC78C}"/>
                </a:ext>
              </a:extLst>
            </p:cNvPr>
            <p:cNvSpPr/>
            <p:nvPr/>
          </p:nvSpPr>
          <p:spPr>
            <a:xfrm>
              <a:off x="7338071" y="2190431"/>
              <a:ext cx="961180" cy="926209"/>
            </a:xfrm>
            <a:custGeom>
              <a:avLst/>
              <a:gdLst/>
              <a:ahLst/>
              <a:cxnLst/>
              <a:rect l="l" t="t" r="r" b="b"/>
              <a:pathLst>
                <a:path w="16730" h="16122" extrusionOk="0">
                  <a:moveTo>
                    <a:pt x="8252" y="1"/>
                  </a:moveTo>
                  <a:lnTo>
                    <a:pt x="8252" y="48"/>
                  </a:lnTo>
                  <a:cubicBezTo>
                    <a:pt x="7002" y="286"/>
                    <a:pt x="941" y="1501"/>
                    <a:pt x="1" y="2013"/>
                  </a:cubicBezTo>
                  <a:cubicBezTo>
                    <a:pt x="1" y="2013"/>
                    <a:pt x="1108" y="8585"/>
                    <a:pt x="1156" y="8871"/>
                  </a:cubicBezTo>
                  <a:cubicBezTo>
                    <a:pt x="1191" y="9156"/>
                    <a:pt x="870" y="16122"/>
                    <a:pt x="870" y="16122"/>
                  </a:cubicBezTo>
                  <a:cubicBezTo>
                    <a:pt x="870" y="16122"/>
                    <a:pt x="3001" y="15776"/>
                    <a:pt x="8371" y="15776"/>
                  </a:cubicBezTo>
                  <a:cubicBezTo>
                    <a:pt x="13741" y="15776"/>
                    <a:pt x="15872" y="16122"/>
                    <a:pt x="15872" y="16122"/>
                  </a:cubicBezTo>
                  <a:cubicBezTo>
                    <a:pt x="15872" y="16122"/>
                    <a:pt x="15538" y="9156"/>
                    <a:pt x="15586" y="8871"/>
                  </a:cubicBezTo>
                  <a:cubicBezTo>
                    <a:pt x="15634" y="8585"/>
                    <a:pt x="16729" y="2013"/>
                    <a:pt x="16729" y="2013"/>
                  </a:cubicBezTo>
                  <a:cubicBezTo>
                    <a:pt x="15777" y="1489"/>
                    <a:pt x="9728" y="286"/>
                    <a:pt x="8490" y="48"/>
                  </a:cubicBezTo>
                  <a:lnTo>
                    <a:pt x="8490" y="1"/>
                  </a:lnTo>
                  <a:cubicBezTo>
                    <a:pt x="8490" y="1"/>
                    <a:pt x="8442" y="12"/>
                    <a:pt x="8371" y="12"/>
                  </a:cubicBezTo>
                  <a:cubicBezTo>
                    <a:pt x="8299" y="1"/>
                    <a:pt x="8252" y="1"/>
                    <a:pt x="82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Google Shape;1342;p51">
              <a:extLst>
                <a:ext uri="{FF2B5EF4-FFF2-40B4-BE49-F238E27FC236}">
                  <a16:creationId xmlns:a16="http://schemas.microsoft.com/office/drawing/2014/main" id="{1A5511DF-7993-4593-BD97-24C82A1ED424}"/>
                </a:ext>
              </a:extLst>
            </p:cNvPr>
            <p:cNvSpPr/>
            <p:nvPr/>
          </p:nvSpPr>
          <p:spPr>
            <a:xfrm>
              <a:off x="7479692" y="2197267"/>
              <a:ext cx="688855" cy="187459"/>
            </a:xfrm>
            <a:custGeom>
              <a:avLst/>
              <a:gdLst/>
              <a:ahLst/>
              <a:cxnLst/>
              <a:rect l="l" t="t" r="r" b="b"/>
              <a:pathLst>
                <a:path w="11990" h="3263" extrusionOk="0">
                  <a:moveTo>
                    <a:pt x="5989" y="1"/>
                  </a:moveTo>
                  <a:cubicBezTo>
                    <a:pt x="0" y="1"/>
                    <a:pt x="4013" y="3263"/>
                    <a:pt x="4013" y="3263"/>
                  </a:cubicBezTo>
                  <a:lnTo>
                    <a:pt x="5930" y="2168"/>
                  </a:lnTo>
                  <a:lnTo>
                    <a:pt x="8335" y="3144"/>
                  </a:lnTo>
                  <a:cubicBezTo>
                    <a:pt x="8335" y="3144"/>
                    <a:pt x="11990" y="1"/>
                    <a:pt x="59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343;p51">
              <a:extLst>
                <a:ext uri="{FF2B5EF4-FFF2-40B4-BE49-F238E27FC236}">
                  <a16:creationId xmlns:a16="http://schemas.microsoft.com/office/drawing/2014/main" id="{CA8C841D-1D00-4918-AD28-2D07B2B9C210}"/>
                </a:ext>
              </a:extLst>
            </p:cNvPr>
            <p:cNvSpPr/>
            <p:nvPr/>
          </p:nvSpPr>
          <p:spPr>
            <a:xfrm>
              <a:off x="7710192" y="2212780"/>
              <a:ext cx="211195" cy="109040"/>
            </a:xfrm>
            <a:custGeom>
              <a:avLst/>
              <a:gdLst/>
              <a:ahLst/>
              <a:cxnLst/>
              <a:rect l="l" t="t" r="r" b="b"/>
              <a:pathLst>
                <a:path w="3676" h="1898" extrusionOk="0">
                  <a:moveTo>
                    <a:pt x="1605" y="0"/>
                  </a:moveTo>
                  <a:cubicBezTo>
                    <a:pt x="1060" y="0"/>
                    <a:pt x="489" y="52"/>
                    <a:pt x="1" y="207"/>
                  </a:cubicBezTo>
                  <a:lnTo>
                    <a:pt x="1918" y="1898"/>
                  </a:lnTo>
                  <a:lnTo>
                    <a:pt x="3668" y="207"/>
                  </a:lnTo>
                  <a:cubicBezTo>
                    <a:pt x="3676" y="207"/>
                    <a:pt x="2694" y="0"/>
                    <a:pt x="1605"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344;p51">
              <a:extLst>
                <a:ext uri="{FF2B5EF4-FFF2-40B4-BE49-F238E27FC236}">
                  <a16:creationId xmlns:a16="http://schemas.microsoft.com/office/drawing/2014/main" id="{609D5577-A6F6-4EAD-A1EC-64C4B433948E}"/>
                </a:ext>
              </a:extLst>
            </p:cNvPr>
            <p:cNvSpPr/>
            <p:nvPr/>
          </p:nvSpPr>
          <p:spPr>
            <a:xfrm>
              <a:off x="7699966" y="2101494"/>
              <a:ext cx="242220" cy="123173"/>
            </a:xfrm>
            <a:custGeom>
              <a:avLst/>
              <a:gdLst/>
              <a:ahLst/>
              <a:cxnLst/>
              <a:rect l="l" t="t" r="r" b="b"/>
              <a:pathLst>
                <a:path w="4216" h="2144" extrusionOk="0">
                  <a:moveTo>
                    <a:pt x="0" y="1"/>
                  </a:moveTo>
                  <a:lnTo>
                    <a:pt x="179" y="2144"/>
                  </a:lnTo>
                  <a:lnTo>
                    <a:pt x="3858" y="2144"/>
                  </a:lnTo>
                  <a:lnTo>
                    <a:pt x="4215"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345;p51">
              <a:extLst>
                <a:ext uri="{FF2B5EF4-FFF2-40B4-BE49-F238E27FC236}">
                  <a16:creationId xmlns:a16="http://schemas.microsoft.com/office/drawing/2014/main" id="{6564E770-1A79-4891-919B-AC5A93530761}"/>
                </a:ext>
              </a:extLst>
            </p:cNvPr>
            <p:cNvSpPr/>
            <p:nvPr/>
          </p:nvSpPr>
          <p:spPr>
            <a:xfrm>
              <a:off x="7699276" y="2101494"/>
              <a:ext cx="242220" cy="88301"/>
            </a:xfrm>
            <a:custGeom>
              <a:avLst/>
              <a:gdLst/>
              <a:ahLst/>
              <a:cxnLst/>
              <a:rect l="l" t="t" r="r" b="b"/>
              <a:pathLst>
                <a:path w="4216" h="1537" extrusionOk="0">
                  <a:moveTo>
                    <a:pt x="0" y="1"/>
                  </a:moveTo>
                  <a:lnTo>
                    <a:pt x="84" y="1013"/>
                  </a:lnTo>
                  <a:cubicBezTo>
                    <a:pt x="786" y="1358"/>
                    <a:pt x="1620" y="1537"/>
                    <a:pt x="2524" y="1537"/>
                  </a:cubicBezTo>
                  <a:cubicBezTo>
                    <a:pt x="3036" y="1537"/>
                    <a:pt x="3525" y="1477"/>
                    <a:pt x="3989" y="1370"/>
                  </a:cubicBezTo>
                  <a:lnTo>
                    <a:pt x="4215" y="1"/>
                  </a:ln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346;p51">
              <a:extLst>
                <a:ext uri="{FF2B5EF4-FFF2-40B4-BE49-F238E27FC236}">
                  <a16:creationId xmlns:a16="http://schemas.microsoft.com/office/drawing/2014/main" id="{B74452A7-87C7-4BD2-97AC-0BAB1217C8DA}"/>
                </a:ext>
              </a:extLst>
            </p:cNvPr>
            <p:cNvSpPr/>
            <p:nvPr/>
          </p:nvSpPr>
          <p:spPr>
            <a:xfrm>
              <a:off x="7489976" y="1823768"/>
              <a:ext cx="143689" cy="143740"/>
            </a:xfrm>
            <a:custGeom>
              <a:avLst/>
              <a:gdLst/>
              <a:ahLst/>
              <a:cxnLst/>
              <a:rect l="l" t="t" r="r" b="b"/>
              <a:pathLst>
                <a:path w="2501" h="2502" extrusionOk="0">
                  <a:moveTo>
                    <a:pt x="1250" y="1"/>
                  </a:moveTo>
                  <a:cubicBezTo>
                    <a:pt x="560" y="1"/>
                    <a:pt x="0" y="560"/>
                    <a:pt x="0" y="1251"/>
                  </a:cubicBezTo>
                  <a:cubicBezTo>
                    <a:pt x="0" y="1930"/>
                    <a:pt x="560" y="2501"/>
                    <a:pt x="1250" y="2501"/>
                  </a:cubicBezTo>
                  <a:cubicBezTo>
                    <a:pt x="1929" y="2501"/>
                    <a:pt x="2500" y="1930"/>
                    <a:pt x="2500" y="1251"/>
                  </a:cubicBezTo>
                  <a:cubicBezTo>
                    <a:pt x="2500" y="560"/>
                    <a:pt x="1941" y="1"/>
                    <a:pt x="1250"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347;p51">
              <a:extLst>
                <a:ext uri="{FF2B5EF4-FFF2-40B4-BE49-F238E27FC236}">
                  <a16:creationId xmlns:a16="http://schemas.microsoft.com/office/drawing/2014/main" id="{30A22FE7-F431-4A00-90D4-24CB6E0D7DD3}"/>
                </a:ext>
              </a:extLst>
            </p:cNvPr>
            <p:cNvSpPr/>
            <p:nvPr/>
          </p:nvSpPr>
          <p:spPr>
            <a:xfrm>
              <a:off x="7547544" y="1886564"/>
              <a:ext cx="60095" cy="43949"/>
            </a:xfrm>
            <a:custGeom>
              <a:avLst/>
              <a:gdLst/>
              <a:ahLst/>
              <a:cxnLst/>
              <a:rect l="l" t="t" r="r" b="b"/>
              <a:pathLst>
                <a:path w="1046" h="765" extrusionOk="0">
                  <a:moveTo>
                    <a:pt x="251" y="0"/>
                  </a:moveTo>
                  <a:cubicBezTo>
                    <a:pt x="204" y="0"/>
                    <a:pt x="156" y="5"/>
                    <a:pt x="105" y="15"/>
                  </a:cubicBezTo>
                  <a:cubicBezTo>
                    <a:pt x="105" y="15"/>
                    <a:pt x="0" y="765"/>
                    <a:pt x="456" y="765"/>
                  </a:cubicBezTo>
                  <a:cubicBezTo>
                    <a:pt x="595" y="765"/>
                    <a:pt x="785" y="695"/>
                    <a:pt x="1046" y="515"/>
                  </a:cubicBezTo>
                  <a:lnTo>
                    <a:pt x="1046" y="515"/>
                  </a:lnTo>
                  <a:cubicBezTo>
                    <a:pt x="1046" y="515"/>
                    <a:pt x="1046" y="515"/>
                    <a:pt x="1046" y="515"/>
                  </a:cubicBezTo>
                  <a:cubicBezTo>
                    <a:pt x="1046" y="515"/>
                    <a:pt x="1046" y="515"/>
                    <a:pt x="1046" y="515"/>
                  </a:cubicBezTo>
                  <a:lnTo>
                    <a:pt x="1046" y="515"/>
                  </a:lnTo>
                  <a:cubicBezTo>
                    <a:pt x="1046" y="515"/>
                    <a:pt x="1046" y="515"/>
                    <a:pt x="1046" y="515"/>
                  </a:cubicBezTo>
                  <a:lnTo>
                    <a:pt x="1046" y="515"/>
                  </a:lnTo>
                  <a:cubicBezTo>
                    <a:pt x="1037" y="511"/>
                    <a:pt x="740" y="0"/>
                    <a:pt x="251"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348;p51">
              <a:extLst>
                <a:ext uri="{FF2B5EF4-FFF2-40B4-BE49-F238E27FC236}">
                  <a16:creationId xmlns:a16="http://schemas.microsoft.com/office/drawing/2014/main" id="{18DCDFE6-FFDE-42D4-9FB7-24FD731B76CB}"/>
                </a:ext>
              </a:extLst>
            </p:cNvPr>
            <p:cNvSpPr/>
            <p:nvPr/>
          </p:nvSpPr>
          <p:spPr>
            <a:xfrm>
              <a:off x="7534387" y="1883059"/>
              <a:ext cx="73941" cy="33149"/>
            </a:xfrm>
            <a:custGeom>
              <a:avLst/>
              <a:gdLst/>
              <a:ahLst/>
              <a:cxnLst/>
              <a:rect l="l" t="t" r="r" b="b"/>
              <a:pathLst>
                <a:path w="1287" h="577" extrusionOk="0">
                  <a:moveTo>
                    <a:pt x="518" y="0"/>
                  </a:moveTo>
                  <a:cubicBezTo>
                    <a:pt x="365" y="0"/>
                    <a:pt x="192" y="60"/>
                    <a:pt x="1" y="219"/>
                  </a:cubicBezTo>
                  <a:cubicBezTo>
                    <a:pt x="1" y="219"/>
                    <a:pt x="159" y="130"/>
                    <a:pt x="398" y="130"/>
                  </a:cubicBezTo>
                  <a:cubicBezTo>
                    <a:pt x="636" y="130"/>
                    <a:pt x="956" y="218"/>
                    <a:pt x="1281" y="570"/>
                  </a:cubicBezTo>
                  <a:lnTo>
                    <a:pt x="1281" y="570"/>
                  </a:lnTo>
                  <a:cubicBezTo>
                    <a:pt x="1238" y="507"/>
                    <a:pt x="963" y="0"/>
                    <a:pt x="518" y="0"/>
                  </a:cubicBezTo>
                  <a:close/>
                  <a:moveTo>
                    <a:pt x="1281" y="570"/>
                  </a:moveTo>
                  <a:cubicBezTo>
                    <a:pt x="1284" y="574"/>
                    <a:pt x="1286" y="576"/>
                    <a:pt x="1287" y="576"/>
                  </a:cubicBezTo>
                  <a:cubicBezTo>
                    <a:pt x="1287" y="576"/>
                    <a:pt x="1287" y="576"/>
                    <a:pt x="1287" y="576"/>
                  </a:cubicBezTo>
                  <a:cubicBezTo>
                    <a:pt x="1285" y="574"/>
                    <a:pt x="1283" y="572"/>
                    <a:pt x="1281" y="570"/>
                  </a:cubicBezTo>
                  <a:close/>
                </a:path>
              </a:pathLst>
            </a:custGeom>
            <a:solidFill>
              <a:srgbClr val="D87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349;p51">
              <a:extLst>
                <a:ext uri="{FF2B5EF4-FFF2-40B4-BE49-F238E27FC236}">
                  <a16:creationId xmlns:a16="http://schemas.microsoft.com/office/drawing/2014/main" id="{EEBC4E56-C0A4-4D43-8E1A-BE53C9A20388}"/>
                </a:ext>
              </a:extLst>
            </p:cNvPr>
            <p:cNvSpPr/>
            <p:nvPr/>
          </p:nvSpPr>
          <p:spPr>
            <a:xfrm>
              <a:off x="8056345" y="1810784"/>
              <a:ext cx="143689" cy="143682"/>
            </a:xfrm>
            <a:custGeom>
              <a:avLst/>
              <a:gdLst/>
              <a:ahLst/>
              <a:cxnLst/>
              <a:rect l="l" t="t" r="r" b="b"/>
              <a:pathLst>
                <a:path w="2501" h="2501" extrusionOk="0">
                  <a:moveTo>
                    <a:pt x="1251" y="1"/>
                  </a:moveTo>
                  <a:cubicBezTo>
                    <a:pt x="560" y="1"/>
                    <a:pt x="0" y="548"/>
                    <a:pt x="0" y="1251"/>
                  </a:cubicBezTo>
                  <a:cubicBezTo>
                    <a:pt x="0" y="1929"/>
                    <a:pt x="572" y="2501"/>
                    <a:pt x="1251" y="2501"/>
                  </a:cubicBezTo>
                  <a:cubicBezTo>
                    <a:pt x="1941" y="2501"/>
                    <a:pt x="2501" y="1929"/>
                    <a:pt x="2501" y="1251"/>
                  </a:cubicBezTo>
                  <a:cubicBezTo>
                    <a:pt x="2501" y="560"/>
                    <a:pt x="1941" y="1"/>
                    <a:pt x="1251"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350;p51">
              <a:extLst>
                <a:ext uri="{FF2B5EF4-FFF2-40B4-BE49-F238E27FC236}">
                  <a16:creationId xmlns:a16="http://schemas.microsoft.com/office/drawing/2014/main" id="{BC4AAF5A-0262-4BF4-9B9F-269023285D2B}"/>
                </a:ext>
              </a:extLst>
            </p:cNvPr>
            <p:cNvSpPr/>
            <p:nvPr/>
          </p:nvSpPr>
          <p:spPr>
            <a:xfrm>
              <a:off x="8082314" y="1874211"/>
              <a:ext cx="60153" cy="43375"/>
            </a:xfrm>
            <a:custGeom>
              <a:avLst/>
              <a:gdLst/>
              <a:ahLst/>
              <a:cxnLst/>
              <a:rect l="l" t="t" r="r" b="b"/>
              <a:pathLst>
                <a:path w="1047" h="755" extrusionOk="0">
                  <a:moveTo>
                    <a:pt x="791" y="0"/>
                  </a:moveTo>
                  <a:cubicBezTo>
                    <a:pt x="297" y="0"/>
                    <a:pt x="1" y="504"/>
                    <a:pt x="1" y="504"/>
                  </a:cubicBezTo>
                  <a:cubicBezTo>
                    <a:pt x="263" y="686"/>
                    <a:pt x="455" y="755"/>
                    <a:pt x="593" y="755"/>
                  </a:cubicBezTo>
                  <a:cubicBezTo>
                    <a:pt x="1046" y="755"/>
                    <a:pt x="941" y="16"/>
                    <a:pt x="941" y="16"/>
                  </a:cubicBezTo>
                  <a:cubicBezTo>
                    <a:pt x="889" y="5"/>
                    <a:pt x="839" y="0"/>
                    <a:pt x="791"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351;p51">
              <a:extLst>
                <a:ext uri="{FF2B5EF4-FFF2-40B4-BE49-F238E27FC236}">
                  <a16:creationId xmlns:a16="http://schemas.microsoft.com/office/drawing/2014/main" id="{50E9C220-C615-424D-A128-C26B6F11941D}"/>
                </a:ext>
              </a:extLst>
            </p:cNvPr>
            <p:cNvSpPr/>
            <p:nvPr/>
          </p:nvSpPr>
          <p:spPr>
            <a:xfrm>
              <a:off x="8081624" y="1869673"/>
              <a:ext cx="73941" cy="33493"/>
            </a:xfrm>
            <a:custGeom>
              <a:avLst/>
              <a:gdLst/>
              <a:ahLst/>
              <a:cxnLst/>
              <a:rect l="l" t="t" r="r" b="b"/>
              <a:pathLst>
                <a:path w="1287" h="583" extrusionOk="0">
                  <a:moveTo>
                    <a:pt x="764" y="0"/>
                  </a:moveTo>
                  <a:cubicBezTo>
                    <a:pt x="307" y="0"/>
                    <a:pt x="30" y="542"/>
                    <a:pt x="3" y="581"/>
                  </a:cubicBezTo>
                  <a:lnTo>
                    <a:pt x="3" y="581"/>
                  </a:lnTo>
                  <a:cubicBezTo>
                    <a:pt x="330" y="225"/>
                    <a:pt x="650" y="136"/>
                    <a:pt x="889" y="136"/>
                  </a:cubicBezTo>
                  <a:cubicBezTo>
                    <a:pt x="1129" y="136"/>
                    <a:pt x="1287" y="226"/>
                    <a:pt x="1287" y="226"/>
                  </a:cubicBezTo>
                  <a:cubicBezTo>
                    <a:pt x="1094" y="62"/>
                    <a:pt x="919" y="0"/>
                    <a:pt x="764" y="0"/>
                  </a:cubicBezTo>
                  <a:close/>
                  <a:moveTo>
                    <a:pt x="3" y="581"/>
                  </a:moveTo>
                  <a:lnTo>
                    <a:pt x="3" y="581"/>
                  </a:lnTo>
                  <a:cubicBezTo>
                    <a:pt x="2" y="581"/>
                    <a:pt x="2" y="582"/>
                    <a:pt x="1" y="583"/>
                  </a:cubicBezTo>
                  <a:cubicBezTo>
                    <a:pt x="1" y="583"/>
                    <a:pt x="2" y="582"/>
                    <a:pt x="3" y="581"/>
                  </a:cubicBezTo>
                  <a:close/>
                </a:path>
              </a:pathLst>
            </a:custGeom>
            <a:solidFill>
              <a:srgbClr val="D87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352;p51">
              <a:extLst>
                <a:ext uri="{FF2B5EF4-FFF2-40B4-BE49-F238E27FC236}">
                  <a16:creationId xmlns:a16="http://schemas.microsoft.com/office/drawing/2014/main" id="{7DCD546A-AD3E-447F-892F-154709BA3B51}"/>
                </a:ext>
              </a:extLst>
            </p:cNvPr>
            <p:cNvSpPr/>
            <p:nvPr/>
          </p:nvSpPr>
          <p:spPr>
            <a:xfrm>
              <a:off x="7561792" y="1336742"/>
              <a:ext cx="528103" cy="827050"/>
            </a:xfrm>
            <a:custGeom>
              <a:avLst/>
              <a:gdLst/>
              <a:ahLst/>
              <a:cxnLst/>
              <a:rect l="l" t="t" r="r" b="b"/>
              <a:pathLst>
                <a:path w="9192" h="14396" extrusionOk="0">
                  <a:moveTo>
                    <a:pt x="4596" y="1"/>
                  </a:moveTo>
                  <a:cubicBezTo>
                    <a:pt x="2048" y="1"/>
                    <a:pt x="0" y="1275"/>
                    <a:pt x="0" y="3811"/>
                  </a:cubicBezTo>
                  <a:lnTo>
                    <a:pt x="0" y="10442"/>
                  </a:lnTo>
                  <a:cubicBezTo>
                    <a:pt x="0" y="12966"/>
                    <a:pt x="2048" y="14395"/>
                    <a:pt x="4596" y="14395"/>
                  </a:cubicBezTo>
                  <a:cubicBezTo>
                    <a:pt x="7144" y="14395"/>
                    <a:pt x="9192" y="12978"/>
                    <a:pt x="9192" y="10442"/>
                  </a:cubicBezTo>
                  <a:lnTo>
                    <a:pt x="9192" y="3811"/>
                  </a:lnTo>
                  <a:cubicBezTo>
                    <a:pt x="9192" y="1275"/>
                    <a:pt x="7144" y="1"/>
                    <a:pt x="4596"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353;p51">
              <a:extLst>
                <a:ext uri="{FF2B5EF4-FFF2-40B4-BE49-F238E27FC236}">
                  <a16:creationId xmlns:a16="http://schemas.microsoft.com/office/drawing/2014/main" id="{50AFD0AF-8D2C-4EA1-ABF8-FCD7A055D68A}"/>
                </a:ext>
              </a:extLst>
            </p:cNvPr>
            <p:cNvSpPr/>
            <p:nvPr/>
          </p:nvSpPr>
          <p:spPr>
            <a:xfrm>
              <a:off x="7886687" y="1828594"/>
              <a:ext cx="34242" cy="43145"/>
            </a:xfrm>
            <a:custGeom>
              <a:avLst/>
              <a:gdLst/>
              <a:ahLst/>
              <a:cxnLst/>
              <a:rect l="l" t="t" r="r" b="b"/>
              <a:pathLst>
                <a:path w="596" h="751" extrusionOk="0">
                  <a:moveTo>
                    <a:pt x="298" y="0"/>
                  </a:moveTo>
                  <a:cubicBezTo>
                    <a:pt x="132" y="0"/>
                    <a:pt x="1" y="167"/>
                    <a:pt x="1" y="369"/>
                  </a:cubicBezTo>
                  <a:cubicBezTo>
                    <a:pt x="1" y="584"/>
                    <a:pt x="132" y="750"/>
                    <a:pt x="298" y="750"/>
                  </a:cubicBezTo>
                  <a:cubicBezTo>
                    <a:pt x="453" y="750"/>
                    <a:pt x="596" y="584"/>
                    <a:pt x="596" y="369"/>
                  </a:cubicBezTo>
                  <a:cubicBezTo>
                    <a:pt x="596" y="167"/>
                    <a:pt x="453" y="0"/>
                    <a:pt x="2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354;p51">
              <a:extLst>
                <a:ext uri="{FF2B5EF4-FFF2-40B4-BE49-F238E27FC236}">
                  <a16:creationId xmlns:a16="http://schemas.microsoft.com/office/drawing/2014/main" id="{9A00B999-4E7A-4E92-8AE1-D467FA8F6979}"/>
                </a:ext>
              </a:extLst>
            </p:cNvPr>
            <p:cNvSpPr/>
            <p:nvPr/>
          </p:nvSpPr>
          <p:spPr>
            <a:xfrm>
              <a:off x="7893524" y="1857435"/>
              <a:ext cx="17178" cy="11777"/>
            </a:xfrm>
            <a:custGeom>
              <a:avLst/>
              <a:gdLst/>
              <a:ahLst/>
              <a:cxnLst/>
              <a:rect l="l" t="t" r="r" b="b"/>
              <a:pathLst>
                <a:path w="299" h="205" extrusionOk="0">
                  <a:moveTo>
                    <a:pt x="118" y="1"/>
                  </a:moveTo>
                  <a:cubicBezTo>
                    <a:pt x="63" y="1"/>
                    <a:pt x="21" y="25"/>
                    <a:pt x="13" y="70"/>
                  </a:cubicBezTo>
                  <a:cubicBezTo>
                    <a:pt x="1" y="129"/>
                    <a:pt x="36" y="189"/>
                    <a:pt x="120" y="201"/>
                  </a:cubicBezTo>
                  <a:cubicBezTo>
                    <a:pt x="136" y="203"/>
                    <a:pt x="152" y="205"/>
                    <a:pt x="167" y="205"/>
                  </a:cubicBezTo>
                  <a:cubicBezTo>
                    <a:pt x="220" y="205"/>
                    <a:pt x="265" y="187"/>
                    <a:pt x="275" y="141"/>
                  </a:cubicBezTo>
                  <a:cubicBezTo>
                    <a:pt x="298" y="82"/>
                    <a:pt x="251" y="22"/>
                    <a:pt x="179" y="10"/>
                  </a:cubicBezTo>
                  <a:cubicBezTo>
                    <a:pt x="158" y="4"/>
                    <a:pt x="137" y="1"/>
                    <a:pt x="118" y="1"/>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355;p51">
              <a:extLst>
                <a:ext uri="{FF2B5EF4-FFF2-40B4-BE49-F238E27FC236}">
                  <a16:creationId xmlns:a16="http://schemas.microsoft.com/office/drawing/2014/main" id="{8EF5E32F-7AE0-4542-B0CF-59666E2808D7}"/>
                </a:ext>
              </a:extLst>
            </p:cNvPr>
            <p:cNvSpPr/>
            <p:nvPr/>
          </p:nvSpPr>
          <p:spPr>
            <a:xfrm>
              <a:off x="7886687" y="1791480"/>
              <a:ext cx="46594" cy="17292"/>
            </a:xfrm>
            <a:custGeom>
              <a:avLst/>
              <a:gdLst/>
              <a:ahLst/>
              <a:cxnLst/>
              <a:rect l="l" t="t" r="r" b="b"/>
              <a:pathLst>
                <a:path w="811" h="301" extrusionOk="0">
                  <a:moveTo>
                    <a:pt x="294" y="1"/>
                  </a:moveTo>
                  <a:cubicBezTo>
                    <a:pt x="114" y="1"/>
                    <a:pt x="1" y="110"/>
                    <a:pt x="1" y="110"/>
                  </a:cubicBezTo>
                  <a:cubicBezTo>
                    <a:pt x="89" y="72"/>
                    <a:pt x="174" y="57"/>
                    <a:pt x="254" y="57"/>
                  </a:cubicBezTo>
                  <a:cubicBezTo>
                    <a:pt x="574" y="57"/>
                    <a:pt x="810" y="301"/>
                    <a:pt x="810" y="301"/>
                  </a:cubicBezTo>
                  <a:cubicBezTo>
                    <a:pt x="613" y="67"/>
                    <a:pt x="433" y="1"/>
                    <a:pt x="294"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356;p51">
              <a:extLst>
                <a:ext uri="{FF2B5EF4-FFF2-40B4-BE49-F238E27FC236}">
                  <a16:creationId xmlns:a16="http://schemas.microsoft.com/office/drawing/2014/main" id="{0ED6F00F-EEE7-4F96-B6C6-0183A3B46E9A}"/>
                </a:ext>
              </a:extLst>
            </p:cNvPr>
            <p:cNvSpPr/>
            <p:nvPr/>
          </p:nvSpPr>
          <p:spPr>
            <a:xfrm>
              <a:off x="7864108" y="1722364"/>
              <a:ext cx="113641" cy="69400"/>
            </a:xfrm>
            <a:custGeom>
              <a:avLst/>
              <a:gdLst/>
              <a:ahLst/>
              <a:cxnLst/>
              <a:rect l="l" t="t" r="r" b="b"/>
              <a:pathLst>
                <a:path w="1978" h="1208" extrusionOk="0">
                  <a:moveTo>
                    <a:pt x="912" y="1"/>
                  </a:moveTo>
                  <a:cubicBezTo>
                    <a:pt x="555" y="1"/>
                    <a:pt x="243" y="196"/>
                    <a:pt x="132" y="492"/>
                  </a:cubicBezTo>
                  <a:cubicBezTo>
                    <a:pt x="1" y="897"/>
                    <a:pt x="489" y="670"/>
                    <a:pt x="965" y="837"/>
                  </a:cubicBezTo>
                  <a:cubicBezTo>
                    <a:pt x="1304" y="947"/>
                    <a:pt x="1540" y="1208"/>
                    <a:pt x="1696" y="1208"/>
                  </a:cubicBezTo>
                  <a:cubicBezTo>
                    <a:pt x="1759" y="1208"/>
                    <a:pt x="1808" y="1165"/>
                    <a:pt x="1846" y="1051"/>
                  </a:cubicBezTo>
                  <a:cubicBezTo>
                    <a:pt x="1977" y="647"/>
                    <a:pt x="1703" y="194"/>
                    <a:pt x="1227" y="51"/>
                  </a:cubicBezTo>
                  <a:cubicBezTo>
                    <a:pt x="1121" y="17"/>
                    <a:pt x="1014" y="1"/>
                    <a:pt x="91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357;p51">
              <a:extLst>
                <a:ext uri="{FF2B5EF4-FFF2-40B4-BE49-F238E27FC236}">
                  <a16:creationId xmlns:a16="http://schemas.microsoft.com/office/drawing/2014/main" id="{D7B8507D-81E2-4DCC-BA99-71D98EC3416A}"/>
                </a:ext>
              </a:extLst>
            </p:cNvPr>
            <p:cNvSpPr/>
            <p:nvPr/>
          </p:nvSpPr>
          <p:spPr>
            <a:xfrm>
              <a:off x="7942129" y="1781368"/>
              <a:ext cx="14421" cy="8962"/>
            </a:xfrm>
            <a:custGeom>
              <a:avLst/>
              <a:gdLst/>
              <a:ahLst/>
              <a:cxnLst/>
              <a:rect l="l" t="t" r="r" b="b"/>
              <a:pathLst>
                <a:path w="251" h="156" extrusionOk="0">
                  <a:moveTo>
                    <a:pt x="0" y="1"/>
                  </a:moveTo>
                  <a:cubicBezTo>
                    <a:pt x="83" y="60"/>
                    <a:pt x="179" y="120"/>
                    <a:pt x="250" y="155"/>
                  </a:cubicBezTo>
                  <a:cubicBezTo>
                    <a:pt x="179" y="108"/>
                    <a:pt x="83" y="48"/>
                    <a:pt x="0" y="1"/>
                  </a:cubicBezTo>
                  <a:close/>
                </a:path>
              </a:pathLst>
            </a:custGeom>
            <a:solidFill>
              <a:srgbClr val="FFC8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358;p51">
              <a:extLst>
                <a:ext uri="{FF2B5EF4-FFF2-40B4-BE49-F238E27FC236}">
                  <a16:creationId xmlns:a16="http://schemas.microsoft.com/office/drawing/2014/main" id="{DBBCBDD0-A1B9-4115-A5E2-C43FA3F411AE}"/>
                </a:ext>
              </a:extLst>
            </p:cNvPr>
            <p:cNvSpPr/>
            <p:nvPr/>
          </p:nvSpPr>
          <p:spPr>
            <a:xfrm>
              <a:off x="7693129" y="1825836"/>
              <a:ext cx="34242" cy="43145"/>
            </a:xfrm>
            <a:custGeom>
              <a:avLst/>
              <a:gdLst/>
              <a:ahLst/>
              <a:cxnLst/>
              <a:rect l="l" t="t" r="r" b="b"/>
              <a:pathLst>
                <a:path w="596" h="751" extrusionOk="0">
                  <a:moveTo>
                    <a:pt x="298" y="1"/>
                  </a:moveTo>
                  <a:cubicBezTo>
                    <a:pt x="131" y="1"/>
                    <a:pt x="0" y="167"/>
                    <a:pt x="0" y="382"/>
                  </a:cubicBezTo>
                  <a:cubicBezTo>
                    <a:pt x="0" y="584"/>
                    <a:pt x="131" y="751"/>
                    <a:pt x="298" y="751"/>
                  </a:cubicBezTo>
                  <a:cubicBezTo>
                    <a:pt x="465" y="751"/>
                    <a:pt x="595" y="584"/>
                    <a:pt x="595" y="382"/>
                  </a:cubicBezTo>
                  <a:cubicBezTo>
                    <a:pt x="595" y="167"/>
                    <a:pt x="465" y="1"/>
                    <a:pt x="2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359;p51">
              <a:extLst>
                <a:ext uri="{FF2B5EF4-FFF2-40B4-BE49-F238E27FC236}">
                  <a16:creationId xmlns:a16="http://schemas.microsoft.com/office/drawing/2014/main" id="{016EEEA2-818E-4620-AFE8-DA53CF26FDD9}"/>
                </a:ext>
              </a:extLst>
            </p:cNvPr>
            <p:cNvSpPr/>
            <p:nvPr/>
          </p:nvSpPr>
          <p:spPr>
            <a:xfrm>
              <a:off x="7699276" y="1854275"/>
              <a:ext cx="16489" cy="12811"/>
            </a:xfrm>
            <a:custGeom>
              <a:avLst/>
              <a:gdLst/>
              <a:ahLst/>
              <a:cxnLst/>
              <a:rect l="l" t="t" r="r" b="b"/>
              <a:pathLst>
                <a:path w="287" h="223" extrusionOk="0">
                  <a:moveTo>
                    <a:pt x="109" y="1"/>
                  </a:moveTo>
                  <a:cubicBezTo>
                    <a:pt x="61" y="1"/>
                    <a:pt x="20" y="25"/>
                    <a:pt x="12" y="65"/>
                  </a:cubicBezTo>
                  <a:cubicBezTo>
                    <a:pt x="0" y="101"/>
                    <a:pt x="24" y="184"/>
                    <a:pt x="107" y="208"/>
                  </a:cubicBezTo>
                  <a:cubicBezTo>
                    <a:pt x="128" y="218"/>
                    <a:pt x="148" y="222"/>
                    <a:pt x="167" y="222"/>
                  </a:cubicBezTo>
                  <a:cubicBezTo>
                    <a:pt x="215" y="222"/>
                    <a:pt x="254" y="194"/>
                    <a:pt x="262" y="160"/>
                  </a:cubicBezTo>
                  <a:cubicBezTo>
                    <a:pt x="286" y="101"/>
                    <a:pt x="250" y="41"/>
                    <a:pt x="179" y="17"/>
                  </a:cubicBezTo>
                  <a:cubicBezTo>
                    <a:pt x="156" y="6"/>
                    <a:pt x="132" y="1"/>
                    <a:pt x="109" y="1"/>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360;p51">
              <a:extLst>
                <a:ext uri="{FF2B5EF4-FFF2-40B4-BE49-F238E27FC236}">
                  <a16:creationId xmlns:a16="http://schemas.microsoft.com/office/drawing/2014/main" id="{34592839-E57F-48FF-A9A5-154B626ED2CB}"/>
                </a:ext>
              </a:extLst>
            </p:cNvPr>
            <p:cNvSpPr/>
            <p:nvPr/>
          </p:nvSpPr>
          <p:spPr>
            <a:xfrm>
              <a:off x="7673250" y="1798891"/>
              <a:ext cx="45905" cy="19476"/>
            </a:xfrm>
            <a:custGeom>
              <a:avLst/>
              <a:gdLst/>
              <a:ahLst/>
              <a:cxnLst/>
              <a:rect l="l" t="t" r="r" b="b"/>
              <a:pathLst>
                <a:path w="799" h="339" extrusionOk="0">
                  <a:moveTo>
                    <a:pt x="513" y="1"/>
                  </a:moveTo>
                  <a:cubicBezTo>
                    <a:pt x="77" y="1"/>
                    <a:pt x="1" y="339"/>
                    <a:pt x="1" y="339"/>
                  </a:cubicBezTo>
                  <a:cubicBezTo>
                    <a:pt x="180" y="74"/>
                    <a:pt x="466" y="28"/>
                    <a:pt x="642" y="28"/>
                  </a:cubicBezTo>
                  <a:cubicBezTo>
                    <a:pt x="736" y="28"/>
                    <a:pt x="799" y="41"/>
                    <a:pt x="799" y="41"/>
                  </a:cubicBezTo>
                  <a:cubicBezTo>
                    <a:pt x="690" y="13"/>
                    <a:pt x="595" y="1"/>
                    <a:pt x="513"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361;p51">
              <a:extLst>
                <a:ext uri="{FF2B5EF4-FFF2-40B4-BE49-F238E27FC236}">
                  <a16:creationId xmlns:a16="http://schemas.microsoft.com/office/drawing/2014/main" id="{223EA266-4998-4368-B06B-B4D6788052AF}"/>
                </a:ext>
              </a:extLst>
            </p:cNvPr>
            <p:cNvSpPr/>
            <p:nvPr/>
          </p:nvSpPr>
          <p:spPr>
            <a:xfrm>
              <a:off x="7628782" y="1728914"/>
              <a:ext cx="112262" cy="68136"/>
            </a:xfrm>
            <a:custGeom>
              <a:avLst/>
              <a:gdLst/>
              <a:ahLst/>
              <a:cxnLst/>
              <a:rect l="l" t="t" r="r" b="b"/>
              <a:pathLst>
                <a:path w="1954" h="1186" extrusionOk="0">
                  <a:moveTo>
                    <a:pt x="1060" y="0"/>
                  </a:moveTo>
                  <a:cubicBezTo>
                    <a:pt x="963" y="0"/>
                    <a:pt x="863" y="14"/>
                    <a:pt x="763" y="44"/>
                  </a:cubicBezTo>
                  <a:cubicBezTo>
                    <a:pt x="287" y="187"/>
                    <a:pt x="1" y="616"/>
                    <a:pt x="120" y="1021"/>
                  </a:cubicBezTo>
                  <a:cubicBezTo>
                    <a:pt x="155" y="1140"/>
                    <a:pt x="205" y="1185"/>
                    <a:pt x="270" y="1185"/>
                  </a:cubicBezTo>
                  <a:cubicBezTo>
                    <a:pt x="425" y="1185"/>
                    <a:pt x="666" y="931"/>
                    <a:pt x="1001" y="830"/>
                  </a:cubicBezTo>
                  <a:cubicBezTo>
                    <a:pt x="1477" y="699"/>
                    <a:pt x="1954" y="914"/>
                    <a:pt x="1835" y="521"/>
                  </a:cubicBezTo>
                  <a:cubicBezTo>
                    <a:pt x="1741" y="201"/>
                    <a:pt x="1424" y="0"/>
                    <a:pt x="106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362;p51">
              <a:extLst>
                <a:ext uri="{FF2B5EF4-FFF2-40B4-BE49-F238E27FC236}">
                  <a16:creationId xmlns:a16="http://schemas.microsoft.com/office/drawing/2014/main" id="{AF1C7C03-170C-425D-AE5E-BD66C7E3912C}"/>
                </a:ext>
              </a:extLst>
            </p:cNvPr>
            <p:cNvSpPr/>
            <p:nvPr/>
          </p:nvSpPr>
          <p:spPr>
            <a:xfrm>
              <a:off x="7775861" y="1923678"/>
              <a:ext cx="47973" cy="34010"/>
            </a:xfrm>
            <a:custGeom>
              <a:avLst/>
              <a:gdLst/>
              <a:ahLst/>
              <a:cxnLst/>
              <a:rect l="l" t="t" r="r" b="b"/>
              <a:pathLst>
                <a:path w="835" h="592" extrusionOk="0">
                  <a:moveTo>
                    <a:pt x="834" y="0"/>
                  </a:moveTo>
                  <a:lnTo>
                    <a:pt x="834" y="0"/>
                  </a:lnTo>
                  <a:cubicBezTo>
                    <a:pt x="614" y="131"/>
                    <a:pt x="406" y="164"/>
                    <a:pt x="252" y="164"/>
                  </a:cubicBezTo>
                  <a:cubicBezTo>
                    <a:pt x="99" y="164"/>
                    <a:pt x="1" y="131"/>
                    <a:pt x="1" y="131"/>
                  </a:cubicBezTo>
                  <a:lnTo>
                    <a:pt x="1" y="131"/>
                  </a:lnTo>
                  <a:cubicBezTo>
                    <a:pt x="111" y="473"/>
                    <a:pt x="233" y="591"/>
                    <a:pt x="348" y="591"/>
                  </a:cubicBezTo>
                  <a:cubicBezTo>
                    <a:pt x="607" y="591"/>
                    <a:pt x="834" y="0"/>
                    <a:pt x="834"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363;p51">
              <a:extLst>
                <a:ext uri="{FF2B5EF4-FFF2-40B4-BE49-F238E27FC236}">
                  <a16:creationId xmlns:a16="http://schemas.microsoft.com/office/drawing/2014/main" id="{9B5EA1D2-0970-4EE7-979F-8D947F584E67}"/>
                </a:ext>
              </a:extLst>
            </p:cNvPr>
            <p:cNvSpPr/>
            <p:nvPr/>
          </p:nvSpPr>
          <p:spPr>
            <a:xfrm>
              <a:off x="7720304" y="1741726"/>
              <a:ext cx="108298" cy="191826"/>
            </a:xfrm>
            <a:custGeom>
              <a:avLst/>
              <a:gdLst/>
              <a:ahLst/>
              <a:cxnLst/>
              <a:rect l="l" t="t" r="r" b="b"/>
              <a:pathLst>
                <a:path w="1885" h="3339" extrusionOk="0">
                  <a:moveTo>
                    <a:pt x="1682" y="0"/>
                  </a:moveTo>
                  <a:cubicBezTo>
                    <a:pt x="1682" y="1"/>
                    <a:pt x="1730" y="1810"/>
                    <a:pt x="1444" y="2274"/>
                  </a:cubicBezTo>
                  <a:cubicBezTo>
                    <a:pt x="1384" y="2376"/>
                    <a:pt x="1318" y="2413"/>
                    <a:pt x="1248" y="2413"/>
                  </a:cubicBezTo>
                  <a:cubicBezTo>
                    <a:pt x="1064" y="2413"/>
                    <a:pt x="848" y="2159"/>
                    <a:pt x="608" y="2159"/>
                  </a:cubicBezTo>
                  <a:cubicBezTo>
                    <a:pt x="524" y="2159"/>
                    <a:pt x="438" y="2190"/>
                    <a:pt x="349" y="2274"/>
                  </a:cubicBezTo>
                  <a:cubicBezTo>
                    <a:pt x="0" y="2595"/>
                    <a:pt x="534" y="3339"/>
                    <a:pt x="1232" y="3339"/>
                  </a:cubicBezTo>
                  <a:cubicBezTo>
                    <a:pt x="1441" y="3339"/>
                    <a:pt x="1665" y="3272"/>
                    <a:pt x="1885" y="3108"/>
                  </a:cubicBezTo>
                  <a:lnTo>
                    <a:pt x="1682"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364;p51">
              <a:extLst>
                <a:ext uri="{FF2B5EF4-FFF2-40B4-BE49-F238E27FC236}">
                  <a16:creationId xmlns:a16="http://schemas.microsoft.com/office/drawing/2014/main" id="{8DEEF474-FB30-489A-AF74-5101962BA747}"/>
                </a:ext>
              </a:extLst>
            </p:cNvPr>
            <p:cNvSpPr/>
            <p:nvPr/>
          </p:nvSpPr>
          <p:spPr>
            <a:xfrm>
              <a:off x="7729382" y="1741726"/>
              <a:ext cx="99220" cy="193319"/>
            </a:xfrm>
            <a:custGeom>
              <a:avLst/>
              <a:gdLst/>
              <a:ahLst/>
              <a:cxnLst/>
              <a:rect l="l" t="t" r="r" b="b"/>
              <a:pathLst>
                <a:path w="1727" h="3365" extrusionOk="0">
                  <a:moveTo>
                    <a:pt x="1524" y="0"/>
                  </a:moveTo>
                  <a:cubicBezTo>
                    <a:pt x="1524" y="0"/>
                    <a:pt x="1524" y="95"/>
                    <a:pt x="1512" y="214"/>
                  </a:cubicBezTo>
                  <a:cubicBezTo>
                    <a:pt x="1500" y="381"/>
                    <a:pt x="1488" y="607"/>
                    <a:pt x="1465" y="893"/>
                  </a:cubicBezTo>
                  <a:cubicBezTo>
                    <a:pt x="1453" y="1167"/>
                    <a:pt x="1405" y="1500"/>
                    <a:pt x="1346" y="1822"/>
                  </a:cubicBezTo>
                  <a:cubicBezTo>
                    <a:pt x="1310" y="1988"/>
                    <a:pt x="1262" y="2167"/>
                    <a:pt x="1155" y="2274"/>
                  </a:cubicBezTo>
                  <a:cubicBezTo>
                    <a:pt x="1131" y="2286"/>
                    <a:pt x="1104" y="2292"/>
                    <a:pt x="1075" y="2292"/>
                  </a:cubicBezTo>
                  <a:cubicBezTo>
                    <a:pt x="1045" y="2292"/>
                    <a:pt x="1012" y="2286"/>
                    <a:pt x="977" y="2274"/>
                  </a:cubicBezTo>
                  <a:cubicBezTo>
                    <a:pt x="905" y="2238"/>
                    <a:pt x="834" y="2179"/>
                    <a:pt x="738" y="2143"/>
                  </a:cubicBezTo>
                  <a:cubicBezTo>
                    <a:pt x="655" y="2096"/>
                    <a:pt x="560" y="2048"/>
                    <a:pt x="441" y="2048"/>
                  </a:cubicBezTo>
                  <a:cubicBezTo>
                    <a:pt x="334" y="2048"/>
                    <a:pt x="215" y="2096"/>
                    <a:pt x="143" y="2167"/>
                  </a:cubicBezTo>
                  <a:lnTo>
                    <a:pt x="119" y="2203"/>
                  </a:lnTo>
                  <a:lnTo>
                    <a:pt x="84" y="2227"/>
                  </a:lnTo>
                  <a:cubicBezTo>
                    <a:pt x="72" y="2238"/>
                    <a:pt x="60" y="2274"/>
                    <a:pt x="36" y="2298"/>
                  </a:cubicBezTo>
                  <a:cubicBezTo>
                    <a:pt x="12" y="2357"/>
                    <a:pt x="0" y="2405"/>
                    <a:pt x="0" y="2465"/>
                  </a:cubicBezTo>
                  <a:cubicBezTo>
                    <a:pt x="0" y="2572"/>
                    <a:pt x="12" y="2679"/>
                    <a:pt x="60" y="2762"/>
                  </a:cubicBezTo>
                  <a:cubicBezTo>
                    <a:pt x="131" y="2941"/>
                    <a:pt x="262" y="3072"/>
                    <a:pt x="393" y="3167"/>
                  </a:cubicBezTo>
                  <a:cubicBezTo>
                    <a:pt x="536" y="3250"/>
                    <a:pt x="679" y="3310"/>
                    <a:pt x="834" y="3346"/>
                  </a:cubicBezTo>
                  <a:cubicBezTo>
                    <a:pt x="894" y="3359"/>
                    <a:pt x="953" y="3364"/>
                    <a:pt x="1009" y="3364"/>
                  </a:cubicBezTo>
                  <a:cubicBezTo>
                    <a:pt x="1208" y="3364"/>
                    <a:pt x="1380" y="3294"/>
                    <a:pt x="1500" y="3239"/>
                  </a:cubicBezTo>
                  <a:cubicBezTo>
                    <a:pt x="1572" y="3191"/>
                    <a:pt x="1631" y="3167"/>
                    <a:pt x="1667" y="3131"/>
                  </a:cubicBezTo>
                  <a:cubicBezTo>
                    <a:pt x="1702" y="3108"/>
                    <a:pt x="1726" y="3096"/>
                    <a:pt x="1727" y="3096"/>
                  </a:cubicBezTo>
                  <a:lnTo>
                    <a:pt x="1727" y="3096"/>
                  </a:lnTo>
                  <a:cubicBezTo>
                    <a:pt x="1726" y="3096"/>
                    <a:pt x="1702" y="3108"/>
                    <a:pt x="1667" y="3119"/>
                  </a:cubicBezTo>
                  <a:cubicBezTo>
                    <a:pt x="1631" y="3155"/>
                    <a:pt x="1572" y="3179"/>
                    <a:pt x="1500" y="3215"/>
                  </a:cubicBezTo>
                  <a:cubicBezTo>
                    <a:pt x="1402" y="3253"/>
                    <a:pt x="1269" y="3281"/>
                    <a:pt x="1121" y="3281"/>
                  </a:cubicBezTo>
                  <a:cubicBezTo>
                    <a:pt x="1037" y="3281"/>
                    <a:pt x="948" y="3272"/>
                    <a:pt x="857" y="3250"/>
                  </a:cubicBezTo>
                  <a:cubicBezTo>
                    <a:pt x="726" y="3215"/>
                    <a:pt x="596" y="3155"/>
                    <a:pt x="476" y="3060"/>
                  </a:cubicBezTo>
                  <a:cubicBezTo>
                    <a:pt x="357" y="2977"/>
                    <a:pt x="250" y="2858"/>
                    <a:pt x="191" y="2703"/>
                  </a:cubicBezTo>
                  <a:cubicBezTo>
                    <a:pt x="131" y="2560"/>
                    <a:pt x="143" y="2393"/>
                    <a:pt x="262" y="2298"/>
                  </a:cubicBezTo>
                  <a:cubicBezTo>
                    <a:pt x="322" y="2262"/>
                    <a:pt x="381" y="2227"/>
                    <a:pt x="453" y="2227"/>
                  </a:cubicBezTo>
                  <a:cubicBezTo>
                    <a:pt x="536" y="2227"/>
                    <a:pt x="607" y="2262"/>
                    <a:pt x="679" y="2298"/>
                  </a:cubicBezTo>
                  <a:cubicBezTo>
                    <a:pt x="750" y="2346"/>
                    <a:pt x="846" y="2393"/>
                    <a:pt x="929" y="2441"/>
                  </a:cubicBezTo>
                  <a:cubicBezTo>
                    <a:pt x="953" y="2453"/>
                    <a:pt x="977" y="2465"/>
                    <a:pt x="1012" y="2465"/>
                  </a:cubicBezTo>
                  <a:cubicBezTo>
                    <a:pt x="1036" y="2477"/>
                    <a:pt x="1072" y="2477"/>
                    <a:pt x="1096" y="2477"/>
                  </a:cubicBezTo>
                  <a:cubicBezTo>
                    <a:pt x="1155" y="2477"/>
                    <a:pt x="1227" y="2453"/>
                    <a:pt x="1274" y="2405"/>
                  </a:cubicBezTo>
                  <a:cubicBezTo>
                    <a:pt x="1346" y="2334"/>
                    <a:pt x="1393" y="2227"/>
                    <a:pt x="1429" y="2143"/>
                  </a:cubicBezTo>
                  <a:cubicBezTo>
                    <a:pt x="1453" y="2048"/>
                    <a:pt x="1465" y="1965"/>
                    <a:pt x="1488" y="1869"/>
                  </a:cubicBezTo>
                  <a:cubicBezTo>
                    <a:pt x="1512" y="1691"/>
                    <a:pt x="1524" y="1524"/>
                    <a:pt x="1548" y="1369"/>
                  </a:cubicBezTo>
                  <a:cubicBezTo>
                    <a:pt x="1560" y="1214"/>
                    <a:pt x="1560" y="1048"/>
                    <a:pt x="1560" y="917"/>
                  </a:cubicBezTo>
                  <a:cubicBezTo>
                    <a:pt x="1560" y="655"/>
                    <a:pt x="1548" y="417"/>
                    <a:pt x="1548" y="250"/>
                  </a:cubicBezTo>
                  <a:cubicBezTo>
                    <a:pt x="1548" y="83"/>
                    <a:pt x="1524" y="0"/>
                    <a:pt x="1524"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365;p51">
              <a:extLst>
                <a:ext uri="{FF2B5EF4-FFF2-40B4-BE49-F238E27FC236}">
                  <a16:creationId xmlns:a16="http://schemas.microsoft.com/office/drawing/2014/main" id="{E1C9C819-15BC-4D7B-B20A-2135887AF4B4}"/>
                </a:ext>
              </a:extLst>
            </p:cNvPr>
            <p:cNvSpPr/>
            <p:nvPr/>
          </p:nvSpPr>
          <p:spPr>
            <a:xfrm>
              <a:off x="7957124" y="1878520"/>
              <a:ext cx="85604" cy="49292"/>
            </a:xfrm>
            <a:custGeom>
              <a:avLst/>
              <a:gdLst/>
              <a:ahLst/>
              <a:cxnLst/>
              <a:rect l="l" t="t" r="r" b="b"/>
              <a:pathLst>
                <a:path w="1490" h="858" extrusionOk="0">
                  <a:moveTo>
                    <a:pt x="751" y="0"/>
                  </a:moveTo>
                  <a:cubicBezTo>
                    <a:pt x="334" y="0"/>
                    <a:pt x="1" y="191"/>
                    <a:pt x="1" y="429"/>
                  </a:cubicBezTo>
                  <a:cubicBezTo>
                    <a:pt x="1" y="667"/>
                    <a:pt x="346" y="858"/>
                    <a:pt x="751" y="858"/>
                  </a:cubicBezTo>
                  <a:cubicBezTo>
                    <a:pt x="1168" y="858"/>
                    <a:pt x="1489" y="667"/>
                    <a:pt x="1489" y="429"/>
                  </a:cubicBezTo>
                  <a:cubicBezTo>
                    <a:pt x="1489" y="191"/>
                    <a:pt x="1168" y="0"/>
                    <a:pt x="751"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366;p51">
              <a:extLst>
                <a:ext uri="{FF2B5EF4-FFF2-40B4-BE49-F238E27FC236}">
                  <a16:creationId xmlns:a16="http://schemas.microsoft.com/office/drawing/2014/main" id="{1EB3068B-E9E2-4D3F-BB87-392C2E62DE10}"/>
                </a:ext>
              </a:extLst>
            </p:cNvPr>
            <p:cNvSpPr/>
            <p:nvPr/>
          </p:nvSpPr>
          <p:spPr>
            <a:xfrm>
              <a:off x="7584371" y="1878520"/>
              <a:ext cx="85547" cy="49292"/>
            </a:xfrm>
            <a:custGeom>
              <a:avLst/>
              <a:gdLst/>
              <a:ahLst/>
              <a:cxnLst/>
              <a:rect l="l" t="t" r="r" b="b"/>
              <a:pathLst>
                <a:path w="1489" h="858" extrusionOk="0">
                  <a:moveTo>
                    <a:pt x="750" y="0"/>
                  </a:moveTo>
                  <a:cubicBezTo>
                    <a:pt x="333" y="0"/>
                    <a:pt x="0" y="191"/>
                    <a:pt x="0" y="429"/>
                  </a:cubicBezTo>
                  <a:cubicBezTo>
                    <a:pt x="0" y="667"/>
                    <a:pt x="345" y="858"/>
                    <a:pt x="750" y="858"/>
                  </a:cubicBezTo>
                  <a:cubicBezTo>
                    <a:pt x="1167" y="858"/>
                    <a:pt x="1488" y="667"/>
                    <a:pt x="1488" y="429"/>
                  </a:cubicBezTo>
                  <a:cubicBezTo>
                    <a:pt x="1488" y="191"/>
                    <a:pt x="1167" y="0"/>
                    <a:pt x="750"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367;p51">
              <a:extLst>
                <a:ext uri="{FF2B5EF4-FFF2-40B4-BE49-F238E27FC236}">
                  <a16:creationId xmlns:a16="http://schemas.microsoft.com/office/drawing/2014/main" id="{7F77489F-2C6A-4454-9BF4-6DDACE8DBE85}"/>
                </a:ext>
              </a:extLst>
            </p:cNvPr>
            <p:cNvSpPr/>
            <p:nvPr/>
          </p:nvSpPr>
          <p:spPr>
            <a:xfrm>
              <a:off x="7561792" y="1339500"/>
              <a:ext cx="528103" cy="530838"/>
            </a:xfrm>
            <a:custGeom>
              <a:avLst/>
              <a:gdLst/>
              <a:ahLst/>
              <a:cxnLst/>
              <a:rect l="l" t="t" r="r" b="b"/>
              <a:pathLst>
                <a:path w="9192" h="9240" extrusionOk="0">
                  <a:moveTo>
                    <a:pt x="8275" y="1298"/>
                  </a:moveTo>
                  <a:cubicBezTo>
                    <a:pt x="7001" y="310"/>
                    <a:pt x="4501" y="0"/>
                    <a:pt x="2881" y="167"/>
                  </a:cubicBezTo>
                  <a:cubicBezTo>
                    <a:pt x="1191" y="631"/>
                    <a:pt x="0" y="1822"/>
                    <a:pt x="0" y="3751"/>
                  </a:cubicBezTo>
                  <a:lnTo>
                    <a:pt x="0" y="3905"/>
                  </a:lnTo>
                  <a:cubicBezTo>
                    <a:pt x="2477" y="4917"/>
                    <a:pt x="6858" y="3346"/>
                    <a:pt x="6858" y="3346"/>
                  </a:cubicBezTo>
                  <a:cubicBezTo>
                    <a:pt x="7084" y="4870"/>
                    <a:pt x="8180" y="4691"/>
                    <a:pt x="8180" y="4691"/>
                  </a:cubicBezTo>
                  <a:cubicBezTo>
                    <a:pt x="8180" y="7084"/>
                    <a:pt x="9180" y="9239"/>
                    <a:pt x="9180" y="9239"/>
                  </a:cubicBezTo>
                  <a:lnTo>
                    <a:pt x="9180" y="8466"/>
                  </a:lnTo>
                  <a:lnTo>
                    <a:pt x="9180" y="3739"/>
                  </a:lnTo>
                  <a:cubicBezTo>
                    <a:pt x="9192" y="2727"/>
                    <a:pt x="8847" y="1917"/>
                    <a:pt x="8275" y="1298"/>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368;p51">
              <a:extLst>
                <a:ext uri="{FF2B5EF4-FFF2-40B4-BE49-F238E27FC236}">
                  <a16:creationId xmlns:a16="http://schemas.microsoft.com/office/drawing/2014/main" id="{AB65B64C-DA9E-4AE6-B449-EC50CA844F51}"/>
                </a:ext>
              </a:extLst>
            </p:cNvPr>
            <p:cNvSpPr/>
            <p:nvPr/>
          </p:nvSpPr>
          <p:spPr>
            <a:xfrm>
              <a:off x="7483771" y="1310601"/>
              <a:ext cx="667024" cy="561114"/>
            </a:xfrm>
            <a:custGeom>
              <a:avLst/>
              <a:gdLst/>
              <a:ahLst/>
              <a:cxnLst/>
              <a:rect l="l" t="t" r="r" b="b"/>
              <a:pathLst>
                <a:path w="11610" h="9767" extrusionOk="0">
                  <a:moveTo>
                    <a:pt x="5156" y="1"/>
                  </a:moveTo>
                  <a:cubicBezTo>
                    <a:pt x="4406" y="1"/>
                    <a:pt x="3741" y="90"/>
                    <a:pt x="3299" y="253"/>
                  </a:cubicBezTo>
                  <a:cubicBezTo>
                    <a:pt x="1692" y="848"/>
                    <a:pt x="1406" y="1860"/>
                    <a:pt x="1061" y="2337"/>
                  </a:cubicBezTo>
                  <a:cubicBezTo>
                    <a:pt x="763" y="2734"/>
                    <a:pt x="225" y="2767"/>
                    <a:pt x="55" y="2767"/>
                  </a:cubicBezTo>
                  <a:cubicBezTo>
                    <a:pt x="20" y="2767"/>
                    <a:pt x="1" y="2765"/>
                    <a:pt x="1" y="2765"/>
                  </a:cubicBezTo>
                  <a:lnTo>
                    <a:pt x="1" y="2765"/>
                  </a:lnTo>
                  <a:cubicBezTo>
                    <a:pt x="239" y="3242"/>
                    <a:pt x="584" y="3599"/>
                    <a:pt x="1001" y="3849"/>
                  </a:cubicBezTo>
                  <a:cubicBezTo>
                    <a:pt x="1677" y="4259"/>
                    <a:pt x="2547" y="4406"/>
                    <a:pt x="3449" y="4406"/>
                  </a:cubicBezTo>
                  <a:cubicBezTo>
                    <a:pt x="5739" y="4406"/>
                    <a:pt x="8228" y="3456"/>
                    <a:pt x="8228" y="3456"/>
                  </a:cubicBezTo>
                  <a:cubicBezTo>
                    <a:pt x="8411" y="4778"/>
                    <a:pt x="9166" y="4903"/>
                    <a:pt x="9445" y="4903"/>
                  </a:cubicBezTo>
                  <a:cubicBezTo>
                    <a:pt x="9510" y="4903"/>
                    <a:pt x="9550" y="4897"/>
                    <a:pt x="9550" y="4897"/>
                  </a:cubicBezTo>
                  <a:cubicBezTo>
                    <a:pt x="9550" y="7456"/>
                    <a:pt x="10550" y="9766"/>
                    <a:pt x="10550" y="9766"/>
                  </a:cubicBezTo>
                  <a:lnTo>
                    <a:pt x="10550" y="8945"/>
                  </a:lnTo>
                  <a:lnTo>
                    <a:pt x="10740" y="8814"/>
                  </a:lnTo>
                  <a:cubicBezTo>
                    <a:pt x="10740" y="8814"/>
                    <a:pt x="11252" y="3134"/>
                    <a:pt x="11217" y="2920"/>
                  </a:cubicBezTo>
                  <a:cubicBezTo>
                    <a:pt x="11181" y="2694"/>
                    <a:pt x="10550" y="2527"/>
                    <a:pt x="10550" y="2527"/>
                  </a:cubicBezTo>
                  <a:cubicBezTo>
                    <a:pt x="10550" y="2527"/>
                    <a:pt x="11609" y="2503"/>
                    <a:pt x="11371" y="2301"/>
                  </a:cubicBezTo>
                  <a:cubicBezTo>
                    <a:pt x="11276" y="2225"/>
                    <a:pt x="11105" y="2202"/>
                    <a:pt x="10933" y="2202"/>
                  </a:cubicBezTo>
                  <a:cubicBezTo>
                    <a:pt x="10676" y="2202"/>
                    <a:pt x="10419" y="2253"/>
                    <a:pt x="10419" y="2253"/>
                  </a:cubicBezTo>
                  <a:cubicBezTo>
                    <a:pt x="10419" y="2253"/>
                    <a:pt x="11264" y="1860"/>
                    <a:pt x="11062" y="1741"/>
                  </a:cubicBezTo>
                  <a:cubicBezTo>
                    <a:pt x="11038" y="1729"/>
                    <a:pt x="11010" y="1723"/>
                    <a:pt x="10980" y="1723"/>
                  </a:cubicBezTo>
                  <a:cubicBezTo>
                    <a:pt x="10725" y="1723"/>
                    <a:pt x="10288" y="2122"/>
                    <a:pt x="10288" y="2122"/>
                  </a:cubicBezTo>
                  <a:cubicBezTo>
                    <a:pt x="9701" y="620"/>
                    <a:pt x="7135" y="1"/>
                    <a:pt x="515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369;p51">
              <a:extLst>
                <a:ext uri="{FF2B5EF4-FFF2-40B4-BE49-F238E27FC236}">
                  <a16:creationId xmlns:a16="http://schemas.microsoft.com/office/drawing/2014/main" id="{49EA9B9C-FE1B-4BF6-A92C-65025D0C3BD7}"/>
                </a:ext>
              </a:extLst>
            </p:cNvPr>
            <p:cNvSpPr/>
            <p:nvPr/>
          </p:nvSpPr>
          <p:spPr>
            <a:xfrm>
              <a:off x="7541224" y="1531679"/>
              <a:ext cx="21315" cy="328384"/>
            </a:xfrm>
            <a:custGeom>
              <a:avLst/>
              <a:gdLst/>
              <a:ahLst/>
              <a:cxnLst/>
              <a:rect l="l" t="t" r="r" b="b"/>
              <a:pathLst>
                <a:path w="371" h="5716" extrusionOk="0">
                  <a:moveTo>
                    <a:pt x="1" y="1"/>
                  </a:moveTo>
                  <a:lnTo>
                    <a:pt x="358" y="5716"/>
                  </a:lnTo>
                  <a:lnTo>
                    <a:pt x="370" y="179"/>
                  </a:lnTo>
                  <a:lnTo>
                    <a:pt x="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370;p51">
              <a:extLst>
                <a:ext uri="{FF2B5EF4-FFF2-40B4-BE49-F238E27FC236}">
                  <a16:creationId xmlns:a16="http://schemas.microsoft.com/office/drawing/2014/main" id="{BD76F84A-5A1C-44CA-9787-0E51F9ECB13D}"/>
                </a:ext>
              </a:extLst>
            </p:cNvPr>
            <p:cNvSpPr/>
            <p:nvPr/>
          </p:nvSpPr>
          <p:spPr>
            <a:xfrm>
              <a:off x="7806655" y="1953726"/>
              <a:ext cx="63657" cy="41996"/>
            </a:xfrm>
            <a:custGeom>
              <a:avLst/>
              <a:gdLst/>
              <a:ahLst/>
              <a:cxnLst/>
              <a:rect l="l" t="t" r="r" b="b"/>
              <a:pathLst>
                <a:path w="1108" h="731" extrusionOk="0">
                  <a:moveTo>
                    <a:pt x="1108" y="1"/>
                  </a:moveTo>
                  <a:lnTo>
                    <a:pt x="1108" y="1"/>
                  </a:lnTo>
                  <a:cubicBezTo>
                    <a:pt x="1072" y="72"/>
                    <a:pt x="1060" y="132"/>
                    <a:pt x="1036" y="191"/>
                  </a:cubicBezTo>
                  <a:cubicBezTo>
                    <a:pt x="1013" y="251"/>
                    <a:pt x="989" y="311"/>
                    <a:pt x="953" y="370"/>
                  </a:cubicBezTo>
                  <a:cubicBezTo>
                    <a:pt x="894" y="489"/>
                    <a:pt x="822" y="596"/>
                    <a:pt x="703" y="632"/>
                  </a:cubicBezTo>
                  <a:cubicBezTo>
                    <a:pt x="649" y="656"/>
                    <a:pt x="590" y="668"/>
                    <a:pt x="529" y="668"/>
                  </a:cubicBezTo>
                  <a:cubicBezTo>
                    <a:pt x="468" y="668"/>
                    <a:pt x="405" y="656"/>
                    <a:pt x="346" y="632"/>
                  </a:cubicBezTo>
                  <a:cubicBezTo>
                    <a:pt x="227" y="596"/>
                    <a:pt x="108" y="537"/>
                    <a:pt x="1" y="453"/>
                  </a:cubicBezTo>
                  <a:lnTo>
                    <a:pt x="1" y="453"/>
                  </a:lnTo>
                  <a:cubicBezTo>
                    <a:pt x="96" y="561"/>
                    <a:pt x="215" y="632"/>
                    <a:pt x="322" y="680"/>
                  </a:cubicBezTo>
                  <a:cubicBezTo>
                    <a:pt x="394" y="712"/>
                    <a:pt x="470" y="731"/>
                    <a:pt x="547" y="731"/>
                  </a:cubicBezTo>
                  <a:cubicBezTo>
                    <a:pt x="610" y="731"/>
                    <a:pt x="674" y="718"/>
                    <a:pt x="739" y="692"/>
                  </a:cubicBezTo>
                  <a:cubicBezTo>
                    <a:pt x="870" y="620"/>
                    <a:pt x="953" y="501"/>
                    <a:pt x="1013" y="382"/>
                  </a:cubicBezTo>
                  <a:cubicBezTo>
                    <a:pt x="1036" y="322"/>
                    <a:pt x="1060" y="251"/>
                    <a:pt x="1072" y="191"/>
                  </a:cubicBezTo>
                  <a:cubicBezTo>
                    <a:pt x="1096" y="132"/>
                    <a:pt x="1096" y="61"/>
                    <a:pt x="1108" y="1"/>
                  </a:cubicBezTo>
                  <a:close/>
                </a:path>
              </a:pathLst>
            </a:custGeom>
            <a:solidFill>
              <a:srgbClr val="AD55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371;p51">
              <a:extLst>
                <a:ext uri="{FF2B5EF4-FFF2-40B4-BE49-F238E27FC236}">
                  <a16:creationId xmlns:a16="http://schemas.microsoft.com/office/drawing/2014/main" id="{94DF5EAD-E6C4-4B11-A734-86C50C4797A9}"/>
                </a:ext>
              </a:extLst>
            </p:cNvPr>
            <p:cNvSpPr/>
            <p:nvPr/>
          </p:nvSpPr>
          <p:spPr>
            <a:xfrm>
              <a:off x="7562482" y="2650109"/>
              <a:ext cx="519888" cy="39066"/>
            </a:xfrm>
            <a:custGeom>
              <a:avLst/>
              <a:gdLst/>
              <a:ahLst/>
              <a:cxnLst/>
              <a:rect l="l" t="t" r="r" b="b"/>
              <a:pathLst>
                <a:path w="9049" h="680" extrusionOk="0">
                  <a:moveTo>
                    <a:pt x="0" y="679"/>
                  </a:moveTo>
                  <a:lnTo>
                    <a:pt x="9049" y="48"/>
                  </a:lnTo>
                  <a:cubicBezTo>
                    <a:pt x="9049" y="48"/>
                    <a:pt x="3215" y="1"/>
                    <a:pt x="0" y="679"/>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372;p51">
              <a:extLst>
                <a:ext uri="{FF2B5EF4-FFF2-40B4-BE49-F238E27FC236}">
                  <a16:creationId xmlns:a16="http://schemas.microsoft.com/office/drawing/2014/main" id="{3B5759A5-6AE9-479A-8B5B-85E444A73E34}"/>
                </a:ext>
              </a:extLst>
            </p:cNvPr>
            <p:cNvSpPr/>
            <p:nvPr/>
          </p:nvSpPr>
          <p:spPr>
            <a:xfrm>
              <a:off x="7066550" y="3079165"/>
              <a:ext cx="1513126" cy="1355590"/>
            </a:xfrm>
            <a:custGeom>
              <a:avLst/>
              <a:gdLst/>
              <a:ahLst/>
              <a:cxnLst/>
              <a:rect l="l" t="t" r="r" b="b"/>
              <a:pathLst>
                <a:path w="26337" h="23596" extrusionOk="0">
                  <a:moveTo>
                    <a:pt x="12312" y="1"/>
                  </a:moveTo>
                  <a:cubicBezTo>
                    <a:pt x="11061" y="1"/>
                    <a:pt x="8598" y="47"/>
                    <a:pt x="6013" y="355"/>
                  </a:cubicBezTo>
                  <a:cubicBezTo>
                    <a:pt x="6013" y="355"/>
                    <a:pt x="6004" y="355"/>
                    <a:pt x="5987" y="355"/>
                  </a:cubicBezTo>
                  <a:cubicBezTo>
                    <a:pt x="5756" y="355"/>
                    <a:pt x="4023" y="427"/>
                    <a:pt x="2084" y="2510"/>
                  </a:cubicBezTo>
                  <a:cubicBezTo>
                    <a:pt x="0" y="4736"/>
                    <a:pt x="4096" y="23596"/>
                    <a:pt x="4096" y="23596"/>
                  </a:cubicBezTo>
                  <a:lnTo>
                    <a:pt x="8025" y="23596"/>
                  </a:lnTo>
                  <a:cubicBezTo>
                    <a:pt x="8025" y="23596"/>
                    <a:pt x="8061" y="7606"/>
                    <a:pt x="8882" y="6463"/>
                  </a:cubicBezTo>
                  <a:lnTo>
                    <a:pt x="17455" y="6463"/>
                  </a:lnTo>
                  <a:cubicBezTo>
                    <a:pt x="18276" y="7606"/>
                    <a:pt x="18312" y="23596"/>
                    <a:pt x="18312" y="23596"/>
                  </a:cubicBezTo>
                  <a:lnTo>
                    <a:pt x="22241" y="23596"/>
                  </a:lnTo>
                  <a:cubicBezTo>
                    <a:pt x="22229" y="23596"/>
                    <a:pt x="26337" y="4736"/>
                    <a:pt x="24253" y="2510"/>
                  </a:cubicBezTo>
                  <a:cubicBezTo>
                    <a:pt x="22314" y="427"/>
                    <a:pt x="20581" y="355"/>
                    <a:pt x="20350" y="355"/>
                  </a:cubicBezTo>
                  <a:cubicBezTo>
                    <a:pt x="20333" y="355"/>
                    <a:pt x="20324" y="355"/>
                    <a:pt x="20324" y="355"/>
                  </a:cubicBezTo>
                  <a:cubicBezTo>
                    <a:pt x="17731" y="47"/>
                    <a:pt x="15271" y="1"/>
                    <a:pt x="14022" y="1"/>
                  </a:cubicBezTo>
                  <a:cubicBezTo>
                    <a:pt x="13482" y="1"/>
                    <a:pt x="13168" y="10"/>
                    <a:pt x="13168" y="10"/>
                  </a:cubicBezTo>
                  <a:cubicBezTo>
                    <a:pt x="13168" y="10"/>
                    <a:pt x="12854" y="1"/>
                    <a:pt x="123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373;p51">
              <a:extLst>
                <a:ext uri="{FF2B5EF4-FFF2-40B4-BE49-F238E27FC236}">
                  <a16:creationId xmlns:a16="http://schemas.microsoft.com/office/drawing/2014/main" id="{9C41B1F5-C5DD-4DC7-9590-F374CCE25B0F}"/>
                </a:ext>
              </a:extLst>
            </p:cNvPr>
            <p:cNvSpPr/>
            <p:nvPr/>
          </p:nvSpPr>
          <p:spPr>
            <a:xfrm>
              <a:off x="7576155" y="3330750"/>
              <a:ext cx="50673" cy="119726"/>
            </a:xfrm>
            <a:custGeom>
              <a:avLst/>
              <a:gdLst/>
              <a:ahLst/>
              <a:cxnLst/>
              <a:rect l="l" t="t" r="r" b="b"/>
              <a:pathLst>
                <a:path w="882" h="2084" extrusionOk="0">
                  <a:moveTo>
                    <a:pt x="0" y="2084"/>
                  </a:moveTo>
                  <a:lnTo>
                    <a:pt x="881" y="0"/>
                  </a:lnTo>
                  <a:lnTo>
                    <a:pt x="429" y="2084"/>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374;p51">
              <a:extLst>
                <a:ext uri="{FF2B5EF4-FFF2-40B4-BE49-F238E27FC236}">
                  <a16:creationId xmlns:a16="http://schemas.microsoft.com/office/drawing/2014/main" id="{742F3A65-DC36-41DF-91D7-B8AFD41419B4}"/>
                </a:ext>
              </a:extLst>
            </p:cNvPr>
            <p:cNvSpPr/>
            <p:nvPr/>
          </p:nvSpPr>
          <p:spPr>
            <a:xfrm>
              <a:off x="8017335" y="3330750"/>
              <a:ext cx="51363" cy="119726"/>
            </a:xfrm>
            <a:custGeom>
              <a:avLst/>
              <a:gdLst/>
              <a:ahLst/>
              <a:cxnLst/>
              <a:rect l="l" t="t" r="r" b="b"/>
              <a:pathLst>
                <a:path w="894" h="2084" extrusionOk="0">
                  <a:moveTo>
                    <a:pt x="894" y="2084"/>
                  </a:moveTo>
                  <a:lnTo>
                    <a:pt x="1" y="0"/>
                  </a:lnTo>
                  <a:lnTo>
                    <a:pt x="441" y="2084"/>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375;p51">
              <a:extLst>
                <a:ext uri="{FF2B5EF4-FFF2-40B4-BE49-F238E27FC236}">
                  <a16:creationId xmlns:a16="http://schemas.microsoft.com/office/drawing/2014/main" id="{FB8F29E9-F314-48AB-9C37-F968DB0806F0}"/>
                </a:ext>
              </a:extLst>
            </p:cNvPr>
            <p:cNvSpPr/>
            <p:nvPr/>
          </p:nvSpPr>
          <p:spPr>
            <a:xfrm>
              <a:off x="7717719" y="3079682"/>
              <a:ext cx="131394" cy="205958"/>
            </a:xfrm>
            <a:custGeom>
              <a:avLst/>
              <a:gdLst/>
              <a:ahLst/>
              <a:cxnLst/>
              <a:rect l="l" t="t" r="r" b="b"/>
              <a:pathLst>
                <a:path w="2287" h="3585" extrusionOk="0">
                  <a:moveTo>
                    <a:pt x="739" y="1"/>
                  </a:moveTo>
                  <a:lnTo>
                    <a:pt x="537" y="1"/>
                  </a:lnTo>
                  <a:cubicBezTo>
                    <a:pt x="346" y="1120"/>
                    <a:pt x="156" y="3561"/>
                    <a:pt x="2287" y="3584"/>
                  </a:cubicBezTo>
                  <a:cubicBezTo>
                    <a:pt x="2287" y="3584"/>
                    <a:pt x="1" y="3346"/>
                    <a:pt x="7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376;p51">
              <a:extLst>
                <a:ext uri="{FF2B5EF4-FFF2-40B4-BE49-F238E27FC236}">
                  <a16:creationId xmlns:a16="http://schemas.microsoft.com/office/drawing/2014/main" id="{CAD117F3-7AEC-4E14-83A4-41C1F7121E44}"/>
                </a:ext>
              </a:extLst>
            </p:cNvPr>
            <p:cNvSpPr/>
            <p:nvPr/>
          </p:nvSpPr>
          <p:spPr>
            <a:xfrm>
              <a:off x="7457803" y="3408024"/>
              <a:ext cx="47226" cy="975444"/>
            </a:xfrm>
            <a:custGeom>
              <a:avLst/>
              <a:gdLst/>
              <a:ahLst/>
              <a:cxnLst/>
              <a:rect l="l" t="t" r="r" b="b"/>
              <a:pathLst>
                <a:path w="822" h="16979" fill="none" extrusionOk="0">
                  <a:moveTo>
                    <a:pt x="822" y="1"/>
                  </a:moveTo>
                  <a:cubicBezTo>
                    <a:pt x="822" y="1"/>
                    <a:pt x="0" y="7287"/>
                    <a:pt x="584" y="16979"/>
                  </a:cubicBezTo>
                </a:path>
              </a:pathLst>
            </a:custGeom>
            <a:solidFill>
              <a:schemeClr val="dk1"/>
            </a:solidFill>
            <a:ln w="1775"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377;p51">
              <a:extLst>
                <a:ext uri="{FF2B5EF4-FFF2-40B4-BE49-F238E27FC236}">
                  <a16:creationId xmlns:a16="http://schemas.microsoft.com/office/drawing/2014/main" id="{A6863BFA-DE5E-4DDF-8672-04B2F04DDEB9}"/>
                </a:ext>
              </a:extLst>
            </p:cNvPr>
            <p:cNvSpPr/>
            <p:nvPr/>
          </p:nvSpPr>
          <p:spPr>
            <a:xfrm>
              <a:off x="8137755" y="3408024"/>
              <a:ext cx="47226" cy="975444"/>
            </a:xfrm>
            <a:custGeom>
              <a:avLst/>
              <a:gdLst/>
              <a:ahLst/>
              <a:cxnLst/>
              <a:rect l="l" t="t" r="r" b="b"/>
              <a:pathLst>
                <a:path w="822" h="16979" fill="none" extrusionOk="0">
                  <a:moveTo>
                    <a:pt x="0" y="1"/>
                  </a:moveTo>
                  <a:cubicBezTo>
                    <a:pt x="0" y="1"/>
                    <a:pt x="822" y="7287"/>
                    <a:pt x="238" y="16979"/>
                  </a:cubicBezTo>
                </a:path>
              </a:pathLst>
            </a:custGeom>
            <a:solidFill>
              <a:schemeClr val="dk1"/>
            </a:solidFill>
            <a:ln w="1775"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378;p51">
              <a:extLst>
                <a:ext uri="{FF2B5EF4-FFF2-40B4-BE49-F238E27FC236}">
                  <a16:creationId xmlns:a16="http://schemas.microsoft.com/office/drawing/2014/main" id="{FCE21DC4-13E4-42D7-BABF-B823F9FDBFDF}"/>
                </a:ext>
              </a:extLst>
            </p:cNvPr>
            <p:cNvSpPr/>
            <p:nvPr/>
          </p:nvSpPr>
          <p:spPr>
            <a:xfrm>
              <a:off x="7124692" y="4434760"/>
              <a:ext cx="413888" cy="115015"/>
            </a:xfrm>
            <a:custGeom>
              <a:avLst/>
              <a:gdLst/>
              <a:ahLst/>
              <a:cxnLst/>
              <a:rect l="l" t="t" r="r" b="b"/>
              <a:pathLst>
                <a:path w="7204" h="2002" extrusionOk="0">
                  <a:moveTo>
                    <a:pt x="4155" y="1"/>
                  </a:moveTo>
                  <a:cubicBezTo>
                    <a:pt x="4155" y="1"/>
                    <a:pt x="0" y="310"/>
                    <a:pt x="0" y="2001"/>
                  </a:cubicBezTo>
                  <a:lnTo>
                    <a:pt x="7203" y="2001"/>
                  </a:lnTo>
                  <a:lnTo>
                    <a:pt x="704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379;p51">
              <a:extLst>
                <a:ext uri="{FF2B5EF4-FFF2-40B4-BE49-F238E27FC236}">
                  <a16:creationId xmlns:a16="http://schemas.microsoft.com/office/drawing/2014/main" id="{139A2C25-E561-4087-ADBF-365599F740B6}"/>
                </a:ext>
              </a:extLst>
            </p:cNvPr>
            <p:cNvSpPr/>
            <p:nvPr/>
          </p:nvSpPr>
          <p:spPr>
            <a:xfrm>
              <a:off x="8106961" y="4434760"/>
              <a:ext cx="434398" cy="115015"/>
            </a:xfrm>
            <a:custGeom>
              <a:avLst/>
              <a:gdLst/>
              <a:ahLst/>
              <a:cxnLst/>
              <a:rect l="l" t="t" r="r" b="b"/>
              <a:pathLst>
                <a:path w="7561" h="2002" extrusionOk="0">
                  <a:moveTo>
                    <a:pt x="167" y="1"/>
                  </a:moveTo>
                  <a:lnTo>
                    <a:pt x="0" y="2001"/>
                  </a:lnTo>
                  <a:lnTo>
                    <a:pt x="7561" y="2001"/>
                  </a:lnTo>
                  <a:cubicBezTo>
                    <a:pt x="7561" y="310"/>
                    <a:pt x="3203" y="1"/>
                    <a:pt x="32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380;p51">
              <a:extLst>
                <a:ext uri="{FF2B5EF4-FFF2-40B4-BE49-F238E27FC236}">
                  <a16:creationId xmlns:a16="http://schemas.microsoft.com/office/drawing/2014/main" id="{A0CFD047-A17C-4D3D-9291-B7123E002D7C}"/>
                </a:ext>
              </a:extLst>
            </p:cNvPr>
            <p:cNvSpPr/>
            <p:nvPr/>
          </p:nvSpPr>
          <p:spPr>
            <a:xfrm>
              <a:off x="5807187" y="1753331"/>
              <a:ext cx="1084933" cy="818145"/>
            </a:xfrm>
            <a:custGeom>
              <a:avLst/>
              <a:gdLst/>
              <a:ahLst/>
              <a:cxnLst/>
              <a:rect l="l" t="t" r="r" b="b"/>
              <a:pathLst>
                <a:path w="18884" h="14241" extrusionOk="0">
                  <a:moveTo>
                    <a:pt x="1251" y="0"/>
                  </a:moveTo>
                  <a:cubicBezTo>
                    <a:pt x="560" y="0"/>
                    <a:pt x="1" y="572"/>
                    <a:pt x="1" y="1251"/>
                  </a:cubicBezTo>
                  <a:lnTo>
                    <a:pt x="1" y="12990"/>
                  </a:lnTo>
                  <a:cubicBezTo>
                    <a:pt x="1" y="13681"/>
                    <a:pt x="560" y="14240"/>
                    <a:pt x="1251" y="14240"/>
                  </a:cubicBezTo>
                  <a:lnTo>
                    <a:pt x="17634" y="14240"/>
                  </a:lnTo>
                  <a:cubicBezTo>
                    <a:pt x="18312" y="14240"/>
                    <a:pt x="18884" y="13681"/>
                    <a:pt x="18884" y="12990"/>
                  </a:cubicBezTo>
                  <a:lnTo>
                    <a:pt x="18884" y="1251"/>
                  </a:lnTo>
                  <a:cubicBezTo>
                    <a:pt x="18884" y="572"/>
                    <a:pt x="18312" y="0"/>
                    <a:pt x="176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381;p51">
              <a:extLst>
                <a:ext uri="{FF2B5EF4-FFF2-40B4-BE49-F238E27FC236}">
                  <a16:creationId xmlns:a16="http://schemas.microsoft.com/office/drawing/2014/main" id="{22285B16-A4DC-4778-97FB-5B16FA333A82}"/>
                </a:ext>
              </a:extLst>
            </p:cNvPr>
            <p:cNvSpPr/>
            <p:nvPr/>
          </p:nvSpPr>
          <p:spPr>
            <a:xfrm>
              <a:off x="5827697" y="1787515"/>
              <a:ext cx="993986" cy="749723"/>
            </a:xfrm>
            <a:custGeom>
              <a:avLst/>
              <a:gdLst/>
              <a:ahLst/>
              <a:cxnLst/>
              <a:rect l="l" t="t" r="r" b="b"/>
              <a:pathLst>
                <a:path w="17301" h="13050" extrusionOk="0">
                  <a:moveTo>
                    <a:pt x="17301" y="11907"/>
                  </a:moveTo>
                  <a:cubicBezTo>
                    <a:pt x="17301" y="12538"/>
                    <a:pt x="16801" y="13050"/>
                    <a:pt x="16158" y="13050"/>
                  </a:cubicBezTo>
                  <a:lnTo>
                    <a:pt x="1144" y="13050"/>
                  </a:lnTo>
                  <a:cubicBezTo>
                    <a:pt x="501" y="13050"/>
                    <a:pt x="1" y="12550"/>
                    <a:pt x="1" y="11907"/>
                  </a:cubicBezTo>
                  <a:lnTo>
                    <a:pt x="1" y="1144"/>
                  </a:lnTo>
                  <a:cubicBezTo>
                    <a:pt x="1" y="513"/>
                    <a:pt x="501" y="1"/>
                    <a:pt x="1144" y="1"/>
                  </a:cubicBezTo>
                  <a:lnTo>
                    <a:pt x="16158" y="1"/>
                  </a:lnTo>
                  <a:cubicBezTo>
                    <a:pt x="16801" y="1"/>
                    <a:pt x="17301" y="513"/>
                    <a:pt x="17301" y="114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382;p51">
              <a:extLst>
                <a:ext uri="{FF2B5EF4-FFF2-40B4-BE49-F238E27FC236}">
                  <a16:creationId xmlns:a16="http://schemas.microsoft.com/office/drawing/2014/main" id="{6DAD61B9-3946-4435-95B9-68499FDC7077}"/>
                </a:ext>
              </a:extLst>
            </p:cNvPr>
            <p:cNvSpPr/>
            <p:nvPr/>
          </p:nvSpPr>
          <p:spPr>
            <a:xfrm>
              <a:off x="5991897" y="2044041"/>
              <a:ext cx="554129" cy="418006"/>
            </a:xfrm>
            <a:custGeom>
              <a:avLst/>
              <a:gdLst/>
              <a:ahLst/>
              <a:cxnLst/>
              <a:rect l="l" t="t" r="r" b="b"/>
              <a:pathLst>
                <a:path w="9645" h="7276" extrusionOk="0">
                  <a:moveTo>
                    <a:pt x="9644" y="6644"/>
                  </a:moveTo>
                  <a:cubicBezTo>
                    <a:pt x="9644" y="7001"/>
                    <a:pt x="9359" y="7275"/>
                    <a:pt x="9001" y="7275"/>
                  </a:cubicBezTo>
                  <a:lnTo>
                    <a:pt x="631" y="7275"/>
                  </a:lnTo>
                  <a:cubicBezTo>
                    <a:pt x="274" y="7275"/>
                    <a:pt x="0" y="7001"/>
                    <a:pt x="0" y="6644"/>
                  </a:cubicBezTo>
                  <a:lnTo>
                    <a:pt x="0" y="644"/>
                  </a:lnTo>
                  <a:cubicBezTo>
                    <a:pt x="0" y="286"/>
                    <a:pt x="274" y="1"/>
                    <a:pt x="631" y="1"/>
                  </a:cubicBezTo>
                  <a:lnTo>
                    <a:pt x="9001" y="1"/>
                  </a:lnTo>
                  <a:cubicBezTo>
                    <a:pt x="9359" y="1"/>
                    <a:pt x="9644" y="286"/>
                    <a:pt x="9644" y="644"/>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383;p51">
              <a:extLst>
                <a:ext uri="{FF2B5EF4-FFF2-40B4-BE49-F238E27FC236}">
                  <a16:creationId xmlns:a16="http://schemas.microsoft.com/office/drawing/2014/main" id="{CC5E1F0B-3F94-4415-A19B-3FA52499322F}"/>
                </a:ext>
              </a:extLst>
            </p:cNvPr>
            <p:cNvSpPr/>
            <p:nvPr/>
          </p:nvSpPr>
          <p:spPr>
            <a:xfrm>
              <a:off x="5827697" y="1754021"/>
              <a:ext cx="1065112" cy="816767"/>
            </a:xfrm>
            <a:custGeom>
              <a:avLst/>
              <a:gdLst/>
              <a:ahLst/>
              <a:cxnLst/>
              <a:rect l="l" t="t" r="r" b="b"/>
              <a:pathLst>
                <a:path w="18539" h="14217" extrusionOk="0">
                  <a:moveTo>
                    <a:pt x="894" y="0"/>
                  </a:moveTo>
                  <a:cubicBezTo>
                    <a:pt x="549" y="0"/>
                    <a:pt x="239" y="143"/>
                    <a:pt x="1" y="381"/>
                  </a:cubicBezTo>
                  <a:cubicBezTo>
                    <a:pt x="84" y="358"/>
                    <a:pt x="179" y="346"/>
                    <a:pt x="263" y="346"/>
                  </a:cubicBezTo>
                  <a:lnTo>
                    <a:pt x="16646" y="346"/>
                  </a:lnTo>
                  <a:cubicBezTo>
                    <a:pt x="17336" y="346"/>
                    <a:pt x="17896" y="917"/>
                    <a:pt x="17896" y="1596"/>
                  </a:cubicBezTo>
                  <a:lnTo>
                    <a:pt x="17896" y="13335"/>
                  </a:lnTo>
                  <a:cubicBezTo>
                    <a:pt x="17896" y="13681"/>
                    <a:pt x="17765" y="13990"/>
                    <a:pt x="17539" y="14216"/>
                  </a:cubicBezTo>
                  <a:cubicBezTo>
                    <a:pt x="18110" y="14097"/>
                    <a:pt x="18539" y="13597"/>
                    <a:pt x="18539" y="13002"/>
                  </a:cubicBezTo>
                  <a:lnTo>
                    <a:pt x="18539" y="1251"/>
                  </a:lnTo>
                  <a:cubicBezTo>
                    <a:pt x="18527" y="560"/>
                    <a:pt x="17955" y="0"/>
                    <a:pt x="17277" y="0"/>
                  </a:cubicBez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384;p51">
              <a:extLst>
                <a:ext uri="{FF2B5EF4-FFF2-40B4-BE49-F238E27FC236}">
                  <a16:creationId xmlns:a16="http://schemas.microsoft.com/office/drawing/2014/main" id="{6CC5679C-6934-47F0-8053-9AA70DD1BA18}"/>
                </a:ext>
              </a:extLst>
            </p:cNvPr>
            <p:cNvSpPr/>
            <p:nvPr/>
          </p:nvSpPr>
          <p:spPr>
            <a:xfrm>
              <a:off x="5970008" y="2026920"/>
              <a:ext cx="554129" cy="418006"/>
            </a:xfrm>
            <a:custGeom>
              <a:avLst/>
              <a:gdLst/>
              <a:ahLst/>
              <a:cxnLst/>
              <a:rect l="l" t="t" r="r" b="b"/>
              <a:pathLst>
                <a:path w="9645" h="7276" extrusionOk="0">
                  <a:moveTo>
                    <a:pt x="643" y="1"/>
                  </a:moveTo>
                  <a:cubicBezTo>
                    <a:pt x="286" y="1"/>
                    <a:pt x="0" y="287"/>
                    <a:pt x="0" y="644"/>
                  </a:cubicBezTo>
                  <a:lnTo>
                    <a:pt x="0" y="6645"/>
                  </a:lnTo>
                  <a:cubicBezTo>
                    <a:pt x="0" y="7002"/>
                    <a:pt x="286" y="7276"/>
                    <a:pt x="643" y="7276"/>
                  </a:cubicBezTo>
                  <a:lnTo>
                    <a:pt x="9013" y="7276"/>
                  </a:lnTo>
                  <a:cubicBezTo>
                    <a:pt x="9371" y="7276"/>
                    <a:pt x="9644" y="7002"/>
                    <a:pt x="9644" y="6645"/>
                  </a:cubicBezTo>
                  <a:lnTo>
                    <a:pt x="9644" y="644"/>
                  </a:lnTo>
                  <a:cubicBezTo>
                    <a:pt x="9644" y="287"/>
                    <a:pt x="9371" y="1"/>
                    <a:pt x="9013" y="1"/>
                  </a:cubicBezTo>
                  <a:close/>
                </a:path>
              </a:pathLst>
            </a:custGeom>
            <a:solidFill>
              <a:srgbClr val="4C4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385;p51">
              <a:extLst>
                <a:ext uri="{FF2B5EF4-FFF2-40B4-BE49-F238E27FC236}">
                  <a16:creationId xmlns:a16="http://schemas.microsoft.com/office/drawing/2014/main" id="{E0A8390D-3A8C-4B2B-B099-3D368CD1A4A8}"/>
                </a:ext>
              </a:extLst>
            </p:cNvPr>
            <p:cNvSpPr/>
            <p:nvPr/>
          </p:nvSpPr>
          <p:spPr>
            <a:xfrm>
              <a:off x="5970008" y="2026920"/>
              <a:ext cx="554129" cy="418006"/>
            </a:xfrm>
            <a:custGeom>
              <a:avLst/>
              <a:gdLst/>
              <a:ahLst/>
              <a:cxnLst/>
              <a:rect l="l" t="t" r="r" b="b"/>
              <a:pathLst>
                <a:path w="9645" h="7276" extrusionOk="0">
                  <a:moveTo>
                    <a:pt x="9644" y="6645"/>
                  </a:moveTo>
                  <a:cubicBezTo>
                    <a:pt x="9644" y="7002"/>
                    <a:pt x="9371" y="7276"/>
                    <a:pt x="9013" y="7276"/>
                  </a:cubicBezTo>
                  <a:lnTo>
                    <a:pt x="643" y="7276"/>
                  </a:lnTo>
                  <a:cubicBezTo>
                    <a:pt x="286" y="7276"/>
                    <a:pt x="0" y="7002"/>
                    <a:pt x="0" y="6645"/>
                  </a:cubicBezTo>
                  <a:lnTo>
                    <a:pt x="0" y="644"/>
                  </a:lnTo>
                  <a:cubicBezTo>
                    <a:pt x="0" y="287"/>
                    <a:pt x="286" y="1"/>
                    <a:pt x="643" y="1"/>
                  </a:cubicBezTo>
                  <a:lnTo>
                    <a:pt x="9013" y="1"/>
                  </a:lnTo>
                  <a:cubicBezTo>
                    <a:pt x="9371" y="1"/>
                    <a:pt x="9644" y="287"/>
                    <a:pt x="9644" y="64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386;p51">
              <a:extLst>
                <a:ext uri="{FF2B5EF4-FFF2-40B4-BE49-F238E27FC236}">
                  <a16:creationId xmlns:a16="http://schemas.microsoft.com/office/drawing/2014/main" id="{D80969A7-B30D-414B-8EC7-B220310359C4}"/>
                </a:ext>
              </a:extLst>
            </p:cNvPr>
            <p:cNvSpPr/>
            <p:nvPr/>
          </p:nvSpPr>
          <p:spPr>
            <a:xfrm>
              <a:off x="5981613" y="2026920"/>
              <a:ext cx="542524" cy="417317"/>
            </a:xfrm>
            <a:custGeom>
              <a:avLst/>
              <a:gdLst/>
              <a:ahLst/>
              <a:cxnLst/>
              <a:rect l="l" t="t" r="r" b="b"/>
              <a:pathLst>
                <a:path w="9443" h="7264" extrusionOk="0">
                  <a:moveTo>
                    <a:pt x="441" y="1"/>
                  </a:moveTo>
                  <a:cubicBezTo>
                    <a:pt x="263" y="1"/>
                    <a:pt x="96" y="72"/>
                    <a:pt x="1" y="191"/>
                  </a:cubicBezTo>
                  <a:cubicBezTo>
                    <a:pt x="36" y="180"/>
                    <a:pt x="84" y="180"/>
                    <a:pt x="132" y="180"/>
                  </a:cubicBezTo>
                  <a:lnTo>
                    <a:pt x="8490" y="180"/>
                  </a:lnTo>
                  <a:cubicBezTo>
                    <a:pt x="8847" y="180"/>
                    <a:pt x="9133" y="465"/>
                    <a:pt x="9133" y="822"/>
                  </a:cubicBezTo>
                  <a:lnTo>
                    <a:pt x="9133" y="6823"/>
                  </a:lnTo>
                  <a:cubicBezTo>
                    <a:pt x="9133" y="7002"/>
                    <a:pt x="9061" y="7145"/>
                    <a:pt x="8942" y="7264"/>
                  </a:cubicBezTo>
                  <a:cubicBezTo>
                    <a:pt x="9228" y="7204"/>
                    <a:pt x="9442" y="6954"/>
                    <a:pt x="9442" y="6645"/>
                  </a:cubicBezTo>
                  <a:lnTo>
                    <a:pt x="9442" y="644"/>
                  </a:lnTo>
                  <a:cubicBezTo>
                    <a:pt x="9442" y="287"/>
                    <a:pt x="9169" y="1"/>
                    <a:pt x="88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387;p51">
              <a:extLst>
                <a:ext uri="{FF2B5EF4-FFF2-40B4-BE49-F238E27FC236}">
                  <a16:creationId xmlns:a16="http://schemas.microsoft.com/office/drawing/2014/main" id="{DB40C54E-D6E9-44FD-BE41-DEFDAF179FC3}"/>
                </a:ext>
              </a:extLst>
            </p:cNvPr>
            <p:cNvSpPr/>
            <p:nvPr/>
          </p:nvSpPr>
          <p:spPr>
            <a:xfrm>
              <a:off x="5496655" y="2865556"/>
              <a:ext cx="35621" cy="1687536"/>
            </a:xfrm>
            <a:custGeom>
              <a:avLst/>
              <a:gdLst/>
              <a:ahLst/>
              <a:cxnLst/>
              <a:rect l="l" t="t" r="r" b="b"/>
              <a:pathLst>
                <a:path w="620" h="29374" extrusionOk="0">
                  <a:moveTo>
                    <a:pt x="310" y="1"/>
                  </a:moveTo>
                  <a:cubicBezTo>
                    <a:pt x="143" y="1"/>
                    <a:pt x="0" y="144"/>
                    <a:pt x="0" y="322"/>
                  </a:cubicBezTo>
                  <a:lnTo>
                    <a:pt x="0" y="29052"/>
                  </a:lnTo>
                  <a:cubicBezTo>
                    <a:pt x="0" y="29219"/>
                    <a:pt x="131" y="29374"/>
                    <a:pt x="310" y="29374"/>
                  </a:cubicBezTo>
                  <a:cubicBezTo>
                    <a:pt x="476" y="29374"/>
                    <a:pt x="619" y="29231"/>
                    <a:pt x="619" y="29052"/>
                  </a:cubicBezTo>
                  <a:lnTo>
                    <a:pt x="619" y="322"/>
                  </a:lnTo>
                  <a:cubicBezTo>
                    <a:pt x="619" y="156"/>
                    <a:pt x="488" y="1"/>
                    <a:pt x="3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388;p51">
              <a:extLst>
                <a:ext uri="{FF2B5EF4-FFF2-40B4-BE49-F238E27FC236}">
                  <a16:creationId xmlns:a16="http://schemas.microsoft.com/office/drawing/2014/main" id="{1B46BB20-2C4E-4229-AA95-E6AF5CB8C1B3}"/>
                </a:ext>
              </a:extLst>
            </p:cNvPr>
            <p:cNvSpPr/>
            <p:nvPr/>
          </p:nvSpPr>
          <p:spPr>
            <a:xfrm>
              <a:off x="5812645" y="2865556"/>
              <a:ext cx="36310" cy="1687536"/>
            </a:xfrm>
            <a:custGeom>
              <a:avLst/>
              <a:gdLst/>
              <a:ahLst/>
              <a:cxnLst/>
              <a:rect l="l" t="t" r="r" b="b"/>
              <a:pathLst>
                <a:path w="632" h="29374" extrusionOk="0">
                  <a:moveTo>
                    <a:pt x="310" y="1"/>
                  </a:moveTo>
                  <a:cubicBezTo>
                    <a:pt x="156" y="1"/>
                    <a:pt x="1" y="144"/>
                    <a:pt x="1" y="322"/>
                  </a:cubicBezTo>
                  <a:lnTo>
                    <a:pt x="1" y="29052"/>
                  </a:lnTo>
                  <a:cubicBezTo>
                    <a:pt x="1" y="29219"/>
                    <a:pt x="132" y="29374"/>
                    <a:pt x="310" y="29374"/>
                  </a:cubicBezTo>
                  <a:cubicBezTo>
                    <a:pt x="477" y="29374"/>
                    <a:pt x="632" y="29231"/>
                    <a:pt x="632" y="29052"/>
                  </a:cubicBezTo>
                  <a:lnTo>
                    <a:pt x="632" y="322"/>
                  </a:lnTo>
                  <a:cubicBezTo>
                    <a:pt x="632" y="156"/>
                    <a:pt x="501" y="1"/>
                    <a:pt x="3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389;p51">
              <a:extLst>
                <a:ext uri="{FF2B5EF4-FFF2-40B4-BE49-F238E27FC236}">
                  <a16:creationId xmlns:a16="http://schemas.microsoft.com/office/drawing/2014/main" id="{AC41170E-A4BC-4851-8F02-00ED60305CE1}"/>
                </a:ext>
              </a:extLst>
            </p:cNvPr>
            <p:cNvSpPr/>
            <p:nvPr/>
          </p:nvSpPr>
          <p:spPr>
            <a:xfrm>
              <a:off x="9554424" y="2865556"/>
              <a:ext cx="36310" cy="1687536"/>
            </a:xfrm>
            <a:custGeom>
              <a:avLst/>
              <a:gdLst/>
              <a:ahLst/>
              <a:cxnLst/>
              <a:rect l="l" t="t" r="r" b="b"/>
              <a:pathLst>
                <a:path w="632" h="29374" extrusionOk="0">
                  <a:moveTo>
                    <a:pt x="322" y="1"/>
                  </a:moveTo>
                  <a:cubicBezTo>
                    <a:pt x="155" y="1"/>
                    <a:pt x="0" y="144"/>
                    <a:pt x="0" y="322"/>
                  </a:cubicBezTo>
                  <a:lnTo>
                    <a:pt x="0" y="29052"/>
                  </a:lnTo>
                  <a:cubicBezTo>
                    <a:pt x="0" y="29219"/>
                    <a:pt x="143" y="29374"/>
                    <a:pt x="322" y="29374"/>
                  </a:cubicBezTo>
                  <a:cubicBezTo>
                    <a:pt x="476" y="29374"/>
                    <a:pt x="631" y="29231"/>
                    <a:pt x="631" y="29052"/>
                  </a:cubicBezTo>
                  <a:lnTo>
                    <a:pt x="631" y="322"/>
                  </a:lnTo>
                  <a:cubicBezTo>
                    <a:pt x="631" y="156"/>
                    <a:pt x="500" y="1"/>
                    <a:pt x="3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390;p51">
              <a:extLst>
                <a:ext uri="{FF2B5EF4-FFF2-40B4-BE49-F238E27FC236}">
                  <a16:creationId xmlns:a16="http://schemas.microsoft.com/office/drawing/2014/main" id="{7CB6B099-E1AD-48AA-ACB6-3F409A51E78B}"/>
                </a:ext>
              </a:extLst>
            </p:cNvPr>
            <p:cNvSpPr/>
            <p:nvPr/>
          </p:nvSpPr>
          <p:spPr>
            <a:xfrm>
              <a:off x="9875240" y="2865556"/>
              <a:ext cx="36310" cy="1687536"/>
            </a:xfrm>
            <a:custGeom>
              <a:avLst/>
              <a:gdLst/>
              <a:ahLst/>
              <a:cxnLst/>
              <a:rect l="l" t="t" r="r" b="b"/>
              <a:pathLst>
                <a:path w="632" h="29374" extrusionOk="0">
                  <a:moveTo>
                    <a:pt x="310" y="1"/>
                  </a:moveTo>
                  <a:cubicBezTo>
                    <a:pt x="155" y="1"/>
                    <a:pt x="0" y="144"/>
                    <a:pt x="0" y="322"/>
                  </a:cubicBezTo>
                  <a:lnTo>
                    <a:pt x="0" y="29052"/>
                  </a:lnTo>
                  <a:cubicBezTo>
                    <a:pt x="0" y="29219"/>
                    <a:pt x="131" y="29374"/>
                    <a:pt x="310" y="29374"/>
                  </a:cubicBezTo>
                  <a:cubicBezTo>
                    <a:pt x="476" y="29374"/>
                    <a:pt x="631" y="29231"/>
                    <a:pt x="631" y="29052"/>
                  </a:cubicBezTo>
                  <a:lnTo>
                    <a:pt x="631" y="322"/>
                  </a:lnTo>
                  <a:cubicBezTo>
                    <a:pt x="631" y="156"/>
                    <a:pt x="488" y="1"/>
                    <a:pt x="3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391;p51">
              <a:extLst>
                <a:ext uri="{FF2B5EF4-FFF2-40B4-BE49-F238E27FC236}">
                  <a16:creationId xmlns:a16="http://schemas.microsoft.com/office/drawing/2014/main" id="{72F3843B-03C4-421A-804F-225C76ACAB8F}"/>
                </a:ext>
              </a:extLst>
            </p:cNvPr>
            <p:cNvSpPr/>
            <p:nvPr/>
          </p:nvSpPr>
          <p:spPr>
            <a:xfrm>
              <a:off x="5368018" y="2836198"/>
              <a:ext cx="4609184" cy="60208"/>
            </a:xfrm>
            <a:custGeom>
              <a:avLst/>
              <a:gdLst/>
              <a:ahLst/>
              <a:cxnLst/>
              <a:rect l="l" t="t" r="r" b="b"/>
              <a:pathLst>
                <a:path w="80226" h="1048" extrusionOk="0">
                  <a:moveTo>
                    <a:pt x="1" y="0"/>
                  </a:moveTo>
                  <a:cubicBezTo>
                    <a:pt x="1" y="572"/>
                    <a:pt x="477" y="1048"/>
                    <a:pt x="1060" y="1048"/>
                  </a:cubicBezTo>
                  <a:lnTo>
                    <a:pt x="79165" y="1048"/>
                  </a:lnTo>
                  <a:cubicBezTo>
                    <a:pt x="79749" y="1048"/>
                    <a:pt x="80225" y="572"/>
                    <a:pt x="802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392;p51">
              <a:extLst>
                <a:ext uri="{FF2B5EF4-FFF2-40B4-BE49-F238E27FC236}">
                  <a16:creationId xmlns:a16="http://schemas.microsoft.com/office/drawing/2014/main" id="{D1C5F27D-6AD6-4A4D-A1A2-4B37AF0D37A0}"/>
                </a:ext>
              </a:extLst>
            </p:cNvPr>
            <p:cNvSpPr/>
            <p:nvPr/>
          </p:nvSpPr>
          <p:spPr>
            <a:xfrm>
              <a:off x="6079455" y="2202036"/>
              <a:ext cx="491851" cy="634133"/>
            </a:xfrm>
            <a:custGeom>
              <a:avLst/>
              <a:gdLst/>
              <a:ahLst/>
              <a:cxnLst/>
              <a:rect l="l" t="t" r="r" b="b"/>
              <a:pathLst>
                <a:path w="8561" h="11038" extrusionOk="0">
                  <a:moveTo>
                    <a:pt x="0" y="1"/>
                  </a:moveTo>
                  <a:cubicBezTo>
                    <a:pt x="0" y="1"/>
                    <a:pt x="84" y="11038"/>
                    <a:pt x="1762" y="11038"/>
                  </a:cubicBezTo>
                  <a:lnTo>
                    <a:pt x="8561" y="11038"/>
                  </a:lnTo>
                  <a:lnTo>
                    <a:pt x="8561" y="10586"/>
                  </a:lnTo>
                  <a:cubicBezTo>
                    <a:pt x="8561" y="10586"/>
                    <a:pt x="6549" y="10562"/>
                    <a:pt x="6144" y="10407"/>
                  </a:cubicBezTo>
                  <a:cubicBezTo>
                    <a:pt x="5751" y="10264"/>
                    <a:pt x="4775" y="9109"/>
                    <a:pt x="4775" y="1"/>
                  </a:cubicBezTo>
                  <a:close/>
                </a:path>
              </a:pathLst>
            </a:custGeom>
            <a:solidFill>
              <a:srgbClr val="4949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393;p51">
              <a:extLst>
                <a:ext uri="{FF2B5EF4-FFF2-40B4-BE49-F238E27FC236}">
                  <a16:creationId xmlns:a16="http://schemas.microsoft.com/office/drawing/2014/main" id="{FD9C60F2-8D7C-492D-B856-0CEE0BDCB10E}"/>
                </a:ext>
              </a:extLst>
            </p:cNvPr>
            <p:cNvSpPr/>
            <p:nvPr/>
          </p:nvSpPr>
          <p:spPr>
            <a:xfrm>
              <a:off x="6079455" y="2202036"/>
              <a:ext cx="492540" cy="634133"/>
            </a:xfrm>
            <a:custGeom>
              <a:avLst/>
              <a:gdLst/>
              <a:ahLst/>
              <a:cxnLst/>
              <a:rect l="l" t="t" r="r" b="b"/>
              <a:pathLst>
                <a:path w="8573" h="11038" extrusionOk="0">
                  <a:moveTo>
                    <a:pt x="0" y="1"/>
                  </a:moveTo>
                  <a:lnTo>
                    <a:pt x="4334" y="203"/>
                  </a:lnTo>
                  <a:cubicBezTo>
                    <a:pt x="4334" y="9574"/>
                    <a:pt x="5299" y="10764"/>
                    <a:pt x="5703" y="10919"/>
                  </a:cubicBezTo>
                  <a:cubicBezTo>
                    <a:pt x="5834" y="10955"/>
                    <a:pt x="6144" y="11002"/>
                    <a:pt x="6501" y="11038"/>
                  </a:cubicBezTo>
                  <a:lnTo>
                    <a:pt x="8573" y="11038"/>
                  </a:lnTo>
                  <a:lnTo>
                    <a:pt x="8573" y="10586"/>
                  </a:lnTo>
                  <a:cubicBezTo>
                    <a:pt x="8573" y="10586"/>
                    <a:pt x="6573" y="10562"/>
                    <a:pt x="6168" y="10407"/>
                  </a:cubicBezTo>
                  <a:cubicBezTo>
                    <a:pt x="5763" y="10264"/>
                    <a:pt x="4799" y="9109"/>
                    <a:pt x="4799" y="1"/>
                  </a:cubicBez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394;p51">
              <a:extLst>
                <a:ext uri="{FF2B5EF4-FFF2-40B4-BE49-F238E27FC236}">
                  <a16:creationId xmlns:a16="http://schemas.microsoft.com/office/drawing/2014/main" id="{DD53C354-9B42-4B84-9B0B-75A58C142C4A}"/>
                </a:ext>
              </a:extLst>
            </p:cNvPr>
            <p:cNvSpPr/>
            <p:nvPr/>
          </p:nvSpPr>
          <p:spPr>
            <a:xfrm>
              <a:off x="7238908" y="2765014"/>
              <a:ext cx="1078096" cy="71181"/>
            </a:xfrm>
            <a:custGeom>
              <a:avLst/>
              <a:gdLst/>
              <a:ahLst/>
              <a:cxnLst/>
              <a:rect l="l" t="t" r="r" b="b"/>
              <a:pathLst>
                <a:path w="18765" h="1239" extrusionOk="0">
                  <a:moveTo>
                    <a:pt x="0" y="1"/>
                  </a:moveTo>
                  <a:lnTo>
                    <a:pt x="0" y="1239"/>
                  </a:lnTo>
                  <a:lnTo>
                    <a:pt x="18765" y="1239"/>
                  </a:lnTo>
                  <a:lnTo>
                    <a:pt x="18765" y="1"/>
                  </a:lnTo>
                  <a:close/>
                </a:path>
              </a:pathLst>
            </a:custGeom>
            <a:solidFill>
              <a:srgbClr val="7777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395;p51">
              <a:extLst>
                <a:ext uri="{FF2B5EF4-FFF2-40B4-BE49-F238E27FC236}">
                  <a16:creationId xmlns:a16="http://schemas.microsoft.com/office/drawing/2014/main" id="{2A9C355D-CDCB-4465-AE3C-38F16AD2952D}"/>
                </a:ext>
              </a:extLst>
            </p:cNvPr>
            <p:cNvSpPr/>
            <p:nvPr/>
          </p:nvSpPr>
          <p:spPr>
            <a:xfrm>
              <a:off x="7238908" y="2765014"/>
              <a:ext cx="1078096" cy="71181"/>
            </a:xfrm>
            <a:custGeom>
              <a:avLst/>
              <a:gdLst/>
              <a:ahLst/>
              <a:cxnLst/>
              <a:rect l="l" t="t" r="r" b="b"/>
              <a:pathLst>
                <a:path w="18765" h="1239" extrusionOk="0">
                  <a:moveTo>
                    <a:pt x="0" y="1"/>
                  </a:moveTo>
                  <a:lnTo>
                    <a:pt x="18765" y="1"/>
                  </a:lnTo>
                  <a:lnTo>
                    <a:pt x="18765" y="1239"/>
                  </a:lnTo>
                  <a:lnTo>
                    <a:pt x="0" y="1239"/>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396;p51">
              <a:extLst>
                <a:ext uri="{FF2B5EF4-FFF2-40B4-BE49-F238E27FC236}">
                  <a16:creationId xmlns:a16="http://schemas.microsoft.com/office/drawing/2014/main" id="{519054E3-0F55-4F75-9470-9AE97F18CC0D}"/>
                </a:ext>
              </a:extLst>
            </p:cNvPr>
            <p:cNvSpPr/>
            <p:nvPr/>
          </p:nvSpPr>
          <p:spPr>
            <a:xfrm>
              <a:off x="7288834" y="2735598"/>
              <a:ext cx="986459" cy="29472"/>
            </a:xfrm>
            <a:custGeom>
              <a:avLst/>
              <a:gdLst/>
              <a:ahLst/>
              <a:cxnLst/>
              <a:rect l="l" t="t" r="r" b="b"/>
              <a:pathLst>
                <a:path w="17170" h="513" extrusionOk="0">
                  <a:moveTo>
                    <a:pt x="1" y="1"/>
                  </a:moveTo>
                  <a:lnTo>
                    <a:pt x="1" y="513"/>
                  </a:lnTo>
                  <a:lnTo>
                    <a:pt x="17169" y="513"/>
                  </a:lnTo>
                  <a:lnTo>
                    <a:pt x="171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397;p51">
              <a:extLst>
                <a:ext uri="{FF2B5EF4-FFF2-40B4-BE49-F238E27FC236}">
                  <a16:creationId xmlns:a16="http://schemas.microsoft.com/office/drawing/2014/main" id="{D172545A-A838-4DA7-A217-B6A32E00AD3E}"/>
                </a:ext>
              </a:extLst>
            </p:cNvPr>
            <p:cNvSpPr/>
            <p:nvPr/>
          </p:nvSpPr>
          <p:spPr>
            <a:xfrm>
              <a:off x="6848287" y="2721637"/>
              <a:ext cx="320872" cy="114555"/>
            </a:xfrm>
            <a:custGeom>
              <a:avLst/>
              <a:gdLst/>
              <a:ahLst/>
              <a:cxnLst/>
              <a:rect l="l" t="t" r="r" b="b"/>
              <a:pathLst>
                <a:path w="5585" h="1994" extrusionOk="0">
                  <a:moveTo>
                    <a:pt x="3160" y="1"/>
                  </a:moveTo>
                  <a:cubicBezTo>
                    <a:pt x="3097" y="1"/>
                    <a:pt x="3032" y="2"/>
                    <a:pt x="2966" y="6"/>
                  </a:cubicBezTo>
                  <a:cubicBezTo>
                    <a:pt x="537" y="125"/>
                    <a:pt x="1" y="1994"/>
                    <a:pt x="1" y="1994"/>
                  </a:cubicBezTo>
                  <a:lnTo>
                    <a:pt x="5585" y="1994"/>
                  </a:lnTo>
                  <a:cubicBezTo>
                    <a:pt x="5585" y="1994"/>
                    <a:pt x="5394" y="1"/>
                    <a:pt x="31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398;p51">
              <a:extLst>
                <a:ext uri="{FF2B5EF4-FFF2-40B4-BE49-F238E27FC236}">
                  <a16:creationId xmlns:a16="http://schemas.microsoft.com/office/drawing/2014/main" id="{CB58EBAB-56BC-48CA-957D-078D385BCC10}"/>
                </a:ext>
              </a:extLst>
            </p:cNvPr>
            <p:cNvSpPr/>
            <p:nvPr/>
          </p:nvSpPr>
          <p:spPr>
            <a:xfrm>
              <a:off x="6848287" y="2687051"/>
              <a:ext cx="328398" cy="149140"/>
            </a:xfrm>
            <a:custGeom>
              <a:avLst/>
              <a:gdLst/>
              <a:ahLst/>
              <a:cxnLst/>
              <a:rect l="l" t="t" r="r" b="b"/>
              <a:pathLst>
                <a:path w="5716" h="2596" extrusionOk="0">
                  <a:moveTo>
                    <a:pt x="3132" y="0"/>
                  </a:moveTo>
                  <a:cubicBezTo>
                    <a:pt x="537" y="0"/>
                    <a:pt x="1" y="2596"/>
                    <a:pt x="1" y="2596"/>
                  </a:cubicBezTo>
                  <a:cubicBezTo>
                    <a:pt x="519" y="1096"/>
                    <a:pt x="1773" y="908"/>
                    <a:pt x="2368" y="908"/>
                  </a:cubicBezTo>
                  <a:cubicBezTo>
                    <a:pt x="2567" y="908"/>
                    <a:pt x="2692" y="929"/>
                    <a:pt x="2692" y="929"/>
                  </a:cubicBezTo>
                  <a:cubicBezTo>
                    <a:pt x="2692" y="929"/>
                    <a:pt x="2704" y="2513"/>
                    <a:pt x="3275" y="2513"/>
                  </a:cubicBezTo>
                  <a:cubicBezTo>
                    <a:pt x="3835" y="2513"/>
                    <a:pt x="4121" y="727"/>
                    <a:pt x="4121" y="727"/>
                  </a:cubicBezTo>
                  <a:cubicBezTo>
                    <a:pt x="4121" y="727"/>
                    <a:pt x="4829" y="1227"/>
                    <a:pt x="5219" y="1227"/>
                  </a:cubicBezTo>
                  <a:cubicBezTo>
                    <a:pt x="5267" y="1227"/>
                    <a:pt x="5310" y="1220"/>
                    <a:pt x="5347" y="1203"/>
                  </a:cubicBezTo>
                  <a:cubicBezTo>
                    <a:pt x="5549" y="1108"/>
                    <a:pt x="5716" y="0"/>
                    <a:pt x="3132"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399;p51">
              <a:extLst>
                <a:ext uri="{FF2B5EF4-FFF2-40B4-BE49-F238E27FC236}">
                  <a16:creationId xmlns:a16="http://schemas.microsoft.com/office/drawing/2014/main" id="{0FDD0F93-5C27-405D-978F-3CA77C1FFF32}"/>
                </a:ext>
              </a:extLst>
            </p:cNvPr>
            <p:cNvSpPr/>
            <p:nvPr/>
          </p:nvSpPr>
          <p:spPr>
            <a:xfrm>
              <a:off x="8424000" y="2671273"/>
              <a:ext cx="320879" cy="180721"/>
            </a:xfrm>
            <a:custGeom>
              <a:avLst/>
              <a:gdLst/>
              <a:ahLst/>
              <a:cxnLst/>
              <a:rect l="l" t="t" r="r" b="b"/>
              <a:pathLst>
                <a:path w="6914" h="3894" extrusionOk="0">
                  <a:moveTo>
                    <a:pt x="2657" y="1"/>
                  </a:moveTo>
                  <a:cubicBezTo>
                    <a:pt x="2326" y="1"/>
                    <a:pt x="2027" y="54"/>
                    <a:pt x="1786" y="179"/>
                  </a:cubicBezTo>
                  <a:cubicBezTo>
                    <a:pt x="321" y="929"/>
                    <a:pt x="0" y="2751"/>
                    <a:pt x="0" y="2751"/>
                  </a:cubicBezTo>
                  <a:lnTo>
                    <a:pt x="798" y="2762"/>
                  </a:lnTo>
                  <a:cubicBezTo>
                    <a:pt x="1155" y="2500"/>
                    <a:pt x="1881" y="1524"/>
                    <a:pt x="1881" y="1524"/>
                  </a:cubicBezTo>
                  <a:cubicBezTo>
                    <a:pt x="1881" y="1524"/>
                    <a:pt x="2179" y="3894"/>
                    <a:pt x="2584" y="3894"/>
                  </a:cubicBezTo>
                  <a:cubicBezTo>
                    <a:pt x="2848" y="3894"/>
                    <a:pt x="3064" y="2796"/>
                    <a:pt x="3177" y="2080"/>
                  </a:cubicBezTo>
                  <a:lnTo>
                    <a:pt x="3177" y="2080"/>
                  </a:lnTo>
                  <a:cubicBezTo>
                    <a:pt x="3121" y="2666"/>
                    <a:pt x="3123" y="3467"/>
                    <a:pt x="3559" y="3467"/>
                  </a:cubicBezTo>
                  <a:cubicBezTo>
                    <a:pt x="3571" y="3467"/>
                    <a:pt x="3583" y="3466"/>
                    <a:pt x="3596" y="3465"/>
                  </a:cubicBezTo>
                  <a:cubicBezTo>
                    <a:pt x="4322" y="3393"/>
                    <a:pt x="4132" y="1489"/>
                    <a:pt x="4131" y="1488"/>
                  </a:cubicBezTo>
                  <a:lnTo>
                    <a:pt x="4131" y="1488"/>
                  </a:lnTo>
                  <a:cubicBezTo>
                    <a:pt x="4132" y="1489"/>
                    <a:pt x="4702" y="3702"/>
                    <a:pt x="5325" y="3702"/>
                  </a:cubicBezTo>
                  <a:cubicBezTo>
                    <a:pt x="5387" y="3702"/>
                    <a:pt x="5450" y="3680"/>
                    <a:pt x="5513" y="3632"/>
                  </a:cubicBezTo>
                  <a:cubicBezTo>
                    <a:pt x="6191" y="3096"/>
                    <a:pt x="4822" y="1036"/>
                    <a:pt x="4822" y="1036"/>
                  </a:cubicBezTo>
                  <a:lnTo>
                    <a:pt x="4822" y="1036"/>
                  </a:lnTo>
                  <a:cubicBezTo>
                    <a:pt x="4822" y="1036"/>
                    <a:pt x="6294" y="2006"/>
                    <a:pt x="6764" y="2006"/>
                  </a:cubicBezTo>
                  <a:cubicBezTo>
                    <a:pt x="6859" y="2006"/>
                    <a:pt x="6914" y="1966"/>
                    <a:pt x="6906" y="1869"/>
                  </a:cubicBezTo>
                  <a:cubicBezTo>
                    <a:pt x="6876" y="1401"/>
                    <a:pt x="4347" y="1"/>
                    <a:pt x="2657"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Title 1">
            <a:extLst>
              <a:ext uri="{FF2B5EF4-FFF2-40B4-BE49-F238E27FC236}">
                <a16:creationId xmlns:a16="http://schemas.microsoft.com/office/drawing/2014/main" id="{819F8513-F3C5-4DEE-A337-F3584E00DDF0}"/>
              </a:ext>
            </a:extLst>
          </p:cNvPr>
          <p:cNvSpPr>
            <a:spLocks noGrp="1"/>
          </p:cNvSpPr>
          <p:nvPr>
            <p:ph type="title"/>
          </p:nvPr>
        </p:nvSpPr>
        <p:spPr>
          <a:xfrm>
            <a:off x="4110781" y="565726"/>
            <a:ext cx="4565440" cy="4060061"/>
          </a:xfrm>
        </p:spPr>
        <p:txBody>
          <a:bodyPr/>
          <a:lstStyle/>
          <a:p>
            <a:r>
              <a:rPr lang="en-US" sz="2000" dirty="0">
                <a:latin typeface="PT Sans"/>
              </a:rPr>
              <a:t>The Department of Biological Sciences offers peer tutoring for all core courses in the biological sciences, and for many biology electives. The Biology Learning Center in BS011, located in the basement near the department’s key teaching labs, is directed by a senior lecturer in the Department.</a:t>
            </a:r>
            <a:br>
              <a:rPr lang="en-US" sz="2000" dirty="0">
                <a:latin typeface="PT Sans"/>
              </a:rPr>
            </a:br>
            <a:br>
              <a:rPr lang="en-US" sz="2000" dirty="0">
                <a:latin typeface="PT Sans"/>
              </a:rPr>
            </a:br>
            <a:r>
              <a:rPr lang="en-US" sz="1600" dirty="0">
                <a:latin typeface="PT Sans"/>
              </a:rPr>
              <a:t>Chemistry Tutorial Center- </a:t>
            </a:r>
            <a:r>
              <a:rPr lang="en-US" sz="1600" dirty="0">
                <a:latin typeface="PT Sans"/>
                <a:hlinkClick r:id="rId2"/>
              </a:rPr>
              <a:t>http://chemistry.umbc.edu/overview/chemistry-tutorial-center/</a:t>
            </a:r>
            <a:endParaRPr lang="en-US" sz="2000" dirty="0">
              <a:latin typeface="PT Sans"/>
            </a:endParaRPr>
          </a:p>
        </p:txBody>
      </p:sp>
      <p:sp>
        <p:nvSpPr>
          <p:cNvPr id="73" name="Google Shape;699;p37">
            <a:extLst>
              <a:ext uri="{FF2B5EF4-FFF2-40B4-BE49-F238E27FC236}">
                <a16:creationId xmlns:a16="http://schemas.microsoft.com/office/drawing/2014/main" id="{353A55BD-0872-4773-BB58-B60C2108E3BF}"/>
              </a:ext>
            </a:extLst>
          </p:cNvPr>
          <p:cNvSpPr/>
          <p:nvPr/>
        </p:nvSpPr>
        <p:spPr>
          <a:xfrm flipH="1">
            <a:off x="631247" y="499141"/>
            <a:ext cx="2720308" cy="57262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74" name="TextBox 73">
            <a:extLst>
              <a:ext uri="{FF2B5EF4-FFF2-40B4-BE49-F238E27FC236}">
                <a16:creationId xmlns:a16="http://schemas.microsoft.com/office/drawing/2014/main" id="{E0449E87-B7B9-4C80-B03E-AE023D9ADA13}"/>
              </a:ext>
            </a:extLst>
          </p:cNvPr>
          <p:cNvSpPr txBox="1"/>
          <p:nvPr/>
        </p:nvSpPr>
        <p:spPr>
          <a:xfrm>
            <a:off x="1069521" y="543255"/>
            <a:ext cx="2429098" cy="461665"/>
          </a:xfrm>
          <a:prstGeom prst="rect">
            <a:avLst/>
          </a:prstGeom>
          <a:noFill/>
        </p:spPr>
        <p:txBody>
          <a:bodyPr wrap="square" rtlCol="0">
            <a:spAutoFit/>
          </a:bodyPr>
          <a:lstStyle/>
          <a:p>
            <a:r>
              <a:rPr lang="en-US" sz="2400" dirty="0">
                <a:solidFill>
                  <a:schemeClr val="bg2">
                    <a:lumMod val="75000"/>
                  </a:schemeClr>
                </a:solidFill>
                <a:latin typeface="PT Sans"/>
              </a:rPr>
              <a:t>Biology Center</a:t>
            </a:r>
          </a:p>
        </p:txBody>
      </p:sp>
    </p:spTree>
    <p:extLst>
      <p:ext uri="{BB962C8B-B14F-4D97-AF65-F5344CB8AC3E}">
        <p14:creationId xmlns:p14="http://schemas.microsoft.com/office/powerpoint/2010/main" val="549874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79"/>
        <p:cNvGrpSpPr/>
        <p:nvPr/>
      </p:nvGrpSpPr>
      <p:grpSpPr>
        <a:xfrm>
          <a:off x="0" y="0"/>
          <a:ext cx="0" cy="0"/>
          <a:chOff x="0" y="0"/>
          <a:chExt cx="0" cy="0"/>
        </a:xfrm>
      </p:grpSpPr>
      <p:sp>
        <p:nvSpPr>
          <p:cNvPr id="780" name="Google Shape;780;p39"/>
          <p:cNvSpPr/>
          <p:nvPr/>
        </p:nvSpPr>
        <p:spPr>
          <a:xfrm flipH="1">
            <a:off x="495224" y="445025"/>
            <a:ext cx="4253252" cy="572700"/>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1" name="Google Shape;781;p39"/>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Math and Science Tutoring</a:t>
            </a:r>
            <a:endParaRPr dirty="0"/>
          </a:p>
        </p:txBody>
      </p:sp>
      <p:sp>
        <p:nvSpPr>
          <p:cNvPr id="782" name="Google Shape;782;p39"/>
          <p:cNvSpPr txBox="1">
            <a:spLocks noGrp="1"/>
          </p:cNvSpPr>
          <p:nvPr>
            <p:ph type="title" idx="2"/>
          </p:nvPr>
        </p:nvSpPr>
        <p:spPr>
          <a:xfrm>
            <a:off x="2002949" y="1790213"/>
            <a:ext cx="2418933" cy="370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W</a:t>
            </a:r>
            <a:r>
              <a:rPr lang="en" dirty="0"/>
              <a:t>here is it located?</a:t>
            </a:r>
            <a:endParaRPr dirty="0"/>
          </a:p>
        </p:txBody>
      </p:sp>
      <p:sp>
        <p:nvSpPr>
          <p:cNvPr id="783" name="Google Shape;783;p39"/>
          <p:cNvSpPr txBox="1">
            <a:spLocks noGrp="1"/>
          </p:cNvSpPr>
          <p:nvPr>
            <p:ph type="subTitle" idx="1"/>
          </p:nvPr>
        </p:nvSpPr>
        <p:spPr>
          <a:xfrm>
            <a:off x="2002950" y="2125878"/>
            <a:ext cx="2009400" cy="776700"/>
          </a:xfrm>
          <a:prstGeom prst="rect">
            <a:avLst/>
          </a:prstGeom>
        </p:spPr>
        <p:txBody>
          <a:bodyPr spcFirstLastPara="1" wrap="square" lIns="90000" tIns="91425" rIns="90000" bIns="91425" anchor="ctr" anchorCtr="0">
            <a:noAutofit/>
          </a:bodyPr>
          <a:lstStyle/>
          <a:p>
            <a:pPr marL="0" lvl="0" indent="0" algn="l" rtl="0">
              <a:spcBef>
                <a:spcPts val="0"/>
              </a:spcBef>
              <a:spcAft>
                <a:spcPts val="0"/>
              </a:spcAft>
              <a:buNone/>
            </a:pPr>
            <a:r>
              <a:rPr lang="en-US" dirty="0"/>
              <a:t>First floor of the Library </a:t>
            </a:r>
            <a:endParaRPr dirty="0"/>
          </a:p>
        </p:txBody>
      </p:sp>
      <p:sp>
        <p:nvSpPr>
          <p:cNvPr id="784" name="Google Shape;784;p39"/>
          <p:cNvSpPr txBox="1">
            <a:spLocks noGrp="1"/>
          </p:cNvSpPr>
          <p:nvPr>
            <p:ph type="title" idx="3"/>
          </p:nvPr>
        </p:nvSpPr>
        <p:spPr>
          <a:xfrm>
            <a:off x="6414582" y="1476299"/>
            <a:ext cx="2667946" cy="370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Who can use the center?</a:t>
            </a:r>
            <a:endParaRPr dirty="0"/>
          </a:p>
        </p:txBody>
      </p:sp>
      <p:sp>
        <p:nvSpPr>
          <p:cNvPr id="785" name="Google Shape;785;p39"/>
          <p:cNvSpPr txBox="1">
            <a:spLocks noGrp="1"/>
          </p:cNvSpPr>
          <p:nvPr>
            <p:ph type="subTitle" idx="4"/>
          </p:nvPr>
        </p:nvSpPr>
        <p:spPr>
          <a:xfrm>
            <a:off x="6414598" y="2129575"/>
            <a:ext cx="2591088" cy="776700"/>
          </a:xfrm>
          <a:prstGeom prst="rect">
            <a:avLst/>
          </a:prstGeom>
        </p:spPr>
        <p:txBody>
          <a:bodyPr spcFirstLastPara="1" wrap="square" lIns="90000" tIns="91425" rIns="90000" bIns="91425" anchor="ctr" anchorCtr="0">
            <a:noAutofit/>
          </a:bodyPr>
          <a:lstStyle/>
          <a:p>
            <a:pPr marL="0" lvl="0" indent="0" algn="l" rtl="0">
              <a:spcBef>
                <a:spcPts val="0"/>
              </a:spcBef>
              <a:spcAft>
                <a:spcPts val="0"/>
              </a:spcAft>
              <a:buNone/>
            </a:pPr>
            <a:r>
              <a:rPr lang="en-US" dirty="0"/>
              <a:t>Students who have </a:t>
            </a:r>
            <a:r>
              <a:rPr lang="en-US" b="1" dirty="0"/>
              <a:t>quick questions about Math or Science concepts</a:t>
            </a:r>
            <a:r>
              <a:rPr lang="en-US" dirty="0"/>
              <a:t> can use the Math and Science Tutoring Center for </a:t>
            </a:r>
            <a:r>
              <a:rPr lang="en-US" b="1" dirty="0"/>
              <a:t>drop-in assistance</a:t>
            </a:r>
            <a:r>
              <a:rPr lang="en-US" dirty="0"/>
              <a:t>.</a:t>
            </a:r>
            <a:endParaRPr dirty="0"/>
          </a:p>
        </p:txBody>
      </p:sp>
      <p:sp>
        <p:nvSpPr>
          <p:cNvPr id="786" name="Google Shape;786;p39"/>
          <p:cNvSpPr txBox="1">
            <a:spLocks noGrp="1"/>
          </p:cNvSpPr>
          <p:nvPr>
            <p:ph type="title" idx="5"/>
          </p:nvPr>
        </p:nvSpPr>
        <p:spPr>
          <a:xfrm>
            <a:off x="2002924" y="3201038"/>
            <a:ext cx="2676651" cy="370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W</a:t>
            </a:r>
            <a:r>
              <a:rPr lang="en" dirty="0"/>
              <a:t>hat classes are available for tutoring?</a:t>
            </a:r>
            <a:endParaRPr dirty="0"/>
          </a:p>
        </p:txBody>
      </p:sp>
      <p:sp>
        <p:nvSpPr>
          <p:cNvPr id="787" name="Google Shape;787;p39"/>
          <p:cNvSpPr txBox="1">
            <a:spLocks noGrp="1"/>
          </p:cNvSpPr>
          <p:nvPr>
            <p:ph type="subTitle" idx="6"/>
          </p:nvPr>
        </p:nvSpPr>
        <p:spPr>
          <a:xfrm>
            <a:off x="2002950" y="3700648"/>
            <a:ext cx="2009400" cy="776700"/>
          </a:xfrm>
          <a:prstGeom prst="rect">
            <a:avLst/>
          </a:prstGeom>
        </p:spPr>
        <p:txBody>
          <a:bodyPr spcFirstLastPara="1" wrap="square" lIns="90000" tIns="91425" rIns="90000" bIns="91425" anchor="ctr" anchorCtr="0">
            <a:noAutofit/>
          </a:bodyPr>
          <a:lstStyle/>
          <a:p>
            <a:pPr marL="0" lvl="0" indent="0" algn="l" rtl="0">
              <a:spcBef>
                <a:spcPts val="0"/>
              </a:spcBef>
              <a:spcAft>
                <a:spcPts val="0"/>
              </a:spcAft>
              <a:buNone/>
            </a:pPr>
            <a:r>
              <a:rPr lang="en-US" b="1" dirty="0"/>
              <a:t>Most math classes are available. See the full list here https://lrc.umbc.edu/tutor/math-lab/</a:t>
            </a:r>
            <a:endParaRPr dirty="0"/>
          </a:p>
        </p:txBody>
      </p:sp>
      <p:sp>
        <p:nvSpPr>
          <p:cNvPr id="788" name="Google Shape;788;p39"/>
          <p:cNvSpPr txBox="1">
            <a:spLocks noGrp="1"/>
          </p:cNvSpPr>
          <p:nvPr>
            <p:ph type="title" idx="7"/>
          </p:nvPr>
        </p:nvSpPr>
        <p:spPr>
          <a:xfrm>
            <a:off x="6414582" y="3201038"/>
            <a:ext cx="2160800" cy="370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Where can I find out more?</a:t>
            </a:r>
            <a:endParaRPr dirty="0"/>
          </a:p>
        </p:txBody>
      </p:sp>
      <p:sp>
        <p:nvSpPr>
          <p:cNvPr id="789" name="Google Shape;789;p39"/>
          <p:cNvSpPr txBox="1">
            <a:spLocks noGrp="1"/>
          </p:cNvSpPr>
          <p:nvPr>
            <p:ph type="subTitle" idx="8"/>
          </p:nvPr>
        </p:nvSpPr>
        <p:spPr>
          <a:xfrm>
            <a:off x="6414598" y="3536703"/>
            <a:ext cx="2009400" cy="776700"/>
          </a:xfrm>
          <a:prstGeom prst="rect">
            <a:avLst/>
          </a:prstGeom>
        </p:spPr>
        <p:txBody>
          <a:bodyPr spcFirstLastPara="1" wrap="square" lIns="90000" tIns="91425" rIns="90000" bIns="91425" anchor="ctr" anchorCtr="0">
            <a:noAutofit/>
          </a:bodyPr>
          <a:lstStyle/>
          <a:p>
            <a:pPr marL="0" lvl="0" indent="0" algn="l" rtl="0">
              <a:spcBef>
                <a:spcPts val="0"/>
              </a:spcBef>
              <a:spcAft>
                <a:spcPts val="0"/>
              </a:spcAft>
              <a:buNone/>
            </a:pPr>
            <a:r>
              <a:rPr lang="en-US" dirty="0"/>
              <a:t>https://lrc.umbc.edu/tutor/math-lab/</a:t>
            </a:r>
            <a:endParaRPr dirty="0"/>
          </a:p>
        </p:txBody>
      </p:sp>
      <p:sp>
        <p:nvSpPr>
          <p:cNvPr id="790" name="Google Shape;790;p39"/>
          <p:cNvSpPr/>
          <p:nvPr/>
        </p:nvSpPr>
        <p:spPr>
          <a:xfrm rot="-4499835">
            <a:off x="860298" y="1786961"/>
            <a:ext cx="926126" cy="1001110"/>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9"/>
          <p:cNvSpPr/>
          <p:nvPr/>
        </p:nvSpPr>
        <p:spPr>
          <a:xfrm rot="-4499835">
            <a:off x="860298" y="3235986"/>
            <a:ext cx="926126" cy="1001110"/>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9"/>
          <p:cNvSpPr/>
          <p:nvPr/>
        </p:nvSpPr>
        <p:spPr>
          <a:xfrm rot="-4499835">
            <a:off x="5271973" y="1786961"/>
            <a:ext cx="926126" cy="1001110"/>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9"/>
          <p:cNvSpPr/>
          <p:nvPr/>
        </p:nvSpPr>
        <p:spPr>
          <a:xfrm rot="-4499835">
            <a:off x="5271973" y="3235986"/>
            <a:ext cx="926126" cy="1001110"/>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94" name="Google Shape;794;p39"/>
          <p:cNvGrpSpPr/>
          <p:nvPr/>
        </p:nvGrpSpPr>
        <p:grpSpPr>
          <a:xfrm>
            <a:off x="5525038" y="3588891"/>
            <a:ext cx="419991" cy="295289"/>
            <a:chOff x="3386036" y="1746339"/>
            <a:chExt cx="397907" cy="279762"/>
          </a:xfrm>
        </p:grpSpPr>
        <p:sp>
          <p:nvSpPr>
            <p:cNvPr id="795" name="Google Shape;795;p39"/>
            <p:cNvSpPr/>
            <p:nvPr/>
          </p:nvSpPr>
          <p:spPr>
            <a:xfrm>
              <a:off x="3561652" y="1848954"/>
              <a:ext cx="59646" cy="74506"/>
            </a:xfrm>
            <a:custGeom>
              <a:avLst/>
              <a:gdLst/>
              <a:ahLst/>
              <a:cxnLst/>
              <a:rect l="l" t="t" r="r" b="b"/>
              <a:pathLst>
                <a:path w="2858" h="3570" extrusionOk="0">
                  <a:moveTo>
                    <a:pt x="1" y="0"/>
                  </a:moveTo>
                  <a:lnTo>
                    <a:pt x="1" y="3570"/>
                  </a:lnTo>
                  <a:lnTo>
                    <a:pt x="2858" y="1785"/>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9"/>
            <p:cNvSpPr/>
            <p:nvPr/>
          </p:nvSpPr>
          <p:spPr>
            <a:xfrm>
              <a:off x="3386036" y="1746339"/>
              <a:ext cx="397907" cy="279762"/>
            </a:xfrm>
            <a:custGeom>
              <a:avLst/>
              <a:gdLst/>
              <a:ahLst/>
              <a:cxnLst/>
              <a:rect l="l" t="t" r="r" b="b"/>
              <a:pathLst>
                <a:path w="19066" h="13405" extrusionOk="0">
                  <a:moveTo>
                    <a:pt x="7858" y="3351"/>
                  </a:moveTo>
                  <a:cubicBezTo>
                    <a:pt x="7961" y="3351"/>
                    <a:pt x="8064" y="3379"/>
                    <a:pt x="8154" y="3436"/>
                  </a:cubicBezTo>
                  <a:lnTo>
                    <a:pt x="12622" y="6230"/>
                  </a:lnTo>
                  <a:cubicBezTo>
                    <a:pt x="12785" y="6330"/>
                    <a:pt x="12884" y="6509"/>
                    <a:pt x="12884" y="6702"/>
                  </a:cubicBezTo>
                  <a:cubicBezTo>
                    <a:pt x="12884" y="6895"/>
                    <a:pt x="12785" y="7073"/>
                    <a:pt x="12622" y="7176"/>
                  </a:cubicBezTo>
                  <a:lnTo>
                    <a:pt x="8154" y="9968"/>
                  </a:lnTo>
                  <a:cubicBezTo>
                    <a:pt x="8063" y="10025"/>
                    <a:pt x="7961" y="10053"/>
                    <a:pt x="7859" y="10053"/>
                  </a:cubicBezTo>
                  <a:cubicBezTo>
                    <a:pt x="7765" y="10053"/>
                    <a:pt x="7671" y="10029"/>
                    <a:pt x="7588" y="9983"/>
                  </a:cubicBezTo>
                  <a:cubicBezTo>
                    <a:pt x="7409" y="9884"/>
                    <a:pt x="7299" y="9699"/>
                    <a:pt x="7299" y="9495"/>
                  </a:cubicBezTo>
                  <a:lnTo>
                    <a:pt x="7299" y="3910"/>
                  </a:lnTo>
                  <a:cubicBezTo>
                    <a:pt x="7299" y="3707"/>
                    <a:pt x="7409" y="3519"/>
                    <a:pt x="7588" y="3420"/>
                  </a:cubicBezTo>
                  <a:cubicBezTo>
                    <a:pt x="7671" y="3374"/>
                    <a:pt x="7765" y="3351"/>
                    <a:pt x="7858" y="3351"/>
                  </a:cubicBezTo>
                  <a:close/>
                  <a:moveTo>
                    <a:pt x="2794" y="1"/>
                  </a:moveTo>
                  <a:cubicBezTo>
                    <a:pt x="1255" y="1"/>
                    <a:pt x="1" y="1253"/>
                    <a:pt x="1" y="2792"/>
                  </a:cubicBezTo>
                  <a:lnTo>
                    <a:pt x="1" y="10611"/>
                  </a:lnTo>
                  <a:cubicBezTo>
                    <a:pt x="1" y="12152"/>
                    <a:pt x="1255" y="13405"/>
                    <a:pt x="2794" y="13405"/>
                  </a:cubicBezTo>
                  <a:lnTo>
                    <a:pt x="16274" y="13405"/>
                  </a:lnTo>
                  <a:cubicBezTo>
                    <a:pt x="17813" y="13405"/>
                    <a:pt x="19065" y="12152"/>
                    <a:pt x="19065" y="10611"/>
                  </a:cubicBezTo>
                  <a:lnTo>
                    <a:pt x="19065" y="2792"/>
                  </a:lnTo>
                  <a:cubicBezTo>
                    <a:pt x="19065" y="1253"/>
                    <a:pt x="17813" y="1"/>
                    <a:pt x="1627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7" name="Google Shape;797;p39"/>
          <p:cNvGrpSpPr/>
          <p:nvPr/>
        </p:nvGrpSpPr>
        <p:grpSpPr>
          <a:xfrm>
            <a:off x="5541205" y="2093663"/>
            <a:ext cx="387681" cy="387681"/>
            <a:chOff x="4417380" y="1687279"/>
            <a:chExt cx="397907" cy="397907"/>
          </a:xfrm>
        </p:grpSpPr>
        <p:sp>
          <p:nvSpPr>
            <p:cNvPr id="798" name="Google Shape;798;p39"/>
            <p:cNvSpPr/>
            <p:nvPr/>
          </p:nvSpPr>
          <p:spPr>
            <a:xfrm>
              <a:off x="4417380" y="1687279"/>
              <a:ext cx="397907" cy="397907"/>
            </a:xfrm>
            <a:custGeom>
              <a:avLst/>
              <a:gdLst/>
              <a:ahLst/>
              <a:cxnLst/>
              <a:rect l="l" t="t" r="r" b="b"/>
              <a:pathLst>
                <a:path w="19066" h="19066" extrusionOk="0">
                  <a:moveTo>
                    <a:pt x="9525" y="2794"/>
                  </a:moveTo>
                  <a:cubicBezTo>
                    <a:pt x="11382" y="2845"/>
                    <a:pt x="13514" y="4021"/>
                    <a:pt x="13514" y="6949"/>
                  </a:cubicBezTo>
                  <a:cubicBezTo>
                    <a:pt x="13514" y="7361"/>
                    <a:pt x="13500" y="7674"/>
                    <a:pt x="13486" y="7912"/>
                  </a:cubicBezTo>
                  <a:cubicBezTo>
                    <a:pt x="13689" y="7867"/>
                    <a:pt x="14004" y="7789"/>
                    <a:pt x="14208" y="7789"/>
                  </a:cubicBezTo>
                  <a:cubicBezTo>
                    <a:pt x="14882" y="7789"/>
                    <a:pt x="15370" y="8202"/>
                    <a:pt x="15370" y="8769"/>
                  </a:cubicBezTo>
                  <a:cubicBezTo>
                    <a:pt x="15370" y="9574"/>
                    <a:pt x="14598" y="9882"/>
                    <a:pt x="14137" y="10066"/>
                  </a:cubicBezTo>
                  <a:cubicBezTo>
                    <a:pt x="14020" y="10112"/>
                    <a:pt x="13857" y="10178"/>
                    <a:pt x="13767" y="10231"/>
                  </a:cubicBezTo>
                  <a:cubicBezTo>
                    <a:pt x="13822" y="10949"/>
                    <a:pt x="14437" y="11278"/>
                    <a:pt x="15354" y="11690"/>
                  </a:cubicBezTo>
                  <a:cubicBezTo>
                    <a:pt x="16061" y="12007"/>
                    <a:pt x="16794" y="12336"/>
                    <a:pt x="16794" y="13104"/>
                  </a:cubicBezTo>
                  <a:cubicBezTo>
                    <a:pt x="16794" y="13896"/>
                    <a:pt x="16088" y="14016"/>
                    <a:pt x="15520" y="14112"/>
                  </a:cubicBezTo>
                  <a:cubicBezTo>
                    <a:pt x="15333" y="14146"/>
                    <a:pt x="15111" y="14183"/>
                    <a:pt x="14855" y="14239"/>
                  </a:cubicBezTo>
                  <a:cubicBezTo>
                    <a:pt x="14768" y="14620"/>
                    <a:pt x="14600" y="15156"/>
                    <a:pt x="13939" y="15156"/>
                  </a:cubicBezTo>
                  <a:cubicBezTo>
                    <a:pt x="13709" y="15156"/>
                    <a:pt x="13258" y="15035"/>
                    <a:pt x="12916" y="15035"/>
                  </a:cubicBezTo>
                  <a:cubicBezTo>
                    <a:pt x="12370" y="15035"/>
                    <a:pt x="12048" y="15253"/>
                    <a:pt x="11642" y="15531"/>
                  </a:cubicBezTo>
                  <a:cubicBezTo>
                    <a:pt x="11160" y="15860"/>
                    <a:pt x="10556" y="16272"/>
                    <a:pt x="9534" y="16272"/>
                  </a:cubicBezTo>
                  <a:cubicBezTo>
                    <a:pt x="8510" y="16272"/>
                    <a:pt x="7908" y="15860"/>
                    <a:pt x="7425" y="15531"/>
                  </a:cubicBezTo>
                  <a:cubicBezTo>
                    <a:pt x="7020" y="15255"/>
                    <a:pt x="6698" y="15035"/>
                    <a:pt x="6151" y="15035"/>
                  </a:cubicBezTo>
                  <a:cubicBezTo>
                    <a:pt x="5810" y="15035"/>
                    <a:pt x="5357" y="15156"/>
                    <a:pt x="5129" y="15156"/>
                  </a:cubicBezTo>
                  <a:cubicBezTo>
                    <a:pt x="4467" y="15156"/>
                    <a:pt x="4298" y="14620"/>
                    <a:pt x="4211" y="14239"/>
                  </a:cubicBezTo>
                  <a:cubicBezTo>
                    <a:pt x="3956" y="14183"/>
                    <a:pt x="3735" y="14146"/>
                    <a:pt x="3547" y="14112"/>
                  </a:cubicBezTo>
                  <a:cubicBezTo>
                    <a:pt x="2980" y="14016"/>
                    <a:pt x="2272" y="13896"/>
                    <a:pt x="2272" y="13104"/>
                  </a:cubicBezTo>
                  <a:cubicBezTo>
                    <a:pt x="2272" y="12336"/>
                    <a:pt x="3004" y="12007"/>
                    <a:pt x="3712" y="11690"/>
                  </a:cubicBezTo>
                  <a:cubicBezTo>
                    <a:pt x="4630" y="11280"/>
                    <a:pt x="5246" y="10949"/>
                    <a:pt x="5299" y="10231"/>
                  </a:cubicBezTo>
                  <a:cubicBezTo>
                    <a:pt x="5209" y="10178"/>
                    <a:pt x="5046" y="10112"/>
                    <a:pt x="4929" y="10066"/>
                  </a:cubicBezTo>
                  <a:cubicBezTo>
                    <a:pt x="4469" y="9882"/>
                    <a:pt x="3696" y="9573"/>
                    <a:pt x="3696" y="8769"/>
                  </a:cubicBezTo>
                  <a:cubicBezTo>
                    <a:pt x="3696" y="8202"/>
                    <a:pt x="4186" y="7789"/>
                    <a:pt x="4858" y="7789"/>
                  </a:cubicBezTo>
                  <a:cubicBezTo>
                    <a:pt x="5062" y="7789"/>
                    <a:pt x="5378" y="7867"/>
                    <a:pt x="5580" y="7912"/>
                  </a:cubicBezTo>
                  <a:cubicBezTo>
                    <a:pt x="5568" y="7674"/>
                    <a:pt x="5554" y="7361"/>
                    <a:pt x="5554" y="6949"/>
                  </a:cubicBezTo>
                  <a:cubicBezTo>
                    <a:pt x="5554" y="4011"/>
                    <a:pt x="7692" y="2840"/>
                    <a:pt x="9525" y="2794"/>
                  </a:cubicBezTo>
                  <a:close/>
                  <a:moveTo>
                    <a:pt x="2794" y="1"/>
                  </a:moveTo>
                  <a:cubicBezTo>
                    <a:pt x="1255" y="1"/>
                    <a:pt x="1" y="1253"/>
                    <a:pt x="1" y="2794"/>
                  </a:cubicBezTo>
                  <a:lnTo>
                    <a:pt x="1" y="16272"/>
                  </a:lnTo>
                  <a:cubicBezTo>
                    <a:pt x="1" y="17811"/>
                    <a:pt x="1255" y="19065"/>
                    <a:pt x="2794" y="19065"/>
                  </a:cubicBezTo>
                  <a:lnTo>
                    <a:pt x="16274" y="19065"/>
                  </a:lnTo>
                  <a:cubicBezTo>
                    <a:pt x="17813" y="19065"/>
                    <a:pt x="19065" y="17811"/>
                    <a:pt x="19065" y="16272"/>
                  </a:cubicBezTo>
                  <a:lnTo>
                    <a:pt x="19065" y="2792"/>
                  </a:lnTo>
                  <a:cubicBezTo>
                    <a:pt x="19065" y="1253"/>
                    <a:pt x="17813" y="1"/>
                    <a:pt x="162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9"/>
            <p:cNvSpPr/>
            <p:nvPr/>
          </p:nvSpPr>
          <p:spPr>
            <a:xfrm>
              <a:off x="4492363" y="1768878"/>
              <a:ext cx="248270" cy="234704"/>
            </a:xfrm>
            <a:custGeom>
              <a:avLst/>
              <a:gdLst/>
              <a:ahLst/>
              <a:cxnLst/>
              <a:rect l="l" t="t" r="r" b="b"/>
              <a:pathLst>
                <a:path w="11896" h="11246" extrusionOk="0">
                  <a:moveTo>
                    <a:pt x="5930" y="0"/>
                  </a:moveTo>
                  <a:cubicBezTo>
                    <a:pt x="5093" y="21"/>
                    <a:pt x="3077" y="428"/>
                    <a:pt x="3077" y="3039"/>
                  </a:cubicBezTo>
                  <a:cubicBezTo>
                    <a:pt x="3077" y="3478"/>
                    <a:pt x="3094" y="3798"/>
                    <a:pt x="3107" y="4028"/>
                  </a:cubicBezTo>
                  <a:cubicBezTo>
                    <a:pt x="3142" y="4647"/>
                    <a:pt x="3077" y="5187"/>
                    <a:pt x="2410" y="5187"/>
                  </a:cubicBezTo>
                  <a:cubicBezTo>
                    <a:pt x="2173" y="5187"/>
                    <a:pt x="1840" y="5114"/>
                    <a:pt x="1608" y="5061"/>
                  </a:cubicBezTo>
                  <a:lnTo>
                    <a:pt x="1608" y="5061"/>
                  </a:lnTo>
                  <a:cubicBezTo>
                    <a:pt x="2217" y="5314"/>
                    <a:pt x="2827" y="5535"/>
                    <a:pt x="2827" y="6215"/>
                  </a:cubicBezTo>
                  <a:cubicBezTo>
                    <a:pt x="2827" y="7791"/>
                    <a:pt x="1472" y="8398"/>
                    <a:pt x="577" y="8799"/>
                  </a:cubicBezTo>
                  <a:cubicBezTo>
                    <a:pt x="400" y="8879"/>
                    <a:pt x="169" y="8981"/>
                    <a:pt x="0" y="9077"/>
                  </a:cubicBezTo>
                  <a:cubicBezTo>
                    <a:pt x="386" y="9148"/>
                    <a:pt x="526" y="9160"/>
                    <a:pt x="965" y="9263"/>
                  </a:cubicBezTo>
                  <a:cubicBezTo>
                    <a:pt x="1348" y="9355"/>
                    <a:pt x="1603" y="9620"/>
                    <a:pt x="1713" y="10103"/>
                  </a:cubicBezTo>
                  <a:cubicBezTo>
                    <a:pt x="2012" y="10046"/>
                    <a:pt x="2244" y="10007"/>
                    <a:pt x="2558" y="10007"/>
                  </a:cubicBezTo>
                  <a:cubicBezTo>
                    <a:pt x="3450" y="10007"/>
                    <a:pt x="3988" y="10373"/>
                    <a:pt x="4460" y="10697"/>
                  </a:cubicBezTo>
                  <a:cubicBezTo>
                    <a:pt x="4892" y="10991"/>
                    <a:pt x="5261" y="11244"/>
                    <a:pt x="5941" y="11246"/>
                  </a:cubicBezTo>
                  <a:cubicBezTo>
                    <a:pt x="6620" y="11244"/>
                    <a:pt x="6990" y="10991"/>
                    <a:pt x="7420" y="10697"/>
                  </a:cubicBezTo>
                  <a:cubicBezTo>
                    <a:pt x="7894" y="10373"/>
                    <a:pt x="8430" y="10007"/>
                    <a:pt x="9323" y="10007"/>
                  </a:cubicBezTo>
                  <a:cubicBezTo>
                    <a:pt x="9638" y="10007"/>
                    <a:pt x="9870" y="10044"/>
                    <a:pt x="10169" y="10103"/>
                  </a:cubicBezTo>
                  <a:cubicBezTo>
                    <a:pt x="10280" y="9616"/>
                    <a:pt x="10535" y="9355"/>
                    <a:pt x="10917" y="9263"/>
                  </a:cubicBezTo>
                  <a:cubicBezTo>
                    <a:pt x="11308" y="9171"/>
                    <a:pt x="11524" y="9140"/>
                    <a:pt x="11895" y="9075"/>
                  </a:cubicBezTo>
                  <a:cubicBezTo>
                    <a:pt x="11727" y="8988"/>
                    <a:pt x="11487" y="8880"/>
                    <a:pt x="11304" y="8799"/>
                  </a:cubicBezTo>
                  <a:cubicBezTo>
                    <a:pt x="10409" y="8398"/>
                    <a:pt x="9054" y="7791"/>
                    <a:pt x="9054" y="6215"/>
                  </a:cubicBezTo>
                  <a:cubicBezTo>
                    <a:pt x="9054" y="5541"/>
                    <a:pt x="9663" y="5312"/>
                    <a:pt x="10271" y="5061"/>
                  </a:cubicBezTo>
                  <a:lnTo>
                    <a:pt x="10271" y="5061"/>
                  </a:lnTo>
                  <a:cubicBezTo>
                    <a:pt x="9985" y="5105"/>
                    <a:pt x="9811" y="5187"/>
                    <a:pt x="9472" y="5187"/>
                  </a:cubicBezTo>
                  <a:cubicBezTo>
                    <a:pt x="8805" y="5187"/>
                    <a:pt x="8739" y="4647"/>
                    <a:pt x="8773" y="4028"/>
                  </a:cubicBezTo>
                  <a:cubicBezTo>
                    <a:pt x="8787" y="3798"/>
                    <a:pt x="8805" y="3478"/>
                    <a:pt x="8805" y="3039"/>
                  </a:cubicBezTo>
                  <a:cubicBezTo>
                    <a:pt x="8805" y="439"/>
                    <a:pt x="6795" y="25"/>
                    <a:pt x="59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0" name="Google Shape;800;p39"/>
          <p:cNvGrpSpPr/>
          <p:nvPr/>
        </p:nvGrpSpPr>
        <p:grpSpPr>
          <a:xfrm>
            <a:off x="1113362" y="2077528"/>
            <a:ext cx="419991" cy="419969"/>
            <a:chOff x="266768" y="1721375"/>
            <a:chExt cx="397907" cy="397887"/>
          </a:xfrm>
        </p:grpSpPr>
        <p:sp>
          <p:nvSpPr>
            <p:cNvPr id="801" name="Google Shape;801;p39"/>
            <p:cNvSpPr/>
            <p:nvPr/>
          </p:nvSpPr>
          <p:spPr>
            <a:xfrm>
              <a:off x="454843" y="1791037"/>
              <a:ext cx="136218" cy="328222"/>
            </a:xfrm>
            <a:custGeom>
              <a:avLst/>
              <a:gdLst/>
              <a:ahLst/>
              <a:cxnLst/>
              <a:rect l="l" t="t" r="r" b="b"/>
              <a:pathLst>
                <a:path w="6527" h="15727" extrusionOk="0">
                  <a:moveTo>
                    <a:pt x="4957" y="1"/>
                  </a:moveTo>
                  <a:cubicBezTo>
                    <a:pt x="4645" y="1"/>
                    <a:pt x="4336" y="24"/>
                    <a:pt x="4028" y="69"/>
                  </a:cubicBezTo>
                  <a:cubicBezTo>
                    <a:pt x="2588" y="280"/>
                    <a:pt x="1700" y="890"/>
                    <a:pt x="1675" y="2250"/>
                  </a:cubicBezTo>
                  <a:lnTo>
                    <a:pt x="1675" y="5040"/>
                  </a:lnTo>
                  <a:cubicBezTo>
                    <a:pt x="1675" y="5348"/>
                    <a:pt x="1426" y="5599"/>
                    <a:pt x="1118" y="5599"/>
                  </a:cubicBezTo>
                  <a:lnTo>
                    <a:pt x="0" y="5599"/>
                  </a:lnTo>
                  <a:lnTo>
                    <a:pt x="0" y="6715"/>
                  </a:lnTo>
                  <a:lnTo>
                    <a:pt x="1118" y="6715"/>
                  </a:lnTo>
                  <a:cubicBezTo>
                    <a:pt x="1426" y="6715"/>
                    <a:pt x="1675" y="6965"/>
                    <a:pt x="1675" y="7274"/>
                  </a:cubicBezTo>
                  <a:lnTo>
                    <a:pt x="1675" y="15727"/>
                  </a:lnTo>
                  <a:lnTo>
                    <a:pt x="3352" y="15727"/>
                  </a:lnTo>
                  <a:lnTo>
                    <a:pt x="3352" y="7274"/>
                  </a:lnTo>
                  <a:cubicBezTo>
                    <a:pt x="3352" y="6965"/>
                    <a:pt x="3602" y="6715"/>
                    <a:pt x="3910" y="6715"/>
                  </a:cubicBezTo>
                  <a:lnTo>
                    <a:pt x="5709" y="6715"/>
                  </a:lnTo>
                  <a:lnTo>
                    <a:pt x="5987" y="5599"/>
                  </a:lnTo>
                  <a:lnTo>
                    <a:pt x="3910" y="5599"/>
                  </a:lnTo>
                  <a:cubicBezTo>
                    <a:pt x="3602" y="5599"/>
                    <a:pt x="3352" y="5348"/>
                    <a:pt x="3352" y="5040"/>
                  </a:cubicBezTo>
                  <a:lnTo>
                    <a:pt x="3352" y="3253"/>
                  </a:lnTo>
                  <a:cubicBezTo>
                    <a:pt x="3352" y="2316"/>
                    <a:pt x="3942" y="1677"/>
                    <a:pt x="4968" y="1504"/>
                  </a:cubicBezTo>
                  <a:cubicBezTo>
                    <a:pt x="5157" y="1473"/>
                    <a:pt x="5339" y="1460"/>
                    <a:pt x="5511" y="1460"/>
                  </a:cubicBezTo>
                  <a:cubicBezTo>
                    <a:pt x="5810" y="1460"/>
                    <a:pt x="6082" y="1498"/>
                    <a:pt x="6324" y="1546"/>
                  </a:cubicBezTo>
                  <a:lnTo>
                    <a:pt x="6526" y="182"/>
                  </a:lnTo>
                  <a:cubicBezTo>
                    <a:pt x="5988" y="62"/>
                    <a:pt x="5468" y="1"/>
                    <a:pt x="49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9"/>
            <p:cNvSpPr/>
            <p:nvPr/>
          </p:nvSpPr>
          <p:spPr>
            <a:xfrm>
              <a:off x="266768" y="1721375"/>
              <a:ext cx="397907" cy="397887"/>
            </a:xfrm>
            <a:custGeom>
              <a:avLst/>
              <a:gdLst/>
              <a:ahLst/>
              <a:cxnLst/>
              <a:rect l="l" t="t" r="r" b="b"/>
              <a:pathLst>
                <a:path w="19066" h="19065" extrusionOk="0">
                  <a:moveTo>
                    <a:pt x="2794" y="0"/>
                  </a:moveTo>
                  <a:cubicBezTo>
                    <a:pt x="1255" y="0"/>
                    <a:pt x="1" y="1253"/>
                    <a:pt x="1" y="2793"/>
                  </a:cubicBezTo>
                  <a:lnTo>
                    <a:pt x="1" y="16271"/>
                  </a:lnTo>
                  <a:cubicBezTo>
                    <a:pt x="1" y="17812"/>
                    <a:pt x="1255" y="19065"/>
                    <a:pt x="2794" y="19065"/>
                  </a:cubicBezTo>
                  <a:lnTo>
                    <a:pt x="9571" y="19065"/>
                  </a:lnTo>
                  <a:lnTo>
                    <a:pt x="9571" y="11171"/>
                  </a:lnTo>
                  <a:lnTo>
                    <a:pt x="8453" y="11171"/>
                  </a:lnTo>
                  <a:cubicBezTo>
                    <a:pt x="8145" y="11171"/>
                    <a:pt x="7896" y="10920"/>
                    <a:pt x="7896" y="10612"/>
                  </a:cubicBezTo>
                  <a:lnTo>
                    <a:pt x="7896" y="8378"/>
                  </a:lnTo>
                  <a:cubicBezTo>
                    <a:pt x="7896" y="8070"/>
                    <a:pt x="8145" y="7819"/>
                    <a:pt x="8453" y="7819"/>
                  </a:cubicBezTo>
                  <a:lnTo>
                    <a:pt x="9571" y="7819"/>
                  </a:lnTo>
                  <a:lnTo>
                    <a:pt x="9571" y="5836"/>
                  </a:lnTo>
                  <a:cubicBezTo>
                    <a:pt x="9571" y="3710"/>
                    <a:pt x="10741" y="2615"/>
                    <a:pt x="12878" y="2302"/>
                  </a:cubicBezTo>
                  <a:cubicBezTo>
                    <a:pt x="13231" y="2249"/>
                    <a:pt x="13591" y="2223"/>
                    <a:pt x="13956" y="2223"/>
                  </a:cubicBezTo>
                  <a:cubicBezTo>
                    <a:pt x="14725" y="2223"/>
                    <a:pt x="15517" y="2339"/>
                    <a:pt x="16318" y="2567"/>
                  </a:cubicBezTo>
                  <a:cubicBezTo>
                    <a:pt x="16589" y="2643"/>
                    <a:pt x="16759" y="2908"/>
                    <a:pt x="16718" y="3186"/>
                  </a:cubicBezTo>
                  <a:lnTo>
                    <a:pt x="16352" y="5650"/>
                  </a:lnTo>
                  <a:cubicBezTo>
                    <a:pt x="16329" y="5806"/>
                    <a:pt x="16240" y="5944"/>
                    <a:pt x="16111" y="6031"/>
                  </a:cubicBezTo>
                  <a:cubicBezTo>
                    <a:pt x="16006" y="6102"/>
                    <a:pt x="15912" y="6127"/>
                    <a:pt x="15818" y="6127"/>
                  </a:cubicBezTo>
                  <a:cubicBezTo>
                    <a:pt x="15717" y="6127"/>
                    <a:pt x="15614" y="6098"/>
                    <a:pt x="15494" y="6068"/>
                  </a:cubicBezTo>
                  <a:cubicBezTo>
                    <a:pt x="15202" y="5995"/>
                    <a:pt x="14879" y="5914"/>
                    <a:pt x="14527" y="5914"/>
                  </a:cubicBezTo>
                  <a:cubicBezTo>
                    <a:pt x="14409" y="5914"/>
                    <a:pt x="14289" y="5923"/>
                    <a:pt x="14165" y="5944"/>
                  </a:cubicBezTo>
                  <a:cubicBezTo>
                    <a:pt x="13534" y="6050"/>
                    <a:pt x="13481" y="6333"/>
                    <a:pt x="13481" y="6590"/>
                  </a:cubicBezTo>
                  <a:lnTo>
                    <a:pt x="13481" y="7819"/>
                  </a:lnTo>
                  <a:lnTo>
                    <a:pt x="15715" y="7819"/>
                  </a:lnTo>
                  <a:cubicBezTo>
                    <a:pt x="15887" y="7819"/>
                    <a:pt x="16048" y="7899"/>
                    <a:pt x="16154" y="8035"/>
                  </a:cubicBezTo>
                  <a:cubicBezTo>
                    <a:pt x="16260" y="8169"/>
                    <a:pt x="16297" y="8346"/>
                    <a:pt x="16256" y="8513"/>
                  </a:cubicBezTo>
                  <a:lnTo>
                    <a:pt x="15697" y="10747"/>
                  </a:lnTo>
                  <a:cubicBezTo>
                    <a:pt x="15635" y="10996"/>
                    <a:pt x="15412" y="11170"/>
                    <a:pt x="15156" y="11170"/>
                  </a:cubicBezTo>
                  <a:lnTo>
                    <a:pt x="13481" y="11170"/>
                  </a:lnTo>
                  <a:lnTo>
                    <a:pt x="13481" y="19065"/>
                  </a:lnTo>
                  <a:lnTo>
                    <a:pt x="16272" y="19065"/>
                  </a:lnTo>
                  <a:cubicBezTo>
                    <a:pt x="17813" y="19065"/>
                    <a:pt x="19066" y="17810"/>
                    <a:pt x="19066" y="16271"/>
                  </a:cubicBezTo>
                  <a:lnTo>
                    <a:pt x="19066" y="2793"/>
                  </a:lnTo>
                  <a:cubicBezTo>
                    <a:pt x="19066" y="1253"/>
                    <a:pt x="17813" y="0"/>
                    <a:pt x="162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3" name="Google Shape;803;p39"/>
          <p:cNvGrpSpPr/>
          <p:nvPr/>
        </p:nvGrpSpPr>
        <p:grpSpPr>
          <a:xfrm>
            <a:off x="1113367" y="3526553"/>
            <a:ext cx="419947" cy="419969"/>
            <a:chOff x="864491" y="1723250"/>
            <a:chExt cx="397866" cy="397887"/>
          </a:xfrm>
        </p:grpSpPr>
        <p:sp>
          <p:nvSpPr>
            <p:cNvPr id="804" name="Google Shape;804;p39"/>
            <p:cNvSpPr/>
            <p:nvPr/>
          </p:nvSpPr>
          <p:spPr>
            <a:xfrm>
              <a:off x="935197" y="1793977"/>
              <a:ext cx="256451" cy="256430"/>
            </a:xfrm>
            <a:custGeom>
              <a:avLst/>
              <a:gdLst/>
              <a:ahLst/>
              <a:cxnLst/>
              <a:rect l="l" t="t" r="r" b="b"/>
              <a:pathLst>
                <a:path w="12288" h="12287" extrusionOk="0">
                  <a:moveTo>
                    <a:pt x="10053" y="1117"/>
                  </a:moveTo>
                  <a:cubicBezTo>
                    <a:pt x="10669" y="1117"/>
                    <a:pt x="11171" y="1617"/>
                    <a:pt x="11171" y="2233"/>
                  </a:cubicBezTo>
                  <a:cubicBezTo>
                    <a:pt x="11170" y="2850"/>
                    <a:pt x="10669" y="3351"/>
                    <a:pt x="10053" y="3351"/>
                  </a:cubicBezTo>
                  <a:cubicBezTo>
                    <a:pt x="9438" y="3351"/>
                    <a:pt x="8937" y="2850"/>
                    <a:pt x="8937" y="2233"/>
                  </a:cubicBezTo>
                  <a:cubicBezTo>
                    <a:pt x="8937" y="1617"/>
                    <a:pt x="9438" y="1117"/>
                    <a:pt x="10053" y="1117"/>
                  </a:cubicBezTo>
                  <a:close/>
                  <a:moveTo>
                    <a:pt x="6144" y="2233"/>
                  </a:moveTo>
                  <a:cubicBezTo>
                    <a:pt x="8300" y="2233"/>
                    <a:pt x="10053" y="3988"/>
                    <a:pt x="10053" y="6144"/>
                  </a:cubicBezTo>
                  <a:cubicBezTo>
                    <a:pt x="10053" y="8299"/>
                    <a:pt x="8300" y="10054"/>
                    <a:pt x="6144" y="10054"/>
                  </a:cubicBezTo>
                  <a:cubicBezTo>
                    <a:pt x="3989" y="10054"/>
                    <a:pt x="2234" y="8299"/>
                    <a:pt x="2234" y="6144"/>
                  </a:cubicBezTo>
                  <a:cubicBezTo>
                    <a:pt x="2234" y="3988"/>
                    <a:pt x="3987" y="2233"/>
                    <a:pt x="6144" y="2233"/>
                  </a:cubicBezTo>
                  <a:close/>
                  <a:moveTo>
                    <a:pt x="1675" y="1"/>
                  </a:moveTo>
                  <a:cubicBezTo>
                    <a:pt x="752" y="1"/>
                    <a:pt x="0" y="751"/>
                    <a:pt x="0" y="1676"/>
                  </a:cubicBezTo>
                  <a:lnTo>
                    <a:pt x="0" y="10611"/>
                  </a:lnTo>
                  <a:cubicBezTo>
                    <a:pt x="0" y="11536"/>
                    <a:pt x="752" y="12286"/>
                    <a:pt x="1675" y="12286"/>
                  </a:cubicBezTo>
                  <a:lnTo>
                    <a:pt x="10612" y="12286"/>
                  </a:lnTo>
                  <a:cubicBezTo>
                    <a:pt x="11536" y="12286"/>
                    <a:pt x="12288" y="11536"/>
                    <a:pt x="12288" y="10611"/>
                  </a:cubicBezTo>
                  <a:lnTo>
                    <a:pt x="12288" y="1676"/>
                  </a:lnTo>
                  <a:cubicBezTo>
                    <a:pt x="12288" y="752"/>
                    <a:pt x="11536" y="1"/>
                    <a:pt x="106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9"/>
            <p:cNvSpPr/>
            <p:nvPr/>
          </p:nvSpPr>
          <p:spPr>
            <a:xfrm>
              <a:off x="1005109" y="1863910"/>
              <a:ext cx="116622" cy="116559"/>
            </a:xfrm>
            <a:custGeom>
              <a:avLst/>
              <a:gdLst/>
              <a:ahLst/>
              <a:cxnLst/>
              <a:rect l="l" t="t" r="r" b="b"/>
              <a:pathLst>
                <a:path w="5588" h="5585" extrusionOk="0">
                  <a:moveTo>
                    <a:pt x="2794" y="0"/>
                  </a:moveTo>
                  <a:cubicBezTo>
                    <a:pt x="1255" y="0"/>
                    <a:pt x="1" y="1252"/>
                    <a:pt x="1" y="2793"/>
                  </a:cubicBezTo>
                  <a:cubicBezTo>
                    <a:pt x="1" y="4332"/>
                    <a:pt x="1255" y="5585"/>
                    <a:pt x="2794" y="5585"/>
                  </a:cubicBezTo>
                  <a:cubicBezTo>
                    <a:pt x="4333" y="5585"/>
                    <a:pt x="5587" y="4332"/>
                    <a:pt x="5587" y="2793"/>
                  </a:cubicBezTo>
                  <a:cubicBezTo>
                    <a:pt x="5587" y="1252"/>
                    <a:pt x="4333" y="0"/>
                    <a:pt x="27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9"/>
            <p:cNvSpPr/>
            <p:nvPr/>
          </p:nvSpPr>
          <p:spPr>
            <a:xfrm>
              <a:off x="864491" y="1723250"/>
              <a:ext cx="397866" cy="397887"/>
            </a:xfrm>
            <a:custGeom>
              <a:avLst/>
              <a:gdLst/>
              <a:ahLst/>
              <a:cxnLst/>
              <a:rect l="l" t="t" r="r" b="b"/>
              <a:pathLst>
                <a:path w="19064" h="19065" extrusionOk="0">
                  <a:moveTo>
                    <a:pt x="14000" y="2271"/>
                  </a:moveTo>
                  <a:cubicBezTo>
                    <a:pt x="15539" y="2271"/>
                    <a:pt x="16794" y="3524"/>
                    <a:pt x="16794" y="5065"/>
                  </a:cubicBezTo>
                  <a:lnTo>
                    <a:pt x="16794" y="14000"/>
                  </a:lnTo>
                  <a:cubicBezTo>
                    <a:pt x="16794" y="15541"/>
                    <a:pt x="15539" y="16793"/>
                    <a:pt x="14000" y="16793"/>
                  </a:cubicBezTo>
                  <a:lnTo>
                    <a:pt x="5063" y="16793"/>
                  </a:lnTo>
                  <a:cubicBezTo>
                    <a:pt x="3524" y="16793"/>
                    <a:pt x="2272" y="15541"/>
                    <a:pt x="2272" y="14000"/>
                  </a:cubicBezTo>
                  <a:lnTo>
                    <a:pt x="2272" y="5065"/>
                  </a:lnTo>
                  <a:cubicBezTo>
                    <a:pt x="2272" y="3524"/>
                    <a:pt x="3524" y="2271"/>
                    <a:pt x="5063" y="2271"/>
                  </a:cubicBezTo>
                  <a:close/>
                  <a:moveTo>
                    <a:pt x="2829" y="0"/>
                  </a:moveTo>
                  <a:cubicBezTo>
                    <a:pt x="1290" y="0"/>
                    <a:pt x="0" y="1290"/>
                    <a:pt x="0" y="2831"/>
                  </a:cubicBezTo>
                  <a:lnTo>
                    <a:pt x="0" y="16234"/>
                  </a:lnTo>
                  <a:cubicBezTo>
                    <a:pt x="0" y="17775"/>
                    <a:pt x="1290" y="19065"/>
                    <a:pt x="2829" y="19065"/>
                  </a:cubicBezTo>
                  <a:lnTo>
                    <a:pt x="16235" y="19065"/>
                  </a:lnTo>
                  <a:cubicBezTo>
                    <a:pt x="17774" y="19065"/>
                    <a:pt x="19063" y="17775"/>
                    <a:pt x="19063" y="16234"/>
                  </a:cubicBezTo>
                  <a:lnTo>
                    <a:pt x="19063" y="2831"/>
                  </a:lnTo>
                  <a:cubicBezTo>
                    <a:pt x="19063" y="1290"/>
                    <a:pt x="17774" y="0"/>
                    <a:pt x="162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5613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68"/>
        <p:cNvGrpSpPr/>
        <p:nvPr/>
      </p:nvGrpSpPr>
      <p:grpSpPr>
        <a:xfrm>
          <a:off x="0" y="0"/>
          <a:ext cx="0" cy="0"/>
          <a:chOff x="0" y="0"/>
          <a:chExt cx="0" cy="0"/>
        </a:xfrm>
      </p:grpSpPr>
      <p:sp>
        <p:nvSpPr>
          <p:cNvPr id="1569" name="Google Shape;1569;p53"/>
          <p:cNvSpPr/>
          <p:nvPr/>
        </p:nvSpPr>
        <p:spPr>
          <a:xfrm>
            <a:off x="4411975" y="4427825"/>
            <a:ext cx="1930436" cy="145249"/>
          </a:xfrm>
          <a:custGeom>
            <a:avLst/>
            <a:gdLst/>
            <a:ahLst/>
            <a:cxnLst/>
            <a:rect l="l" t="t" r="r" b="b"/>
            <a:pathLst>
              <a:path w="12241" h="572" extrusionOk="0">
                <a:moveTo>
                  <a:pt x="12240" y="286"/>
                </a:moveTo>
                <a:cubicBezTo>
                  <a:pt x="12240" y="453"/>
                  <a:pt x="9490" y="572"/>
                  <a:pt x="6120" y="572"/>
                </a:cubicBezTo>
                <a:cubicBezTo>
                  <a:pt x="2739" y="572"/>
                  <a:pt x="1" y="429"/>
                  <a:pt x="1" y="286"/>
                </a:cubicBezTo>
                <a:cubicBezTo>
                  <a:pt x="1" y="131"/>
                  <a:pt x="2739" y="0"/>
                  <a:pt x="6120" y="0"/>
                </a:cubicBezTo>
                <a:cubicBezTo>
                  <a:pt x="9478" y="0"/>
                  <a:pt x="12240" y="131"/>
                  <a:pt x="12240" y="286"/>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53"/>
          <p:cNvSpPr/>
          <p:nvPr/>
        </p:nvSpPr>
        <p:spPr>
          <a:xfrm flipH="1">
            <a:off x="567714" y="1474445"/>
            <a:ext cx="3199261" cy="2848302"/>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53"/>
          <p:cNvSpPr txBox="1">
            <a:spLocks noGrp="1"/>
          </p:cNvSpPr>
          <p:nvPr>
            <p:ph type="title"/>
          </p:nvPr>
        </p:nvSpPr>
        <p:spPr>
          <a:xfrm>
            <a:off x="720000" y="1703845"/>
            <a:ext cx="2654700" cy="2389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Need special software or just want to see whats free for students?</a:t>
            </a:r>
            <a:endParaRPr dirty="0"/>
          </a:p>
        </p:txBody>
      </p:sp>
      <p:grpSp>
        <p:nvGrpSpPr>
          <p:cNvPr id="1573" name="Google Shape;1573;p53"/>
          <p:cNvGrpSpPr/>
          <p:nvPr/>
        </p:nvGrpSpPr>
        <p:grpSpPr>
          <a:xfrm>
            <a:off x="4513582" y="1340840"/>
            <a:ext cx="1727217" cy="3157897"/>
            <a:chOff x="6417224" y="2247097"/>
            <a:chExt cx="951950" cy="1740368"/>
          </a:xfrm>
        </p:grpSpPr>
        <p:sp>
          <p:nvSpPr>
            <p:cNvPr id="1574" name="Google Shape;1574;p53"/>
            <p:cNvSpPr/>
            <p:nvPr/>
          </p:nvSpPr>
          <p:spPr>
            <a:xfrm>
              <a:off x="6505324" y="2247511"/>
              <a:ext cx="863850" cy="1739954"/>
            </a:xfrm>
            <a:custGeom>
              <a:avLst/>
              <a:gdLst/>
              <a:ahLst/>
              <a:cxnLst/>
              <a:rect l="l" t="t" r="r" b="b"/>
              <a:pathLst>
                <a:path w="34554" h="71434" extrusionOk="0">
                  <a:moveTo>
                    <a:pt x="1575" y="0"/>
                  </a:moveTo>
                  <a:cubicBezTo>
                    <a:pt x="706" y="0"/>
                    <a:pt x="1" y="689"/>
                    <a:pt x="1" y="1557"/>
                  </a:cubicBezTo>
                  <a:lnTo>
                    <a:pt x="1" y="69876"/>
                  </a:lnTo>
                  <a:cubicBezTo>
                    <a:pt x="1" y="70728"/>
                    <a:pt x="706" y="71433"/>
                    <a:pt x="1575" y="71433"/>
                  </a:cubicBezTo>
                  <a:lnTo>
                    <a:pt x="32980" y="71433"/>
                  </a:lnTo>
                  <a:cubicBezTo>
                    <a:pt x="33849" y="71433"/>
                    <a:pt x="34554" y="70728"/>
                    <a:pt x="34554" y="69876"/>
                  </a:cubicBezTo>
                  <a:lnTo>
                    <a:pt x="34554" y="1557"/>
                  </a:lnTo>
                  <a:cubicBezTo>
                    <a:pt x="34554" y="689"/>
                    <a:pt x="33849" y="0"/>
                    <a:pt x="329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1575" name="Google Shape;1575;p53"/>
            <p:cNvSpPr/>
            <p:nvPr/>
          </p:nvSpPr>
          <p:spPr>
            <a:xfrm>
              <a:off x="6417224" y="2247097"/>
              <a:ext cx="868375" cy="1740368"/>
            </a:xfrm>
            <a:custGeom>
              <a:avLst/>
              <a:gdLst/>
              <a:ahLst/>
              <a:cxnLst/>
              <a:rect l="l" t="t" r="r" b="b"/>
              <a:pathLst>
                <a:path w="34735" h="71451" extrusionOk="0">
                  <a:moveTo>
                    <a:pt x="1787" y="1"/>
                  </a:moveTo>
                  <a:cubicBezTo>
                    <a:pt x="804" y="1"/>
                    <a:pt x="1" y="1115"/>
                    <a:pt x="1" y="2492"/>
                  </a:cubicBezTo>
                  <a:lnTo>
                    <a:pt x="1" y="68975"/>
                  </a:lnTo>
                  <a:cubicBezTo>
                    <a:pt x="1" y="70336"/>
                    <a:pt x="804" y="71450"/>
                    <a:pt x="1787" y="71450"/>
                  </a:cubicBezTo>
                  <a:lnTo>
                    <a:pt x="34734" y="71450"/>
                  </a:lnTo>
                  <a:lnTo>
                    <a:pt x="347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1576" name="Google Shape;1576;p53"/>
            <p:cNvSpPr/>
            <p:nvPr/>
          </p:nvSpPr>
          <p:spPr>
            <a:xfrm>
              <a:off x="6486474" y="2340952"/>
              <a:ext cx="813450" cy="1457323"/>
            </a:xfrm>
            <a:custGeom>
              <a:avLst/>
              <a:gdLst/>
              <a:ahLst/>
              <a:cxnLst/>
              <a:rect l="l" t="t" r="r" b="b"/>
              <a:pathLst>
                <a:path w="32538" h="60944" extrusionOk="0">
                  <a:moveTo>
                    <a:pt x="427" y="0"/>
                  </a:moveTo>
                  <a:cubicBezTo>
                    <a:pt x="198" y="0"/>
                    <a:pt x="1" y="197"/>
                    <a:pt x="1" y="426"/>
                  </a:cubicBezTo>
                  <a:lnTo>
                    <a:pt x="1" y="60533"/>
                  </a:lnTo>
                  <a:cubicBezTo>
                    <a:pt x="1" y="60763"/>
                    <a:pt x="198" y="60943"/>
                    <a:pt x="427" y="60943"/>
                  </a:cubicBezTo>
                  <a:lnTo>
                    <a:pt x="32128" y="60943"/>
                  </a:lnTo>
                  <a:cubicBezTo>
                    <a:pt x="32357" y="60943"/>
                    <a:pt x="32538" y="60763"/>
                    <a:pt x="32538" y="60533"/>
                  </a:cubicBezTo>
                  <a:lnTo>
                    <a:pt x="32538" y="426"/>
                  </a:lnTo>
                  <a:cubicBezTo>
                    <a:pt x="32538" y="197"/>
                    <a:pt x="32357" y="0"/>
                    <a:pt x="321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1577" name="Google Shape;1577;p53"/>
            <p:cNvSpPr/>
            <p:nvPr/>
          </p:nvSpPr>
          <p:spPr>
            <a:xfrm>
              <a:off x="6856100" y="3843492"/>
              <a:ext cx="96750" cy="83150"/>
            </a:xfrm>
            <a:custGeom>
              <a:avLst/>
              <a:gdLst/>
              <a:ahLst/>
              <a:cxnLst/>
              <a:rect l="l" t="t" r="r" b="b"/>
              <a:pathLst>
                <a:path w="3870" h="3326" extrusionOk="0">
                  <a:moveTo>
                    <a:pt x="2214" y="358"/>
                  </a:moveTo>
                  <a:lnTo>
                    <a:pt x="2214" y="375"/>
                  </a:lnTo>
                  <a:cubicBezTo>
                    <a:pt x="2935" y="375"/>
                    <a:pt x="3509" y="948"/>
                    <a:pt x="3525" y="1670"/>
                  </a:cubicBezTo>
                  <a:cubicBezTo>
                    <a:pt x="3525" y="2456"/>
                    <a:pt x="2882" y="2973"/>
                    <a:pt x="2212" y="2973"/>
                  </a:cubicBezTo>
                  <a:cubicBezTo>
                    <a:pt x="1890" y="2973"/>
                    <a:pt x="1562" y="2853"/>
                    <a:pt x="1296" y="2587"/>
                  </a:cubicBezTo>
                  <a:cubicBezTo>
                    <a:pt x="476" y="1768"/>
                    <a:pt x="1066" y="358"/>
                    <a:pt x="2214" y="358"/>
                  </a:cubicBezTo>
                  <a:close/>
                  <a:moveTo>
                    <a:pt x="2197" y="1"/>
                  </a:moveTo>
                  <a:cubicBezTo>
                    <a:pt x="1793" y="1"/>
                    <a:pt x="1383" y="152"/>
                    <a:pt x="1050" y="489"/>
                  </a:cubicBezTo>
                  <a:cubicBezTo>
                    <a:pt x="1" y="1538"/>
                    <a:pt x="739" y="3325"/>
                    <a:pt x="2214" y="3325"/>
                  </a:cubicBezTo>
                  <a:cubicBezTo>
                    <a:pt x="3132" y="3325"/>
                    <a:pt x="3869" y="2587"/>
                    <a:pt x="3869" y="1670"/>
                  </a:cubicBezTo>
                  <a:cubicBezTo>
                    <a:pt x="3869" y="669"/>
                    <a:pt x="3048" y="1"/>
                    <a:pt x="21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1578" name="Google Shape;1578;p53"/>
            <p:cNvSpPr/>
            <p:nvPr/>
          </p:nvSpPr>
          <p:spPr>
            <a:xfrm>
              <a:off x="6623350" y="3880717"/>
              <a:ext cx="82800" cy="9025"/>
            </a:xfrm>
            <a:custGeom>
              <a:avLst/>
              <a:gdLst/>
              <a:ahLst/>
              <a:cxnLst/>
              <a:rect l="l" t="t" r="r" b="b"/>
              <a:pathLst>
                <a:path w="3312" h="361" extrusionOk="0">
                  <a:moveTo>
                    <a:pt x="1" y="0"/>
                  </a:moveTo>
                  <a:lnTo>
                    <a:pt x="1" y="361"/>
                  </a:lnTo>
                  <a:lnTo>
                    <a:pt x="3312" y="361"/>
                  </a:lnTo>
                  <a:lnTo>
                    <a:pt x="331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1579" name="Google Shape;1579;p53"/>
            <p:cNvSpPr/>
            <p:nvPr/>
          </p:nvSpPr>
          <p:spPr>
            <a:xfrm>
              <a:off x="7116325" y="3860642"/>
              <a:ext cx="60675" cy="48775"/>
            </a:xfrm>
            <a:custGeom>
              <a:avLst/>
              <a:gdLst/>
              <a:ahLst/>
              <a:cxnLst/>
              <a:rect l="l" t="t" r="r" b="b"/>
              <a:pathLst>
                <a:path w="2427" h="1951" extrusionOk="0">
                  <a:moveTo>
                    <a:pt x="2328" y="0"/>
                  </a:moveTo>
                  <a:lnTo>
                    <a:pt x="328" y="656"/>
                  </a:lnTo>
                  <a:cubicBezTo>
                    <a:pt x="148" y="688"/>
                    <a:pt x="0" y="836"/>
                    <a:pt x="0" y="1033"/>
                  </a:cubicBezTo>
                  <a:cubicBezTo>
                    <a:pt x="0" y="1197"/>
                    <a:pt x="132" y="1328"/>
                    <a:pt x="361" y="1393"/>
                  </a:cubicBezTo>
                  <a:lnTo>
                    <a:pt x="2328" y="1951"/>
                  </a:lnTo>
                  <a:lnTo>
                    <a:pt x="2426" y="1606"/>
                  </a:lnTo>
                  <a:lnTo>
                    <a:pt x="459" y="1049"/>
                  </a:lnTo>
                  <a:cubicBezTo>
                    <a:pt x="427" y="1049"/>
                    <a:pt x="394" y="1033"/>
                    <a:pt x="377" y="1016"/>
                  </a:cubicBezTo>
                  <a:lnTo>
                    <a:pt x="427" y="1000"/>
                  </a:lnTo>
                  <a:lnTo>
                    <a:pt x="2426" y="344"/>
                  </a:lnTo>
                  <a:lnTo>
                    <a:pt x="232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1580" name="Google Shape;1580;p53"/>
            <p:cNvSpPr/>
            <p:nvPr/>
          </p:nvSpPr>
          <p:spPr>
            <a:xfrm>
              <a:off x="6785429" y="2287275"/>
              <a:ext cx="238100" cy="14350"/>
            </a:xfrm>
            <a:custGeom>
              <a:avLst/>
              <a:gdLst/>
              <a:ahLst/>
              <a:cxnLst/>
              <a:rect l="l" t="t" r="r" b="b"/>
              <a:pathLst>
                <a:path w="9524" h="574" extrusionOk="0">
                  <a:moveTo>
                    <a:pt x="164" y="0"/>
                  </a:moveTo>
                  <a:cubicBezTo>
                    <a:pt x="82" y="0"/>
                    <a:pt x="0" y="82"/>
                    <a:pt x="0" y="164"/>
                  </a:cubicBezTo>
                  <a:lnTo>
                    <a:pt x="0" y="410"/>
                  </a:lnTo>
                  <a:cubicBezTo>
                    <a:pt x="0" y="492"/>
                    <a:pt x="82" y="574"/>
                    <a:pt x="164" y="574"/>
                  </a:cubicBezTo>
                  <a:lnTo>
                    <a:pt x="9359" y="574"/>
                  </a:lnTo>
                  <a:cubicBezTo>
                    <a:pt x="9458" y="574"/>
                    <a:pt x="9523" y="492"/>
                    <a:pt x="9523" y="410"/>
                  </a:cubicBezTo>
                  <a:lnTo>
                    <a:pt x="9523" y="164"/>
                  </a:lnTo>
                  <a:cubicBezTo>
                    <a:pt x="9523" y="82"/>
                    <a:pt x="9458" y="0"/>
                    <a:pt x="93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grpSp>
      <p:sp>
        <p:nvSpPr>
          <p:cNvPr id="1581" name="Google Shape;1581;p53"/>
          <p:cNvSpPr/>
          <p:nvPr/>
        </p:nvSpPr>
        <p:spPr>
          <a:xfrm>
            <a:off x="4722738" y="1806465"/>
            <a:ext cx="1308900" cy="1983000"/>
          </a:xfrm>
          <a:prstGeom prst="wedgeRoundRectCallout">
            <a:avLst>
              <a:gd name="adj1" fmla="val -20701"/>
              <a:gd name="adj2" fmla="val 56999"/>
              <a:gd name="adj3" fmla="val 0"/>
            </a:avLst>
          </a:prstGeom>
          <a:solidFill>
            <a:schemeClr val="lt2"/>
          </a:solid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en-US" sz="1300" dirty="0">
                <a:solidFill>
                  <a:schemeClr val="dk2"/>
                </a:solidFill>
                <a:latin typeface="PT Sans"/>
                <a:ea typeface="PT Sans"/>
                <a:cs typeface="PT Sans"/>
                <a:sym typeface="PT Sans"/>
              </a:rPr>
              <a:t>https://wiki.umbc.edu/display/faq/Software</a:t>
            </a:r>
            <a:endParaRPr sz="1300" dirty="0">
              <a:solidFill>
                <a:schemeClr val="dk2"/>
              </a:solidFill>
              <a:latin typeface="PT Sans"/>
              <a:ea typeface="PT Sans"/>
              <a:cs typeface="PT Sans"/>
              <a:sym typeface="PT Sans"/>
            </a:endParaRPr>
          </a:p>
        </p:txBody>
      </p:sp>
      <p:grpSp>
        <p:nvGrpSpPr>
          <p:cNvPr id="27" name="Google Shape;1758;p55">
            <a:extLst>
              <a:ext uri="{FF2B5EF4-FFF2-40B4-BE49-F238E27FC236}">
                <a16:creationId xmlns:a16="http://schemas.microsoft.com/office/drawing/2014/main" id="{102685F0-9004-4FA1-9837-5C780D734F17}"/>
              </a:ext>
            </a:extLst>
          </p:cNvPr>
          <p:cNvGrpSpPr/>
          <p:nvPr/>
        </p:nvGrpSpPr>
        <p:grpSpPr>
          <a:xfrm>
            <a:off x="6328247" y="1635809"/>
            <a:ext cx="1809181" cy="2632808"/>
            <a:chOff x="643000" y="1759720"/>
            <a:chExt cx="1809181" cy="2632808"/>
          </a:xfrm>
        </p:grpSpPr>
        <p:sp>
          <p:nvSpPr>
            <p:cNvPr id="28" name="Google Shape;1759;p55">
              <a:extLst>
                <a:ext uri="{FF2B5EF4-FFF2-40B4-BE49-F238E27FC236}">
                  <a16:creationId xmlns:a16="http://schemas.microsoft.com/office/drawing/2014/main" id="{0E0A315F-DC6E-436F-8666-A08FED910CBF}"/>
                </a:ext>
              </a:extLst>
            </p:cNvPr>
            <p:cNvSpPr/>
            <p:nvPr/>
          </p:nvSpPr>
          <p:spPr>
            <a:xfrm>
              <a:off x="643000" y="3218130"/>
              <a:ext cx="296950" cy="331955"/>
            </a:xfrm>
            <a:custGeom>
              <a:avLst/>
              <a:gdLst/>
              <a:ahLst/>
              <a:cxnLst/>
              <a:rect l="l" t="t" r="r" b="b"/>
              <a:pathLst>
                <a:path w="9586" h="10716" extrusionOk="0">
                  <a:moveTo>
                    <a:pt x="6835" y="0"/>
                  </a:moveTo>
                  <a:lnTo>
                    <a:pt x="1" y="9716"/>
                  </a:lnTo>
                  <a:cubicBezTo>
                    <a:pt x="60" y="10275"/>
                    <a:pt x="524" y="10716"/>
                    <a:pt x="524" y="10716"/>
                  </a:cubicBezTo>
                  <a:cubicBezTo>
                    <a:pt x="1810" y="9358"/>
                    <a:pt x="6358" y="6965"/>
                    <a:pt x="6358" y="6965"/>
                  </a:cubicBezTo>
                  <a:lnTo>
                    <a:pt x="9585" y="2369"/>
                  </a:lnTo>
                  <a:lnTo>
                    <a:pt x="6835" y="0"/>
                  </a:lnTo>
                  <a:close/>
                </a:path>
              </a:pathLst>
            </a:custGeom>
            <a:solidFill>
              <a:srgbClr val="F26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760;p55">
              <a:extLst>
                <a:ext uri="{FF2B5EF4-FFF2-40B4-BE49-F238E27FC236}">
                  <a16:creationId xmlns:a16="http://schemas.microsoft.com/office/drawing/2014/main" id="{51C79025-58F4-4D18-86B3-E4360ACA018F}"/>
                </a:ext>
              </a:extLst>
            </p:cNvPr>
            <p:cNvSpPr/>
            <p:nvPr/>
          </p:nvSpPr>
          <p:spPr>
            <a:xfrm>
              <a:off x="643000" y="3218130"/>
              <a:ext cx="296950" cy="331955"/>
            </a:xfrm>
            <a:custGeom>
              <a:avLst/>
              <a:gdLst/>
              <a:ahLst/>
              <a:cxnLst/>
              <a:rect l="l" t="t" r="r" b="b"/>
              <a:pathLst>
                <a:path w="9586" h="10716" extrusionOk="0">
                  <a:moveTo>
                    <a:pt x="6358" y="6965"/>
                  </a:moveTo>
                  <a:cubicBezTo>
                    <a:pt x="6358" y="6965"/>
                    <a:pt x="1810" y="9358"/>
                    <a:pt x="524" y="10716"/>
                  </a:cubicBezTo>
                  <a:cubicBezTo>
                    <a:pt x="524" y="10716"/>
                    <a:pt x="60" y="10275"/>
                    <a:pt x="1" y="9716"/>
                  </a:cubicBezTo>
                  <a:lnTo>
                    <a:pt x="6835" y="0"/>
                  </a:lnTo>
                  <a:lnTo>
                    <a:pt x="9585" y="2369"/>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761;p55">
              <a:extLst>
                <a:ext uri="{FF2B5EF4-FFF2-40B4-BE49-F238E27FC236}">
                  <a16:creationId xmlns:a16="http://schemas.microsoft.com/office/drawing/2014/main" id="{E3A900B1-2869-4C2C-BCBF-896F6C570DF9}"/>
                </a:ext>
              </a:extLst>
            </p:cNvPr>
            <p:cNvSpPr/>
            <p:nvPr/>
          </p:nvSpPr>
          <p:spPr>
            <a:xfrm>
              <a:off x="643000" y="3218130"/>
              <a:ext cx="220591" cy="314979"/>
            </a:xfrm>
            <a:custGeom>
              <a:avLst/>
              <a:gdLst/>
              <a:ahLst/>
              <a:cxnLst/>
              <a:rect l="l" t="t" r="r" b="b"/>
              <a:pathLst>
                <a:path w="7121" h="10168" extrusionOk="0">
                  <a:moveTo>
                    <a:pt x="6835" y="0"/>
                  </a:moveTo>
                  <a:lnTo>
                    <a:pt x="1" y="9716"/>
                  </a:lnTo>
                  <a:cubicBezTo>
                    <a:pt x="24" y="9882"/>
                    <a:pt x="84" y="10025"/>
                    <a:pt x="143" y="10168"/>
                  </a:cubicBezTo>
                  <a:lnTo>
                    <a:pt x="7120" y="238"/>
                  </a:lnTo>
                  <a:lnTo>
                    <a:pt x="68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762;p55">
              <a:extLst>
                <a:ext uri="{FF2B5EF4-FFF2-40B4-BE49-F238E27FC236}">
                  <a16:creationId xmlns:a16="http://schemas.microsoft.com/office/drawing/2014/main" id="{D8E7723F-1135-493E-BBED-04743A1FDF41}"/>
                </a:ext>
              </a:extLst>
            </p:cNvPr>
            <p:cNvSpPr/>
            <p:nvPr/>
          </p:nvSpPr>
          <p:spPr>
            <a:xfrm>
              <a:off x="834789" y="3102301"/>
              <a:ext cx="1246287" cy="1178415"/>
            </a:xfrm>
            <a:custGeom>
              <a:avLst/>
              <a:gdLst/>
              <a:ahLst/>
              <a:cxnLst/>
              <a:rect l="l" t="t" r="r" b="b"/>
              <a:pathLst>
                <a:path w="40232" h="38041" extrusionOk="0">
                  <a:moveTo>
                    <a:pt x="39196" y="0"/>
                  </a:moveTo>
                  <a:lnTo>
                    <a:pt x="18277" y="1155"/>
                  </a:lnTo>
                  <a:cubicBezTo>
                    <a:pt x="16455" y="4811"/>
                    <a:pt x="16455" y="10418"/>
                    <a:pt x="14205" y="10418"/>
                  </a:cubicBezTo>
                  <a:cubicBezTo>
                    <a:pt x="11967" y="10418"/>
                    <a:pt x="3418" y="5942"/>
                    <a:pt x="3418" y="5942"/>
                  </a:cubicBezTo>
                  <a:lnTo>
                    <a:pt x="1" y="10990"/>
                  </a:lnTo>
                  <a:cubicBezTo>
                    <a:pt x="1" y="10990"/>
                    <a:pt x="13923" y="21162"/>
                    <a:pt x="18644" y="21162"/>
                  </a:cubicBezTo>
                  <a:cubicBezTo>
                    <a:pt x="19033" y="21162"/>
                    <a:pt x="19359" y="21093"/>
                    <a:pt x="19610" y="20944"/>
                  </a:cubicBezTo>
                  <a:cubicBezTo>
                    <a:pt x="22707" y="19092"/>
                    <a:pt x="26755" y="5919"/>
                    <a:pt x="28955" y="5919"/>
                  </a:cubicBezTo>
                  <a:cubicBezTo>
                    <a:pt x="29090" y="5919"/>
                    <a:pt x="29218" y="5968"/>
                    <a:pt x="29338" y="6073"/>
                  </a:cubicBezTo>
                  <a:cubicBezTo>
                    <a:pt x="31421" y="7906"/>
                    <a:pt x="29731" y="38041"/>
                    <a:pt x="29731" y="38041"/>
                  </a:cubicBezTo>
                  <a:lnTo>
                    <a:pt x="35350" y="38041"/>
                  </a:lnTo>
                  <a:cubicBezTo>
                    <a:pt x="40232" y="20229"/>
                    <a:pt x="39196" y="1"/>
                    <a:pt x="39196" y="0"/>
                  </a:cubicBezTo>
                  <a:close/>
                </a:path>
              </a:pathLst>
            </a:custGeom>
            <a:solidFill>
              <a:srgbClr val="434C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763;p55">
              <a:extLst>
                <a:ext uri="{FF2B5EF4-FFF2-40B4-BE49-F238E27FC236}">
                  <a16:creationId xmlns:a16="http://schemas.microsoft.com/office/drawing/2014/main" id="{EC155C40-9968-4FED-AD06-4FD8B1585ABD}"/>
                </a:ext>
              </a:extLst>
            </p:cNvPr>
            <p:cNvSpPr/>
            <p:nvPr/>
          </p:nvSpPr>
          <p:spPr>
            <a:xfrm>
              <a:off x="834789" y="3102301"/>
              <a:ext cx="1246287" cy="1178415"/>
            </a:xfrm>
            <a:custGeom>
              <a:avLst/>
              <a:gdLst/>
              <a:ahLst/>
              <a:cxnLst/>
              <a:rect l="l" t="t" r="r" b="b"/>
              <a:pathLst>
                <a:path w="40232" h="38041" extrusionOk="0">
                  <a:moveTo>
                    <a:pt x="39196" y="0"/>
                  </a:moveTo>
                  <a:lnTo>
                    <a:pt x="18277" y="1155"/>
                  </a:lnTo>
                  <a:cubicBezTo>
                    <a:pt x="16455" y="4811"/>
                    <a:pt x="16455" y="10418"/>
                    <a:pt x="14205" y="10418"/>
                  </a:cubicBezTo>
                  <a:cubicBezTo>
                    <a:pt x="11967" y="10418"/>
                    <a:pt x="3418" y="5942"/>
                    <a:pt x="3418" y="5942"/>
                  </a:cubicBezTo>
                  <a:lnTo>
                    <a:pt x="1" y="10990"/>
                  </a:lnTo>
                  <a:cubicBezTo>
                    <a:pt x="1" y="10990"/>
                    <a:pt x="13923" y="21162"/>
                    <a:pt x="18644" y="21162"/>
                  </a:cubicBezTo>
                  <a:cubicBezTo>
                    <a:pt x="19033" y="21162"/>
                    <a:pt x="19359" y="21093"/>
                    <a:pt x="19610" y="20944"/>
                  </a:cubicBezTo>
                  <a:cubicBezTo>
                    <a:pt x="22707" y="19092"/>
                    <a:pt x="26755" y="5919"/>
                    <a:pt x="28955" y="5919"/>
                  </a:cubicBezTo>
                  <a:cubicBezTo>
                    <a:pt x="29090" y="5919"/>
                    <a:pt x="29218" y="5968"/>
                    <a:pt x="29338" y="6073"/>
                  </a:cubicBezTo>
                  <a:cubicBezTo>
                    <a:pt x="31421" y="7906"/>
                    <a:pt x="29731" y="38041"/>
                    <a:pt x="29731" y="38041"/>
                  </a:cubicBezTo>
                  <a:lnTo>
                    <a:pt x="35350" y="38041"/>
                  </a:lnTo>
                  <a:cubicBezTo>
                    <a:pt x="40232" y="20229"/>
                    <a:pt x="39196" y="1"/>
                    <a:pt x="3919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764;p55">
              <a:extLst>
                <a:ext uri="{FF2B5EF4-FFF2-40B4-BE49-F238E27FC236}">
                  <a16:creationId xmlns:a16="http://schemas.microsoft.com/office/drawing/2014/main" id="{9F6683B4-0BE5-491F-8E69-7A0B33E84E2F}"/>
                </a:ext>
              </a:extLst>
            </p:cNvPr>
            <p:cNvSpPr/>
            <p:nvPr/>
          </p:nvSpPr>
          <p:spPr>
            <a:xfrm>
              <a:off x="1718178" y="3124420"/>
              <a:ext cx="55357" cy="126915"/>
            </a:xfrm>
            <a:custGeom>
              <a:avLst/>
              <a:gdLst/>
              <a:ahLst/>
              <a:cxnLst/>
              <a:rect l="l" t="t" r="r" b="b"/>
              <a:pathLst>
                <a:path w="1787" h="4097" extrusionOk="0">
                  <a:moveTo>
                    <a:pt x="1250" y="1"/>
                  </a:moveTo>
                  <a:lnTo>
                    <a:pt x="893" y="144"/>
                  </a:lnTo>
                  <a:lnTo>
                    <a:pt x="1429" y="3430"/>
                  </a:lnTo>
                  <a:lnTo>
                    <a:pt x="0" y="4097"/>
                  </a:lnTo>
                  <a:lnTo>
                    <a:pt x="1524" y="3680"/>
                  </a:lnTo>
                  <a:lnTo>
                    <a:pt x="1786" y="3608"/>
                  </a:lnTo>
                  <a:lnTo>
                    <a:pt x="125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765;p55">
              <a:extLst>
                <a:ext uri="{FF2B5EF4-FFF2-40B4-BE49-F238E27FC236}">
                  <a16:creationId xmlns:a16="http://schemas.microsoft.com/office/drawing/2014/main" id="{6833420A-152C-456C-BDED-C2804EA0F363}"/>
                </a:ext>
              </a:extLst>
            </p:cNvPr>
            <p:cNvSpPr/>
            <p:nvPr/>
          </p:nvSpPr>
          <p:spPr>
            <a:xfrm>
              <a:off x="1420503" y="3187864"/>
              <a:ext cx="55481" cy="71930"/>
            </a:xfrm>
            <a:custGeom>
              <a:avLst/>
              <a:gdLst/>
              <a:ahLst/>
              <a:cxnLst/>
              <a:rect l="l" t="t" r="r" b="b"/>
              <a:pathLst>
                <a:path w="1791" h="2322" extrusionOk="0">
                  <a:moveTo>
                    <a:pt x="1442" y="1"/>
                  </a:moveTo>
                  <a:lnTo>
                    <a:pt x="1" y="1763"/>
                  </a:lnTo>
                  <a:cubicBezTo>
                    <a:pt x="1" y="1763"/>
                    <a:pt x="585" y="2322"/>
                    <a:pt x="1046" y="2322"/>
                  </a:cubicBezTo>
                  <a:cubicBezTo>
                    <a:pt x="1471" y="2322"/>
                    <a:pt x="1791" y="1843"/>
                    <a:pt x="14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766;p55">
              <a:extLst>
                <a:ext uri="{FF2B5EF4-FFF2-40B4-BE49-F238E27FC236}">
                  <a16:creationId xmlns:a16="http://schemas.microsoft.com/office/drawing/2014/main" id="{BA36F88A-FD85-41D2-BF53-941FF031F1D3}"/>
                </a:ext>
              </a:extLst>
            </p:cNvPr>
            <p:cNvSpPr/>
            <p:nvPr/>
          </p:nvSpPr>
          <p:spPr>
            <a:xfrm>
              <a:off x="936957" y="3304064"/>
              <a:ext cx="466986" cy="191069"/>
            </a:xfrm>
            <a:custGeom>
              <a:avLst/>
              <a:gdLst/>
              <a:ahLst/>
              <a:cxnLst/>
              <a:rect l="l" t="t" r="r" b="b"/>
              <a:pathLst>
                <a:path w="15075" h="6168" extrusionOk="0">
                  <a:moveTo>
                    <a:pt x="14896" y="0"/>
                  </a:moveTo>
                  <a:cubicBezTo>
                    <a:pt x="14800" y="155"/>
                    <a:pt x="14717" y="357"/>
                    <a:pt x="14622" y="572"/>
                  </a:cubicBezTo>
                  <a:lnTo>
                    <a:pt x="14824" y="655"/>
                  </a:lnTo>
                  <a:cubicBezTo>
                    <a:pt x="14907" y="441"/>
                    <a:pt x="14979" y="250"/>
                    <a:pt x="15074" y="95"/>
                  </a:cubicBezTo>
                  <a:lnTo>
                    <a:pt x="14896" y="0"/>
                  </a:lnTo>
                  <a:close/>
                  <a:moveTo>
                    <a:pt x="14407" y="1191"/>
                  </a:moveTo>
                  <a:cubicBezTo>
                    <a:pt x="14324" y="1381"/>
                    <a:pt x="14264" y="1572"/>
                    <a:pt x="14193" y="1786"/>
                  </a:cubicBezTo>
                  <a:lnTo>
                    <a:pt x="14384" y="1846"/>
                  </a:lnTo>
                  <a:cubicBezTo>
                    <a:pt x="14467" y="1631"/>
                    <a:pt x="14526" y="1441"/>
                    <a:pt x="14598" y="1262"/>
                  </a:cubicBezTo>
                  <a:lnTo>
                    <a:pt x="14407" y="1191"/>
                  </a:lnTo>
                  <a:close/>
                  <a:moveTo>
                    <a:pt x="96" y="1465"/>
                  </a:moveTo>
                  <a:lnTo>
                    <a:pt x="1" y="1643"/>
                  </a:lnTo>
                  <a:cubicBezTo>
                    <a:pt x="1" y="1643"/>
                    <a:pt x="203" y="1750"/>
                    <a:pt x="560" y="1941"/>
                  </a:cubicBezTo>
                  <a:lnTo>
                    <a:pt x="668" y="1762"/>
                  </a:lnTo>
                  <a:cubicBezTo>
                    <a:pt x="310" y="1572"/>
                    <a:pt x="96" y="1465"/>
                    <a:pt x="96" y="1465"/>
                  </a:cubicBezTo>
                  <a:close/>
                  <a:moveTo>
                    <a:pt x="1215" y="2048"/>
                  </a:moveTo>
                  <a:lnTo>
                    <a:pt x="1132" y="2239"/>
                  </a:lnTo>
                  <a:lnTo>
                    <a:pt x="1691" y="2524"/>
                  </a:lnTo>
                  <a:lnTo>
                    <a:pt x="1787" y="2334"/>
                  </a:lnTo>
                  <a:lnTo>
                    <a:pt x="1215" y="2048"/>
                  </a:lnTo>
                  <a:close/>
                  <a:moveTo>
                    <a:pt x="14003" y="2358"/>
                  </a:moveTo>
                  <a:cubicBezTo>
                    <a:pt x="13931" y="2548"/>
                    <a:pt x="13872" y="2762"/>
                    <a:pt x="13788" y="2953"/>
                  </a:cubicBezTo>
                  <a:lnTo>
                    <a:pt x="13979" y="3036"/>
                  </a:lnTo>
                  <a:cubicBezTo>
                    <a:pt x="14062" y="2834"/>
                    <a:pt x="14134" y="2643"/>
                    <a:pt x="14193" y="2417"/>
                  </a:cubicBezTo>
                  <a:lnTo>
                    <a:pt x="14003" y="2358"/>
                  </a:lnTo>
                  <a:close/>
                  <a:moveTo>
                    <a:pt x="2346" y="2620"/>
                  </a:moveTo>
                  <a:lnTo>
                    <a:pt x="2263" y="2810"/>
                  </a:lnTo>
                  <a:cubicBezTo>
                    <a:pt x="2430" y="2893"/>
                    <a:pt x="2632" y="3001"/>
                    <a:pt x="2823" y="3084"/>
                  </a:cubicBezTo>
                  <a:lnTo>
                    <a:pt x="2918" y="2893"/>
                  </a:lnTo>
                  <a:cubicBezTo>
                    <a:pt x="2715" y="2798"/>
                    <a:pt x="2525" y="2703"/>
                    <a:pt x="2346" y="2620"/>
                  </a:cubicBezTo>
                  <a:close/>
                  <a:moveTo>
                    <a:pt x="3489" y="3179"/>
                  </a:moveTo>
                  <a:lnTo>
                    <a:pt x="3406" y="3370"/>
                  </a:lnTo>
                  <a:cubicBezTo>
                    <a:pt x="3585" y="3465"/>
                    <a:pt x="3775" y="3548"/>
                    <a:pt x="3966" y="3643"/>
                  </a:cubicBezTo>
                  <a:lnTo>
                    <a:pt x="4061" y="3453"/>
                  </a:lnTo>
                  <a:cubicBezTo>
                    <a:pt x="3870" y="3358"/>
                    <a:pt x="3692" y="3274"/>
                    <a:pt x="3489" y="3179"/>
                  </a:cubicBezTo>
                  <a:close/>
                  <a:moveTo>
                    <a:pt x="4620" y="3715"/>
                  </a:moveTo>
                  <a:lnTo>
                    <a:pt x="4537" y="3905"/>
                  </a:lnTo>
                  <a:lnTo>
                    <a:pt x="5120" y="4179"/>
                  </a:lnTo>
                  <a:lnTo>
                    <a:pt x="5204" y="3989"/>
                  </a:lnTo>
                  <a:lnTo>
                    <a:pt x="4620" y="3715"/>
                  </a:lnTo>
                  <a:close/>
                  <a:moveTo>
                    <a:pt x="13574" y="3572"/>
                  </a:moveTo>
                  <a:cubicBezTo>
                    <a:pt x="13479" y="3774"/>
                    <a:pt x="13407" y="3953"/>
                    <a:pt x="13312" y="4132"/>
                  </a:cubicBezTo>
                  <a:lnTo>
                    <a:pt x="13514" y="4227"/>
                  </a:lnTo>
                  <a:cubicBezTo>
                    <a:pt x="13586" y="4024"/>
                    <a:pt x="13669" y="3846"/>
                    <a:pt x="13764" y="3643"/>
                  </a:cubicBezTo>
                  <a:lnTo>
                    <a:pt x="13574" y="3572"/>
                  </a:lnTo>
                  <a:close/>
                  <a:moveTo>
                    <a:pt x="5787" y="4239"/>
                  </a:moveTo>
                  <a:lnTo>
                    <a:pt x="5692" y="4429"/>
                  </a:lnTo>
                  <a:cubicBezTo>
                    <a:pt x="5894" y="4525"/>
                    <a:pt x="6085" y="4596"/>
                    <a:pt x="6275" y="4679"/>
                  </a:cubicBezTo>
                  <a:lnTo>
                    <a:pt x="6371" y="4489"/>
                  </a:lnTo>
                  <a:cubicBezTo>
                    <a:pt x="6168" y="4405"/>
                    <a:pt x="5978" y="4322"/>
                    <a:pt x="5787" y="4239"/>
                  </a:cubicBezTo>
                  <a:close/>
                  <a:moveTo>
                    <a:pt x="6930" y="4727"/>
                  </a:moveTo>
                  <a:lnTo>
                    <a:pt x="6859" y="4917"/>
                  </a:lnTo>
                  <a:cubicBezTo>
                    <a:pt x="7061" y="5013"/>
                    <a:pt x="7264" y="5084"/>
                    <a:pt x="7454" y="5156"/>
                  </a:cubicBezTo>
                  <a:lnTo>
                    <a:pt x="7514" y="4965"/>
                  </a:lnTo>
                  <a:cubicBezTo>
                    <a:pt x="7323" y="4894"/>
                    <a:pt x="7121" y="4798"/>
                    <a:pt x="6930" y="4727"/>
                  </a:cubicBezTo>
                  <a:close/>
                  <a:moveTo>
                    <a:pt x="13014" y="4667"/>
                  </a:moveTo>
                  <a:cubicBezTo>
                    <a:pt x="12895" y="4858"/>
                    <a:pt x="12776" y="5025"/>
                    <a:pt x="12657" y="5179"/>
                  </a:cubicBezTo>
                  <a:lnTo>
                    <a:pt x="12824" y="5310"/>
                  </a:lnTo>
                  <a:cubicBezTo>
                    <a:pt x="12955" y="5144"/>
                    <a:pt x="13074" y="4977"/>
                    <a:pt x="13193" y="4775"/>
                  </a:cubicBezTo>
                  <a:lnTo>
                    <a:pt x="13014" y="4667"/>
                  </a:lnTo>
                  <a:close/>
                  <a:moveTo>
                    <a:pt x="8121" y="5203"/>
                  </a:moveTo>
                  <a:lnTo>
                    <a:pt x="8049" y="5394"/>
                  </a:lnTo>
                  <a:cubicBezTo>
                    <a:pt x="8240" y="5477"/>
                    <a:pt x="8454" y="5548"/>
                    <a:pt x="8645" y="5608"/>
                  </a:cubicBezTo>
                  <a:lnTo>
                    <a:pt x="8716" y="5418"/>
                  </a:lnTo>
                  <a:cubicBezTo>
                    <a:pt x="8526" y="5358"/>
                    <a:pt x="8323" y="5275"/>
                    <a:pt x="8121" y="5203"/>
                  </a:cubicBezTo>
                  <a:close/>
                  <a:moveTo>
                    <a:pt x="9311" y="5596"/>
                  </a:moveTo>
                  <a:lnTo>
                    <a:pt x="9252" y="5799"/>
                  </a:lnTo>
                  <a:cubicBezTo>
                    <a:pt x="9466" y="5858"/>
                    <a:pt x="9669" y="5918"/>
                    <a:pt x="9859" y="5965"/>
                  </a:cubicBezTo>
                  <a:lnTo>
                    <a:pt x="9919" y="5751"/>
                  </a:lnTo>
                  <a:cubicBezTo>
                    <a:pt x="9728" y="5715"/>
                    <a:pt x="9514" y="5656"/>
                    <a:pt x="9311" y="5596"/>
                  </a:cubicBezTo>
                  <a:close/>
                  <a:moveTo>
                    <a:pt x="12217" y="5596"/>
                  </a:moveTo>
                  <a:cubicBezTo>
                    <a:pt x="12062" y="5715"/>
                    <a:pt x="11907" y="5799"/>
                    <a:pt x="11740" y="5870"/>
                  </a:cubicBezTo>
                  <a:lnTo>
                    <a:pt x="11705" y="5894"/>
                  </a:lnTo>
                  <a:lnTo>
                    <a:pt x="11788" y="6084"/>
                  </a:lnTo>
                  <a:lnTo>
                    <a:pt x="11812" y="6072"/>
                  </a:lnTo>
                  <a:cubicBezTo>
                    <a:pt x="12002" y="5989"/>
                    <a:pt x="12181" y="5894"/>
                    <a:pt x="12348" y="5751"/>
                  </a:cubicBezTo>
                  <a:lnTo>
                    <a:pt x="12217" y="5596"/>
                  </a:lnTo>
                  <a:close/>
                  <a:moveTo>
                    <a:pt x="10514" y="5894"/>
                  </a:moveTo>
                  <a:lnTo>
                    <a:pt x="10490" y="6096"/>
                  </a:lnTo>
                  <a:cubicBezTo>
                    <a:pt x="10728" y="6144"/>
                    <a:pt x="10931" y="6168"/>
                    <a:pt x="11133" y="6168"/>
                  </a:cubicBezTo>
                  <a:lnTo>
                    <a:pt x="11133" y="5965"/>
                  </a:lnTo>
                  <a:cubicBezTo>
                    <a:pt x="10955" y="5953"/>
                    <a:pt x="10740" y="5929"/>
                    <a:pt x="10514" y="58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767;p55">
              <a:extLst>
                <a:ext uri="{FF2B5EF4-FFF2-40B4-BE49-F238E27FC236}">
                  <a16:creationId xmlns:a16="http://schemas.microsoft.com/office/drawing/2014/main" id="{952E3583-F6A8-4D09-9C52-1935612A5D5F}"/>
                </a:ext>
              </a:extLst>
            </p:cNvPr>
            <p:cNvSpPr/>
            <p:nvPr/>
          </p:nvSpPr>
          <p:spPr>
            <a:xfrm>
              <a:off x="1793053" y="3311809"/>
              <a:ext cx="24008" cy="914332"/>
            </a:xfrm>
            <a:custGeom>
              <a:avLst/>
              <a:gdLst/>
              <a:ahLst/>
              <a:cxnLst/>
              <a:rect l="l" t="t" r="r" b="b"/>
              <a:pathLst>
                <a:path w="775" h="29516" extrusionOk="0">
                  <a:moveTo>
                    <a:pt x="203" y="0"/>
                  </a:moveTo>
                  <a:lnTo>
                    <a:pt x="0" y="48"/>
                  </a:lnTo>
                  <a:cubicBezTo>
                    <a:pt x="0" y="48"/>
                    <a:pt x="48" y="226"/>
                    <a:pt x="107" y="655"/>
                  </a:cubicBezTo>
                  <a:lnTo>
                    <a:pt x="310" y="619"/>
                  </a:lnTo>
                  <a:cubicBezTo>
                    <a:pt x="250" y="179"/>
                    <a:pt x="203" y="0"/>
                    <a:pt x="203" y="0"/>
                  </a:cubicBezTo>
                  <a:close/>
                  <a:moveTo>
                    <a:pt x="405" y="1227"/>
                  </a:moveTo>
                  <a:lnTo>
                    <a:pt x="191" y="1262"/>
                  </a:lnTo>
                  <a:cubicBezTo>
                    <a:pt x="203" y="1441"/>
                    <a:pt x="238" y="1643"/>
                    <a:pt x="250" y="1893"/>
                  </a:cubicBezTo>
                  <a:lnTo>
                    <a:pt x="465" y="1858"/>
                  </a:lnTo>
                  <a:cubicBezTo>
                    <a:pt x="441" y="1619"/>
                    <a:pt x="417" y="1405"/>
                    <a:pt x="405" y="1227"/>
                  </a:cubicBezTo>
                  <a:close/>
                  <a:moveTo>
                    <a:pt x="524" y="2512"/>
                  </a:moveTo>
                  <a:lnTo>
                    <a:pt x="310" y="2524"/>
                  </a:lnTo>
                  <a:cubicBezTo>
                    <a:pt x="322" y="2727"/>
                    <a:pt x="345" y="2929"/>
                    <a:pt x="357" y="3155"/>
                  </a:cubicBezTo>
                  <a:lnTo>
                    <a:pt x="560" y="3132"/>
                  </a:lnTo>
                  <a:cubicBezTo>
                    <a:pt x="548" y="2917"/>
                    <a:pt x="536" y="2703"/>
                    <a:pt x="524" y="2512"/>
                  </a:cubicBezTo>
                  <a:close/>
                  <a:moveTo>
                    <a:pt x="596" y="3763"/>
                  </a:moveTo>
                  <a:lnTo>
                    <a:pt x="381" y="3774"/>
                  </a:lnTo>
                  <a:cubicBezTo>
                    <a:pt x="405" y="3977"/>
                    <a:pt x="405" y="4179"/>
                    <a:pt x="417" y="4406"/>
                  </a:cubicBezTo>
                  <a:lnTo>
                    <a:pt x="619" y="4382"/>
                  </a:lnTo>
                  <a:cubicBezTo>
                    <a:pt x="619" y="4179"/>
                    <a:pt x="607" y="3953"/>
                    <a:pt x="596" y="3763"/>
                  </a:cubicBezTo>
                  <a:close/>
                  <a:moveTo>
                    <a:pt x="655" y="5025"/>
                  </a:moveTo>
                  <a:lnTo>
                    <a:pt x="441" y="5037"/>
                  </a:lnTo>
                  <a:cubicBezTo>
                    <a:pt x="465" y="5239"/>
                    <a:pt x="465" y="5441"/>
                    <a:pt x="476" y="5668"/>
                  </a:cubicBezTo>
                  <a:lnTo>
                    <a:pt x="679" y="5656"/>
                  </a:lnTo>
                  <a:cubicBezTo>
                    <a:pt x="667" y="5441"/>
                    <a:pt x="667" y="5239"/>
                    <a:pt x="655" y="5025"/>
                  </a:cubicBezTo>
                  <a:close/>
                  <a:moveTo>
                    <a:pt x="500" y="6299"/>
                  </a:moveTo>
                  <a:cubicBezTo>
                    <a:pt x="500" y="6489"/>
                    <a:pt x="524" y="6692"/>
                    <a:pt x="524" y="6918"/>
                  </a:cubicBezTo>
                  <a:lnTo>
                    <a:pt x="726" y="6918"/>
                  </a:lnTo>
                  <a:cubicBezTo>
                    <a:pt x="726" y="6703"/>
                    <a:pt x="715" y="6501"/>
                    <a:pt x="715" y="6299"/>
                  </a:cubicBezTo>
                  <a:close/>
                  <a:moveTo>
                    <a:pt x="524" y="7561"/>
                  </a:moveTo>
                  <a:cubicBezTo>
                    <a:pt x="536" y="7751"/>
                    <a:pt x="536" y="7977"/>
                    <a:pt x="536" y="8180"/>
                  </a:cubicBezTo>
                  <a:lnTo>
                    <a:pt x="738" y="8180"/>
                  </a:lnTo>
                  <a:cubicBezTo>
                    <a:pt x="738" y="7977"/>
                    <a:pt x="726" y="7763"/>
                    <a:pt x="726" y="7561"/>
                  </a:cubicBezTo>
                  <a:close/>
                  <a:moveTo>
                    <a:pt x="548" y="8823"/>
                  </a:moveTo>
                  <a:lnTo>
                    <a:pt x="548" y="9454"/>
                  </a:lnTo>
                  <a:lnTo>
                    <a:pt x="762" y="9454"/>
                  </a:lnTo>
                  <a:lnTo>
                    <a:pt x="762" y="8823"/>
                  </a:lnTo>
                  <a:close/>
                  <a:moveTo>
                    <a:pt x="560" y="10073"/>
                  </a:moveTo>
                  <a:lnTo>
                    <a:pt x="560" y="10704"/>
                  </a:lnTo>
                  <a:lnTo>
                    <a:pt x="774" y="10704"/>
                  </a:lnTo>
                  <a:lnTo>
                    <a:pt x="774" y="10073"/>
                  </a:lnTo>
                  <a:close/>
                  <a:moveTo>
                    <a:pt x="560" y="11335"/>
                  </a:moveTo>
                  <a:lnTo>
                    <a:pt x="560" y="11966"/>
                  </a:lnTo>
                  <a:lnTo>
                    <a:pt x="774" y="11966"/>
                  </a:lnTo>
                  <a:lnTo>
                    <a:pt x="774" y="11335"/>
                  </a:lnTo>
                  <a:close/>
                  <a:moveTo>
                    <a:pt x="548" y="12609"/>
                  </a:moveTo>
                  <a:lnTo>
                    <a:pt x="548" y="13228"/>
                  </a:lnTo>
                  <a:lnTo>
                    <a:pt x="762" y="13228"/>
                  </a:lnTo>
                  <a:lnTo>
                    <a:pt x="762" y="12609"/>
                  </a:lnTo>
                  <a:close/>
                  <a:moveTo>
                    <a:pt x="548" y="13871"/>
                  </a:moveTo>
                  <a:lnTo>
                    <a:pt x="536" y="14490"/>
                  </a:lnTo>
                  <a:lnTo>
                    <a:pt x="738" y="14490"/>
                  </a:lnTo>
                  <a:lnTo>
                    <a:pt x="762" y="13871"/>
                  </a:lnTo>
                  <a:close/>
                  <a:moveTo>
                    <a:pt x="536" y="15121"/>
                  </a:moveTo>
                  <a:lnTo>
                    <a:pt x="524" y="15740"/>
                  </a:lnTo>
                  <a:lnTo>
                    <a:pt x="726" y="15740"/>
                  </a:lnTo>
                  <a:lnTo>
                    <a:pt x="738" y="15121"/>
                  </a:lnTo>
                  <a:close/>
                  <a:moveTo>
                    <a:pt x="500" y="16383"/>
                  </a:moveTo>
                  <a:lnTo>
                    <a:pt x="488" y="17014"/>
                  </a:lnTo>
                  <a:lnTo>
                    <a:pt x="703" y="17014"/>
                  </a:lnTo>
                  <a:lnTo>
                    <a:pt x="715" y="16383"/>
                  </a:lnTo>
                  <a:close/>
                  <a:moveTo>
                    <a:pt x="476" y="17645"/>
                  </a:moveTo>
                  <a:lnTo>
                    <a:pt x="465" y="18276"/>
                  </a:lnTo>
                  <a:lnTo>
                    <a:pt x="667" y="18276"/>
                  </a:lnTo>
                  <a:lnTo>
                    <a:pt x="679" y="17645"/>
                  </a:lnTo>
                  <a:close/>
                  <a:moveTo>
                    <a:pt x="429" y="18919"/>
                  </a:moveTo>
                  <a:lnTo>
                    <a:pt x="417" y="19538"/>
                  </a:lnTo>
                  <a:lnTo>
                    <a:pt x="619" y="19538"/>
                  </a:lnTo>
                  <a:lnTo>
                    <a:pt x="643" y="18919"/>
                  </a:lnTo>
                  <a:close/>
                  <a:moveTo>
                    <a:pt x="381" y="20181"/>
                  </a:moveTo>
                  <a:lnTo>
                    <a:pt x="369" y="20800"/>
                  </a:lnTo>
                  <a:lnTo>
                    <a:pt x="584" y="20800"/>
                  </a:lnTo>
                  <a:lnTo>
                    <a:pt x="596" y="20181"/>
                  </a:lnTo>
                  <a:close/>
                  <a:moveTo>
                    <a:pt x="357" y="21431"/>
                  </a:moveTo>
                  <a:lnTo>
                    <a:pt x="322" y="22051"/>
                  </a:lnTo>
                  <a:lnTo>
                    <a:pt x="536" y="22051"/>
                  </a:lnTo>
                  <a:lnTo>
                    <a:pt x="560" y="21431"/>
                  </a:lnTo>
                  <a:close/>
                  <a:moveTo>
                    <a:pt x="310" y="22682"/>
                  </a:moveTo>
                  <a:lnTo>
                    <a:pt x="286" y="23301"/>
                  </a:lnTo>
                  <a:lnTo>
                    <a:pt x="488" y="23325"/>
                  </a:lnTo>
                  <a:lnTo>
                    <a:pt x="524" y="22693"/>
                  </a:lnTo>
                  <a:lnTo>
                    <a:pt x="310" y="22682"/>
                  </a:lnTo>
                  <a:close/>
                  <a:moveTo>
                    <a:pt x="262" y="23944"/>
                  </a:moveTo>
                  <a:lnTo>
                    <a:pt x="238" y="24575"/>
                  </a:lnTo>
                  <a:lnTo>
                    <a:pt x="441" y="24587"/>
                  </a:lnTo>
                  <a:lnTo>
                    <a:pt x="476" y="23956"/>
                  </a:lnTo>
                  <a:lnTo>
                    <a:pt x="262" y="23944"/>
                  </a:lnTo>
                  <a:close/>
                  <a:moveTo>
                    <a:pt x="203" y="25194"/>
                  </a:moveTo>
                  <a:lnTo>
                    <a:pt x="179" y="25825"/>
                  </a:lnTo>
                  <a:lnTo>
                    <a:pt x="381" y="25837"/>
                  </a:lnTo>
                  <a:lnTo>
                    <a:pt x="417" y="25206"/>
                  </a:lnTo>
                  <a:lnTo>
                    <a:pt x="203" y="25194"/>
                  </a:lnTo>
                  <a:close/>
                  <a:moveTo>
                    <a:pt x="143" y="26456"/>
                  </a:moveTo>
                  <a:lnTo>
                    <a:pt x="119" y="27087"/>
                  </a:lnTo>
                  <a:lnTo>
                    <a:pt x="322" y="27099"/>
                  </a:lnTo>
                  <a:lnTo>
                    <a:pt x="357" y="26468"/>
                  </a:lnTo>
                  <a:lnTo>
                    <a:pt x="143" y="26456"/>
                  </a:lnTo>
                  <a:close/>
                  <a:moveTo>
                    <a:pt x="84" y="27718"/>
                  </a:moveTo>
                  <a:lnTo>
                    <a:pt x="60" y="28349"/>
                  </a:lnTo>
                  <a:lnTo>
                    <a:pt x="262" y="28361"/>
                  </a:lnTo>
                  <a:lnTo>
                    <a:pt x="298" y="27742"/>
                  </a:lnTo>
                  <a:lnTo>
                    <a:pt x="84" y="27718"/>
                  </a:lnTo>
                  <a:close/>
                  <a:moveTo>
                    <a:pt x="24" y="28980"/>
                  </a:moveTo>
                  <a:lnTo>
                    <a:pt x="0" y="29492"/>
                  </a:lnTo>
                  <a:lnTo>
                    <a:pt x="203" y="29516"/>
                  </a:lnTo>
                  <a:lnTo>
                    <a:pt x="238" y="28992"/>
                  </a:lnTo>
                  <a:lnTo>
                    <a:pt x="24" y="2898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768;p55">
              <a:extLst>
                <a:ext uri="{FF2B5EF4-FFF2-40B4-BE49-F238E27FC236}">
                  <a16:creationId xmlns:a16="http://schemas.microsoft.com/office/drawing/2014/main" id="{3A6D06ED-C7C3-40B4-BF2A-A37722243CF2}"/>
                </a:ext>
              </a:extLst>
            </p:cNvPr>
            <p:cNvSpPr/>
            <p:nvPr/>
          </p:nvSpPr>
          <p:spPr>
            <a:xfrm>
              <a:off x="1994074" y="3173490"/>
              <a:ext cx="44639" cy="24658"/>
            </a:xfrm>
            <a:custGeom>
              <a:avLst/>
              <a:gdLst/>
              <a:ahLst/>
              <a:cxnLst/>
              <a:rect l="l" t="t" r="r" b="b"/>
              <a:pathLst>
                <a:path w="1441" h="796" extrusionOk="0">
                  <a:moveTo>
                    <a:pt x="0" y="0"/>
                  </a:moveTo>
                  <a:cubicBezTo>
                    <a:pt x="0" y="0"/>
                    <a:pt x="398" y="796"/>
                    <a:pt x="1051" y="796"/>
                  </a:cubicBezTo>
                  <a:cubicBezTo>
                    <a:pt x="1172" y="796"/>
                    <a:pt x="1302" y="768"/>
                    <a:pt x="1441" y="703"/>
                  </a:cubicBezTo>
                  <a:lnTo>
                    <a:pt x="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769;p55">
              <a:extLst>
                <a:ext uri="{FF2B5EF4-FFF2-40B4-BE49-F238E27FC236}">
                  <a16:creationId xmlns:a16="http://schemas.microsoft.com/office/drawing/2014/main" id="{768D392F-FC4C-4225-8C43-1F2135BE29C2}"/>
                </a:ext>
              </a:extLst>
            </p:cNvPr>
            <p:cNvSpPr/>
            <p:nvPr/>
          </p:nvSpPr>
          <p:spPr>
            <a:xfrm>
              <a:off x="2270683" y="1798443"/>
              <a:ext cx="164522" cy="244567"/>
            </a:xfrm>
            <a:custGeom>
              <a:avLst/>
              <a:gdLst/>
              <a:ahLst/>
              <a:cxnLst/>
              <a:rect l="l" t="t" r="r" b="b"/>
              <a:pathLst>
                <a:path w="5311" h="7895" extrusionOk="0">
                  <a:moveTo>
                    <a:pt x="3537" y="1"/>
                  </a:moveTo>
                  <a:lnTo>
                    <a:pt x="1" y="1287"/>
                  </a:lnTo>
                  <a:lnTo>
                    <a:pt x="2072" y="7895"/>
                  </a:lnTo>
                  <a:lnTo>
                    <a:pt x="5311" y="7061"/>
                  </a:lnTo>
                  <a:lnTo>
                    <a:pt x="3989" y="180"/>
                  </a:lnTo>
                  <a:lnTo>
                    <a:pt x="3537" y="1"/>
                  </a:lnTo>
                  <a:close/>
                </a:path>
              </a:pathLst>
            </a:custGeom>
            <a:solidFill>
              <a:srgbClr val="6BAD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770;p55">
              <a:extLst>
                <a:ext uri="{FF2B5EF4-FFF2-40B4-BE49-F238E27FC236}">
                  <a16:creationId xmlns:a16="http://schemas.microsoft.com/office/drawing/2014/main" id="{35D974B8-6501-4A3B-A8BB-4E68E92521C7}"/>
                </a:ext>
              </a:extLst>
            </p:cNvPr>
            <p:cNvSpPr/>
            <p:nvPr/>
          </p:nvSpPr>
          <p:spPr>
            <a:xfrm>
              <a:off x="2270683" y="1798443"/>
              <a:ext cx="164522" cy="244567"/>
            </a:xfrm>
            <a:custGeom>
              <a:avLst/>
              <a:gdLst/>
              <a:ahLst/>
              <a:cxnLst/>
              <a:rect l="l" t="t" r="r" b="b"/>
              <a:pathLst>
                <a:path w="5311" h="7895" extrusionOk="0">
                  <a:moveTo>
                    <a:pt x="1" y="1287"/>
                  </a:moveTo>
                  <a:lnTo>
                    <a:pt x="2072" y="7895"/>
                  </a:lnTo>
                  <a:lnTo>
                    <a:pt x="5311" y="7061"/>
                  </a:lnTo>
                  <a:lnTo>
                    <a:pt x="3989" y="180"/>
                  </a:lnTo>
                  <a:lnTo>
                    <a:pt x="353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771;p55">
              <a:extLst>
                <a:ext uri="{FF2B5EF4-FFF2-40B4-BE49-F238E27FC236}">
                  <a16:creationId xmlns:a16="http://schemas.microsoft.com/office/drawing/2014/main" id="{5EAAE425-9D89-44A2-A4C8-E3D99418BF1D}"/>
                </a:ext>
              </a:extLst>
            </p:cNvPr>
            <p:cNvSpPr/>
            <p:nvPr/>
          </p:nvSpPr>
          <p:spPr>
            <a:xfrm>
              <a:off x="2033541" y="2042988"/>
              <a:ext cx="401654" cy="672026"/>
            </a:xfrm>
            <a:custGeom>
              <a:avLst/>
              <a:gdLst/>
              <a:ahLst/>
              <a:cxnLst/>
              <a:rect l="l" t="t" r="r" b="b"/>
              <a:pathLst>
                <a:path w="12966" h="21694" extrusionOk="0">
                  <a:moveTo>
                    <a:pt x="9561" y="1"/>
                  </a:moveTo>
                  <a:cubicBezTo>
                    <a:pt x="9561" y="1"/>
                    <a:pt x="7441" y="10788"/>
                    <a:pt x="6287" y="11502"/>
                  </a:cubicBezTo>
                  <a:cubicBezTo>
                    <a:pt x="5120" y="12217"/>
                    <a:pt x="393" y="13955"/>
                    <a:pt x="393" y="13955"/>
                  </a:cubicBezTo>
                  <a:lnTo>
                    <a:pt x="0" y="21694"/>
                  </a:lnTo>
                  <a:cubicBezTo>
                    <a:pt x="5739" y="20122"/>
                    <a:pt x="10775" y="16312"/>
                    <a:pt x="11299" y="14693"/>
                  </a:cubicBezTo>
                  <a:cubicBezTo>
                    <a:pt x="11823" y="13062"/>
                    <a:pt x="12966" y="501"/>
                    <a:pt x="12966" y="501"/>
                  </a:cubicBezTo>
                  <a:lnTo>
                    <a:pt x="9561"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772;p55">
              <a:extLst>
                <a:ext uri="{FF2B5EF4-FFF2-40B4-BE49-F238E27FC236}">
                  <a16:creationId xmlns:a16="http://schemas.microsoft.com/office/drawing/2014/main" id="{BDC34CC7-A67A-4D42-ABCA-D5C1ADC5E0D5}"/>
                </a:ext>
              </a:extLst>
            </p:cNvPr>
            <p:cNvSpPr/>
            <p:nvPr/>
          </p:nvSpPr>
          <p:spPr>
            <a:xfrm>
              <a:off x="2380223" y="1798443"/>
              <a:ext cx="54985" cy="221334"/>
            </a:xfrm>
            <a:custGeom>
              <a:avLst/>
              <a:gdLst/>
              <a:ahLst/>
              <a:cxnLst/>
              <a:rect l="l" t="t" r="r" b="b"/>
              <a:pathLst>
                <a:path w="1775" h="7145" extrusionOk="0">
                  <a:moveTo>
                    <a:pt x="1" y="1"/>
                  </a:moveTo>
                  <a:lnTo>
                    <a:pt x="1406" y="7145"/>
                  </a:lnTo>
                  <a:lnTo>
                    <a:pt x="1775" y="7061"/>
                  </a:lnTo>
                  <a:lnTo>
                    <a:pt x="453" y="180"/>
                  </a:lnTo>
                  <a:lnTo>
                    <a:pt x="1" y="1"/>
                  </a:lnTo>
                  <a:close/>
                </a:path>
              </a:pathLst>
            </a:custGeom>
            <a:solidFill>
              <a:srgbClr val="5055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773;p55">
              <a:extLst>
                <a:ext uri="{FF2B5EF4-FFF2-40B4-BE49-F238E27FC236}">
                  <a16:creationId xmlns:a16="http://schemas.microsoft.com/office/drawing/2014/main" id="{217BF487-7627-46BD-8667-1C45D57C6346}"/>
                </a:ext>
              </a:extLst>
            </p:cNvPr>
            <p:cNvSpPr/>
            <p:nvPr/>
          </p:nvSpPr>
          <p:spPr>
            <a:xfrm>
              <a:off x="2380223" y="1798443"/>
              <a:ext cx="54985" cy="221334"/>
            </a:xfrm>
            <a:custGeom>
              <a:avLst/>
              <a:gdLst/>
              <a:ahLst/>
              <a:cxnLst/>
              <a:rect l="l" t="t" r="r" b="b"/>
              <a:pathLst>
                <a:path w="1775" h="7145" extrusionOk="0">
                  <a:moveTo>
                    <a:pt x="1" y="1"/>
                  </a:moveTo>
                  <a:lnTo>
                    <a:pt x="1406" y="7145"/>
                  </a:lnTo>
                  <a:lnTo>
                    <a:pt x="1775" y="7061"/>
                  </a:lnTo>
                  <a:lnTo>
                    <a:pt x="453" y="18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774;p55">
              <a:extLst>
                <a:ext uri="{FF2B5EF4-FFF2-40B4-BE49-F238E27FC236}">
                  <a16:creationId xmlns:a16="http://schemas.microsoft.com/office/drawing/2014/main" id="{95EB6500-39E5-435C-A90D-A6CDF9E2E92C}"/>
                </a:ext>
              </a:extLst>
            </p:cNvPr>
            <p:cNvSpPr/>
            <p:nvPr/>
          </p:nvSpPr>
          <p:spPr>
            <a:xfrm>
              <a:off x="2285088" y="1812476"/>
              <a:ext cx="127999" cy="219476"/>
            </a:xfrm>
            <a:custGeom>
              <a:avLst/>
              <a:gdLst/>
              <a:ahLst/>
              <a:cxnLst/>
              <a:rect l="l" t="t" r="r" b="b"/>
              <a:pathLst>
                <a:path w="4132" h="7085" extrusionOk="0">
                  <a:moveTo>
                    <a:pt x="2858" y="0"/>
                  </a:moveTo>
                  <a:lnTo>
                    <a:pt x="2036" y="346"/>
                  </a:lnTo>
                  <a:lnTo>
                    <a:pt x="1988" y="822"/>
                  </a:lnTo>
                  <a:lnTo>
                    <a:pt x="834" y="1155"/>
                  </a:lnTo>
                  <a:lnTo>
                    <a:pt x="655" y="917"/>
                  </a:lnTo>
                  <a:lnTo>
                    <a:pt x="0" y="1167"/>
                  </a:lnTo>
                  <a:lnTo>
                    <a:pt x="1917" y="7085"/>
                  </a:lnTo>
                  <a:lnTo>
                    <a:pt x="4132" y="6525"/>
                  </a:lnTo>
                  <a:lnTo>
                    <a:pt x="285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775;p55">
              <a:extLst>
                <a:ext uri="{FF2B5EF4-FFF2-40B4-BE49-F238E27FC236}">
                  <a16:creationId xmlns:a16="http://schemas.microsoft.com/office/drawing/2014/main" id="{2031DA7F-D84C-43E4-8D4F-0C1A9DC4D301}"/>
                </a:ext>
              </a:extLst>
            </p:cNvPr>
            <p:cNvSpPr/>
            <p:nvPr/>
          </p:nvSpPr>
          <p:spPr>
            <a:xfrm>
              <a:off x="2310893" y="1812476"/>
              <a:ext cx="63101" cy="38381"/>
            </a:xfrm>
            <a:custGeom>
              <a:avLst/>
              <a:gdLst/>
              <a:ahLst/>
              <a:cxnLst/>
              <a:rect l="l" t="t" r="r" b="b"/>
              <a:pathLst>
                <a:path w="2037" h="1239" extrusionOk="0">
                  <a:moveTo>
                    <a:pt x="2025" y="0"/>
                  </a:moveTo>
                  <a:lnTo>
                    <a:pt x="1203" y="346"/>
                  </a:lnTo>
                  <a:lnTo>
                    <a:pt x="1155" y="822"/>
                  </a:lnTo>
                  <a:lnTo>
                    <a:pt x="1" y="1155"/>
                  </a:lnTo>
                  <a:lnTo>
                    <a:pt x="60" y="1239"/>
                  </a:lnTo>
                  <a:lnTo>
                    <a:pt x="1227" y="893"/>
                  </a:lnTo>
                  <a:lnTo>
                    <a:pt x="1275" y="417"/>
                  </a:lnTo>
                  <a:lnTo>
                    <a:pt x="2037" y="84"/>
                  </a:lnTo>
                  <a:lnTo>
                    <a:pt x="2025" y="0"/>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776;p55">
              <a:extLst>
                <a:ext uri="{FF2B5EF4-FFF2-40B4-BE49-F238E27FC236}">
                  <a16:creationId xmlns:a16="http://schemas.microsoft.com/office/drawing/2014/main" id="{0893826E-7800-4915-B274-BB9174212E92}"/>
                </a:ext>
              </a:extLst>
            </p:cNvPr>
            <p:cNvSpPr/>
            <p:nvPr/>
          </p:nvSpPr>
          <p:spPr>
            <a:xfrm>
              <a:off x="2285088" y="1840884"/>
              <a:ext cx="60127" cy="191069"/>
            </a:xfrm>
            <a:custGeom>
              <a:avLst/>
              <a:gdLst/>
              <a:ahLst/>
              <a:cxnLst/>
              <a:rect l="l" t="t" r="r" b="b"/>
              <a:pathLst>
                <a:path w="1941" h="6168" extrusionOk="0">
                  <a:moveTo>
                    <a:pt x="655" y="0"/>
                  </a:moveTo>
                  <a:lnTo>
                    <a:pt x="0" y="250"/>
                  </a:lnTo>
                  <a:lnTo>
                    <a:pt x="1917" y="6168"/>
                  </a:lnTo>
                  <a:lnTo>
                    <a:pt x="1941" y="6168"/>
                  </a:lnTo>
                  <a:lnTo>
                    <a:pt x="60" y="334"/>
                  </a:lnTo>
                  <a:lnTo>
                    <a:pt x="715" y="95"/>
                  </a:lnTo>
                  <a:lnTo>
                    <a:pt x="655" y="0"/>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777;p55">
              <a:extLst>
                <a:ext uri="{FF2B5EF4-FFF2-40B4-BE49-F238E27FC236}">
                  <a16:creationId xmlns:a16="http://schemas.microsoft.com/office/drawing/2014/main" id="{6A4AE8DE-027F-4D96-BFE3-D38183C58410}"/>
                </a:ext>
              </a:extLst>
            </p:cNvPr>
            <p:cNvSpPr/>
            <p:nvPr/>
          </p:nvSpPr>
          <p:spPr>
            <a:xfrm>
              <a:off x="2303520" y="1972915"/>
              <a:ext cx="148661" cy="87078"/>
            </a:xfrm>
            <a:custGeom>
              <a:avLst/>
              <a:gdLst/>
              <a:ahLst/>
              <a:cxnLst/>
              <a:rect l="l" t="t" r="r" b="b"/>
              <a:pathLst>
                <a:path w="4799" h="2811" extrusionOk="0">
                  <a:moveTo>
                    <a:pt x="4227" y="2763"/>
                  </a:moveTo>
                  <a:cubicBezTo>
                    <a:pt x="4227" y="2763"/>
                    <a:pt x="4227" y="2763"/>
                    <a:pt x="4227" y="2763"/>
                  </a:cubicBezTo>
                  <a:cubicBezTo>
                    <a:pt x="4228" y="2763"/>
                    <a:pt x="4228" y="2763"/>
                    <a:pt x="4227" y="2763"/>
                  </a:cubicBezTo>
                  <a:close/>
                  <a:moveTo>
                    <a:pt x="3941" y="1"/>
                  </a:moveTo>
                  <a:lnTo>
                    <a:pt x="4239" y="1429"/>
                  </a:lnTo>
                  <a:lnTo>
                    <a:pt x="3870" y="1513"/>
                  </a:lnTo>
                  <a:cubicBezTo>
                    <a:pt x="3546" y="1409"/>
                    <a:pt x="3258" y="1368"/>
                    <a:pt x="3005" y="1368"/>
                  </a:cubicBezTo>
                  <a:cubicBezTo>
                    <a:pt x="2066" y="1368"/>
                    <a:pt x="1608" y="1929"/>
                    <a:pt x="1608" y="1929"/>
                  </a:cubicBezTo>
                  <a:cubicBezTo>
                    <a:pt x="1608" y="1929"/>
                    <a:pt x="2237" y="11"/>
                    <a:pt x="1725" y="11"/>
                  </a:cubicBezTo>
                  <a:cubicBezTo>
                    <a:pt x="1701" y="11"/>
                    <a:pt x="1674" y="15"/>
                    <a:pt x="1644" y="24"/>
                  </a:cubicBezTo>
                  <a:cubicBezTo>
                    <a:pt x="1012" y="251"/>
                    <a:pt x="0" y="1370"/>
                    <a:pt x="72" y="1798"/>
                  </a:cubicBezTo>
                  <a:cubicBezTo>
                    <a:pt x="143" y="2227"/>
                    <a:pt x="1227" y="2810"/>
                    <a:pt x="1227" y="2810"/>
                  </a:cubicBezTo>
                  <a:cubicBezTo>
                    <a:pt x="2060" y="2756"/>
                    <a:pt x="2761" y="2742"/>
                    <a:pt x="3275" y="2742"/>
                  </a:cubicBezTo>
                  <a:cubicBezTo>
                    <a:pt x="3870" y="2742"/>
                    <a:pt x="4215" y="2761"/>
                    <a:pt x="4227" y="2763"/>
                  </a:cubicBezTo>
                  <a:lnTo>
                    <a:pt x="4227" y="2763"/>
                  </a:lnTo>
                  <a:cubicBezTo>
                    <a:pt x="4799" y="1263"/>
                    <a:pt x="3942" y="1"/>
                    <a:pt x="3941"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778;p55">
              <a:extLst>
                <a:ext uri="{FF2B5EF4-FFF2-40B4-BE49-F238E27FC236}">
                  <a16:creationId xmlns:a16="http://schemas.microsoft.com/office/drawing/2014/main" id="{847E3A7B-CC12-44AB-BC5D-BF2B5D92E818}"/>
                </a:ext>
              </a:extLst>
            </p:cNvPr>
            <p:cNvSpPr/>
            <p:nvPr/>
          </p:nvSpPr>
          <p:spPr>
            <a:xfrm>
              <a:off x="2311636" y="1831621"/>
              <a:ext cx="6660" cy="8952"/>
            </a:xfrm>
            <a:custGeom>
              <a:avLst/>
              <a:gdLst/>
              <a:ahLst/>
              <a:cxnLst/>
              <a:rect l="l" t="t" r="r" b="b"/>
              <a:pathLst>
                <a:path w="215" h="289" extrusionOk="0">
                  <a:moveTo>
                    <a:pt x="72" y="0"/>
                  </a:moveTo>
                  <a:cubicBezTo>
                    <a:pt x="68" y="0"/>
                    <a:pt x="64" y="1"/>
                    <a:pt x="60" y="2"/>
                  </a:cubicBezTo>
                  <a:cubicBezTo>
                    <a:pt x="12" y="25"/>
                    <a:pt x="0" y="97"/>
                    <a:pt x="36" y="168"/>
                  </a:cubicBezTo>
                  <a:cubicBezTo>
                    <a:pt x="47" y="233"/>
                    <a:pt x="98" y="289"/>
                    <a:pt x="143" y="289"/>
                  </a:cubicBezTo>
                  <a:cubicBezTo>
                    <a:pt x="147" y="289"/>
                    <a:pt x="151" y="288"/>
                    <a:pt x="155" y="287"/>
                  </a:cubicBezTo>
                  <a:cubicBezTo>
                    <a:pt x="191" y="275"/>
                    <a:pt x="215" y="204"/>
                    <a:pt x="179" y="121"/>
                  </a:cubicBezTo>
                  <a:cubicBezTo>
                    <a:pt x="157" y="55"/>
                    <a:pt x="116" y="0"/>
                    <a:pt x="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779;p55">
              <a:extLst>
                <a:ext uri="{FF2B5EF4-FFF2-40B4-BE49-F238E27FC236}">
                  <a16:creationId xmlns:a16="http://schemas.microsoft.com/office/drawing/2014/main" id="{97D443FB-029A-43DD-BA63-B60FE4F6ED00}"/>
                </a:ext>
              </a:extLst>
            </p:cNvPr>
            <p:cNvSpPr/>
            <p:nvPr/>
          </p:nvSpPr>
          <p:spPr>
            <a:xfrm>
              <a:off x="2320496" y="1825395"/>
              <a:ext cx="21777" cy="9603"/>
            </a:xfrm>
            <a:custGeom>
              <a:avLst/>
              <a:gdLst/>
              <a:ahLst/>
              <a:cxnLst/>
              <a:rect l="l" t="t" r="r" b="b"/>
              <a:pathLst>
                <a:path w="703" h="310" extrusionOk="0">
                  <a:moveTo>
                    <a:pt x="679" y="0"/>
                  </a:moveTo>
                  <a:lnTo>
                    <a:pt x="0" y="250"/>
                  </a:lnTo>
                  <a:lnTo>
                    <a:pt x="24" y="310"/>
                  </a:lnTo>
                  <a:lnTo>
                    <a:pt x="703" y="143"/>
                  </a:lnTo>
                  <a:lnTo>
                    <a:pt x="67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780;p55">
              <a:extLst>
                <a:ext uri="{FF2B5EF4-FFF2-40B4-BE49-F238E27FC236}">
                  <a16:creationId xmlns:a16="http://schemas.microsoft.com/office/drawing/2014/main" id="{514DBC6D-E1A2-4F85-896C-E50D206CCF04}"/>
                </a:ext>
              </a:extLst>
            </p:cNvPr>
            <p:cNvSpPr/>
            <p:nvPr/>
          </p:nvSpPr>
          <p:spPr>
            <a:xfrm>
              <a:off x="2389083" y="1826107"/>
              <a:ext cx="19950" cy="68646"/>
            </a:xfrm>
            <a:custGeom>
              <a:avLst/>
              <a:gdLst/>
              <a:ahLst/>
              <a:cxnLst/>
              <a:rect l="l" t="t" r="r" b="b"/>
              <a:pathLst>
                <a:path w="644" h="2216" extrusionOk="0">
                  <a:moveTo>
                    <a:pt x="1" y="1"/>
                  </a:moveTo>
                  <a:lnTo>
                    <a:pt x="465" y="2192"/>
                  </a:lnTo>
                  <a:lnTo>
                    <a:pt x="644" y="2216"/>
                  </a:lnTo>
                  <a:lnTo>
                    <a:pt x="191" y="60"/>
                  </a:lnTo>
                  <a:lnTo>
                    <a:pt x="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781;p55">
              <a:extLst>
                <a:ext uri="{FF2B5EF4-FFF2-40B4-BE49-F238E27FC236}">
                  <a16:creationId xmlns:a16="http://schemas.microsoft.com/office/drawing/2014/main" id="{4E936B8E-8FE8-4E12-A6E4-74EA8EC82DE1}"/>
                </a:ext>
              </a:extLst>
            </p:cNvPr>
            <p:cNvSpPr/>
            <p:nvPr/>
          </p:nvSpPr>
          <p:spPr>
            <a:xfrm>
              <a:off x="2033541" y="2430654"/>
              <a:ext cx="148661" cy="284373"/>
            </a:xfrm>
            <a:custGeom>
              <a:avLst/>
              <a:gdLst/>
              <a:ahLst/>
              <a:cxnLst/>
              <a:rect l="l" t="t" r="r" b="b"/>
              <a:pathLst>
                <a:path w="4799" h="9180" extrusionOk="0">
                  <a:moveTo>
                    <a:pt x="4096" y="0"/>
                  </a:moveTo>
                  <a:lnTo>
                    <a:pt x="4096" y="0"/>
                  </a:lnTo>
                  <a:cubicBezTo>
                    <a:pt x="2381" y="715"/>
                    <a:pt x="393" y="1441"/>
                    <a:pt x="393" y="1441"/>
                  </a:cubicBezTo>
                  <a:lnTo>
                    <a:pt x="0" y="9180"/>
                  </a:lnTo>
                  <a:cubicBezTo>
                    <a:pt x="1107" y="8882"/>
                    <a:pt x="2179" y="8501"/>
                    <a:pt x="3203" y="8073"/>
                  </a:cubicBezTo>
                  <a:cubicBezTo>
                    <a:pt x="4798" y="4775"/>
                    <a:pt x="4274" y="988"/>
                    <a:pt x="4096" y="0"/>
                  </a:cubicBezTo>
                  <a:close/>
                </a:path>
              </a:pathLst>
            </a:custGeom>
            <a:solidFill>
              <a:srgbClr val="F26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782;p55">
              <a:extLst>
                <a:ext uri="{FF2B5EF4-FFF2-40B4-BE49-F238E27FC236}">
                  <a16:creationId xmlns:a16="http://schemas.microsoft.com/office/drawing/2014/main" id="{AEE0BB5B-D011-4A40-AF25-436543010141}"/>
                </a:ext>
              </a:extLst>
            </p:cNvPr>
            <p:cNvSpPr/>
            <p:nvPr/>
          </p:nvSpPr>
          <p:spPr>
            <a:xfrm>
              <a:off x="2033541" y="2430654"/>
              <a:ext cx="148661" cy="284373"/>
            </a:xfrm>
            <a:custGeom>
              <a:avLst/>
              <a:gdLst/>
              <a:ahLst/>
              <a:cxnLst/>
              <a:rect l="l" t="t" r="r" b="b"/>
              <a:pathLst>
                <a:path w="4799" h="9180" extrusionOk="0">
                  <a:moveTo>
                    <a:pt x="4096" y="0"/>
                  </a:moveTo>
                  <a:cubicBezTo>
                    <a:pt x="2381" y="715"/>
                    <a:pt x="393" y="1441"/>
                    <a:pt x="393" y="1441"/>
                  </a:cubicBezTo>
                  <a:lnTo>
                    <a:pt x="0" y="9180"/>
                  </a:lnTo>
                  <a:cubicBezTo>
                    <a:pt x="1107" y="8882"/>
                    <a:pt x="2179" y="8501"/>
                    <a:pt x="3203" y="8073"/>
                  </a:cubicBezTo>
                  <a:cubicBezTo>
                    <a:pt x="4798" y="4775"/>
                    <a:pt x="4274" y="988"/>
                    <a:pt x="40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783;p55">
              <a:extLst>
                <a:ext uri="{FF2B5EF4-FFF2-40B4-BE49-F238E27FC236}">
                  <a16:creationId xmlns:a16="http://schemas.microsoft.com/office/drawing/2014/main" id="{15CE2AEB-6345-489A-9373-BAB3D8216FFE}"/>
                </a:ext>
              </a:extLst>
            </p:cNvPr>
            <p:cNvSpPr/>
            <p:nvPr/>
          </p:nvSpPr>
          <p:spPr>
            <a:xfrm>
              <a:off x="1333112" y="2454260"/>
              <a:ext cx="731038" cy="692316"/>
            </a:xfrm>
            <a:custGeom>
              <a:avLst/>
              <a:gdLst/>
              <a:ahLst/>
              <a:cxnLst/>
              <a:rect l="l" t="t" r="r" b="b"/>
              <a:pathLst>
                <a:path w="23599" h="22349" extrusionOk="0">
                  <a:moveTo>
                    <a:pt x="11597" y="72"/>
                  </a:moveTo>
                  <a:cubicBezTo>
                    <a:pt x="11597" y="72"/>
                    <a:pt x="11585" y="72"/>
                    <a:pt x="11537" y="84"/>
                  </a:cubicBezTo>
                  <a:lnTo>
                    <a:pt x="11478" y="84"/>
                  </a:lnTo>
                  <a:lnTo>
                    <a:pt x="11478" y="107"/>
                  </a:lnTo>
                  <a:cubicBezTo>
                    <a:pt x="10406" y="286"/>
                    <a:pt x="3893" y="1119"/>
                    <a:pt x="0" y="2262"/>
                  </a:cubicBezTo>
                  <a:cubicBezTo>
                    <a:pt x="0" y="2262"/>
                    <a:pt x="714" y="9251"/>
                    <a:pt x="1774" y="12264"/>
                  </a:cubicBezTo>
                  <a:cubicBezTo>
                    <a:pt x="1774" y="12264"/>
                    <a:pt x="1715" y="19181"/>
                    <a:pt x="2000" y="22015"/>
                  </a:cubicBezTo>
                  <a:cubicBezTo>
                    <a:pt x="2000" y="22015"/>
                    <a:pt x="2936" y="22349"/>
                    <a:pt x="6733" y="22349"/>
                  </a:cubicBezTo>
                  <a:cubicBezTo>
                    <a:pt x="8252" y="22349"/>
                    <a:pt x="10229" y="22296"/>
                    <a:pt x="12787" y="22146"/>
                  </a:cubicBezTo>
                  <a:lnTo>
                    <a:pt x="12906" y="22146"/>
                  </a:lnTo>
                  <a:cubicBezTo>
                    <a:pt x="21872" y="21610"/>
                    <a:pt x="23598" y="20741"/>
                    <a:pt x="23598" y="20741"/>
                  </a:cubicBezTo>
                  <a:cubicBezTo>
                    <a:pt x="23551" y="17907"/>
                    <a:pt x="22658" y="11037"/>
                    <a:pt x="22658" y="11037"/>
                  </a:cubicBezTo>
                  <a:cubicBezTo>
                    <a:pt x="23384" y="7906"/>
                    <a:pt x="23003" y="679"/>
                    <a:pt x="23003" y="679"/>
                  </a:cubicBezTo>
                  <a:cubicBezTo>
                    <a:pt x="19014" y="0"/>
                    <a:pt x="12692" y="131"/>
                    <a:pt x="11597" y="84"/>
                  </a:cubicBezTo>
                  <a:lnTo>
                    <a:pt x="11597" y="7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784;p55">
              <a:extLst>
                <a:ext uri="{FF2B5EF4-FFF2-40B4-BE49-F238E27FC236}">
                  <a16:creationId xmlns:a16="http://schemas.microsoft.com/office/drawing/2014/main" id="{B4C86FF5-7441-4BF1-BB47-D8DFAEC7314F}"/>
                </a:ext>
              </a:extLst>
            </p:cNvPr>
            <p:cNvSpPr/>
            <p:nvPr/>
          </p:nvSpPr>
          <p:spPr>
            <a:xfrm>
              <a:off x="1391755" y="3058032"/>
              <a:ext cx="672398" cy="88812"/>
            </a:xfrm>
            <a:custGeom>
              <a:avLst/>
              <a:gdLst/>
              <a:ahLst/>
              <a:cxnLst/>
              <a:rect l="l" t="t" r="r" b="b"/>
              <a:pathLst>
                <a:path w="21706" h="2867" extrusionOk="0">
                  <a:moveTo>
                    <a:pt x="21646" y="1"/>
                  </a:moveTo>
                  <a:cubicBezTo>
                    <a:pt x="14204" y="1165"/>
                    <a:pt x="5268" y="1314"/>
                    <a:pt x="1129" y="1314"/>
                  </a:cubicBezTo>
                  <a:cubicBezTo>
                    <a:pt x="698" y="1314"/>
                    <a:pt x="320" y="1313"/>
                    <a:pt x="0" y="1310"/>
                  </a:cubicBezTo>
                  <a:lnTo>
                    <a:pt x="0" y="1310"/>
                  </a:lnTo>
                  <a:cubicBezTo>
                    <a:pt x="36" y="1775"/>
                    <a:pt x="60" y="2191"/>
                    <a:pt x="95" y="2549"/>
                  </a:cubicBezTo>
                  <a:cubicBezTo>
                    <a:pt x="96" y="2549"/>
                    <a:pt x="96" y="2549"/>
                    <a:pt x="96" y="2549"/>
                  </a:cubicBezTo>
                  <a:cubicBezTo>
                    <a:pt x="128" y="2549"/>
                    <a:pt x="1075" y="2867"/>
                    <a:pt x="4755" y="2867"/>
                  </a:cubicBezTo>
                  <a:cubicBezTo>
                    <a:pt x="6285" y="2867"/>
                    <a:pt x="8288" y="2812"/>
                    <a:pt x="10894" y="2656"/>
                  </a:cubicBezTo>
                  <a:lnTo>
                    <a:pt x="11013" y="2656"/>
                  </a:lnTo>
                  <a:cubicBezTo>
                    <a:pt x="19979" y="2120"/>
                    <a:pt x="21705" y="1251"/>
                    <a:pt x="21705" y="1251"/>
                  </a:cubicBezTo>
                  <a:cubicBezTo>
                    <a:pt x="21705" y="894"/>
                    <a:pt x="21670" y="465"/>
                    <a:pt x="2164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785;p55">
              <a:extLst>
                <a:ext uri="{FF2B5EF4-FFF2-40B4-BE49-F238E27FC236}">
                  <a16:creationId xmlns:a16="http://schemas.microsoft.com/office/drawing/2014/main" id="{DDDF82FC-444F-484D-9465-3DA862C9BFE6}"/>
                </a:ext>
              </a:extLst>
            </p:cNvPr>
            <p:cNvSpPr/>
            <p:nvPr/>
          </p:nvSpPr>
          <p:spPr>
            <a:xfrm>
              <a:off x="1388069" y="2807075"/>
              <a:ext cx="656165" cy="103465"/>
            </a:xfrm>
            <a:custGeom>
              <a:avLst/>
              <a:gdLst/>
              <a:ahLst/>
              <a:cxnLst/>
              <a:rect l="l" t="t" r="r" b="b"/>
              <a:pathLst>
                <a:path w="21182" h="3340" extrusionOk="0">
                  <a:moveTo>
                    <a:pt x="20279" y="0"/>
                  </a:moveTo>
                  <a:cubicBezTo>
                    <a:pt x="14403" y="0"/>
                    <a:pt x="3424" y="1115"/>
                    <a:pt x="0" y="1470"/>
                  </a:cubicBezTo>
                  <a:lnTo>
                    <a:pt x="0" y="3339"/>
                  </a:lnTo>
                  <a:cubicBezTo>
                    <a:pt x="8906" y="2089"/>
                    <a:pt x="18788" y="1946"/>
                    <a:pt x="21181" y="1911"/>
                  </a:cubicBezTo>
                  <a:cubicBezTo>
                    <a:pt x="21074" y="1077"/>
                    <a:pt x="21003" y="398"/>
                    <a:pt x="20955" y="6"/>
                  </a:cubicBezTo>
                  <a:cubicBezTo>
                    <a:pt x="20738" y="2"/>
                    <a:pt x="20513" y="0"/>
                    <a:pt x="2027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786;p55">
              <a:extLst>
                <a:ext uri="{FF2B5EF4-FFF2-40B4-BE49-F238E27FC236}">
                  <a16:creationId xmlns:a16="http://schemas.microsoft.com/office/drawing/2014/main" id="{5F3A495D-5009-4010-97FA-F30EA5AA2D06}"/>
                </a:ext>
              </a:extLst>
            </p:cNvPr>
            <p:cNvSpPr/>
            <p:nvPr/>
          </p:nvSpPr>
          <p:spPr>
            <a:xfrm>
              <a:off x="1363719" y="2688520"/>
              <a:ext cx="683085" cy="107306"/>
            </a:xfrm>
            <a:custGeom>
              <a:avLst/>
              <a:gdLst/>
              <a:ahLst/>
              <a:cxnLst/>
              <a:rect l="l" t="t" r="r" b="b"/>
              <a:pathLst>
                <a:path w="22051" h="3464" extrusionOk="0">
                  <a:moveTo>
                    <a:pt x="20322" y="0"/>
                  </a:moveTo>
                  <a:cubicBezTo>
                    <a:pt x="14017" y="0"/>
                    <a:pt x="3589" y="1124"/>
                    <a:pt x="0" y="1547"/>
                  </a:cubicBezTo>
                  <a:cubicBezTo>
                    <a:pt x="131" y="2225"/>
                    <a:pt x="262" y="2868"/>
                    <a:pt x="417" y="3463"/>
                  </a:cubicBezTo>
                  <a:cubicBezTo>
                    <a:pt x="8823" y="2213"/>
                    <a:pt x="19741" y="1820"/>
                    <a:pt x="21944" y="1773"/>
                  </a:cubicBezTo>
                  <a:cubicBezTo>
                    <a:pt x="22003" y="1213"/>
                    <a:pt x="22027" y="630"/>
                    <a:pt x="22051" y="34"/>
                  </a:cubicBezTo>
                  <a:cubicBezTo>
                    <a:pt x="21521" y="11"/>
                    <a:pt x="20941" y="0"/>
                    <a:pt x="2032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787;p55">
              <a:extLst>
                <a:ext uri="{FF2B5EF4-FFF2-40B4-BE49-F238E27FC236}">
                  <a16:creationId xmlns:a16="http://schemas.microsoft.com/office/drawing/2014/main" id="{590AE736-B483-4245-AB89-806C53AC5E04}"/>
                </a:ext>
              </a:extLst>
            </p:cNvPr>
            <p:cNvSpPr/>
            <p:nvPr/>
          </p:nvSpPr>
          <p:spPr>
            <a:xfrm>
              <a:off x="1389153" y="2934118"/>
              <a:ext cx="669826" cy="106439"/>
            </a:xfrm>
            <a:custGeom>
              <a:avLst/>
              <a:gdLst/>
              <a:ahLst/>
              <a:cxnLst/>
              <a:rect l="l" t="t" r="r" b="b"/>
              <a:pathLst>
                <a:path w="21623" h="3436" extrusionOk="0">
                  <a:moveTo>
                    <a:pt x="21396" y="0"/>
                  </a:moveTo>
                  <a:cubicBezTo>
                    <a:pt x="15586" y="667"/>
                    <a:pt x="3930" y="1250"/>
                    <a:pt x="1" y="1441"/>
                  </a:cubicBezTo>
                  <a:cubicBezTo>
                    <a:pt x="13" y="2096"/>
                    <a:pt x="25" y="2774"/>
                    <a:pt x="48" y="3417"/>
                  </a:cubicBezTo>
                  <a:cubicBezTo>
                    <a:pt x="725" y="3430"/>
                    <a:pt x="1409" y="3436"/>
                    <a:pt x="2094" y="3436"/>
                  </a:cubicBezTo>
                  <a:cubicBezTo>
                    <a:pt x="10597" y="3436"/>
                    <a:pt x="19474" y="2542"/>
                    <a:pt x="21623" y="2322"/>
                  </a:cubicBezTo>
                  <a:cubicBezTo>
                    <a:pt x="21563" y="1560"/>
                    <a:pt x="21480" y="774"/>
                    <a:pt x="2139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788;p55">
              <a:extLst>
                <a:ext uri="{FF2B5EF4-FFF2-40B4-BE49-F238E27FC236}">
                  <a16:creationId xmlns:a16="http://schemas.microsoft.com/office/drawing/2014/main" id="{1A12F54A-A4A9-4D0F-AE7D-3B1D0A814EE2}"/>
                </a:ext>
              </a:extLst>
            </p:cNvPr>
            <p:cNvSpPr/>
            <p:nvPr/>
          </p:nvSpPr>
          <p:spPr>
            <a:xfrm>
              <a:off x="1339742" y="2540473"/>
              <a:ext cx="709292" cy="116661"/>
            </a:xfrm>
            <a:custGeom>
              <a:avLst/>
              <a:gdLst/>
              <a:ahLst/>
              <a:cxnLst/>
              <a:rect l="l" t="t" r="r" b="b"/>
              <a:pathLst>
                <a:path w="22897" h="3766" extrusionOk="0">
                  <a:moveTo>
                    <a:pt x="20516" y="1"/>
                  </a:moveTo>
                  <a:cubicBezTo>
                    <a:pt x="14423" y="1"/>
                    <a:pt x="3159" y="1013"/>
                    <a:pt x="0" y="1313"/>
                  </a:cubicBezTo>
                  <a:cubicBezTo>
                    <a:pt x="96" y="2004"/>
                    <a:pt x="215" y="2861"/>
                    <a:pt x="346" y="3766"/>
                  </a:cubicBezTo>
                  <a:cubicBezTo>
                    <a:pt x="8216" y="2801"/>
                    <a:pt x="20217" y="2111"/>
                    <a:pt x="22896" y="1968"/>
                  </a:cubicBezTo>
                  <a:cubicBezTo>
                    <a:pt x="22896" y="1277"/>
                    <a:pt x="22872" y="634"/>
                    <a:pt x="22860" y="75"/>
                  </a:cubicBezTo>
                  <a:cubicBezTo>
                    <a:pt x="22225" y="24"/>
                    <a:pt x="21428" y="1"/>
                    <a:pt x="2051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789;p55">
              <a:extLst>
                <a:ext uri="{FF2B5EF4-FFF2-40B4-BE49-F238E27FC236}">
                  <a16:creationId xmlns:a16="http://schemas.microsoft.com/office/drawing/2014/main" id="{4F93EE29-3D9D-4C89-97BF-F603EE186CAC}"/>
                </a:ext>
              </a:extLst>
            </p:cNvPr>
            <p:cNvSpPr/>
            <p:nvPr/>
          </p:nvSpPr>
          <p:spPr>
            <a:xfrm>
              <a:off x="1498353" y="2456831"/>
              <a:ext cx="362932" cy="201137"/>
            </a:xfrm>
            <a:custGeom>
              <a:avLst/>
              <a:gdLst/>
              <a:ahLst/>
              <a:cxnLst/>
              <a:rect l="l" t="t" r="r" b="b"/>
              <a:pathLst>
                <a:path w="11716" h="6493" extrusionOk="0">
                  <a:moveTo>
                    <a:pt x="6263" y="1"/>
                  </a:moveTo>
                  <a:cubicBezTo>
                    <a:pt x="6263" y="1"/>
                    <a:pt x="6251" y="1"/>
                    <a:pt x="6203" y="24"/>
                  </a:cubicBezTo>
                  <a:lnTo>
                    <a:pt x="6144" y="24"/>
                  </a:lnTo>
                  <a:lnTo>
                    <a:pt x="6144" y="36"/>
                  </a:lnTo>
                  <a:cubicBezTo>
                    <a:pt x="5513" y="143"/>
                    <a:pt x="2858" y="477"/>
                    <a:pt x="0" y="1001"/>
                  </a:cubicBezTo>
                  <a:cubicBezTo>
                    <a:pt x="0" y="1001"/>
                    <a:pt x="1505" y="6492"/>
                    <a:pt x="6140" y="6492"/>
                  </a:cubicBezTo>
                  <a:cubicBezTo>
                    <a:pt x="6277" y="6492"/>
                    <a:pt x="6417" y="6488"/>
                    <a:pt x="6560" y="6478"/>
                  </a:cubicBezTo>
                  <a:cubicBezTo>
                    <a:pt x="11549" y="6120"/>
                    <a:pt x="11716" y="96"/>
                    <a:pt x="11716" y="96"/>
                  </a:cubicBezTo>
                  <a:cubicBezTo>
                    <a:pt x="10001" y="32"/>
                    <a:pt x="8424" y="27"/>
                    <a:pt x="7380" y="27"/>
                  </a:cubicBezTo>
                  <a:cubicBezTo>
                    <a:pt x="7171" y="27"/>
                    <a:pt x="6984" y="27"/>
                    <a:pt x="6821" y="27"/>
                  </a:cubicBezTo>
                  <a:cubicBezTo>
                    <a:pt x="6576" y="27"/>
                    <a:pt x="6387" y="27"/>
                    <a:pt x="6263" y="24"/>
                  </a:cubicBezTo>
                  <a:lnTo>
                    <a:pt x="6263"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790;p55">
              <a:extLst>
                <a:ext uri="{FF2B5EF4-FFF2-40B4-BE49-F238E27FC236}">
                  <a16:creationId xmlns:a16="http://schemas.microsoft.com/office/drawing/2014/main" id="{D808C47E-A44C-459E-9FEC-0246B4684AD4}"/>
                </a:ext>
              </a:extLst>
            </p:cNvPr>
            <p:cNvSpPr/>
            <p:nvPr/>
          </p:nvSpPr>
          <p:spPr>
            <a:xfrm>
              <a:off x="1554021" y="2455716"/>
              <a:ext cx="269287" cy="148320"/>
            </a:xfrm>
            <a:custGeom>
              <a:avLst/>
              <a:gdLst/>
              <a:ahLst/>
              <a:cxnLst/>
              <a:rect l="l" t="t" r="r" b="b"/>
              <a:pathLst>
                <a:path w="8693" h="4788" extrusionOk="0">
                  <a:moveTo>
                    <a:pt x="4287" y="1"/>
                  </a:moveTo>
                  <a:lnTo>
                    <a:pt x="4287" y="13"/>
                  </a:lnTo>
                  <a:cubicBezTo>
                    <a:pt x="3847" y="84"/>
                    <a:pt x="1965" y="322"/>
                    <a:pt x="1" y="691"/>
                  </a:cubicBezTo>
                  <a:cubicBezTo>
                    <a:pt x="263" y="1858"/>
                    <a:pt x="2132" y="4180"/>
                    <a:pt x="4609" y="4787"/>
                  </a:cubicBezTo>
                  <a:cubicBezTo>
                    <a:pt x="7169" y="3751"/>
                    <a:pt x="8573" y="1382"/>
                    <a:pt x="8693" y="191"/>
                  </a:cubicBezTo>
                  <a:cubicBezTo>
                    <a:pt x="6704" y="60"/>
                    <a:pt x="4847" y="37"/>
                    <a:pt x="4382" y="13"/>
                  </a:cubicBezTo>
                  <a:lnTo>
                    <a:pt x="4382"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791;p55">
              <a:extLst>
                <a:ext uri="{FF2B5EF4-FFF2-40B4-BE49-F238E27FC236}">
                  <a16:creationId xmlns:a16="http://schemas.microsoft.com/office/drawing/2014/main" id="{FB1E6EEC-1259-43DA-979A-AE3C74D36F71}"/>
                </a:ext>
              </a:extLst>
            </p:cNvPr>
            <p:cNvSpPr/>
            <p:nvPr/>
          </p:nvSpPr>
          <p:spPr>
            <a:xfrm>
              <a:off x="1520100" y="2760390"/>
              <a:ext cx="430092" cy="43183"/>
            </a:xfrm>
            <a:custGeom>
              <a:avLst/>
              <a:gdLst/>
              <a:ahLst/>
              <a:cxnLst/>
              <a:rect l="l" t="t" r="r" b="b"/>
              <a:pathLst>
                <a:path w="13884" h="1394" extrusionOk="0">
                  <a:moveTo>
                    <a:pt x="1" y="1393"/>
                  </a:moveTo>
                  <a:cubicBezTo>
                    <a:pt x="1" y="1393"/>
                    <a:pt x="6501" y="0"/>
                    <a:pt x="13883" y="48"/>
                  </a:cubicBezTo>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792;p55">
              <a:extLst>
                <a:ext uri="{FF2B5EF4-FFF2-40B4-BE49-F238E27FC236}">
                  <a16:creationId xmlns:a16="http://schemas.microsoft.com/office/drawing/2014/main" id="{9DD041F0-125C-487B-B11D-3CA4A89CD3BE}"/>
                </a:ext>
              </a:extLst>
            </p:cNvPr>
            <p:cNvSpPr/>
            <p:nvPr/>
          </p:nvSpPr>
          <p:spPr>
            <a:xfrm>
              <a:off x="1563253" y="2322942"/>
              <a:ext cx="250112" cy="249741"/>
            </a:xfrm>
            <a:custGeom>
              <a:avLst/>
              <a:gdLst/>
              <a:ahLst/>
              <a:cxnLst/>
              <a:rect l="l" t="t" r="r" b="b"/>
              <a:pathLst>
                <a:path w="8074" h="8062" extrusionOk="0">
                  <a:moveTo>
                    <a:pt x="4031" y="1"/>
                  </a:moveTo>
                  <a:cubicBezTo>
                    <a:pt x="3931" y="1"/>
                    <a:pt x="3829" y="5"/>
                    <a:pt x="3727" y="13"/>
                  </a:cubicBezTo>
                  <a:cubicBezTo>
                    <a:pt x="1596" y="179"/>
                    <a:pt x="1" y="2037"/>
                    <a:pt x="167" y="4168"/>
                  </a:cubicBezTo>
                  <a:lnTo>
                    <a:pt x="203" y="4489"/>
                  </a:lnTo>
                  <a:cubicBezTo>
                    <a:pt x="350" y="6518"/>
                    <a:pt x="2051" y="8061"/>
                    <a:pt x="4042" y="8061"/>
                  </a:cubicBezTo>
                  <a:cubicBezTo>
                    <a:pt x="4143" y="8061"/>
                    <a:pt x="4244" y="8057"/>
                    <a:pt x="4346" y="8049"/>
                  </a:cubicBezTo>
                  <a:cubicBezTo>
                    <a:pt x="6478" y="7883"/>
                    <a:pt x="8073" y="6025"/>
                    <a:pt x="7906" y="3894"/>
                  </a:cubicBezTo>
                  <a:lnTo>
                    <a:pt x="7871" y="3573"/>
                  </a:lnTo>
                  <a:cubicBezTo>
                    <a:pt x="7723" y="1544"/>
                    <a:pt x="6022" y="1"/>
                    <a:pt x="4031"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793;p55">
              <a:extLst>
                <a:ext uri="{FF2B5EF4-FFF2-40B4-BE49-F238E27FC236}">
                  <a16:creationId xmlns:a16="http://schemas.microsoft.com/office/drawing/2014/main" id="{E1F2BE4E-AB46-421D-9BB5-34B31098821E}"/>
                </a:ext>
              </a:extLst>
            </p:cNvPr>
            <p:cNvSpPr/>
            <p:nvPr/>
          </p:nvSpPr>
          <p:spPr>
            <a:xfrm>
              <a:off x="1400243" y="2263277"/>
              <a:ext cx="129114" cy="118148"/>
            </a:xfrm>
            <a:custGeom>
              <a:avLst/>
              <a:gdLst/>
              <a:ahLst/>
              <a:cxnLst/>
              <a:rect l="l" t="t" r="r" b="b"/>
              <a:pathLst>
                <a:path w="4168" h="3814" extrusionOk="0">
                  <a:moveTo>
                    <a:pt x="2080" y="0"/>
                  </a:moveTo>
                  <a:cubicBezTo>
                    <a:pt x="1944" y="0"/>
                    <a:pt x="1805" y="15"/>
                    <a:pt x="1667" y="45"/>
                  </a:cubicBezTo>
                  <a:cubicBezTo>
                    <a:pt x="631" y="284"/>
                    <a:pt x="0" y="1296"/>
                    <a:pt x="214" y="2320"/>
                  </a:cubicBezTo>
                  <a:cubicBezTo>
                    <a:pt x="421" y="3219"/>
                    <a:pt x="1212" y="3814"/>
                    <a:pt x="2095" y="3814"/>
                  </a:cubicBezTo>
                  <a:cubicBezTo>
                    <a:pt x="2229" y="3814"/>
                    <a:pt x="2364" y="3800"/>
                    <a:pt x="2500" y="3772"/>
                  </a:cubicBezTo>
                  <a:cubicBezTo>
                    <a:pt x="3524" y="3534"/>
                    <a:pt x="4167" y="2522"/>
                    <a:pt x="3941" y="1486"/>
                  </a:cubicBezTo>
                  <a:cubicBezTo>
                    <a:pt x="3735" y="601"/>
                    <a:pt x="2950" y="0"/>
                    <a:pt x="2080"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794;p55">
              <a:extLst>
                <a:ext uri="{FF2B5EF4-FFF2-40B4-BE49-F238E27FC236}">
                  <a16:creationId xmlns:a16="http://schemas.microsoft.com/office/drawing/2014/main" id="{06E48C39-4978-4DAB-A47D-B21495EC3BA9}"/>
                </a:ext>
              </a:extLst>
            </p:cNvPr>
            <p:cNvSpPr/>
            <p:nvPr/>
          </p:nvSpPr>
          <p:spPr>
            <a:xfrm>
              <a:off x="1456284" y="2314453"/>
              <a:ext cx="49099" cy="34323"/>
            </a:xfrm>
            <a:custGeom>
              <a:avLst/>
              <a:gdLst/>
              <a:ahLst/>
              <a:cxnLst/>
              <a:rect l="l" t="t" r="r" b="b"/>
              <a:pathLst>
                <a:path w="1585" h="1108" extrusionOk="0">
                  <a:moveTo>
                    <a:pt x="474" y="0"/>
                  </a:moveTo>
                  <a:cubicBezTo>
                    <a:pt x="323" y="0"/>
                    <a:pt x="163" y="31"/>
                    <a:pt x="1" y="108"/>
                  </a:cubicBezTo>
                  <a:cubicBezTo>
                    <a:pt x="1" y="108"/>
                    <a:pt x="87" y="1108"/>
                    <a:pt x="664" y="1108"/>
                  </a:cubicBezTo>
                  <a:cubicBezTo>
                    <a:pt x="889" y="1108"/>
                    <a:pt x="1188" y="957"/>
                    <a:pt x="1584" y="537"/>
                  </a:cubicBezTo>
                  <a:cubicBezTo>
                    <a:pt x="1584" y="527"/>
                    <a:pt x="1098" y="0"/>
                    <a:pt x="474"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795;p55">
              <a:extLst>
                <a:ext uri="{FF2B5EF4-FFF2-40B4-BE49-F238E27FC236}">
                  <a16:creationId xmlns:a16="http://schemas.microsoft.com/office/drawing/2014/main" id="{F482EA78-AFEA-4F93-8D05-194484265A4D}"/>
                </a:ext>
              </a:extLst>
            </p:cNvPr>
            <p:cNvSpPr/>
            <p:nvPr/>
          </p:nvSpPr>
          <p:spPr>
            <a:xfrm>
              <a:off x="1442281" y="2310829"/>
              <a:ext cx="63101" cy="20259"/>
            </a:xfrm>
            <a:custGeom>
              <a:avLst/>
              <a:gdLst/>
              <a:ahLst/>
              <a:cxnLst/>
              <a:rect l="l" t="t" r="r" b="b"/>
              <a:pathLst>
                <a:path w="2037" h="654" extrusionOk="0">
                  <a:moveTo>
                    <a:pt x="907" y="0"/>
                  </a:moveTo>
                  <a:cubicBezTo>
                    <a:pt x="619" y="0"/>
                    <a:pt x="304" y="137"/>
                    <a:pt x="0" y="535"/>
                  </a:cubicBezTo>
                  <a:cubicBezTo>
                    <a:pt x="0" y="535"/>
                    <a:pt x="325" y="229"/>
                    <a:pt x="876" y="229"/>
                  </a:cubicBezTo>
                  <a:cubicBezTo>
                    <a:pt x="1194" y="229"/>
                    <a:pt x="1587" y="331"/>
                    <a:pt x="2036" y="654"/>
                  </a:cubicBezTo>
                  <a:cubicBezTo>
                    <a:pt x="2036" y="645"/>
                    <a:pt x="1534" y="0"/>
                    <a:pt x="907" y="0"/>
                  </a:cubicBezTo>
                  <a:close/>
                </a:path>
              </a:pathLst>
            </a:custGeom>
            <a:solidFill>
              <a:srgbClr val="DD82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796;p55">
              <a:extLst>
                <a:ext uri="{FF2B5EF4-FFF2-40B4-BE49-F238E27FC236}">
                  <a16:creationId xmlns:a16="http://schemas.microsoft.com/office/drawing/2014/main" id="{53E0C054-63AE-480C-A2E9-C2EA5F0663EA}"/>
                </a:ext>
              </a:extLst>
            </p:cNvPr>
            <p:cNvSpPr/>
            <p:nvPr/>
          </p:nvSpPr>
          <p:spPr>
            <a:xfrm>
              <a:off x="1818858" y="2159251"/>
              <a:ext cx="129114" cy="117900"/>
            </a:xfrm>
            <a:custGeom>
              <a:avLst/>
              <a:gdLst/>
              <a:ahLst/>
              <a:cxnLst/>
              <a:rect l="l" t="t" r="r" b="b"/>
              <a:pathLst>
                <a:path w="4168" h="3806" extrusionOk="0">
                  <a:moveTo>
                    <a:pt x="2081" y="1"/>
                  </a:moveTo>
                  <a:cubicBezTo>
                    <a:pt x="1945" y="1"/>
                    <a:pt x="1806" y="15"/>
                    <a:pt x="1668" y="46"/>
                  </a:cubicBezTo>
                  <a:cubicBezTo>
                    <a:pt x="644" y="284"/>
                    <a:pt x="1" y="1296"/>
                    <a:pt x="227" y="2320"/>
                  </a:cubicBezTo>
                  <a:cubicBezTo>
                    <a:pt x="412" y="3205"/>
                    <a:pt x="1212" y="3806"/>
                    <a:pt x="2087" y="3806"/>
                  </a:cubicBezTo>
                  <a:cubicBezTo>
                    <a:pt x="2224" y="3806"/>
                    <a:pt x="2362" y="3791"/>
                    <a:pt x="2501" y="3761"/>
                  </a:cubicBezTo>
                  <a:cubicBezTo>
                    <a:pt x="3525" y="3534"/>
                    <a:pt x="4168" y="2510"/>
                    <a:pt x="3942" y="1487"/>
                  </a:cubicBezTo>
                  <a:cubicBezTo>
                    <a:pt x="3746" y="601"/>
                    <a:pt x="2954" y="1"/>
                    <a:pt x="2081"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797;p55">
              <a:extLst>
                <a:ext uri="{FF2B5EF4-FFF2-40B4-BE49-F238E27FC236}">
                  <a16:creationId xmlns:a16="http://schemas.microsoft.com/office/drawing/2014/main" id="{EDDABE3E-EA5D-45A0-A9A1-A785D4902A98}"/>
                </a:ext>
              </a:extLst>
            </p:cNvPr>
            <p:cNvSpPr/>
            <p:nvPr/>
          </p:nvSpPr>
          <p:spPr>
            <a:xfrm>
              <a:off x="1850209" y="2210830"/>
              <a:ext cx="52569" cy="38474"/>
            </a:xfrm>
            <a:custGeom>
              <a:avLst/>
              <a:gdLst/>
              <a:ahLst/>
              <a:cxnLst/>
              <a:rect l="l" t="t" r="r" b="b"/>
              <a:pathLst>
                <a:path w="1697" h="1242" extrusionOk="0">
                  <a:moveTo>
                    <a:pt x="1239" y="0"/>
                  </a:moveTo>
                  <a:cubicBezTo>
                    <a:pt x="322" y="0"/>
                    <a:pt x="1" y="1036"/>
                    <a:pt x="1" y="1060"/>
                  </a:cubicBezTo>
                  <a:cubicBezTo>
                    <a:pt x="328" y="1189"/>
                    <a:pt x="579" y="1242"/>
                    <a:pt x="771" y="1242"/>
                  </a:cubicBezTo>
                  <a:cubicBezTo>
                    <a:pt x="1696" y="1242"/>
                    <a:pt x="1239" y="0"/>
                    <a:pt x="1239"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798;p55">
              <a:extLst>
                <a:ext uri="{FF2B5EF4-FFF2-40B4-BE49-F238E27FC236}">
                  <a16:creationId xmlns:a16="http://schemas.microsoft.com/office/drawing/2014/main" id="{A5180E6E-FBC7-4652-8277-E5FD13DBA383}"/>
                </a:ext>
              </a:extLst>
            </p:cNvPr>
            <p:cNvSpPr/>
            <p:nvPr/>
          </p:nvSpPr>
          <p:spPr>
            <a:xfrm>
              <a:off x="1850209" y="2207546"/>
              <a:ext cx="55729" cy="35376"/>
            </a:xfrm>
            <a:custGeom>
              <a:avLst/>
              <a:gdLst/>
              <a:ahLst/>
              <a:cxnLst/>
              <a:rect l="l" t="t" r="r" b="b"/>
              <a:pathLst>
                <a:path w="1799" h="1142" extrusionOk="0">
                  <a:moveTo>
                    <a:pt x="1145" y="1"/>
                  </a:moveTo>
                  <a:cubicBezTo>
                    <a:pt x="260" y="1"/>
                    <a:pt x="1" y="1142"/>
                    <a:pt x="1" y="1142"/>
                  </a:cubicBezTo>
                  <a:cubicBezTo>
                    <a:pt x="485" y="285"/>
                    <a:pt x="1122" y="142"/>
                    <a:pt x="1494" y="142"/>
                  </a:cubicBezTo>
                  <a:cubicBezTo>
                    <a:pt x="1679" y="142"/>
                    <a:pt x="1799" y="178"/>
                    <a:pt x="1799" y="178"/>
                  </a:cubicBezTo>
                  <a:cubicBezTo>
                    <a:pt x="1550" y="52"/>
                    <a:pt x="1333" y="1"/>
                    <a:pt x="1145" y="1"/>
                  </a:cubicBezTo>
                  <a:close/>
                </a:path>
              </a:pathLst>
            </a:custGeom>
            <a:solidFill>
              <a:srgbClr val="DD82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799;p55">
              <a:extLst>
                <a:ext uri="{FF2B5EF4-FFF2-40B4-BE49-F238E27FC236}">
                  <a16:creationId xmlns:a16="http://schemas.microsoft.com/office/drawing/2014/main" id="{441C9656-8DDB-477F-97D1-78D027BF29B3}"/>
                </a:ext>
              </a:extLst>
            </p:cNvPr>
            <p:cNvSpPr/>
            <p:nvPr/>
          </p:nvSpPr>
          <p:spPr>
            <a:xfrm>
              <a:off x="1563997" y="2322942"/>
              <a:ext cx="245311" cy="168951"/>
            </a:xfrm>
            <a:custGeom>
              <a:avLst/>
              <a:gdLst/>
              <a:ahLst/>
              <a:cxnLst/>
              <a:rect l="l" t="t" r="r" b="b"/>
              <a:pathLst>
                <a:path w="7919" h="5454" extrusionOk="0">
                  <a:moveTo>
                    <a:pt x="4021" y="1"/>
                  </a:moveTo>
                  <a:cubicBezTo>
                    <a:pt x="3920" y="1"/>
                    <a:pt x="3818" y="5"/>
                    <a:pt x="3715" y="13"/>
                  </a:cubicBezTo>
                  <a:cubicBezTo>
                    <a:pt x="1584" y="179"/>
                    <a:pt x="0" y="2037"/>
                    <a:pt x="155" y="4168"/>
                  </a:cubicBezTo>
                  <a:lnTo>
                    <a:pt x="179" y="4442"/>
                  </a:lnTo>
                  <a:cubicBezTo>
                    <a:pt x="1264" y="5114"/>
                    <a:pt x="2628" y="5453"/>
                    <a:pt x="4130" y="5453"/>
                  </a:cubicBezTo>
                  <a:cubicBezTo>
                    <a:pt x="4357" y="5453"/>
                    <a:pt x="4589" y="5446"/>
                    <a:pt x="4822" y="5430"/>
                  </a:cubicBezTo>
                  <a:cubicBezTo>
                    <a:pt x="5954" y="5335"/>
                    <a:pt x="6989" y="5073"/>
                    <a:pt x="7882" y="4644"/>
                  </a:cubicBezTo>
                  <a:cubicBezTo>
                    <a:pt x="7918" y="4382"/>
                    <a:pt x="7918" y="4144"/>
                    <a:pt x="7894" y="3894"/>
                  </a:cubicBezTo>
                  <a:lnTo>
                    <a:pt x="7870" y="3573"/>
                  </a:lnTo>
                  <a:cubicBezTo>
                    <a:pt x="7712" y="1544"/>
                    <a:pt x="6021" y="1"/>
                    <a:pt x="4021"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800;p55">
              <a:extLst>
                <a:ext uri="{FF2B5EF4-FFF2-40B4-BE49-F238E27FC236}">
                  <a16:creationId xmlns:a16="http://schemas.microsoft.com/office/drawing/2014/main" id="{E7B1D02A-274D-4710-898B-ECA569FDA09B}"/>
                </a:ext>
              </a:extLst>
            </p:cNvPr>
            <p:cNvSpPr/>
            <p:nvPr/>
          </p:nvSpPr>
          <p:spPr>
            <a:xfrm>
              <a:off x="1440051" y="2013558"/>
              <a:ext cx="466986" cy="456763"/>
            </a:xfrm>
            <a:custGeom>
              <a:avLst/>
              <a:gdLst/>
              <a:ahLst/>
              <a:cxnLst/>
              <a:rect l="l" t="t" r="r" b="b"/>
              <a:pathLst>
                <a:path w="15075" h="14745" extrusionOk="0">
                  <a:moveTo>
                    <a:pt x="7290" y="0"/>
                  </a:moveTo>
                  <a:cubicBezTo>
                    <a:pt x="6806" y="0"/>
                    <a:pt x="6315" y="54"/>
                    <a:pt x="5823" y="165"/>
                  </a:cubicBezTo>
                  <a:cubicBezTo>
                    <a:pt x="2251" y="951"/>
                    <a:pt x="1" y="4487"/>
                    <a:pt x="799" y="8059"/>
                  </a:cubicBezTo>
                  <a:lnTo>
                    <a:pt x="1346" y="10500"/>
                  </a:lnTo>
                  <a:cubicBezTo>
                    <a:pt x="1980" y="13381"/>
                    <a:pt x="4265" y="14744"/>
                    <a:pt x="7000" y="14744"/>
                  </a:cubicBezTo>
                  <a:cubicBezTo>
                    <a:pt x="7655" y="14744"/>
                    <a:pt x="8336" y="14666"/>
                    <a:pt x="9026" y="14512"/>
                  </a:cubicBezTo>
                  <a:cubicBezTo>
                    <a:pt x="12598" y="13714"/>
                    <a:pt x="15074" y="11190"/>
                    <a:pt x="14277" y="7618"/>
                  </a:cubicBezTo>
                  <a:lnTo>
                    <a:pt x="13729" y="5178"/>
                  </a:lnTo>
                  <a:cubicBezTo>
                    <a:pt x="13051" y="2097"/>
                    <a:pt x="10320" y="0"/>
                    <a:pt x="7290"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801;p55">
              <a:extLst>
                <a:ext uri="{FF2B5EF4-FFF2-40B4-BE49-F238E27FC236}">
                  <a16:creationId xmlns:a16="http://schemas.microsoft.com/office/drawing/2014/main" id="{0602AFAC-BFFA-48BC-9F1A-CFE518AFAE61}"/>
                </a:ext>
              </a:extLst>
            </p:cNvPr>
            <p:cNvSpPr/>
            <p:nvPr/>
          </p:nvSpPr>
          <p:spPr>
            <a:xfrm>
              <a:off x="1616753" y="2255129"/>
              <a:ext cx="27322" cy="14745"/>
            </a:xfrm>
            <a:custGeom>
              <a:avLst/>
              <a:gdLst/>
              <a:ahLst/>
              <a:cxnLst/>
              <a:rect l="l" t="t" r="r" b="b"/>
              <a:pathLst>
                <a:path w="882" h="476" extrusionOk="0">
                  <a:moveTo>
                    <a:pt x="639" y="1"/>
                  </a:moveTo>
                  <a:cubicBezTo>
                    <a:pt x="462" y="1"/>
                    <a:pt x="217" y="88"/>
                    <a:pt x="0" y="475"/>
                  </a:cubicBezTo>
                  <a:cubicBezTo>
                    <a:pt x="0" y="475"/>
                    <a:pt x="274" y="44"/>
                    <a:pt x="734" y="44"/>
                  </a:cubicBezTo>
                  <a:cubicBezTo>
                    <a:pt x="781" y="44"/>
                    <a:pt x="830" y="48"/>
                    <a:pt x="881" y="58"/>
                  </a:cubicBezTo>
                  <a:cubicBezTo>
                    <a:pt x="881" y="58"/>
                    <a:pt x="783" y="1"/>
                    <a:pt x="639"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802;p55">
              <a:extLst>
                <a:ext uri="{FF2B5EF4-FFF2-40B4-BE49-F238E27FC236}">
                  <a16:creationId xmlns:a16="http://schemas.microsoft.com/office/drawing/2014/main" id="{824F6ECA-7F72-457E-B4BA-95591F505889}"/>
                </a:ext>
              </a:extLst>
            </p:cNvPr>
            <p:cNvSpPr/>
            <p:nvPr/>
          </p:nvSpPr>
          <p:spPr>
            <a:xfrm>
              <a:off x="1584288" y="2214609"/>
              <a:ext cx="69359" cy="49006"/>
            </a:xfrm>
            <a:custGeom>
              <a:avLst/>
              <a:gdLst/>
              <a:ahLst/>
              <a:cxnLst/>
              <a:rect l="l" t="t" r="r" b="b"/>
              <a:pathLst>
                <a:path w="2239" h="1582" extrusionOk="0">
                  <a:moveTo>
                    <a:pt x="1240" y="1"/>
                  </a:moveTo>
                  <a:cubicBezTo>
                    <a:pt x="1052" y="1"/>
                    <a:pt x="856" y="50"/>
                    <a:pt x="679" y="152"/>
                  </a:cubicBezTo>
                  <a:cubicBezTo>
                    <a:pt x="191" y="450"/>
                    <a:pt x="0" y="1021"/>
                    <a:pt x="238" y="1438"/>
                  </a:cubicBezTo>
                  <a:cubicBezTo>
                    <a:pt x="297" y="1540"/>
                    <a:pt x="352" y="1581"/>
                    <a:pt x="410" y="1581"/>
                  </a:cubicBezTo>
                  <a:cubicBezTo>
                    <a:pt x="588" y="1581"/>
                    <a:pt x="787" y="1189"/>
                    <a:pt x="1155" y="974"/>
                  </a:cubicBezTo>
                  <a:cubicBezTo>
                    <a:pt x="1643" y="700"/>
                    <a:pt x="2239" y="819"/>
                    <a:pt x="2001" y="402"/>
                  </a:cubicBezTo>
                  <a:cubicBezTo>
                    <a:pt x="1851" y="140"/>
                    <a:pt x="1556" y="1"/>
                    <a:pt x="124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803;p55">
              <a:extLst>
                <a:ext uri="{FF2B5EF4-FFF2-40B4-BE49-F238E27FC236}">
                  <a16:creationId xmlns:a16="http://schemas.microsoft.com/office/drawing/2014/main" id="{8E848735-EC72-4340-B951-AB554768B6D1}"/>
                </a:ext>
              </a:extLst>
            </p:cNvPr>
            <p:cNvSpPr/>
            <p:nvPr/>
          </p:nvSpPr>
          <p:spPr>
            <a:xfrm>
              <a:off x="1600149" y="2254696"/>
              <a:ext cx="8147" cy="7435"/>
            </a:xfrm>
            <a:custGeom>
              <a:avLst/>
              <a:gdLst/>
              <a:ahLst/>
              <a:cxnLst/>
              <a:rect l="l" t="t" r="r" b="b"/>
              <a:pathLst>
                <a:path w="263" h="240" extrusionOk="0">
                  <a:moveTo>
                    <a:pt x="262" y="1"/>
                  </a:moveTo>
                  <a:lnTo>
                    <a:pt x="262" y="1"/>
                  </a:lnTo>
                  <a:cubicBezTo>
                    <a:pt x="167" y="72"/>
                    <a:pt x="84" y="156"/>
                    <a:pt x="0" y="239"/>
                  </a:cubicBezTo>
                  <a:cubicBezTo>
                    <a:pt x="84" y="191"/>
                    <a:pt x="155" y="96"/>
                    <a:pt x="262" y="1"/>
                  </a:cubicBezTo>
                  <a:close/>
                </a:path>
              </a:pathLst>
            </a:custGeom>
            <a:solidFill>
              <a:srgbClr val="FFC8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804;p55">
              <a:extLst>
                <a:ext uri="{FF2B5EF4-FFF2-40B4-BE49-F238E27FC236}">
                  <a16:creationId xmlns:a16="http://schemas.microsoft.com/office/drawing/2014/main" id="{E6023866-C1F9-42E3-9427-B0EC5008C7E6}"/>
                </a:ext>
              </a:extLst>
            </p:cNvPr>
            <p:cNvSpPr/>
            <p:nvPr/>
          </p:nvSpPr>
          <p:spPr>
            <a:xfrm>
              <a:off x="1746585" y="2231957"/>
              <a:ext cx="29522" cy="8767"/>
            </a:xfrm>
            <a:custGeom>
              <a:avLst/>
              <a:gdLst/>
              <a:ahLst/>
              <a:cxnLst/>
              <a:rect l="l" t="t" r="r" b="b"/>
              <a:pathLst>
                <a:path w="953" h="283" extrusionOk="0">
                  <a:moveTo>
                    <a:pt x="474" y="1"/>
                  </a:moveTo>
                  <a:cubicBezTo>
                    <a:pt x="347" y="1"/>
                    <a:pt x="191" y="38"/>
                    <a:pt x="0" y="140"/>
                  </a:cubicBezTo>
                  <a:cubicBezTo>
                    <a:pt x="0" y="140"/>
                    <a:pt x="178" y="56"/>
                    <a:pt x="404" y="56"/>
                  </a:cubicBezTo>
                  <a:cubicBezTo>
                    <a:pt x="578" y="56"/>
                    <a:pt x="781" y="106"/>
                    <a:pt x="953" y="283"/>
                  </a:cubicBezTo>
                  <a:cubicBezTo>
                    <a:pt x="953" y="283"/>
                    <a:pt x="824" y="1"/>
                    <a:pt x="474"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805;p55">
              <a:extLst>
                <a:ext uri="{FF2B5EF4-FFF2-40B4-BE49-F238E27FC236}">
                  <a16:creationId xmlns:a16="http://schemas.microsoft.com/office/drawing/2014/main" id="{23D60F2F-546C-40B2-9AB9-05CB25678522}"/>
                </a:ext>
              </a:extLst>
            </p:cNvPr>
            <p:cNvSpPr/>
            <p:nvPr/>
          </p:nvSpPr>
          <p:spPr>
            <a:xfrm>
              <a:off x="1723041" y="2182702"/>
              <a:ext cx="65239" cy="36430"/>
            </a:xfrm>
            <a:custGeom>
              <a:avLst/>
              <a:gdLst/>
              <a:ahLst/>
              <a:cxnLst/>
              <a:rect l="l" t="t" r="r" b="b"/>
              <a:pathLst>
                <a:path w="2106" h="1176" extrusionOk="0">
                  <a:moveTo>
                    <a:pt x="1016" y="1"/>
                  </a:moveTo>
                  <a:cubicBezTo>
                    <a:pt x="490" y="1"/>
                    <a:pt x="44" y="347"/>
                    <a:pt x="10" y="801"/>
                  </a:cubicBezTo>
                  <a:cubicBezTo>
                    <a:pt x="0" y="993"/>
                    <a:pt x="74" y="1047"/>
                    <a:pt x="202" y="1047"/>
                  </a:cubicBezTo>
                  <a:cubicBezTo>
                    <a:pt x="371" y="1047"/>
                    <a:pt x="636" y="951"/>
                    <a:pt x="929" y="951"/>
                  </a:cubicBezTo>
                  <a:cubicBezTo>
                    <a:pt x="963" y="951"/>
                    <a:pt x="998" y="953"/>
                    <a:pt x="1034" y="956"/>
                  </a:cubicBezTo>
                  <a:cubicBezTo>
                    <a:pt x="1415" y="979"/>
                    <a:pt x="1731" y="1176"/>
                    <a:pt x="1913" y="1176"/>
                  </a:cubicBezTo>
                  <a:cubicBezTo>
                    <a:pt x="2010" y="1176"/>
                    <a:pt x="2069" y="1121"/>
                    <a:pt x="2082" y="956"/>
                  </a:cubicBezTo>
                  <a:cubicBezTo>
                    <a:pt x="2105" y="480"/>
                    <a:pt x="1677" y="39"/>
                    <a:pt x="1093" y="3"/>
                  </a:cubicBezTo>
                  <a:cubicBezTo>
                    <a:pt x="1068" y="2"/>
                    <a:pt x="1042" y="1"/>
                    <a:pt x="101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806;p55">
              <a:extLst>
                <a:ext uri="{FF2B5EF4-FFF2-40B4-BE49-F238E27FC236}">
                  <a16:creationId xmlns:a16="http://schemas.microsoft.com/office/drawing/2014/main" id="{76271027-341C-4957-B800-983091BAE694}"/>
                </a:ext>
              </a:extLst>
            </p:cNvPr>
            <p:cNvSpPr/>
            <p:nvPr/>
          </p:nvSpPr>
          <p:spPr>
            <a:xfrm>
              <a:off x="1802626" y="2262781"/>
              <a:ext cx="53529" cy="31659"/>
            </a:xfrm>
            <a:custGeom>
              <a:avLst/>
              <a:gdLst/>
              <a:ahLst/>
              <a:cxnLst/>
              <a:rect l="l" t="t" r="r" b="b"/>
              <a:pathLst>
                <a:path w="1728" h="1022" extrusionOk="0">
                  <a:moveTo>
                    <a:pt x="1065" y="0"/>
                  </a:moveTo>
                  <a:cubicBezTo>
                    <a:pt x="969" y="0"/>
                    <a:pt x="867" y="12"/>
                    <a:pt x="763" y="38"/>
                  </a:cubicBezTo>
                  <a:cubicBezTo>
                    <a:pt x="334" y="133"/>
                    <a:pt x="1" y="431"/>
                    <a:pt x="60" y="692"/>
                  </a:cubicBezTo>
                  <a:cubicBezTo>
                    <a:pt x="107" y="897"/>
                    <a:pt x="363" y="1021"/>
                    <a:pt x="682" y="1021"/>
                  </a:cubicBezTo>
                  <a:cubicBezTo>
                    <a:pt x="772" y="1021"/>
                    <a:pt x="868" y="1011"/>
                    <a:pt x="965" y="990"/>
                  </a:cubicBezTo>
                  <a:cubicBezTo>
                    <a:pt x="1418" y="883"/>
                    <a:pt x="1727" y="597"/>
                    <a:pt x="1668" y="335"/>
                  </a:cubicBezTo>
                  <a:cubicBezTo>
                    <a:pt x="1622" y="126"/>
                    <a:pt x="1375" y="0"/>
                    <a:pt x="1065"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807;p55">
              <a:extLst>
                <a:ext uri="{FF2B5EF4-FFF2-40B4-BE49-F238E27FC236}">
                  <a16:creationId xmlns:a16="http://schemas.microsoft.com/office/drawing/2014/main" id="{AF2E8C70-F900-45C1-B19F-9292D941941C}"/>
                </a:ext>
              </a:extLst>
            </p:cNvPr>
            <p:cNvSpPr/>
            <p:nvPr/>
          </p:nvSpPr>
          <p:spPr>
            <a:xfrm>
              <a:off x="1512727" y="2327681"/>
              <a:ext cx="53498" cy="31814"/>
            </a:xfrm>
            <a:custGeom>
              <a:avLst/>
              <a:gdLst/>
              <a:ahLst/>
              <a:cxnLst/>
              <a:rect l="l" t="t" r="r" b="b"/>
              <a:pathLst>
                <a:path w="1727" h="1027" extrusionOk="0">
                  <a:moveTo>
                    <a:pt x="1064" y="1"/>
                  </a:moveTo>
                  <a:cubicBezTo>
                    <a:pt x="969" y="1"/>
                    <a:pt x="866" y="13"/>
                    <a:pt x="762" y="38"/>
                  </a:cubicBezTo>
                  <a:cubicBezTo>
                    <a:pt x="310" y="121"/>
                    <a:pt x="0" y="419"/>
                    <a:pt x="60" y="693"/>
                  </a:cubicBezTo>
                  <a:cubicBezTo>
                    <a:pt x="106" y="895"/>
                    <a:pt x="358" y="1026"/>
                    <a:pt x="673" y="1026"/>
                  </a:cubicBezTo>
                  <a:cubicBezTo>
                    <a:pt x="766" y="1026"/>
                    <a:pt x="864" y="1015"/>
                    <a:pt x="965" y="991"/>
                  </a:cubicBezTo>
                  <a:cubicBezTo>
                    <a:pt x="1417" y="883"/>
                    <a:pt x="1727" y="598"/>
                    <a:pt x="1667" y="336"/>
                  </a:cubicBezTo>
                  <a:cubicBezTo>
                    <a:pt x="1622" y="127"/>
                    <a:pt x="1375" y="1"/>
                    <a:pt x="1064"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808;p55">
              <a:extLst>
                <a:ext uri="{FF2B5EF4-FFF2-40B4-BE49-F238E27FC236}">
                  <a16:creationId xmlns:a16="http://schemas.microsoft.com/office/drawing/2014/main" id="{D058EC80-E20D-4056-B2EA-A294CA485131}"/>
                </a:ext>
              </a:extLst>
            </p:cNvPr>
            <p:cNvSpPr/>
            <p:nvPr/>
          </p:nvSpPr>
          <p:spPr>
            <a:xfrm>
              <a:off x="1699002" y="2323685"/>
              <a:ext cx="29893" cy="18463"/>
            </a:xfrm>
            <a:custGeom>
              <a:avLst/>
              <a:gdLst/>
              <a:ahLst/>
              <a:cxnLst/>
              <a:rect l="l" t="t" r="r" b="b"/>
              <a:pathLst>
                <a:path w="965" h="596" extrusionOk="0">
                  <a:moveTo>
                    <a:pt x="964" y="0"/>
                  </a:moveTo>
                  <a:cubicBezTo>
                    <a:pt x="951" y="0"/>
                    <a:pt x="743" y="120"/>
                    <a:pt x="425" y="120"/>
                  </a:cubicBezTo>
                  <a:cubicBezTo>
                    <a:pt x="299" y="120"/>
                    <a:pt x="155" y="101"/>
                    <a:pt x="0" y="48"/>
                  </a:cubicBezTo>
                  <a:lnTo>
                    <a:pt x="0" y="48"/>
                  </a:lnTo>
                  <a:cubicBezTo>
                    <a:pt x="0" y="48"/>
                    <a:pt x="361" y="595"/>
                    <a:pt x="646" y="595"/>
                  </a:cubicBezTo>
                  <a:cubicBezTo>
                    <a:pt x="793" y="595"/>
                    <a:pt x="920" y="448"/>
                    <a:pt x="965" y="0"/>
                  </a:cubicBezTo>
                  <a:cubicBezTo>
                    <a:pt x="965" y="0"/>
                    <a:pt x="964" y="0"/>
                    <a:pt x="964"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809;p55">
              <a:extLst>
                <a:ext uri="{FF2B5EF4-FFF2-40B4-BE49-F238E27FC236}">
                  <a16:creationId xmlns:a16="http://schemas.microsoft.com/office/drawing/2014/main" id="{4E10F4E0-00E9-4DF1-B9FC-E3B872E74771}"/>
                </a:ext>
              </a:extLst>
            </p:cNvPr>
            <p:cNvSpPr/>
            <p:nvPr/>
          </p:nvSpPr>
          <p:spPr>
            <a:xfrm>
              <a:off x="1678339" y="2213401"/>
              <a:ext cx="80511" cy="113718"/>
            </a:xfrm>
            <a:custGeom>
              <a:avLst/>
              <a:gdLst/>
              <a:ahLst/>
              <a:cxnLst/>
              <a:rect l="l" t="t" r="r" b="b"/>
              <a:pathLst>
                <a:path w="2599" h="3671" extrusionOk="0">
                  <a:moveTo>
                    <a:pt x="0" y="0"/>
                  </a:moveTo>
                  <a:lnTo>
                    <a:pt x="560" y="3549"/>
                  </a:lnTo>
                  <a:cubicBezTo>
                    <a:pt x="750" y="3634"/>
                    <a:pt x="932" y="3671"/>
                    <a:pt x="1102" y="3671"/>
                  </a:cubicBezTo>
                  <a:cubicBezTo>
                    <a:pt x="2044" y="3671"/>
                    <a:pt x="2599" y="2530"/>
                    <a:pt x="2084" y="2227"/>
                  </a:cubicBezTo>
                  <a:cubicBezTo>
                    <a:pt x="1994" y="2175"/>
                    <a:pt x="1912" y="2153"/>
                    <a:pt x="1837" y="2153"/>
                  </a:cubicBezTo>
                  <a:cubicBezTo>
                    <a:pt x="1492" y="2153"/>
                    <a:pt x="1294" y="2613"/>
                    <a:pt x="1045" y="2613"/>
                  </a:cubicBezTo>
                  <a:cubicBezTo>
                    <a:pt x="979" y="2613"/>
                    <a:pt x="910" y="2581"/>
                    <a:pt x="834" y="2501"/>
                  </a:cubicBezTo>
                  <a:cubicBezTo>
                    <a:pt x="393" y="2060"/>
                    <a:pt x="1" y="1"/>
                    <a:pt x="0"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810;p55">
              <a:extLst>
                <a:ext uri="{FF2B5EF4-FFF2-40B4-BE49-F238E27FC236}">
                  <a16:creationId xmlns:a16="http://schemas.microsoft.com/office/drawing/2014/main" id="{5F818ABF-4A73-4983-94B3-8EAC3D88A92C}"/>
                </a:ext>
              </a:extLst>
            </p:cNvPr>
            <p:cNvSpPr/>
            <p:nvPr/>
          </p:nvSpPr>
          <p:spPr>
            <a:xfrm>
              <a:off x="1678339" y="2213401"/>
              <a:ext cx="72673" cy="114772"/>
            </a:xfrm>
            <a:custGeom>
              <a:avLst/>
              <a:gdLst/>
              <a:ahLst/>
              <a:cxnLst/>
              <a:rect l="l" t="t" r="r" b="b"/>
              <a:pathLst>
                <a:path w="2346" h="3705" extrusionOk="0">
                  <a:moveTo>
                    <a:pt x="0" y="0"/>
                  </a:moveTo>
                  <a:lnTo>
                    <a:pt x="0" y="0"/>
                  </a:lnTo>
                  <a:cubicBezTo>
                    <a:pt x="84" y="572"/>
                    <a:pt x="203" y="1132"/>
                    <a:pt x="358" y="1691"/>
                  </a:cubicBezTo>
                  <a:cubicBezTo>
                    <a:pt x="393" y="1822"/>
                    <a:pt x="441" y="1953"/>
                    <a:pt x="500" y="2084"/>
                  </a:cubicBezTo>
                  <a:cubicBezTo>
                    <a:pt x="560" y="2227"/>
                    <a:pt x="619" y="2358"/>
                    <a:pt x="715" y="2477"/>
                  </a:cubicBezTo>
                  <a:cubicBezTo>
                    <a:pt x="750" y="2537"/>
                    <a:pt x="810" y="2596"/>
                    <a:pt x="893" y="2644"/>
                  </a:cubicBezTo>
                  <a:cubicBezTo>
                    <a:pt x="933" y="2663"/>
                    <a:pt x="986" y="2672"/>
                    <a:pt x="1039" y="2672"/>
                  </a:cubicBezTo>
                  <a:cubicBezTo>
                    <a:pt x="1081" y="2672"/>
                    <a:pt x="1123" y="2666"/>
                    <a:pt x="1155" y="2656"/>
                  </a:cubicBezTo>
                  <a:cubicBezTo>
                    <a:pt x="1322" y="2584"/>
                    <a:pt x="1405" y="2465"/>
                    <a:pt x="1512" y="2370"/>
                  </a:cubicBezTo>
                  <a:cubicBezTo>
                    <a:pt x="1620" y="2286"/>
                    <a:pt x="1727" y="2227"/>
                    <a:pt x="1846" y="2227"/>
                  </a:cubicBezTo>
                  <a:cubicBezTo>
                    <a:pt x="1870" y="2227"/>
                    <a:pt x="1905" y="2239"/>
                    <a:pt x="1929" y="2239"/>
                  </a:cubicBezTo>
                  <a:cubicBezTo>
                    <a:pt x="1965" y="2239"/>
                    <a:pt x="1989" y="2251"/>
                    <a:pt x="2024" y="2263"/>
                  </a:cubicBezTo>
                  <a:cubicBezTo>
                    <a:pt x="2084" y="2298"/>
                    <a:pt x="2120" y="2346"/>
                    <a:pt x="2155" y="2382"/>
                  </a:cubicBezTo>
                  <a:cubicBezTo>
                    <a:pt x="2215" y="2489"/>
                    <a:pt x="2227" y="2620"/>
                    <a:pt x="2203" y="2763"/>
                  </a:cubicBezTo>
                  <a:cubicBezTo>
                    <a:pt x="2167" y="2894"/>
                    <a:pt x="2108" y="3013"/>
                    <a:pt x="2036" y="3132"/>
                  </a:cubicBezTo>
                  <a:cubicBezTo>
                    <a:pt x="1870" y="3358"/>
                    <a:pt x="1643" y="3537"/>
                    <a:pt x="1381" y="3608"/>
                  </a:cubicBezTo>
                  <a:cubicBezTo>
                    <a:pt x="1270" y="3642"/>
                    <a:pt x="1154" y="3658"/>
                    <a:pt x="1039" y="3658"/>
                  </a:cubicBezTo>
                  <a:cubicBezTo>
                    <a:pt x="871" y="3658"/>
                    <a:pt x="703" y="3624"/>
                    <a:pt x="548" y="3560"/>
                  </a:cubicBezTo>
                  <a:lnTo>
                    <a:pt x="548" y="3560"/>
                  </a:lnTo>
                  <a:cubicBezTo>
                    <a:pt x="726" y="3654"/>
                    <a:pt x="935" y="3705"/>
                    <a:pt x="1143" y="3705"/>
                  </a:cubicBezTo>
                  <a:cubicBezTo>
                    <a:pt x="1227" y="3705"/>
                    <a:pt x="1311" y="3697"/>
                    <a:pt x="1393" y="3680"/>
                  </a:cubicBezTo>
                  <a:cubicBezTo>
                    <a:pt x="1691" y="3608"/>
                    <a:pt x="1941" y="3429"/>
                    <a:pt x="2120" y="3191"/>
                  </a:cubicBezTo>
                  <a:cubicBezTo>
                    <a:pt x="2215" y="3072"/>
                    <a:pt x="2286" y="2941"/>
                    <a:pt x="2322" y="2787"/>
                  </a:cubicBezTo>
                  <a:cubicBezTo>
                    <a:pt x="2346" y="2644"/>
                    <a:pt x="2346" y="2477"/>
                    <a:pt x="2263" y="2322"/>
                  </a:cubicBezTo>
                  <a:cubicBezTo>
                    <a:pt x="2215" y="2251"/>
                    <a:pt x="2155" y="2191"/>
                    <a:pt x="2084" y="2167"/>
                  </a:cubicBezTo>
                  <a:cubicBezTo>
                    <a:pt x="2048" y="2144"/>
                    <a:pt x="2024" y="2132"/>
                    <a:pt x="1977" y="2120"/>
                  </a:cubicBezTo>
                  <a:cubicBezTo>
                    <a:pt x="1929" y="2120"/>
                    <a:pt x="1905" y="2108"/>
                    <a:pt x="1858" y="2108"/>
                  </a:cubicBezTo>
                  <a:cubicBezTo>
                    <a:pt x="1841" y="2106"/>
                    <a:pt x="1824" y="2105"/>
                    <a:pt x="1807" y="2105"/>
                  </a:cubicBezTo>
                  <a:cubicBezTo>
                    <a:pt x="1650" y="2105"/>
                    <a:pt x="1515" y="2200"/>
                    <a:pt x="1429" y="2286"/>
                  </a:cubicBezTo>
                  <a:cubicBezTo>
                    <a:pt x="1310" y="2370"/>
                    <a:pt x="1215" y="2489"/>
                    <a:pt x="1108" y="2537"/>
                  </a:cubicBezTo>
                  <a:cubicBezTo>
                    <a:pt x="1078" y="2548"/>
                    <a:pt x="1054" y="2554"/>
                    <a:pt x="1032" y="2554"/>
                  </a:cubicBezTo>
                  <a:cubicBezTo>
                    <a:pt x="1009" y="2554"/>
                    <a:pt x="989" y="2548"/>
                    <a:pt x="965" y="2537"/>
                  </a:cubicBezTo>
                  <a:cubicBezTo>
                    <a:pt x="917" y="2525"/>
                    <a:pt x="870" y="2477"/>
                    <a:pt x="834" y="2417"/>
                  </a:cubicBezTo>
                  <a:cubicBezTo>
                    <a:pt x="667" y="2191"/>
                    <a:pt x="572" y="1929"/>
                    <a:pt x="477" y="1655"/>
                  </a:cubicBezTo>
                  <a:cubicBezTo>
                    <a:pt x="381" y="1394"/>
                    <a:pt x="298" y="1108"/>
                    <a:pt x="215" y="834"/>
                  </a:cubicBezTo>
                  <a:cubicBezTo>
                    <a:pt x="143" y="560"/>
                    <a:pt x="72" y="286"/>
                    <a:pt x="0"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811;p55">
              <a:extLst>
                <a:ext uri="{FF2B5EF4-FFF2-40B4-BE49-F238E27FC236}">
                  <a16:creationId xmlns:a16="http://schemas.microsoft.com/office/drawing/2014/main" id="{4A7B41AE-3D96-4004-9A3D-DDE2836B4C76}"/>
                </a:ext>
              </a:extLst>
            </p:cNvPr>
            <p:cNvSpPr/>
            <p:nvPr/>
          </p:nvSpPr>
          <p:spPr>
            <a:xfrm>
              <a:off x="1615638" y="2272416"/>
              <a:ext cx="47241" cy="30265"/>
            </a:xfrm>
            <a:custGeom>
              <a:avLst/>
              <a:gdLst/>
              <a:ahLst/>
              <a:cxnLst/>
              <a:rect l="l" t="t" r="r" b="b"/>
              <a:pathLst>
                <a:path w="1525" h="977" extrusionOk="0">
                  <a:moveTo>
                    <a:pt x="1524" y="0"/>
                  </a:moveTo>
                  <a:lnTo>
                    <a:pt x="1524" y="0"/>
                  </a:lnTo>
                  <a:cubicBezTo>
                    <a:pt x="1500" y="167"/>
                    <a:pt x="1465" y="346"/>
                    <a:pt x="1370" y="477"/>
                  </a:cubicBezTo>
                  <a:cubicBezTo>
                    <a:pt x="1274" y="620"/>
                    <a:pt x="1143" y="715"/>
                    <a:pt x="989" y="798"/>
                  </a:cubicBezTo>
                  <a:cubicBezTo>
                    <a:pt x="834" y="870"/>
                    <a:pt x="667" y="893"/>
                    <a:pt x="500" y="917"/>
                  </a:cubicBezTo>
                  <a:cubicBezTo>
                    <a:pt x="417" y="923"/>
                    <a:pt x="337" y="926"/>
                    <a:pt x="255" y="926"/>
                  </a:cubicBezTo>
                  <a:cubicBezTo>
                    <a:pt x="173" y="926"/>
                    <a:pt x="90" y="923"/>
                    <a:pt x="0" y="917"/>
                  </a:cubicBezTo>
                  <a:lnTo>
                    <a:pt x="0" y="917"/>
                  </a:lnTo>
                  <a:cubicBezTo>
                    <a:pt x="106" y="958"/>
                    <a:pt x="223" y="976"/>
                    <a:pt x="340" y="976"/>
                  </a:cubicBezTo>
                  <a:cubicBezTo>
                    <a:pt x="394" y="976"/>
                    <a:pt x="448" y="972"/>
                    <a:pt x="500" y="965"/>
                  </a:cubicBezTo>
                  <a:cubicBezTo>
                    <a:pt x="679" y="965"/>
                    <a:pt x="858" y="941"/>
                    <a:pt x="1024" y="870"/>
                  </a:cubicBezTo>
                  <a:cubicBezTo>
                    <a:pt x="1191" y="786"/>
                    <a:pt x="1322" y="655"/>
                    <a:pt x="1405" y="512"/>
                  </a:cubicBezTo>
                  <a:cubicBezTo>
                    <a:pt x="1500" y="358"/>
                    <a:pt x="1524" y="167"/>
                    <a:pt x="15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812;p55">
              <a:extLst>
                <a:ext uri="{FF2B5EF4-FFF2-40B4-BE49-F238E27FC236}">
                  <a16:creationId xmlns:a16="http://schemas.microsoft.com/office/drawing/2014/main" id="{D4AAEDE6-2FF3-4B01-9CE5-FF5D68BA7EFE}"/>
                </a:ext>
              </a:extLst>
            </p:cNvPr>
            <p:cNvSpPr/>
            <p:nvPr/>
          </p:nvSpPr>
          <p:spPr>
            <a:xfrm>
              <a:off x="1743611" y="2258413"/>
              <a:ext cx="42811" cy="12453"/>
            </a:xfrm>
            <a:custGeom>
              <a:avLst/>
              <a:gdLst/>
              <a:ahLst/>
              <a:cxnLst/>
              <a:rect l="l" t="t" r="r" b="b"/>
              <a:pathLst>
                <a:path w="1382" h="402" extrusionOk="0">
                  <a:moveTo>
                    <a:pt x="1" y="0"/>
                  </a:moveTo>
                  <a:lnTo>
                    <a:pt x="1" y="0"/>
                  </a:lnTo>
                  <a:cubicBezTo>
                    <a:pt x="96" y="83"/>
                    <a:pt x="191" y="179"/>
                    <a:pt x="346" y="262"/>
                  </a:cubicBezTo>
                  <a:cubicBezTo>
                    <a:pt x="465" y="322"/>
                    <a:pt x="596" y="381"/>
                    <a:pt x="727" y="393"/>
                  </a:cubicBezTo>
                  <a:cubicBezTo>
                    <a:pt x="760" y="399"/>
                    <a:pt x="794" y="402"/>
                    <a:pt x="829" y="402"/>
                  </a:cubicBezTo>
                  <a:cubicBezTo>
                    <a:pt x="933" y="402"/>
                    <a:pt x="1043" y="375"/>
                    <a:pt x="1132" y="322"/>
                  </a:cubicBezTo>
                  <a:cubicBezTo>
                    <a:pt x="1251" y="250"/>
                    <a:pt x="1322" y="131"/>
                    <a:pt x="1382" y="12"/>
                  </a:cubicBezTo>
                  <a:lnTo>
                    <a:pt x="1382" y="12"/>
                  </a:lnTo>
                  <a:cubicBezTo>
                    <a:pt x="1346" y="60"/>
                    <a:pt x="1310" y="119"/>
                    <a:pt x="1251" y="155"/>
                  </a:cubicBezTo>
                  <a:cubicBezTo>
                    <a:pt x="1215" y="179"/>
                    <a:pt x="1203" y="202"/>
                    <a:pt x="1179" y="214"/>
                  </a:cubicBezTo>
                  <a:lnTo>
                    <a:pt x="1084" y="262"/>
                  </a:lnTo>
                  <a:cubicBezTo>
                    <a:pt x="993" y="298"/>
                    <a:pt x="895" y="314"/>
                    <a:pt x="801" y="314"/>
                  </a:cubicBezTo>
                  <a:cubicBezTo>
                    <a:pt x="772" y="314"/>
                    <a:pt x="743" y="312"/>
                    <a:pt x="715" y="310"/>
                  </a:cubicBezTo>
                  <a:cubicBezTo>
                    <a:pt x="584" y="298"/>
                    <a:pt x="465" y="250"/>
                    <a:pt x="346" y="191"/>
                  </a:cubicBezTo>
                  <a:cubicBezTo>
                    <a:pt x="227" y="131"/>
                    <a:pt x="120" y="71"/>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813;p55">
              <a:extLst>
                <a:ext uri="{FF2B5EF4-FFF2-40B4-BE49-F238E27FC236}">
                  <a16:creationId xmlns:a16="http://schemas.microsoft.com/office/drawing/2014/main" id="{422293BA-207E-41AC-9F4F-71B421BEB7FC}"/>
                </a:ext>
              </a:extLst>
            </p:cNvPr>
            <p:cNvSpPr/>
            <p:nvPr/>
          </p:nvSpPr>
          <p:spPr>
            <a:xfrm>
              <a:off x="1729237" y="2343604"/>
              <a:ext cx="40612" cy="42470"/>
            </a:xfrm>
            <a:custGeom>
              <a:avLst/>
              <a:gdLst/>
              <a:ahLst/>
              <a:cxnLst/>
              <a:rect l="l" t="t" r="r" b="b"/>
              <a:pathLst>
                <a:path w="1311" h="1371" extrusionOk="0">
                  <a:moveTo>
                    <a:pt x="560" y="0"/>
                  </a:moveTo>
                  <a:cubicBezTo>
                    <a:pt x="512" y="0"/>
                    <a:pt x="477" y="0"/>
                    <a:pt x="441" y="12"/>
                  </a:cubicBezTo>
                  <a:cubicBezTo>
                    <a:pt x="358" y="24"/>
                    <a:pt x="286" y="72"/>
                    <a:pt x="239" y="131"/>
                  </a:cubicBezTo>
                  <a:cubicBezTo>
                    <a:pt x="143" y="239"/>
                    <a:pt x="60" y="358"/>
                    <a:pt x="0" y="489"/>
                  </a:cubicBezTo>
                  <a:cubicBezTo>
                    <a:pt x="84" y="369"/>
                    <a:pt x="167" y="262"/>
                    <a:pt x="322" y="179"/>
                  </a:cubicBezTo>
                  <a:cubicBezTo>
                    <a:pt x="381" y="131"/>
                    <a:pt x="441" y="108"/>
                    <a:pt x="500" y="84"/>
                  </a:cubicBezTo>
                  <a:cubicBezTo>
                    <a:pt x="514" y="79"/>
                    <a:pt x="535" y="77"/>
                    <a:pt x="556" y="77"/>
                  </a:cubicBezTo>
                  <a:cubicBezTo>
                    <a:pt x="593" y="77"/>
                    <a:pt x="631" y="85"/>
                    <a:pt x="631" y="108"/>
                  </a:cubicBezTo>
                  <a:cubicBezTo>
                    <a:pt x="643" y="131"/>
                    <a:pt x="631" y="203"/>
                    <a:pt x="596" y="262"/>
                  </a:cubicBezTo>
                  <a:lnTo>
                    <a:pt x="512" y="441"/>
                  </a:lnTo>
                  <a:cubicBezTo>
                    <a:pt x="429" y="584"/>
                    <a:pt x="358" y="679"/>
                    <a:pt x="286" y="798"/>
                  </a:cubicBezTo>
                  <a:lnTo>
                    <a:pt x="191" y="917"/>
                  </a:lnTo>
                  <a:lnTo>
                    <a:pt x="191" y="917"/>
                  </a:lnTo>
                  <a:lnTo>
                    <a:pt x="346" y="905"/>
                  </a:lnTo>
                  <a:cubicBezTo>
                    <a:pt x="394" y="902"/>
                    <a:pt x="442" y="901"/>
                    <a:pt x="491" y="901"/>
                  </a:cubicBezTo>
                  <a:cubicBezTo>
                    <a:pt x="626" y="901"/>
                    <a:pt x="763" y="912"/>
                    <a:pt x="893" y="929"/>
                  </a:cubicBezTo>
                  <a:cubicBezTo>
                    <a:pt x="989" y="965"/>
                    <a:pt x="1060" y="989"/>
                    <a:pt x="1120" y="1036"/>
                  </a:cubicBezTo>
                  <a:cubicBezTo>
                    <a:pt x="1179" y="1084"/>
                    <a:pt x="1191" y="1179"/>
                    <a:pt x="1155" y="1203"/>
                  </a:cubicBezTo>
                  <a:cubicBezTo>
                    <a:pt x="1108" y="1251"/>
                    <a:pt x="1001" y="1274"/>
                    <a:pt x="917" y="1274"/>
                  </a:cubicBezTo>
                  <a:cubicBezTo>
                    <a:pt x="822" y="1274"/>
                    <a:pt x="715" y="1274"/>
                    <a:pt x="631" y="1262"/>
                  </a:cubicBezTo>
                  <a:cubicBezTo>
                    <a:pt x="453" y="1251"/>
                    <a:pt x="262" y="1203"/>
                    <a:pt x="60" y="1167"/>
                  </a:cubicBezTo>
                  <a:lnTo>
                    <a:pt x="60" y="1167"/>
                  </a:lnTo>
                  <a:cubicBezTo>
                    <a:pt x="239" y="1251"/>
                    <a:pt x="441" y="1286"/>
                    <a:pt x="631" y="1334"/>
                  </a:cubicBezTo>
                  <a:cubicBezTo>
                    <a:pt x="739" y="1346"/>
                    <a:pt x="822" y="1370"/>
                    <a:pt x="929" y="1370"/>
                  </a:cubicBezTo>
                  <a:cubicBezTo>
                    <a:pt x="946" y="1370"/>
                    <a:pt x="964" y="1370"/>
                    <a:pt x="983" y="1370"/>
                  </a:cubicBezTo>
                  <a:cubicBezTo>
                    <a:pt x="1060" y="1370"/>
                    <a:pt x="1153" y="1362"/>
                    <a:pt x="1239" y="1286"/>
                  </a:cubicBezTo>
                  <a:cubicBezTo>
                    <a:pt x="1286" y="1251"/>
                    <a:pt x="1310" y="1167"/>
                    <a:pt x="1298" y="1108"/>
                  </a:cubicBezTo>
                  <a:cubicBezTo>
                    <a:pt x="1298" y="1084"/>
                    <a:pt x="1286" y="1048"/>
                    <a:pt x="1274" y="1024"/>
                  </a:cubicBezTo>
                  <a:cubicBezTo>
                    <a:pt x="1251" y="989"/>
                    <a:pt x="1227" y="977"/>
                    <a:pt x="1215" y="953"/>
                  </a:cubicBezTo>
                  <a:cubicBezTo>
                    <a:pt x="1120" y="858"/>
                    <a:pt x="1012" y="834"/>
                    <a:pt x="917" y="798"/>
                  </a:cubicBezTo>
                  <a:cubicBezTo>
                    <a:pt x="799" y="770"/>
                    <a:pt x="680" y="759"/>
                    <a:pt x="564" y="759"/>
                  </a:cubicBezTo>
                  <a:cubicBezTo>
                    <a:pt x="532" y="759"/>
                    <a:pt x="500" y="760"/>
                    <a:pt x="468" y="761"/>
                  </a:cubicBezTo>
                  <a:lnTo>
                    <a:pt x="468" y="761"/>
                  </a:lnTo>
                  <a:cubicBezTo>
                    <a:pt x="516" y="684"/>
                    <a:pt x="558" y="603"/>
                    <a:pt x="596" y="512"/>
                  </a:cubicBezTo>
                  <a:cubicBezTo>
                    <a:pt x="643" y="441"/>
                    <a:pt x="679" y="381"/>
                    <a:pt x="691" y="310"/>
                  </a:cubicBezTo>
                  <a:cubicBezTo>
                    <a:pt x="703" y="262"/>
                    <a:pt x="715" y="239"/>
                    <a:pt x="715" y="191"/>
                  </a:cubicBezTo>
                  <a:cubicBezTo>
                    <a:pt x="715" y="143"/>
                    <a:pt x="715" y="108"/>
                    <a:pt x="691" y="60"/>
                  </a:cubicBezTo>
                  <a:cubicBezTo>
                    <a:pt x="655" y="12"/>
                    <a:pt x="596" y="0"/>
                    <a:pt x="560"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814;p55">
              <a:extLst>
                <a:ext uri="{FF2B5EF4-FFF2-40B4-BE49-F238E27FC236}">
                  <a16:creationId xmlns:a16="http://schemas.microsoft.com/office/drawing/2014/main" id="{954D8C82-8EA9-40B1-A4E6-8F29EFFAF910}"/>
                </a:ext>
              </a:extLst>
            </p:cNvPr>
            <p:cNvSpPr/>
            <p:nvPr/>
          </p:nvSpPr>
          <p:spPr>
            <a:xfrm>
              <a:off x="1812972" y="2106432"/>
              <a:ext cx="57556" cy="91136"/>
            </a:xfrm>
            <a:custGeom>
              <a:avLst/>
              <a:gdLst/>
              <a:ahLst/>
              <a:cxnLst/>
              <a:rect l="l" t="t" r="r" b="b"/>
              <a:pathLst>
                <a:path w="1858" h="2942" extrusionOk="0">
                  <a:moveTo>
                    <a:pt x="1084" y="1"/>
                  </a:moveTo>
                  <a:lnTo>
                    <a:pt x="0" y="334"/>
                  </a:lnTo>
                  <a:cubicBezTo>
                    <a:pt x="0" y="334"/>
                    <a:pt x="500" y="1596"/>
                    <a:pt x="1858" y="2942"/>
                  </a:cubicBezTo>
                  <a:cubicBezTo>
                    <a:pt x="1858" y="2942"/>
                    <a:pt x="1762" y="596"/>
                    <a:pt x="108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815;p55">
              <a:extLst>
                <a:ext uri="{FF2B5EF4-FFF2-40B4-BE49-F238E27FC236}">
                  <a16:creationId xmlns:a16="http://schemas.microsoft.com/office/drawing/2014/main" id="{5B2CC4B9-91E7-4C93-A94E-ECAD203AF9F8}"/>
                </a:ext>
              </a:extLst>
            </p:cNvPr>
            <p:cNvSpPr/>
            <p:nvPr/>
          </p:nvSpPr>
          <p:spPr>
            <a:xfrm>
              <a:off x="1450398" y="2014674"/>
              <a:ext cx="407199" cy="288741"/>
            </a:xfrm>
            <a:custGeom>
              <a:avLst/>
              <a:gdLst/>
              <a:ahLst/>
              <a:cxnLst/>
              <a:rect l="l" t="t" r="r" b="b"/>
              <a:pathLst>
                <a:path w="13145" h="9321" extrusionOk="0">
                  <a:moveTo>
                    <a:pt x="6869" y="1"/>
                  </a:moveTo>
                  <a:cubicBezTo>
                    <a:pt x="6581" y="1"/>
                    <a:pt x="6289" y="18"/>
                    <a:pt x="6001" y="58"/>
                  </a:cubicBezTo>
                  <a:cubicBezTo>
                    <a:pt x="5727" y="379"/>
                    <a:pt x="5525" y="712"/>
                    <a:pt x="5525" y="712"/>
                  </a:cubicBezTo>
                  <a:cubicBezTo>
                    <a:pt x="5525" y="712"/>
                    <a:pt x="5251" y="462"/>
                    <a:pt x="4918" y="319"/>
                  </a:cubicBezTo>
                  <a:cubicBezTo>
                    <a:pt x="4572" y="415"/>
                    <a:pt x="4227" y="570"/>
                    <a:pt x="3917" y="736"/>
                  </a:cubicBezTo>
                  <a:cubicBezTo>
                    <a:pt x="3929" y="891"/>
                    <a:pt x="3989" y="1046"/>
                    <a:pt x="3989" y="1046"/>
                  </a:cubicBezTo>
                  <a:cubicBezTo>
                    <a:pt x="3989" y="1046"/>
                    <a:pt x="3751" y="1022"/>
                    <a:pt x="3453" y="998"/>
                  </a:cubicBezTo>
                  <a:cubicBezTo>
                    <a:pt x="3036" y="1248"/>
                    <a:pt x="2655" y="1570"/>
                    <a:pt x="2298" y="1915"/>
                  </a:cubicBezTo>
                  <a:cubicBezTo>
                    <a:pt x="2382" y="2058"/>
                    <a:pt x="2477" y="2165"/>
                    <a:pt x="2477" y="2165"/>
                  </a:cubicBezTo>
                  <a:cubicBezTo>
                    <a:pt x="2477" y="2165"/>
                    <a:pt x="2203" y="2248"/>
                    <a:pt x="1834" y="2415"/>
                  </a:cubicBezTo>
                  <a:cubicBezTo>
                    <a:pt x="572" y="3927"/>
                    <a:pt x="0" y="5999"/>
                    <a:pt x="465" y="8070"/>
                  </a:cubicBezTo>
                  <a:lnTo>
                    <a:pt x="727" y="9309"/>
                  </a:lnTo>
                  <a:lnTo>
                    <a:pt x="727" y="9321"/>
                  </a:lnTo>
                  <a:cubicBezTo>
                    <a:pt x="727" y="9321"/>
                    <a:pt x="2096" y="8380"/>
                    <a:pt x="2262" y="6106"/>
                  </a:cubicBezTo>
                  <a:cubicBezTo>
                    <a:pt x="2262" y="6106"/>
                    <a:pt x="3989" y="6011"/>
                    <a:pt x="4477" y="4522"/>
                  </a:cubicBezTo>
                  <a:cubicBezTo>
                    <a:pt x="4501" y="4510"/>
                    <a:pt x="11609" y="4594"/>
                    <a:pt x="13145" y="3546"/>
                  </a:cubicBezTo>
                  <a:cubicBezTo>
                    <a:pt x="13038" y="3296"/>
                    <a:pt x="12919" y="3082"/>
                    <a:pt x="12776" y="2951"/>
                  </a:cubicBezTo>
                  <a:lnTo>
                    <a:pt x="12502" y="3046"/>
                  </a:lnTo>
                  <a:cubicBezTo>
                    <a:pt x="11537" y="1522"/>
                    <a:pt x="9978" y="486"/>
                    <a:pt x="8216" y="129"/>
                  </a:cubicBezTo>
                  <a:cubicBezTo>
                    <a:pt x="8073" y="319"/>
                    <a:pt x="7989" y="522"/>
                    <a:pt x="7989" y="522"/>
                  </a:cubicBezTo>
                  <a:cubicBezTo>
                    <a:pt x="7989" y="522"/>
                    <a:pt x="7811" y="272"/>
                    <a:pt x="7561" y="34"/>
                  </a:cubicBezTo>
                  <a:cubicBezTo>
                    <a:pt x="7336" y="12"/>
                    <a:pt x="7104" y="1"/>
                    <a:pt x="6869"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816;p55">
              <a:extLst>
                <a:ext uri="{FF2B5EF4-FFF2-40B4-BE49-F238E27FC236}">
                  <a16:creationId xmlns:a16="http://schemas.microsoft.com/office/drawing/2014/main" id="{BD441FB7-707D-4AF2-B2F5-8B5B48987C86}"/>
                </a:ext>
              </a:extLst>
            </p:cNvPr>
            <p:cNvSpPr/>
            <p:nvPr/>
          </p:nvSpPr>
          <p:spPr>
            <a:xfrm>
              <a:off x="1389525" y="1971025"/>
              <a:ext cx="505708" cy="332017"/>
            </a:xfrm>
            <a:custGeom>
              <a:avLst/>
              <a:gdLst/>
              <a:ahLst/>
              <a:cxnLst/>
              <a:rect l="l" t="t" r="r" b="b"/>
              <a:pathLst>
                <a:path w="16325" h="10718" extrusionOk="0">
                  <a:moveTo>
                    <a:pt x="8680" y="1"/>
                  </a:moveTo>
                  <a:cubicBezTo>
                    <a:pt x="8668" y="1"/>
                    <a:pt x="8656" y="1"/>
                    <a:pt x="8645" y="2"/>
                  </a:cubicBezTo>
                  <a:cubicBezTo>
                    <a:pt x="8097" y="38"/>
                    <a:pt x="7454" y="1264"/>
                    <a:pt x="7454" y="1264"/>
                  </a:cubicBezTo>
                  <a:cubicBezTo>
                    <a:pt x="7454" y="1264"/>
                    <a:pt x="6886" y="663"/>
                    <a:pt x="6319" y="663"/>
                  </a:cubicBezTo>
                  <a:cubicBezTo>
                    <a:pt x="6288" y="663"/>
                    <a:pt x="6258" y="665"/>
                    <a:pt x="6228" y="669"/>
                  </a:cubicBezTo>
                  <a:cubicBezTo>
                    <a:pt x="5609" y="740"/>
                    <a:pt x="5930" y="1609"/>
                    <a:pt x="5930" y="1609"/>
                  </a:cubicBezTo>
                  <a:cubicBezTo>
                    <a:pt x="5930" y="1609"/>
                    <a:pt x="5267" y="1524"/>
                    <a:pt x="4704" y="1524"/>
                  </a:cubicBezTo>
                  <a:cubicBezTo>
                    <a:pt x="4483" y="1524"/>
                    <a:pt x="4277" y="1537"/>
                    <a:pt x="4132" y="1574"/>
                  </a:cubicBezTo>
                  <a:cubicBezTo>
                    <a:pt x="3632" y="1705"/>
                    <a:pt x="4406" y="2824"/>
                    <a:pt x="4406" y="2824"/>
                  </a:cubicBezTo>
                  <a:cubicBezTo>
                    <a:pt x="4406" y="2824"/>
                    <a:pt x="1" y="4491"/>
                    <a:pt x="1787" y="5741"/>
                  </a:cubicBezTo>
                  <a:cubicBezTo>
                    <a:pt x="1787" y="5741"/>
                    <a:pt x="1497" y="5615"/>
                    <a:pt x="1270" y="5615"/>
                  </a:cubicBezTo>
                  <a:cubicBezTo>
                    <a:pt x="1185" y="5615"/>
                    <a:pt x="1109" y="5633"/>
                    <a:pt x="1060" y="5681"/>
                  </a:cubicBezTo>
                  <a:cubicBezTo>
                    <a:pt x="882" y="5860"/>
                    <a:pt x="1799" y="6015"/>
                    <a:pt x="1799" y="6015"/>
                  </a:cubicBezTo>
                  <a:cubicBezTo>
                    <a:pt x="1799" y="6015"/>
                    <a:pt x="1755" y="6012"/>
                    <a:pt x="1686" y="6012"/>
                  </a:cubicBezTo>
                  <a:cubicBezTo>
                    <a:pt x="1429" y="6012"/>
                    <a:pt x="819" y="6049"/>
                    <a:pt x="763" y="6396"/>
                  </a:cubicBezTo>
                  <a:cubicBezTo>
                    <a:pt x="744" y="6512"/>
                    <a:pt x="805" y="6555"/>
                    <a:pt x="906" y="6555"/>
                  </a:cubicBezTo>
                  <a:cubicBezTo>
                    <a:pt x="1198" y="6555"/>
                    <a:pt x="1822" y="6193"/>
                    <a:pt x="1822" y="6193"/>
                  </a:cubicBezTo>
                  <a:lnTo>
                    <a:pt x="1822" y="6193"/>
                  </a:lnTo>
                  <a:cubicBezTo>
                    <a:pt x="1822" y="6193"/>
                    <a:pt x="1489" y="6670"/>
                    <a:pt x="1489" y="7074"/>
                  </a:cubicBezTo>
                  <a:cubicBezTo>
                    <a:pt x="1489" y="7467"/>
                    <a:pt x="2275" y="9456"/>
                    <a:pt x="2275" y="9456"/>
                  </a:cubicBezTo>
                  <a:lnTo>
                    <a:pt x="2430" y="9479"/>
                  </a:lnTo>
                  <a:lnTo>
                    <a:pt x="2727" y="10718"/>
                  </a:lnTo>
                  <a:cubicBezTo>
                    <a:pt x="2727" y="10718"/>
                    <a:pt x="4085" y="9694"/>
                    <a:pt x="4227" y="7170"/>
                  </a:cubicBezTo>
                  <a:cubicBezTo>
                    <a:pt x="4227" y="7170"/>
                    <a:pt x="5954" y="7086"/>
                    <a:pt x="6430" y="5443"/>
                  </a:cubicBezTo>
                  <a:cubicBezTo>
                    <a:pt x="6430" y="5443"/>
                    <a:pt x="6714" y="5449"/>
                    <a:pt x="7181" y="5449"/>
                  </a:cubicBezTo>
                  <a:cubicBezTo>
                    <a:pt x="9157" y="5449"/>
                    <a:pt x="14405" y="5348"/>
                    <a:pt x="15253" y="4288"/>
                  </a:cubicBezTo>
                  <a:cubicBezTo>
                    <a:pt x="16324" y="2979"/>
                    <a:pt x="13979" y="1169"/>
                    <a:pt x="13598" y="1038"/>
                  </a:cubicBezTo>
                  <a:cubicBezTo>
                    <a:pt x="13577" y="1031"/>
                    <a:pt x="13558" y="1027"/>
                    <a:pt x="13539" y="1027"/>
                  </a:cubicBezTo>
                  <a:cubicBezTo>
                    <a:pt x="13211" y="1027"/>
                    <a:pt x="13062" y="2038"/>
                    <a:pt x="13062" y="2038"/>
                  </a:cubicBezTo>
                  <a:cubicBezTo>
                    <a:pt x="13062" y="2038"/>
                    <a:pt x="11356" y="251"/>
                    <a:pt x="10740" y="251"/>
                  </a:cubicBezTo>
                  <a:cubicBezTo>
                    <a:pt x="10732" y="251"/>
                    <a:pt x="10724" y="252"/>
                    <a:pt x="10716" y="252"/>
                  </a:cubicBezTo>
                  <a:cubicBezTo>
                    <a:pt x="10133" y="300"/>
                    <a:pt x="9907" y="1074"/>
                    <a:pt x="9907" y="1074"/>
                  </a:cubicBezTo>
                  <a:cubicBezTo>
                    <a:pt x="9907" y="1074"/>
                    <a:pt x="9233" y="1"/>
                    <a:pt x="868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817;p55">
              <a:extLst>
                <a:ext uri="{FF2B5EF4-FFF2-40B4-BE49-F238E27FC236}">
                  <a16:creationId xmlns:a16="http://schemas.microsoft.com/office/drawing/2014/main" id="{45E72FDE-FD98-4C44-87F1-19F8376CF86C}"/>
                </a:ext>
              </a:extLst>
            </p:cNvPr>
            <p:cNvSpPr/>
            <p:nvPr/>
          </p:nvSpPr>
          <p:spPr>
            <a:xfrm>
              <a:off x="1592404" y="2615441"/>
              <a:ext cx="241594" cy="125056"/>
            </a:xfrm>
            <a:custGeom>
              <a:avLst/>
              <a:gdLst/>
              <a:ahLst/>
              <a:cxnLst/>
              <a:rect l="l" t="t" r="r" b="b"/>
              <a:pathLst>
                <a:path w="7799" h="4037" extrusionOk="0">
                  <a:moveTo>
                    <a:pt x="0" y="1870"/>
                  </a:moveTo>
                  <a:cubicBezTo>
                    <a:pt x="0" y="1870"/>
                    <a:pt x="5406" y="3679"/>
                    <a:pt x="7799" y="0"/>
                  </a:cubicBezTo>
                  <a:cubicBezTo>
                    <a:pt x="7799" y="24"/>
                    <a:pt x="6406" y="4036"/>
                    <a:pt x="0" y="1870"/>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818;p55">
              <a:extLst>
                <a:ext uri="{FF2B5EF4-FFF2-40B4-BE49-F238E27FC236}">
                  <a16:creationId xmlns:a16="http://schemas.microsoft.com/office/drawing/2014/main" id="{5AFEB8E8-B828-4B06-A79E-3EA8CE93C50B}"/>
                </a:ext>
              </a:extLst>
            </p:cNvPr>
            <p:cNvSpPr/>
            <p:nvPr/>
          </p:nvSpPr>
          <p:spPr>
            <a:xfrm>
              <a:off x="1336427" y="2518788"/>
              <a:ext cx="613385" cy="421604"/>
            </a:xfrm>
            <a:custGeom>
              <a:avLst/>
              <a:gdLst/>
              <a:ahLst/>
              <a:cxnLst/>
              <a:rect l="l" t="t" r="r" b="b"/>
              <a:pathLst>
                <a:path w="19801" h="13610" extrusionOk="0">
                  <a:moveTo>
                    <a:pt x="0" y="1037"/>
                  </a:moveTo>
                  <a:cubicBezTo>
                    <a:pt x="79" y="1714"/>
                    <a:pt x="206" y="2736"/>
                    <a:pt x="373" y="3883"/>
                  </a:cubicBezTo>
                  <a:lnTo>
                    <a:pt x="373" y="3883"/>
                  </a:lnTo>
                  <a:lnTo>
                    <a:pt x="0" y="1037"/>
                  </a:lnTo>
                  <a:close/>
                  <a:moveTo>
                    <a:pt x="373" y="3883"/>
                  </a:moveTo>
                  <a:lnTo>
                    <a:pt x="417" y="4216"/>
                  </a:lnTo>
                  <a:cubicBezTo>
                    <a:pt x="417" y="4216"/>
                    <a:pt x="419" y="4217"/>
                    <a:pt x="423" y="4219"/>
                  </a:cubicBezTo>
                  <a:lnTo>
                    <a:pt x="423" y="4219"/>
                  </a:lnTo>
                  <a:cubicBezTo>
                    <a:pt x="406" y="4106"/>
                    <a:pt x="390" y="3994"/>
                    <a:pt x="373" y="3883"/>
                  </a:cubicBezTo>
                  <a:close/>
                  <a:moveTo>
                    <a:pt x="17860" y="1"/>
                  </a:moveTo>
                  <a:cubicBezTo>
                    <a:pt x="17074" y="1"/>
                    <a:pt x="16931" y="3382"/>
                    <a:pt x="16931" y="3382"/>
                  </a:cubicBezTo>
                  <a:cubicBezTo>
                    <a:pt x="16931" y="3382"/>
                    <a:pt x="16584" y="118"/>
                    <a:pt x="16072" y="118"/>
                  </a:cubicBezTo>
                  <a:cubicBezTo>
                    <a:pt x="16065" y="118"/>
                    <a:pt x="16057" y="119"/>
                    <a:pt x="16050" y="120"/>
                  </a:cubicBezTo>
                  <a:cubicBezTo>
                    <a:pt x="15526" y="203"/>
                    <a:pt x="15836" y="4192"/>
                    <a:pt x="15836" y="4192"/>
                  </a:cubicBezTo>
                  <a:cubicBezTo>
                    <a:pt x="15836" y="4192"/>
                    <a:pt x="15238" y="2894"/>
                    <a:pt x="14867" y="2894"/>
                  </a:cubicBezTo>
                  <a:cubicBezTo>
                    <a:pt x="14800" y="2894"/>
                    <a:pt x="14740" y="2937"/>
                    <a:pt x="14693" y="3037"/>
                  </a:cubicBezTo>
                  <a:cubicBezTo>
                    <a:pt x="14371" y="3692"/>
                    <a:pt x="14990" y="4930"/>
                    <a:pt x="14990" y="4930"/>
                  </a:cubicBezTo>
                  <a:cubicBezTo>
                    <a:pt x="14990" y="4930"/>
                    <a:pt x="8037" y="7156"/>
                    <a:pt x="5572" y="8085"/>
                  </a:cubicBezTo>
                  <a:cubicBezTo>
                    <a:pt x="3612" y="6055"/>
                    <a:pt x="578" y="4308"/>
                    <a:pt x="423" y="4219"/>
                  </a:cubicBezTo>
                  <a:lnTo>
                    <a:pt x="423" y="4219"/>
                  </a:lnTo>
                  <a:cubicBezTo>
                    <a:pt x="736" y="6305"/>
                    <a:pt x="1175" y="8717"/>
                    <a:pt x="1691" y="10193"/>
                  </a:cubicBezTo>
                  <a:cubicBezTo>
                    <a:pt x="1691" y="10193"/>
                    <a:pt x="1667" y="11181"/>
                    <a:pt x="1691" y="12562"/>
                  </a:cubicBezTo>
                  <a:cubicBezTo>
                    <a:pt x="1834" y="12633"/>
                    <a:pt x="2001" y="12705"/>
                    <a:pt x="2167" y="12788"/>
                  </a:cubicBezTo>
                  <a:cubicBezTo>
                    <a:pt x="2167" y="12788"/>
                    <a:pt x="3643" y="13610"/>
                    <a:pt x="6039" y="13610"/>
                  </a:cubicBezTo>
                  <a:cubicBezTo>
                    <a:pt x="9023" y="13610"/>
                    <a:pt x="13437" y="12335"/>
                    <a:pt x="18205" y="6609"/>
                  </a:cubicBezTo>
                  <a:cubicBezTo>
                    <a:pt x="18205" y="6609"/>
                    <a:pt x="19800" y="5442"/>
                    <a:pt x="19622" y="4990"/>
                  </a:cubicBezTo>
                  <a:cubicBezTo>
                    <a:pt x="19443" y="4525"/>
                    <a:pt x="17919" y="4132"/>
                    <a:pt x="17919" y="4132"/>
                  </a:cubicBezTo>
                  <a:cubicBezTo>
                    <a:pt x="17919" y="4132"/>
                    <a:pt x="18657" y="1"/>
                    <a:pt x="17860"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819;p55">
              <a:extLst>
                <a:ext uri="{FF2B5EF4-FFF2-40B4-BE49-F238E27FC236}">
                  <a16:creationId xmlns:a16="http://schemas.microsoft.com/office/drawing/2014/main" id="{959F82E8-6BA7-4F14-BB61-2971481ADE9F}"/>
                </a:ext>
              </a:extLst>
            </p:cNvPr>
            <p:cNvSpPr/>
            <p:nvPr/>
          </p:nvSpPr>
          <p:spPr>
            <a:xfrm>
              <a:off x="1236614" y="2524333"/>
              <a:ext cx="474916" cy="382138"/>
            </a:xfrm>
            <a:custGeom>
              <a:avLst/>
              <a:gdLst/>
              <a:ahLst/>
              <a:cxnLst/>
              <a:rect l="l" t="t" r="r" b="b"/>
              <a:pathLst>
                <a:path w="15331" h="12336" extrusionOk="0">
                  <a:moveTo>
                    <a:pt x="3115" y="0"/>
                  </a:moveTo>
                  <a:cubicBezTo>
                    <a:pt x="3115" y="0"/>
                    <a:pt x="817" y="1167"/>
                    <a:pt x="400" y="2036"/>
                  </a:cubicBezTo>
                  <a:cubicBezTo>
                    <a:pt x="0" y="2872"/>
                    <a:pt x="479" y="12336"/>
                    <a:pt x="7087" y="12336"/>
                  </a:cubicBezTo>
                  <a:cubicBezTo>
                    <a:pt x="7356" y="12336"/>
                    <a:pt x="7635" y="12320"/>
                    <a:pt x="7925" y="12288"/>
                  </a:cubicBezTo>
                  <a:cubicBezTo>
                    <a:pt x="15331" y="11442"/>
                    <a:pt x="3520" y="3239"/>
                    <a:pt x="3520" y="3239"/>
                  </a:cubicBezTo>
                  <a:lnTo>
                    <a:pt x="3115"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820;p55">
              <a:extLst>
                <a:ext uri="{FF2B5EF4-FFF2-40B4-BE49-F238E27FC236}">
                  <a16:creationId xmlns:a16="http://schemas.microsoft.com/office/drawing/2014/main" id="{6B96957B-37BB-498B-8762-F2B8B72B418B}"/>
                </a:ext>
              </a:extLst>
            </p:cNvPr>
            <p:cNvSpPr/>
            <p:nvPr/>
          </p:nvSpPr>
          <p:spPr>
            <a:xfrm>
              <a:off x="1236087" y="2524333"/>
              <a:ext cx="475443" cy="406487"/>
            </a:xfrm>
            <a:custGeom>
              <a:avLst/>
              <a:gdLst/>
              <a:ahLst/>
              <a:cxnLst/>
              <a:rect l="l" t="t" r="r" b="b"/>
              <a:pathLst>
                <a:path w="15348" h="13122" extrusionOk="0">
                  <a:moveTo>
                    <a:pt x="3132" y="0"/>
                  </a:moveTo>
                  <a:cubicBezTo>
                    <a:pt x="3132" y="0"/>
                    <a:pt x="834" y="1167"/>
                    <a:pt x="417" y="2036"/>
                  </a:cubicBezTo>
                  <a:cubicBezTo>
                    <a:pt x="1" y="2906"/>
                    <a:pt x="537" y="13121"/>
                    <a:pt x="7942" y="12288"/>
                  </a:cubicBezTo>
                  <a:cubicBezTo>
                    <a:pt x="15348" y="11442"/>
                    <a:pt x="3537" y="3239"/>
                    <a:pt x="3537" y="323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821;p55">
              <a:extLst>
                <a:ext uri="{FF2B5EF4-FFF2-40B4-BE49-F238E27FC236}">
                  <a16:creationId xmlns:a16="http://schemas.microsoft.com/office/drawing/2014/main" id="{DB6B44DD-B7A8-4E52-BAF9-66474E8CDCCE}"/>
                </a:ext>
              </a:extLst>
            </p:cNvPr>
            <p:cNvSpPr/>
            <p:nvPr/>
          </p:nvSpPr>
          <p:spPr>
            <a:xfrm>
              <a:off x="1243460" y="2523962"/>
              <a:ext cx="122113" cy="212103"/>
            </a:xfrm>
            <a:custGeom>
              <a:avLst/>
              <a:gdLst/>
              <a:ahLst/>
              <a:cxnLst/>
              <a:rect l="l" t="t" r="r" b="b"/>
              <a:pathLst>
                <a:path w="3942" h="6847" extrusionOk="0">
                  <a:moveTo>
                    <a:pt x="2989" y="1"/>
                  </a:moveTo>
                  <a:cubicBezTo>
                    <a:pt x="2989" y="1"/>
                    <a:pt x="858" y="667"/>
                    <a:pt x="179" y="2060"/>
                  </a:cubicBezTo>
                  <a:cubicBezTo>
                    <a:pt x="1" y="2441"/>
                    <a:pt x="1" y="4596"/>
                    <a:pt x="668" y="6847"/>
                  </a:cubicBezTo>
                  <a:cubicBezTo>
                    <a:pt x="1108" y="5977"/>
                    <a:pt x="2096" y="4501"/>
                    <a:pt x="3942" y="3715"/>
                  </a:cubicBezTo>
                  <a:cubicBezTo>
                    <a:pt x="3537" y="3418"/>
                    <a:pt x="3299" y="3251"/>
                    <a:pt x="3299" y="3251"/>
                  </a:cubicBezTo>
                  <a:lnTo>
                    <a:pt x="298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822;p55">
              <a:extLst>
                <a:ext uri="{FF2B5EF4-FFF2-40B4-BE49-F238E27FC236}">
                  <a16:creationId xmlns:a16="http://schemas.microsoft.com/office/drawing/2014/main" id="{77466646-175D-4E54-961B-82D486C59DD0}"/>
                </a:ext>
              </a:extLst>
            </p:cNvPr>
            <p:cNvSpPr/>
            <p:nvPr/>
          </p:nvSpPr>
          <p:spPr>
            <a:xfrm>
              <a:off x="1365175" y="2651222"/>
              <a:ext cx="520453" cy="268916"/>
            </a:xfrm>
            <a:custGeom>
              <a:avLst/>
              <a:gdLst/>
              <a:ahLst/>
              <a:cxnLst/>
              <a:rect l="l" t="t" r="r" b="b"/>
              <a:pathLst>
                <a:path w="16801" h="8681" extrusionOk="0">
                  <a:moveTo>
                    <a:pt x="13586" y="0"/>
                  </a:moveTo>
                  <a:cubicBezTo>
                    <a:pt x="13586" y="0"/>
                    <a:pt x="6633" y="2227"/>
                    <a:pt x="4168" y="3155"/>
                  </a:cubicBezTo>
                  <a:cubicBezTo>
                    <a:pt x="4156" y="3167"/>
                    <a:pt x="1" y="4846"/>
                    <a:pt x="739" y="7858"/>
                  </a:cubicBezTo>
                  <a:cubicBezTo>
                    <a:pt x="739" y="7858"/>
                    <a:pt x="2221" y="8681"/>
                    <a:pt x="4625" y="8681"/>
                  </a:cubicBezTo>
                  <a:cubicBezTo>
                    <a:pt x="7616" y="8681"/>
                    <a:pt x="12035" y="7407"/>
                    <a:pt x="16801" y="1691"/>
                  </a:cubicBezTo>
                  <a:lnTo>
                    <a:pt x="13586"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823;p55">
              <a:extLst>
                <a:ext uri="{FF2B5EF4-FFF2-40B4-BE49-F238E27FC236}">
                  <a16:creationId xmlns:a16="http://schemas.microsoft.com/office/drawing/2014/main" id="{CD8521CD-AAA0-48BB-9F14-804CE1C0222E}"/>
                </a:ext>
              </a:extLst>
            </p:cNvPr>
            <p:cNvSpPr/>
            <p:nvPr/>
          </p:nvSpPr>
          <p:spPr>
            <a:xfrm>
              <a:off x="1798939" y="2502493"/>
              <a:ext cx="34695" cy="107430"/>
            </a:xfrm>
            <a:custGeom>
              <a:avLst/>
              <a:gdLst/>
              <a:ahLst/>
              <a:cxnLst/>
              <a:rect l="l" t="t" r="r" b="b"/>
              <a:pathLst>
                <a:path w="1120" h="3468" extrusionOk="0">
                  <a:moveTo>
                    <a:pt x="428" y="1"/>
                  </a:moveTo>
                  <a:cubicBezTo>
                    <a:pt x="421" y="1"/>
                    <a:pt x="413" y="2"/>
                    <a:pt x="406" y="3"/>
                  </a:cubicBezTo>
                  <a:cubicBezTo>
                    <a:pt x="1" y="74"/>
                    <a:pt x="96" y="2360"/>
                    <a:pt x="155" y="3468"/>
                  </a:cubicBezTo>
                  <a:cubicBezTo>
                    <a:pt x="548" y="3039"/>
                    <a:pt x="858" y="2563"/>
                    <a:pt x="1120" y="2075"/>
                  </a:cubicBezTo>
                  <a:cubicBezTo>
                    <a:pt x="969" y="1145"/>
                    <a:pt x="727" y="1"/>
                    <a:pt x="428"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824;p55">
              <a:extLst>
                <a:ext uri="{FF2B5EF4-FFF2-40B4-BE49-F238E27FC236}">
                  <a16:creationId xmlns:a16="http://schemas.microsoft.com/office/drawing/2014/main" id="{EEF58802-BAA4-480D-B700-79466BFF0C71}"/>
                </a:ext>
              </a:extLst>
            </p:cNvPr>
            <p:cNvSpPr/>
            <p:nvPr/>
          </p:nvSpPr>
          <p:spPr>
            <a:xfrm>
              <a:off x="1848009" y="2517704"/>
              <a:ext cx="4089" cy="14033"/>
            </a:xfrm>
            <a:custGeom>
              <a:avLst/>
              <a:gdLst/>
              <a:ahLst/>
              <a:cxnLst/>
              <a:rect l="l" t="t" r="r" b="b"/>
              <a:pathLst>
                <a:path w="132" h="453" extrusionOk="0">
                  <a:moveTo>
                    <a:pt x="131" y="0"/>
                  </a:moveTo>
                  <a:lnTo>
                    <a:pt x="131" y="0"/>
                  </a:lnTo>
                  <a:cubicBezTo>
                    <a:pt x="84" y="143"/>
                    <a:pt x="36" y="286"/>
                    <a:pt x="0" y="453"/>
                  </a:cubicBezTo>
                  <a:lnTo>
                    <a:pt x="131"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825;p55">
              <a:extLst>
                <a:ext uri="{FF2B5EF4-FFF2-40B4-BE49-F238E27FC236}">
                  <a16:creationId xmlns:a16="http://schemas.microsoft.com/office/drawing/2014/main" id="{B7896A87-7040-43FD-880B-3FBD00C14E52}"/>
                </a:ext>
              </a:extLst>
            </p:cNvPr>
            <p:cNvSpPr/>
            <p:nvPr/>
          </p:nvSpPr>
          <p:spPr>
            <a:xfrm>
              <a:off x="1766845" y="2574952"/>
              <a:ext cx="33239" cy="59694"/>
            </a:xfrm>
            <a:custGeom>
              <a:avLst/>
              <a:gdLst/>
              <a:ahLst/>
              <a:cxnLst/>
              <a:rect l="l" t="t" r="r" b="b"/>
              <a:pathLst>
                <a:path w="1073" h="1927" extrusionOk="0">
                  <a:moveTo>
                    <a:pt x="340" y="1"/>
                  </a:moveTo>
                  <a:cubicBezTo>
                    <a:pt x="290" y="1"/>
                    <a:pt x="244" y="36"/>
                    <a:pt x="203" y="117"/>
                  </a:cubicBezTo>
                  <a:cubicBezTo>
                    <a:pt x="1" y="533"/>
                    <a:pt x="120" y="1367"/>
                    <a:pt x="239" y="1926"/>
                  </a:cubicBezTo>
                  <a:cubicBezTo>
                    <a:pt x="549" y="1724"/>
                    <a:pt x="810" y="1510"/>
                    <a:pt x="1072" y="1272"/>
                  </a:cubicBezTo>
                  <a:cubicBezTo>
                    <a:pt x="886" y="753"/>
                    <a:pt x="572" y="1"/>
                    <a:pt x="340"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826;p55">
              <a:extLst>
                <a:ext uri="{FF2B5EF4-FFF2-40B4-BE49-F238E27FC236}">
                  <a16:creationId xmlns:a16="http://schemas.microsoft.com/office/drawing/2014/main" id="{189F37A9-18BD-4CA7-93B7-0EDE86F53BA5}"/>
                </a:ext>
              </a:extLst>
            </p:cNvPr>
            <p:cNvSpPr/>
            <p:nvPr/>
          </p:nvSpPr>
          <p:spPr>
            <a:xfrm>
              <a:off x="1767217" y="2498497"/>
              <a:ext cx="167867" cy="204730"/>
            </a:xfrm>
            <a:custGeom>
              <a:avLst/>
              <a:gdLst/>
              <a:ahLst/>
              <a:cxnLst/>
              <a:rect l="l" t="t" r="r" b="b"/>
              <a:pathLst>
                <a:path w="5419" h="6609" extrusionOk="0">
                  <a:moveTo>
                    <a:pt x="3477" y="1"/>
                  </a:moveTo>
                  <a:cubicBezTo>
                    <a:pt x="2692" y="1"/>
                    <a:pt x="2549" y="3382"/>
                    <a:pt x="2549" y="3382"/>
                  </a:cubicBezTo>
                  <a:cubicBezTo>
                    <a:pt x="2549" y="3382"/>
                    <a:pt x="2201" y="118"/>
                    <a:pt x="1690" y="118"/>
                  </a:cubicBezTo>
                  <a:cubicBezTo>
                    <a:pt x="1682" y="118"/>
                    <a:pt x="1675" y="119"/>
                    <a:pt x="1668" y="120"/>
                  </a:cubicBezTo>
                  <a:cubicBezTo>
                    <a:pt x="1144" y="203"/>
                    <a:pt x="1453" y="4192"/>
                    <a:pt x="1453" y="4192"/>
                  </a:cubicBezTo>
                  <a:cubicBezTo>
                    <a:pt x="1453" y="4192"/>
                    <a:pt x="873" y="2894"/>
                    <a:pt x="492" y="2894"/>
                  </a:cubicBezTo>
                  <a:cubicBezTo>
                    <a:pt x="424" y="2894"/>
                    <a:pt x="361" y="2937"/>
                    <a:pt x="310" y="3037"/>
                  </a:cubicBezTo>
                  <a:cubicBezTo>
                    <a:pt x="1" y="3692"/>
                    <a:pt x="608" y="4930"/>
                    <a:pt x="608" y="4930"/>
                  </a:cubicBezTo>
                  <a:cubicBezTo>
                    <a:pt x="1537" y="5883"/>
                    <a:pt x="3823" y="6609"/>
                    <a:pt x="3823" y="6609"/>
                  </a:cubicBezTo>
                  <a:cubicBezTo>
                    <a:pt x="3823" y="6609"/>
                    <a:pt x="5418" y="5442"/>
                    <a:pt x="5240" y="4990"/>
                  </a:cubicBezTo>
                  <a:cubicBezTo>
                    <a:pt x="5061" y="4525"/>
                    <a:pt x="3537" y="4132"/>
                    <a:pt x="3537" y="4132"/>
                  </a:cubicBezTo>
                  <a:cubicBezTo>
                    <a:pt x="3537" y="4132"/>
                    <a:pt x="4263" y="1"/>
                    <a:pt x="3477"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827;p55">
              <a:extLst>
                <a:ext uri="{FF2B5EF4-FFF2-40B4-BE49-F238E27FC236}">
                  <a16:creationId xmlns:a16="http://schemas.microsoft.com/office/drawing/2014/main" id="{8199CD94-4B3D-4356-9B81-878F7738EC69}"/>
                </a:ext>
              </a:extLst>
            </p:cNvPr>
            <p:cNvSpPr/>
            <p:nvPr/>
          </p:nvSpPr>
          <p:spPr>
            <a:xfrm>
              <a:off x="1832520" y="2642362"/>
              <a:ext cx="34509" cy="51670"/>
            </a:xfrm>
            <a:custGeom>
              <a:avLst/>
              <a:gdLst/>
              <a:ahLst/>
              <a:cxnLst/>
              <a:rect l="l" t="t" r="r" b="b"/>
              <a:pathLst>
                <a:path w="1114" h="1668" extrusionOk="0">
                  <a:moveTo>
                    <a:pt x="0" y="0"/>
                  </a:moveTo>
                  <a:cubicBezTo>
                    <a:pt x="0" y="1"/>
                    <a:pt x="708" y="850"/>
                    <a:pt x="127" y="1657"/>
                  </a:cubicBezTo>
                  <a:lnTo>
                    <a:pt x="127" y="1657"/>
                  </a:lnTo>
                  <a:cubicBezTo>
                    <a:pt x="220" y="1552"/>
                    <a:pt x="1113" y="686"/>
                    <a:pt x="0" y="0"/>
                  </a:cubicBezTo>
                  <a:close/>
                  <a:moveTo>
                    <a:pt x="127" y="1657"/>
                  </a:moveTo>
                  <a:lnTo>
                    <a:pt x="127" y="1657"/>
                  </a:lnTo>
                  <a:cubicBezTo>
                    <a:pt x="121" y="1663"/>
                    <a:pt x="119" y="1667"/>
                    <a:pt x="119" y="1667"/>
                  </a:cubicBezTo>
                  <a:cubicBezTo>
                    <a:pt x="122" y="1664"/>
                    <a:pt x="124" y="1660"/>
                    <a:pt x="127" y="1657"/>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828;p55">
              <a:extLst>
                <a:ext uri="{FF2B5EF4-FFF2-40B4-BE49-F238E27FC236}">
                  <a16:creationId xmlns:a16="http://schemas.microsoft.com/office/drawing/2014/main" id="{65C5BF58-020A-40E7-83C4-C83D034E136F}"/>
                </a:ext>
              </a:extLst>
            </p:cNvPr>
            <p:cNvSpPr/>
            <p:nvPr/>
          </p:nvSpPr>
          <p:spPr>
            <a:xfrm>
              <a:off x="2234530" y="2399676"/>
              <a:ext cx="23295" cy="19578"/>
            </a:xfrm>
            <a:custGeom>
              <a:avLst/>
              <a:gdLst/>
              <a:ahLst/>
              <a:cxnLst/>
              <a:rect l="l" t="t" r="r" b="b"/>
              <a:pathLst>
                <a:path w="752" h="632" extrusionOk="0">
                  <a:moveTo>
                    <a:pt x="1" y="0"/>
                  </a:moveTo>
                  <a:lnTo>
                    <a:pt x="751" y="631"/>
                  </a:lnTo>
                  <a:cubicBezTo>
                    <a:pt x="513" y="155"/>
                    <a:pt x="1" y="0"/>
                    <a:pt x="1"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829;p55">
              <a:extLst>
                <a:ext uri="{FF2B5EF4-FFF2-40B4-BE49-F238E27FC236}">
                  <a16:creationId xmlns:a16="http://schemas.microsoft.com/office/drawing/2014/main" id="{CA2B7590-231F-4CD1-AD4C-15217FE86CF6}"/>
                </a:ext>
              </a:extLst>
            </p:cNvPr>
            <p:cNvSpPr/>
            <p:nvPr/>
          </p:nvSpPr>
          <p:spPr>
            <a:xfrm>
              <a:off x="1744726" y="4280355"/>
              <a:ext cx="384338" cy="112170"/>
            </a:xfrm>
            <a:custGeom>
              <a:avLst/>
              <a:gdLst/>
              <a:ahLst/>
              <a:cxnLst/>
              <a:rect l="l" t="t" r="r" b="b"/>
              <a:pathLst>
                <a:path w="12407" h="3621" extrusionOk="0">
                  <a:moveTo>
                    <a:pt x="358" y="1"/>
                  </a:moveTo>
                  <a:lnTo>
                    <a:pt x="0" y="3620"/>
                  </a:lnTo>
                  <a:lnTo>
                    <a:pt x="11883" y="3620"/>
                  </a:lnTo>
                  <a:cubicBezTo>
                    <a:pt x="12300" y="3251"/>
                    <a:pt x="12407" y="2620"/>
                    <a:pt x="12407" y="2620"/>
                  </a:cubicBezTo>
                  <a:cubicBezTo>
                    <a:pt x="10561" y="2346"/>
                    <a:pt x="5977" y="1"/>
                    <a:pt x="5977" y="1"/>
                  </a:cubicBezTo>
                  <a:close/>
                </a:path>
              </a:pathLst>
            </a:custGeom>
            <a:solidFill>
              <a:srgbClr val="F26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830;p55">
              <a:extLst>
                <a:ext uri="{FF2B5EF4-FFF2-40B4-BE49-F238E27FC236}">
                  <a16:creationId xmlns:a16="http://schemas.microsoft.com/office/drawing/2014/main" id="{1637BA17-A152-4B63-829F-45E93584ADF3}"/>
                </a:ext>
              </a:extLst>
            </p:cNvPr>
            <p:cNvSpPr/>
            <p:nvPr/>
          </p:nvSpPr>
          <p:spPr>
            <a:xfrm>
              <a:off x="1744726" y="4280355"/>
              <a:ext cx="384338" cy="112170"/>
            </a:xfrm>
            <a:custGeom>
              <a:avLst/>
              <a:gdLst/>
              <a:ahLst/>
              <a:cxnLst/>
              <a:rect l="l" t="t" r="r" b="b"/>
              <a:pathLst>
                <a:path w="12407" h="3621" extrusionOk="0">
                  <a:moveTo>
                    <a:pt x="5977" y="1"/>
                  </a:moveTo>
                  <a:cubicBezTo>
                    <a:pt x="5977" y="1"/>
                    <a:pt x="10561" y="2346"/>
                    <a:pt x="12407" y="2620"/>
                  </a:cubicBezTo>
                  <a:cubicBezTo>
                    <a:pt x="12407" y="2620"/>
                    <a:pt x="12300" y="3251"/>
                    <a:pt x="11883" y="3620"/>
                  </a:cubicBezTo>
                  <a:lnTo>
                    <a:pt x="0" y="3620"/>
                  </a:lnTo>
                  <a:lnTo>
                    <a:pt x="358" y="1"/>
                  </a:lnTo>
                  <a:lnTo>
                    <a:pt x="597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831;p55">
              <a:extLst>
                <a:ext uri="{FF2B5EF4-FFF2-40B4-BE49-F238E27FC236}">
                  <a16:creationId xmlns:a16="http://schemas.microsoft.com/office/drawing/2014/main" id="{0E4F27EA-E4AB-416A-85EE-86620AD75786}"/>
                </a:ext>
              </a:extLst>
            </p:cNvPr>
            <p:cNvSpPr/>
            <p:nvPr/>
          </p:nvSpPr>
          <p:spPr>
            <a:xfrm>
              <a:off x="1745098" y="4381066"/>
              <a:ext cx="376965" cy="11462"/>
            </a:xfrm>
            <a:custGeom>
              <a:avLst/>
              <a:gdLst/>
              <a:ahLst/>
              <a:cxnLst/>
              <a:rect l="l" t="t" r="r" b="b"/>
              <a:pathLst>
                <a:path w="12169" h="370" extrusionOk="0">
                  <a:moveTo>
                    <a:pt x="24" y="0"/>
                  </a:moveTo>
                  <a:lnTo>
                    <a:pt x="0" y="369"/>
                  </a:lnTo>
                  <a:lnTo>
                    <a:pt x="11871" y="369"/>
                  </a:lnTo>
                  <a:cubicBezTo>
                    <a:pt x="11990" y="262"/>
                    <a:pt x="12097" y="131"/>
                    <a:pt x="121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832;p55">
              <a:extLst>
                <a:ext uri="{FF2B5EF4-FFF2-40B4-BE49-F238E27FC236}">
                  <a16:creationId xmlns:a16="http://schemas.microsoft.com/office/drawing/2014/main" id="{15369C07-5C66-44AF-85CE-603500FFD739}"/>
                </a:ext>
              </a:extLst>
            </p:cNvPr>
            <p:cNvSpPr/>
            <p:nvPr/>
          </p:nvSpPr>
          <p:spPr>
            <a:xfrm>
              <a:off x="2247077" y="1759720"/>
              <a:ext cx="46497" cy="62729"/>
            </a:xfrm>
            <a:custGeom>
              <a:avLst/>
              <a:gdLst/>
              <a:ahLst/>
              <a:cxnLst/>
              <a:rect l="l" t="t" r="r" b="b"/>
              <a:pathLst>
                <a:path w="1501" h="2025" extrusionOk="0">
                  <a:moveTo>
                    <a:pt x="513" y="1"/>
                  </a:moveTo>
                  <a:lnTo>
                    <a:pt x="1" y="656"/>
                  </a:lnTo>
                  <a:lnTo>
                    <a:pt x="1227" y="2025"/>
                  </a:lnTo>
                  <a:lnTo>
                    <a:pt x="1501" y="1930"/>
                  </a:lnTo>
                  <a:lnTo>
                    <a:pt x="5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833;p55">
              <a:extLst>
                <a:ext uri="{FF2B5EF4-FFF2-40B4-BE49-F238E27FC236}">
                  <a16:creationId xmlns:a16="http://schemas.microsoft.com/office/drawing/2014/main" id="{140F8AC7-0715-423E-AA65-382AF95B9806}"/>
                </a:ext>
              </a:extLst>
            </p:cNvPr>
            <p:cNvSpPr/>
            <p:nvPr/>
          </p:nvSpPr>
          <p:spPr>
            <a:xfrm>
              <a:off x="2243019" y="1812476"/>
              <a:ext cx="31008" cy="13661"/>
            </a:xfrm>
            <a:custGeom>
              <a:avLst/>
              <a:gdLst/>
              <a:ahLst/>
              <a:cxnLst/>
              <a:rect l="l" t="t" r="r" b="b"/>
              <a:pathLst>
                <a:path w="1001" h="441" extrusionOk="0">
                  <a:moveTo>
                    <a:pt x="132" y="0"/>
                  </a:moveTo>
                  <a:lnTo>
                    <a:pt x="1" y="227"/>
                  </a:lnTo>
                  <a:lnTo>
                    <a:pt x="1001" y="441"/>
                  </a:lnTo>
                  <a:lnTo>
                    <a:pt x="13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834;p55">
              <a:extLst>
                <a:ext uri="{FF2B5EF4-FFF2-40B4-BE49-F238E27FC236}">
                  <a16:creationId xmlns:a16="http://schemas.microsoft.com/office/drawing/2014/main" id="{C8B305DD-485B-4A3B-9E00-BEE3E5AFCFA0}"/>
                </a:ext>
              </a:extLst>
            </p:cNvPr>
            <p:cNvSpPr/>
            <p:nvPr/>
          </p:nvSpPr>
          <p:spPr>
            <a:xfrm>
              <a:off x="2243019" y="1877377"/>
              <a:ext cx="31008" cy="54273"/>
            </a:xfrm>
            <a:custGeom>
              <a:avLst/>
              <a:gdLst/>
              <a:ahLst/>
              <a:cxnLst/>
              <a:rect l="l" t="t" r="r" b="b"/>
              <a:pathLst>
                <a:path w="1001" h="1752" extrusionOk="0">
                  <a:moveTo>
                    <a:pt x="882" y="1"/>
                  </a:moveTo>
                  <a:lnTo>
                    <a:pt x="1" y="1406"/>
                  </a:lnTo>
                  <a:lnTo>
                    <a:pt x="346" y="1751"/>
                  </a:lnTo>
                  <a:lnTo>
                    <a:pt x="1001" y="191"/>
                  </a:lnTo>
                  <a:lnTo>
                    <a:pt x="88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97"/>
        <p:cNvGrpSpPr/>
        <p:nvPr/>
      </p:nvGrpSpPr>
      <p:grpSpPr>
        <a:xfrm>
          <a:off x="0" y="0"/>
          <a:ext cx="0" cy="0"/>
          <a:chOff x="0" y="0"/>
          <a:chExt cx="0" cy="0"/>
        </a:xfrm>
      </p:grpSpPr>
      <p:sp>
        <p:nvSpPr>
          <p:cNvPr id="1598" name="Google Shape;1598;p54"/>
          <p:cNvSpPr/>
          <p:nvPr/>
        </p:nvSpPr>
        <p:spPr>
          <a:xfrm flipH="1">
            <a:off x="495212" y="686025"/>
            <a:ext cx="3326390" cy="682036"/>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54"/>
          <p:cNvSpPr txBox="1">
            <a:spLocks noGrp="1"/>
          </p:cNvSpPr>
          <p:nvPr>
            <p:ph type="ctrTitle"/>
          </p:nvPr>
        </p:nvSpPr>
        <p:spPr>
          <a:xfrm>
            <a:off x="720000" y="540000"/>
            <a:ext cx="3295500" cy="931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Thanks!</a:t>
            </a:r>
            <a:endParaRPr/>
          </a:p>
        </p:txBody>
      </p:sp>
      <p:sp>
        <p:nvSpPr>
          <p:cNvPr id="1600" name="Google Shape;1600;p54"/>
          <p:cNvSpPr txBox="1">
            <a:spLocks noGrp="1"/>
          </p:cNvSpPr>
          <p:nvPr>
            <p:ph type="subTitle" idx="1"/>
          </p:nvPr>
        </p:nvSpPr>
        <p:spPr>
          <a:xfrm>
            <a:off x="720000" y="1519690"/>
            <a:ext cx="3295500" cy="1308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b="1" dirty="0"/>
              <a:t>Do you have any questions?</a:t>
            </a:r>
            <a:endParaRPr b="1" dirty="0"/>
          </a:p>
          <a:p>
            <a:pPr marL="0" lvl="0" indent="0" algn="l" rtl="0">
              <a:spcBef>
                <a:spcPts val="0"/>
              </a:spcBef>
              <a:spcAft>
                <a:spcPts val="0"/>
              </a:spcAft>
              <a:buNone/>
            </a:pPr>
            <a:endParaRPr dirty="0"/>
          </a:p>
          <a:p>
            <a:pPr marL="0" lvl="0" indent="0" algn="l" rtl="0">
              <a:spcBef>
                <a:spcPts val="0"/>
              </a:spcBef>
              <a:spcAft>
                <a:spcPts val="0"/>
              </a:spcAft>
              <a:buNone/>
            </a:pPr>
            <a:r>
              <a:rPr lang="en-US" dirty="0">
                <a:hlinkClick r:id="rId3"/>
              </a:rPr>
              <a:t>transfers@umbc.edu</a:t>
            </a:r>
            <a:endParaRPr lang="en-US" dirty="0"/>
          </a:p>
          <a:p>
            <a:pPr marL="0" lvl="0" indent="0" algn="l" rtl="0">
              <a:spcBef>
                <a:spcPts val="0"/>
              </a:spcBef>
              <a:spcAft>
                <a:spcPts val="0"/>
              </a:spcAft>
              <a:buNone/>
            </a:pPr>
            <a:r>
              <a:rPr lang="en-US" dirty="0">
                <a:hlinkClick r:id="rId4"/>
              </a:rPr>
              <a:t>commuters@umbc.edu</a:t>
            </a:r>
            <a:endParaRPr lang="en-US" dirty="0"/>
          </a:p>
          <a:p>
            <a:pPr marL="0" lvl="0" indent="0" algn="l" rtl="0">
              <a:spcBef>
                <a:spcPts val="0"/>
              </a:spcBef>
              <a:spcAft>
                <a:spcPts val="0"/>
              </a:spcAft>
              <a:buNone/>
            </a:pPr>
            <a:r>
              <a:rPr lang="en-US" dirty="0"/>
              <a:t>Visit us at OCSS and commuter lounge!</a:t>
            </a:r>
            <a:endParaRPr dirty="0"/>
          </a:p>
        </p:txBody>
      </p:sp>
      <p:sp>
        <p:nvSpPr>
          <p:cNvPr id="1601" name="Google Shape;1601;p54"/>
          <p:cNvSpPr txBox="1">
            <a:spLocks noGrp="1"/>
          </p:cNvSpPr>
          <p:nvPr>
            <p:ph type="subTitle" idx="2"/>
          </p:nvPr>
        </p:nvSpPr>
        <p:spPr>
          <a:xfrm>
            <a:off x="720000" y="4432109"/>
            <a:ext cx="3411300" cy="21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Please keep this slide for attribution</a:t>
            </a:r>
            <a:endParaRPr/>
          </a:p>
        </p:txBody>
      </p:sp>
      <p:grpSp>
        <p:nvGrpSpPr>
          <p:cNvPr id="1602" name="Google Shape;1602;p54"/>
          <p:cNvGrpSpPr/>
          <p:nvPr/>
        </p:nvGrpSpPr>
        <p:grpSpPr>
          <a:xfrm>
            <a:off x="824833" y="3009186"/>
            <a:ext cx="387681" cy="387661"/>
            <a:chOff x="266768" y="1721375"/>
            <a:chExt cx="397907" cy="397887"/>
          </a:xfrm>
        </p:grpSpPr>
        <p:sp>
          <p:nvSpPr>
            <p:cNvPr id="1603" name="Google Shape;1603;p54"/>
            <p:cNvSpPr/>
            <p:nvPr/>
          </p:nvSpPr>
          <p:spPr>
            <a:xfrm>
              <a:off x="454843" y="1791037"/>
              <a:ext cx="136218" cy="328222"/>
            </a:xfrm>
            <a:custGeom>
              <a:avLst/>
              <a:gdLst/>
              <a:ahLst/>
              <a:cxnLst/>
              <a:rect l="l" t="t" r="r" b="b"/>
              <a:pathLst>
                <a:path w="6527" h="15727" extrusionOk="0">
                  <a:moveTo>
                    <a:pt x="4957" y="1"/>
                  </a:moveTo>
                  <a:cubicBezTo>
                    <a:pt x="4645" y="1"/>
                    <a:pt x="4336" y="24"/>
                    <a:pt x="4028" y="69"/>
                  </a:cubicBezTo>
                  <a:cubicBezTo>
                    <a:pt x="2588" y="280"/>
                    <a:pt x="1700" y="890"/>
                    <a:pt x="1675" y="2250"/>
                  </a:cubicBezTo>
                  <a:lnTo>
                    <a:pt x="1675" y="5040"/>
                  </a:lnTo>
                  <a:cubicBezTo>
                    <a:pt x="1675" y="5348"/>
                    <a:pt x="1426" y="5599"/>
                    <a:pt x="1118" y="5599"/>
                  </a:cubicBezTo>
                  <a:lnTo>
                    <a:pt x="0" y="5599"/>
                  </a:lnTo>
                  <a:lnTo>
                    <a:pt x="0" y="6715"/>
                  </a:lnTo>
                  <a:lnTo>
                    <a:pt x="1118" y="6715"/>
                  </a:lnTo>
                  <a:cubicBezTo>
                    <a:pt x="1426" y="6715"/>
                    <a:pt x="1675" y="6965"/>
                    <a:pt x="1675" y="7274"/>
                  </a:cubicBezTo>
                  <a:lnTo>
                    <a:pt x="1675" y="15727"/>
                  </a:lnTo>
                  <a:lnTo>
                    <a:pt x="3352" y="15727"/>
                  </a:lnTo>
                  <a:lnTo>
                    <a:pt x="3352" y="7274"/>
                  </a:lnTo>
                  <a:cubicBezTo>
                    <a:pt x="3352" y="6965"/>
                    <a:pt x="3602" y="6715"/>
                    <a:pt x="3910" y="6715"/>
                  </a:cubicBezTo>
                  <a:lnTo>
                    <a:pt x="5709" y="6715"/>
                  </a:lnTo>
                  <a:lnTo>
                    <a:pt x="5987" y="5599"/>
                  </a:lnTo>
                  <a:lnTo>
                    <a:pt x="3910" y="5599"/>
                  </a:lnTo>
                  <a:cubicBezTo>
                    <a:pt x="3602" y="5599"/>
                    <a:pt x="3352" y="5348"/>
                    <a:pt x="3352" y="5040"/>
                  </a:cubicBezTo>
                  <a:lnTo>
                    <a:pt x="3352" y="3253"/>
                  </a:lnTo>
                  <a:cubicBezTo>
                    <a:pt x="3352" y="2316"/>
                    <a:pt x="3942" y="1677"/>
                    <a:pt x="4968" y="1504"/>
                  </a:cubicBezTo>
                  <a:cubicBezTo>
                    <a:pt x="5157" y="1473"/>
                    <a:pt x="5339" y="1460"/>
                    <a:pt x="5511" y="1460"/>
                  </a:cubicBezTo>
                  <a:cubicBezTo>
                    <a:pt x="5810" y="1460"/>
                    <a:pt x="6082" y="1498"/>
                    <a:pt x="6324" y="1546"/>
                  </a:cubicBezTo>
                  <a:lnTo>
                    <a:pt x="6526" y="182"/>
                  </a:lnTo>
                  <a:cubicBezTo>
                    <a:pt x="5988" y="62"/>
                    <a:pt x="5468" y="1"/>
                    <a:pt x="49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54"/>
            <p:cNvSpPr/>
            <p:nvPr/>
          </p:nvSpPr>
          <p:spPr>
            <a:xfrm>
              <a:off x="266768" y="1721375"/>
              <a:ext cx="397907" cy="397887"/>
            </a:xfrm>
            <a:custGeom>
              <a:avLst/>
              <a:gdLst/>
              <a:ahLst/>
              <a:cxnLst/>
              <a:rect l="l" t="t" r="r" b="b"/>
              <a:pathLst>
                <a:path w="19066" h="19065" extrusionOk="0">
                  <a:moveTo>
                    <a:pt x="2794" y="0"/>
                  </a:moveTo>
                  <a:cubicBezTo>
                    <a:pt x="1255" y="0"/>
                    <a:pt x="1" y="1253"/>
                    <a:pt x="1" y="2793"/>
                  </a:cubicBezTo>
                  <a:lnTo>
                    <a:pt x="1" y="16271"/>
                  </a:lnTo>
                  <a:cubicBezTo>
                    <a:pt x="1" y="17812"/>
                    <a:pt x="1255" y="19065"/>
                    <a:pt x="2794" y="19065"/>
                  </a:cubicBezTo>
                  <a:lnTo>
                    <a:pt x="9571" y="19065"/>
                  </a:lnTo>
                  <a:lnTo>
                    <a:pt x="9571" y="11171"/>
                  </a:lnTo>
                  <a:lnTo>
                    <a:pt x="8453" y="11171"/>
                  </a:lnTo>
                  <a:cubicBezTo>
                    <a:pt x="8145" y="11171"/>
                    <a:pt x="7896" y="10920"/>
                    <a:pt x="7896" y="10612"/>
                  </a:cubicBezTo>
                  <a:lnTo>
                    <a:pt x="7896" y="8378"/>
                  </a:lnTo>
                  <a:cubicBezTo>
                    <a:pt x="7896" y="8070"/>
                    <a:pt x="8145" y="7819"/>
                    <a:pt x="8453" y="7819"/>
                  </a:cubicBezTo>
                  <a:lnTo>
                    <a:pt x="9571" y="7819"/>
                  </a:lnTo>
                  <a:lnTo>
                    <a:pt x="9571" y="5836"/>
                  </a:lnTo>
                  <a:cubicBezTo>
                    <a:pt x="9571" y="3710"/>
                    <a:pt x="10741" y="2615"/>
                    <a:pt x="12878" y="2302"/>
                  </a:cubicBezTo>
                  <a:cubicBezTo>
                    <a:pt x="13231" y="2249"/>
                    <a:pt x="13591" y="2223"/>
                    <a:pt x="13956" y="2223"/>
                  </a:cubicBezTo>
                  <a:cubicBezTo>
                    <a:pt x="14725" y="2223"/>
                    <a:pt x="15517" y="2339"/>
                    <a:pt x="16318" y="2567"/>
                  </a:cubicBezTo>
                  <a:cubicBezTo>
                    <a:pt x="16589" y="2643"/>
                    <a:pt x="16759" y="2908"/>
                    <a:pt x="16718" y="3186"/>
                  </a:cubicBezTo>
                  <a:lnTo>
                    <a:pt x="16352" y="5650"/>
                  </a:lnTo>
                  <a:cubicBezTo>
                    <a:pt x="16329" y="5806"/>
                    <a:pt x="16240" y="5944"/>
                    <a:pt x="16111" y="6031"/>
                  </a:cubicBezTo>
                  <a:cubicBezTo>
                    <a:pt x="16006" y="6102"/>
                    <a:pt x="15912" y="6127"/>
                    <a:pt x="15818" y="6127"/>
                  </a:cubicBezTo>
                  <a:cubicBezTo>
                    <a:pt x="15717" y="6127"/>
                    <a:pt x="15614" y="6098"/>
                    <a:pt x="15494" y="6068"/>
                  </a:cubicBezTo>
                  <a:cubicBezTo>
                    <a:pt x="15202" y="5995"/>
                    <a:pt x="14879" y="5914"/>
                    <a:pt x="14527" y="5914"/>
                  </a:cubicBezTo>
                  <a:cubicBezTo>
                    <a:pt x="14409" y="5914"/>
                    <a:pt x="14289" y="5923"/>
                    <a:pt x="14165" y="5944"/>
                  </a:cubicBezTo>
                  <a:cubicBezTo>
                    <a:pt x="13534" y="6050"/>
                    <a:pt x="13481" y="6333"/>
                    <a:pt x="13481" y="6590"/>
                  </a:cubicBezTo>
                  <a:lnTo>
                    <a:pt x="13481" y="7819"/>
                  </a:lnTo>
                  <a:lnTo>
                    <a:pt x="15715" y="7819"/>
                  </a:lnTo>
                  <a:cubicBezTo>
                    <a:pt x="15887" y="7819"/>
                    <a:pt x="16048" y="7899"/>
                    <a:pt x="16154" y="8035"/>
                  </a:cubicBezTo>
                  <a:cubicBezTo>
                    <a:pt x="16260" y="8169"/>
                    <a:pt x="16297" y="8346"/>
                    <a:pt x="16256" y="8513"/>
                  </a:cubicBezTo>
                  <a:lnTo>
                    <a:pt x="15697" y="10747"/>
                  </a:lnTo>
                  <a:cubicBezTo>
                    <a:pt x="15635" y="10996"/>
                    <a:pt x="15412" y="11170"/>
                    <a:pt x="15156" y="11170"/>
                  </a:cubicBezTo>
                  <a:lnTo>
                    <a:pt x="13481" y="11170"/>
                  </a:lnTo>
                  <a:lnTo>
                    <a:pt x="13481" y="19065"/>
                  </a:lnTo>
                  <a:lnTo>
                    <a:pt x="16272" y="19065"/>
                  </a:lnTo>
                  <a:cubicBezTo>
                    <a:pt x="17813" y="19065"/>
                    <a:pt x="19066" y="17810"/>
                    <a:pt x="19066" y="16271"/>
                  </a:cubicBezTo>
                  <a:lnTo>
                    <a:pt x="19066" y="2793"/>
                  </a:lnTo>
                  <a:cubicBezTo>
                    <a:pt x="19066" y="1253"/>
                    <a:pt x="17813" y="0"/>
                    <a:pt x="162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05" name="Google Shape;1605;p54"/>
          <p:cNvGrpSpPr/>
          <p:nvPr/>
        </p:nvGrpSpPr>
        <p:grpSpPr>
          <a:xfrm>
            <a:off x="1469044" y="3009186"/>
            <a:ext cx="387641" cy="387661"/>
            <a:chOff x="864491" y="1723250"/>
            <a:chExt cx="397866" cy="397887"/>
          </a:xfrm>
        </p:grpSpPr>
        <p:sp>
          <p:nvSpPr>
            <p:cNvPr id="1606" name="Google Shape;1606;p54"/>
            <p:cNvSpPr/>
            <p:nvPr/>
          </p:nvSpPr>
          <p:spPr>
            <a:xfrm>
              <a:off x="935197" y="1793977"/>
              <a:ext cx="256451" cy="256430"/>
            </a:xfrm>
            <a:custGeom>
              <a:avLst/>
              <a:gdLst/>
              <a:ahLst/>
              <a:cxnLst/>
              <a:rect l="l" t="t" r="r" b="b"/>
              <a:pathLst>
                <a:path w="12288" h="12287" extrusionOk="0">
                  <a:moveTo>
                    <a:pt x="10053" y="1117"/>
                  </a:moveTo>
                  <a:cubicBezTo>
                    <a:pt x="10669" y="1117"/>
                    <a:pt x="11171" y="1617"/>
                    <a:pt x="11171" y="2233"/>
                  </a:cubicBezTo>
                  <a:cubicBezTo>
                    <a:pt x="11170" y="2850"/>
                    <a:pt x="10669" y="3351"/>
                    <a:pt x="10053" y="3351"/>
                  </a:cubicBezTo>
                  <a:cubicBezTo>
                    <a:pt x="9438" y="3351"/>
                    <a:pt x="8937" y="2850"/>
                    <a:pt x="8937" y="2233"/>
                  </a:cubicBezTo>
                  <a:cubicBezTo>
                    <a:pt x="8937" y="1617"/>
                    <a:pt x="9438" y="1117"/>
                    <a:pt x="10053" y="1117"/>
                  </a:cubicBezTo>
                  <a:close/>
                  <a:moveTo>
                    <a:pt x="6144" y="2233"/>
                  </a:moveTo>
                  <a:cubicBezTo>
                    <a:pt x="8300" y="2233"/>
                    <a:pt x="10053" y="3988"/>
                    <a:pt x="10053" y="6144"/>
                  </a:cubicBezTo>
                  <a:cubicBezTo>
                    <a:pt x="10053" y="8299"/>
                    <a:pt x="8300" y="10054"/>
                    <a:pt x="6144" y="10054"/>
                  </a:cubicBezTo>
                  <a:cubicBezTo>
                    <a:pt x="3989" y="10054"/>
                    <a:pt x="2234" y="8299"/>
                    <a:pt x="2234" y="6144"/>
                  </a:cubicBezTo>
                  <a:cubicBezTo>
                    <a:pt x="2234" y="3988"/>
                    <a:pt x="3987" y="2233"/>
                    <a:pt x="6144" y="2233"/>
                  </a:cubicBezTo>
                  <a:close/>
                  <a:moveTo>
                    <a:pt x="1675" y="1"/>
                  </a:moveTo>
                  <a:cubicBezTo>
                    <a:pt x="752" y="1"/>
                    <a:pt x="0" y="751"/>
                    <a:pt x="0" y="1676"/>
                  </a:cubicBezTo>
                  <a:lnTo>
                    <a:pt x="0" y="10611"/>
                  </a:lnTo>
                  <a:cubicBezTo>
                    <a:pt x="0" y="11536"/>
                    <a:pt x="752" y="12286"/>
                    <a:pt x="1675" y="12286"/>
                  </a:cubicBezTo>
                  <a:lnTo>
                    <a:pt x="10612" y="12286"/>
                  </a:lnTo>
                  <a:cubicBezTo>
                    <a:pt x="11536" y="12286"/>
                    <a:pt x="12288" y="11536"/>
                    <a:pt x="12288" y="10611"/>
                  </a:cubicBezTo>
                  <a:lnTo>
                    <a:pt x="12288" y="1676"/>
                  </a:lnTo>
                  <a:cubicBezTo>
                    <a:pt x="12288" y="752"/>
                    <a:pt x="11536" y="1"/>
                    <a:pt x="106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54"/>
            <p:cNvSpPr/>
            <p:nvPr/>
          </p:nvSpPr>
          <p:spPr>
            <a:xfrm>
              <a:off x="1005109" y="1863910"/>
              <a:ext cx="116622" cy="116559"/>
            </a:xfrm>
            <a:custGeom>
              <a:avLst/>
              <a:gdLst/>
              <a:ahLst/>
              <a:cxnLst/>
              <a:rect l="l" t="t" r="r" b="b"/>
              <a:pathLst>
                <a:path w="5588" h="5585" extrusionOk="0">
                  <a:moveTo>
                    <a:pt x="2794" y="0"/>
                  </a:moveTo>
                  <a:cubicBezTo>
                    <a:pt x="1255" y="0"/>
                    <a:pt x="1" y="1252"/>
                    <a:pt x="1" y="2793"/>
                  </a:cubicBezTo>
                  <a:cubicBezTo>
                    <a:pt x="1" y="4332"/>
                    <a:pt x="1255" y="5585"/>
                    <a:pt x="2794" y="5585"/>
                  </a:cubicBezTo>
                  <a:cubicBezTo>
                    <a:pt x="4333" y="5585"/>
                    <a:pt x="5587" y="4332"/>
                    <a:pt x="5587" y="2793"/>
                  </a:cubicBezTo>
                  <a:cubicBezTo>
                    <a:pt x="5587" y="1252"/>
                    <a:pt x="4333" y="0"/>
                    <a:pt x="27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54"/>
            <p:cNvSpPr/>
            <p:nvPr/>
          </p:nvSpPr>
          <p:spPr>
            <a:xfrm>
              <a:off x="864491" y="1723250"/>
              <a:ext cx="397866" cy="397887"/>
            </a:xfrm>
            <a:custGeom>
              <a:avLst/>
              <a:gdLst/>
              <a:ahLst/>
              <a:cxnLst/>
              <a:rect l="l" t="t" r="r" b="b"/>
              <a:pathLst>
                <a:path w="19064" h="19065" extrusionOk="0">
                  <a:moveTo>
                    <a:pt x="14000" y="2271"/>
                  </a:moveTo>
                  <a:cubicBezTo>
                    <a:pt x="15539" y="2271"/>
                    <a:pt x="16794" y="3524"/>
                    <a:pt x="16794" y="5065"/>
                  </a:cubicBezTo>
                  <a:lnTo>
                    <a:pt x="16794" y="14000"/>
                  </a:lnTo>
                  <a:cubicBezTo>
                    <a:pt x="16794" y="15541"/>
                    <a:pt x="15539" y="16793"/>
                    <a:pt x="14000" y="16793"/>
                  </a:cubicBezTo>
                  <a:lnTo>
                    <a:pt x="5063" y="16793"/>
                  </a:lnTo>
                  <a:cubicBezTo>
                    <a:pt x="3524" y="16793"/>
                    <a:pt x="2272" y="15541"/>
                    <a:pt x="2272" y="14000"/>
                  </a:cubicBezTo>
                  <a:lnTo>
                    <a:pt x="2272" y="5065"/>
                  </a:lnTo>
                  <a:cubicBezTo>
                    <a:pt x="2272" y="3524"/>
                    <a:pt x="3524" y="2271"/>
                    <a:pt x="5063" y="2271"/>
                  </a:cubicBezTo>
                  <a:close/>
                  <a:moveTo>
                    <a:pt x="2829" y="0"/>
                  </a:moveTo>
                  <a:cubicBezTo>
                    <a:pt x="1290" y="0"/>
                    <a:pt x="0" y="1290"/>
                    <a:pt x="0" y="2831"/>
                  </a:cubicBezTo>
                  <a:lnTo>
                    <a:pt x="0" y="16234"/>
                  </a:lnTo>
                  <a:cubicBezTo>
                    <a:pt x="0" y="17775"/>
                    <a:pt x="1290" y="19065"/>
                    <a:pt x="2829" y="19065"/>
                  </a:cubicBezTo>
                  <a:lnTo>
                    <a:pt x="16235" y="19065"/>
                  </a:lnTo>
                  <a:cubicBezTo>
                    <a:pt x="17774" y="19065"/>
                    <a:pt x="19063" y="17775"/>
                    <a:pt x="19063" y="16234"/>
                  </a:cubicBezTo>
                  <a:lnTo>
                    <a:pt x="19063" y="2831"/>
                  </a:lnTo>
                  <a:cubicBezTo>
                    <a:pt x="19063" y="1290"/>
                    <a:pt x="17774" y="0"/>
                    <a:pt x="1623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09" name="Google Shape;1609;p54"/>
          <p:cNvSpPr/>
          <p:nvPr/>
        </p:nvSpPr>
        <p:spPr>
          <a:xfrm>
            <a:off x="2113214" y="3044414"/>
            <a:ext cx="388846" cy="317145"/>
          </a:xfrm>
          <a:custGeom>
            <a:avLst/>
            <a:gdLst/>
            <a:ahLst/>
            <a:cxnLst/>
            <a:rect l="l" t="t" r="r" b="b"/>
            <a:pathLst>
              <a:path w="19122" h="15596" extrusionOk="0">
                <a:moveTo>
                  <a:pt x="12981" y="0"/>
                </a:moveTo>
                <a:cubicBezTo>
                  <a:pt x="12091" y="0"/>
                  <a:pt x="10821" y="352"/>
                  <a:pt x="9915" y="1352"/>
                </a:cubicBezTo>
                <a:cubicBezTo>
                  <a:pt x="9203" y="2141"/>
                  <a:pt x="8847" y="3174"/>
                  <a:pt x="8856" y="4430"/>
                </a:cubicBezTo>
                <a:cubicBezTo>
                  <a:pt x="6243" y="4110"/>
                  <a:pt x="4101" y="2933"/>
                  <a:pt x="2323" y="846"/>
                </a:cubicBezTo>
                <a:cubicBezTo>
                  <a:pt x="2216" y="723"/>
                  <a:pt x="2064" y="650"/>
                  <a:pt x="1902" y="650"/>
                </a:cubicBezTo>
                <a:cubicBezTo>
                  <a:pt x="1875" y="650"/>
                  <a:pt x="1848" y="652"/>
                  <a:pt x="1820" y="656"/>
                </a:cubicBezTo>
                <a:cubicBezTo>
                  <a:pt x="1631" y="683"/>
                  <a:pt x="1468" y="805"/>
                  <a:pt x="1391" y="977"/>
                </a:cubicBezTo>
                <a:cubicBezTo>
                  <a:pt x="695" y="2512"/>
                  <a:pt x="701" y="3895"/>
                  <a:pt x="1403" y="5113"/>
                </a:cubicBezTo>
                <a:cubicBezTo>
                  <a:pt x="1389" y="5111"/>
                  <a:pt x="1374" y="5111"/>
                  <a:pt x="1360" y="5111"/>
                </a:cubicBezTo>
                <a:cubicBezTo>
                  <a:pt x="1076" y="5111"/>
                  <a:pt x="803" y="5375"/>
                  <a:pt x="824" y="5707"/>
                </a:cubicBezTo>
                <a:cubicBezTo>
                  <a:pt x="916" y="7101"/>
                  <a:pt x="1428" y="8182"/>
                  <a:pt x="2351" y="8934"/>
                </a:cubicBezTo>
                <a:cubicBezTo>
                  <a:pt x="2176" y="9073"/>
                  <a:pt x="2102" y="9307"/>
                  <a:pt x="2164" y="9524"/>
                </a:cubicBezTo>
                <a:cubicBezTo>
                  <a:pt x="2456" y="10535"/>
                  <a:pt x="3310" y="11633"/>
                  <a:pt x="4615" y="12155"/>
                </a:cubicBezTo>
                <a:cubicBezTo>
                  <a:pt x="3657" y="12655"/>
                  <a:pt x="2516" y="12903"/>
                  <a:pt x="1345" y="12903"/>
                </a:cubicBezTo>
                <a:cubicBezTo>
                  <a:pt x="1111" y="12903"/>
                  <a:pt x="876" y="12893"/>
                  <a:pt x="641" y="12873"/>
                </a:cubicBezTo>
                <a:cubicBezTo>
                  <a:pt x="628" y="12872"/>
                  <a:pt x="615" y="12872"/>
                  <a:pt x="603" y="12872"/>
                </a:cubicBezTo>
                <a:cubicBezTo>
                  <a:pt x="362" y="12872"/>
                  <a:pt x="155" y="13031"/>
                  <a:pt x="78" y="13266"/>
                </a:cubicBezTo>
                <a:cubicBezTo>
                  <a:pt x="0" y="13512"/>
                  <a:pt x="113" y="13788"/>
                  <a:pt x="334" y="13922"/>
                </a:cubicBezTo>
                <a:cubicBezTo>
                  <a:pt x="1162" y="14423"/>
                  <a:pt x="3243" y="15596"/>
                  <a:pt x="6294" y="15596"/>
                </a:cubicBezTo>
                <a:cubicBezTo>
                  <a:pt x="14568" y="15596"/>
                  <a:pt x="17244" y="8279"/>
                  <a:pt x="17244" y="4736"/>
                </a:cubicBezTo>
                <a:cubicBezTo>
                  <a:pt x="17241" y="4515"/>
                  <a:pt x="17243" y="4541"/>
                  <a:pt x="17230" y="4426"/>
                </a:cubicBezTo>
                <a:cubicBezTo>
                  <a:pt x="17250" y="4403"/>
                  <a:pt x="17326" y="4347"/>
                  <a:pt x="17386" y="4301"/>
                </a:cubicBezTo>
                <a:cubicBezTo>
                  <a:pt x="17696" y="4067"/>
                  <a:pt x="18237" y="3680"/>
                  <a:pt x="18983" y="2590"/>
                </a:cubicBezTo>
                <a:cubicBezTo>
                  <a:pt x="19121" y="2386"/>
                  <a:pt x="19111" y="2118"/>
                  <a:pt x="18957" y="1925"/>
                </a:cubicBezTo>
                <a:cubicBezTo>
                  <a:pt x="18840" y="1779"/>
                  <a:pt x="18708" y="1722"/>
                  <a:pt x="18558" y="1722"/>
                </a:cubicBezTo>
                <a:cubicBezTo>
                  <a:pt x="18451" y="1722"/>
                  <a:pt x="18336" y="1751"/>
                  <a:pt x="18212" y="1799"/>
                </a:cubicBezTo>
                <a:cubicBezTo>
                  <a:pt x="18352" y="1553"/>
                  <a:pt x="18467" y="1291"/>
                  <a:pt x="18559" y="1014"/>
                </a:cubicBezTo>
                <a:cubicBezTo>
                  <a:pt x="18631" y="800"/>
                  <a:pt x="18553" y="614"/>
                  <a:pt x="18382" y="465"/>
                </a:cubicBezTo>
                <a:cubicBezTo>
                  <a:pt x="18282" y="379"/>
                  <a:pt x="18151" y="335"/>
                  <a:pt x="18020" y="335"/>
                </a:cubicBezTo>
                <a:cubicBezTo>
                  <a:pt x="17928" y="335"/>
                  <a:pt x="17837" y="356"/>
                  <a:pt x="17754" y="398"/>
                </a:cubicBezTo>
                <a:cubicBezTo>
                  <a:pt x="16848" y="856"/>
                  <a:pt x="16172" y="1054"/>
                  <a:pt x="15873" y="1113"/>
                </a:cubicBezTo>
                <a:cubicBezTo>
                  <a:pt x="15090" y="395"/>
                  <a:pt x="14251" y="0"/>
                  <a:pt x="129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10" name="Google Shape;1610;p54"/>
          <p:cNvGrpSpPr/>
          <p:nvPr/>
        </p:nvGrpSpPr>
        <p:grpSpPr>
          <a:xfrm>
            <a:off x="4175321" y="540000"/>
            <a:ext cx="4463022" cy="4409998"/>
            <a:chOff x="4175321" y="540000"/>
            <a:chExt cx="4463022" cy="4409998"/>
          </a:xfrm>
        </p:grpSpPr>
        <p:sp>
          <p:nvSpPr>
            <p:cNvPr id="1611" name="Google Shape;1611;p54"/>
            <p:cNvSpPr/>
            <p:nvPr/>
          </p:nvSpPr>
          <p:spPr>
            <a:xfrm>
              <a:off x="4804000" y="686025"/>
              <a:ext cx="3617875" cy="3790121"/>
            </a:xfrm>
            <a:custGeom>
              <a:avLst/>
              <a:gdLst/>
              <a:ahLst/>
              <a:cxnLst/>
              <a:rect l="l" t="t" r="r" b="b"/>
              <a:pathLst>
                <a:path w="136588" h="127635" extrusionOk="0">
                  <a:moveTo>
                    <a:pt x="8953" y="0"/>
                  </a:moveTo>
                  <a:lnTo>
                    <a:pt x="131635" y="2857"/>
                  </a:lnTo>
                  <a:lnTo>
                    <a:pt x="136588" y="126682"/>
                  </a:lnTo>
                  <a:lnTo>
                    <a:pt x="0" y="127635"/>
                  </a:lnTo>
                  <a:close/>
                </a:path>
              </a:pathLst>
            </a:custGeom>
            <a:solidFill>
              <a:schemeClr val="lt2"/>
            </a:solidFill>
            <a:ln>
              <a:noFill/>
            </a:ln>
          </p:spPr>
        </p:sp>
        <p:sp>
          <p:nvSpPr>
            <p:cNvPr id="1612" name="Google Shape;1612;p54"/>
            <p:cNvSpPr/>
            <p:nvPr/>
          </p:nvSpPr>
          <p:spPr>
            <a:xfrm>
              <a:off x="6354627" y="4293866"/>
              <a:ext cx="2283716" cy="123165"/>
            </a:xfrm>
            <a:custGeom>
              <a:avLst/>
              <a:gdLst/>
              <a:ahLst/>
              <a:cxnLst/>
              <a:rect l="l" t="t" r="r" b="b"/>
              <a:pathLst>
                <a:path w="43518" h="2347" extrusionOk="0">
                  <a:moveTo>
                    <a:pt x="21753" y="1"/>
                  </a:moveTo>
                  <a:cubicBezTo>
                    <a:pt x="9728" y="1"/>
                    <a:pt x="1" y="537"/>
                    <a:pt x="1" y="1180"/>
                  </a:cubicBezTo>
                  <a:cubicBezTo>
                    <a:pt x="1" y="1834"/>
                    <a:pt x="9740" y="2346"/>
                    <a:pt x="21753" y="2346"/>
                  </a:cubicBezTo>
                  <a:cubicBezTo>
                    <a:pt x="33779" y="2346"/>
                    <a:pt x="43518" y="1811"/>
                    <a:pt x="43518" y="1180"/>
                  </a:cubicBezTo>
                  <a:cubicBezTo>
                    <a:pt x="43518" y="537"/>
                    <a:pt x="33779" y="13"/>
                    <a:pt x="21753"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54"/>
            <p:cNvSpPr/>
            <p:nvPr/>
          </p:nvSpPr>
          <p:spPr>
            <a:xfrm>
              <a:off x="6226528" y="560624"/>
              <a:ext cx="1315926" cy="1843849"/>
            </a:xfrm>
            <a:custGeom>
              <a:avLst/>
              <a:gdLst/>
              <a:ahLst/>
              <a:cxnLst/>
              <a:rect l="l" t="t" r="r" b="b"/>
              <a:pathLst>
                <a:path w="25076" h="35136" extrusionOk="0">
                  <a:moveTo>
                    <a:pt x="25075" y="0"/>
                  </a:moveTo>
                  <a:lnTo>
                    <a:pt x="1" y="536"/>
                  </a:lnTo>
                  <a:lnTo>
                    <a:pt x="1037" y="34945"/>
                  </a:lnTo>
                  <a:lnTo>
                    <a:pt x="23075" y="35135"/>
                  </a:lnTo>
                  <a:lnTo>
                    <a:pt x="25075" y="0"/>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54"/>
            <p:cNvSpPr/>
            <p:nvPr/>
          </p:nvSpPr>
          <p:spPr>
            <a:xfrm>
              <a:off x="6262161" y="540000"/>
              <a:ext cx="1317133" cy="1843220"/>
            </a:xfrm>
            <a:custGeom>
              <a:avLst/>
              <a:gdLst/>
              <a:ahLst/>
              <a:cxnLst/>
              <a:rect l="l" t="t" r="r" b="b"/>
              <a:pathLst>
                <a:path w="25099" h="35124" extrusionOk="0">
                  <a:moveTo>
                    <a:pt x="25099" y="0"/>
                  </a:moveTo>
                  <a:lnTo>
                    <a:pt x="0" y="524"/>
                  </a:lnTo>
                  <a:lnTo>
                    <a:pt x="1048" y="34933"/>
                  </a:lnTo>
                  <a:lnTo>
                    <a:pt x="23099" y="35124"/>
                  </a:lnTo>
                  <a:lnTo>
                    <a:pt x="2509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54"/>
            <p:cNvSpPr/>
            <p:nvPr/>
          </p:nvSpPr>
          <p:spPr>
            <a:xfrm>
              <a:off x="6262161" y="540000"/>
              <a:ext cx="1317133" cy="1843220"/>
            </a:xfrm>
            <a:custGeom>
              <a:avLst/>
              <a:gdLst/>
              <a:ahLst/>
              <a:cxnLst/>
              <a:rect l="l" t="t" r="r" b="b"/>
              <a:pathLst>
                <a:path w="25099" h="35124" extrusionOk="0">
                  <a:moveTo>
                    <a:pt x="25099" y="0"/>
                  </a:moveTo>
                  <a:lnTo>
                    <a:pt x="0" y="524"/>
                  </a:lnTo>
                  <a:lnTo>
                    <a:pt x="24753" y="393"/>
                  </a:lnTo>
                  <a:lnTo>
                    <a:pt x="23099" y="35124"/>
                  </a:lnTo>
                  <a:lnTo>
                    <a:pt x="25099" y="0"/>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54"/>
            <p:cNvSpPr/>
            <p:nvPr/>
          </p:nvSpPr>
          <p:spPr>
            <a:xfrm>
              <a:off x="6393986" y="1244781"/>
              <a:ext cx="185613" cy="409902"/>
            </a:xfrm>
            <a:custGeom>
              <a:avLst/>
              <a:gdLst/>
              <a:ahLst/>
              <a:cxnLst/>
              <a:rect l="l" t="t" r="r" b="b"/>
              <a:pathLst>
                <a:path w="3537" h="7811" extrusionOk="0">
                  <a:moveTo>
                    <a:pt x="655" y="0"/>
                  </a:moveTo>
                  <a:cubicBezTo>
                    <a:pt x="227" y="858"/>
                    <a:pt x="1" y="1786"/>
                    <a:pt x="1" y="2751"/>
                  </a:cubicBezTo>
                  <a:cubicBezTo>
                    <a:pt x="1" y="4787"/>
                    <a:pt x="1013" y="6680"/>
                    <a:pt x="2703" y="7811"/>
                  </a:cubicBezTo>
                  <a:lnTo>
                    <a:pt x="3537" y="6573"/>
                  </a:lnTo>
                  <a:cubicBezTo>
                    <a:pt x="2251" y="5715"/>
                    <a:pt x="1489" y="4287"/>
                    <a:pt x="1489" y="2751"/>
                  </a:cubicBezTo>
                  <a:cubicBezTo>
                    <a:pt x="1489" y="2025"/>
                    <a:pt x="1656" y="1322"/>
                    <a:pt x="1989" y="667"/>
                  </a:cubicBezTo>
                  <a:lnTo>
                    <a:pt x="65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54"/>
            <p:cNvSpPr/>
            <p:nvPr/>
          </p:nvSpPr>
          <p:spPr>
            <a:xfrm>
              <a:off x="6565799" y="1602787"/>
              <a:ext cx="149403" cy="106897"/>
            </a:xfrm>
            <a:custGeom>
              <a:avLst/>
              <a:gdLst/>
              <a:ahLst/>
              <a:cxnLst/>
              <a:rect l="l" t="t" r="r" b="b"/>
              <a:pathLst>
                <a:path w="2847" h="2037" extrusionOk="0">
                  <a:moveTo>
                    <a:pt x="703" y="1"/>
                  </a:moveTo>
                  <a:lnTo>
                    <a:pt x="1" y="1334"/>
                  </a:lnTo>
                  <a:cubicBezTo>
                    <a:pt x="870" y="1799"/>
                    <a:pt x="1846" y="2037"/>
                    <a:pt x="2835" y="2037"/>
                  </a:cubicBezTo>
                  <a:lnTo>
                    <a:pt x="2846" y="2037"/>
                  </a:lnTo>
                  <a:lnTo>
                    <a:pt x="2846" y="525"/>
                  </a:lnTo>
                  <a:cubicBezTo>
                    <a:pt x="2084" y="525"/>
                    <a:pt x="1370" y="346"/>
                    <a:pt x="7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54"/>
            <p:cNvSpPr/>
            <p:nvPr/>
          </p:nvSpPr>
          <p:spPr>
            <a:xfrm>
              <a:off x="6853222" y="1314157"/>
              <a:ext cx="181257" cy="337430"/>
            </a:xfrm>
            <a:custGeom>
              <a:avLst/>
              <a:gdLst/>
              <a:ahLst/>
              <a:cxnLst/>
              <a:rect l="l" t="t" r="r" b="b"/>
              <a:pathLst>
                <a:path w="3454" h="6430" extrusionOk="0">
                  <a:moveTo>
                    <a:pt x="3275" y="0"/>
                  </a:moveTo>
                  <a:lnTo>
                    <a:pt x="1822" y="357"/>
                  </a:lnTo>
                  <a:cubicBezTo>
                    <a:pt x="1906" y="714"/>
                    <a:pt x="1953" y="1072"/>
                    <a:pt x="1953" y="1441"/>
                  </a:cubicBezTo>
                  <a:cubicBezTo>
                    <a:pt x="1953" y="2929"/>
                    <a:pt x="1227" y="4346"/>
                    <a:pt x="1" y="5215"/>
                  </a:cubicBezTo>
                  <a:lnTo>
                    <a:pt x="870" y="6429"/>
                  </a:lnTo>
                  <a:cubicBezTo>
                    <a:pt x="2489" y="5286"/>
                    <a:pt x="3454" y="3429"/>
                    <a:pt x="3454" y="1441"/>
                  </a:cubicBezTo>
                  <a:cubicBezTo>
                    <a:pt x="3454" y="953"/>
                    <a:pt x="3394" y="476"/>
                    <a:pt x="327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54"/>
            <p:cNvSpPr/>
            <p:nvPr/>
          </p:nvSpPr>
          <p:spPr>
            <a:xfrm>
              <a:off x="6505817" y="1069819"/>
              <a:ext cx="508664" cy="236883"/>
            </a:xfrm>
            <a:custGeom>
              <a:avLst/>
              <a:gdLst/>
              <a:ahLst/>
              <a:cxnLst/>
              <a:rect l="l" t="t" r="r" b="b"/>
              <a:pathLst>
                <a:path w="9693" h="4514" extrusionOk="0">
                  <a:moveTo>
                    <a:pt x="3966" y="1"/>
                  </a:moveTo>
                  <a:cubicBezTo>
                    <a:pt x="2513" y="1"/>
                    <a:pt x="1108" y="525"/>
                    <a:pt x="1" y="1453"/>
                  </a:cubicBezTo>
                  <a:lnTo>
                    <a:pt x="965" y="2584"/>
                  </a:lnTo>
                  <a:cubicBezTo>
                    <a:pt x="1799" y="1870"/>
                    <a:pt x="2858" y="1489"/>
                    <a:pt x="3966" y="1489"/>
                  </a:cubicBezTo>
                  <a:cubicBezTo>
                    <a:pt x="5894" y="1489"/>
                    <a:pt x="7621" y="2703"/>
                    <a:pt x="8288" y="4513"/>
                  </a:cubicBezTo>
                  <a:lnTo>
                    <a:pt x="9693" y="3989"/>
                  </a:lnTo>
                  <a:cubicBezTo>
                    <a:pt x="8811" y="1608"/>
                    <a:pt x="6502" y="1"/>
                    <a:pt x="396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54"/>
            <p:cNvSpPr/>
            <p:nvPr/>
          </p:nvSpPr>
          <p:spPr>
            <a:xfrm>
              <a:off x="6392097" y="998606"/>
              <a:ext cx="1084762" cy="1319022"/>
            </a:xfrm>
            <a:custGeom>
              <a:avLst/>
              <a:gdLst/>
              <a:ahLst/>
              <a:cxnLst/>
              <a:rect l="l" t="t" r="r" b="b"/>
              <a:pathLst>
                <a:path w="20671" h="25135" extrusionOk="0">
                  <a:moveTo>
                    <a:pt x="20670" y="0"/>
                  </a:moveTo>
                  <a:lnTo>
                    <a:pt x="13836" y="536"/>
                  </a:lnTo>
                  <a:lnTo>
                    <a:pt x="14646" y="14300"/>
                  </a:lnTo>
                  <a:lnTo>
                    <a:pt x="1" y="15300"/>
                  </a:lnTo>
                  <a:lnTo>
                    <a:pt x="1" y="25134"/>
                  </a:lnTo>
                  <a:lnTo>
                    <a:pt x="19527" y="25134"/>
                  </a:lnTo>
                  <a:lnTo>
                    <a:pt x="2067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54"/>
            <p:cNvSpPr/>
            <p:nvPr/>
          </p:nvSpPr>
          <p:spPr>
            <a:xfrm>
              <a:off x="6374621" y="635563"/>
              <a:ext cx="1137817" cy="331238"/>
            </a:xfrm>
            <a:custGeom>
              <a:avLst/>
              <a:gdLst/>
              <a:ahLst/>
              <a:cxnLst/>
              <a:rect l="l" t="t" r="r" b="b"/>
              <a:pathLst>
                <a:path w="21682" h="6312" extrusionOk="0">
                  <a:moveTo>
                    <a:pt x="21682" y="1"/>
                  </a:moveTo>
                  <a:lnTo>
                    <a:pt x="1" y="1013"/>
                  </a:lnTo>
                  <a:lnTo>
                    <a:pt x="477" y="6311"/>
                  </a:lnTo>
                  <a:lnTo>
                    <a:pt x="21265" y="5716"/>
                  </a:lnTo>
                  <a:lnTo>
                    <a:pt x="2168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54"/>
            <p:cNvSpPr/>
            <p:nvPr/>
          </p:nvSpPr>
          <p:spPr>
            <a:xfrm>
              <a:off x="6663933" y="1774023"/>
              <a:ext cx="831663" cy="406176"/>
            </a:xfrm>
            <a:custGeom>
              <a:avLst/>
              <a:gdLst/>
              <a:ahLst/>
              <a:cxnLst/>
              <a:rect l="l" t="t" r="r" b="b"/>
              <a:pathLst>
                <a:path w="15848" h="7740" extrusionOk="0">
                  <a:moveTo>
                    <a:pt x="15847" y="4786"/>
                  </a:moveTo>
                  <a:cubicBezTo>
                    <a:pt x="11132" y="4012"/>
                    <a:pt x="4465" y="2738"/>
                    <a:pt x="4465" y="2738"/>
                  </a:cubicBezTo>
                  <a:cubicBezTo>
                    <a:pt x="4465" y="2738"/>
                    <a:pt x="3882" y="1595"/>
                    <a:pt x="3584" y="1631"/>
                  </a:cubicBezTo>
                  <a:cubicBezTo>
                    <a:pt x="3536" y="1631"/>
                    <a:pt x="3477" y="1691"/>
                    <a:pt x="3429" y="1762"/>
                  </a:cubicBezTo>
                  <a:cubicBezTo>
                    <a:pt x="2441" y="1167"/>
                    <a:pt x="381" y="0"/>
                    <a:pt x="214" y="143"/>
                  </a:cubicBezTo>
                  <a:cubicBezTo>
                    <a:pt x="0" y="322"/>
                    <a:pt x="2453" y="2084"/>
                    <a:pt x="2453" y="2084"/>
                  </a:cubicBezTo>
                  <a:cubicBezTo>
                    <a:pt x="2453" y="2084"/>
                    <a:pt x="1738" y="3441"/>
                    <a:pt x="2096" y="3608"/>
                  </a:cubicBezTo>
                  <a:cubicBezTo>
                    <a:pt x="2298" y="3715"/>
                    <a:pt x="2810" y="3798"/>
                    <a:pt x="3191" y="3846"/>
                  </a:cubicBezTo>
                  <a:lnTo>
                    <a:pt x="3191" y="3846"/>
                  </a:lnTo>
                  <a:cubicBezTo>
                    <a:pt x="3251" y="3858"/>
                    <a:pt x="3310" y="3858"/>
                    <a:pt x="3370" y="3870"/>
                  </a:cubicBezTo>
                  <a:cubicBezTo>
                    <a:pt x="3417" y="3929"/>
                    <a:pt x="3477" y="3977"/>
                    <a:pt x="3584" y="3989"/>
                  </a:cubicBezTo>
                  <a:cubicBezTo>
                    <a:pt x="3584" y="3989"/>
                    <a:pt x="10394" y="6406"/>
                    <a:pt x="15621" y="7739"/>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54"/>
            <p:cNvSpPr/>
            <p:nvPr/>
          </p:nvSpPr>
          <p:spPr>
            <a:xfrm>
              <a:off x="6676423" y="1718449"/>
              <a:ext cx="140640" cy="198050"/>
            </a:xfrm>
            <a:custGeom>
              <a:avLst/>
              <a:gdLst/>
              <a:ahLst/>
              <a:cxnLst/>
              <a:rect l="l" t="t" r="r" b="b"/>
              <a:pathLst>
                <a:path w="2680" h="3774" extrusionOk="0">
                  <a:moveTo>
                    <a:pt x="172" y="1"/>
                  </a:moveTo>
                  <a:cubicBezTo>
                    <a:pt x="159" y="1"/>
                    <a:pt x="149" y="4"/>
                    <a:pt x="143" y="11"/>
                  </a:cubicBezTo>
                  <a:cubicBezTo>
                    <a:pt x="0" y="190"/>
                    <a:pt x="1643" y="1952"/>
                    <a:pt x="1643" y="1952"/>
                  </a:cubicBezTo>
                  <a:cubicBezTo>
                    <a:pt x="1643" y="1952"/>
                    <a:pt x="1167" y="3309"/>
                    <a:pt x="1405" y="3476"/>
                  </a:cubicBezTo>
                  <a:cubicBezTo>
                    <a:pt x="1643" y="3655"/>
                    <a:pt x="2477" y="3774"/>
                    <a:pt x="2477" y="3774"/>
                  </a:cubicBezTo>
                  <a:lnTo>
                    <a:pt x="2679" y="1952"/>
                  </a:lnTo>
                  <a:cubicBezTo>
                    <a:pt x="2679" y="1952"/>
                    <a:pt x="487" y="1"/>
                    <a:pt x="172"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54"/>
            <p:cNvSpPr/>
            <p:nvPr/>
          </p:nvSpPr>
          <p:spPr>
            <a:xfrm>
              <a:off x="6676423" y="1709633"/>
              <a:ext cx="140640" cy="206866"/>
            </a:xfrm>
            <a:custGeom>
              <a:avLst/>
              <a:gdLst/>
              <a:ahLst/>
              <a:cxnLst/>
              <a:rect l="l" t="t" r="r" b="b"/>
              <a:pathLst>
                <a:path w="2680" h="3942" extrusionOk="0">
                  <a:moveTo>
                    <a:pt x="2679" y="2120"/>
                  </a:moveTo>
                  <a:cubicBezTo>
                    <a:pt x="2679" y="2120"/>
                    <a:pt x="298" y="1"/>
                    <a:pt x="143" y="179"/>
                  </a:cubicBezTo>
                  <a:cubicBezTo>
                    <a:pt x="0" y="358"/>
                    <a:pt x="1643" y="2120"/>
                    <a:pt x="1643" y="2120"/>
                  </a:cubicBezTo>
                  <a:cubicBezTo>
                    <a:pt x="1643" y="2120"/>
                    <a:pt x="1167" y="3477"/>
                    <a:pt x="1405" y="3644"/>
                  </a:cubicBezTo>
                  <a:cubicBezTo>
                    <a:pt x="1643" y="3823"/>
                    <a:pt x="2477" y="3942"/>
                    <a:pt x="2477" y="3942"/>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54"/>
            <p:cNvSpPr/>
            <p:nvPr/>
          </p:nvSpPr>
          <p:spPr>
            <a:xfrm>
              <a:off x="6802003" y="1566577"/>
              <a:ext cx="872281" cy="591789"/>
            </a:xfrm>
            <a:custGeom>
              <a:avLst/>
              <a:gdLst/>
              <a:ahLst/>
              <a:cxnLst/>
              <a:rect l="l" t="t" r="r" b="b"/>
              <a:pathLst>
                <a:path w="16622" h="11277" extrusionOk="0">
                  <a:moveTo>
                    <a:pt x="16622" y="0"/>
                  </a:moveTo>
                  <a:lnTo>
                    <a:pt x="16622" y="0"/>
                  </a:lnTo>
                  <a:cubicBezTo>
                    <a:pt x="16621" y="0"/>
                    <a:pt x="15205" y="536"/>
                    <a:pt x="14847" y="941"/>
                  </a:cubicBezTo>
                  <a:cubicBezTo>
                    <a:pt x="14490" y="1322"/>
                    <a:pt x="11573" y="7751"/>
                    <a:pt x="11311" y="8096"/>
                  </a:cubicBezTo>
                  <a:cubicBezTo>
                    <a:pt x="11295" y="8117"/>
                    <a:pt x="11246" y="8126"/>
                    <a:pt x="11168" y="8126"/>
                  </a:cubicBezTo>
                  <a:cubicBezTo>
                    <a:pt x="9874" y="8126"/>
                    <a:pt x="596" y="5489"/>
                    <a:pt x="596" y="5489"/>
                  </a:cubicBezTo>
                  <a:lnTo>
                    <a:pt x="0" y="6751"/>
                  </a:lnTo>
                  <a:cubicBezTo>
                    <a:pt x="0" y="6751"/>
                    <a:pt x="11026" y="11204"/>
                    <a:pt x="11966" y="11275"/>
                  </a:cubicBezTo>
                  <a:cubicBezTo>
                    <a:pt x="11977" y="11276"/>
                    <a:pt x="11988" y="11277"/>
                    <a:pt x="11999" y="11277"/>
                  </a:cubicBezTo>
                  <a:cubicBezTo>
                    <a:pt x="12963" y="11277"/>
                    <a:pt x="15383" y="7739"/>
                    <a:pt x="15383" y="7739"/>
                  </a:cubicBezTo>
                  <a:lnTo>
                    <a:pt x="1662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54"/>
            <p:cNvSpPr/>
            <p:nvPr/>
          </p:nvSpPr>
          <p:spPr>
            <a:xfrm>
              <a:off x="7546143" y="2594362"/>
              <a:ext cx="355588" cy="1580832"/>
            </a:xfrm>
            <a:custGeom>
              <a:avLst/>
              <a:gdLst/>
              <a:ahLst/>
              <a:cxnLst/>
              <a:rect l="l" t="t" r="r" b="b"/>
              <a:pathLst>
                <a:path w="6776" h="30124" extrusionOk="0">
                  <a:moveTo>
                    <a:pt x="1" y="1"/>
                  </a:moveTo>
                  <a:cubicBezTo>
                    <a:pt x="1" y="2"/>
                    <a:pt x="1561" y="17218"/>
                    <a:pt x="4704" y="30124"/>
                  </a:cubicBezTo>
                  <a:lnTo>
                    <a:pt x="6775" y="30124"/>
                  </a:lnTo>
                  <a:cubicBezTo>
                    <a:pt x="6775" y="30124"/>
                    <a:pt x="5311" y="9883"/>
                    <a:pt x="5632" y="2644"/>
                  </a:cubicBez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54"/>
            <p:cNvSpPr/>
            <p:nvPr/>
          </p:nvSpPr>
          <p:spPr>
            <a:xfrm>
              <a:off x="7531135" y="2563767"/>
              <a:ext cx="667356" cy="222190"/>
            </a:xfrm>
            <a:custGeom>
              <a:avLst/>
              <a:gdLst/>
              <a:ahLst/>
              <a:cxnLst/>
              <a:rect l="l" t="t" r="r" b="b"/>
              <a:pathLst>
                <a:path w="12717" h="4234" extrusionOk="0">
                  <a:moveTo>
                    <a:pt x="1" y="1"/>
                  </a:moveTo>
                  <a:cubicBezTo>
                    <a:pt x="1" y="1"/>
                    <a:pt x="263" y="4001"/>
                    <a:pt x="6657" y="4227"/>
                  </a:cubicBezTo>
                  <a:cubicBezTo>
                    <a:pt x="6791" y="4232"/>
                    <a:pt x="6922" y="4234"/>
                    <a:pt x="7051" y="4234"/>
                  </a:cubicBezTo>
                  <a:cubicBezTo>
                    <a:pt x="12433" y="4234"/>
                    <a:pt x="12717" y="429"/>
                    <a:pt x="12717" y="429"/>
                  </a:cubicBez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54"/>
            <p:cNvSpPr/>
            <p:nvPr/>
          </p:nvSpPr>
          <p:spPr>
            <a:xfrm>
              <a:off x="7893549" y="2594991"/>
              <a:ext cx="302480" cy="1610849"/>
            </a:xfrm>
            <a:custGeom>
              <a:avLst/>
              <a:gdLst/>
              <a:ahLst/>
              <a:cxnLst/>
              <a:rect l="l" t="t" r="r" b="b"/>
              <a:pathLst>
                <a:path w="5764" h="30696" extrusionOk="0">
                  <a:moveTo>
                    <a:pt x="5763" y="1"/>
                  </a:moveTo>
                  <a:lnTo>
                    <a:pt x="1" y="2132"/>
                  </a:lnTo>
                  <a:cubicBezTo>
                    <a:pt x="1" y="2132"/>
                    <a:pt x="655" y="21444"/>
                    <a:pt x="1608" y="30695"/>
                  </a:cubicBezTo>
                  <a:lnTo>
                    <a:pt x="3715" y="30695"/>
                  </a:lnTo>
                  <a:cubicBezTo>
                    <a:pt x="3715" y="30695"/>
                    <a:pt x="5096" y="5109"/>
                    <a:pt x="57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54"/>
            <p:cNvSpPr/>
            <p:nvPr/>
          </p:nvSpPr>
          <p:spPr>
            <a:xfrm>
              <a:off x="7757945" y="2578776"/>
              <a:ext cx="107526" cy="150610"/>
            </a:xfrm>
            <a:custGeom>
              <a:avLst/>
              <a:gdLst/>
              <a:ahLst/>
              <a:cxnLst/>
              <a:rect l="l" t="t" r="r" b="b"/>
              <a:pathLst>
                <a:path w="2049" h="2870" extrusionOk="0">
                  <a:moveTo>
                    <a:pt x="120" y="0"/>
                  </a:moveTo>
                  <a:cubicBezTo>
                    <a:pt x="120" y="0"/>
                    <a:pt x="1" y="1239"/>
                    <a:pt x="953" y="2679"/>
                  </a:cubicBezTo>
                  <a:lnTo>
                    <a:pt x="2049" y="2870"/>
                  </a:lnTo>
                  <a:lnTo>
                    <a:pt x="1084" y="2501"/>
                  </a:lnTo>
                  <a:cubicBezTo>
                    <a:pt x="1084" y="2501"/>
                    <a:pt x="489" y="1929"/>
                    <a:pt x="513" y="60"/>
                  </a:cubicBezTo>
                  <a:lnTo>
                    <a:pt x="12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54"/>
            <p:cNvSpPr/>
            <p:nvPr/>
          </p:nvSpPr>
          <p:spPr>
            <a:xfrm>
              <a:off x="7526149" y="2363825"/>
              <a:ext cx="23825" cy="81917"/>
            </a:xfrm>
            <a:custGeom>
              <a:avLst/>
              <a:gdLst/>
              <a:ahLst/>
              <a:cxnLst/>
              <a:rect l="l" t="t" r="r" b="b"/>
              <a:pathLst>
                <a:path w="454" h="1561" extrusionOk="0">
                  <a:moveTo>
                    <a:pt x="453" y="1"/>
                  </a:moveTo>
                  <a:lnTo>
                    <a:pt x="1" y="179"/>
                  </a:lnTo>
                  <a:lnTo>
                    <a:pt x="1" y="1358"/>
                  </a:lnTo>
                  <a:lnTo>
                    <a:pt x="453" y="1560"/>
                  </a:lnTo>
                  <a:lnTo>
                    <a:pt x="453" y="1"/>
                  </a:lnTo>
                  <a:close/>
                </a:path>
              </a:pathLst>
            </a:custGeom>
            <a:solidFill>
              <a:srgbClr val="6D9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54"/>
            <p:cNvSpPr/>
            <p:nvPr/>
          </p:nvSpPr>
          <p:spPr>
            <a:xfrm>
              <a:off x="7545514" y="1535300"/>
              <a:ext cx="637392" cy="1068862"/>
            </a:xfrm>
            <a:custGeom>
              <a:avLst/>
              <a:gdLst/>
              <a:ahLst/>
              <a:cxnLst/>
              <a:rect l="l" t="t" r="r" b="b"/>
              <a:pathLst>
                <a:path w="12146" h="20368" extrusionOk="0">
                  <a:moveTo>
                    <a:pt x="5964" y="1"/>
                  </a:moveTo>
                  <a:cubicBezTo>
                    <a:pt x="5919" y="1"/>
                    <a:pt x="5894" y="1"/>
                    <a:pt x="5894" y="1"/>
                  </a:cubicBezTo>
                  <a:cubicBezTo>
                    <a:pt x="5894" y="1"/>
                    <a:pt x="2787" y="560"/>
                    <a:pt x="2406" y="1120"/>
                  </a:cubicBezTo>
                  <a:cubicBezTo>
                    <a:pt x="2037" y="1680"/>
                    <a:pt x="13" y="9669"/>
                    <a:pt x="1" y="19408"/>
                  </a:cubicBezTo>
                  <a:cubicBezTo>
                    <a:pt x="1" y="19408"/>
                    <a:pt x="2321" y="20367"/>
                    <a:pt x="6360" y="20367"/>
                  </a:cubicBezTo>
                  <a:cubicBezTo>
                    <a:pt x="8014" y="20367"/>
                    <a:pt x="9956" y="20206"/>
                    <a:pt x="12145" y="19753"/>
                  </a:cubicBezTo>
                  <a:cubicBezTo>
                    <a:pt x="12145" y="19753"/>
                    <a:pt x="10490" y="8347"/>
                    <a:pt x="10478" y="7026"/>
                  </a:cubicBezTo>
                  <a:cubicBezTo>
                    <a:pt x="10466" y="5704"/>
                    <a:pt x="10978" y="1453"/>
                    <a:pt x="10062" y="715"/>
                  </a:cubicBezTo>
                  <a:cubicBezTo>
                    <a:pt x="9214" y="30"/>
                    <a:pt x="6440" y="1"/>
                    <a:pt x="596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54"/>
            <p:cNvSpPr/>
            <p:nvPr/>
          </p:nvSpPr>
          <p:spPr>
            <a:xfrm>
              <a:off x="7433683" y="1171050"/>
              <a:ext cx="150033" cy="136284"/>
            </a:xfrm>
            <a:custGeom>
              <a:avLst/>
              <a:gdLst/>
              <a:ahLst/>
              <a:cxnLst/>
              <a:rect l="l" t="t" r="r" b="b"/>
              <a:pathLst>
                <a:path w="2859" h="2597" extrusionOk="0">
                  <a:moveTo>
                    <a:pt x="1437" y="0"/>
                  </a:moveTo>
                  <a:cubicBezTo>
                    <a:pt x="1336" y="0"/>
                    <a:pt x="1234" y="12"/>
                    <a:pt x="1132" y="36"/>
                  </a:cubicBezTo>
                  <a:cubicBezTo>
                    <a:pt x="429" y="203"/>
                    <a:pt x="1" y="894"/>
                    <a:pt x="167" y="1596"/>
                  </a:cubicBezTo>
                  <a:cubicBezTo>
                    <a:pt x="310" y="2196"/>
                    <a:pt x="834" y="2596"/>
                    <a:pt x="1422" y="2596"/>
                  </a:cubicBezTo>
                  <a:cubicBezTo>
                    <a:pt x="1523" y="2596"/>
                    <a:pt x="1625" y="2585"/>
                    <a:pt x="1727" y="2560"/>
                  </a:cubicBezTo>
                  <a:cubicBezTo>
                    <a:pt x="2429" y="2406"/>
                    <a:pt x="2858" y="1703"/>
                    <a:pt x="2691" y="1001"/>
                  </a:cubicBezTo>
                  <a:cubicBezTo>
                    <a:pt x="2559" y="401"/>
                    <a:pt x="2027" y="0"/>
                    <a:pt x="1437"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54"/>
            <p:cNvSpPr/>
            <p:nvPr/>
          </p:nvSpPr>
          <p:spPr>
            <a:xfrm>
              <a:off x="7433683" y="1171050"/>
              <a:ext cx="150033" cy="136284"/>
            </a:xfrm>
            <a:custGeom>
              <a:avLst/>
              <a:gdLst/>
              <a:ahLst/>
              <a:cxnLst/>
              <a:rect l="l" t="t" r="r" b="b"/>
              <a:pathLst>
                <a:path w="2859" h="2597" extrusionOk="0">
                  <a:moveTo>
                    <a:pt x="1437" y="0"/>
                  </a:moveTo>
                  <a:cubicBezTo>
                    <a:pt x="1336" y="0"/>
                    <a:pt x="1234" y="12"/>
                    <a:pt x="1132" y="36"/>
                  </a:cubicBezTo>
                  <a:cubicBezTo>
                    <a:pt x="429" y="203"/>
                    <a:pt x="1" y="894"/>
                    <a:pt x="167" y="1596"/>
                  </a:cubicBezTo>
                  <a:cubicBezTo>
                    <a:pt x="310" y="2196"/>
                    <a:pt x="834" y="2596"/>
                    <a:pt x="1422" y="2596"/>
                  </a:cubicBezTo>
                  <a:cubicBezTo>
                    <a:pt x="1523" y="2596"/>
                    <a:pt x="1625" y="2585"/>
                    <a:pt x="1727" y="2560"/>
                  </a:cubicBezTo>
                  <a:cubicBezTo>
                    <a:pt x="2429" y="2406"/>
                    <a:pt x="2858" y="1703"/>
                    <a:pt x="2691" y="1001"/>
                  </a:cubicBezTo>
                  <a:cubicBezTo>
                    <a:pt x="2559" y="401"/>
                    <a:pt x="2027" y="0"/>
                    <a:pt x="1437" y="0"/>
                  </a:cubicBezTo>
                  <a:close/>
                </a:path>
              </a:pathLst>
            </a:custGeom>
            <a:solidFill>
              <a:srgbClr val="EAB7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54"/>
            <p:cNvSpPr/>
            <p:nvPr/>
          </p:nvSpPr>
          <p:spPr>
            <a:xfrm>
              <a:off x="7488680" y="1231294"/>
              <a:ext cx="59405" cy="41772"/>
            </a:xfrm>
            <a:custGeom>
              <a:avLst/>
              <a:gdLst/>
              <a:ahLst/>
              <a:cxnLst/>
              <a:rect l="l" t="t" r="r" b="b"/>
              <a:pathLst>
                <a:path w="1132" h="796" extrusionOk="0">
                  <a:moveTo>
                    <a:pt x="292" y="0"/>
                  </a:moveTo>
                  <a:cubicBezTo>
                    <a:pt x="248" y="0"/>
                    <a:pt x="202" y="3"/>
                    <a:pt x="155" y="7"/>
                  </a:cubicBezTo>
                  <a:cubicBezTo>
                    <a:pt x="155" y="7"/>
                    <a:pt x="0" y="436"/>
                    <a:pt x="322" y="698"/>
                  </a:cubicBezTo>
                  <a:cubicBezTo>
                    <a:pt x="405" y="766"/>
                    <a:pt x="492" y="795"/>
                    <a:pt x="576" y="795"/>
                  </a:cubicBezTo>
                  <a:cubicBezTo>
                    <a:pt x="832" y="795"/>
                    <a:pt x="1069" y="532"/>
                    <a:pt x="1131" y="281"/>
                  </a:cubicBezTo>
                  <a:cubicBezTo>
                    <a:pt x="1131" y="281"/>
                    <a:pt x="790" y="0"/>
                    <a:pt x="292" y="0"/>
                  </a:cubicBezTo>
                  <a:close/>
                </a:path>
              </a:pathLst>
            </a:custGeom>
            <a:solidFill>
              <a:srgbClr val="EAB7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54"/>
            <p:cNvSpPr/>
            <p:nvPr/>
          </p:nvSpPr>
          <p:spPr>
            <a:xfrm>
              <a:off x="7467426" y="1226676"/>
              <a:ext cx="81917" cy="21306"/>
            </a:xfrm>
            <a:custGeom>
              <a:avLst/>
              <a:gdLst/>
              <a:ahLst/>
              <a:cxnLst/>
              <a:rect l="l" t="t" r="r" b="b"/>
              <a:pathLst>
                <a:path w="1561" h="406" extrusionOk="0">
                  <a:moveTo>
                    <a:pt x="798" y="0"/>
                  </a:moveTo>
                  <a:cubicBezTo>
                    <a:pt x="655" y="0"/>
                    <a:pt x="501" y="12"/>
                    <a:pt x="370" y="60"/>
                  </a:cubicBezTo>
                  <a:cubicBezTo>
                    <a:pt x="310" y="72"/>
                    <a:pt x="239" y="119"/>
                    <a:pt x="179" y="155"/>
                  </a:cubicBezTo>
                  <a:cubicBezTo>
                    <a:pt x="120" y="179"/>
                    <a:pt x="60" y="226"/>
                    <a:pt x="1" y="274"/>
                  </a:cubicBezTo>
                  <a:cubicBezTo>
                    <a:pt x="72" y="250"/>
                    <a:pt x="132" y="226"/>
                    <a:pt x="203" y="203"/>
                  </a:cubicBezTo>
                  <a:cubicBezTo>
                    <a:pt x="262" y="191"/>
                    <a:pt x="322" y="167"/>
                    <a:pt x="405" y="167"/>
                  </a:cubicBezTo>
                  <a:cubicBezTo>
                    <a:pt x="496" y="159"/>
                    <a:pt x="586" y="145"/>
                    <a:pt x="676" y="145"/>
                  </a:cubicBezTo>
                  <a:cubicBezTo>
                    <a:pt x="717" y="145"/>
                    <a:pt x="758" y="148"/>
                    <a:pt x="798" y="155"/>
                  </a:cubicBezTo>
                  <a:cubicBezTo>
                    <a:pt x="941" y="155"/>
                    <a:pt x="1060" y="179"/>
                    <a:pt x="1191" y="226"/>
                  </a:cubicBezTo>
                  <a:cubicBezTo>
                    <a:pt x="1310" y="274"/>
                    <a:pt x="1441" y="334"/>
                    <a:pt x="1560" y="405"/>
                  </a:cubicBezTo>
                  <a:cubicBezTo>
                    <a:pt x="1489" y="286"/>
                    <a:pt x="1370" y="191"/>
                    <a:pt x="1215" y="119"/>
                  </a:cubicBezTo>
                  <a:cubicBezTo>
                    <a:pt x="1096" y="60"/>
                    <a:pt x="953" y="12"/>
                    <a:pt x="798" y="0"/>
                  </a:cubicBezTo>
                  <a:close/>
                </a:path>
              </a:pathLst>
            </a:custGeom>
            <a:solidFill>
              <a:srgbClr val="E286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54"/>
            <p:cNvSpPr/>
            <p:nvPr/>
          </p:nvSpPr>
          <p:spPr>
            <a:xfrm>
              <a:off x="7763613" y="1457843"/>
              <a:ext cx="140587" cy="228802"/>
            </a:xfrm>
            <a:custGeom>
              <a:avLst/>
              <a:gdLst/>
              <a:ahLst/>
              <a:cxnLst/>
              <a:rect l="l" t="t" r="r" b="b"/>
              <a:pathLst>
                <a:path w="2679" h="4360" extrusionOk="0">
                  <a:moveTo>
                    <a:pt x="2679" y="1"/>
                  </a:moveTo>
                  <a:lnTo>
                    <a:pt x="95" y="108"/>
                  </a:lnTo>
                  <a:lnTo>
                    <a:pt x="429" y="1858"/>
                  </a:lnTo>
                  <a:cubicBezTo>
                    <a:pt x="429" y="1858"/>
                    <a:pt x="0" y="3870"/>
                    <a:pt x="810" y="4287"/>
                  </a:cubicBezTo>
                  <a:cubicBezTo>
                    <a:pt x="903" y="4336"/>
                    <a:pt x="999" y="4359"/>
                    <a:pt x="1095" y="4359"/>
                  </a:cubicBezTo>
                  <a:cubicBezTo>
                    <a:pt x="1836" y="4359"/>
                    <a:pt x="2615" y="3002"/>
                    <a:pt x="2584" y="1822"/>
                  </a:cubicBezTo>
                  <a:lnTo>
                    <a:pt x="2679"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54"/>
            <p:cNvSpPr/>
            <p:nvPr/>
          </p:nvSpPr>
          <p:spPr>
            <a:xfrm>
              <a:off x="7767968" y="1457843"/>
              <a:ext cx="136232" cy="61923"/>
            </a:xfrm>
            <a:custGeom>
              <a:avLst/>
              <a:gdLst/>
              <a:ahLst/>
              <a:cxnLst/>
              <a:rect l="l" t="t" r="r" b="b"/>
              <a:pathLst>
                <a:path w="2596" h="1180" extrusionOk="0">
                  <a:moveTo>
                    <a:pt x="2596" y="1"/>
                  </a:moveTo>
                  <a:lnTo>
                    <a:pt x="0" y="96"/>
                  </a:lnTo>
                  <a:lnTo>
                    <a:pt x="215" y="1179"/>
                  </a:lnTo>
                  <a:cubicBezTo>
                    <a:pt x="1120" y="1132"/>
                    <a:pt x="1905" y="989"/>
                    <a:pt x="2548" y="715"/>
                  </a:cubicBezTo>
                  <a:lnTo>
                    <a:pt x="2596" y="1"/>
                  </a:ln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54"/>
            <p:cNvSpPr/>
            <p:nvPr/>
          </p:nvSpPr>
          <p:spPr>
            <a:xfrm>
              <a:off x="7508044" y="841749"/>
              <a:ext cx="579247" cy="646103"/>
            </a:xfrm>
            <a:custGeom>
              <a:avLst/>
              <a:gdLst/>
              <a:ahLst/>
              <a:cxnLst/>
              <a:rect l="l" t="t" r="r" b="b"/>
              <a:pathLst>
                <a:path w="11038" h="12312" extrusionOk="0">
                  <a:moveTo>
                    <a:pt x="5715" y="1"/>
                  </a:moveTo>
                  <a:cubicBezTo>
                    <a:pt x="1096" y="1"/>
                    <a:pt x="0" y="2501"/>
                    <a:pt x="0" y="6383"/>
                  </a:cubicBezTo>
                  <a:cubicBezTo>
                    <a:pt x="0" y="10288"/>
                    <a:pt x="1632" y="12312"/>
                    <a:pt x="5525" y="12312"/>
                  </a:cubicBezTo>
                  <a:cubicBezTo>
                    <a:pt x="9418" y="12312"/>
                    <a:pt x="11038" y="10538"/>
                    <a:pt x="11038" y="6657"/>
                  </a:cubicBezTo>
                  <a:cubicBezTo>
                    <a:pt x="11038" y="2763"/>
                    <a:pt x="10204" y="1"/>
                    <a:pt x="5715"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54"/>
            <p:cNvSpPr/>
            <p:nvPr/>
          </p:nvSpPr>
          <p:spPr>
            <a:xfrm>
              <a:off x="8041642" y="1174198"/>
              <a:ext cx="153759" cy="154966"/>
            </a:xfrm>
            <a:custGeom>
              <a:avLst/>
              <a:gdLst/>
              <a:ahLst/>
              <a:cxnLst/>
              <a:rect l="l" t="t" r="r" b="b"/>
              <a:pathLst>
                <a:path w="2930" h="2953" extrusionOk="0">
                  <a:moveTo>
                    <a:pt x="1465" y="0"/>
                  </a:moveTo>
                  <a:cubicBezTo>
                    <a:pt x="655" y="0"/>
                    <a:pt x="0" y="655"/>
                    <a:pt x="0" y="1476"/>
                  </a:cubicBezTo>
                  <a:cubicBezTo>
                    <a:pt x="0" y="2298"/>
                    <a:pt x="667" y="2953"/>
                    <a:pt x="1465" y="2953"/>
                  </a:cubicBezTo>
                  <a:cubicBezTo>
                    <a:pt x="2274" y="2953"/>
                    <a:pt x="2929" y="2286"/>
                    <a:pt x="2929" y="1476"/>
                  </a:cubicBezTo>
                  <a:cubicBezTo>
                    <a:pt x="2929" y="655"/>
                    <a:pt x="2274" y="0"/>
                    <a:pt x="1465"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54"/>
            <p:cNvSpPr/>
            <p:nvPr/>
          </p:nvSpPr>
          <p:spPr>
            <a:xfrm>
              <a:off x="8077274" y="1239796"/>
              <a:ext cx="67486" cy="52373"/>
            </a:xfrm>
            <a:custGeom>
              <a:avLst/>
              <a:gdLst/>
              <a:ahLst/>
              <a:cxnLst/>
              <a:rect l="l" t="t" r="r" b="b"/>
              <a:pathLst>
                <a:path w="1286" h="998" extrusionOk="0">
                  <a:moveTo>
                    <a:pt x="988" y="0"/>
                  </a:moveTo>
                  <a:cubicBezTo>
                    <a:pt x="357" y="84"/>
                    <a:pt x="0" y="572"/>
                    <a:pt x="0" y="572"/>
                  </a:cubicBezTo>
                  <a:cubicBezTo>
                    <a:pt x="110" y="800"/>
                    <a:pt x="377" y="998"/>
                    <a:pt x="632" y="998"/>
                  </a:cubicBezTo>
                  <a:cubicBezTo>
                    <a:pt x="761" y="998"/>
                    <a:pt x="888" y="946"/>
                    <a:pt x="988" y="822"/>
                  </a:cubicBezTo>
                  <a:cubicBezTo>
                    <a:pt x="1286" y="441"/>
                    <a:pt x="988" y="0"/>
                    <a:pt x="988"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54"/>
            <p:cNvSpPr/>
            <p:nvPr/>
          </p:nvSpPr>
          <p:spPr>
            <a:xfrm>
              <a:off x="8076015" y="1235860"/>
              <a:ext cx="88110" cy="36472"/>
            </a:xfrm>
            <a:custGeom>
              <a:avLst/>
              <a:gdLst/>
              <a:ahLst/>
              <a:cxnLst/>
              <a:rect l="l" t="t" r="r" b="b"/>
              <a:pathLst>
                <a:path w="1679" h="695" extrusionOk="0">
                  <a:moveTo>
                    <a:pt x="1130" y="1"/>
                  </a:moveTo>
                  <a:cubicBezTo>
                    <a:pt x="995" y="1"/>
                    <a:pt x="865" y="24"/>
                    <a:pt x="727" y="63"/>
                  </a:cubicBezTo>
                  <a:cubicBezTo>
                    <a:pt x="560" y="111"/>
                    <a:pt x="417" y="194"/>
                    <a:pt x="298" y="301"/>
                  </a:cubicBezTo>
                  <a:cubicBezTo>
                    <a:pt x="155" y="409"/>
                    <a:pt x="60" y="540"/>
                    <a:pt x="0" y="694"/>
                  </a:cubicBezTo>
                  <a:cubicBezTo>
                    <a:pt x="119" y="575"/>
                    <a:pt x="238" y="468"/>
                    <a:pt x="322" y="397"/>
                  </a:cubicBezTo>
                  <a:cubicBezTo>
                    <a:pt x="453" y="301"/>
                    <a:pt x="596" y="242"/>
                    <a:pt x="738" y="194"/>
                  </a:cubicBezTo>
                  <a:cubicBezTo>
                    <a:pt x="810" y="170"/>
                    <a:pt x="893" y="147"/>
                    <a:pt x="965" y="135"/>
                  </a:cubicBezTo>
                  <a:lnTo>
                    <a:pt x="1084" y="123"/>
                  </a:lnTo>
                  <a:lnTo>
                    <a:pt x="1441" y="123"/>
                  </a:lnTo>
                  <a:cubicBezTo>
                    <a:pt x="1512" y="123"/>
                    <a:pt x="1608" y="135"/>
                    <a:pt x="1679" y="135"/>
                  </a:cubicBezTo>
                  <a:lnTo>
                    <a:pt x="1453" y="51"/>
                  </a:lnTo>
                  <a:cubicBezTo>
                    <a:pt x="1381" y="40"/>
                    <a:pt x="1310" y="4"/>
                    <a:pt x="1215" y="4"/>
                  </a:cubicBezTo>
                  <a:cubicBezTo>
                    <a:pt x="1186" y="2"/>
                    <a:pt x="1158" y="1"/>
                    <a:pt x="1130" y="1"/>
                  </a:cubicBezTo>
                  <a:close/>
                </a:path>
              </a:pathLst>
            </a:custGeom>
            <a:solidFill>
              <a:srgbClr val="E286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54"/>
            <p:cNvSpPr/>
            <p:nvPr/>
          </p:nvSpPr>
          <p:spPr>
            <a:xfrm>
              <a:off x="7708616" y="1197184"/>
              <a:ext cx="33166" cy="39568"/>
            </a:xfrm>
            <a:custGeom>
              <a:avLst/>
              <a:gdLst/>
              <a:ahLst/>
              <a:cxnLst/>
              <a:rect l="l" t="t" r="r" b="b"/>
              <a:pathLst>
                <a:path w="632" h="754" extrusionOk="0">
                  <a:moveTo>
                    <a:pt x="328" y="0"/>
                  </a:moveTo>
                  <a:cubicBezTo>
                    <a:pt x="318" y="0"/>
                    <a:pt x="308" y="1"/>
                    <a:pt x="298" y="3"/>
                  </a:cubicBezTo>
                  <a:cubicBezTo>
                    <a:pt x="131" y="3"/>
                    <a:pt x="0" y="181"/>
                    <a:pt x="0" y="384"/>
                  </a:cubicBezTo>
                  <a:cubicBezTo>
                    <a:pt x="0" y="591"/>
                    <a:pt x="145" y="753"/>
                    <a:pt x="294" y="753"/>
                  </a:cubicBezTo>
                  <a:cubicBezTo>
                    <a:pt x="299" y="753"/>
                    <a:pt x="305" y="753"/>
                    <a:pt x="310" y="753"/>
                  </a:cubicBezTo>
                  <a:cubicBezTo>
                    <a:pt x="477" y="753"/>
                    <a:pt x="631" y="574"/>
                    <a:pt x="608" y="372"/>
                  </a:cubicBezTo>
                  <a:cubicBezTo>
                    <a:pt x="608" y="170"/>
                    <a:pt x="481" y="0"/>
                    <a:pt x="3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54"/>
            <p:cNvSpPr/>
            <p:nvPr/>
          </p:nvSpPr>
          <p:spPr>
            <a:xfrm>
              <a:off x="7721735" y="1200175"/>
              <a:ext cx="14431" cy="13382"/>
            </a:xfrm>
            <a:custGeom>
              <a:avLst/>
              <a:gdLst/>
              <a:ahLst/>
              <a:cxnLst/>
              <a:rect l="l" t="t" r="r" b="b"/>
              <a:pathLst>
                <a:path w="275" h="255" extrusionOk="0">
                  <a:moveTo>
                    <a:pt x="100" y="0"/>
                  </a:moveTo>
                  <a:cubicBezTo>
                    <a:pt x="81" y="0"/>
                    <a:pt x="63" y="6"/>
                    <a:pt x="48" y="17"/>
                  </a:cubicBezTo>
                  <a:cubicBezTo>
                    <a:pt x="0" y="65"/>
                    <a:pt x="12" y="136"/>
                    <a:pt x="60" y="196"/>
                  </a:cubicBezTo>
                  <a:cubicBezTo>
                    <a:pt x="92" y="236"/>
                    <a:pt x="136" y="255"/>
                    <a:pt x="176" y="255"/>
                  </a:cubicBezTo>
                  <a:cubicBezTo>
                    <a:pt x="194" y="255"/>
                    <a:pt x="212" y="251"/>
                    <a:pt x="227" y="243"/>
                  </a:cubicBezTo>
                  <a:cubicBezTo>
                    <a:pt x="274" y="196"/>
                    <a:pt x="262" y="124"/>
                    <a:pt x="215" y="65"/>
                  </a:cubicBezTo>
                  <a:cubicBezTo>
                    <a:pt x="182" y="24"/>
                    <a:pt x="139" y="0"/>
                    <a:pt x="100" y="0"/>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54"/>
            <p:cNvSpPr/>
            <p:nvPr/>
          </p:nvSpPr>
          <p:spPr>
            <a:xfrm>
              <a:off x="7715490" y="1171259"/>
              <a:ext cx="42507" cy="17370"/>
            </a:xfrm>
            <a:custGeom>
              <a:avLst/>
              <a:gdLst/>
              <a:ahLst/>
              <a:cxnLst/>
              <a:rect l="l" t="t" r="r" b="b"/>
              <a:pathLst>
                <a:path w="810" h="331" extrusionOk="0">
                  <a:moveTo>
                    <a:pt x="295" y="0"/>
                  </a:moveTo>
                  <a:cubicBezTo>
                    <a:pt x="211" y="0"/>
                    <a:pt x="113" y="13"/>
                    <a:pt x="0" y="44"/>
                  </a:cubicBezTo>
                  <a:cubicBezTo>
                    <a:pt x="0" y="44"/>
                    <a:pt x="74" y="28"/>
                    <a:pt x="180" y="28"/>
                  </a:cubicBezTo>
                  <a:cubicBezTo>
                    <a:pt x="361" y="28"/>
                    <a:pt x="637" y="75"/>
                    <a:pt x="809" y="329"/>
                  </a:cubicBezTo>
                  <a:lnTo>
                    <a:pt x="809" y="329"/>
                  </a:lnTo>
                  <a:cubicBezTo>
                    <a:pt x="801" y="308"/>
                    <a:pt x="706" y="0"/>
                    <a:pt x="295" y="0"/>
                  </a:cubicBezTo>
                  <a:close/>
                  <a:moveTo>
                    <a:pt x="809" y="329"/>
                  </a:moveTo>
                  <a:lnTo>
                    <a:pt x="809" y="329"/>
                  </a:lnTo>
                  <a:cubicBezTo>
                    <a:pt x="810" y="330"/>
                    <a:pt x="810" y="330"/>
                    <a:pt x="810" y="330"/>
                  </a:cubicBezTo>
                  <a:cubicBezTo>
                    <a:pt x="810" y="330"/>
                    <a:pt x="810" y="330"/>
                    <a:pt x="810" y="330"/>
                  </a:cubicBezTo>
                  <a:cubicBezTo>
                    <a:pt x="810" y="330"/>
                    <a:pt x="810" y="329"/>
                    <a:pt x="809" y="329"/>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54"/>
            <p:cNvSpPr/>
            <p:nvPr/>
          </p:nvSpPr>
          <p:spPr>
            <a:xfrm>
              <a:off x="7691508" y="1093487"/>
              <a:ext cx="100862" cy="63393"/>
            </a:xfrm>
            <a:custGeom>
              <a:avLst/>
              <a:gdLst/>
              <a:ahLst/>
              <a:cxnLst/>
              <a:rect l="l" t="t" r="r" b="b"/>
              <a:pathLst>
                <a:path w="1922" h="1208" extrusionOk="0">
                  <a:moveTo>
                    <a:pt x="871" y="1"/>
                  </a:moveTo>
                  <a:cubicBezTo>
                    <a:pt x="490" y="1"/>
                    <a:pt x="161" y="213"/>
                    <a:pt x="64" y="550"/>
                  </a:cubicBezTo>
                  <a:cubicBezTo>
                    <a:pt x="1" y="798"/>
                    <a:pt x="143" y="814"/>
                    <a:pt x="372" y="814"/>
                  </a:cubicBezTo>
                  <a:cubicBezTo>
                    <a:pt x="406" y="814"/>
                    <a:pt x="443" y="814"/>
                    <a:pt x="481" y="814"/>
                  </a:cubicBezTo>
                  <a:cubicBezTo>
                    <a:pt x="615" y="814"/>
                    <a:pt x="768" y="818"/>
                    <a:pt x="922" y="859"/>
                  </a:cubicBezTo>
                  <a:cubicBezTo>
                    <a:pt x="1256" y="951"/>
                    <a:pt x="1503" y="1208"/>
                    <a:pt x="1661" y="1208"/>
                  </a:cubicBezTo>
                  <a:cubicBezTo>
                    <a:pt x="1728" y="1208"/>
                    <a:pt x="1779" y="1162"/>
                    <a:pt x="1815" y="1038"/>
                  </a:cubicBezTo>
                  <a:cubicBezTo>
                    <a:pt x="1922" y="621"/>
                    <a:pt x="1624" y="193"/>
                    <a:pt x="1148" y="38"/>
                  </a:cubicBezTo>
                  <a:cubicBezTo>
                    <a:pt x="1054" y="13"/>
                    <a:pt x="961" y="1"/>
                    <a:pt x="8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54"/>
            <p:cNvSpPr/>
            <p:nvPr/>
          </p:nvSpPr>
          <p:spPr>
            <a:xfrm>
              <a:off x="7568027" y="1197184"/>
              <a:ext cx="33796" cy="39568"/>
            </a:xfrm>
            <a:custGeom>
              <a:avLst/>
              <a:gdLst/>
              <a:ahLst/>
              <a:cxnLst/>
              <a:rect l="l" t="t" r="r" b="b"/>
              <a:pathLst>
                <a:path w="644" h="754" extrusionOk="0">
                  <a:moveTo>
                    <a:pt x="340" y="0"/>
                  </a:moveTo>
                  <a:cubicBezTo>
                    <a:pt x="330" y="0"/>
                    <a:pt x="320" y="1"/>
                    <a:pt x="310" y="3"/>
                  </a:cubicBezTo>
                  <a:cubicBezTo>
                    <a:pt x="131" y="3"/>
                    <a:pt x="0" y="157"/>
                    <a:pt x="12" y="384"/>
                  </a:cubicBezTo>
                  <a:cubicBezTo>
                    <a:pt x="12" y="591"/>
                    <a:pt x="157" y="753"/>
                    <a:pt x="317" y="753"/>
                  </a:cubicBezTo>
                  <a:cubicBezTo>
                    <a:pt x="323" y="753"/>
                    <a:pt x="328" y="753"/>
                    <a:pt x="334" y="753"/>
                  </a:cubicBezTo>
                  <a:cubicBezTo>
                    <a:pt x="489" y="753"/>
                    <a:pt x="643" y="574"/>
                    <a:pt x="631" y="372"/>
                  </a:cubicBezTo>
                  <a:cubicBezTo>
                    <a:pt x="631" y="170"/>
                    <a:pt x="495" y="0"/>
                    <a:pt x="3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54"/>
            <p:cNvSpPr/>
            <p:nvPr/>
          </p:nvSpPr>
          <p:spPr>
            <a:xfrm>
              <a:off x="7582406" y="1199388"/>
              <a:ext cx="13802" cy="13382"/>
            </a:xfrm>
            <a:custGeom>
              <a:avLst/>
              <a:gdLst/>
              <a:ahLst/>
              <a:cxnLst/>
              <a:rect l="l" t="t" r="r" b="b"/>
              <a:pathLst>
                <a:path w="263" h="255" extrusionOk="0">
                  <a:moveTo>
                    <a:pt x="97" y="0"/>
                  </a:moveTo>
                  <a:cubicBezTo>
                    <a:pt x="75" y="0"/>
                    <a:pt x="54" y="7"/>
                    <a:pt x="36" y="20"/>
                  </a:cubicBezTo>
                  <a:cubicBezTo>
                    <a:pt x="0" y="56"/>
                    <a:pt x="12" y="139"/>
                    <a:pt x="60" y="199"/>
                  </a:cubicBezTo>
                  <a:cubicBezTo>
                    <a:pt x="82" y="236"/>
                    <a:pt x="123" y="255"/>
                    <a:pt x="159" y="255"/>
                  </a:cubicBezTo>
                  <a:cubicBezTo>
                    <a:pt x="181" y="255"/>
                    <a:pt x="201" y="248"/>
                    <a:pt x="215" y="234"/>
                  </a:cubicBezTo>
                  <a:cubicBezTo>
                    <a:pt x="262" y="199"/>
                    <a:pt x="250" y="115"/>
                    <a:pt x="203" y="56"/>
                  </a:cubicBezTo>
                  <a:cubicBezTo>
                    <a:pt x="173" y="19"/>
                    <a:pt x="134" y="0"/>
                    <a:pt x="97" y="0"/>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54"/>
            <p:cNvSpPr/>
            <p:nvPr/>
          </p:nvSpPr>
          <p:spPr>
            <a:xfrm>
              <a:off x="7559263" y="1170997"/>
              <a:ext cx="42559" cy="17580"/>
            </a:xfrm>
            <a:custGeom>
              <a:avLst/>
              <a:gdLst/>
              <a:ahLst/>
              <a:cxnLst/>
              <a:rect l="l" t="t" r="r" b="b"/>
              <a:pathLst>
                <a:path w="811" h="335" extrusionOk="0">
                  <a:moveTo>
                    <a:pt x="503" y="0"/>
                  </a:moveTo>
                  <a:cubicBezTo>
                    <a:pt x="82" y="0"/>
                    <a:pt x="1" y="335"/>
                    <a:pt x="1" y="335"/>
                  </a:cubicBezTo>
                  <a:cubicBezTo>
                    <a:pt x="173" y="80"/>
                    <a:pt x="449" y="33"/>
                    <a:pt x="630" y="33"/>
                  </a:cubicBezTo>
                  <a:cubicBezTo>
                    <a:pt x="737" y="33"/>
                    <a:pt x="810" y="49"/>
                    <a:pt x="810" y="49"/>
                  </a:cubicBezTo>
                  <a:cubicBezTo>
                    <a:pt x="692" y="14"/>
                    <a:pt x="590" y="0"/>
                    <a:pt x="503"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54"/>
            <p:cNvSpPr/>
            <p:nvPr/>
          </p:nvSpPr>
          <p:spPr>
            <a:xfrm>
              <a:off x="7530557" y="1099050"/>
              <a:ext cx="103748" cy="63498"/>
            </a:xfrm>
            <a:custGeom>
              <a:avLst/>
              <a:gdLst/>
              <a:ahLst/>
              <a:cxnLst/>
              <a:rect l="l" t="t" r="r" b="b"/>
              <a:pathLst>
                <a:path w="1977" h="1210" extrusionOk="0">
                  <a:moveTo>
                    <a:pt x="1077" y="1"/>
                  </a:moveTo>
                  <a:cubicBezTo>
                    <a:pt x="983" y="1"/>
                    <a:pt x="885" y="13"/>
                    <a:pt x="786" y="39"/>
                  </a:cubicBezTo>
                  <a:cubicBezTo>
                    <a:pt x="310" y="182"/>
                    <a:pt x="0" y="634"/>
                    <a:pt x="119" y="1039"/>
                  </a:cubicBezTo>
                  <a:cubicBezTo>
                    <a:pt x="151" y="1163"/>
                    <a:pt x="201" y="1209"/>
                    <a:pt x="268" y="1209"/>
                  </a:cubicBezTo>
                  <a:cubicBezTo>
                    <a:pt x="425" y="1209"/>
                    <a:pt x="678" y="953"/>
                    <a:pt x="1012" y="861"/>
                  </a:cubicBezTo>
                  <a:cubicBezTo>
                    <a:pt x="1500" y="718"/>
                    <a:pt x="1977" y="956"/>
                    <a:pt x="1881" y="539"/>
                  </a:cubicBezTo>
                  <a:cubicBezTo>
                    <a:pt x="1786" y="205"/>
                    <a:pt x="1460" y="1"/>
                    <a:pt x="10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54"/>
            <p:cNvSpPr/>
            <p:nvPr/>
          </p:nvSpPr>
          <p:spPr>
            <a:xfrm>
              <a:off x="7553228" y="1107971"/>
              <a:ext cx="119806" cy="181257"/>
            </a:xfrm>
            <a:custGeom>
              <a:avLst/>
              <a:gdLst/>
              <a:ahLst/>
              <a:cxnLst/>
              <a:rect l="l" t="t" r="r" b="b"/>
              <a:pathLst>
                <a:path w="2283" h="3454" extrusionOk="0">
                  <a:moveTo>
                    <a:pt x="1830" y="0"/>
                  </a:moveTo>
                  <a:cubicBezTo>
                    <a:pt x="1830" y="0"/>
                    <a:pt x="1687" y="1941"/>
                    <a:pt x="1366" y="2322"/>
                  </a:cubicBezTo>
                  <a:cubicBezTo>
                    <a:pt x="1310" y="2390"/>
                    <a:pt x="1253" y="2417"/>
                    <a:pt x="1194" y="2417"/>
                  </a:cubicBezTo>
                  <a:cubicBezTo>
                    <a:pt x="980" y="2417"/>
                    <a:pt x="746" y="2056"/>
                    <a:pt x="500" y="2056"/>
                  </a:cubicBezTo>
                  <a:cubicBezTo>
                    <a:pt x="440" y="2056"/>
                    <a:pt x="380" y="2078"/>
                    <a:pt x="318" y="2131"/>
                  </a:cubicBezTo>
                  <a:cubicBezTo>
                    <a:pt x="0" y="2391"/>
                    <a:pt x="454" y="3453"/>
                    <a:pt x="1331" y="3453"/>
                  </a:cubicBezTo>
                  <a:cubicBezTo>
                    <a:pt x="1539" y="3453"/>
                    <a:pt x="1770" y="3394"/>
                    <a:pt x="2021" y="3250"/>
                  </a:cubicBezTo>
                  <a:cubicBezTo>
                    <a:pt x="2021" y="3227"/>
                    <a:pt x="2283" y="179"/>
                    <a:pt x="1830"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54"/>
            <p:cNvSpPr/>
            <p:nvPr/>
          </p:nvSpPr>
          <p:spPr>
            <a:xfrm>
              <a:off x="7559263" y="1107971"/>
              <a:ext cx="100022" cy="183724"/>
            </a:xfrm>
            <a:custGeom>
              <a:avLst/>
              <a:gdLst/>
              <a:ahLst/>
              <a:cxnLst/>
              <a:rect l="l" t="t" r="r" b="b"/>
              <a:pathLst>
                <a:path w="1906" h="3501" extrusionOk="0">
                  <a:moveTo>
                    <a:pt x="1715" y="0"/>
                  </a:moveTo>
                  <a:cubicBezTo>
                    <a:pt x="1668" y="250"/>
                    <a:pt x="1644" y="524"/>
                    <a:pt x="1596" y="786"/>
                  </a:cubicBezTo>
                  <a:cubicBezTo>
                    <a:pt x="1549" y="1060"/>
                    <a:pt x="1513" y="1310"/>
                    <a:pt x="1453" y="1560"/>
                  </a:cubicBezTo>
                  <a:cubicBezTo>
                    <a:pt x="1418" y="1679"/>
                    <a:pt x="1370" y="1810"/>
                    <a:pt x="1346" y="1929"/>
                  </a:cubicBezTo>
                  <a:cubicBezTo>
                    <a:pt x="1299" y="2048"/>
                    <a:pt x="1275" y="2191"/>
                    <a:pt x="1191" y="2274"/>
                  </a:cubicBezTo>
                  <a:cubicBezTo>
                    <a:pt x="1151" y="2327"/>
                    <a:pt x="1112" y="2351"/>
                    <a:pt x="1065" y="2351"/>
                  </a:cubicBezTo>
                  <a:cubicBezTo>
                    <a:pt x="1029" y="2351"/>
                    <a:pt x="989" y="2336"/>
                    <a:pt x="941" y="2310"/>
                  </a:cubicBezTo>
                  <a:cubicBezTo>
                    <a:pt x="834" y="2250"/>
                    <a:pt x="751" y="2155"/>
                    <a:pt x="632" y="2084"/>
                  </a:cubicBezTo>
                  <a:cubicBezTo>
                    <a:pt x="572" y="2036"/>
                    <a:pt x="501" y="2012"/>
                    <a:pt x="417" y="1988"/>
                  </a:cubicBezTo>
                  <a:cubicBezTo>
                    <a:pt x="334" y="1988"/>
                    <a:pt x="239" y="2012"/>
                    <a:pt x="179" y="2048"/>
                  </a:cubicBezTo>
                  <a:cubicBezTo>
                    <a:pt x="108" y="2096"/>
                    <a:pt x="48" y="2167"/>
                    <a:pt x="36" y="2250"/>
                  </a:cubicBezTo>
                  <a:cubicBezTo>
                    <a:pt x="25" y="2322"/>
                    <a:pt x="1" y="2393"/>
                    <a:pt x="25" y="2465"/>
                  </a:cubicBezTo>
                  <a:cubicBezTo>
                    <a:pt x="48" y="2750"/>
                    <a:pt x="203" y="2988"/>
                    <a:pt x="406" y="3179"/>
                  </a:cubicBezTo>
                  <a:cubicBezTo>
                    <a:pt x="620" y="3381"/>
                    <a:pt x="882" y="3500"/>
                    <a:pt x="1156" y="3500"/>
                  </a:cubicBezTo>
                  <a:cubicBezTo>
                    <a:pt x="1430" y="3500"/>
                    <a:pt x="1691" y="3405"/>
                    <a:pt x="1906" y="3262"/>
                  </a:cubicBezTo>
                  <a:lnTo>
                    <a:pt x="1906" y="3262"/>
                  </a:lnTo>
                  <a:cubicBezTo>
                    <a:pt x="1787" y="3322"/>
                    <a:pt x="1656" y="3358"/>
                    <a:pt x="1537" y="3393"/>
                  </a:cubicBezTo>
                  <a:cubicBezTo>
                    <a:pt x="1444" y="3410"/>
                    <a:pt x="1351" y="3427"/>
                    <a:pt x="1263" y="3427"/>
                  </a:cubicBezTo>
                  <a:cubicBezTo>
                    <a:pt x="1226" y="3427"/>
                    <a:pt x="1191" y="3424"/>
                    <a:pt x="1156" y="3417"/>
                  </a:cubicBezTo>
                  <a:cubicBezTo>
                    <a:pt x="894" y="3405"/>
                    <a:pt x="656" y="3286"/>
                    <a:pt x="477" y="3108"/>
                  </a:cubicBezTo>
                  <a:cubicBezTo>
                    <a:pt x="298" y="2929"/>
                    <a:pt x="179" y="2691"/>
                    <a:pt x="156" y="2453"/>
                  </a:cubicBezTo>
                  <a:cubicBezTo>
                    <a:pt x="121" y="2272"/>
                    <a:pt x="229" y="2136"/>
                    <a:pt x="368" y="2136"/>
                  </a:cubicBezTo>
                  <a:cubicBezTo>
                    <a:pt x="422" y="2136"/>
                    <a:pt x="480" y="2156"/>
                    <a:pt x="537" y="2203"/>
                  </a:cubicBezTo>
                  <a:cubicBezTo>
                    <a:pt x="644" y="2262"/>
                    <a:pt x="751" y="2346"/>
                    <a:pt x="870" y="2429"/>
                  </a:cubicBezTo>
                  <a:cubicBezTo>
                    <a:pt x="934" y="2450"/>
                    <a:pt x="997" y="2490"/>
                    <a:pt x="1078" y="2490"/>
                  </a:cubicBezTo>
                  <a:cubicBezTo>
                    <a:pt x="1088" y="2490"/>
                    <a:pt x="1098" y="2490"/>
                    <a:pt x="1108" y="2488"/>
                  </a:cubicBezTo>
                  <a:cubicBezTo>
                    <a:pt x="1156" y="2488"/>
                    <a:pt x="1179" y="2453"/>
                    <a:pt x="1227" y="2441"/>
                  </a:cubicBezTo>
                  <a:cubicBezTo>
                    <a:pt x="1251" y="2405"/>
                    <a:pt x="1299" y="2381"/>
                    <a:pt x="1310" y="2346"/>
                  </a:cubicBezTo>
                  <a:cubicBezTo>
                    <a:pt x="1406" y="2215"/>
                    <a:pt x="1430" y="2096"/>
                    <a:pt x="1477" y="1965"/>
                  </a:cubicBezTo>
                  <a:cubicBezTo>
                    <a:pt x="1525" y="1845"/>
                    <a:pt x="1537" y="1715"/>
                    <a:pt x="1572" y="1572"/>
                  </a:cubicBezTo>
                  <a:cubicBezTo>
                    <a:pt x="1656" y="1060"/>
                    <a:pt x="1703" y="524"/>
                    <a:pt x="1715" y="0"/>
                  </a:cubicBezTo>
                  <a:close/>
                </a:path>
              </a:pathLst>
            </a:custGeom>
            <a:solidFill>
              <a:srgbClr val="E286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54"/>
            <p:cNvSpPr/>
            <p:nvPr/>
          </p:nvSpPr>
          <p:spPr>
            <a:xfrm>
              <a:off x="7607385" y="1280414"/>
              <a:ext cx="46915" cy="26921"/>
            </a:xfrm>
            <a:custGeom>
              <a:avLst/>
              <a:gdLst/>
              <a:ahLst/>
              <a:cxnLst/>
              <a:rect l="l" t="t" r="r" b="b"/>
              <a:pathLst>
                <a:path w="894" h="513" extrusionOk="0">
                  <a:moveTo>
                    <a:pt x="894" y="0"/>
                  </a:moveTo>
                  <a:cubicBezTo>
                    <a:pt x="893" y="0"/>
                    <a:pt x="593" y="171"/>
                    <a:pt x="287" y="171"/>
                  </a:cubicBezTo>
                  <a:cubicBezTo>
                    <a:pt x="189" y="171"/>
                    <a:pt x="90" y="153"/>
                    <a:pt x="1" y="107"/>
                  </a:cubicBezTo>
                  <a:lnTo>
                    <a:pt x="1" y="107"/>
                  </a:lnTo>
                  <a:cubicBezTo>
                    <a:pt x="1" y="107"/>
                    <a:pt x="143" y="512"/>
                    <a:pt x="393" y="512"/>
                  </a:cubicBezTo>
                  <a:cubicBezTo>
                    <a:pt x="643" y="512"/>
                    <a:pt x="858" y="274"/>
                    <a:pt x="894"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54"/>
            <p:cNvSpPr/>
            <p:nvPr/>
          </p:nvSpPr>
          <p:spPr>
            <a:xfrm>
              <a:off x="7841700" y="1239114"/>
              <a:ext cx="103748" cy="52582"/>
            </a:xfrm>
            <a:custGeom>
              <a:avLst/>
              <a:gdLst/>
              <a:ahLst/>
              <a:cxnLst/>
              <a:rect l="l" t="t" r="r" b="b"/>
              <a:pathLst>
                <a:path w="1977" h="1002" extrusionOk="0">
                  <a:moveTo>
                    <a:pt x="965" y="1"/>
                  </a:moveTo>
                  <a:cubicBezTo>
                    <a:pt x="450" y="1"/>
                    <a:pt x="24" y="188"/>
                    <a:pt x="12" y="466"/>
                  </a:cubicBezTo>
                  <a:cubicBezTo>
                    <a:pt x="0" y="728"/>
                    <a:pt x="429" y="990"/>
                    <a:pt x="965" y="1001"/>
                  </a:cubicBezTo>
                  <a:cubicBezTo>
                    <a:pt x="981" y="1002"/>
                    <a:pt x="996" y="1002"/>
                    <a:pt x="1012" y="1002"/>
                  </a:cubicBezTo>
                  <a:cubicBezTo>
                    <a:pt x="1526" y="1002"/>
                    <a:pt x="1942" y="814"/>
                    <a:pt x="1965" y="537"/>
                  </a:cubicBezTo>
                  <a:cubicBezTo>
                    <a:pt x="1977" y="251"/>
                    <a:pt x="1548" y="13"/>
                    <a:pt x="1012" y="1"/>
                  </a:cubicBezTo>
                  <a:cubicBezTo>
                    <a:pt x="997" y="1"/>
                    <a:pt x="981" y="1"/>
                    <a:pt x="965"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54"/>
            <p:cNvSpPr/>
            <p:nvPr/>
          </p:nvSpPr>
          <p:spPr>
            <a:xfrm>
              <a:off x="7660493" y="1302245"/>
              <a:ext cx="78139" cy="37102"/>
            </a:xfrm>
            <a:custGeom>
              <a:avLst/>
              <a:gdLst/>
              <a:ahLst/>
              <a:cxnLst/>
              <a:rect l="l" t="t" r="r" b="b"/>
              <a:pathLst>
                <a:path w="1489" h="707" extrusionOk="0">
                  <a:moveTo>
                    <a:pt x="1489" y="1"/>
                  </a:moveTo>
                  <a:lnTo>
                    <a:pt x="1489" y="1"/>
                  </a:lnTo>
                  <a:cubicBezTo>
                    <a:pt x="1286" y="215"/>
                    <a:pt x="1084" y="394"/>
                    <a:pt x="798" y="477"/>
                  </a:cubicBezTo>
                  <a:cubicBezTo>
                    <a:pt x="679" y="537"/>
                    <a:pt x="548" y="572"/>
                    <a:pt x="417" y="584"/>
                  </a:cubicBezTo>
                  <a:cubicBezTo>
                    <a:pt x="334" y="596"/>
                    <a:pt x="274" y="596"/>
                    <a:pt x="203" y="596"/>
                  </a:cubicBezTo>
                  <a:lnTo>
                    <a:pt x="1" y="596"/>
                  </a:lnTo>
                  <a:cubicBezTo>
                    <a:pt x="72" y="632"/>
                    <a:pt x="132" y="656"/>
                    <a:pt x="203" y="680"/>
                  </a:cubicBezTo>
                  <a:cubicBezTo>
                    <a:pt x="274" y="691"/>
                    <a:pt x="358" y="703"/>
                    <a:pt x="429" y="703"/>
                  </a:cubicBezTo>
                  <a:cubicBezTo>
                    <a:pt x="453" y="705"/>
                    <a:pt x="477" y="706"/>
                    <a:pt x="502" y="706"/>
                  </a:cubicBezTo>
                  <a:cubicBezTo>
                    <a:pt x="627" y="706"/>
                    <a:pt x="761" y="682"/>
                    <a:pt x="870" y="632"/>
                  </a:cubicBezTo>
                  <a:cubicBezTo>
                    <a:pt x="1013" y="572"/>
                    <a:pt x="1144" y="477"/>
                    <a:pt x="1251" y="382"/>
                  </a:cubicBezTo>
                  <a:cubicBezTo>
                    <a:pt x="1346" y="275"/>
                    <a:pt x="1441" y="144"/>
                    <a:pt x="1489" y="1"/>
                  </a:cubicBezTo>
                  <a:close/>
                </a:path>
              </a:pathLst>
            </a:custGeom>
            <a:solidFill>
              <a:srgbClr val="E286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54"/>
            <p:cNvSpPr/>
            <p:nvPr/>
          </p:nvSpPr>
          <p:spPr>
            <a:xfrm>
              <a:off x="7772954" y="1654058"/>
              <a:ext cx="135654" cy="77089"/>
            </a:xfrm>
            <a:custGeom>
              <a:avLst/>
              <a:gdLst/>
              <a:ahLst/>
              <a:cxnLst/>
              <a:rect l="l" t="t" r="r" b="b"/>
              <a:pathLst>
                <a:path w="2585" h="1469" extrusionOk="0">
                  <a:moveTo>
                    <a:pt x="2584" y="0"/>
                  </a:moveTo>
                  <a:cubicBezTo>
                    <a:pt x="2584" y="0"/>
                    <a:pt x="2584" y="1"/>
                    <a:pt x="2583" y="2"/>
                  </a:cubicBezTo>
                  <a:lnTo>
                    <a:pt x="2583" y="2"/>
                  </a:lnTo>
                  <a:cubicBezTo>
                    <a:pt x="2583" y="2"/>
                    <a:pt x="2584" y="1"/>
                    <a:pt x="2584" y="0"/>
                  </a:cubicBezTo>
                  <a:cubicBezTo>
                    <a:pt x="2584" y="0"/>
                    <a:pt x="2584" y="0"/>
                    <a:pt x="2584" y="0"/>
                  </a:cubicBezTo>
                  <a:close/>
                  <a:moveTo>
                    <a:pt x="2583" y="2"/>
                  </a:moveTo>
                  <a:cubicBezTo>
                    <a:pt x="1920" y="980"/>
                    <a:pt x="1373" y="1272"/>
                    <a:pt x="956" y="1272"/>
                  </a:cubicBezTo>
                  <a:cubicBezTo>
                    <a:pt x="334" y="1272"/>
                    <a:pt x="1" y="621"/>
                    <a:pt x="1" y="619"/>
                  </a:cubicBezTo>
                  <a:lnTo>
                    <a:pt x="1" y="619"/>
                  </a:lnTo>
                  <a:cubicBezTo>
                    <a:pt x="305" y="1244"/>
                    <a:pt x="641" y="1468"/>
                    <a:pt x="969" y="1468"/>
                  </a:cubicBezTo>
                  <a:cubicBezTo>
                    <a:pt x="1786" y="1468"/>
                    <a:pt x="2543" y="69"/>
                    <a:pt x="2583" y="2"/>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54"/>
            <p:cNvSpPr/>
            <p:nvPr/>
          </p:nvSpPr>
          <p:spPr>
            <a:xfrm>
              <a:off x="7365723" y="825481"/>
              <a:ext cx="764702" cy="404969"/>
            </a:xfrm>
            <a:custGeom>
              <a:avLst/>
              <a:gdLst/>
              <a:ahLst/>
              <a:cxnLst/>
              <a:rect l="l" t="t" r="r" b="b"/>
              <a:pathLst>
                <a:path w="14572" h="7717" extrusionOk="0">
                  <a:moveTo>
                    <a:pt x="9340" y="0"/>
                  </a:moveTo>
                  <a:cubicBezTo>
                    <a:pt x="6891" y="0"/>
                    <a:pt x="4260" y="942"/>
                    <a:pt x="4260" y="942"/>
                  </a:cubicBezTo>
                  <a:cubicBezTo>
                    <a:pt x="3840" y="770"/>
                    <a:pt x="3454" y="693"/>
                    <a:pt x="3105" y="693"/>
                  </a:cubicBezTo>
                  <a:cubicBezTo>
                    <a:pt x="606" y="693"/>
                    <a:pt x="1" y="4620"/>
                    <a:pt x="2236" y="5550"/>
                  </a:cubicBezTo>
                  <a:cubicBezTo>
                    <a:pt x="2643" y="5719"/>
                    <a:pt x="3083" y="5790"/>
                    <a:pt x="3534" y="5790"/>
                  </a:cubicBezTo>
                  <a:cubicBezTo>
                    <a:pt x="5904" y="5790"/>
                    <a:pt x="8594" y="3823"/>
                    <a:pt x="8594" y="3823"/>
                  </a:cubicBezTo>
                  <a:cubicBezTo>
                    <a:pt x="9080" y="5211"/>
                    <a:pt x="10264" y="5456"/>
                    <a:pt x="11039" y="5456"/>
                  </a:cubicBezTo>
                  <a:cubicBezTo>
                    <a:pt x="11461" y="5456"/>
                    <a:pt x="11761" y="5383"/>
                    <a:pt x="11761" y="5383"/>
                  </a:cubicBezTo>
                  <a:cubicBezTo>
                    <a:pt x="12309" y="7181"/>
                    <a:pt x="13726" y="7717"/>
                    <a:pt x="13726" y="7717"/>
                  </a:cubicBezTo>
                  <a:lnTo>
                    <a:pt x="13750" y="6764"/>
                  </a:lnTo>
                  <a:lnTo>
                    <a:pt x="13988" y="6705"/>
                  </a:lnTo>
                  <a:cubicBezTo>
                    <a:pt x="13988" y="6705"/>
                    <a:pt x="14309" y="2716"/>
                    <a:pt x="14107" y="2478"/>
                  </a:cubicBezTo>
                  <a:cubicBezTo>
                    <a:pt x="13916" y="2240"/>
                    <a:pt x="13333" y="2168"/>
                    <a:pt x="13333" y="2168"/>
                  </a:cubicBezTo>
                  <a:cubicBezTo>
                    <a:pt x="13333" y="2168"/>
                    <a:pt x="14571" y="2168"/>
                    <a:pt x="14226" y="1930"/>
                  </a:cubicBezTo>
                  <a:cubicBezTo>
                    <a:pt x="14102" y="1842"/>
                    <a:pt x="13920" y="1814"/>
                    <a:pt x="13739" y="1814"/>
                  </a:cubicBezTo>
                  <a:cubicBezTo>
                    <a:pt x="13433" y="1814"/>
                    <a:pt x="13130" y="1895"/>
                    <a:pt x="13130" y="1895"/>
                  </a:cubicBezTo>
                  <a:cubicBezTo>
                    <a:pt x="13130" y="1895"/>
                    <a:pt x="13809" y="1323"/>
                    <a:pt x="13535" y="1323"/>
                  </a:cubicBezTo>
                  <a:cubicBezTo>
                    <a:pt x="13249" y="1323"/>
                    <a:pt x="13083" y="1656"/>
                    <a:pt x="13083" y="1656"/>
                  </a:cubicBezTo>
                  <a:cubicBezTo>
                    <a:pt x="12404" y="387"/>
                    <a:pt x="10910" y="0"/>
                    <a:pt x="93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54"/>
            <p:cNvSpPr/>
            <p:nvPr/>
          </p:nvSpPr>
          <p:spPr>
            <a:xfrm>
              <a:off x="7899793" y="1520974"/>
              <a:ext cx="310614" cy="1101555"/>
            </a:xfrm>
            <a:custGeom>
              <a:avLst/>
              <a:gdLst/>
              <a:ahLst/>
              <a:cxnLst/>
              <a:rect l="l" t="t" r="r" b="b"/>
              <a:pathLst>
                <a:path w="5919" h="20991" extrusionOk="0">
                  <a:moveTo>
                    <a:pt x="24" y="0"/>
                  </a:moveTo>
                  <a:lnTo>
                    <a:pt x="1" y="286"/>
                  </a:lnTo>
                  <a:lnTo>
                    <a:pt x="1418" y="500"/>
                  </a:lnTo>
                  <a:cubicBezTo>
                    <a:pt x="1418" y="500"/>
                    <a:pt x="120" y="13061"/>
                    <a:pt x="858" y="20991"/>
                  </a:cubicBezTo>
                  <a:cubicBezTo>
                    <a:pt x="858" y="20991"/>
                    <a:pt x="867" y="20991"/>
                    <a:pt x="886" y="20991"/>
                  </a:cubicBezTo>
                  <a:cubicBezTo>
                    <a:pt x="1187" y="20991"/>
                    <a:pt x="3886" y="20970"/>
                    <a:pt x="5918" y="20229"/>
                  </a:cubicBezTo>
                  <a:lnTo>
                    <a:pt x="4108" y="7477"/>
                  </a:lnTo>
                  <a:cubicBezTo>
                    <a:pt x="4108" y="7477"/>
                    <a:pt x="4430" y="1179"/>
                    <a:pt x="3715" y="762"/>
                  </a:cubicBezTo>
                  <a:cubicBezTo>
                    <a:pt x="3001" y="345"/>
                    <a:pt x="24" y="0"/>
                    <a:pt x="2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54"/>
            <p:cNvSpPr/>
            <p:nvPr/>
          </p:nvSpPr>
          <p:spPr>
            <a:xfrm>
              <a:off x="7526149" y="1534671"/>
              <a:ext cx="258084" cy="1059731"/>
            </a:xfrm>
            <a:custGeom>
              <a:avLst/>
              <a:gdLst/>
              <a:ahLst/>
              <a:cxnLst/>
              <a:rect l="l" t="t" r="r" b="b"/>
              <a:pathLst>
                <a:path w="4918" h="20194" extrusionOk="0">
                  <a:moveTo>
                    <a:pt x="4870" y="1"/>
                  </a:moveTo>
                  <a:cubicBezTo>
                    <a:pt x="3942" y="191"/>
                    <a:pt x="2537" y="715"/>
                    <a:pt x="2537" y="715"/>
                  </a:cubicBezTo>
                  <a:cubicBezTo>
                    <a:pt x="870" y="2930"/>
                    <a:pt x="1" y="19527"/>
                    <a:pt x="1" y="19527"/>
                  </a:cubicBezTo>
                  <a:cubicBezTo>
                    <a:pt x="394" y="19884"/>
                    <a:pt x="1989" y="20194"/>
                    <a:pt x="1989" y="20194"/>
                  </a:cubicBezTo>
                  <a:cubicBezTo>
                    <a:pt x="2180" y="9050"/>
                    <a:pt x="4049" y="549"/>
                    <a:pt x="4049" y="549"/>
                  </a:cubicBezTo>
                  <a:lnTo>
                    <a:pt x="4918" y="299"/>
                  </a:lnTo>
                  <a:lnTo>
                    <a:pt x="48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54"/>
            <p:cNvSpPr/>
            <p:nvPr/>
          </p:nvSpPr>
          <p:spPr>
            <a:xfrm>
              <a:off x="7626120" y="1535300"/>
              <a:ext cx="158115" cy="568646"/>
            </a:xfrm>
            <a:custGeom>
              <a:avLst/>
              <a:gdLst/>
              <a:ahLst/>
              <a:cxnLst/>
              <a:rect l="l" t="t" r="r" b="b"/>
              <a:pathLst>
                <a:path w="3013" h="10836" extrusionOk="0">
                  <a:moveTo>
                    <a:pt x="2953" y="1"/>
                  </a:moveTo>
                  <a:cubicBezTo>
                    <a:pt x="2465" y="84"/>
                    <a:pt x="1846" y="287"/>
                    <a:pt x="1370" y="441"/>
                  </a:cubicBezTo>
                  <a:cubicBezTo>
                    <a:pt x="1370" y="441"/>
                    <a:pt x="572" y="1608"/>
                    <a:pt x="215" y="3597"/>
                  </a:cubicBezTo>
                  <a:lnTo>
                    <a:pt x="989" y="4049"/>
                  </a:lnTo>
                  <a:lnTo>
                    <a:pt x="13" y="4168"/>
                  </a:lnTo>
                  <a:cubicBezTo>
                    <a:pt x="13" y="4168"/>
                    <a:pt x="1" y="9038"/>
                    <a:pt x="620" y="10836"/>
                  </a:cubicBezTo>
                  <a:cubicBezTo>
                    <a:pt x="1227" y="4632"/>
                    <a:pt x="2120" y="537"/>
                    <a:pt x="2120" y="537"/>
                  </a:cubicBezTo>
                  <a:lnTo>
                    <a:pt x="3013" y="287"/>
                  </a:lnTo>
                  <a:lnTo>
                    <a:pt x="29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54"/>
            <p:cNvSpPr/>
            <p:nvPr/>
          </p:nvSpPr>
          <p:spPr>
            <a:xfrm>
              <a:off x="7899793" y="1520344"/>
              <a:ext cx="155648" cy="717315"/>
            </a:xfrm>
            <a:custGeom>
              <a:avLst/>
              <a:gdLst/>
              <a:ahLst/>
              <a:cxnLst/>
              <a:rect l="l" t="t" r="r" b="b"/>
              <a:pathLst>
                <a:path w="2966" h="13669" extrusionOk="0">
                  <a:moveTo>
                    <a:pt x="24" y="0"/>
                  </a:moveTo>
                  <a:lnTo>
                    <a:pt x="1" y="298"/>
                  </a:lnTo>
                  <a:lnTo>
                    <a:pt x="1418" y="512"/>
                  </a:lnTo>
                  <a:cubicBezTo>
                    <a:pt x="1418" y="512"/>
                    <a:pt x="751" y="7061"/>
                    <a:pt x="644" y="13668"/>
                  </a:cubicBezTo>
                  <a:cubicBezTo>
                    <a:pt x="2882" y="9418"/>
                    <a:pt x="2965" y="5334"/>
                    <a:pt x="2965" y="5334"/>
                  </a:cubicBezTo>
                  <a:lnTo>
                    <a:pt x="1608" y="5060"/>
                  </a:lnTo>
                  <a:lnTo>
                    <a:pt x="2965" y="4751"/>
                  </a:lnTo>
                  <a:cubicBezTo>
                    <a:pt x="2775" y="1703"/>
                    <a:pt x="1941" y="286"/>
                    <a:pt x="1941" y="286"/>
                  </a:cubicBezTo>
                  <a:cubicBezTo>
                    <a:pt x="989" y="119"/>
                    <a:pt x="24" y="0"/>
                    <a:pt x="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54"/>
            <p:cNvSpPr/>
            <p:nvPr/>
          </p:nvSpPr>
          <p:spPr>
            <a:xfrm>
              <a:off x="8029782" y="2380093"/>
              <a:ext cx="169345" cy="91836"/>
            </a:xfrm>
            <a:custGeom>
              <a:avLst/>
              <a:gdLst/>
              <a:ahLst/>
              <a:cxnLst/>
              <a:rect l="l" t="t" r="r" b="b"/>
              <a:pathLst>
                <a:path w="3227" h="1750" extrusionOk="0">
                  <a:moveTo>
                    <a:pt x="381" y="0"/>
                  </a:moveTo>
                  <a:lnTo>
                    <a:pt x="0" y="1167"/>
                  </a:lnTo>
                  <a:cubicBezTo>
                    <a:pt x="0" y="1167"/>
                    <a:pt x="858" y="1750"/>
                    <a:pt x="2216" y="1750"/>
                  </a:cubicBezTo>
                  <a:cubicBezTo>
                    <a:pt x="2528" y="1750"/>
                    <a:pt x="2866" y="1719"/>
                    <a:pt x="3227" y="1643"/>
                  </a:cubicBezTo>
                  <a:lnTo>
                    <a:pt x="3108" y="703"/>
                  </a:lnTo>
                  <a:cubicBezTo>
                    <a:pt x="3108" y="703"/>
                    <a:pt x="2881" y="747"/>
                    <a:pt x="2537" y="747"/>
                  </a:cubicBezTo>
                  <a:cubicBezTo>
                    <a:pt x="1975" y="747"/>
                    <a:pt x="1098" y="628"/>
                    <a:pt x="381" y="0"/>
                  </a:cubicBezTo>
                  <a:close/>
                </a:path>
              </a:pathLst>
            </a:custGeom>
            <a:solidFill>
              <a:srgbClr val="6D9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54"/>
            <p:cNvSpPr/>
            <p:nvPr/>
          </p:nvSpPr>
          <p:spPr>
            <a:xfrm>
              <a:off x="8074126" y="2665627"/>
              <a:ext cx="72524" cy="61241"/>
            </a:xfrm>
            <a:custGeom>
              <a:avLst/>
              <a:gdLst/>
              <a:ahLst/>
              <a:cxnLst/>
              <a:rect l="l" t="t" r="r" b="b"/>
              <a:pathLst>
                <a:path w="1382" h="1167" extrusionOk="0">
                  <a:moveTo>
                    <a:pt x="1" y="0"/>
                  </a:moveTo>
                  <a:lnTo>
                    <a:pt x="1" y="0"/>
                  </a:lnTo>
                  <a:cubicBezTo>
                    <a:pt x="1" y="0"/>
                    <a:pt x="195" y="1167"/>
                    <a:pt x="708" y="1167"/>
                  </a:cubicBezTo>
                  <a:cubicBezTo>
                    <a:pt x="890" y="1167"/>
                    <a:pt x="1113" y="1019"/>
                    <a:pt x="1382" y="619"/>
                  </a:cubicBezTo>
                  <a:lnTo>
                    <a:pt x="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54"/>
            <p:cNvSpPr/>
            <p:nvPr/>
          </p:nvSpPr>
          <p:spPr>
            <a:xfrm>
              <a:off x="7529928" y="4175160"/>
              <a:ext cx="390538" cy="124424"/>
            </a:xfrm>
            <a:custGeom>
              <a:avLst/>
              <a:gdLst/>
              <a:ahLst/>
              <a:cxnLst/>
              <a:rect l="l" t="t" r="r" b="b"/>
              <a:pathLst>
                <a:path w="7442" h="2371" extrusionOk="0">
                  <a:moveTo>
                    <a:pt x="5013" y="1"/>
                  </a:moveTo>
                  <a:lnTo>
                    <a:pt x="5013" y="13"/>
                  </a:lnTo>
                  <a:cubicBezTo>
                    <a:pt x="5013" y="13"/>
                    <a:pt x="2631" y="1596"/>
                    <a:pt x="0" y="1858"/>
                  </a:cubicBezTo>
                  <a:lnTo>
                    <a:pt x="310" y="2370"/>
                  </a:lnTo>
                  <a:lnTo>
                    <a:pt x="7442" y="2370"/>
                  </a:lnTo>
                  <a:lnTo>
                    <a:pt x="70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54"/>
            <p:cNvSpPr/>
            <p:nvPr/>
          </p:nvSpPr>
          <p:spPr>
            <a:xfrm>
              <a:off x="7841700" y="4205808"/>
              <a:ext cx="272463" cy="174960"/>
            </a:xfrm>
            <a:custGeom>
              <a:avLst/>
              <a:gdLst/>
              <a:ahLst/>
              <a:cxnLst/>
              <a:rect l="l" t="t" r="r" b="b"/>
              <a:pathLst>
                <a:path w="5192" h="3334" extrusionOk="0">
                  <a:moveTo>
                    <a:pt x="2584" y="0"/>
                  </a:moveTo>
                  <a:cubicBezTo>
                    <a:pt x="2584" y="0"/>
                    <a:pt x="2394" y="2036"/>
                    <a:pt x="0" y="2655"/>
                  </a:cubicBezTo>
                  <a:lnTo>
                    <a:pt x="239" y="3334"/>
                  </a:lnTo>
                  <a:lnTo>
                    <a:pt x="5192" y="3334"/>
                  </a:lnTo>
                  <a:lnTo>
                    <a:pt x="466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54"/>
            <p:cNvSpPr/>
            <p:nvPr/>
          </p:nvSpPr>
          <p:spPr>
            <a:xfrm>
              <a:off x="7772954" y="1819627"/>
              <a:ext cx="791046" cy="731694"/>
            </a:xfrm>
            <a:custGeom>
              <a:avLst/>
              <a:gdLst/>
              <a:ahLst/>
              <a:cxnLst/>
              <a:rect l="l" t="t" r="r" b="b"/>
              <a:pathLst>
                <a:path w="15074" h="13943" extrusionOk="0">
                  <a:moveTo>
                    <a:pt x="1168" y="0"/>
                  </a:moveTo>
                  <a:lnTo>
                    <a:pt x="1" y="12823"/>
                  </a:lnTo>
                  <a:lnTo>
                    <a:pt x="14086" y="13942"/>
                  </a:lnTo>
                  <a:lnTo>
                    <a:pt x="15074" y="2512"/>
                  </a:lnTo>
                  <a:lnTo>
                    <a:pt x="116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54"/>
            <p:cNvSpPr/>
            <p:nvPr/>
          </p:nvSpPr>
          <p:spPr>
            <a:xfrm>
              <a:off x="8034137" y="1882076"/>
              <a:ext cx="351809" cy="635503"/>
            </a:xfrm>
            <a:custGeom>
              <a:avLst/>
              <a:gdLst/>
              <a:ahLst/>
              <a:cxnLst/>
              <a:rect l="l" t="t" r="r" b="b"/>
              <a:pathLst>
                <a:path w="6704" h="12110" extrusionOk="0">
                  <a:moveTo>
                    <a:pt x="3953" y="2977"/>
                  </a:moveTo>
                  <a:cubicBezTo>
                    <a:pt x="3977" y="3180"/>
                    <a:pt x="596" y="10705"/>
                    <a:pt x="1" y="12038"/>
                  </a:cubicBezTo>
                  <a:lnTo>
                    <a:pt x="1013" y="12109"/>
                  </a:lnTo>
                  <a:lnTo>
                    <a:pt x="6704" y="3287"/>
                  </a:lnTo>
                  <a:lnTo>
                    <a:pt x="5180" y="441"/>
                  </a:lnTo>
                  <a:lnTo>
                    <a:pt x="2739" y="1"/>
                  </a:lnTo>
                  <a:cubicBezTo>
                    <a:pt x="3132" y="894"/>
                    <a:pt x="3930" y="2787"/>
                    <a:pt x="3953" y="297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54"/>
            <p:cNvSpPr/>
            <p:nvPr/>
          </p:nvSpPr>
          <p:spPr>
            <a:xfrm>
              <a:off x="7747974" y="1792128"/>
              <a:ext cx="834812" cy="787320"/>
            </a:xfrm>
            <a:custGeom>
              <a:avLst/>
              <a:gdLst/>
              <a:ahLst/>
              <a:cxnLst/>
              <a:rect l="l" t="t" r="r" b="b"/>
              <a:pathLst>
                <a:path w="15908" h="15003" extrusionOk="0">
                  <a:moveTo>
                    <a:pt x="2275" y="0"/>
                  </a:moveTo>
                  <a:lnTo>
                    <a:pt x="0" y="12680"/>
                  </a:lnTo>
                  <a:lnTo>
                    <a:pt x="13943" y="15002"/>
                  </a:lnTo>
                  <a:lnTo>
                    <a:pt x="15907" y="3703"/>
                  </a:lnTo>
                  <a:lnTo>
                    <a:pt x="227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54"/>
            <p:cNvSpPr/>
            <p:nvPr/>
          </p:nvSpPr>
          <p:spPr>
            <a:xfrm>
              <a:off x="7877333" y="1878980"/>
              <a:ext cx="664837" cy="358684"/>
            </a:xfrm>
            <a:custGeom>
              <a:avLst/>
              <a:gdLst/>
              <a:ahLst/>
              <a:cxnLst/>
              <a:rect l="l" t="t" r="r" b="b"/>
              <a:pathLst>
                <a:path w="12669" h="6835" extrusionOk="0">
                  <a:moveTo>
                    <a:pt x="822" y="0"/>
                  </a:moveTo>
                  <a:lnTo>
                    <a:pt x="0" y="5108"/>
                  </a:lnTo>
                  <a:lnTo>
                    <a:pt x="11799" y="6834"/>
                  </a:lnTo>
                  <a:lnTo>
                    <a:pt x="12668" y="2691"/>
                  </a:lnTo>
                  <a:lnTo>
                    <a:pt x="82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54"/>
            <p:cNvSpPr/>
            <p:nvPr/>
          </p:nvSpPr>
          <p:spPr>
            <a:xfrm>
              <a:off x="8006009" y="1883335"/>
              <a:ext cx="389960" cy="626109"/>
            </a:xfrm>
            <a:custGeom>
              <a:avLst/>
              <a:gdLst/>
              <a:ahLst/>
              <a:cxnLst/>
              <a:rect l="l" t="t" r="r" b="b"/>
              <a:pathLst>
                <a:path w="7431" h="11931" extrusionOk="0">
                  <a:moveTo>
                    <a:pt x="4728" y="3072"/>
                  </a:moveTo>
                  <a:cubicBezTo>
                    <a:pt x="4728" y="3299"/>
                    <a:pt x="715" y="10478"/>
                    <a:pt x="1" y="11764"/>
                  </a:cubicBezTo>
                  <a:lnTo>
                    <a:pt x="1001" y="11931"/>
                  </a:lnTo>
                  <a:lnTo>
                    <a:pt x="7430" y="3620"/>
                  </a:lnTo>
                  <a:lnTo>
                    <a:pt x="6168" y="655"/>
                  </a:lnTo>
                  <a:lnTo>
                    <a:pt x="3787" y="1"/>
                  </a:lnTo>
                  <a:cubicBezTo>
                    <a:pt x="4085" y="941"/>
                    <a:pt x="4728" y="2894"/>
                    <a:pt x="4728" y="3072"/>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54"/>
            <p:cNvSpPr/>
            <p:nvPr/>
          </p:nvSpPr>
          <p:spPr>
            <a:xfrm>
              <a:off x="7956050" y="2507510"/>
              <a:ext cx="174383" cy="65702"/>
            </a:xfrm>
            <a:custGeom>
              <a:avLst/>
              <a:gdLst/>
              <a:ahLst/>
              <a:cxnLst/>
              <a:rect l="l" t="t" r="r" b="b"/>
              <a:pathLst>
                <a:path w="3323" h="1252" extrusionOk="0">
                  <a:moveTo>
                    <a:pt x="0" y="1"/>
                  </a:moveTo>
                  <a:cubicBezTo>
                    <a:pt x="0" y="1"/>
                    <a:pt x="441" y="1239"/>
                    <a:pt x="1167" y="1251"/>
                  </a:cubicBezTo>
                  <a:cubicBezTo>
                    <a:pt x="1174" y="1251"/>
                    <a:pt x="1181" y="1251"/>
                    <a:pt x="1189" y="1251"/>
                  </a:cubicBezTo>
                  <a:cubicBezTo>
                    <a:pt x="1921" y="1251"/>
                    <a:pt x="3322" y="668"/>
                    <a:pt x="3322" y="668"/>
                  </a:cubicBezTo>
                  <a:cubicBezTo>
                    <a:pt x="2346" y="572"/>
                    <a:pt x="1953" y="156"/>
                    <a:pt x="1941" y="156"/>
                  </a:cubicBezTo>
                  <a:lnTo>
                    <a:pt x="1393" y="108"/>
                  </a:lnTo>
                  <a:lnTo>
                    <a:pt x="0"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54"/>
            <p:cNvSpPr/>
            <p:nvPr/>
          </p:nvSpPr>
          <p:spPr>
            <a:xfrm>
              <a:off x="7836715" y="2185137"/>
              <a:ext cx="656074" cy="186872"/>
            </a:xfrm>
            <a:custGeom>
              <a:avLst/>
              <a:gdLst/>
              <a:ahLst/>
              <a:cxnLst/>
              <a:rect l="l" t="t" r="r" b="b"/>
              <a:pathLst>
                <a:path w="12502" h="3561" extrusionOk="0">
                  <a:moveTo>
                    <a:pt x="536" y="0"/>
                  </a:moveTo>
                  <a:lnTo>
                    <a:pt x="0" y="3048"/>
                  </a:lnTo>
                  <a:lnTo>
                    <a:pt x="3763" y="3560"/>
                  </a:lnTo>
                  <a:lnTo>
                    <a:pt x="4167" y="1548"/>
                  </a:lnTo>
                  <a:lnTo>
                    <a:pt x="12275" y="2263"/>
                  </a:lnTo>
                  <a:lnTo>
                    <a:pt x="12502" y="1786"/>
                  </a:lnTo>
                  <a:lnTo>
                    <a:pt x="5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54"/>
            <p:cNvSpPr/>
            <p:nvPr/>
          </p:nvSpPr>
          <p:spPr>
            <a:xfrm>
              <a:off x="8054132" y="1551569"/>
              <a:ext cx="441808" cy="992245"/>
            </a:xfrm>
            <a:custGeom>
              <a:avLst/>
              <a:gdLst/>
              <a:ahLst/>
              <a:cxnLst/>
              <a:rect l="l" t="t" r="r" b="b"/>
              <a:pathLst>
                <a:path w="8419" h="18908" extrusionOk="0">
                  <a:moveTo>
                    <a:pt x="382" y="0"/>
                  </a:moveTo>
                  <a:lnTo>
                    <a:pt x="1215" y="4060"/>
                  </a:lnTo>
                  <a:cubicBezTo>
                    <a:pt x="1215" y="4060"/>
                    <a:pt x="5263" y="8787"/>
                    <a:pt x="5263" y="9144"/>
                  </a:cubicBezTo>
                  <a:cubicBezTo>
                    <a:pt x="5263" y="9478"/>
                    <a:pt x="1" y="18312"/>
                    <a:pt x="1" y="18312"/>
                  </a:cubicBezTo>
                  <a:cubicBezTo>
                    <a:pt x="489" y="18824"/>
                    <a:pt x="1548" y="18908"/>
                    <a:pt x="1548" y="18908"/>
                  </a:cubicBezTo>
                  <a:cubicBezTo>
                    <a:pt x="5120" y="16300"/>
                    <a:pt x="8418" y="9692"/>
                    <a:pt x="8109" y="8549"/>
                  </a:cubicBezTo>
                  <a:cubicBezTo>
                    <a:pt x="7799" y="7394"/>
                    <a:pt x="4418" y="1894"/>
                    <a:pt x="3513" y="1346"/>
                  </a:cubicBezTo>
                  <a:cubicBezTo>
                    <a:pt x="2596" y="786"/>
                    <a:pt x="382" y="1"/>
                    <a:pt x="3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54"/>
            <p:cNvSpPr/>
            <p:nvPr/>
          </p:nvSpPr>
          <p:spPr>
            <a:xfrm>
              <a:off x="6778231" y="1800262"/>
              <a:ext cx="38204" cy="115608"/>
            </a:xfrm>
            <a:custGeom>
              <a:avLst/>
              <a:gdLst/>
              <a:ahLst/>
              <a:cxnLst/>
              <a:rect l="l" t="t" r="r" b="b"/>
              <a:pathLst>
                <a:path w="728" h="2203" extrusionOk="0">
                  <a:moveTo>
                    <a:pt x="561" y="2036"/>
                  </a:moveTo>
                  <a:lnTo>
                    <a:pt x="727" y="476"/>
                  </a:lnTo>
                  <a:cubicBezTo>
                    <a:pt x="703" y="417"/>
                    <a:pt x="692" y="369"/>
                    <a:pt x="656" y="310"/>
                  </a:cubicBezTo>
                  <a:cubicBezTo>
                    <a:pt x="584" y="238"/>
                    <a:pt x="453" y="131"/>
                    <a:pt x="299" y="0"/>
                  </a:cubicBezTo>
                  <a:cubicBezTo>
                    <a:pt x="132" y="298"/>
                    <a:pt x="1" y="1524"/>
                    <a:pt x="168" y="1524"/>
                  </a:cubicBezTo>
                  <a:cubicBezTo>
                    <a:pt x="227" y="1524"/>
                    <a:pt x="287" y="1465"/>
                    <a:pt x="346" y="1393"/>
                  </a:cubicBezTo>
                  <a:cubicBezTo>
                    <a:pt x="239" y="1631"/>
                    <a:pt x="132" y="1965"/>
                    <a:pt x="215" y="2155"/>
                  </a:cubicBezTo>
                  <a:cubicBezTo>
                    <a:pt x="299" y="2167"/>
                    <a:pt x="394" y="2179"/>
                    <a:pt x="453" y="2203"/>
                  </a:cubicBezTo>
                  <a:cubicBezTo>
                    <a:pt x="465" y="2167"/>
                    <a:pt x="513" y="2108"/>
                    <a:pt x="561" y="2036"/>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54"/>
            <p:cNvSpPr/>
            <p:nvPr/>
          </p:nvSpPr>
          <p:spPr>
            <a:xfrm>
              <a:off x="6782639" y="1797061"/>
              <a:ext cx="51271" cy="125054"/>
            </a:xfrm>
            <a:custGeom>
              <a:avLst/>
              <a:gdLst/>
              <a:ahLst/>
              <a:cxnLst/>
              <a:rect l="l" t="t" r="r" b="b"/>
              <a:pathLst>
                <a:path w="977" h="2383" extrusionOk="0">
                  <a:moveTo>
                    <a:pt x="391" y="1"/>
                  </a:moveTo>
                  <a:cubicBezTo>
                    <a:pt x="388" y="1"/>
                    <a:pt x="385" y="1"/>
                    <a:pt x="381" y="2"/>
                  </a:cubicBezTo>
                  <a:cubicBezTo>
                    <a:pt x="191" y="25"/>
                    <a:pt x="0" y="1609"/>
                    <a:pt x="191" y="1609"/>
                  </a:cubicBezTo>
                  <a:cubicBezTo>
                    <a:pt x="252" y="1609"/>
                    <a:pt x="314" y="1552"/>
                    <a:pt x="368" y="1478"/>
                  </a:cubicBezTo>
                  <a:lnTo>
                    <a:pt x="368" y="1478"/>
                  </a:lnTo>
                  <a:cubicBezTo>
                    <a:pt x="222" y="1803"/>
                    <a:pt x="85" y="2257"/>
                    <a:pt x="381" y="2383"/>
                  </a:cubicBezTo>
                  <a:cubicBezTo>
                    <a:pt x="381" y="2359"/>
                    <a:pt x="846" y="1859"/>
                    <a:pt x="977" y="1109"/>
                  </a:cubicBezTo>
                  <a:cubicBezTo>
                    <a:pt x="977" y="1109"/>
                    <a:pt x="607" y="1"/>
                    <a:pt x="391"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54"/>
            <p:cNvSpPr/>
            <p:nvPr/>
          </p:nvSpPr>
          <p:spPr>
            <a:xfrm>
              <a:off x="6526441" y="1206682"/>
              <a:ext cx="376211" cy="376159"/>
            </a:xfrm>
            <a:custGeom>
              <a:avLst/>
              <a:gdLst/>
              <a:ahLst/>
              <a:cxnLst/>
              <a:rect l="l" t="t" r="r" b="b"/>
              <a:pathLst>
                <a:path w="7169" h="7168" extrusionOk="0">
                  <a:moveTo>
                    <a:pt x="3585" y="0"/>
                  </a:moveTo>
                  <a:cubicBezTo>
                    <a:pt x="1608" y="0"/>
                    <a:pt x="1" y="1608"/>
                    <a:pt x="1" y="3584"/>
                  </a:cubicBezTo>
                  <a:cubicBezTo>
                    <a:pt x="1" y="5560"/>
                    <a:pt x="1608" y="7168"/>
                    <a:pt x="3585" y="7168"/>
                  </a:cubicBezTo>
                  <a:cubicBezTo>
                    <a:pt x="5561" y="7168"/>
                    <a:pt x="7168" y="5560"/>
                    <a:pt x="7168" y="3584"/>
                  </a:cubicBezTo>
                  <a:cubicBezTo>
                    <a:pt x="7168" y="1608"/>
                    <a:pt x="5561" y="0"/>
                    <a:pt x="358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54"/>
            <p:cNvSpPr/>
            <p:nvPr/>
          </p:nvSpPr>
          <p:spPr>
            <a:xfrm>
              <a:off x="4175321" y="4807469"/>
              <a:ext cx="2836671" cy="142529"/>
            </a:xfrm>
            <a:custGeom>
              <a:avLst/>
              <a:gdLst/>
              <a:ahLst/>
              <a:cxnLst/>
              <a:rect l="l" t="t" r="r" b="b"/>
              <a:pathLst>
                <a:path w="54055" h="2716" extrusionOk="0">
                  <a:moveTo>
                    <a:pt x="27028" y="1"/>
                  </a:moveTo>
                  <a:cubicBezTo>
                    <a:pt x="12097" y="1"/>
                    <a:pt x="1" y="620"/>
                    <a:pt x="1" y="1358"/>
                  </a:cubicBezTo>
                  <a:cubicBezTo>
                    <a:pt x="1" y="2108"/>
                    <a:pt x="12097" y="2715"/>
                    <a:pt x="27028" y="2715"/>
                  </a:cubicBezTo>
                  <a:cubicBezTo>
                    <a:pt x="41958" y="2715"/>
                    <a:pt x="54055" y="2108"/>
                    <a:pt x="54055" y="1358"/>
                  </a:cubicBezTo>
                  <a:cubicBezTo>
                    <a:pt x="54055" y="620"/>
                    <a:pt x="41958" y="1"/>
                    <a:pt x="27028"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54"/>
            <p:cNvSpPr/>
            <p:nvPr/>
          </p:nvSpPr>
          <p:spPr>
            <a:xfrm>
              <a:off x="5259361" y="3265452"/>
              <a:ext cx="83177" cy="1567083"/>
            </a:xfrm>
            <a:custGeom>
              <a:avLst/>
              <a:gdLst/>
              <a:ahLst/>
              <a:cxnLst/>
              <a:rect l="l" t="t" r="r" b="b"/>
              <a:pathLst>
                <a:path w="1585" h="29862" extrusionOk="0">
                  <a:moveTo>
                    <a:pt x="1584" y="0"/>
                  </a:moveTo>
                  <a:lnTo>
                    <a:pt x="1" y="179"/>
                  </a:lnTo>
                  <a:lnTo>
                    <a:pt x="310" y="29861"/>
                  </a:lnTo>
                  <a:lnTo>
                    <a:pt x="930" y="29861"/>
                  </a:lnTo>
                  <a:lnTo>
                    <a:pt x="158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54"/>
            <p:cNvSpPr/>
            <p:nvPr/>
          </p:nvSpPr>
          <p:spPr>
            <a:xfrm>
              <a:off x="5159391" y="2548128"/>
              <a:ext cx="824212" cy="614249"/>
            </a:xfrm>
            <a:custGeom>
              <a:avLst/>
              <a:gdLst/>
              <a:ahLst/>
              <a:cxnLst/>
              <a:rect l="l" t="t" r="r" b="b"/>
              <a:pathLst>
                <a:path w="15706" h="11705" extrusionOk="0">
                  <a:moveTo>
                    <a:pt x="15705" y="1"/>
                  </a:moveTo>
                  <a:cubicBezTo>
                    <a:pt x="15705" y="1"/>
                    <a:pt x="14943" y="251"/>
                    <a:pt x="14265" y="1227"/>
                  </a:cubicBezTo>
                  <a:cubicBezTo>
                    <a:pt x="13574" y="2192"/>
                    <a:pt x="11050" y="7692"/>
                    <a:pt x="10478" y="8264"/>
                  </a:cubicBezTo>
                  <a:cubicBezTo>
                    <a:pt x="9931" y="8823"/>
                    <a:pt x="1" y="11705"/>
                    <a:pt x="1" y="11705"/>
                  </a:cubicBezTo>
                  <a:lnTo>
                    <a:pt x="3859" y="11705"/>
                  </a:lnTo>
                  <a:cubicBezTo>
                    <a:pt x="3859" y="11705"/>
                    <a:pt x="10776" y="10669"/>
                    <a:pt x="12336" y="10050"/>
                  </a:cubicBezTo>
                  <a:cubicBezTo>
                    <a:pt x="13919" y="9407"/>
                    <a:pt x="14622" y="6740"/>
                    <a:pt x="14622" y="6740"/>
                  </a:cubicBezTo>
                  <a:lnTo>
                    <a:pt x="15705"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54"/>
            <p:cNvSpPr/>
            <p:nvPr/>
          </p:nvSpPr>
          <p:spPr>
            <a:xfrm>
              <a:off x="5959157" y="4863096"/>
              <a:ext cx="586121" cy="21988"/>
            </a:xfrm>
            <a:custGeom>
              <a:avLst/>
              <a:gdLst/>
              <a:ahLst/>
              <a:cxnLst/>
              <a:rect l="l" t="t" r="r" b="b"/>
              <a:pathLst>
                <a:path w="11169" h="419" extrusionOk="0">
                  <a:moveTo>
                    <a:pt x="5585" y="0"/>
                  </a:moveTo>
                  <a:cubicBezTo>
                    <a:pt x="2501" y="0"/>
                    <a:pt x="1" y="84"/>
                    <a:pt x="1" y="215"/>
                  </a:cubicBezTo>
                  <a:cubicBezTo>
                    <a:pt x="1" y="334"/>
                    <a:pt x="2501" y="417"/>
                    <a:pt x="5585" y="417"/>
                  </a:cubicBezTo>
                  <a:cubicBezTo>
                    <a:pt x="5760" y="418"/>
                    <a:pt x="5933" y="418"/>
                    <a:pt x="6104" y="418"/>
                  </a:cubicBezTo>
                  <a:cubicBezTo>
                    <a:pt x="8945" y="418"/>
                    <a:pt x="11169" y="327"/>
                    <a:pt x="11169" y="215"/>
                  </a:cubicBezTo>
                  <a:cubicBezTo>
                    <a:pt x="11169" y="96"/>
                    <a:pt x="8669" y="0"/>
                    <a:pt x="5585" y="0"/>
                  </a:cubicBezTo>
                  <a:close/>
                </a:path>
              </a:pathLst>
            </a:custGeom>
            <a:solidFill>
              <a:srgbClr val="DED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54"/>
            <p:cNvSpPr/>
            <p:nvPr/>
          </p:nvSpPr>
          <p:spPr>
            <a:xfrm>
              <a:off x="6177256" y="3887108"/>
              <a:ext cx="183724" cy="931056"/>
            </a:xfrm>
            <a:custGeom>
              <a:avLst/>
              <a:gdLst/>
              <a:ahLst/>
              <a:cxnLst/>
              <a:rect l="l" t="t" r="r" b="b"/>
              <a:pathLst>
                <a:path w="3501" h="17742" extrusionOk="0">
                  <a:moveTo>
                    <a:pt x="1679" y="1"/>
                  </a:moveTo>
                  <a:lnTo>
                    <a:pt x="0" y="489"/>
                  </a:lnTo>
                  <a:lnTo>
                    <a:pt x="2810" y="17741"/>
                  </a:lnTo>
                  <a:lnTo>
                    <a:pt x="3501" y="17741"/>
                  </a:lnTo>
                  <a:lnTo>
                    <a:pt x="1679" y="1"/>
                  </a:lnTo>
                  <a:close/>
                </a:path>
              </a:pathLst>
            </a:custGeom>
            <a:solidFill>
              <a:srgbClr val="7072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54"/>
            <p:cNvSpPr/>
            <p:nvPr/>
          </p:nvSpPr>
          <p:spPr>
            <a:xfrm>
              <a:off x="5752341" y="3854624"/>
              <a:ext cx="894164" cy="1001008"/>
            </a:xfrm>
            <a:custGeom>
              <a:avLst/>
              <a:gdLst/>
              <a:ahLst/>
              <a:cxnLst/>
              <a:rect l="l" t="t" r="r" b="b"/>
              <a:pathLst>
                <a:path w="17039" h="19075" extrusionOk="0">
                  <a:moveTo>
                    <a:pt x="1501" y="1"/>
                  </a:moveTo>
                  <a:lnTo>
                    <a:pt x="1" y="18729"/>
                  </a:lnTo>
                  <a:lnTo>
                    <a:pt x="668" y="18729"/>
                  </a:lnTo>
                  <a:lnTo>
                    <a:pt x="2644" y="298"/>
                  </a:lnTo>
                  <a:lnTo>
                    <a:pt x="8109" y="501"/>
                  </a:lnTo>
                  <a:lnTo>
                    <a:pt x="8764" y="19075"/>
                  </a:lnTo>
                  <a:lnTo>
                    <a:pt x="9526" y="19075"/>
                  </a:lnTo>
                  <a:lnTo>
                    <a:pt x="9955" y="418"/>
                  </a:lnTo>
                  <a:lnTo>
                    <a:pt x="13003" y="358"/>
                  </a:lnTo>
                  <a:lnTo>
                    <a:pt x="16443" y="18694"/>
                  </a:lnTo>
                  <a:lnTo>
                    <a:pt x="17039" y="18694"/>
                  </a:lnTo>
                  <a:lnTo>
                    <a:pt x="14705" y="1"/>
                  </a:lnTo>
                  <a:close/>
                </a:path>
              </a:pathLst>
            </a:custGeom>
            <a:solidFill>
              <a:srgbClr val="8688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54"/>
            <p:cNvSpPr/>
            <p:nvPr/>
          </p:nvSpPr>
          <p:spPr>
            <a:xfrm>
              <a:off x="5681128" y="2791942"/>
              <a:ext cx="1006623" cy="1133409"/>
            </a:xfrm>
            <a:custGeom>
              <a:avLst/>
              <a:gdLst/>
              <a:ahLst/>
              <a:cxnLst/>
              <a:rect l="l" t="t" r="r" b="b"/>
              <a:pathLst>
                <a:path w="19182" h="21598" extrusionOk="0">
                  <a:moveTo>
                    <a:pt x="15595" y="1"/>
                  </a:moveTo>
                  <a:cubicBezTo>
                    <a:pt x="12050" y="1"/>
                    <a:pt x="5358" y="1284"/>
                    <a:pt x="5358" y="1284"/>
                  </a:cubicBezTo>
                  <a:cubicBezTo>
                    <a:pt x="5358" y="1284"/>
                    <a:pt x="7454" y="14643"/>
                    <a:pt x="1" y="17119"/>
                  </a:cubicBezTo>
                  <a:cubicBezTo>
                    <a:pt x="1" y="17119"/>
                    <a:pt x="1441" y="20096"/>
                    <a:pt x="2382" y="20668"/>
                  </a:cubicBezTo>
                  <a:cubicBezTo>
                    <a:pt x="3021" y="21072"/>
                    <a:pt x="7218" y="21598"/>
                    <a:pt x="10978" y="21598"/>
                  </a:cubicBezTo>
                  <a:cubicBezTo>
                    <a:pt x="12751" y="21598"/>
                    <a:pt x="14426" y="21481"/>
                    <a:pt x="15586" y="21179"/>
                  </a:cubicBezTo>
                  <a:cubicBezTo>
                    <a:pt x="19182" y="20239"/>
                    <a:pt x="18682" y="1713"/>
                    <a:pt x="17669" y="415"/>
                  </a:cubicBezTo>
                  <a:cubicBezTo>
                    <a:pt x="17436" y="116"/>
                    <a:pt x="16657" y="1"/>
                    <a:pt x="155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54"/>
            <p:cNvSpPr/>
            <p:nvPr/>
          </p:nvSpPr>
          <p:spPr>
            <a:xfrm>
              <a:off x="5709886" y="2793726"/>
              <a:ext cx="977236" cy="1131625"/>
            </a:xfrm>
            <a:custGeom>
              <a:avLst/>
              <a:gdLst/>
              <a:ahLst/>
              <a:cxnLst/>
              <a:rect l="l" t="t" r="r" b="b"/>
              <a:pathLst>
                <a:path w="18622" h="21564" extrusionOk="0">
                  <a:moveTo>
                    <a:pt x="15824" y="0"/>
                  </a:moveTo>
                  <a:lnTo>
                    <a:pt x="15824" y="0"/>
                  </a:lnTo>
                  <a:cubicBezTo>
                    <a:pt x="16431" y="5155"/>
                    <a:pt x="16252" y="17919"/>
                    <a:pt x="13276" y="18693"/>
                  </a:cubicBezTo>
                  <a:cubicBezTo>
                    <a:pt x="12124" y="18990"/>
                    <a:pt x="10452" y="19106"/>
                    <a:pt x="8681" y="19106"/>
                  </a:cubicBezTo>
                  <a:cubicBezTo>
                    <a:pt x="4922" y="19106"/>
                    <a:pt x="715" y="18585"/>
                    <a:pt x="84" y="18181"/>
                  </a:cubicBezTo>
                  <a:cubicBezTo>
                    <a:pt x="48" y="18169"/>
                    <a:pt x="36" y="18157"/>
                    <a:pt x="0" y="18133"/>
                  </a:cubicBezTo>
                  <a:lnTo>
                    <a:pt x="0" y="18133"/>
                  </a:lnTo>
                  <a:cubicBezTo>
                    <a:pt x="512" y="19050"/>
                    <a:pt x="1250" y="20276"/>
                    <a:pt x="1822" y="20634"/>
                  </a:cubicBezTo>
                  <a:cubicBezTo>
                    <a:pt x="2461" y="21038"/>
                    <a:pt x="6658" y="21564"/>
                    <a:pt x="10418" y="21564"/>
                  </a:cubicBezTo>
                  <a:cubicBezTo>
                    <a:pt x="12191" y="21564"/>
                    <a:pt x="13866" y="21447"/>
                    <a:pt x="15026" y="21145"/>
                  </a:cubicBezTo>
                  <a:cubicBezTo>
                    <a:pt x="18622" y="20217"/>
                    <a:pt x="18122" y="1691"/>
                    <a:pt x="17110" y="381"/>
                  </a:cubicBezTo>
                  <a:cubicBezTo>
                    <a:pt x="16931" y="155"/>
                    <a:pt x="16467" y="36"/>
                    <a:pt x="15824" y="0"/>
                  </a:cubicBez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54"/>
            <p:cNvSpPr/>
            <p:nvPr/>
          </p:nvSpPr>
          <p:spPr>
            <a:xfrm>
              <a:off x="5058213" y="4821848"/>
              <a:ext cx="403027" cy="21936"/>
            </a:xfrm>
            <a:custGeom>
              <a:avLst/>
              <a:gdLst/>
              <a:ahLst/>
              <a:cxnLst/>
              <a:rect l="l" t="t" r="r" b="b"/>
              <a:pathLst>
                <a:path w="7680" h="418" extrusionOk="0">
                  <a:moveTo>
                    <a:pt x="3834" y="1"/>
                  </a:moveTo>
                  <a:cubicBezTo>
                    <a:pt x="1703" y="1"/>
                    <a:pt x="0" y="84"/>
                    <a:pt x="0" y="203"/>
                  </a:cubicBezTo>
                  <a:cubicBezTo>
                    <a:pt x="0" y="322"/>
                    <a:pt x="1726" y="417"/>
                    <a:pt x="3834" y="417"/>
                  </a:cubicBezTo>
                  <a:cubicBezTo>
                    <a:pt x="5953" y="417"/>
                    <a:pt x="7680" y="310"/>
                    <a:pt x="7680" y="203"/>
                  </a:cubicBezTo>
                  <a:cubicBezTo>
                    <a:pt x="7680" y="84"/>
                    <a:pt x="5953" y="1"/>
                    <a:pt x="3834" y="1"/>
                  </a:cubicBezTo>
                  <a:close/>
                </a:path>
              </a:pathLst>
            </a:custGeom>
            <a:solidFill>
              <a:srgbClr val="DED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54"/>
            <p:cNvSpPr/>
            <p:nvPr/>
          </p:nvSpPr>
          <p:spPr>
            <a:xfrm>
              <a:off x="5948557" y="4635656"/>
              <a:ext cx="296813" cy="244545"/>
            </a:xfrm>
            <a:custGeom>
              <a:avLst/>
              <a:gdLst/>
              <a:ahLst/>
              <a:cxnLst/>
              <a:rect l="l" t="t" r="r" b="b"/>
              <a:pathLst>
                <a:path w="5656" h="4660" extrusionOk="0">
                  <a:moveTo>
                    <a:pt x="5037" y="1"/>
                  </a:moveTo>
                  <a:lnTo>
                    <a:pt x="2382" y="24"/>
                  </a:lnTo>
                  <a:cubicBezTo>
                    <a:pt x="2382" y="24"/>
                    <a:pt x="2572" y="2501"/>
                    <a:pt x="0" y="4108"/>
                  </a:cubicBezTo>
                  <a:lnTo>
                    <a:pt x="203" y="4549"/>
                  </a:lnTo>
                  <a:cubicBezTo>
                    <a:pt x="203" y="4549"/>
                    <a:pt x="780" y="4659"/>
                    <a:pt x="1585" y="4659"/>
                  </a:cubicBezTo>
                  <a:cubicBezTo>
                    <a:pt x="2826" y="4659"/>
                    <a:pt x="4609" y="4397"/>
                    <a:pt x="5656" y="3060"/>
                  </a:cubicBezTo>
                  <a:cubicBezTo>
                    <a:pt x="5656" y="3060"/>
                    <a:pt x="5263" y="977"/>
                    <a:pt x="50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54"/>
            <p:cNvSpPr/>
            <p:nvPr/>
          </p:nvSpPr>
          <p:spPr>
            <a:xfrm>
              <a:off x="5324382" y="3424985"/>
              <a:ext cx="712330" cy="1163216"/>
            </a:xfrm>
            <a:custGeom>
              <a:avLst/>
              <a:gdLst/>
              <a:ahLst/>
              <a:cxnLst/>
              <a:rect l="l" t="t" r="r" b="b"/>
              <a:pathLst>
                <a:path w="13574" h="22166" extrusionOk="0">
                  <a:moveTo>
                    <a:pt x="11150" y="1"/>
                  </a:moveTo>
                  <a:cubicBezTo>
                    <a:pt x="10115" y="1"/>
                    <a:pt x="7514" y="212"/>
                    <a:pt x="4358" y="2032"/>
                  </a:cubicBezTo>
                  <a:cubicBezTo>
                    <a:pt x="1084" y="3925"/>
                    <a:pt x="0" y="21939"/>
                    <a:pt x="0" y="21939"/>
                  </a:cubicBezTo>
                  <a:lnTo>
                    <a:pt x="2608" y="22166"/>
                  </a:lnTo>
                  <a:cubicBezTo>
                    <a:pt x="2608" y="22166"/>
                    <a:pt x="7025" y="7854"/>
                    <a:pt x="7632" y="6557"/>
                  </a:cubicBezTo>
                  <a:cubicBezTo>
                    <a:pt x="7632" y="6557"/>
                    <a:pt x="12383" y="5830"/>
                    <a:pt x="13573" y="4735"/>
                  </a:cubicBezTo>
                  <a:lnTo>
                    <a:pt x="11633" y="20"/>
                  </a:lnTo>
                  <a:cubicBezTo>
                    <a:pt x="11633" y="20"/>
                    <a:pt x="11463" y="1"/>
                    <a:pt x="111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54"/>
            <p:cNvSpPr/>
            <p:nvPr/>
          </p:nvSpPr>
          <p:spPr>
            <a:xfrm>
              <a:off x="6164767" y="1616536"/>
              <a:ext cx="422444" cy="504256"/>
            </a:xfrm>
            <a:custGeom>
              <a:avLst/>
              <a:gdLst/>
              <a:ahLst/>
              <a:cxnLst/>
              <a:rect l="l" t="t" r="r" b="b"/>
              <a:pathLst>
                <a:path w="8050" h="9609" extrusionOk="0">
                  <a:moveTo>
                    <a:pt x="2885" y="1"/>
                  </a:moveTo>
                  <a:cubicBezTo>
                    <a:pt x="2694" y="1"/>
                    <a:pt x="2502" y="20"/>
                    <a:pt x="2310" y="60"/>
                  </a:cubicBezTo>
                  <a:cubicBezTo>
                    <a:pt x="238" y="489"/>
                    <a:pt x="0" y="2453"/>
                    <a:pt x="0" y="2453"/>
                  </a:cubicBezTo>
                  <a:lnTo>
                    <a:pt x="4215" y="8942"/>
                  </a:lnTo>
                  <a:cubicBezTo>
                    <a:pt x="4655" y="9427"/>
                    <a:pt x="5123" y="9609"/>
                    <a:pt x="5570" y="9609"/>
                  </a:cubicBezTo>
                  <a:cubicBezTo>
                    <a:pt x="6903" y="9609"/>
                    <a:pt x="8049" y="7994"/>
                    <a:pt x="7706" y="7994"/>
                  </a:cubicBezTo>
                  <a:cubicBezTo>
                    <a:pt x="7645" y="7994"/>
                    <a:pt x="7535" y="8046"/>
                    <a:pt x="7370" y="8168"/>
                  </a:cubicBezTo>
                  <a:cubicBezTo>
                    <a:pt x="7119" y="8357"/>
                    <a:pt x="6889" y="8444"/>
                    <a:pt x="6683" y="8444"/>
                  </a:cubicBezTo>
                  <a:cubicBezTo>
                    <a:pt x="5744" y="8444"/>
                    <a:pt x="5317" y="6631"/>
                    <a:pt x="5834" y="4346"/>
                  </a:cubicBezTo>
                  <a:cubicBezTo>
                    <a:pt x="6395" y="1821"/>
                    <a:pt x="4727" y="1"/>
                    <a:pt x="288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54"/>
            <p:cNvSpPr/>
            <p:nvPr/>
          </p:nvSpPr>
          <p:spPr>
            <a:xfrm>
              <a:off x="6189117" y="1729259"/>
              <a:ext cx="170604" cy="100389"/>
            </a:xfrm>
            <a:custGeom>
              <a:avLst/>
              <a:gdLst/>
              <a:ahLst/>
              <a:cxnLst/>
              <a:rect l="l" t="t" r="r" b="b"/>
              <a:pathLst>
                <a:path w="3251" h="1913" extrusionOk="0">
                  <a:moveTo>
                    <a:pt x="1559" y="0"/>
                  </a:moveTo>
                  <a:cubicBezTo>
                    <a:pt x="768" y="0"/>
                    <a:pt x="0" y="401"/>
                    <a:pt x="0" y="401"/>
                  </a:cubicBezTo>
                  <a:lnTo>
                    <a:pt x="3251" y="1913"/>
                  </a:lnTo>
                  <a:cubicBezTo>
                    <a:pt x="3133" y="386"/>
                    <a:pt x="2335" y="0"/>
                    <a:pt x="15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54"/>
            <p:cNvSpPr/>
            <p:nvPr/>
          </p:nvSpPr>
          <p:spPr>
            <a:xfrm>
              <a:off x="5811117" y="2495020"/>
              <a:ext cx="687298" cy="986000"/>
            </a:xfrm>
            <a:custGeom>
              <a:avLst/>
              <a:gdLst/>
              <a:ahLst/>
              <a:cxnLst/>
              <a:rect l="l" t="t" r="r" b="b"/>
              <a:pathLst>
                <a:path w="13097" h="18789" extrusionOk="0">
                  <a:moveTo>
                    <a:pt x="6848" y="0"/>
                  </a:moveTo>
                  <a:cubicBezTo>
                    <a:pt x="6778" y="0"/>
                    <a:pt x="6739" y="1"/>
                    <a:pt x="6739" y="1"/>
                  </a:cubicBezTo>
                  <a:cubicBezTo>
                    <a:pt x="6739" y="1"/>
                    <a:pt x="3393" y="608"/>
                    <a:pt x="2989" y="1203"/>
                  </a:cubicBezTo>
                  <a:cubicBezTo>
                    <a:pt x="2881" y="1358"/>
                    <a:pt x="2679" y="2013"/>
                    <a:pt x="2405" y="3073"/>
                  </a:cubicBezTo>
                  <a:cubicBezTo>
                    <a:pt x="2274" y="3430"/>
                    <a:pt x="1917" y="4275"/>
                    <a:pt x="1262" y="4704"/>
                  </a:cubicBezTo>
                  <a:cubicBezTo>
                    <a:pt x="453" y="5240"/>
                    <a:pt x="0" y="6740"/>
                    <a:pt x="1453" y="7847"/>
                  </a:cubicBezTo>
                  <a:cubicBezTo>
                    <a:pt x="893" y="11324"/>
                    <a:pt x="381" y="12860"/>
                    <a:pt x="381" y="17860"/>
                  </a:cubicBezTo>
                  <a:cubicBezTo>
                    <a:pt x="381" y="17860"/>
                    <a:pt x="716" y="17746"/>
                    <a:pt x="2017" y="17746"/>
                  </a:cubicBezTo>
                  <a:cubicBezTo>
                    <a:pt x="3683" y="17746"/>
                    <a:pt x="6934" y="17933"/>
                    <a:pt x="13097" y="18789"/>
                  </a:cubicBezTo>
                  <a:cubicBezTo>
                    <a:pt x="13097" y="18789"/>
                    <a:pt x="11692" y="8990"/>
                    <a:pt x="11680" y="7561"/>
                  </a:cubicBezTo>
                  <a:cubicBezTo>
                    <a:pt x="11668" y="6133"/>
                    <a:pt x="12228" y="1561"/>
                    <a:pt x="11228" y="763"/>
                  </a:cubicBezTo>
                  <a:cubicBezTo>
                    <a:pt x="10344" y="38"/>
                    <a:pt x="7448" y="0"/>
                    <a:pt x="68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54"/>
            <p:cNvSpPr/>
            <p:nvPr/>
          </p:nvSpPr>
          <p:spPr>
            <a:xfrm>
              <a:off x="5711146" y="2101907"/>
              <a:ext cx="160581" cy="147094"/>
            </a:xfrm>
            <a:custGeom>
              <a:avLst/>
              <a:gdLst/>
              <a:ahLst/>
              <a:cxnLst/>
              <a:rect l="l" t="t" r="r" b="b"/>
              <a:pathLst>
                <a:path w="3060" h="2803" extrusionOk="0">
                  <a:moveTo>
                    <a:pt x="1525" y="1"/>
                  </a:moveTo>
                  <a:cubicBezTo>
                    <a:pt x="1419" y="1"/>
                    <a:pt x="1311" y="13"/>
                    <a:pt x="1203" y="39"/>
                  </a:cubicBezTo>
                  <a:cubicBezTo>
                    <a:pt x="453" y="217"/>
                    <a:pt x="0" y="979"/>
                    <a:pt x="155" y="1717"/>
                  </a:cubicBezTo>
                  <a:cubicBezTo>
                    <a:pt x="308" y="2361"/>
                    <a:pt x="882" y="2803"/>
                    <a:pt x="1523" y="2803"/>
                  </a:cubicBezTo>
                  <a:cubicBezTo>
                    <a:pt x="1629" y="2803"/>
                    <a:pt x="1737" y="2790"/>
                    <a:pt x="1846" y="2765"/>
                  </a:cubicBezTo>
                  <a:cubicBezTo>
                    <a:pt x="2584" y="2586"/>
                    <a:pt x="3060" y="1836"/>
                    <a:pt x="2881" y="1074"/>
                  </a:cubicBezTo>
                  <a:cubicBezTo>
                    <a:pt x="2728" y="441"/>
                    <a:pt x="2164" y="1"/>
                    <a:pt x="1525"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54"/>
            <p:cNvSpPr/>
            <p:nvPr/>
          </p:nvSpPr>
          <p:spPr>
            <a:xfrm>
              <a:off x="5711146" y="2101907"/>
              <a:ext cx="160581" cy="147094"/>
            </a:xfrm>
            <a:custGeom>
              <a:avLst/>
              <a:gdLst/>
              <a:ahLst/>
              <a:cxnLst/>
              <a:rect l="l" t="t" r="r" b="b"/>
              <a:pathLst>
                <a:path w="3060" h="2803" extrusionOk="0">
                  <a:moveTo>
                    <a:pt x="1525" y="1"/>
                  </a:moveTo>
                  <a:cubicBezTo>
                    <a:pt x="1419" y="1"/>
                    <a:pt x="1311" y="13"/>
                    <a:pt x="1203" y="39"/>
                  </a:cubicBezTo>
                  <a:cubicBezTo>
                    <a:pt x="453" y="217"/>
                    <a:pt x="0" y="979"/>
                    <a:pt x="155" y="1717"/>
                  </a:cubicBezTo>
                  <a:cubicBezTo>
                    <a:pt x="308" y="2361"/>
                    <a:pt x="882" y="2803"/>
                    <a:pt x="1523" y="2803"/>
                  </a:cubicBezTo>
                  <a:cubicBezTo>
                    <a:pt x="1629" y="2803"/>
                    <a:pt x="1737" y="2790"/>
                    <a:pt x="1846" y="2765"/>
                  </a:cubicBezTo>
                  <a:cubicBezTo>
                    <a:pt x="2584" y="2586"/>
                    <a:pt x="3060" y="1836"/>
                    <a:pt x="2881" y="1074"/>
                  </a:cubicBezTo>
                  <a:cubicBezTo>
                    <a:pt x="2728" y="441"/>
                    <a:pt x="2164" y="1"/>
                    <a:pt x="1525" y="1"/>
                  </a:cubicBezTo>
                  <a:close/>
                </a:path>
              </a:pathLst>
            </a:custGeom>
            <a:solidFill>
              <a:srgbClr val="EAB7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54"/>
            <p:cNvSpPr/>
            <p:nvPr/>
          </p:nvSpPr>
          <p:spPr>
            <a:xfrm>
              <a:off x="5769239" y="2166665"/>
              <a:ext cx="64390" cy="45550"/>
            </a:xfrm>
            <a:custGeom>
              <a:avLst/>
              <a:gdLst/>
              <a:ahLst/>
              <a:cxnLst/>
              <a:rect l="l" t="t" r="r" b="b"/>
              <a:pathLst>
                <a:path w="1227" h="868" extrusionOk="0">
                  <a:moveTo>
                    <a:pt x="310" y="1"/>
                  </a:moveTo>
                  <a:cubicBezTo>
                    <a:pt x="267" y="1"/>
                    <a:pt x="223" y="3"/>
                    <a:pt x="179" y="7"/>
                  </a:cubicBezTo>
                  <a:cubicBezTo>
                    <a:pt x="179" y="7"/>
                    <a:pt x="0" y="483"/>
                    <a:pt x="358" y="769"/>
                  </a:cubicBezTo>
                  <a:cubicBezTo>
                    <a:pt x="444" y="838"/>
                    <a:pt x="535" y="868"/>
                    <a:pt x="625" y="868"/>
                  </a:cubicBezTo>
                  <a:cubicBezTo>
                    <a:pt x="906" y="868"/>
                    <a:pt x="1173" y="578"/>
                    <a:pt x="1227" y="317"/>
                  </a:cubicBezTo>
                  <a:cubicBezTo>
                    <a:pt x="1227" y="317"/>
                    <a:pt x="839" y="1"/>
                    <a:pt x="310" y="1"/>
                  </a:cubicBezTo>
                  <a:close/>
                </a:path>
              </a:pathLst>
            </a:custGeom>
            <a:solidFill>
              <a:srgbClr val="EAB7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54"/>
            <p:cNvSpPr/>
            <p:nvPr/>
          </p:nvSpPr>
          <p:spPr>
            <a:xfrm>
              <a:off x="5748615" y="2161364"/>
              <a:ext cx="87532" cy="23825"/>
            </a:xfrm>
            <a:custGeom>
              <a:avLst/>
              <a:gdLst/>
              <a:ahLst/>
              <a:cxnLst/>
              <a:rect l="l" t="t" r="r" b="b"/>
              <a:pathLst>
                <a:path w="1668" h="454" extrusionOk="0">
                  <a:moveTo>
                    <a:pt x="858" y="1"/>
                  </a:moveTo>
                  <a:cubicBezTo>
                    <a:pt x="715" y="1"/>
                    <a:pt x="548" y="1"/>
                    <a:pt x="393" y="60"/>
                  </a:cubicBezTo>
                  <a:cubicBezTo>
                    <a:pt x="322" y="84"/>
                    <a:pt x="262" y="120"/>
                    <a:pt x="191" y="156"/>
                  </a:cubicBezTo>
                  <a:cubicBezTo>
                    <a:pt x="120" y="203"/>
                    <a:pt x="60" y="239"/>
                    <a:pt x="0" y="287"/>
                  </a:cubicBezTo>
                  <a:cubicBezTo>
                    <a:pt x="72" y="275"/>
                    <a:pt x="143" y="239"/>
                    <a:pt x="215" y="227"/>
                  </a:cubicBezTo>
                  <a:cubicBezTo>
                    <a:pt x="274" y="215"/>
                    <a:pt x="358" y="203"/>
                    <a:pt x="429" y="180"/>
                  </a:cubicBezTo>
                  <a:cubicBezTo>
                    <a:pt x="453" y="180"/>
                    <a:pt x="501" y="168"/>
                    <a:pt x="536" y="168"/>
                  </a:cubicBezTo>
                  <a:lnTo>
                    <a:pt x="632" y="168"/>
                  </a:lnTo>
                  <a:cubicBezTo>
                    <a:pt x="651" y="164"/>
                    <a:pt x="674" y="162"/>
                    <a:pt x="698" y="162"/>
                  </a:cubicBezTo>
                  <a:cubicBezTo>
                    <a:pt x="745" y="162"/>
                    <a:pt x="798" y="168"/>
                    <a:pt x="846" y="168"/>
                  </a:cubicBezTo>
                  <a:cubicBezTo>
                    <a:pt x="977" y="180"/>
                    <a:pt x="1132" y="215"/>
                    <a:pt x="1263" y="263"/>
                  </a:cubicBezTo>
                  <a:cubicBezTo>
                    <a:pt x="1394" y="299"/>
                    <a:pt x="1524" y="382"/>
                    <a:pt x="1667" y="453"/>
                  </a:cubicBezTo>
                  <a:cubicBezTo>
                    <a:pt x="1560" y="334"/>
                    <a:pt x="1441" y="227"/>
                    <a:pt x="1322" y="144"/>
                  </a:cubicBezTo>
                  <a:cubicBezTo>
                    <a:pt x="1167" y="60"/>
                    <a:pt x="1024" y="25"/>
                    <a:pt x="858"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54"/>
            <p:cNvSpPr/>
            <p:nvPr/>
          </p:nvSpPr>
          <p:spPr>
            <a:xfrm>
              <a:off x="6066003" y="2411318"/>
              <a:ext cx="152500" cy="246592"/>
            </a:xfrm>
            <a:custGeom>
              <a:avLst/>
              <a:gdLst/>
              <a:ahLst/>
              <a:cxnLst/>
              <a:rect l="l" t="t" r="r" b="b"/>
              <a:pathLst>
                <a:path w="2906" h="4699" extrusionOk="0">
                  <a:moveTo>
                    <a:pt x="2906" y="0"/>
                  </a:moveTo>
                  <a:lnTo>
                    <a:pt x="108" y="108"/>
                  </a:lnTo>
                  <a:lnTo>
                    <a:pt x="465" y="2001"/>
                  </a:lnTo>
                  <a:cubicBezTo>
                    <a:pt x="465" y="2001"/>
                    <a:pt x="1" y="4156"/>
                    <a:pt x="882" y="4620"/>
                  </a:cubicBezTo>
                  <a:cubicBezTo>
                    <a:pt x="983" y="4673"/>
                    <a:pt x="1087" y="4698"/>
                    <a:pt x="1191" y="4698"/>
                  </a:cubicBezTo>
                  <a:cubicBezTo>
                    <a:pt x="1993" y="4698"/>
                    <a:pt x="2820" y="3228"/>
                    <a:pt x="2799" y="1953"/>
                  </a:cubicBezTo>
                  <a:lnTo>
                    <a:pt x="2906"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54"/>
            <p:cNvSpPr/>
            <p:nvPr/>
          </p:nvSpPr>
          <p:spPr>
            <a:xfrm>
              <a:off x="5957950" y="2528764"/>
              <a:ext cx="100022" cy="288101"/>
            </a:xfrm>
            <a:custGeom>
              <a:avLst/>
              <a:gdLst/>
              <a:ahLst/>
              <a:cxnLst/>
              <a:rect l="l" t="t" r="r" b="b"/>
              <a:pathLst>
                <a:path w="1906" h="5490" extrusionOk="0">
                  <a:moveTo>
                    <a:pt x="1262" y="1"/>
                  </a:moveTo>
                  <a:lnTo>
                    <a:pt x="988" y="84"/>
                  </a:lnTo>
                  <a:cubicBezTo>
                    <a:pt x="95" y="1215"/>
                    <a:pt x="0" y="5478"/>
                    <a:pt x="83" y="5490"/>
                  </a:cubicBezTo>
                  <a:cubicBezTo>
                    <a:pt x="85" y="5490"/>
                    <a:pt x="86" y="5490"/>
                    <a:pt x="88" y="5490"/>
                  </a:cubicBezTo>
                  <a:cubicBezTo>
                    <a:pt x="227" y="5490"/>
                    <a:pt x="1905" y="5085"/>
                    <a:pt x="1905" y="5085"/>
                  </a:cubicBezTo>
                  <a:lnTo>
                    <a:pt x="126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54"/>
            <p:cNvSpPr/>
            <p:nvPr/>
          </p:nvSpPr>
          <p:spPr>
            <a:xfrm>
              <a:off x="5961047" y="2791837"/>
              <a:ext cx="96926" cy="25032"/>
            </a:xfrm>
            <a:custGeom>
              <a:avLst/>
              <a:gdLst/>
              <a:ahLst/>
              <a:cxnLst/>
              <a:rect l="l" t="t" r="r" b="b"/>
              <a:pathLst>
                <a:path w="1847" h="477" extrusionOk="0">
                  <a:moveTo>
                    <a:pt x="1822" y="0"/>
                  </a:moveTo>
                  <a:cubicBezTo>
                    <a:pt x="1740" y="35"/>
                    <a:pt x="169" y="405"/>
                    <a:pt x="30" y="405"/>
                  </a:cubicBezTo>
                  <a:cubicBezTo>
                    <a:pt x="28" y="405"/>
                    <a:pt x="26" y="405"/>
                    <a:pt x="24" y="405"/>
                  </a:cubicBezTo>
                  <a:cubicBezTo>
                    <a:pt x="13" y="405"/>
                    <a:pt x="1" y="275"/>
                    <a:pt x="1" y="49"/>
                  </a:cubicBezTo>
                  <a:lnTo>
                    <a:pt x="1" y="49"/>
                  </a:lnTo>
                  <a:cubicBezTo>
                    <a:pt x="1" y="310"/>
                    <a:pt x="13" y="465"/>
                    <a:pt x="24" y="477"/>
                  </a:cubicBezTo>
                  <a:cubicBezTo>
                    <a:pt x="26" y="477"/>
                    <a:pt x="27" y="477"/>
                    <a:pt x="29" y="477"/>
                  </a:cubicBezTo>
                  <a:cubicBezTo>
                    <a:pt x="168" y="477"/>
                    <a:pt x="1846" y="72"/>
                    <a:pt x="1846" y="72"/>
                  </a:cubicBezTo>
                  <a:lnTo>
                    <a:pt x="1822" y="0"/>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54"/>
            <p:cNvSpPr/>
            <p:nvPr/>
          </p:nvSpPr>
          <p:spPr>
            <a:xfrm>
              <a:off x="6071670" y="2411318"/>
              <a:ext cx="146255" cy="67539"/>
            </a:xfrm>
            <a:custGeom>
              <a:avLst/>
              <a:gdLst/>
              <a:ahLst/>
              <a:cxnLst/>
              <a:rect l="l" t="t" r="r" b="b"/>
              <a:pathLst>
                <a:path w="2787" h="1287" extrusionOk="0">
                  <a:moveTo>
                    <a:pt x="2786" y="0"/>
                  </a:moveTo>
                  <a:lnTo>
                    <a:pt x="0" y="108"/>
                  </a:lnTo>
                  <a:lnTo>
                    <a:pt x="226" y="1286"/>
                  </a:lnTo>
                  <a:cubicBezTo>
                    <a:pt x="1203" y="1239"/>
                    <a:pt x="2060" y="1072"/>
                    <a:pt x="2750" y="798"/>
                  </a:cubicBezTo>
                  <a:lnTo>
                    <a:pt x="2786" y="0"/>
                  </a:ln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54"/>
            <p:cNvSpPr/>
            <p:nvPr/>
          </p:nvSpPr>
          <p:spPr>
            <a:xfrm>
              <a:off x="5790493" y="1747155"/>
              <a:ext cx="624850" cy="695432"/>
            </a:xfrm>
            <a:custGeom>
              <a:avLst/>
              <a:gdLst/>
              <a:ahLst/>
              <a:cxnLst/>
              <a:rect l="l" t="t" r="r" b="b"/>
              <a:pathLst>
                <a:path w="11907" h="13252" extrusionOk="0">
                  <a:moveTo>
                    <a:pt x="6144" y="0"/>
                  </a:moveTo>
                  <a:cubicBezTo>
                    <a:pt x="1191" y="0"/>
                    <a:pt x="0" y="2703"/>
                    <a:pt x="0" y="6882"/>
                  </a:cubicBezTo>
                  <a:cubicBezTo>
                    <a:pt x="0" y="11073"/>
                    <a:pt x="1762" y="13252"/>
                    <a:pt x="5953" y="13252"/>
                  </a:cubicBezTo>
                  <a:cubicBezTo>
                    <a:pt x="10156" y="13252"/>
                    <a:pt x="11906" y="11371"/>
                    <a:pt x="11906" y="7168"/>
                  </a:cubicBezTo>
                  <a:cubicBezTo>
                    <a:pt x="11906" y="2989"/>
                    <a:pt x="11013" y="0"/>
                    <a:pt x="6144"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54"/>
            <p:cNvSpPr/>
            <p:nvPr/>
          </p:nvSpPr>
          <p:spPr>
            <a:xfrm>
              <a:off x="6365915" y="2106420"/>
              <a:ext cx="165619" cy="165619"/>
            </a:xfrm>
            <a:custGeom>
              <a:avLst/>
              <a:gdLst/>
              <a:ahLst/>
              <a:cxnLst/>
              <a:rect l="l" t="t" r="r" b="b"/>
              <a:pathLst>
                <a:path w="3156" h="3156" extrusionOk="0">
                  <a:moveTo>
                    <a:pt x="1584" y="0"/>
                  </a:moveTo>
                  <a:cubicBezTo>
                    <a:pt x="715" y="0"/>
                    <a:pt x="1" y="715"/>
                    <a:pt x="1" y="1572"/>
                  </a:cubicBezTo>
                  <a:cubicBezTo>
                    <a:pt x="1" y="2441"/>
                    <a:pt x="703" y="3155"/>
                    <a:pt x="1584" y="3155"/>
                  </a:cubicBezTo>
                  <a:cubicBezTo>
                    <a:pt x="2442" y="3155"/>
                    <a:pt x="3156" y="2453"/>
                    <a:pt x="3156" y="1572"/>
                  </a:cubicBezTo>
                  <a:cubicBezTo>
                    <a:pt x="3156" y="691"/>
                    <a:pt x="2465" y="0"/>
                    <a:pt x="1584"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54"/>
            <p:cNvSpPr/>
            <p:nvPr/>
          </p:nvSpPr>
          <p:spPr>
            <a:xfrm>
              <a:off x="6403437" y="2176373"/>
              <a:ext cx="73154" cy="56203"/>
            </a:xfrm>
            <a:custGeom>
              <a:avLst/>
              <a:gdLst/>
              <a:ahLst/>
              <a:cxnLst/>
              <a:rect l="l" t="t" r="r" b="b"/>
              <a:pathLst>
                <a:path w="1394" h="1071" extrusionOk="0">
                  <a:moveTo>
                    <a:pt x="1072" y="1"/>
                  </a:moveTo>
                  <a:cubicBezTo>
                    <a:pt x="405" y="96"/>
                    <a:pt x="24" y="608"/>
                    <a:pt x="0" y="608"/>
                  </a:cubicBezTo>
                  <a:cubicBezTo>
                    <a:pt x="120" y="847"/>
                    <a:pt x="421" y="1070"/>
                    <a:pt x="699" y="1070"/>
                  </a:cubicBezTo>
                  <a:cubicBezTo>
                    <a:pt x="837" y="1070"/>
                    <a:pt x="969" y="1016"/>
                    <a:pt x="1072" y="882"/>
                  </a:cubicBezTo>
                  <a:cubicBezTo>
                    <a:pt x="1393" y="477"/>
                    <a:pt x="1072" y="1"/>
                    <a:pt x="1072"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54"/>
            <p:cNvSpPr/>
            <p:nvPr/>
          </p:nvSpPr>
          <p:spPr>
            <a:xfrm>
              <a:off x="6402808" y="2172490"/>
              <a:ext cx="94407" cy="38309"/>
            </a:xfrm>
            <a:custGeom>
              <a:avLst/>
              <a:gdLst/>
              <a:ahLst/>
              <a:cxnLst/>
              <a:rect l="l" t="t" r="r" b="b"/>
              <a:pathLst>
                <a:path w="1799" h="730" extrusionOk="0">
                  <a:moveTo>
                    <a:pt x="1223" y="0"/>
                  </a:moveTo>
                  <a:cubicBezTo>
                    <a:pt x="1082" y="0"/>
                    <a:pt x="934" y="23"/>
                    <a:pt x="786" y="63"/>
                  </a:cubicBezTo>
                  <a:cubicBezTo>
                    <a:pt x="631" y="110"/>
                    <a:pt x="465" y="194"/>
                    <a:pt x="334" y="313"/>
                  </a:cubicBezTo>
                  <a:cubicBezTo>
                    <a:pt x="179" y="432"/>
                    <a:pt x="72" y="563"/>
                    <a:pt x="0" y="730"/>
                  </a:cubicBezTo>
                  <a:cubicBezTo>
                    <a:pt x="119" y="610"/>
                    <a:pt x="238" y="491"/>
                    <a:pt x="369" y="420"/>
                  </a:cubicBezTo>
                  <a:cubicBezTo>
                    <a:pt x="524" y="325"/>
                    <a:pt x="655" y="253"/>
                    <a:pt x="822" y="206"/>
                  </a:cubicBezTo>
                  <a:cubicBezTo>
                    <a:pt x="893" y="182"/>
                    <a:pt x="977" y="158"/>
                    <a:pt x="1060" y="146"/>
                  </a:cubicBezTo>
                  <a:lnTo>
                    <a:pt x="1179" y="134"/>
                  </a:lnTo>
                  <a:cubicBezTo>
                    <a:pt x="1203" y="122"/>
                    <a:pt x="1250" y="122"/>
                    <a:pt x="1298" y="122"/>
                  </a:cubicBezTo>
                  <a:cubicBezTo>
                    <a:pt x="1326" y="118"/>
                    <a:pt x="1354" y="117"/>
                    <a:pt x="1381" y="117"/>
                  </a:cubicBezTo>
                  <a:cubicBezTo>
                    <a:pt x="1437" y="117"/>
                    <a:pt x="1493" y="122"/>
                    <a:pt x="1548" y="122"/>
                  </a:cubicBezTo>
                  <a:cubicBezTo>
                    <a:pt x="1620" y="122"/>
                    <a:pt x="1715" y="134"/>
                    <a:pt x="1798" y="134"/>
                  </a:cubicBezTo>
                  <a:cubicBezTo>
                    <a:pt x="1727" y="110"/>
                    <a:pt x="1655" y="75"/>
                    <a:pt x="1560" y="39"/>
                  </a:cubicBezTo>
                  <a:cubicBezTo>
                    <a:pt x="1489" y="27"/>
                    <a:pt x="1405" y="3"/>
                    <a:pt x="1310" y="3"/>
                  </a:cubicBezTo>
                  <a:cubicBezTo>
                    <a:pt x="1281" y="1"/>
                    <a:pt x="1252" y="0"/>
                    <a:pt x="1223" y="0"/>
                  </a:cubicBezTo>
                  <a:close/>
                </a:path>
              </a:pathLst>
            </a:custGeom>
            <a:solidFill>
              <a:srgbClr val="E286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54"/>
            <p:cNvSpPr/>
            <p:nvPr/>
          </p:nvSpPr>
          <p:spPr>
            <a:xfrm>
              <a:off x="6006650" y="2130140"/>
              <a:ext cx="35685" cy="43189"/>
            </a:xfrm>
            <a:custGeom>
              <a:avLst/>
              <a:gdLst/>
              <a:ahLst/>
              <a:cxnLst/>
              <a:rect l="l" t="t" r="r" b="b"/>
              <a:pathLst>
                <a:path w="680" h="823" extrusionOk="0">
                  <a:moveTo>
                    <a:pt x="334" y="1"/>
                  </a:moveTo>
                  <a:cubicBezTo>
                    <a:pt x="144" y="1"/>
                    <a:pt x="1" y="203"/>
                    <a:pt x="1" y="417"/>
                  </a:cubicBezTo>
                  <a:cubicBezTo>
                    <a:pt x="1" y="644"/>
                    <a:pt x="167" y="822"/>
                    <a:pt x="346" y="822"/>
                  </a:cubicBezTo>
                  <a:cubicBezTo>
                    <a:pt x="525" y="822"/>
                    <a:pt x="679" y="632"/>
                    <a:pt x="679" y="405"/>
                  </a:cubicBezTo>
                  <a:cubicBezTo>
                    <a:pt x="679" y="179"/>
                    <a:pt x="513" y="1"/>
                    <a:pt x="3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54"/>
            <p:cNvSpPr/>
            <p:nvPr/>
          </p:nvSpPr>
          <p:spPr>
            <a:xfrm>
              <a:off x="6021659" y="2133079"/>
              <a:ext cx="15061" cy="14064"/>
            </a:xfrm>
            <a:custGeom>
              <a:avLst/>
              <a:gdLst/>
              <a:ahLst/>
              <a:cxnLst/>
              <a:rect l="l" t="t" r="r" b="b"/>
              <a:pathLst>
                <a:path w="287" h="268" extrusionOk="0">
                  <a:moveTo>
                    <a:pt x="83" y="0"/>
                  </a:moveTo>
                  <a:cubicBezTo>
                    <a:pt x="71" y="0"/>
                    <a:pt x="59" y="1"/>
                    <a:pt x="48" y="4"/>
                  </a:cubicBezTo>
                  <a:cubicBezTo>
                    <a:pt x="1" y="52"/>
                    <a:pt x="1" y="147"/>
                    <a:pt x="60" y="207"/>
                  </a:cubicBezTo>
                  <a:cubicBezTo>
                    <a:pt x="90" y="244"/>
                    <a:pt x="135" y="268"/>
                    <a:pt x="175" y="268"/>
                  </a:cubicBezTo>
                  <a:cubicBezTo>
                    <a:pt x="199" y="268"/>
                    <a:pt x="221" y="260"/>
                    <a:pt x="239" y="242"/>
                  </a:cubicBezTo>
                  <a:cubicBezTo>
                    <a:pt x="286" y="218"/>
                    <a:pt x="274" y="123"/>
                    <a:pt x="227" y="64"/>
                  </a:cubicBezTo>
                  <a:cubicBezTo>
                    <a:pt x="181" y="18"/>
                    <a:pt x="127" y="0"/>
                    <a:pt x="83" y="0"/>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54"/>
            <p:cNvSpPr/>
            <p:nvPr/>
          </p:nvSpPr>
          <p:spPr>
            <a:xfrm>
              <a:off x="6014784" y="2102484"/>
              <a:ext cx="45026" cy="19574"/>
            </a:xfrm>
            <a:custGeom>
              <a:avLst/>
              <a:gdLst/>
              <a:ahLst/>
              <a:cxnLst/>
              <a:rect l="l" t="t" r="r" b="b"/>
              <a:pathLst>
                <a:path w="858" h="373" extrusionOk="0">
                  <a:moveTo>
                    <a:pt x="320" y="1"/>
                  </a:moveTo>
                  <a:cubicBezTo>
                    <a:pt x="229" y="1"/>
                    <a:pt x="124" y="16"/>
                    <a:pt x="1" y="51"/>
                  </a:cubicBezTo>
                  <a:cubicBezTo>
                    <a:pt x="1" y="51"/>
                    <a:pt x="76" y="34"/>
                    <a:pt x="186" y="34"/>
                  </a:cubicBezTo>
                  <a:cubicBezTo>
                    <a:pt x="376" y="34"/>
                    <a:pt x="669" y="86"/>
                    <a:pt x="858" y="373"/>
                  </a:cubicBezTo>
                  <a:cubicBezTo>
                    <a:pt x="858" y="373"/>
                    <a:pt x="775" y="1"/>
                    <a:pt x="320"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54"/>
            <p:cNvSpPr/>
            <p:nvPr/>
          </p:nvSpPr>
          <p:spPr>
            <a:xfrm>
              <a:off x="5988020" y="2018939"/>
              <a:ext cx="109311" cy="68011"/>
            </a:xfrm>
            <a:custGeom>
              <a:avLst/>
              <a:gdLst/>
              <a:ahLst/>
              <a:cxnLst/>
              <a:rect l="l" t="t" r="r" b="b"/>
              <a:pathLst>
                <a:path w="2083" h="1296" extrusionOk="0">
                  <a:moveTo>
                    <a:pt x="950" y="0"/>
                  </a:moveTo>
                  <a:cubicBezTo>
                    <a:pt x="537" y="0"/>
                    <a:pt x="179" y="227"/>
                    <a:pt x="82" y="596"/>
                  </a:cubicBezTo>
                  <a:cubicBezTo>
                    <a:pt x="1" y="845"/>
                    <a:pt x="138" y="869"/>
                    <a:pt x="367" y="869"/>
                  </a:cubicBezTo>
                  <a:cubicBezTo>
                    <a:pt x="422" y="869"/>
                    <a:pt x="482" y="868"/>
                    <a:pt x="546" y="868"/>
                  </a:cubicBezTo>
                  <a:cubicBezTo>
                    <a:pt x="686" y="868"/>
                    <a:pt x="843" y="875"/>
                    <a:pt x="999" y="917"/>
                  </a:cubicBezTo>
                  <a:cubicBezTo>
                    <a:pt x="1364" y="1025"/>
                    <a:pt x="1631" y="1295"/>
                    <a:pt x="1800" y="1295"/>
                  </a:cubicBezTo>
                  <a:cubicBezTo>
                    <a:pt x="1873" y="1295"/>
                    <a:pt x="1927" y="1244"/>
                    <a:pt x="1963" y="1108"/>
                  </a:cubicBezTo>
                  <a:cubicBezTo>
                    <a:pt x="2082" y="667"/>
                    <a:pt x="1761" y="191"/>
                    <a:pt x="1237" y="36"/>
                  </a:cubicBezTo>
                  <a:cubicBezTo>
                    <a:pt x="1140" y="12"/>
                    <a:pt x="1044" y="0"/>
                    <a:pt x="95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54"/>
            <p:cNvSpPr/>
            <p:nvPr/>
          </p:nvSpPr>
          <p:spPr>
            <a:xfrm>
              <a:off x="5855461" y="2129510"/>
              <a:ext cx="35685" cy="43189"/>
            </a:xfrm>
            <a:custGeom>
              <a:avLst/>
              <a:gdLst/>
              <a:ahLst/>
              <a:cxnLst/>
              <a:rect l="l" t="t" r="r" b="b"/>
              <a:pathLst>
                <a:path w="680" h="823" extrusionOk="0">
                  <a:moveTo>
                    <a:pt x="362" y="0"/>
                  </a:moveTo>
                  <a:cubicBezTo>
                    <a:pt x="356" y="0"/>
                    <a:pt x="351" y="0"/>
                    <a:pt x="346" y="1"/>
                  </a:cubicBezTo>
                  <a:cubicBezTo>
                    <a:pt x="143" y="13"/>
                    <a:pt x="0" y="191"/>
                    <a:pt x="12" y="417"/>
                  </a:cubicBezTo>
                  <a:cubicBezTo>
                    <a:pt x="12" y="644"/>
                    <a:pt x="179" y="822"/>
                    <a:pt x="358" y="822"/>
                  </a:cubicBezTo>
                  <a:cubicBezTo>
                    <a:pt x="536" y="822"/>
                    <a:pt x="679" y="632"/>
                    <a:pt x="679" y="406"/>
                  </a:cubicBezTo>
                  <a:cubicBezTo>
                    <a:pt x="679" y="186"/>
                    <a:pt x="533" y="0"/>
                    <a:pt x="3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54"/>
            <p:cNvSpPr/>
            <p:nvPr/>
          </p:nvSpPr>
          <p:spPr>
            <a:xfrm>
              <a:off x="5871099" y="2132816"/>
              <a:ext cx="15009" cy="14326"/>
            </a:xfrm>
            <a:custGeom>
              <a:avLst/>
              <a:gdLst/>
              <a:ahLst/>
              <a:cxnLst/>
              <a:rect l="l" t="t" r="r" b="b"/>
              <a:pathLst>
                <a:path w="286" h="273" extrusionOk="0">
                  <a:moveTo>
                    <a:pt x="84" y="0"/>
                  </a:moveTo>
                  <a:cubicBezTo>
                    <a:pt x="69" y="0"/>
                    <a:pt x="57" y="3"/>
                    <a:pt x="48" y="9"/>
                  </a:cubicBezTo>
                  <a:cubicBezTo>
                    <a:pt x="0" y="57"/>
                    <a:pt x="0" y="152"/>
                    <a:pt x="60" y="212"/>
                  </a:cubicBezTo>
                  <a:cubicBezTo>
                    <a:pt x="90" y="249"/>
                    <a:pt x="134" y="273"/>
                    <a:pt x="175" y="273"/>
                  </a:cubicBezTo>
                  <a:cubicBezTo>
                    <a:pt x="198" y="273"/>
                    <a:pt x="221" y="265"/>
                    <a:pt x="238" y="247"/>
                  </a:cubicBezTo>
                  <a:cubicBezTo>
                    <a:pt x="286" y="223"/>
                    <a:pt x="262" y="128"/>
                    <a:pt x="226" y="69"/>
                  </a:cubicBezTo>
                  <a:cubicBezTo>
                    <a:pt x="182" y="25"/>
                    <a:pt x="125" y="0"/>
                    <a:pt x="84" y="0"/>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54"/>
            <p:cNvSpPr/>
            <p:nvPr/>
          </p:nvSpPr>
          <p:spPr>
            <a:xfrm>
              <a:off x="5846067" y="2102064"/>
              <a:ext cx="45078" cy="18734"/>
            </a:xfrm>
            <a:custGeom>
              <a:avLst/>
              <a:gdLst/>
              <a:ahLst/>
              <a:cxnLst/>
              <a:rect l="l" t="t" r="r" b="b"/>
              <a:pathLst>
                <a:path w="859" h="357" extrusionOk="0">
                  <a:moveTo>
                    <a:pt x="545" y="0"/>
                  </a:moveTo>
                  <a:cubicBezTo>
                    <a:pt x="92" y="0"/>
                    <a:pt x="1" y="357"/>
                    <a:pt x="1" y="357"/>
                  </a:cubicBezTo>
                  <a:cubicBezTo>
                    <a:pt x="188" y="81"/>
                    <a:pt x="477" y="29"/>
                    <a:pt x="667" y="29"/>
                  </a:cubicBezTo>
                  <a:cubicBezTo>
                    <a:pt x="780" y="29"/>
                    <a:pt x="858" y="47"/>
                    <a:pt x="858" y="47"/>
                  </a:cubicBezTo>
                  <a:cubicBezTo>
                    <a:pt x="738" y="14"/>
                    <a:pt x="635" y="0"/>
                    <a:pt x="545"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54"/>
            <p:cNvSpPr/>
            <p:nvPr/>
          </p:nvSpPr>
          <p:spPr>
            <a:xfrm>
              <a:off x="5815472" y="2025184"/>
              <a:ext cx="109521" cy="68011"/>
            </a:xfrm>
            <a:custGeom>
              <a:avLst/>
              <a:gdLst/>
              <a:ahLst/>
              <a:cxnLst/>
              <a:rect l="l" t="t" r="r" b="b"/>
              <a:pathLst>
                <a:path w="2087" h="1296" extrusionOk="0">
                  <a:moveTo>
                    <a:pt x="1133" y="0"/>
                  </a:moveTo>
                  <a:cubicBezTo>
                    <a:pt x="1039" y="0"/>
                    <a:pt x="942" y="12"/>
                    <a:pt x="846" y="36"/>
                  </a:cubicBezTo>
                  <a:cubicBezTo>
                    <a:pt x="310" y="191"/>
                    <a:pt x="0" y="667"/>
                    <a:pt x="120" y="1108"/>
                  </a:cubicBezTo>
                  <a:cubicBezTo>
                    <a:pt x="156" y="1244"/>
                    <a:pt x="211" y="1295"/>
                    <a:pt x="285" y="1295"/>
                  </a:cubicBezTo>
                  <a:cubicBezTo>
                    <a:pt x="457" y="1295"/>
                    <a:pt x="727" y="1025"/>
                    <a:pt x="1084" y="917"/>
                  </a:cubicBezTo>
                  <a:cubicBezTo>
                    <a:pt x="1240" y="875"/>
                    <a:pt x="1397" y="868"/>
                    <a:pt x="1537" y="868"/>
                  </a:cubicBezTo>
                  <a:cubicBezTo>
                    <a:pt x="1601" y="868"/>
                    <a:pt x="1661" y="869"/>
                    <a:pt x="1717" y="869"/>
                  </a:cubicBezTo>
                  <a:cubicBezTo>
                    <a:pt x="1947" y="869"/>
                    <a:pt x="2087" y="845"/>
                    <a:pt x="2013" y="596"/>
                  </a:cubicBezTo>
                  <a:cubicBezTo>
                    <a:pt x="1916" y="227"/>
                    <a:pt x="1549" y="0"/>
                    <a:pt x="113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54"/>
            <p:cNvSpPr/>
            <p:nvPr/>
          </p:nvSpPr>
          <p:spPr>
            <a:xfrm>
              <a:off x="5838405" y="2034525"/>
              <a:ext cx="130197" cy="194692"/>
            </a:xfrm>
            <a:custGeom>
              <a:avLst/>
              <a:gdLst/>
              <a:ahLst/>
              <a:cxnLst/>
              <a:rect l="l" t="t" r="r" b="b"/>
              <a:pathLst>
                <a:path w="2481" h="3710" extrusionOk="0">
                  <a:moveTo>
                    <a:pt x="1992" y="1"/>
                  </a:moveTo>
                  <a:cubicBezTo>
                    <a:pt x="1992" y="1"/>
                    <a:pt x="1826" y="2085"/>
                    <a:pt x="1480" y="2501"/>
                  </a:cubicBezTo>
                  <a:cubicBezTo>
                    <a:pt x="1422" y="2576"/>
                    <a:pt x="1362" y="2606"/>
                    <a:pt x="1299" y="2606"/>
                  </a:cubicBezTo>
                  <a:cubicBezTo>
                    <a:pt x="1068" y="2606"/>
                    <a:pt x="806" y="2208"/>
                    <a:pt x="534" y="2208"/>
                  </a:cubicBezTo>
                  <a:cubicBezTo>
                    <a:pt x="469" y="2208"/>
                    <a:pt x="403" y="2230"/>
                    <a:pt x="337" y="2287"/>
                  </a:cubicBezTo>
                  <a:cubicBezTo>
                    <a:pt x="1" y="2575"/>
                    <a:pt x="487" y="3710"/>
                    <a:pt x="1433" y="3710"/>
                  </a:cubicBezTo>
                  <a:cubicBezTo>
                    <a:pt x="1658" y="3710"/>
                    <a:pt x="1910" y="3645"/>
                    <a:pt x="2183" y="3489"/>
                  </a:cubicBezTo>
                  <a:cubicBezTo>
                    <a:pt x="2195" y="3478"/>
                    <a:pt x="2480" y="191"/>
                    <a:pt x="1992"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54"/>
            <p:cNvSpPr/>
            <p:nvPr/>
          </p:nvSpPr>
          <p:spPr>
            <a:xfrm>
              <a:off x="5847326" y="2034525"/>
              <a:ext cx="106267" cy="196896"/>
            </a:xfrm>
            <a:custGeom>
              <a:avLst/>
              <a:gdLst/>
              <a:ahLst/>
              <a:cxnLst/>
              <a:rect l="l" t="t" r="r" b="b"/>
              <a:pathLst>
                <a:path w="2025" h="3752" extrusionOk="0">
                  <a:moveTo>
                    <a:pt x="1822" y="1"/>
                  </a:moveTo>
                  <a:cubicBezTo>
                    <a:pt x="1775" y="263"/>
                    <a:pt x="1751" y="549"/>
                    <a:pt x="1703" y="846"/>
                  </a:cubicBezTo>
                  <a:cubicBezTo>
                    <a:pt x="1656" y="1120"/>
                    <a:pt x="1608" y="1406"/>
                    <a:pt x="1548" y="1680"/>
                  </a:cubicBezTo>
                  <a:cubicBezTo>
                    <a:pt x="1525" y="1811"/>
                    <a:pt x="1489" y="1942"/>
                    <a:pt x="1453" y="2073"/>
                  </a:cubicBezTo>
                  <a:cubicBezTo>
                    <a:pt x="1406" y="2216"/>
                    <a:pt x="1358" y="2346"/>
                    <a:pt x="1287" y="2454"/>
                  </a:cubicBezTo>
                  <a:cubicBezTo>
                    <a:pt x="1248" y="2505"/>
                    <a:pt x="1203" y="2528"/>
                    <a:pt x="1151" y="2528"/>
                  </a:cubicBezTo>
                  <a:cubicBezTo>
                    <a:pt x="1106" y="2528"/>
                    <a:pt x="1056" y="2511"/>
                    <a:pt x="1001" y="2477"/>
                  </a:cubicBezTo>
                  <a:cubicBezTo>
                    <a:pt x="894" y="2406"/>
                    <a:pt x="798" y="2299"/>
                    <a:pt x="656" y="2227"/>
                  </a:cubicBezTo>
                  <a:cubicBezTo>
                    <a:pt x="596" y="2180"/>
                    <a:pt x="525" y="2156"/>
                    <a:pt x="441" y="2132"/>
                  </a:cubicBezTo>
                  <a:cubicBezTo>
                    <a:pt x="420" y="2130"/>
                    <a:pt x="398" y="2128"/>
                    <a:pt x="376" y="2128"/>
                  </a:cubicBezTo>
                  <a:cubicBezTo>
                    <a:pt x="300" y="2128"/>
                    <a:pt x="225" y="2146"/>
                    <a:pt x="179" y="2192"/>
                  </a:cubicBezTo>
                  <a:cubicBezTo>
                    <a:pt x="108" y="2239"/>
                    <a:pt x="48" y="2335"/>
                    <a:pt x="36" y="2406"/>
                  </a:cubicBezTo>
                  <a:cubicBezTo>
                    <a:pt x="1" y="2477"/>
                    <a:pt x="1" y="2573"/>
                    <a:pt x="24" y="2644"/>
                  </a:cubicBezTo>
                  <a:cubicBezTo>
                    <a:pt x="60" y="2954"/>
                    <a:pt x="215" y="3228"/>
                    <a:pt x="441" y="3418"/>
                  </a:cubicBezTo>
                  <a:cubicBezTo>
                    <a:pt x="644" y="3609"/>
                    <a:pt x="929" y="3751"/>
                    <a:pt x="1227" y="3751"/>
                  </a:cubicBezTo>
                  <a:cubicBezTo>
                    <a:pt x="1513" y="3751"/>
                    <a:pt x="1787" y="3644"/>
                    <a:pt x="2025" y="3489"/>
                  </a:cubicBezTo>
                  <a:lnTo>
                    <a:pt x="2025" y="3489"/>
                  </a:lnTo>
                  <a:cubicBezTo>
                    <a:pt x="1906" y="3549"/>
                    <a:pt x="1775" y="3609"/>
                    <a:pt x="1644" y="3644"/>
                  </a:cubicBezTo>
                  <a:cubicBezTo>
                    <a:pt x="1548" y="3662"/>
                    <a:pt x="1439" y="3673"/>
                    <a:pt x="1337" y="3673"/>
                  </a:cubicBezTo>
                  <a:cubicBezTo>
                    <a:pt x="1299" y="3673"/>
                    <a:pt x="1262" y="3671"/>
                    <a:pt x="1227" y="3668"/>
                  </a:cubicBezTo>
                  <a:cubicBezTo>
                    <a:pt x="953" y="3656"/>
                    <a:pt x="703" y="3525"/>
                    <a:pt x="513" y="3335"/>
                  </a:cubicBezTo>
                  <a:cubicBezTo>
                    <a:pt x="334" y="3132"/>
                    <a:pt x="179" y="2882"/>
                    <a:pt x="155" y="2632"/>
                  </a:cubicBezTo>
                  <a:cubicBezTo>
                    <a:pt x="155" y="2501"/>
                    <a:pt x="167" y="2358"/>
                    <a:pt x="275" y="2323"/>
                  </a:cubicBezTo>
                  <a:cubicBezTo>
                    <a:pt x="322" y="2287"/>
                    <a:pt x="358" y="2287"/>
                    <a:pt x="417" y="2287"/>
                  </a:cubicBezTo>
                  <a:cubicBezTo>
                    <a:pt x="465" y="2299"/>
                    <a:pt x="525" y="2335"/>
                    <a:pt x="584" y="2358"/>
                  </a:cubicBezTo>
                  <a:cubicBezTo>
                    <a:pt x="691" y="2418"/>
                    <a:pt x="798" y="2525"/>
                    <a:pt x="929" y="2597"/>
                  </a:cubicBezTo>
                  <a:cubicBezTo>
                    <a:pt x="981" y="2627"/>
                    <a:pt x="1050" y="2658"/>
                    <a:pt x="1130" y="2658"/>
                  </a:cubicBezTo>
                  <a:cubicBezTo>
                    <a:pt x="1142" y="2658"/>
                    <a:pt x="1155" y="2658"/>
                    <a:pt x="1167" y="2656"/>
                  </a:cubicBezTo>
                  <a:cubicBezTo>
                    <a:pt x="1227" y="2656"/>
                    <a:pt x="1251" y="2632"/>
                    <a:pt x="1298" y="2620"/>
                  </a:cubicBezTo>
                  <a:lnTo>
                    <a:pt x="1394" y="2525"/>
                  </a:lnTo>
                  <a:cubicBezTo>
                    <a:pt x="1489" y="2394"/>
                    <a:pt x="1525" y="2239"/>
                    <a:pt x="1572" y="2108"/>
                  </a:cubicBezTo>
                  <a:cubicBezTo>
                    <a:pt x="1596" y="1977"/>
                    <a:pt x="1632" y="1823"/>
                    <a:pt x="1656" y="1692"/>
                  </a:cubicBezTo>
                  <a:cubicBezTo>
                    <a:pt x="1751" y="1132"/>
                    <a:pt x="1810" y="561"/>
                    <a:pt x="1822" y="1"/>
                  </a:cubicBezTo>
                  <a:close/>
                </a:path>
              </a:pathLst>
            </a:custGeom>
            <a:solidFill>
              <a:srgbClr val="E286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54"/>
            <p:cNvSpPr/>
            <p:nvPr/>
          </p:nvSpPr>
          <p:spPr>
            <a:xfrm>
              <a:off x="5897338" y="2220717"/>
              <a:ext cx="51271" cy="28180"/>
            </a:xfrm>
            <a:custGeom>
              <a:avLst/>
              <a:gdLst/>
              <a:ahLst/>
              <a:cxnLst/>
              <a:rect l="l" t="t" r="r" b="b"/>
              <a:pathLst>
                <a:path w="977" h="537" extrusionOk="0">
                  <a:moveTo>
                    <a:pt x="975" y="1"/>
                  </a:moveTo>
                  <a:cubicBezTo>
                    <a:pt x="944" y="1"/>
                    <a:pt x="634" y="180"/>
                    <a:pt x="313" y="180"/>
                  </a:cubicBezTo>
                  <a:cubicBezTo>
                    <a:pt x="206" y="180"/>
                    <a:pt x="99" y="161"/>
                    <a:pt x="0" y="108"/>
                  </a:cubicBezTo>
                  <a:lnTo>
                    <a:pt x="0" y="108"/>
                  </a:lnTo>
                  <a:cubicBezTo>
                    <a:pt x="0" y="108"/>
                    <a:pt x="167" y="537"/>
                    <a:pt x="441" y="537"/>
                  </a:cubicBezTo>
                  <a:cubicBezTo>
                    <a:pt x="703" y="537"/>
                    <a:pt x="929" y="287"/>
                    <a:pt x="976" y="1"/>
                  </a:cubicBezTo>
                  <a:cubicBezTo>
                    <a:pt x="976" y="1"/>
                    <a:pt x="975" y="1"/>
                    <a:pt x="975"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54"/>
            <p:cNvSpPr/>
            <p:nvPr/>
          </p:nvSpPr>
          <p:spPr>
            <a:xfrm>
              <a:off x="6150388" y="2175586"/>
              <a:ext cx="111882" cy="56571"/>
            </a:xfrm>
            <a:custGeom>
              <a:avLst/>
              <a:gdLst/>
              <a:ahLst/>
              <a:cxnLst/>
              <a:rect l="l" t="t" r="r" b="b"/>
              <a:pathLst>
                <a:path w="2132" h="1078" extrusionOk="0">
                  <a:moveTo>
                    <a:pt x="975" y="0"/>
                  </a:moveTo>
                  <a:cubicBezTo>
                    <a:pt x="448" y="0"/>
                    <a:pt x="35" y="215"/>
                    <a:pt x="24" y="492"/>
                  </a:cubicBezTo>
                  <a:cubicBezTo>
                    <a:pt x="0" y="790"/>
                    <a:pt x="465" y="1040"/>
                    <a:pt x="1048" y="1075"/>
                  </a:cubicBezTo>
                  <a:cubicBezTo>
                    <a:pt x="1078" y="1077"/>
                    <a:pt x="1107" y="1077"/>
                    <a:pt x="1136" y="1077"/>
                  </a:cubicBezTo>
                  <a:cubicBezTo>
                    <a:pt x="1679" y="1077"/>
                    <a:pt x="2108" y="870"/>
                    <a:pt x="2120" y="587"/>
                  </a:cubicBezTo>
                  <a:cubicBezTo>
                    <a:pt x="2131" y="290"/>
                    <a:pt x="1667" y="28"/>
                    <a:pt x="1096" y="4"/>
                  </a:cubicBezTo>
                  <a:cubicBezTo>
                    <a:pt x="1055" y="1"/>
                    <a:pt x="1014" y="0"/>
                    <a:pt x="975"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54"/>
            <p:cNvSpPr/>
            <p:nvPr/>
          </p:nvSpPr>
          <p:spPr>
            <a:xfrm>
              <a:off x="5955431" y="2243860"/>
              <a:ext cx="83754" cy="39411"/>
            </a:xfrm>
            <a:custGeom>
              <a:avLst/>
              <a:gdLst/>
              <a:ahLst/>
              <a:cxnLst/>
              <a:rect l="l" t="t" r="r" b="b"/>
              <a:pathLst>
                <a:path w="1596" h="751" extrusionOk="0">
                  <a:moveTo>
                    <a:pt x="1596" y="1"/>
                  </a:moveTo>
                  <a:lnTo>
                    <a:pt x="1596" y="1"/>
                  </a:lnTo>
                  <a:cubicBezTo>
                    <a:pt x="1382" y="239"/>
                    <a:pt x="1155" y="417"/>
                    <a:pt x="858" y="536"/>
                  </a:cubicBezTo>
                  <a:cubicBezTo>
                    <a:pt x="727" y="572"/>
                    <a:pt x="596" y="620"/>
                    <a:pt x="441" y="632"/>
                  </a:cubicBezTo>
                  <a:cubicBezTo>
                    <a:pt x="370" y="655"/>
                    <a:pt x="298" y="655"/>
                    <a:pt x="227" y="655"/>
                  </a:cubicBezTo>
                  <a:lnTo>
                    <a:pt x="0" y="655"/>
                  </a:lnTo>
                  <a:cubicBezTo>
                    <a:pt x="72" y="679"/>
                    <a:pt x="143" y="715"/>
                    <a:pt x="227" y="727"/>
                  </a:cubicBezTo>
                  <a:cubicBezTo>
                    <a:pt x="298" y="739"/>
                    <a:pt x="381" y="751"/>
                    <a:pt x="465" y="751"/>
                  </a:cubicBezTo>
                  <a:cubicBezTo>
                    <a:pt x="620" y="751"/>
                    <a:pt x="786" y="727"/>
                    <a:pt x="941" y="667"/>
                  </a:cubicBezTo>
                  <a:cubicBezTo>
                    <a:pt x="1084" y="608"/>
                    <a:pt x="1215" y="513"/>
                    <a:pt x="1334" y="393"/>
                  </a:cubicBezTo>
                  <a:cubicBezTo>
                    <a:pt x="1441" y="274"/>
                    <a:pt x="1548" y="143"/>
                    <a:pt x="1596" y="1"/>
                  </a:cubicBezTo>
                  <a:close/>
                </a:path>
              </a:pathLst>
            </a:custGeom>
            <a:solidFill>
              <a:srgbClr val="E286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54"/>
            <p:cNvSpPr/>
            <p:nvPr/>
          </p:nvSpPr>
          <p:spPr>
            <a:xfrm>
              <a:off x="6057921" y="2500058"/>
              <a:ext cx="254936" cy="341156"/>
            </a:xfrm>
            <a:custGeom>
              <a:avLst/>
              <a:gdLst/>
              <a:ahLst/>
              <a:cxnLst/>
              <a:rect l="l" t="t" r="r" b="b"/>
              <a:pathLst>
                <a:path w="4858" h="6501" extrusionOk="0">
                  <a:moveTo>
                    <a:pt x="4370" y="0"/>
                  </a:moveTo>
                  <a:lnTo>
                    <a:pt x="0" y="5632"/>
                  </a:lnTo>
                  <a:cubicBezTo>
                    <a:pt x="0" y="5632"/>
                    <a:pt x="2167" y="6489"/>
                    <a:pt x="2441" y="6501"/>
                  </a:cubicBezTo>
                  <a:cubicBezTo>
                    <a:pt x="2441" y="6501"/>
                    <a:pt x="2442" y="6501"/>
                    <a:pt x="2443" y="6501"/>
                  </a:cubicBezTo>
                  <a:cubicBezTo>
                    <a:pt x="2721" y="6501"/>
                    <a:pt x="4299" y="3719"/>
                    <a:pt x="4858" y="83"/>
                  </a:cubicBezTo>
                  <a:lnTo>
                    <a:pt x="437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54"/>
            <p:cNvSpPr/>
            <p:nvPr/>
          </p:nvSpPr>
          <p:spPr>
            <a:xfrm>
              <a:off x="6057921" y="2504414"/>
              <a:ext cx="254936" cy="336801"/>
            </a:xfrm>
            <a:custGeom>
              <a:avLst/>
              <a:gdLst/>
              <a:ahLst/>
              <a:cxnLst/>
              <a:rect l="l" t="t" r="r" b="b"/>
              <a:pathLst>
                <a:path w="4858" h="6418" extrusionOk="0">
                  <a:moveTo>
                    <a:pt x="4798" y="0"/>
                  </a:moveTo>
                  <a:cubicBezTo>
                    <a:pt x="4229" y="3569"/>
                    <a:pt x="2692" y="6299"/>
                    <a:pt x="2397" y="6299"/>
                  </a:cubicBezTo>
                  <a:cubicBezTo>
                    <a:pt x="2396" y="6299"/>
                    <a:pt x="2394" y="6299"/>
                    <a:pt x="2393" y="6299"/>
                  </a:cubicBezTo>
                  <a:cubicBezTo>
                    <a:pt x="2155" y="6287"/>
                    <a:pt x="500" y="5656"/>
                    <a:pt x="60" y="5477"/>
                  </a:cubicBezTo>
                  <a:lnTo>
                    <a:pt x="0" y="5549"/>
                  </a:lnTo>
                  <a:cubicBezTo>
                    <a:pt x="0" y="5549"/>
                    <a:pt x="2167" y="6406"/>
                    <a:pt x="2441" y="6418"/>
                  </a:cubicBezTo>
                  <a:cubicBezTo>
                    <a:pt x="2441" y="6418"/>
                    <a:pt x="2442" y="6418"/>
                    <a:pt x="2443" y="6418"/>
                  </a:cubicBezTo>
                  <a:cubicBezTo>
                    <a:pt x="2721" y="6418"/>
                    <a:pt x="4299" y="3636"/>
                    <a:pt x="4858" y="0"/>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54"/>
            <p:cNvSpPr/>
            <p:nvPr/>
          </p:nvSpPr>
          <p:spPr>
            <a:xfrm>
              <a:off x="6014154" y="2494391"/>
              <a:ext cx="282486" cy="302480"/>
            </a:xfrm>
            <a:custGeom>
              <a:avLst/>
              <a:gdLst/>
              <a:ahLst/>
              <a:cxnLst/>
              <a:rect l="l" t="t" r="r" b="b"/>
              <a:pathLst>
                <a:path w="5383" h="5764" extrusionOk="0">
                  <a:moveTo>
                    <a:pt x="2921" y="1"/>
                  </a:moveTo>
                  <a:cubicBezTo>
                    <a:pt x="2888" y="1"/>
                    <a:pt x="2870" y="1"/>
                    <a:pt x="2870" y="1"/>
                  </a:cubicBezTo>
                  <a:cubicBezTo>
                    <a:pt x="2870" y="1"/>
                    <a:pt x="1322" y="287"/>
                    <a:pt x="191" y="656"/>
                  </a:cubicBezTo>
                  <a:cubicBezTo>
                    <a:pt x="1" y="2216"/>
                    <a:pt x="251" y="5644"/>
                    <a:pt x="834" y="5764"/>
                  </a:cubicBezTo>
                  <a:cubicBezTo>
                    <a:pt x="1215" y="5728"/>
                    <a:pt x="4525" y="1858"/>
                    <a:pt x="5382" y="168"/>
                  </a:cubicBezTo>
                  <a:cubicBezTo>
                    <a:pt x="4290" y="10"/>
                    <a:pt x="3169" y="1"/>
                    <a:pt x="2921"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54"/>
            <p:cNvSpPr/>
            <p:nvPr/>
          </p:nvSpPr>
          <p:spPr>
            <a:xfrm>
              <a:off x="6137898" y="2857434"/>
              <a:ext cx="230586" cy="129934"/>
            </a:xfrm>
            <a:custGeom>
              <a:avLst/>
              <a:gdLst/>
              <a:ahLst/>
              <a:cxnLst/>
              <a:rect l="l" t="t" r="r" b="b"/>
              <a:pathLst>
                <a:path w="4394" h="2476" extrusionOk="0">
                  <a:moveTo>
                    <a:pt x="4393" y="0"/>
                  </a:moveTo>
                  <a:cubicBezTo>
                    <a:pt x="3947" y="1819"/>
                    <a:pt x="2688" y="2234"/>
                    <a:pt x="1632" y="2234"/>
                  </a:cubicBezTo>
                  <a:cubicBezTo>
                    <a:pt x="745" y="2234"/>
                    <a:pt x="1" y="1941"/>
                    <a:pt x="0" y="1941"/>
                  </a:cubicBezTo>
                  <a:lnTo>
                    <a:pt x="0" y="1941"/>
                  </a:lnTo>
                  <a:cubicBezTo>
                    <a:pt x="860" y="2323"/>
                    <a:pt x="1552" y="2475"/>
                    <a:pt x="2108" y="2475"/>
                  </a:cubicBezTo>
                  <a:cubicBezTo>
                    <a:pt x="4347" y="2475"/>
                    <a:pt x="4393" y="1"/>
                    <a:pt x="4393" y="0"/>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54"/>
            <p:cNvSpPr/>
            <p:nvPr/>
          </p:nvSpPr>
          <p:spPr>
            <a:xfrm>
              <a:off x="5764883" y="1723592"/>
              <a:ext cx="680423" cy="443487"/>
            </a:xfrm>
            <a:custGeom>
              <a:avLst/>
              <a:gdLst/>
              <a:ahLst/>
              <a:cxnLst/>
              <a:rect l="l" t="t" r="r" b="b"/>
              <a:pathLst>
                <a:path w="12966" h="8451" extrusionOk="0">
                  <a:moveTo>
                    <a:pt x="6341" y="1"/>
                  </a:moveTo>
                  <a:cubicBezTo>
                    <a:pt x="4877" y="1"/>
                    <a:pt x="3424" y="378"/>
                    <a:pt x="2405" y="1175"/>
                  </a:cubicBezTo>
                  <a:cubicBezTo>
                    <a:pt x="0" y="3068"/>
                    <a:pt x="500" y="6914"/>
                    <a:pt x="500" y="6914"/>
                  </a:cubicBezTo>
                  <a:cubicBezTo>
                    <a:pt x="3715" y="6438"/>
                    <a:pt x="7810" y="3747"/>
                    <a:pt x="7811" y="3747"/>
                  </a:cubicBezTo>
                  <a:lnTo>
                    <a:pt x="7811" y="3747"/>
                  </a:lnTo>
                  <a:cubicBezTo>
                    <a:pt x="6989" y="8081"/>
                    <a:pt x="12371" y="8450"/>
                    <a:pt x="12371" y="8450"/>
                  </a:cubicBezTo>
                  <a:cubicBezTo>
                    <a:pt x="12371" y="8450"/>
                    <a:pt x="12966" y="4283"/>
                    <a:pt x="11323" y="2021"/>
                  </a:cubicBezTo>
                  <a:cubicBezTo>
                    <a:pt x="10379" y="712"/>
                    <a:pt x="8351" y="1"/>
                    <a:pt x="634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54"/>
            <p:cNvSpPr/>
            <p:nvPr/>
          </p:nvSpPr>
          <p:spPr>
            <a:xfrm>
              <a:off x="5871099" y="3311790"/>
              <a:ext cx="627316" cy="1339278"/>
            </a:xfrm>
            <a:custGeom>
              <a:avLst/>
              <a:gdLst/>
              <a:ahLst/>
              <a:cxnLst/>
              <a:rect l="l" t="t" r="r" b="b"/>
              <a:pathLst>
                <a:path w="11954" h="25521" extrusionOk="0">
                  <a:moveTo>
                    <a:pt x="3429" y="0"/>
                  </a:moveTo>
                  <a:cubicBezTo>
                    <a:pt x="2589" y="0"/>
                    <a:pt x="1922" y="238"/>
                    <a:pt x="1584" y="844"/>
                  </a:cubicBezTo>
                  <a:cubicBezTo>
                    <a:pt x="0" y="3665"/>
                    <a:pt x="2560" y="22275"/>
                    <a:pt x="3870" y="25251"/>
                  </a:cubicBezTo>
                  <a:cubicBezTo>
                    <a:pt x="4357" y="25453"/>
                    <a:pt x="4810" y="25521"/>
                    <a:pt x="5198" y="25521"/>
                  </a:cubicBezTo>
                  <a:cubicBezTo>
                    <a:pt x="6005" y="25521"/>
                    <a:pt x="6537" y="25228"/>
                    <a:pt x="6537" y="25228"/>
                  </a:cubicBezTo>
                  <a:cubicBezTo>
                    <a:pt x="6668" y="14417"/>
                    <a:pt x="6668" y="7059"/>
                    <a:pt x="6668" y="7059"/>
                  </a:cubicBezTo>
                  <a:cubicBezTo>
                    <a:pt x="6668" y="7059"/>
                    <a:pt x="6713" y="7060"/>
                    <a:pt x="6794" y="7060"/>
                  </a:cubicBezTo>
                  <a:cubicBezTo>
                    <a:pt x="7328" y="7060"/>
                    <a:pt x="9419" y="7015"/>
                    <a:pt x="10370" y="6332"/>
                  </a:cubicBezTo>
                  <a:cubicBezTo>
                    <a:pt x="11478" y="5547"/>
                    <a:pt x="11954" y="3225"/>
                    <a:pt x="11954" y="3225"/>
                  </a:cubicBezTo>
                  <a:cubicBezTo>
                    <a:pt x="11954" y="3225"/>
                    <a:pt x="6521" y="0"/>
                    <a:pt x="342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54"/>
            <p:cNvSpPr/>
            <p:nvPr/>
          </p:nvSpPr>
          <p:spPr>
            <a:xfrm>
              <a:off x="6337577" y="3468490"/>
              <a:ext cx="92150" cy="77247"/>
            </a:xfrm>
            <a:custGeom>
              <a:avLst/>
              <a:gdLst/>
              <a:ahLst/>
              <a:cxnLst/>
              <a:rect l="l" t="t" r="r" b="b"/>
              <a:pathLst>
                <a:path w="1756" h="1472" extrusionOk="0">
                  <a:moveTo>
                    <a:pt x="219" y="1"/>
                  </a:moveTo>
                  <a:cubicBezTo>
                    <a:pt x="219" y="1"/>
                    <a:pt x="1" y="1472"/>
                    <a:pt x="860" y="1472"/>
                  </a:cubicBezTo>
                  <a:cubicBezTo>
                    <a:pt x="1080" y="1472"/>
                    <a:pt x="1371" y="1375"/>
                    <a:pt x="1755" y="1132"/>
                  </a:cubicBezTo>
                  <a:lnTo>
                    <a:pt x="21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54"/>
            <p:cNvSpPr/>
            <p:nvPr/>
          </p:nvSpPr>
          <p:spPr>
            <a:xfrm>
              <a:off x="6164137" y="3563475"/>
              <a:ext cx="160634" cy="1006623"/>
            </a:xfrm>
            <a:custGeom>
              <a:avLst/>
              <a:gdLst/>
              <a:ahLst/>
              <a:cxnLst/>
              <a:rect l="l" t="t" r="r" b="b"/>
              <a:pathLst>
                <a:path w="3061" h="19182" fill="none" extrusionOk="0">
                  <a:moveTo>
                    <a:pt x="3060" y="0"/>
                  </a:moveTo>
                  <a:cubicBezTo>
                    <a:pt x="3060" y="0"/>
                    <a:pt x="1405" y="227"/>
                    <a:pt x="0" y="0"/>
                  </a:cubicBezTo>
                  <a:cubicBezTo>
                    <a:pt x="0" y="0"/>
                    <a:pt x="679" y="16122"/>
                    <a:pt x="500" y="19181"/>
                  </a:cubicBezTo>
                </a:path>
              </a:pathLst>
            </a:custGeom>
            <a:solidFill>
              <a:schemeClr val="lt1"/>
            </a:solidFill>
            <a:ln w="3875" cap="flat" cmpd="sng">
              <a:solidFill>
                <a:srgbClr val="D1E0E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54"/>
            <p:cNvSpPr/>
            <p:nvPr/>
          </p:nvSpPr>
          <p:spPr>
            <a:xfrm>
              <a:off x="5090067" y="4557569"/>
              <a:ext cx="371173" cy="169975"/>
            </a:xfrm>
            <a:custGeom>
              <a:avLst/>
              <a:gdLst/>
              <a:ahLst/>
              <a:cxnLst/>
              <a:rect l="l" t="t" r="r" b="b"/>
              <a:pathLst>
                <a:path w="7073" h="3239" extrusionOk="0">
                  <a:moveTo>
                    <a:pt x="191" y="0"/>
                  </a:moveTo>
                  <a:lnTo>
                    <a:pt x="0" y="715"/>
                  </a:lnTo>
                  <a:lnTo>
                    <a:pt x="6811" y="3239"/>
                  </a:lnTo>
                  <a:cubicBezTo>
                    <a:pt x="6811" y="3239"/>
                    <a:pt x="7073" y="1941"/>
                    <a:pt x="7073" y="572"/>
                  </a:cubicBezTo>
                  <a:lnTo>
                    <a:pt x="4465" y="346"/>
                  </a:lnTo>
                  <a:cubicBezTo>
                    <a:pt x="4465" y="346"/>
                    <a:pt x="3838" y="586"/>
                    <a:pt x="2852" y="586"/>
                  </a:cubicBezTo>
                  <a:cubicBezTo>
                    <a:pt x="2125" y="586"/>
                    <a:pt x="1202" y="455"/>
                    <a:pt x="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54"/>
            <p:cNvSpPr/>
            <p:nvPr/>
          </p:nvSpPr>
          <p:spPr>
            <a:xfrm>
              <a:off x="6373420" y="2526297"/>
              <a:ext cx="79398" cy="443015"/>
            </a:xfrm>
            <a:custGeom>
              <a:avLst/>
              <a:gdLst/>
              <a:ahLst/>
              <a:cxnLst/>
              <a:rect l="l" t="t" r="r" b="b"/>
              <a:pathLst>
                <a:path w="1513" h="8442" extrusionOk="0">
                  <a:moveTo>
                    <a:pt x="263" y="0"/>
                  </a:moveTo>
                  <a:lnTo>
                    <a:pt x="263" y="0"/>
                  </a:lnTo>
                  <a:cubicBezTo>
                    <a:pt x="191" y="1596"/>
                    <a:pt x="1" y="7442"/>
                    <a:pt x="1084" y="8442"/>
                  </a:cubicBezTo>
                  <a:cubicBezTo>
                    <a:pt x="1013" y="7751"/>
                    <a:pt x="965" y="7215"/>
                    <a:pt x="965" y="6965"/>
                  </a:cubicBezTo>
                  <a:cubicBezTo>
                    <a:pt x="953" y="5537"/>
                    <a:pt x="1513" y="965"/>
                    <a:pt x="513" y="167"/>
                  </a:cubicBezTo>
                  <a:cubicBezTo>
                    <a:pt x="441" y="107"/>
                    <a:pt x="370" y="60"/>
                    <a:pt x="263"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54"/>
            <p:cNvSpPr/>
            <p:nvPr/>
          </p:nvSpPr>
          <p:spPr>
            <a:xfrm>
              <a:off x="6037297" y="2841743"/>
              <a:ext cx="15009" cy="21988"/>
            </a:xfrm>
            <a:custGeom>
              <a:avLst/>
              <a:gdLst/>
              <a:ahLst/>
              <a:cxnLst/>
              <a:rect l="l" t="t" r="r" b="b"/>
              <a:pathLst>
                <a:path w="286" h="419" extrusionOk="0">
                  <a:moveTo>
                    <a:pt x="164" y="1"/>
                  </a:moveTo>
                  <a:cubicBezTo>
                    <a:pt x="161" y="1"/>
                    <a:pt x="158" y="1"/>
                    <a:pt x="155" y="2"/>
                  </a:cubicBezTo>
                  <a:cubicBezTo>
                    <a:pt x="60" y="2"/>
                    <a:pt x="0" y="97"/>
                    <a:pt x="0" y="216"/>
                  </a:cubicBezTo>
                  <a:cubicBezTo>
                    <a:pt x="0" y="335"/>
                    <a:pt x="72" y="419"/>
                    <a:pt x="155" y="419"/>
                  </a:cubicBezTo>
                  <a:cubicBezTo>
                    <a:pt x="226" y="419"/>
                    <a:pt x="286" y="335"/>
                    <a:pt x="286" y="216"/>
                  </a:cubicBezTo>
                  <a:cubicBezTo>
                    <a:pt x="286" y="103"/>
                    <a:pt x="222" y="1"/>
                    <a:pt x="1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54"/>
            <p:cNvSpPr/>
            <p:nvPr/>
          </p:nvSpPr>
          <p:spPr>
            <a:xfrm>
              <a:off x="6021029" y="2969895"/>
              <a:ext cx="15061" cy="21936"/>
            </a:xfrm>
            <a:custGeom>
              <a:avLst/>
              <a:gdLst/>
              <a:ahLst/>
              <a:cxnLst/>
              <a:rect l="l" t="t" r="r" b="b"/>
              <a:pathLst>
                <a:path w="287" h="418" extrusionOk="0">
                  <a:moveTo>
                    <a:pt x="143" y="1"/>
                  </a:moveTo>
                  <a:cubicBezTo>
                    <a:pt x="60" y="1"/>
                    <a:pt x="1" y="96"/>
                    <a:pt x="1" y="215"/>
                  </a:cubicBezTo>
                  <a:cubicBezTo>
                    <a:pt x="1" y="334"/>
                    <a:pt x="72" y="417"/>
                    <a:pt x="143" y="417"/>
                  </a:cubicBezTo>
                  <a:cubicBezTo>
                    <a:pt x="227" y="417"/>
                    <a:pt x="286" y="334"/>
                    <a:pt x="286" y="215"/>
                  </a:cubicBezTo>
                  <a:cubicBezTo>
                    <a:pt x="286" y="96"/>
                    <a:pt x="239" y="1"/>
                    <a:pt x="14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54"/>
            <p:cNvSpPr/>
            <p:nvPr/>
          </p:nvSpPr>
          <p:spPr>
            <a:xfrm>
              <a:off x="6012895" y="3125440"/>
              <a:ext cx="15061" cy="21936"/>
            </a:xfrm>
            <a:custGeom>
              <a:avLst/>
              <a:gdLst/>
              <a:ahLst/>
              <a:cxnLst/>
              <a:rect l="l" t="t" r="r" b="b"/>
              <a:pathLst>
                <a:path w="287" h="418" extrusionOk="0">
                  <a:moveTo>
                    <a:pt x="168" y="0"/>
                  </a:moveTo>
                  <a:cubicBezTo>
                    <a:pt x="164" y="0"/>
                    <a:pt x="160" y="1"/>
                    <a:pt x="156" y="1"/>
                  </a:cubicBezTo>
                  <a:cubicBezTo>
                    <a:pt x="60" y="1"/>
                    <a:pt x="1" y="85"/>
                    <a:pt x="1" y="204"/>
                  </a:cubicBezTo>
                  <a:cubicBezTo>
                    <a:pt x="1" y="323"/>
                    <a:pt x="84" y="418"/>
                    <a:pt x="156" y="418"/>
                  </a:cubicBezTo>
                  <a:cubicBezTo>
                    <a:pt x="227" y="418"/>
                    <a:pt x="287" y="323"/>
                    <a:pt x="287" y="204"/>
                  </a:cubicBezTo>
                  <a:cubicBezTo>
                    <a:pt x="287" y="91"/>
                    <a:pt x="234" y="0"/>
                    <a:pt x="168" y="0"/>
                  </a:cubicBezTo>
                  <a:close/>
                </a:path>
              </a:pathLst>
            </a:custGeom>
            <a:solidFill>
              <a:srgbClr val="A5D1E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54"/>
            <p:cNvSpPr/>
            <p:nvPr/>
          </p:nvSpPr>
          <p:spPr>
            <a:xfrm>
              <a:off x="6012895" y="3276052"/>
              <a:ext cx="15061" cy="21936"/>
            </a:xfrm>
            <a:custGeom>
              <a:avLst/>
              <a:gdLst/>
              <a:ahLst/>
              <a:cxnLst/>
              <a:rect l="l" t="t" r="r" b="b"/>
              <a:pathLst>
                <a:path w="287" h="418" extrusionOk="0">
                  <a:moveTo>
                    <a:pt x="156" y="1"/>
                  </a:moveTo>
                  <a:cubicBezTo>
                    <a:pt x="60" y="1"/>
                    <a:pt x="1" y="96"/>
                    <a:pt x="1" y="215"/>
                  </a:cubicBezTo>
                  <a:cubicBezTo>
                    <a:pt x="1" y="334"/>
                    <a:pt x="84" y="417"/>
                    <a:pt x="156" y="417"/>
                  </a:cubicBezTo>
                  <a:cubicBezTo>
                    <a:pt x="227" y="417"/>
                    <a:pt x="287" y="334"/>
                    <a:pt x="287" y="215"/>
                  </a:cubicBezTo>
                  <a:cubicBezTo>
                    <a:pt x="287" y="108"/>
                    <a:pt x="227" y="1"/>
                    <a:pt x="1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54"/>
            <p:cNvSpPr/>
            <p:nvPr/>
          </p:nvSpPr>
          <p:spPr>
            <a:xfrm>
              <a:off x="5624924" y="2526297"/>
              <a:ext cx="902246" cy="634191"/>
            </a:xfrm>
            <a:custGeom>
              <a:avLst/>
              <a:gdLst/>
              <a:ahLst/>
              <a:cxnLst/>
              <a:rect l="l" t="t" r="r" b="b"/>
              <a:pathLst>
                <a:path w="17193" h="12085" extrusionOk="0">
                  <a:moveTo>
                    <a:pt x="14526" y="0"/>
                  </a:moveTo>
                  <a:cubicBezTo>
                    <a:pt x="14241" y="819"/>
                    <a:pt x="14465" y="2858"/>
                    <a:pt x="14478" y="2858"/>
                  </a:cubicBezTo>
                  <a:cubicBezTo>
                    <a:pt x="14478" y="2858"/>
                    <a:pt x="14478" y="2858"/>
                    <a:pt x="14478" y="2858"/>
                  </a:cubicBezTo>
                  <a:lnTo>
                    <a:pt x="14478" y="2858"/>
                  </a:lnTo>
                  <a:cubicBezTo>
                    <a:pt x="13895" y="3691"/>
                    <a:pt x="10299" y="9918"/>
                    <a:pt x="10299" y="9918"/>
                  </a:cubicBezTo>
                  <a:cubicBezTo>
                    <a:pt x="6668" y="10347"/>
                    <a:pt x="0" y="12085"/>
                    <a:pt x="0" y="12085"/>
                  </a:cubicBezTo>
                  <a:lnTo>
                    <a:pt x="11085" y="12085"/>
                  </a:lnTo>
                  <a:cubicBezTo>
                    <a:pt x="16407" y="8323"/>
                    <a:pt x="17193" y="3012"/>
                    <a:pt x="16645" y="1965"/>
                  </a:cubicBezTo>
                  <a:cubicBezTo>
                    <a:pt x="16085" y="941"/>
                    <a:pt x="14526" y="0"/>
                    <a:pt x="14526"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54"/>
            <p:cNvSpPr/>
            <p:nvPr/>
          </p:nvSpPr>
          <p:spPr>
            <a:xfrm>
              <a:off x="4291560" y="3161073"/>
              <a:ext cx="2033188" cy="127520"/>
            </a:xfrm>
            <a:custGeom>
              <a:avLst/>
              <a:gdLst/>
              <a:ahLst/>
              <a:cxnLst/>
              <a:rect l="l" t="t" r="r" b="b"/>
              <a:pathLst>
                <a:path w="38744" h="2430" extrusionOk="0">
                  <a:moveTo>
                    <a:pt x="0" y="1"/>
                  </a:moveTo>
                  <a:lnTo>
                    <a:pt x="333" y="2430"/>
                  </a:lnTo>
                  <a:lnTo>
                    <a:pt x="38422" y="1846"/>
                  </a:lnTo>
                  <a:lnTo>
                    <a:pt x="3874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54"/>
            <p:cNvSpPr/>
            <p:nvPr/>
          </p:nvSpPr>
          <p:spPr>
            <a:xfrm>
              <a:off x="5856720" y="3161073"/>
              <a:ext cx="468047" cy="104430"/>
            </a:xfrm>
            <a:custGeom>
              <a:avLst/>
              <a:gdLst/>
              <a:ahLst/>
              <a:cxnLst/>
              <a:rect l="l" t="t" r="r" b="b"/>
              <a:pathLst>
                <a:path w="8919" h="1990" extrusionOk="0">
                  <a:moveTo>
                    <a:pt x="0" y="1"/>
                  </a:moveTo>
                  <a:lnTo>
                    <a:pt x="334" y="1989"/>
                  </a:lnTo>
                  <a:lnTo>
                    <a:pt x="8597" y="1846"/>
                  </a:lnTo>
                  <a:lnTo>
                    <a:pt x="8918" y="1"/>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54"/>
            <p:cNvSpPr/>
            <p:nvPr/>
          </p:nvSpPr>
          <p:spPr>
            <a:xfrm>
              <a:off x="4349653" y="3287283"/>
              <a:ext cx="115660" cy="1575847"/>
            </a:xfrm>
            <a:custGeom>
              <a:avLst/>
              <a:gdLst/>
              <a:ahLst/>
              <a:cxnLst/>
              <a:rect l="l" t="t" r="r" b="b"/>
              <a:pathLst>
                <a:path w="2204" h="30029" extrusionOk="0">
                  <a:moveTo>
                    <a:pt x="0" y="1"/>
                  </a:moveTo>
                  <a:lnTo>
                    <a:pt x="1512" y="30028"/>
                  </a:lnTo>
                  <a:lnTo>
                    <a:pt x="2203" y="30028"/>
                  </a:lnTo>
                  <a:lnTo>
                    <a:pt x="175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54"/>
            <p:cNvSpPr/>
            <p:nvPr/>
          </p:nvSpPr>
          <p:spPr>
            <a:xfrm>
              <a:off x="5791122" y="3264192"/>
              <a:ext cx="134342" cy="1650785"/>
            </a:xfrm>
            <a:custGeom>
              <a:avLst/>
              <a:gdLst/>
              <a:ahLst/>
              <a:cxnLst/>
              <a:rect l="l" t="t" r="r" b="b"/>
              <a:pathLst>
                <a:path w="2560" h="31457" extrusionOk="0">
                  <a:moveTo>
                    <a:pt x="2167" y="0"/>
                  </a:moveTo>
                  <a:lnTo>
                    <a:pt x="0" y="36"/>
                  </a:lnTo>
                  <a:lnTo>
                    <a:pt x="1869" y="31457"/>
                  </a:lnTo>
                  <a:lnTo>
                    <a:pt x="2560" y="31457"/>
                  </a:lnTo>
                  <a:lnTo>
                    <a:pt x="216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54"/>
            <p:cNvSpPr/>
            <p:nvPr/>
          </p:nvSpPr>
          <p:spPr>
            <a:xfrm>
              <a:off x="6217875" y="3257948"/>
              <a:ext cx="89999" cy="1657030"/>
            </a:xfrm>
            <a:custGeom>
              <a:avLst/>
              <a:gdLst/>
              <a:ahLst/>
              <a:cxnLst/>
              <a:rect l="l" t="t" r="r" b="b"/>
              <a:pathLst>
                <a:path w="1715" h="31576" extrusionOk="0">
                  <a:moveTo>
                    <a:pt x="1715" y="0"/>
                  </a:moveTo>
                  <a:lnTo>
                    <a:pt x="0" y="36"/>
                  </a:lnTo>
                  <a:lnTo>
                    <a:pt x="655" y="31576"/>
                  </a:lnTo>
                  <a:lnTo>
                    <a:pt x="1500" y="31576"/>
                  </a:lnTo>
                  <a:lnTo>
                    <a:pt x="171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54"/>
            <p:cNvSpPr/>
            <p:nvPr/>
          </p:nvSpPr>
          <p:spPr>
            <a:xfrm>
              <a:off x="4656440" y="2459440"/>
              <a:ext cx="890386" cy="701677"/>
            </a:xfrm>
            <a:custGeom>
              <a:avLst/>
              <a:gdLst/>
              <a:ahLst/>
              <a:cxnLst/>
              <a:rect l="l" t="t" r="r" b="b"/>
              <a:pathLst>
                <a:path w="16967" h="13371" extrusionOk="0">
                  <a:moveTo>
                    <a:pt x="16967" y="0"/>
                  </a:moveTo>
                  <a:lnTo>
                    <a:pt x="0" y="2203"/>
                  </a:lnTo>
                  <a:lnTo>
                    <a:pt x="2489" y="13371"/>
                  </a:lnTo>
                  <a:lnTo>
                    <a:pt x="16967" y="13371"/>
                  </a:lnTo>
                  <a:lnTo>
                    <a:pt x="169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54"/>
            <p:cNvSpPr/>
            <p:nvPr/>
          </p:nvSpPr>
          <p:spPr>
            <a:xfrm>
              <a:off x="4656440" y="2459440"/>
              <a:ext cx="890386" cy="701677"/>
            </a:xfrm>
            <a:custGeom>
              <a:avLst/>
              <a:gdLst/>
              <a:ahLst/>
              <a:cxnLst/>
              <a:rect l="l" t="t" r="r" b="b"/>
              <a:pathLst>
                <a:path w="16967" h="13371" extrusionOk="0">
                  <a:moveTo>
                    <a:pt x="16967" y="0"/>
                  </a:moveTo>
                  <a:lnTo>
                    <a:pt x="0" y="2203"/>
                  </a:lnTo>
                  <a:lnTo>
                    <a:pt x="0" y="2215"/>
                  </a:lnTo>
                  <a:lnTo>
                    <a:pt x="16121" y="131"/>
                  </a:lnTo>
                  <a:lnTo>
                    <a:pt x="16121" y="13371"/>
                  </a:lnTo>
                  <a:lnTo>
                    <a:pt x="16967" y="13371"/>
                  </a:lnTo>
                  <a:lnTo>
                    <a:pt x="1696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54"/>
            <p:cNvSpPr/>
            <p:nvPr/>
          </p:nvSpPr>
          <p:spPr>
            <a:xfrm>
              <a:off x="5546784" y="3115469"/>
              <a:ext cx="462432" cy="45655"/>
            </a:xfrm>
            <a:custGeom>
              <a:avLst/>
              <a:gdLst/>
              <a:ahLst/>
              <a:cxnLst/>
              <a:rect l="l" t="t" r="r" b="b"/>
              <a:pathLst>
                <a:path w="8812" h="870" extrusionOk="0">
                  <a:moveTo>
                    <a:pt x="1" y="1"/>
                  </a:moveTo>
                  <a:lnTo>
                    <a:pt x="1" y="870"/>
                  </a:lnTo>
                  <a:lnTo>
                    <a:pt x="8811" y="870"/>
                  </a:lnTo>
                  <a:lnTo>
                    <a:pt x="8811" y="608"/>
                  </a:lnTo>
                  <a:lnTo>
                    <a:pt x="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54"/>
            <p:cNvSpPr/>
            <p:nvPr/>
          </p:nvSpPr>
          <p:spPr>
            <a:xfrm>
              <a:off x="4962598" y="2793726"/>
              <a:ext cx="165619" cy="123742"/>
            </a:xfrm>
            <a:custGeom>
              <a:avLst/>
              <a:gdLst/>
              <a:ahLst/>
              <a:cxnLst/>
              <a:rect l="l" t="t" r="r" b="b"/>
              <a:pathLst>
                <a:path w="3156" h="2358" extrusionOk="0">
                  <a:moveTo>
                    <a:pt x="3025" y="0"/>
                  </a:moveTo>
                  <a:lnTo>
                    <a:pt x="0" y="476"/>
                  </a:lnTo>
                  <a:lnTo>
                    <a:pt x="334" y="2226"/>
                  </a:lnTo>
                  <a:lnTo>
                    <a:pt x="3156" y="2357"/>
                  </a:lnTo>
                  <a:lnTo>
                    <a:pt x="302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54"/>
            <p:cNvSpPr/>
            <p:nvPr/>
          </p:nvSpPr>
          <p:spPr>
            <a:xfrm>
              <a:off x="5237531" y="745557"/>
              <a:ext cx="667934" cy="787950"/>
            </a:xfrm>
            <a:custGeom>
              <a:avLst/>
              <a:gdLst/>
              <a:ahLst/>
              <a:cxnLst/>
              <a:rect l="l" t="t" r="r" b="b"/>
              <a:pathLst>
                <a:path w="12728" h="15015" extrusionOk="0">
                  <a:moveTo>
                    <a:pt x="12728" y="0"/>
                  </a:moveTo>
                  <a:lnTo>
                    <a:pt x="0" y="405"/>
                  </a:lnTo>
                  <a:lnTo>
                    <a:pt x="786" y="14931"/>
                  </a:lnTo>
                  <a:lnTo>
                    <a:pt x="12299" y="15014"/>
                  </a:lnTo>
                  <a:lnTo>
                    <a:pt x="12728" y="0"/>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54"/>
            <p:cNvSpPr/>
            <p:nvPr/>
          </p:nvSpPr>
          <p:spPr>
            <a:xfrm>
              <a:off x="5259361" y="710554"/>
              <a:ext cx="667986" cy="787950"/>
            </a:xfrm>
            <a:custGeom>
              <a:avLst/>
              <a:gdLst/>
              <a:ahLst/>
              <a:cxnLst/>
              <a:rect l="l" t="t" r="r" b="b"/>
              <a:pathLst>
                <a:path w="12729" h="15015" extrusionOk="0">
                  <a:moveTo>
                    <a:pt x="12729" y="1"/>
                  </a:moveTo>
                  <a:lnTo>
                    <a:pt x="1" y="405"/>
                  </a:lnTo>
                  <a:lnTo>
                    <a:pt x="787" y="14931"/>
                  </a:lnTo>
                  <a:lnTo>
                    <a:pt x="12300" y="15014"/>
                  </a:lnTo>
                  <a:lnTo>
                    <a:pt x="1272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54"/>
            <p:cNvSpPr/>
            <p:nvPr/>
          </p:nvSpPr>
          <p:spPr>
            <a:xfrm>
              <a:off x="5348732" y="886776"/>
              <a:ext cx="497382" cy="368654"/>
            </a:xfrm>
            <a:custGeom>
              <a:avLst/>
              <a:gdLst/>
              <a:ahLst/>
              <a:cxnLst/>
              <a:rect l="l" t="t" r="r" b="b"/>
              <a:pathLst>
                <a:path w="9478" h="7025" fill="none" extrusionOk="0">
                  <a:moveTo>
                    <a:pt x="0" y="6572"/>
                  </a:moveTo>
                  <a:lnTo>
                    <a:pt x="1108" y="4810"/>
                  </a:lnTo>
                  <a:lnTo>
                    <a:pt x="2656" y="7025"/>
                  </a:lnTo>
                  <a:lnTo>
                    <a:pt x="4656" y="4441"/>
                  </a:lnTo>
                  <a:lnTo>
                    <a:pt x="5573" y="4810"/>
                  </a:lnTo>
                  <a:lnTo>
                    <a:pt x="6787" y="2620"/>
                  </a:lnTo>
                  <a:lnTo>
                    <a:pt x="8156" y="3513"/>
                  </a:lnTo>
                  <a:lnTo>
                    <a:pt x="9478" y="0"/>
                  </a:lnTo>
                </a:path>
              </a:pathLst>
            </a:custGeom>
            <a:noFill/>
            <a:ln w="3875"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54"/>
            <p:cNvSpPr/>
            <p:nvPr/>
          </p:nvSpPr>
          <p:spPr>
            <a:xfrm>
              <a:off x="5333723" y="886776"/>
              <a:ext cx="478647" cy="516746"/>
            </a:xfrm>
            <a:custGeom>
              <a:avLst/>
              <a:gdLst/>
              <a:ahLst/>
              <a:cxnLst/>
              <a:rect l="l" t="t" r="r" b="b"/>
              <a:pathLst>
                <a:path w="9121" h="9847" fill="none" extrusionOk="0">
                  <a:moveTo>
                    <a:pt x="1" y="0"/>
                  </a:moveTo>
                  <a:lnTo>
                    <a:pt x="441" y="9644"/>
                  </a:lnTo>
                  <a:lnTo>
                    <a:pt x="9121" y="9847"/>
                  </a:lnTo>
                </a:path>
              </a:pathLst>
            </a:custGeom>
            <a:noFill/>
            <a:ln w="3875"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54"/>
            <p:cNvSpPr/>
            <p:nvPr/>
          </p:nvSpPr>
          <p:spPr>
            <a:xfrm>
              <a:off x="5867950" y="749913"/>
              <a:ext cx="28180" cy="28180"/>
            </a:xfrm>
            <a:custGeom>
              <a:avLst/>
              <a:gdLst/>
              <a:ahLst/>
              <a:cxnLst/>
              <a:rect l="l" t="t" r="r" b="b"/>
              <a:pathLst>
                <a:path w="537" h="537" extrusionOk="0">
                  <a:moveTo>
                    <a:pt x="263" y="1"/>
                  </a:moveTo>
                  <a:cubicBezTo>
                    <a:pt x="120" y="1"/>
                    <a:pt x="1" y="132"/>
                    <a:pt x="1" y="275"/>
                  </a:cubicBezTo>
                  <a:cubicBezTo>
                    <a:pt x="1" y="417"/>
                    <a:pt x="120" y="537"/>
                    <a:pt x="263" y="537"/>
                  </a:cubicBezTo>
                  <a:cubicBezTo>
                    <a:pt x="417" y="537"/>
                    <a:pt x="536" y="417"/>
                    <a:pt x="536" y="275"/>
                  </a:cubicBezTo>
                  <a:cubicBezTo>
                    <a:pt x="536" y="132"/>
                    <a:pt x="417" y="1"/>
                    <a:pt x="26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54"/>
            <p:cNvSpPr/>
            <p:nvPr/>
          </p:nvSpPr>
          <p:spPr>
            <a:xfrm>
              <a:off x="5297513" y="777411"/>
              <a:ext cx="28128" cy="28180"/>
            </a:xfrm>
            <a:custGeom>
              <a:avLst/>
              <a:gdLst/>
              <a:ahLst/>
              <a:cxnLst/>
              <a:rect l="l" t="t" r="r" b="b"/>
              <a:pathLst>
                <a:path w="536" h="537" extrusionOk="0">
                  <a:moveTo>
                    <a:pt x="274" y="1"/>
                  </a:moveTo>
                  <a:cubicBezTo>
                    <a:pt x="119" y="1"/>
                    <a:pt x="0" y="120"/>
                    <a:pt x="0" y="274"/>
                  </a:cubicBezTo>
                  <a:cubicBezTo>
                    <a:pt x="0" y="417"/>
                    <a:pt x="119" y="536"/>
                    <a:pt x="274" y="536"/>
                  </a:cubicBezTo>
                  <a:cubicBezTo>
                    <a:pt x="417" y="536"/>
                    <a:pt x="536" y="417"/>
                    <a:pt x="536" y="274"/>
                  </a:cubicBezTo>
                  <a:cubicBezTo>
                    <a:pt x="536" y="120"/>
                    <a:pt x="417" y="1"/>
                    <a:pt x="27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54"/>
            <p:cNvSpPr/>
            <p:nvPr/>
          </p:nvSpPr>
          <p:spPr>
            <a:xfrm>
              <a:off x="4349653" y="3287283"/>
              <a:ext cx="93148" cy="72576"/>
            </a:xfrm>
            <a:custGeom>
              <a:avLst/>
              <a:gdLst/>
              <a:ahLst/>
              <a:cxnLst/>
              <a:rect l="l" t="t" r="r" b="b"/>
              <a:pathLst>
                <a:path w="1775" h="1383" extrusionOk="0">
                  <a:moveTo>
                    <a:pt x="1751" y="1"/>
                  </a:moveTo>
                  <a:lnTo>
                    <a:pt x="0" y="25"/>
                  </a:lnTo>
                  <a:lnTo>
                    <a:pt x="24" y="572"/>
                  </a:lnTo>
                  <a:lnTo>
                    <a:pt x="1774" y="1382"/>
                  </a:lnTo>
                  <a:lnTo>
                    <a:pt x="1751" y="1"/>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54"/>
            <p:cNvSpPr/>
            <p:nvPr/>
          </p:nvSpPr>
          <p:spPr>
            <a:xfrm>
              <a:off x="5259361" y="3272956"/>
              <a:ext cx="83177" cy="208073"/>
            </a:xfrm>
            <a:custGeom>
              <a:avLst/>
              <a:gdLst/>
              <a:ahLst/>
              <a:cxnLst/>
              <a:rect l="l" t="t" r="r" b="b"/>
              <a:pathLst>
                <a:path w="1585" h="3965" extrusionOk="0">
                  <a:moveTo>
                    <a:pt x="1" y="36"/>
                  </a:moveTo>
                  <a:lnTo>
                    <a:pt x="1584" y="0"/>
                  </a:lnTo>
                  <a:lnTo>
                    <a:pt x="1489" y="3965"/>
                  </a:lnTo>
                  <a:lnTo>
                    <a:pt x="37" y="3346"/>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7" name="Google Shape;1747;p54"/>
          <p:cNvGrpSpPr/>
          <p:nvPr/>
        </p:nvGrpSpPr>
        <p:grpSpPr>
          <a:xfrm>
            <a:off x="4290075" y="1756963"/>
            <a:ext cx="567100" cy="625475"/>
            <a:chOff x="3804300" y="2571750"/>
            <a:chExt cx="567100" cy="625475"/>
          </a:xfrm>
        </p:grpSpPr>
        <p:sp>
          <p:nvSpPr>
            <p:cNvPr id="1748" name="Google Shape;1748;p54"/>
            <p:cNvSpPr/>
            <p:nvPr/>
          </p:nvSpPr>
          <p:spPr>
            <a:xfrm>
              <a:off x="3804300" y="2571750"/>
              <a:ext cx="567100" cy="625475"/>
            </a:xfrm>
            <a:custGeom>
              <a:avLst/>
              <a:gdLst/>
              <a:ahLst/>
              <a:cxnLst/>
              <a:rect l="l" t="t" r="r" b="b"/>
              <a:pathLst>
                <a:path w="22684" h="25019" extrusionOk="0">
                  <a:moveTo>
                    <a:pt x="11342" y="1"/>
                  </a:moveTo>
                  <a:cubicBezTo>
                    <a:pt x="5105" y="1"/>
                    <a:pt x="1" y="5105"/>
                    <a:pt x="1" y="11342"/>
                  </a:cubicBezTo>
                  <a:cubicBezTo>
                    <a:pt x="1" y="17614"/>
                    <a:pt x="5105" y="22684"/>
                    <a:pt x="11342" y="22684"/>
                  </a:cubicBezTo>
                  <a:cubicBezTo>
                    <a:pt x="13010" y="22684"/>
                    <a:pt x="14611" y="22317"/>
                    <a:pt x="16012" y="21683"/>
                  </a:cubicBezTo>
                  <a:lnTo>
                    <a:pt x="21183" y="25019"/>
                  </a:lnTo>
                  <a:lnTo>
                    <a:pt x="20783" y="17680"/>
                  </a:lnTo>
                  <a:cubicBezTo>
                    <a:pt x="21983" y="15879"/>
                    <a:pt x="22684" y="13677"/>
                    <a:pt x="22684" y="11342"/>
                  </a:cubicBezTo>
                  <a:cubicBezTo>
                    <a:pt x="22684" y="5105"/>
                    <a:pt x="17614" y="1"/>
                    <a:pt x="113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54"/>
            <p:cNvSpPr/>
            <p:nvPr/>
          </p:nvSpPr>
          <p:spPr>
            <a:xfrm>
              <a:off x="3956137" y="2739626"/>
              <a:ext cx="263414" cy="232580"/>
            </a:xfrm>
            <a:custGeom>
              <a:avLst/>
              <a:gdLst/>
              <a:ahLst/>
              <a:cxnLst/>
              <a:rect l="l" t="t" r="r" b="b"/>
              <a:pathLst>
                <a:path w="19273" h="17017" extrusionOk="0">
                  <a:moveTo>
                    <a:pt x="5119" y="1"/>
                  </a:moveTo>
                  <a:cubicBezTo>
                    <a:pt x="2198" y="1"/>
                    <a:pt x="0" y="2389"/>
                    <a:pt x="0" y="5554"/>
                  </a:cubicBezTo>
                  <a:cubicBezTo>
                    <a:pt x="0" y="8974"/>
                    <a:pt x="2744" y="11311"/>
                    <a:pt x="6902" y="14855"/>
                  </a:cubicBezTo>
                  <a:cubicBezTo>
                    <a:pt x="7607" y="15458"/>
                    <a:pt x="8408" y="16138"/>
                    <a:pt x="9239" y="16867"/>
                  </a:cubicBezTo>
                  <a:cubicBezTo>
                    <a:pt x="9352" y="16966"/>
                    <a:pt x="9493" y="17016"/>
                    <a:pt x="9635" y="17016"/>
                  </a:cubicBezTo>
                  <a:cubicBezTo>
                    <a:pt x="9776" y="17016"/>
                    <a:pt x="9918" y="16966"/>
                    <a:pt x="10031" y="16867"/>
                  </a:cubicBezTo>
                  <a:cubicBezTo>
                    <a:pt x="10862" y="16138"/>
                    <a:pt x="11663" y="15458"/>
                    <a:pt x="12370" y="14855"/>
                  </a:cubicBezTo>
                  <a:cubicBezTo>
                    <a:pt x="16526" y="11314"/>
                    <a:pt x="19272" y="8974"/>
                    <a:pt x="19272" y="5554"/>
                  </a:cubicBezTo>
                  <a:cubicBezTo>
                    <a:pt x="19272" y="2389"/>
                    <a:pt x="17071" y="1"/>
                    <a:pt x="14153" y="1"/>
                  </a:cubicBezTo>
                  <a:cubicBezTo>
                    <a:pt x="13105" y="1"/>
                    <a:pt x="12148" y="332"/>
                    <a:pt x="11301" y="986"/>
                  </a:cubicBezTo>
                  <a:cubicBezTo>
                    <a:pt x="10491" y="1612"/>
                    <a:pt x="9952" y="2410"/>
                    <a:pt x="9636" y="2991"/>
                  </a:cubicBezTo>
                  <a:cubicBezTo>
                    <a:pt x="9317" y="2410"/>
                    <a:pt x="8778" y="1612"/>
                    <a:pt x="7968" y="986"/>
                  </a:cubicBezTo>
                  <a:cubicBezTo>
                    <a:pt x="7122" y="332"/>
                    <a:pt x="6164" y="1"/>
                    <a:pt x="511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grpSp>
        <p:nvGrpSpPr>
          <p:cNvPr id="1750" name="Google Shape;1750;p54"/>
          <p:cNvGrpSpPr/>
          <p:nvPr/>
        </p:nvGrpSpPr>
        <p:grpSpPr>
          <a:xfrm>
            <a:off x="6590839" y="1310676"/>
            <a:ext cx="245668" cy="172725"/>
            <a:chOff x="3386036" y="1746339"/>
            <a:chExt cx="397907" cy="279762"/>
          </a:xfrm>
        </p:grpSpPr>
        <p:sp>
          <p:nvSpPr>
            <p:cNvPr id="1751" name="Google Shape;1751;p54"/>
            <p:cNvSpPr/>
            <p:nvPr/>
          </p:nvSpPr>
          <p:spPr>
            <a:xfrm>
              <a:off x="3561652" y="1848954"/>
              <a:ext cx="59646" cy="74506"/>
            </a:xfrm>
            <a:custGeom>
              <a:avLst/>
              <a:gdLst/>
              <a:ahLst/>
              <a:cxnLst/>
              <a:rect l="l" t="t" r="r" b="b"/>
              <a:pathLst>
                <a:path w="2858" h="3570" extrusionOk="0">
                  <a:moveTo>
                    <a:pt x="1" y="0"/>
                  </a:moveTo>
                  <a:lnTo>
                    <a:pt x="1" y="3570"/>
                  </a:lnTo>
                  <a:lnTo>
                    <a:pt x="2858" y="1785"/>
                  </a:ln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54"/>
            <p:cNvSpPr/>
            <p:nvPr/>
          </p:nvSpPr>
          <p:spPr>
            <a:xfrm>
              <a:off x="3386036" y="1746339"/>
              <a:ext cx="397907" cy="279762"/>
            </a:xfrm>
            <a:custGeom>
              <a:avLst/>
              <a:gdLst/>
              <a:ahLst/>
              <a:cxnLst/>
              <a:rect l="l" t="t" r="r" b="b"/>
              <a:pathLst>
                <a:path w="19066" h="13405" extrusionOk="0">
                  <a:moveTo>
                    <a:pt x="7858" y="3351"/>
                  </a:moveTo>
                  <a:cubicBezTo>
                    <a:pt x="7961" y="3351"/>
                    <a:pt x="8064" y="3379"/>
                    <a:pt x="8154" y="3436"/>
                  </a:cubicBezTo>
                  <a:lnTo>
                    <a:pt x="12622" y="6230"/>
                  </a:lnTo>
                  <a:cubicBezTo>
                    <a:pt x="12785" y="6330"/>
                    <a:pt x="12884" y="6509"/>
                    <a:pt x="12884" y="6702"/>
                  </a:cubicBezTo>
                  <a:cubicBezTo>
                    <a:pt x="12884" y="6895"/>
                    <a:pt x="12785" y="7073"/>
                    <a:pt x="12622" y="7176"/>
                  </a:cubicBezTo>
                  <a:lnTo>
                    <a:pt x="8154" y="9968"/>
                  </a:lnTo>
                  <a:cubicBezTo>
                    <a:pt x="8063" y="10025"/>
                    <a:pt x="7961" y="10053"/>
                    <a:pt x="7859" y="10053"/>
                  </a:cubicBezTo>
                  <a:cubicBezTo>
                    <a:pt x="7765" y="10053"/>
                    <a:pt x="7671" y="10029"/>
                    <a:pt x="7588" y="9983"/>
                  </a:cubicBezTo>
                  <a:cubicBezTo>
                    <a:pt x="7409" y="9884"/>
                    <a:pt x="7299" y="9699"/>
                    <a:pt x="7299" y="9495"/>
                  </a:cubicBezTo>
                  <a:lnTo>
                    <a:pt x="7299" y="3910"/>
                  </a:lnTo>
                  <a:cubicBezTo>
                    <a:pt x="7299" y="3707"/>
                    <a:pt x="7409" y="3519"/>
                    <a:pt x="7588" y="3420"/>
                  </a:cubicBezTo>
                  <a:cubicBezTo>
                    <a:pt x="7671" y="3374"/>
                    <a:pt x="7765" y="3351"/>
                    <a:pt x="7858" y="3351"/>
                  </a:cubicBezTo>
                  <a:close/>
                  <a:moveTo>
                    <a:pt x="2794" y="1"/>
                  </a:moveTo>
                  <a:cubicBezTo>
                    <a:pt x="1255" y="1"/>
                    <a:pt x="1" y="1253"/>
                    <a:pt x="1" y="2792"/>
                  </a:cubicBezTo>
                  <a:lnTo>
                    <a:pt x="1" y="10611"/>
                  </a:lnTo>
                  <a:cubicBezTo>
                    <a:pt x="1" y="12152"/>
                    <a:pt x="1255" y="13405"/>
                    <a:pt x="2794" y="13405"/>
                  </a:cubicBezTo>
                  <a:lnTo>
                    <a:pt x="16274" y="13405"/>
                  </a:lnTo>
                  <a:cubicBezTo>
                    <a:pt x="17813" y="13405"/>
                    <a:pt x="19065" y="12152"/>
                    <a:pt x="19065" y="10611"/>
                  </a:cubicBezTo>
                  <a:lnTo>
                    <a:pt x="19065" y="2792"/>
                  </a:lnTo>
                  <a:cubicBezTo>
                    <a:pt x="19065" y="1253"/>
                    <a:pt x="17813" y="1"/>
                    <a:pt x="162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9"/>
        <p:cNvGrpSpPr/>
        <p:nvPr/>
      </p:nvGrpSpPr>
      <p:grpSpPr>
        <a:xfrm>
          <a:off x="0" y="0"/>
          <a:ext cx="0" cy="0"/>
          <a:chOff x="0" y="0"/>
          <a:chExt cx="0" cy="0"/>
        </a:xfrm>
      </p:grpSpPr>
      <p:sp>
        <p:nvSpPr>
          <p:cNvPr id="490" name="Google Shape;490;p32"/>
          <p:cNvSpPr/>
          <p:nvPr/>
        </p:nvSpPr>
        <p:spPr>
          <a:xfrm>
            <a:off x="495250" y="447000"/>
            <a:ext cx="3543443" cy="57262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491" name="Google Shape;491;p32"/>
          <p:cNvSpPr/>
          <p:nvPr/>
        </p:nvSpPr>
        <p:spPr>
          <a:xfrm rot="-768068" flipH="1">
            <a:off x="5083233" y="1710732"/>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32"/>
          <p:cNvSpPr/>
          <p:nvPr/>
        </p:nvSpPr>
        <p:spPr>
          <a:xfrm rot="-768068" flipH="1">
            <a:off x="3133771" y="1710732"/>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32"/>
          <p:cNvSpPr/>
          <p:nvPr/>
        </p:nvSpPr>
        <p:spPr>
          <a:xfrm rot="768068">
            <a:off x="7032708" y="1710732"/>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32"/>
          <p:cNvSpPr/>
          <p:nvPr/>
        </p:nvSpPr>
        <p:spPr>
          <a:xfrm rot="768068">
            <a:off x="1184258" y="1710732"/>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32"/>
          <p:cNvSpPr txBox="1">
            <a:spLocks noGrp="1"/>
          </p:cNvSpPr>
          <p:nvPr>
            <p:ph type="title" idx="8"/>
          </p:nvPr>
        </p:nvSpPr>
        <p:spPr>
          <a:xfrm>
            <a:off x="6782063" y="2958341"/>
            <a:ext cx="1429200" cy="47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Software</a:t>
            </a:r>
            <a:endParaRPr dirty="0"/>
          </a:p>
        </p:txBody>
      </p:sp>
      <p:sp>
        <p:nvSpPr>
          <p:cNvPr id="500" name="Google Shape;500;p32"/>
          <p:cNvSpPr txBox="1">
            <a:spLocks noGrp="1"/>
          </p:cNvSpPr>
          <p:nvPr>
            <p:ph type="title" idx="2"/>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Table of Contents</a:t>
            </a:r>
            <a:endParaRPr/>
          </a:p>
        </p:txBody>
      </p:sp>
      <p:sp>
        <p:nvSpPr>
          <p:cNvPr id="501" name="Google Shape;501;p32"/>
          <p:cNvSpPr txBox="1">
            <a:spLocks noGrp="1"/>
          </p:cNvSpPr>
          <p:nvPr>
            <p:ph type="title" idx="15"/>
          </p:nvPr>
        </p:nvSpPr>
        <p:spPr>
          <a:xfrm>
            <a:off x="6860975" y="1815313"/>
            <a:ext cx="1269600" cy="66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04</a:t>
            </a:r>
            <a:endParaRPr/>
          </a:p>
        </p:txBody>
      </p:sp>
      <p:sp>
        <p:nvSpPr>
          <p:cNvPr id="502" name="Google Shape;502;p32"/>
          <p:cNvSpPr txBox="1">
            <a:spLocks noGrp="1"/>
          </p:cNvSpPr>
          <p:nvPr>
            <p:ph type="title" idx="3"/>
          </p:nvPr>
        </p:nvSpPr>
        <p:spPr>
          <a:xfrm>
            <a:off x="932737" y="3037645"/>
            <a:ext cx="1725938" cy="47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Academic Success Center appointments</a:t>
            </a:r>
            <a:endParaRPr dirty="0"/>
          </a:p>
        </p:txBody>
      </p:sp>
      <p:sp>
        <p:nvSpPr>
          <p:cNvPr id="503" name="Google Shape;503;p32"/>
          <p:cNvSpPr txBox="1">
            <a:spLocks noGrp="1"/>
          </p:cNvSpPr>
          <p:nvPr>
            <p:ph type="title" idx="4"/>
          </p:nvPr>
        </p:nvSpPr>
        <p:spPr>
          <a:xfrm>
            <a:off x="2882213" y="2958341"/>
            <a:ext cx="1429200" cy="47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AOK library</a:t>
            </a:r>
            <a:endParaRPr dirty="0"/>
          </a:p>
        </p:txBody>
      </p:sp>
      <p:sp>
        <p:nvSpPr>
          <p:cNvPr id="504" name="Google Shape;504;p32"/>
          <p:cNvSpPr txBox="1">
            <a:spLocks noGrp="1"/>
          </p:cNvSpPr>
          <p:nvPr>
            <p:ph type="title" idx="6"/>
          </p:nvPr>
        </p:nvSpPr>
        <p:spPr>
          <a:xfrm>
            <a:off x="4832138" y="3042651"/>
            <a:ext cx="1429200" cy="47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Retriever Learning Center (RCL)</a:t>
            </a:r>
            <a:endParaRPr dirty="0"/>
          </a:p>
        </p:txBody>
      </p:sp>
      <p:sp>
        <p:nvSpPr>
          <p:cNvPr id="505" name="Google Shape;505;p32"/>
          <p:cNvSpPr txBox="1">
            <a:spLocks noGrp="1"/>
          </p:cNvSpPr>
          <p:nvPr>
            <p:ph type="title"/>
          </p:nvPr>
        </p:nvSpPr>
        <p:spPr>
          <a:xfrm>
            <a:off x="1012550" y="1815313"/>
            <a:ext cx="1269600" cy="66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506" name="Google Shape;506;p32"/>
          <p:cNvSpPr txBox="1">
            <a:spLocks noGrp="1"/>
          </p:cNvSpPr>
          <p:nvPr>
            <p:ph type="title" idx="13"/>
          </p:nvPr>
        </p:nvSpPr>
        <p:spPr>
          <a:xfrm>
            <a:off x="2962025" y="1815313"/>
            <a:ext cx="1269600" cy="66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507" name="Google Shape;507;p32"/>
          <p:cNvSpPr txBox="1">
            <a:spLocks noGrp="1"/>
          </p:cNvSpPr>
          <p:nvPr>
            <p:ph type="title" idx="14"/>
          </p:nvPr>
        </p:nvSpPr>
        <p:spPr>
          <a:xfrm>
            <a:off x="4911500" y="1815313"/>
            <a:ext cx="1269600" cy="66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11"/>
        <p:cNvGrpSpPr/>
        <p:nvPr/>
      </p:nvGrpSpPr>
      <p:grpSpPr>
        <a:xfrm>
          <a:off x="0" y="0"/>
          <a:ext cx="0" cy="0"/>
          <a:chOff x="0" y="0"/>
          <a:chExt cx="0" cy="0"/>
        </a:xfrm>
      </p:grpSpPr>
      <p:sp>
        <p:nvSpPr>
          <p:cNvPr id="512" name="Google Shape;512;p33"/>
          <p:cNvSpPr/>
          <p:nvPr/>
        </p:nvSpPr>
        <p:spPr>
          <a:xfrm>
            <a:off x="5319325" y="688800"/>
            <a:ext cx="3414700" cy="3797850"/>
          </a:xfrm>
          <a:custGeom>
            <a:avLst/>
            <a:gdLst/>
            <a:ahLst/>
            <a:cxnLst/>
            <a:rect l="l" t="t" r="r" b="b"/>
            <a:pathLst>
              <a:path w="136588" h="151914" extrusionOk="0">
                <a:moveTo>
                  <a:pt x="8763" y="0"/>
                </a:moveTo>
                <a:lnTo>
                  <a:pt x="0" y="151914"/>
                </a:lnTo>
                <a:lnTo>
                  <a:pt x="136588" y="149628"/>
                </a:lnTo>
                <a:lnTo>
                  <a:pt x="131254" y="3599"/>
                </a:lnTo>
                <a:close/>
              </a:path>
            </a:pathLst>
          </a:custGeom>
          <a:solidFill>
            <a:schemeClr val="lt2"/>
          </a:solidFill>
          <a:ln>
            <a:noFill/>
          </a:ln>
        </p:spPr>
      </p:sp>
      <p:grpSp>
        <p:nvGrpSpPr>
          <p:cNvPr id="513" name="Google Shape;513;p33"/>
          <p:cNvGrpSpPr/>
          <p:nvPr/>
        </p:nvGrpSpPr>
        <p:grpSpPr>
          <a:xfrm>
            <a:off x="5792874" y="561230"/>
            <a:ext cx="3012127" cy="4106951"/>
            <a:chOff x="720001" y="625725"/>
            <a:chExt cx="3012127" cy="4106951"/>
          </a:xfrm>
        </p:grpSpPr>
        <p:sp>
          <p:nvSpPr>
            <p:cNvPr id="514" name="Google Shape;514;p33"/>
            <p:cNvSpPr/>
            <p:nvPr/>
          </p:nvSpPr>
          <p:spPr>
            <a:xfrm>
              <a:off x="871451" y="4611500"/>
              <a:ext cx="2860677" cy="121176"/>
            </a:xfrm>
            <a:custGeom>
              <a:avLst/>
              <a:gdLst/>
              <a:ahLst/>
              <a:cxnLst/>
              <a:rect l="l" t="t" r="r" b="b"/>
              <a:pathLst>
                <a:path w="61616" h="739" extrusionOk="0">
                  <a:moveTo>
                    <a:pt x="61616" y="370"/>
                  </a:moveTo>
                  <a:cubicBezTo>
                    <a:pt x="61616" y="572"/>
                    <a:pt x="47816" y="739"/>
                    <a:pt x="30802" y="739"/>
                  </a:cubicBezTo>
                  <a:cubicBezTo>
                    <a:pt x="13788" y="739"/>
                    <a:pt x="1" y="572"/>
                    <a:pt x="1" y="370"/>
                  </a:cubicBezTo>
                  <a:cubicBezTo>
                    <a:pt x="1" y="155"/>
                    <a:pt x="13788" y="1"/>
                    <a:pt x="30802" y="1"/>
                  </a:cubicBezTo>
                  <a:cubicBezTo>
                    <a:pt x="47816" y="1"/>
                    <a:pt x="61616" y="155"/>
                    <a:pt x="61616" y="370"/>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33"/>
            <p:cNvSpPr/>
            <p:nvPr/>
          </p:nvSpPr>
          <p:spPr>
            <a:xfrm>
              <a:off x="1989199" y="659989"/>
              <a:ext cx="1157530" cy="1593160"/>
            </a:xfrm>
            <a:custGeom>
              <a:avLst/>
              <a:gdLst/>
              <a:ahLst/>
              <a:cxnLst/>
              <a:rect l="l" t="t" r="r" b="b"/>
              <a:pathLst>
                <a:path w="24932" h="34315" extrusionOk="0">
                  <a:moveTo>
                    <a:pt x="24932" y="0"/>
                  </a:moveTo>
                  <a:lnTo>
                    <a:pt x="0" y="1655"/>
                  </a:lnTo>
                  <a:lnTo>
                    <a:pt x="2417" y="34314"/>
                  </a:lnTo>
                  <a:lnTo>
                    <a:pt x="23753" y="34219"/>
                  </a:lnTo>
                  <a:lnTo>
                    <a:pt x="24932" y="0"/>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33"/>
            <p:cNvSpPr/>
            <p:nvPr/>
          </p:nvSpPr>
          <p:spPr>
            <a:xfrm>
              <a:off x="2007445" y="625725"/>
              <a:ext cx="1156973" cy="1592603"/>
            </a:xfrm>
            <a:custGeom>
              <a:avLst/>
              <a:gdLst/>
              <a:ahLst/>
              <a:cxnLst/>
              <a:rect l="l" t="t" r="r" b="b"/>
              <a:pathLst>
                <a:path w="24920" h="34303" extrusionOk="0">
                  <a:moveTo>
                    <a:pt x="24920" y="0"/>
                  </a:moveTo>
                  <a:lnTo>
                    <a:pt x="0" y="1655"/>
                  </a:lnTo>
                  <a:lnTo>
                    <a:pt x="2405" y="34302"/>
                  </a:lnTo>
                  <a:lnTo>
                    <a:pt x="23753" y="34219"/>
                  </a:lnTo>
                  <a:lnTo>
                    <a:pt x="249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33"/>
            <p:cNvSpPr/>
            <p:nvPr/>
          </p:nvSpPr>
          <p:spPr>
            <a:xfrm>
              <a:off x="2124072" y="835764"/>
              <a:ext cx="912115" cy="1263710"/>
            </a:xfrm>
            <a:custGeom>
              <a:avLst/>
              <a:gdLst/>
              <a:ahLst/>
              <a:cxnLst/>
              <a:rect l="l" t="t" r="r" b="b"/>
              <a:pathLst>
                <a:path w="19646" h="27219" extrusionOk="0">
                  <a:moveTo>
                    <a:pt x="0" y="1"/>
                  </a:moveTo>
                  <a:lnTo>
                    <a:pt x="2155" y="26659"/>
                  </a:lnTo>
                  <a:lnTo>
                    <a:pt x="19646" y="27218"/>
                  </a:lnTo>
                  <a:lnTo>
                    <a:pt x="19646" y="26659"/>
                  </a:lnTo>
                  <a:lnTo>
                    <a:pt x="2548" y="26182"/>
                  </a:lnTo>
                  <a:lnTo>
                    <a:pt x="94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33"/>
            <p:cNvSpPr/>
            <p:nvPr/>
          </p:nvSpPr>
          <p:spPr>
            <a:xfrm>
              <a:off x="2278862" y="926995"/>
              <a:ext cx="239937" cy="1130463"/>
            </a:xfrm>
            <a:custGeom>
              <a:avLst/>
              <a:gdLst/>
              <a:ahLst/>
              <a:cxnLst/>
              <a:rect l="l" t="t" r="r" b="b"/>
              <a:pathLst>
                <a:path w="5168" h="24349" extrusionOk="0">
                  <a:moveTo>
                    <a:pt x="0" y="0"/>
                  </a:moveTo>
                  <a:lnTo>
                    <a:pt x="1203" y="24253"/>
                  </a:lnTo>
                  <a:lnTo>
                    <a:pt x="4239" y="24348"/>
                  </a:lnTo>
                  <a:lnTo>
                    <a:pt x="5167" y="703"/>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33"/>
            <p:cNvSpPr/>
            <p:nvPr/>
          </p:nvSpPr>
          <p:spPr>
            <a:xfrm>
              <a:off x="2567411" y="1715803"/>
              <a:ext cx="128836" cy="346628"/>
            </a:xfrm>
            <a:custGeom>
              <a:avLst/>
              <a:gdLst/>
              <a:ahLst/>
              <a:cxnLst/>
              <a:rect l="l" t="t" r="r" b="b"/>
              <a:pathLst>
                <a:path w="2775" h="7466" extrusionOk="0">
                  <a:moveTo>
                    <a:pt x="2774" y="0"/>
                  </a:moveTo>
                  <a:lnTo>
                    <a:pt x="274" y="238"/>
                  </a:lnTo>
                  <a:lnTo>
                    <a:pt x="0" y="7358"/>
                  </a:lnTo>
                  <a:lnTo>
                    <a:pt x="1572" y="7465"/>
                  </a:lnTo>
                  <a:lnTo>
                    <a:pt x="277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33"/>
            <p:cNvSpPr/>
            <p:nvPr/>
          </p:nvSpPr>
          <p:spPr>
            <a:xfrm>
              <a:off x="2732694" y="1457108"/>
              <a:ext cx="215052" cy="616371"/>
            </a:xfrm>
            <a:custGeom>
              <a:avLst/>
              <a:gdLst/>
              <a:ahLst/>
              <a:cxnLst/>
              <a:rect l="l" t="t" r="r" b="b"/>
              <a:pathLst>
                <a:path w="4632" h="13276" extrusionOk="0">
                  <a:moveTo>
                    <a:pt x="4632" y="0"/>
                  </a:moveTo>
                  <a:lnTo>
                    <a:pt x="810" y="214"/>
                  </a:lnTo>
                  <a:lnTo>
                    <a:pt x="0" y="13037"/>
                  </a:lnTo>
                  <a:lnTo>
                    <a:pt x="3370" y="13276"/>
                  </a:lnTo>
                  <a:lnTo>
                    <a:pt x="463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33"/>
            <p:cNvSpPr/>
            <p:nvPr/>
          </p:nvSpPr>
          <p:spPr>
            <a:xfrm>
              <a:off x="1559695" y="3510656"/>
              <a:ext cx="135986" cy="1153166"/>
            </a:xfrm>
            <a:custGeom>
              <a:avLst/>
              <a:gdLst/>
              <a:ahLst/>
              <a:cxnLst/>
              <a:rect l="l" t="t" r="r" b="b"/>
              <a:pathLst>
                <a:path w="2929" h="24838" fill="none" extrusionOk="0">
                  <a:moveTo>
                    <a:pt x="905" y="1"/>
                  </a:moveTo>
                  <a:lnTo>
                    <a:pt x="0" y="24837"/>
                  </a:lnTo>
                  <a:lnTo>
                    <a:pt x="2929" y="24837"/>
                  </a:lnTo>
                  <a:lnTo>
                    <a:pt x="1453" y="1"/>
                  </a:lnTo>
                </a:path>
              </a:pathLst>
            </a:custGeom>
            <a:solidFill>
              <a:schemeClr val="dk2"/>
            </a:solidFill>
            <a:ln w="74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33"/>
            <p:cNvSpPr/>
            <p:nvPr/>
          </p:nvSpPr>
          <p:spPr>
            <a:xfrm>
              <a:off x="2457934" y="3510656"/>
              <a:ext cx="136033" cy="1153166"/>
            </a:xfrm>
            <a:custGeom>
              <a:avLst/>
              <a:gdLst/>
              <a:ahLst/>
              <a:cxnLst/>
              <a:rect l="l" t="t" r="r" b="b"/>
              <a:pathLst>
                <a:path w="2930" h="24838" fill="none" extrusionOk="0">
                  <a:moveTo>
                    <a:pt x="2025" y="1"/>
                  </a:moveTo>
                  <a:lnTo>
                    <a:pt x="2930" y="24837"/>
                  </a:lnTo>
                  <a:lnTo>
                    <a:pt x="1" y="24837"/>
                  </a:lnTo>
                  <a:lnTo>
                    <a:pt x="1453" y="1"/>
                  </a:lnTo>
                </a:path>
              </a:pathLst>
            </a:custGeom>
            <a:solidFill>
              <a:schemeClr val="dk2"/>
            </a:solidFill>
            <a:ln w="74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33"/>
            <p:cNvSpPr/>
            <p:nvPr/>
          </p:nvSpPr>
          <p:spPr>
            <a:xfrm>
              <a:off x="1428675" y="2247170"/>
              <a:ext cx="1297416" cy="1308327"/>
            </a:xfrm>
            <a:custGeom>
              <a:avLst/>
              <a:gdLst/>
              <a:ahLst/>
              <a:cxnLst/>
              <a:rect l="l" t="t" r="r" b="b"/>
              <a:pathLst>
                <a:path w="27945" h="28180" extrusionOk="0">
                  <a:moveTo>
                    <a:pt x="14194" y="1"/>
                  </a:moveTo>
                  <a:cubicBezTo>
                    <a:pt x="13934" y="1"/>
                    <a:pt x="13788" y="9"/>
                    <a:pt x="13788" y="9"/>
                  </a:cubicBezTo>
                  <a:lnTo>
                    <a:pt x="13788" y="33"/>
                  </a:lnTo>
                  <a:cubicBezTo>
                    <a:pt x="13761" y="33"/>
                    <a:pt x="13733" y="33"/>
                    <a:pt x="13704" y="33"/>
                  </a:cubicBezTo>
                  <a:cubicBezTo>
                    <a:pt x="11948" y="33"/>
                    <a:pt x="5417" y="421"/>
                    <a:pt x="3263" y="5807"/>
                  </a:cubicBezTo>
                  <a:cubicBezTo>
                    <a:pt x="774" y="12058"/>
                    <a:pt x="5096" y="13892"/>
                    <a:pt x="2870" y="24203"/>
                  </a:cubicBezTo>
                  <a:cubicBezTo>
                    <a:pt x="2870" y="24203"/>
                    <a:pt x="2556" y="24188"/>
                    <a:pt x="2138" y="24188"/>
                  </a:cubicBezTo>
                  <a:cubicBezTo>
                    <a:pt x="1301" y="24188"/>
                    <a:pt x="44" y="24246"/>
                    <a:pt x="36" y="24595"/>
                  </a:cubicBezTo>
                  <a:cubicBezTo>
                    <a:pt x="0" y="25107"/>
                    <a:pt x="1060" y="28179"/>
                    <a:pt x="2953" y="28179"/>
                  </a:cubicBezTo>
                  <a:cubicBezTo>
                    <a:pt x="4846" y="28179"/>
                    <a:pt x="14038" y="28143"/>
                    <a:pt x="14038" y="28143"/>
                  </a:cubicBezTo>
                  <a:lnTo>
                    <a:pt x="24991" y="28143"/>
                  </a:lnTo>
                  <a:cubicBezTo>
                    <a:pt x="26885" y="28143"/>
                    <a:pt x="27944" y="25084"/>
                    <a:pt x="27909" y="24560"/>
                  </a:cubicBezTo>
                  <a:cubicBezTo>
                    <a:pt x="27878" y="24221"/>
                    <a:pt x="26685" y="24161"/>
                    <a:pt x="25848" y="24161"/>
                  </a:cubicBezTo>
                  <a:cubicBezTo>
                    <a:pt x="25391" y="24161"/>
                    <a:pt x="25039" y="24179"/>
                    <a:pt x="25039" y="24179"/>
                  </a:cubicBezTo>
                  <a:cubicBezTo>
                    <a:pt x="22825" y="13856"/>
                    <a:pt x="27123" y="12034"/>
                    <a:pt x="24646" y="5784"/>
                  </a:cubicBezTo>
                  <a:cubicBezTo>
                    <a:pt x="22487" y="359"/>
                    <a:pt x="15898" y="1"/>
                    <a:pt x="14194" y="1"/>
                  </a:cubicBezTo>
                  <a:close/>
                </a:path>
              </a:pathLst>
            </a:custGeom>
            <a:solidFill>
              <a:srgbClr val="E06E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33"/>
            <p:cNvSpPr/>
            <p:nvPr/>
          </p:nvSpPr>
          <p:spPr>
            <a:xfrm>
              <a:off x="957154" y="2483069"/>
              <a:ext cx="56177" cy="76559"/>
            </a:xfrm>
            <a:custGeom>
              <a:avLst/>
              <a:gdLst/>
              <a:ahLst/>
              <a:cxnLst/>
              <a:rect l="l" t="t" r="r" b="b"/>
              <a:pathLst>
                <a:path w="1210" h="1649" extrusionOk="0">
                  <a:moveTo>
                    <a:pt x="869" y="0"/>
                  </a:moveTo>
                  <a:cubicBezTo>
                    <a:pt x="869" y="0"/>
                    <a:pt x="0" y="1429"/>
                    <a:pt x="619" y="1631"/>
                  </a:cubicBezTo>
                  <a:cubicBezTo>
                    <a:pt x="654" y="1643"/>
                    <a:pt x="686" y="1649"/>
                    <a:pt x="714" y="1649"/>
                  </a:cubicBezTo>
                  <a:cubicBezTo>
                    <a:pt x="1210" y="1649"/>
                    <a:pt x="869" y="0"/>
                    <a:pt x="869" y="0"/>
                  </a:cubicBezTo>
                  <a:close/>
                </a:path>
              </a:pathLst>
            </a:custGeom>
            <a:solidFill>
              <a:srgbClr val="F2B9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33"/>
            <p:cNvSpPr/>
            <p:nvPr/>
          </p:nvSpPr>
          <p:spPr>
            <a:xfrm>
              <a:off x="976468" y="2419974"/>
              <a:ext cx="94573" cy="121176"/>
            </a:xfrm>
            <a:custGeom>
              <a:avLst/>
              <a:gdLst/>
              <a:ahLst/>
              <a:cxnLst/>
              <a:rect l="l" t="t" r="r" b="b"/>
              <a:pathLst>
                <a:path w="2037" h="2610" extrusionOk="0">
                  <a:moveTo>
                    <a:pt x="1292" y="0"/>
                  </a:moveTo>
                  <a:cubicBezTo>
                    <a:pt x="1074" y="0"/>
                    <a:pt x="856" y="38"/>
                    <a:pt x="715" y="157"/>
                  </a:cubicBezTo>
                  <a:cubicBezTo>
                    <a:pt x="322" y="466"/>
                    <a:pt x="1" y="2597"/>
                    <a:pt x="370" y="2609"/>
                  </a:cubicBezTo>
                  <a:cubicBezTo>
                    <a:pt x="372" y="2609"/>
                    <a:pt x="375" y="2609"/>
                    <a:pt x="377" y="2609"/>
                  </a:cubicBezTo>
                  <a:cubicBezTo>
                    <a:pt x="752" y="2609"/>
                    <a:pt x="870" y="1621"/>
                    <a:pt x="870" y="1621"/>
                  </a:cubicBezTo>
                  <a:lnTo>
                    <a:pt x="2037" y="109"/>
                  </a:lnTo>
                  <a:cubicBezTo>
                    <a:pt x="2037" y="109"/>
                    <a:pt x="1663" y="0"/>
                    <a:pt x="1292"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33"/>
            <p:cNvSpPr/>
            <p:nvPr/>
          </p:nvSpPr>
          <p:spPr>
            <a:xfrm>
              <a:off x="1004139" y="2381903"/>
              <a:ext cx="745161" cy="505828"/>
            </a:xfrm>
            <a:custGeom>
              <a:avLst/>
              <a:gdLst/>
              <a:ahLst/>
              <a:cxnLst/>
              <a:rect l="l" t="t" r="r" b="b"/>
              <a:pathLst>
                <a:path w="16050" h="10895" extrusionOk="0">
                  <a:moveTo>
                    <a:pt x="14240" y="0"/>
                  </a:moveTo>
                  <a:cubicBezTo>
                    <a:pt x="14240" y="0"/>
                    <a:pt x="13288" y="334"/>
                    <a:pt x="12597" y="881"/>
                  </a:cubicBezTo>
                  <a:cubicBezTo>
                    <a:pt x="11918" y="1429"/>
                    <a:pt x="9501" y="5156"/>
                    <a:pt x="9204" y="5560"/>
                  </a:cubicBezTo>
                  <a:cubicBezTo>
                    <a:pt x="9188" y="5581"/>
                    <a:pt x="9158" y="5591"/>
                    <a:pt x="9115" y="5591"/>
                  </a:cubicBezTo>
                  <a:cubicBezTo>
                    <a:pt x="8365" y="5591"/>
                    <a:pt x="3717" y="2579"/>
                    <a:pt x="1881" y="1239"/>
                  </a:cubicBezTo>
                  <a:lnTo>
                    <a:pt x="0" y="3536"/>
                  </a:lnTo>
                  <a:cubicBezTo>
                    <a:pt x="0" y="3536"/>
                    <a:pt x="6967" y="10895"/>
                    <a:pt x="9525" y="10895"/>
                  </a:cubicBezTo>
                  <a:cubicBezTo>
                    <a:pt x="9529" y="10895"/>
                    <a:pt x="9533" y="10895"/>
                    <a:pt x="9537" y="10894"/>
                  </a:cubicBezTo>
                  <a:cubicBezTo>
                    <a:pt x="12085" y="10883"/>
                    <a:pt x="16050" y="5918"/>
                    <a:pt x="16050" y="5918"/>
                  </a:cubicBezTo>
                  <a:lnTo>
                    <a:pt x="14240"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33"/>
            <p:cNvSpPr/>
            <p:nvPr/>
          </p:nvSpPr>
          <p:spPr>
            <a:xfrm>
              <a:off x="2456263" y="2375821"/>
              <a:ext cx="286968" cy="553137"/>
            </a:xfrm>
            <a:custGeom>
              <a:avLst/>
              <a:gdLst/>
              <a:ahLst/>
              <a:cxnLst/>
              <a:rect l="l" t="t" r="r" b="b"/>
              <a:pathLst>
                <a:path w="6181" h="11914" extrusionOk="0">
                  <a:moveTo>
                    <a:pt x="584" y="0"/>
                  </a:moveTo>
                  <a:cubicBezTo>
                    <a:pt x="584" y="0"/>
                    <a:pt x="1" y="3608"/>
                    <a:pt x="596" y="8097"/>
                  </a:cubicBezTo>
                  <a:cubicBezTo>
                    <a:pt x="913" y="10647"/>
                    <a:pt x="2627" y="11913"/>
                    <a:pt x="4063" y="11913"/>
                  </a:cubicBezTo>
                  <a:cubicBezTo>
                    <a:pt x="5160" y="11913"/>
                    <a:pt x="6095" y="11174"/>
                    <a:pt x="6121" y="9704"/>
                  </a:cubicBezTo>
                  <a:cubicBezTo>
                    <a:pt x="6180" y="6311"/>
                    <a:pt x="3275" y="1727"/>
                    <a:pt x="2644" y="989"/>
                  </a:cubicBezTo>
                  <a:cubicBezTo>
                    <a:pt x="2025" y="238"/>
                    <a:pt x="585" y="0"/>
                    <a:pt x="584"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33"/>
            <p:cNvSpPr/>
            <p:nvPr/>
          </p:nvSpPr>
          <p:spPr>
            <a:xfrm>
              <a:off x="1673536" y="3255303"/>
              <a:ext cx="793307" cy="203445"/>
            </a:xfrm>
            <a:custGeom>
              <a:avLst/>
              <a:gdLst/>
              <a:ahLst/>
              <a:cxnLst/>
              <a:rect l="l" t="t" r="r" b="b"/>
              <a:pathLst>
                <a:path w="17087" h="4382" extrusionOk="0">
                  <a:moveTo>
                    <a:pt x="1" y="0"/>
                  </a:moveTo>
                  <a:cubicBezTo>
                    <a:pt x="1" y="0"/>
                    <a:pt x="1060" y="4382"/>
                    <a:pt x="8442" y="4382"/>
                  </a:cubicBezTo>
                  <a:cubicBezTo>
                    <a:pt x="15824" y="4382"/>
                    <a:pt x="17086" y="0"/>
                    <a:pt x="17086" y="0"/>
                  </a:cubicBezTo>
                  <a:close/>
                </a:path>
              </a:pathLst>
            </a:custGeom>
            <a:solidFill>
              <a:srgbClr val="3D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33"/>
            <p:cNvSpPr/>
            <p:nvPr/>
          </p:nvSpPr>
          <p:spPr>
            <a:xfrm>
              <a:off x="1673536" y="3255303"/>
              <a:ext cx="793307" cy="203445"/>
            </a:xfrm>
            <a:custGeom>
              <a:avLst/>
              <a:gdLst/>
              <a:ahLst/>
              <a:cxnLst/>
              <a:rect l="l" t="t" r="r" b="b"/>
              <a:pathLst>
                <a:path w="17087" h="4382" extrusionOk="0">
                  <a:moveTo>
                    <a:pt x="1" y="0"/>
                  </a:moveTo>
                  <a:cubicBezTo>
                    <a:pt x="1" y="0"/>
                    <a:pt x="1060" y="4382"/>
                    <a:pt x="8442" y="4382"/>
                  </a:cubicBezTo>
                  <a:cubicBezTo>
                    <a:pt x="15824" y="4382"/>
                    <a:pt x="17086" y="0"/>
                    <a:pt x="17086" y="0"/>
                  </a:cubicBezTo>
                </a:path>
              </a:pathLst>
            </a:custGeom>
            <a:solidFill>
              <a:srgbClr val="F0D8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33"/>
            <p:cNvSpPr/>
            <p:nvPr/>
          </p:nvSpPr>
          <p:spPr>
            <a:xfrm>
              <a:off x="1643126" y="1572806"/>
              <a:ext cx="917407" cy="913322"/>
            </a:xfrm>
            <a:custGeom>
              <a:avLst/>
              <a:gdLst/>
              <a:ahLst/>
              <a:cxnLst/>
              <a:rect l="l" t="t" r="r" b="b"/>
              <a:pathLst>
                <a:path w="19760" h="19672" extrusionOk="0">
                  <a:moveTo>
                    <a:pt x="12618" y="1"/>
                  </a:moveTo>
                  <a:cubicBezTo>
                    <a:pt x="11003" y="1"/>
                    <a:pt x="8856" y="473"/>
                    <a:pt x="6025" y="1580"/>
                  </a:cubicBezTo>
                  <a:cubicBezTo>
                    <a:pt x="6025" y="1580"/>
                    <a:pt x="5412" y="1363"/>
                    <a:pt x="4600" y="1363"/>
                  </a:cubicBezTo>
                  <a:cubicBezTo>
                    <a:pt x="3619" y="1363"/>
                    <a:pt x="2347" y="1680"/>
                    <a:pt x="1513" y="3080"/>
                  </a:cubicBezTo>
                  <a:cubicBezTo>
                    <a:pt x="1" y="5628"/>
                    <a:pt x="2156" y="8045"/>
                    <a:pt x="2013" y="11200"/>
                  </a:cubicBezTo>
                  <a:cubicBezTo>
                    <a:pt x="1858" y="14355"/>
                    <a:pt x="49" y="16999"/>
                    <a:pt x="5466" y="18904"/>
                  </a:cubicBezTo>
                  <a:cubicBezTo>
                    <a:pt x="6915" y="19413"/>
                    <a:pt x="8311" y="19671"/>
                    <a:pt x="9588" y="19671"/>
                  </a:cubicBezTo>
                  <a:cubicBezTo>
                    <a:pt x="13089" y="19671"/>
                    <a:pt x="15702" y="17733"/>
                    <a:pt x="16086" y="13713"/>
                  </a:cubicBezTo>
                  <a:cubicBezTo>
                    <a:pt x="16513" y="9236"/>
                    <a:pt x="19760" y="1"/>
                    <a:pt x="12618" y="1"/>
                  </a:cubicBezTo>
                  <a:close/>
                </a:path>
              </a:pathLst>
            </a:custGeom>
            <a:solidFill>
              <a:srgbClr val="E28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33"/>
            <p:cNvSpPr/>
            <p:nvPr/>
          </p:nvSpPr>
          <p:spPr>
            <a:xfrm>
              <a:off x="1593401" y="2301165"/>
              <a:ext cx="961885" cy="981245"/>
            </a:xfrm>
            <a:custGeom>
              <a:avLst/>
              <a:gdLst/>
              <a:ahLst/>
              <a:cxnLst/>
              <a:rect l="l" t="t" r="r" b="b"/>
              <a:pathLst>
                <a:path w="20718" h="21135" extrusionOk="0">
                  <a:moveTo>
                    <a:pt x="10240" y="1"/>
                  </a:moveTo>
                  <a:lnTo>
                    <a:pt x="10240" y="37"/>
                  </a:lnTo>
                  <a:cubicBezTo>
                    <a:pt x="8918" y="215"/>
                    <a:pt x="2739" y="1108"/>
                    <a:pt x="1524" y="1608"/>
                  </a:cubicBezTo>
                  <a:cubicBezTo>
                    <a:pt x="1524" y="1608"/>
                    <a:pt x="1822" y="3168"/>
                    <a:pt x="905" y="4954"/>
                  </a:cubicBezTo>
                  <a:cubicBezTo>
                    <a:pt x="0" y="6740"/>
                    <a:pt x="3096" y="9204"/>
                    <a:pt x="3096" y="9204"/>
                  </a:cubicBezTo>
                  <a:cubicBezTo>
                    <a:pt x="3096" y="9204"/>
                    <a:pt x="1572" y="15705"/>
                    <a:pt x="1405" y="20480"/>
                  </a:cubicBezTo>
                  <a:cubicBezTo>
                    <a:pt x="1405" y="20480"/>
                    <a:pt x="3656" y="21135"/>
                    <a:pt x="10323" y="21135"/>
                  </a:cubicBezTo>
                  <a:lnTo>
                    <a:pt x="10359" y="21135"/>
                  </a:lnTo>
                  <a:cubicBezTo>
                    <a:pt x="17026" y="21135"/>
                    <a:pt x="19086" y="20480"/>
                    <a:pt x="19086" y="20480"/>
                  </a:cubicBezTo>
                  <a:cubicBezTo>
                    <a:pt x="18931" y="15705"/>
                    <a:pt x="17598" y="9204"/>
                    <a:pt x="17598" y="9204"/>
                  </a:cubicBezTo>
                  <a:cubicBezTo>
                    <a:pt x="17598" y="9204"/>
                    <a:pt x="20717" y="6740"/>
                    <a:pt x="19789" y="4954"/>
                  </a:cubicBezTo>
                  <a:cubicBezTo>
                    <a:pt x="18884" y="3168"/>
                    <a:pt x="19169" y="1608"/>
                    <a:pt x="19169" y="1608"/>
                  </a:cubicBezTo>
                  <a:cubicBezTo>
                    <a:pt x="17955" y="1108"/>
                    <a:pt x="11788" y="215"/>
                    <a:pt x="10478" y="37"/>
                  </a:cubicBezTo>
                  <a:lnTo>
                    <a:pt x="10478" y="1"/>
                  </a:lnTo>
                  <a:cubicBezTo>
                    <a:pt x="10478" y="1"/>
                    <a:pt x="10430" y="1"/>
                    <a:pt x="10359" y="13"/>
                  </a:cubicBezTo>
                  <a:cubicBezTo>
                    <a:pt x="10275" y="1"/>
                    <a:pt x="10240" y="1"/>
                    <a:pt x="102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3"/>
            <p:cNvSpPr/>
            <p:nvPr/>
          </p:nvSpPr>
          <p:spPr>
            <a:xfrm>
              <a:off x="1881950" y="2734011"/>
              <a:ext cx="457729" cy="59195"/>
            </a:xfrm>
            <a:custGeom>
              <a:avLst/>
              <a:gdLst/>
              <a:ahLst/>
              <a:cxnLst/>
              <a:rect l="l" t="t" r="r" b="b"/>
              <a:pathLst>
                <a:path w="9859" h="1275" extrusionOk="0">
                  <a:moveTo>
                    <a:pt x="9859" y="477"/>
                  </a:moveTo>
                  <a:cubicBezTo>
                    <a:pt x="9859" y="477"/>
                    <a:pt x="6049" y="1"/>
                    <a:pt x="0" y="1275"/>
                  </a:cubicBezTo>
                </a:path>
              </a:pathLst>
            </a:custGeom>
            <a:solidFill>
              <a:srgbClr val="F0D8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33"/>
            <p:cNvSpPr/>
            <p:nvPr/>
          </p:nvSpPr>
          <p:spPr>
            <a:xfrm>
              <a:off x="1949921" y="1867808"/>
              <a:ext cx="248805" cy="582665"/>
            </a:xfrm>
            <a:custGeom>
              <a:avLst/>
              <a:gdLst/>
              <a:ahLst/>
              <a:cxnLst/>
              <a:rect l="l" t="t" r="r" b="b"/>
              <a:pathLst>
                <a:path w="5359" h="12550" extrusionOk="0">
                  <a:moveTo>
                    <a:pt x="2680" y="0"/>
                  </a:moveTo>
                  <a:cubicBezTo>
                    <a:pt x="1203" y="0"/>
                    <a:pt x="1" y="1191"/>
                    <a:pt x="1" y="2679"/>
                  </a:cubicBezTo>
                  <a:lnTo>
                    <a:pt x="1" y="9871"/>
                  </a:lnTo>
                  <a:cubicBezTo>
                    <a:pt x="1" y="11347"/>
                    <a:pt x="1191" y="12550"/>
                    <a:pt x="2680" y="12550"/>
                  </a:cubicBezTo>
                  <a:cubicBezTo>
                    <a:pt x="4156" y="12550"/>
                    <a:pt x="5359" y="11359"/>
                    <a:pt x="5359" y="9871"/>
                  </a:cubicBezTo>
                  <a:lnTo>
                    <a:pt x="5359" y="2679"/>
                  </a:lnTo>
                  <a:cubicBezTo>
                    <a:pt x="5359" y="1215"/>
                    <a:pt x="4168" y="0"/>
                    <a:pt x="2680"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33"/>
            <p:cNvSpPr/>
            <p:nvPr/>
          </p:nvSpPr>
          <p:spPr>
            <a:xfrm>
              <a:off x="1896854" y="2315186"/>
              <a:ext cx="354381" cy="262455"/>
            </a:xfrm>
            <a:custGeom>
              <a:avLst/>
              <a:gdLst/>
              <a:ahLst/>
              <a:cxnLst/>
              <a:rect l="l" t="t" r="r" b="b"/>
              <a:pathLst>
                <a:path w="7633" h="5653" extrusionOk="0">
                  <a:moveTo>
                    <a:pt x="3713" y="1"/>
                  </a:moveTo>
                  <a:cubicBezTo>
                    <a:pt x="2566" y="1"/>
                    <a:pt x="1297" y="81"/>
                    <a:pt x="1" y="306"/>
                  </a:cubicBezTo>
                  <a:cubicBezTo>
                    <a:pt x="275" y="3247"/>
                    <a:pt x="3799" y="5652"/>
                    <a:pt x="3799" y="5652"/>
                  </a:cubicBezTo>
                  <a:cubicBezTo>
                    <a:pt x="3799" y="5652"/>
                    <a:pt x="7168" y="3223"/>
                    <a:pt x="7633" y="306"/>
                  </a:cubicBezTo>
                  <a:cubicBezTo>
                    <a:pt x="6756" y="166"/>
                    <a:pt x="5359" y="1"/>
                    <a:pt x="3713"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3"/>
            <p:cNvSpPr/>
            <p:nvPr/>
          </p:nvSpPr>
          <p:spPr>
            <a:xfrm>
              <a:off x="1949921" y="2022041"/>
              <a:ext cx="248805" cy="312364"/>
            </a:xfrm>
            <a:custGeom>
              <a:avLst/>
              <a:gdLst/>
              <a:ahLst/>
              <a:cxnLst/>
              <a:rect l="l" t="t" r="r" b="b"/>
              <a:pathLst>
                <a:path w="5359" h="6728" extrusionOk="0">
                  <a:moveTo>
                    <a:pt x="2680" y="0"/>
                  </a:moveTo>
                  <a:cubicBezTo>
                    <a:pt x="1191" y="0"/>
                    <a:pt x="1" y="1203"/>
                    <a:pt x="1" y="2679"/>
                  </a:cubicBezTo>
                  <a:lnTo>
                    <a:pt x="1" y="6144"/>
                  </a:lnTo>
                  <a:cubicBezTo>
                    <a:pt x="985" y="6716"/>
                    <a:pt x="1926" y="6727"/>
                    <a:pt x="2558" y="6727"/>
                  </a:cubicBezTo>
                  <a:cubicBezTo>
                    <a:pt x="2583" y="6727"/>
                    <a:pt x="2608" y="6727"/>
                    <a:pt x="2632" y="6727"/>
                  </a:cubicBezTo>
                  <a:cubicBezTo>
                    <a:pt x="3275" y="6727"/>
                    <a:pt x="4287" y="6727"/>
                    <a:pt x="5359" y="6120"/>
                  </a:cubicBezTo>
                  <a:lnTo>
                    <a:pt x="5359" y="2679"/>
                  </a:lnTo>
                  <a:cubicBezTo>
                    <a:pt x="5359" y="1191"/>
                    <a:pt x="4144" y="0"/>
                    <a:pt x="2680"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3"/>
            <p:cNvSpPr/>
            <p:nvPr/>
          </p:nvSpPr>
          <p:spPr>
            <a:xfrm>
              <a:off x="2046119" y="2154546"/>
              <a:ext cx="39278" cy="30039"/>
            </a:xfrm>
            <a:custGeom>
              <a:avLst/>
              <a:gdLst/>
              <a:ahLst/>
              <a:cxnLst/>
              <a:rect l="l" t="t" r="r" b="b"/>
              <a:pathLst>
                <a:path w="846" h="647" extrusionOk="0">
                  <a:moveTo>
                    <a:pt x="391" y="1"/>
                  </a:moveTo>
                  <a:cubicBezTo>
                    <a:pt x="285" y="1"/>
                    <a:pt x="157" y="45"/>
                    <a:pt x="1" y="159"/>
                  </a:cubicBezTo>
                  <a:cubicBezTo>
                    <a:pt x="84" y="397"/>
                    <a:pt x="251" y="611"/>
                    <a:pt x="536" y="647"/>
                  </a:cubicBezTo>
                  <a:cubicBezTo>
                    <a:pt x="655" y="647"/>
                    <a:pt x="751" y="611"/>
                    <a:pt x="846" y="552"/>
                  </a:cubicBezTo>
                  <a:cubicBezTo>
                    <a:pt x="810" y="375"/>
                    <a:pt x="696" y="1"/>
                    <a:pt x="391" y="1"/>
                  </a:cubicBezTo>
                  <a:close/>
                </a:path>
              </a:pathLst>
            </a:custGeom>
            <a:solidFill>
              <a:srgbClr val="CC6E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3"/>
            <p:cNvSpPr/>
            <p:nvPr/>
          </p:nvSpPr>
          <p:spPr>
            <a:xfrm>
              <a:off x="2046119" y="2141453"/>
              <a:ext cx="39278" cy="43131"/>
            </a:xfrm>
            <a:custGeom>
              <a:avLst/>
              <a:gdLst/>
              <a:ahLst/>
              <a:cxnLst/>
              <a:rect l="l" t="t" r="r" b="b"/>
              <a:pathLst>
                <a:path w="846" h="929" extrusionOk="0">
                  <a:moveTo>
                    <a:pt x="846" y="834"/>
                  </a:moveTo>
                  <a:cubicBezTo>
                    <a:pt x="751" y="893"/>
                    <a:pt x="655" y="929"/>
                    <a:pt x="536" y="929"/>
                  </a:cubicBezTo>
                  <a:cubicBezTo>
                    <a:pt x="251" y="893"/>
                    <a:pt x="84" y="679"/>
                    <a:pt x="1" y="441"/>
                  </a:cubicBezTo>
                  <a:cubicBezTo>
                    <a:pt x="608" y="0"/>
                    <a:pt x="798" y="595"/>
                    <a:pt x="846" y="83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3"/>
            <p:cNvSpPr/>
            <p:nvPr/>
          </p:nvSpPr>
          <p:spPr>
            <a:xfrm>
              <a:off x="1691225" y="1960664"/>
              <a:ext cx="176935" cy="176935"/>
            </a:xfrm>
            <a:custGeom>
              <a:avLst/>
              <a:gdLst/>
              <a:ahLst/>
              <a:cxnLst/>
              <a:rect l="l" t="t" r="r" b="b"/>
              <a:pathLst>
                <a:path w="3811" h="3811" extrusionOk="0">
                  <a:moveTo>
                    <a:pt x="1906" y="1"/>
                  </a:moveTo>
                  <a:cubicBezTo>
                    <a:pt x="858" y="1"/>
                    <a:pt x="1" y="846"/>
                    <a:pt x="1" y="1906"/>
                  </a:cubicBezTo>
                  <a:cubicBezTo>
                    <a:pt x="1" y="2965"/>
                    <a:pt x="870" y="3811"/>
                    <a:pt x="1906" y="3811"/>
                  </a:cubicBezTo>
                  <a:cubicBezTo>
                    <a:pt x="2965" y="3811"/>
                    <a:pt x="3811" y="2942"/>
                    <a:pt x="3811" y="1906"/>
                  </a:cubicBezTo>
                  <a:cubicBezTo>
                    <a:pt x="3811" y="858"/>
                    <a:pt x="2965" y="13"/>
                    <a:pt x="1906"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3"/>
            <p:cNvSpPr/>
            <p:nvPr/>
          </p:nvSpPr>
          <p:spPr>
            <a:xfrm>
              <a:off x="1762259" y="2038941"/>
              <a:ext cx="74423" cy="53670"/>
            </a:xfrm>
            <a:custGeom>
              <a:avLst/>
              <a:gdLst/>
              <a:ahLst/>
              <a:cxnLst/>
              <a:rect l="l" t="t" r="r" b="b"/>
              <a:pathLst>
                <a:path w="1603" h="1156" extrusionOk="0">
                  <a:moveTo>
                    <a:pt x="412" y="1"/>
                  </a:moveTo>
                  <a:cubicBezTo>
                    <a:pt x="332" y="1"/>
                    <a:pt x="248" y="10"/>
                    <a:pt x="161" y="29"/>
                  </a:cubicBezTo>
                  <a:cubicBezTo>
                    <a:pt x="161" y="29"/>
                    <a:pt x="0" y="1156"/>
                    <a:pt x="698" y="1156"/>
                  </a:cubicBezTo>
                  <a:cubicBezTo>
                    <a:pt x="910" y="1156"/>
                    <a:pt x="1202" y="1052"/>
                    <a:pt x="1602" y="779"/>
                  </a:cubicBezTo>
                  <a:cubicBezTo>
                    <a:pt x="1602" y="769"/>
                    <a:pt x="1156" y="1"/>
                    <a:pt x="412"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3"/>
            <p:cNvSpPr/>
            <p:nvPr/>
          </p:nvSpPr>
          <p:spPr>
            <a:xfrm>
              <a:off x="1745406" y="2033277"/>
              <a:ext cx="91276" cy="41320"/>
            </a:xfrm>
            <a:custGeom>
              <a:avLst/>
              <a:gdLst/>
              <a:ahLst/>
              <a:cxnLst/>
              <a:rect l="l" t="t" r="r" b="b"/>
              <a:pathLst>
                <a:path w="1966" h="890" extrusionOk="0">
                  <a:moveTo>
                    <a:pt x="805" y="0"/>
                  </a:moveTo>
                  <a:cubicBezTo>
                    <a:pt x="568" y="0"/>
                    <a:pt x="298" y="94"/>
                    <a:pt x="1" y="342"/>
                  </a:cubicBezTo>
                  <a:cubicBezTo>
                    <a:pt x="1" y="342"/>
                    <a:pt x="242" y="205"/>
                    <a:pt x="608" y="205"/>
                  </a:cubicBezTo>
                  <a:cubicBezTo>
                    <a:pt x="974" y="205"/>
                    <a:pt x="1465" y="342"/>
                    <a:pt x="1965" y="889"/>
                  </a:cubicBezTo>
                  <a:cubicBezTo>
                    <a:pt x="1965" y="889"/>
                    <a:pt x="1537" y="0"/>
                    <a:pt x="805"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33"/>
            <p:cNvSpPr/>
            <p:nvPr/>
          </p:nvSpPr>
          <p:spPr>
            <a:xfrm>
              <a:off x="2291026" y="1960664"/>
              <a:ext cx="176889" cy="176935"/>
            </a:xfrm>
            <a:custGeom>
              <a:avLst/>
              <a:gdLst/>
              <a:ahLst/>
              <a:cxnLst/>
              <a:rect l="l" t="t" r="r" b="b"/>
              <a:pathLst>
                <a:path w="3810" h="3811" extrusionOk="0">
                  <a:moveTo>
                    <a:pt x="1905" y="1"/>
                  </a:moveTo>
                  <a:cubicBezTo>
                    <a:pt x="857" y="13"/>
                    <a:pt x="0" y="858"/>
                    <a:pt x="0" y="1906"/>
                  </a:cubicBezTo>
                  <a:cubicBezTo>
                    <a:pt x="0" y="2942"/>
                    <a:pt x="857" y="3811"/>
                    <a:pt x="1905" y="3811"/>
                  </a:cubicBezTo>
                  <a:cubicBezTo>
                    <a:pt x="2953" y="3811"/>
                    <a:pt x="3810" y="2965"/>
                    <a:pt x="3810" y="1906"/>
                  </a:cubicBezTo>
                  <a:cubicBezTo>
                    <a:pt x="3810" y="846"/>
                    <a:pt x="2965" y="1"/>
                    <a:pt x="1905"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3"/>
            <p:cNvSpPr/>
            <p:nvPr/>
          </p:nvSpPr>
          <p:spPr>
            <a:xfrm>
              <a:off x="2322504" y="2038941"/>
              <a:ext cx="74098" cy="53670"/>
            </a:xfrm>
            <a:custGeom>
              <a:avLst/>
              <a:gdLst/>
              <a:ahLst/>
              <a:cxnLst/>
              <a:rect l="l" t="t" r="r" b="b"/>
              <a:pathLst>
                <a:path w="1596" h="1156" extrusionOk="0">
                  <a:moveTo>
                    <a:pt x="1194" y="1"/>
                  </a:moveTo>
                  <a:cubicBezTo>
                    <a:pt x="457" y="1"/>
                    <a:pt x="1" y="769"/>
                    <a:pt x="1" y="779"/>
                  </a:cubicBezTo>
                  <a:cubicBezTo>
                    <a:pt x="398" y="1052"/>
                    <a:pt x="688" y="1156"/>
                    <a:pt x="900" y="1156"/>
                  </a:cubicBezTo>
                  <a:cubicBezTo>
                    <a:pt x="1595" y="1156"/>
                    <a:pt x="1441" y="29"/>
                    <a:pt x="1441" y="29"/>
                  </a:cubicBezTo>
                  <a:cubicBezTo>
                    <a:pt x="1356" y="10"/>
                    <a:pt x="1273" y="1"/>
                    <a:pt x="1194"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3"/>
            <p:cNvSpPr/>
            <p:nvPr/>
          </p:nvSpPr>
          <p:spPr>
            <a:xfrm>
              <a:off x="2322504" y="2033277"/>
              <a:ext cx="91276" cy="41320"/>
            </a:xfrm>
            <a:custGeom>
              <a:avLst/>
              <a:gdLst/>
              <a:ahLst/>
              <a:cxnLst/>
              <a:rect l="l" t="t" r="r" b="b"/>
              <a:pathLst>
                <a:path w="1966" h="890" extrusionOk="0">
                  <a:moveTo>
                    <a:pt x="1156" y="0"/>
                  </a:moveTo>
                  <a:cubicBezTo>
                    <a:pt x="421" y="0"/>
                    <a:pt x="1" y="889"/>
                    <a:pt x="1" y="889"/>
                  </a:cubicBezTo>
                  <a:cubicBezTo>
                    <a:pt x="495" y="342"/>
                    <a:pt x="986" y="205"/>
                    <a:pt x="1354" y="205"/>
                  </a:cubicBezTo>
                  <a:cubicBezTo>
                    <a:pt x="1721" y="205"/>
                    <a:pt x="1965" y="342"/>
                    <a:pt x="1965" y="342"/>
                  </a:cubicBezTo>
                  <a:cubicBezTo>
                    <a:pt x="1665" y="94"/>
                    <a:pt x="1394" y="0"/>
                    <a:pt x="1156"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33"/>
            <p:cNvSpPr/>
            <p:nvPr/>
          </p:nvSpPr>
          <p:spPr>
            <a:xfrm>
              <a:off x="1803441" y="1659394"/>
              <a:ext cx="551187" cy="636846"/>
            </a:xfrm>
            <a:custGeom>
              <a:avLst/>
              <a:gdLst/>
              <a:ahLst/>
              <a:cxnLst/>
              <a:rect l="l" t="t" r="r" b="b"/>
              <a:pathLst>
                <a:path w="11872" h="13717" extrusionOk="0">
                  <a:moveTo>
                    <a:pt x="5930" y="1"/>
                  </a:moveTo>
                  <a:cubicBezTo>
                    <a:pt x="465" y="1"/>
                    <a:pt x="1" y="4489"/>
                    <a:pt x="1" y="7788"/>
                  </a:cubicBezTo>
                  <a:cubicBezTo>
                    <a:pt x="1" y="11062"/>
                    <a:pt x="2191" y="13717"/>
                    <a:pt x="5930" y="13717"/>
                  </a:cubicBezTo>
                  <a:cubicBezTo>
                    <a:pt x="9716" y="13717"/>
                    <a:pt x="11871" y="11062"/>
                    <a:pt x="11871" y="7788"/>
                  </a:cubicBezTo>
                  <a:cubicBezTo>
                    <a:pt x="11871" y="4513"/>
                    <a:pt x="11395" y="1"/>
                    <a:pt x="5930"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3"/>
            <p:cNvSpPr/>
            <p:nvPr/>
          </p:nvSpPr>
          <p:spPr>
            <a:xfrm>
              <a:off x="2187074" y="2034762"/>
              <a:ext cx="23260" cy="28785"/>
            </a:xfrm>
            <a:custGeom>
              <a:avLst/>
              <a:gdLst/>
              <a:ahLst/>
              <a:cxnLst/>
              <a:rect l="l" t="t" r="r" b="b"/>
              <a:pathLst>
                <a:path w="501" h="620" extrusionOk="0">
                  <a:moveTo>
                    <a:pt x="251" y="0"/>
                  </a:moveTo>
                  <a:cubicBezTo>
                    <a:pt x="120" y="0"/>
                    <a:pt x="1" y="131"/>
                    <a:pt x="1" y="310"/>
                  </a:cubicBezTo>
                  <a:cubicBezTo>
                    <a:pt x="1" y="476"/>
                    <a:pt x="108" y="619"/>
                    <a:pt x="251" y="619"/>
                  </a:cubicBezTo>
                  <a:cubicBezTo>
                    <a:pt x="382" y="619"/>
                    <a:pt x="501" y="488"/>
                    <a:pt x="501" y="310"/>
                  </a:cubicBezTo>
                  <a:cubicBezTo>
                    <a:pt x="501" y="143"/>
                    <a:pt x="394" y="0"/>
                    <a:pt x="251" y="0"/>
                  </a:cubicBezTo>
                  <a:close/>
                </a:path>
              </a:pathLst>
            </a:custGeom>
            <a:solidFill>
              <a:srgbClr val="3530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3"/>
            <p:cNvSpPr/>
            <p:nvPr/>
          </p:nvSpPr>
          <p:spPr>
            <a:xfrm>
              <a:off x="2180435" y="1988613"/>
              <a:ext cx="48702" cy="17457"/>
            </a:xfrm>
            <a:custGeom>
              <a:avLst/>
              <a:gdLst/>
              <a:ahLst/>
              <a:cxnLst/>
              <a:rect l="l" t="t" r="r" b="b"/>
              <a:pathLst>
                <a:path w="1049" h="376" extrusionOk="0">
                  <a:moveTo>
                    <a:pt x="5" y="123"/>
                  </a:moveTo>
                  <a:lnTo>
                    <a:pt x="5" y="123"/>
                  </a:lnTo>
                  <a:cubicBezTo>
                    <a:pt x="3" y="124"/>
                    <a:pt x="2" y="124"/>
                    <a:pt x="1" y="125"/>
                  </a:cubicBezTo>
                  <a:cubicBezTo>
                    <a:pt x="1" y="125"/>
                    <a:pt x="1" y="125"/>
                    <a:pt x="1" y="125"/>
                  </a:cubicBezTo>
                  <a:cubicBezTo>
                    <a:pt x="2" y="125"/>
                    <a:pt x="3" y="125"/>
                    <a:pt x="5" y="123"/>
                  </a:cubicBezTo>
                  <a:close/>
                  <a:moveTo>
                    <a:pt x="377" y="0"/>
                  </a:moveTo>
                  <a:cubicBezTo>
                    <a:pt x="168" y="0"/>
                    <a:pt x="29" y="108"/>
                    <a:pt x="5" y="123"/>
                  </a:cubicBezTo>
                  <a:lnTo>
                    <a:pt x="5" y="123"/>
                  </a:lnTo>
                  <a:cubicBezTo>
                    <a:pt x="115" y="78"/>
                    <a:pt x="222" y="60"/>
                    <a:pt x="323" y="60"/>
                  </a:cubicBezTo>
                  <a:cubicBezTo>
                    <a:pt x="741" y="60"/>
                    <a:pt x="1049" y="375"/>
                    <a:pt x="1049" y="375"/>
                  </a:cubicBezTo>
                  <a:cubicBezTo>
                    <a:pt x="792" y="82"/>
                    <a:pt x="558" y="0"/>
                    <a:pt x="377"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3"/>
            <p:cNvSpPr/>
            <p:nvPr/>
          </p:nvSpPr>
          <p:spPr>
            <a:xfrm>
              <a:off x="2151696" y="1922036"/>
              <a:ext cx="116115" cy="71452"/>
            </a:xfrm>
            <a:custGeom>
              <a:avLst/>
              <a:gdLst/>
              <a:ahLst/>
              <a:cxnLst/>
              <a:rect l="l" t="t" r="r" b="b"/>
              <a:pathLst>
                <a:path w="2501" h="1539" extrusionOk="0">
                  <a:moveTo>
                    <a:pt x="1130" y="1"/>
                  </a:moveTo>
                  <a:cubicBezTo>
                    <a:pt x="683" y="1"/>
                    <a:pt x="286" y="241"/>
                    <a:pt x="167" y="642"/>
                  </a:cubicBezTo>
                  <a:cubicBezTo>
                    <a:pt x="1" y="1142"/>
                    <a:pt x="620" y="868"/>
                    <a:pt x="1215" y="1071"/>
                  </a:cubicBezTo>
                  <a:cubicBezTo>
                    <a:pt x="1637" y="1206"/>
                    <a:pt x="1939" y="1538"/>
                    <a:pt x="2139" y="1538"/>
                  </a:cubicBezTo>
                  <a:cubicBezTo>
                    <a:pt x="2221" y="1538"/>
                    <a:pt x="2286" y="1482"/>
                    <a:pt x="2334" y="1333"/>
                  </a:cubicBezTo>
                  <a:cubicBezTo>
                    <a:pt x="2501" y="833"/>
                    <a:pt x="2144" y="261"/>
                    <a:pt x="1548" y="71"/>
                  </a:cubicBezTo>
                  <a:cubicBezTo>
                    <a:pt x="1409" y="23"/>
                    <a:pt x="1267" y="1"/>
                    <a:pt x="1130" y="1"/>
                  </a:cubicBezTo>
                  <a:close/>
                </a:path>
              </a:pathLst>
            </a:custGeom>
            <a:solidFill>
              <a:srgbClr val="E28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3"/>
            <p:cNvSpPr/>
            <p:nvPr/>
          </p:nvSpPr>
          <p:spPr>
            <a:xfrm>
              <a:off x="1986970" y="2035319"/>
              <a:ext cx="22146" cy="27671"/>
            </a:xfrm>
            <a:custGeom>
              <a:avLst/>
              <a:gdLst/>
              <a:ahLst/>
              <a:cxnLst/>
              <a:rect l="l" t="t" r="r" b="b"/>
              <a:pathLst>
                <a:path w="477" h="596" extrusionOk="0">
                  <a:moveTo>
                    <a:pt x="239" y="0"/>
                  </a:moveTo>
                  <a:cubicBezTo>
                    <a:pt x="108" y="0"/>
                    <a:pt x="1" y="131"/>
                    <a:pt x="1" y="298"/>
                  </a:cubicBezTo>
                  <a:cubicBezTo>
                    <a:pt x="1" y="464"/>
                    <a:pt x="108" y="595"/>
                    <a:pt x="239" y="595"/>
                  </a:cubicBezTo>
                  <a:cubicBezTo>
                    <a:pt x="382" y="595"/>
                    <a:pt x="477" y="464"/>
                    <a:pt x="477" y="298"/>
                  </a:cubicBezTo>
                  <a:cubicBezTo>
                    <a:pt x="477" y="131"/>
                    <a:pt x="358" y="12"/>
                    <a:pt x="239" y="0"/>
                  </a:cubicBezTo>
                  <a:close/>
                </a:path>
              </a:pathLst>
            </a:custGeom>
            <a:solidFill>
              <a:srgbClr val="3530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3"/>
            <p:cNvSpPr/>
            <p:nvPr/>
          </p:nvSpPr>
          <p:spPr>
            <a:xfrm>
              <a:off x="1963756" y="1998363"/>
              <a:ext cx="45917" cy="20382"/>
            </a:xfrm>
            <a:custGeom>
              <a:avLst/>
              <a:gdLst/>
              <a:ahLst/>
              <a:cxnLst/>
              <a:rect l="l" t="t" r="r" b="b"/>
              <a:pathLst>
                <a:path w="989" h="439" extrusionOk="0">
                  <a:moveTo>
                    <a:pt x="650" y="0"/>
                  </a:moveTo>
                  <a:cubicBezTo>
                    <a:pt x="95" y="0"/>
                    <a:pt x="1" y="439"/>
                    <a:pt x="1" y="439"/>
                  </a:cubicBezTo>
                  <a:cubicBezTo>
                    <a:pt x="215" y="90"/>
                    <a:pt x="583" y="31"/>
                    <a:pt x="804" y="31"/>
                  </a:cubicBezTo>
                  <a:cubicBezTo>
                    <a:pt x="915" y="31"/>
                    <a:pt x="989" y="46"/>
                    <a:pt x="989" y="46"/>
                  </a:cubicBezTo>
                  <a:cubicBezTo>
                    <a:pt x="860" y="14"/>
                    <a:pt x="748" y="0"/>
                    <a:pt x="650"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3"/>
            <p:cNvSpPr/>
            <p:nvPr/>
          </p:nvSpPr>
          <p:spPr>
            <a:xfrm>
              <a:off x="1917328" y="1927653"/>
              <a:ext cx="115558" cy="69548"/>
            </a:xfrm>
            <a:custGeom>
              <a:avLst/>
              <a:gdLst/>
              <a:ahLst/>
              <a:cxnLst/>
              <a:rect l="l" t="t" r="r" b="b"/>
              <a:pathLst>
                <a:path w="2489" h="1498" extrusionOk="0">
                  <a:moveTo>
                    <a:pt x="1353" y="1"/>
                  </a:moveTo>
                  <a:cubicBezTo>
                    <a:pt x="1227" y="1"/>
                    <a:pt x="1096" y="19"/>
                    <a:pt x="965" y="57"/>
                  </a:cubicBezTo>
                  <a:cubicBezTo>
                    <a:pt x="369" y="224"/>
                    <a:pt x="0" y="783"/>
                    <a:pt x="155" y="1295"/>
                  </a:cubicBezTo>
                  <a:cubicBezTo>
                    <a:pt x="197" y="1443"/>
                    <a:pt x="258" y="1498"/>
                    <a:pt x="339" y="1498"/>
                  </a:cubicBezTo>
                  <a:cubicBezTo>
                    <a:pt x="531" y="1498"/>
                    <a:pt x="834" y="1183"/>
                    <a:pt x="1262" y="1057"/>
                  </a:cubicBezTo>
                  <a:cubicBezTo>
                    <a:pt x="1858" y="878"/>
                    <a:pt x="2489" y="1152"/>
                    <a:pt x="2334" y="652"/>
                  </a:cubicBezTo>
                  <a:cubicBezTo>
                    <a:pt x="2221" y="249"/>
                    <a:pt x="1821" y="1"/>
                    <a:pt x="1353" y="1"/>
                  </a:cubicBezTo>
                  <a:close/>
                </a:path>
              </a:pathLst>
            </a:custGeom>
            <a:solidFill>
              <a:srgbClr val="E28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3"/>
            <p:cNvSpPr/>
            <p:nvPr/>
          </p:nvSpPr>
          <p:spPr>
            <a:xfrm>
              <a:off x="1840490" y="2062944"/>
              <a:ext cx="55342" cy="42620"/>
            </a:xfrm>
            <a:custGeom>
              <a:avLst/>
              <a:gdLst/>
              <a:ahLst/>
              <a:cxnLst/>
              <a:rect l="l" t="t" r="r" b="b"/>
              <a:pathLst>
                <a:path w="1192" h="918" extrusionOk="0">
                  <a:moveTo>
                    <a:pt x="596" y="0"/>
                  </a:moveTo>
                  <a:cubicBezTo>
                    <a:pt x="274" y="0"/>
                    <a:pt x="0" y="203"/>
                    <a:pt x="0" y="465"/>
                  </a:cubicBezTo>
                  <a:cubicBezTo>
                    <a:pt x="0" y="715"/>
                    <a:pt x="274" y="917"/>
                    <a:pt x="596" y="917"/>
                  </a:cubicBezTo>
                  <a:cubicBezTo>
                    <a:pt x="929" y="917"/>
                    <a:pt x="1191" y="715"/>
                    <a:pt x="1191" y="465"/>
                  </a:cubicBezTo>
                  <a:cubicBezTo>
                    <a:pt x="1191" y="203"/>
                    <a:pt x="929" y="0"/>
                    <a:pt x="596"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3"/>
            <p:cNvSpPr/>
            <p:nvPr/>
          </p:nvSpPr>
          <p:spPr>
            <a:xfrm>
              <a:off x="2243484" y="2071208"/>
              <a:ext cx="55295" cy="42620"/>
            </a:xfrm>
            <a:custGeom>
              <a:avLst/>
              <a:gdLst/>
              <a:ahLst/>
              <a:cxnLst/>
              <a:rect l="l" t="t" r="r" b="b"/>
              <a:pathLst>
                <a:path w="1191" h="918" extrusionOk="0">
                  <a:moveTo>
                    <a:pt x="568" y="0"/>
                  </a:moveTo>
                  <a:cubicBezTo>
                    <a:pt x="259" y="0"/>
                    <a:pt x="0" y="199"/>
                    <a:pt x="0" y="465"/>
                  </a:cubicBezTo>
                  <a:cubicBezTo>
                    <a:pt x="0" y="715"/>
                    <a:pt x="274" y="918"/>
                    <a:pt x="595" y="918"/>
                  </a:cubicBezTo>
                  <a:cubicBezTo>
                    <a:pt x="929" y="918"/>
                    <a:pt x="1191" y="715"/>
                    <a:pt x="1191" y="465"/>
                  </a:cubicBezTo>
                  <a:cubicBezTo>
                    <a:pt x="1191" y="203"/>
                    <a:pt x="929" y="1"/>
                    <a:pt x="595" y="1"/>
                  </a:cubicBezTo>
                  <a:cubicBezTo>
                    <a:pt x="586" y="1"/>
                    <a:pt x="577" y="0"/>
                    <a:pt x="568"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3"/>
            <p:cNvSpPr/>
            <p:nvPr/>
          </p:nvSpPr>
          <p:spPr>
            <a:xfrm>
              <a:off x="2076530" y="2063269"/>
              <a:ext cx="67459" cy="52788"/>
            </a:xfrm>
            <a:custGeom>
              <a:avLst/>
              <a:gdLst/>
              <a:ahLst/>
              <a:cxnLst/>
              <a:rect l="l" t="t" r="r" b="b"/>
              <a:pathLst>
                <a:path w="1453" h="1137" extrusionOk="0">
                  <a:moveTo>
                    <a:pt x="810" y="0"/>
                  </a:moveTo>
                  <a:cubicBezTo>
                    <a:pt x="437" y="0"/>
                    <a:pt x="0" y="101"/>
                    <a:pt x="0" y="101"/>
                  </a:cubicBezTo>
                  <a:lnTo>
                    <a:pt x="0" y="1136"/>
                  </a:lnTo>
                  <a:cubicBezTo>
                    <a:pt x="572" y="1136"/>
                    <a:pt x="1453" y="541"/>
                    <a:pt x="1322" y="184"/>
                  </a:cubicBezTo>
                  <a:cubicBezTo>
                    <a:pt x="1270" y="43"/>
                    <a:pt x="1053" y="0"/>
                    <a:pt x="810"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3"/>
            <p:cNvSpPr/>
            <p:nvPr/>
          </p:nvSpPr>
          <p:spPr>
            <a:xfrm>
              <a:off x="2076530" y="2058394"/>
              <a:ext cx="66391" cy="57338"/>
            </a:xfrm>
            <a:custGeom>
              <a:avLst/>
              <a:gdLst/>
              <a:ahLst/>
              <a:cxnLst/>
              <a:rect l="l" t="t" r="r" b="b"/>
              <a:pathLst>
                <a:path w="1430" h="1235" extrusionOk="0">
                  <a:moveTo>
                    <a:pt x="929" y="1"/>
                  </a:moveTo>
                  <a:cubicBezTo>
                    <a:pt x="761" y="1"/>
                    <a:pt x="611" y="29"/>
                    <a:pt x="489" y="39"/>
                  </a:cubicBezTo>
                  <a:cubicBezTo>
                    <a:pt x="191" y="122"/>
                    <a:pt x="0" y="206"/>
                    <a:pt x="0" y="206"/>
                  </a:cubicBezTo>
                  <a:cubicBezTo>
                    <a:pt x="0" y="206"/>
                    <a:pt x="36" y="206"/>
                    <a:pt x="131" y="182"/>
                  </a:cubicBezTo>
                  <a:cubicBezTo>
                    <a:pt x="215" y="182"/>
                    <a:pt x="334" y="170"/>
                    <a:pt x="489" y="170"/>
                  </a:cubicBezTo>
                  <a:cubicBezTo>
                    <a:pt x="631" y="170"/>
                    <a:pt x="798" y="170"/>
                    <a:pt x="977" y="206"/>
                  </a:cubicBezTo>
                  <a:cubicBezTo>
                    <a:pt x="1060" y="217"/>
                    <a:pt x="1143" y="241"/>
                    <a:pt x="1203" y="277"/>
                  </a:cubicBezTo>
                  <a:cubicBezTo>
                    <a:pt x="1239" y="301"/>
                    <a:pt x="1239" y="384"/>
                    <a:pt x="1227" y="444"/>
                  </a:cubicBezTo>
                  <a:cubicBezTo>
                    <a:pt x="1203" y="515"/>
                    <a:pt x="1155" y="587"/>
                    <a:pt x="1084" y="646"/>
                  </a:cubicBezTo>
                  <a:cubicBezTo>
                    <a:pt x="1024" y="706"/>
                    <a:pt x="941" y="765"/>
                    <a:pt x="870" y="825"/>
                  </a:cubicBezTo>
                  <a:cubicBezTo>
                    <a:pt x="798" y="872"/>
                    <a:pt x="727" y="932"/>
                    <a:pt x="667" y="979"/>
                  </a:cubicBezTo>
                  <a:cubicBezTo>
                    <a:pt x="596" y="1015"/>
                    <a:pt x="536" y="1051"/>
                    <a:pt x="453" y="1075"/>
                  </a:cubicBezTo>
                  <a:cubicBezTo>
                    <a:pt x="322" y="1134"/>
                    <a:pt x="215" y="1182"/>
                    <a:pt x="131" y="1194"/>
                  </a:cubicBezTo>
                  <a:cubicBezTo>
                    <a:pt x="36" y="1218"/>
                    <a:pt x="0" y="1229"/>
                    <a:pt x="0" y="1229"/>
                  </a:cubicBezTo>
                  <a:lnTo>
                    <a:pt x="24" y="1229"/>
                  </a:lnTo>
                  <a:cubicBezTo>
                    <a:pt x="48" y="1229"/>
                    <a:pt x="67" y="1235"/>
                    <a:pt x="90" y="1235"/>
                  </a:cubicBezTo>
                  <a:cubicBezTo>
                    <a:pt x="102" y="1235"/>
                    <a:pt x="115" y="1233"/>
                    <a:pt x="131" y="1229"/>
                  </a:cubicBezTo>
                  <a:cubicBezTo>
                    <a:pt x="215" y="1229"/>
                    <a:pt x="358" y="1218"/>
                    <a:pt x="489" y="1170"/>
                  </a:cubicBezTo>
                  <a:cubicBezTo>
                    <a:pt x="631" y="1122"/>
                    <a:pt x="798" y="1051"/>
                    <a:pt x="965" y="944"/>
                  </a:cubicBezTo>
                  <a:cubicBezTo>
                    <a:pt x="1036" y="884"/>
                    <a:pt x="1131" y="825"/>
                    <a:pt x="1203" y="753"/>
                  </a:cubicBezTo>
                  <a:cubicBezTo>
                    <a:pt x="1274" y="682"/>
                    <a:pt x="1346" y="587"/>
                    <a:pt x="1393" y="479"/>
                  </a:cubicBezTo>
                  <a:cubicBezTo>
                    <a:pt x="1405" y="456"/>
                    <a:pt x="1429" y="420"/>
                    <a:pt x="1429" y="384"/>
                  </a:cubicBezTo>
                  <a:lnTo>
                    <a:pt x="1429" y="277"/>
                  </a:lnTo>
                  <a:lnTo>
                    <a:pt x="1405" y="241"/>
                  </a:lnTo>
                  <a:lnTo>
                    <a:pt x="1405" y="229"/>
                  </a:lnTo>
                  <a:lnTo>
                    <a:pt x="1405" y="217"/>
                  </a:lnTo>
                  <a:lnTo>
                    <a:pt x="1393" y="182"/>
                  </a:lnTo>
                  <a:cubicBezTo>
                    <a:pt x="1382" y="158"/>
                    <a:pt x="1346" y="122"/>
                    <a:pt x="1322" y="110"/>
                  </a:cubicBezTo>
                  <a:cubicBezTo>
                    <a:pt x="1215" y="39"/>
                    <a:pt x="1096" y="27"/>
                    <a:pt x="1012" y="3"/>
                  </a:cubicBezTo>
                  <a:cubicBezTo>
                    <a:pt x="984" y="1"/>
                    <a:pt x="956" y="1"/>
                    <a:pt x="929"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3"/>
            <p:cNvSpPr/>
            <p:nvPr/>
          </p:nvSpPr>
          <p:spPr>
            <a:xfrm>
              <a:off x="1987527" y="2126504"/>
              <a:ext cx="86819" cy="28089"/>
            </a:xfrm>
            <a:custGeom>
              <a:avLst/>
              <a:gdLst/>
              <a:ahLst/>
              <a:cxnLst/>
              <a:rect l="l" t="t" r="r" b="b"/>
              <a:pathLst>
                <a:path w="1870" h="605" extrusionOk="0">
                  <a:moveTo>
                    <a:pt x="0" y="1"/>
                  </a:moveTo>
                  <a:cubicBezTo>
                    <a:pt x="0" y="1"/>
                    <a:pt x="24" y="24"/>
                    <a:pt x="48" y="72"/>
                  </a:cubicBezTo>
                  <a:cubicBezTo>
                    <a:pt x="60" y="108"/>
                    <a:pt x="84" y="132"/>
                    <a:pt x="108" y="167"/>
                  </a:cubicBezTo>
                  <a:cubicBezTo>
                    <a:pt x="120" y="191"/>
                    <a:pt x="167" y="227"/>
                    <a:pt x="203" y="263"/>
                  </a:cubicBezTo>
                  <a:cubicBezTo>
                    <a:pt x="227" y="310"/>
                    <a:pt x="274" y="346"/>
                    <a:pt x="322" y="370"/>
                  </a:cubicBezTo>
                  <a:cubicBezTo>
                    <a:pt x="358" y="405"/>
                    <a:pt x="405" y="441"/>
                    <a:pt x="465" y="477"/>
                  </a:cubicBezTo>
                  <a:cubicBezTo>
                    <a:pt x="524" y="501"/>
                    <a:pt x="584" y="536"/>
                    <a:pt x="643" y="548"/>
                  </a:cubicBezTo>
                  <a:cubicBezTo>
                    <a:pt x="703" y="584"/>
                    <a:pt x="774" y="596"/>
                    <a:pt x="834" y="596"/>
                  </a:cubicBezTo>
                  <a:cubicBezTo>
                    <a:pt x="905" y="602"/>
                    <a:pt x="977" y="605"/>
                    <a:pt x="1045" y="605"/>
                  </a:cubicBezTo>
                  <a:cubicBezTo>
                    <a:pt x="1114" y="605"/>
                    <a:pt x="1179" y="602"/>
                    <a:pt x="1239" y="596"/>
                  </a:cubicBezTo>
                  <a:cubicBezTo>
                    <a:pt x="1370" y="584"/>
                    <a:pt x="1477" y="536"/>
                    <a:pt x="1572" y="501"/>
                  </a:cubicBezTo>
                  <a:cubicBezTo>
                    <a:pt x="1763" y="465"/>
                    <a:pt x="1870" y="370"/>
                    <a:pt x="1870" y="370"/>
                  </a:cubicBezTo>
                  <a:lnTo>
                    <a:pt x="1870" y="370"/>
                  </a:lnTo>
                  <a:cubicBezTo>
                    <a:pt x="1870" y="370"/>
                    <a:pt x="1739" y="405"/>
                    <a:pt x="1560" y="429"/>
                  </a:cubicBezTo>
                  <a:cubicBezTo>
                    <a:pt x="1465" y="441"/>
                    <a:pt x="1346" y="465"/>
                    <a:pt x="1239" y="465"/>
                  </a:cubicBezTo>
                  <a:lnTo>
                    <a:pt x="1060" y="465"/>
                  </a:lnTo>
                  <a:cubicBezTo>
                    <a:pt x="1001" y="465"/>
                    <a:pt x="941" y="465"/>
                    <a:pt x="882" y="441"/>
                  </a:cubicBezTo>
                  <a:cubicBezTo>
                    <a:pt x="822" y="429"/>
                    <a:pt x="762" y="429"/>
                    <a:pt x="703" y="405"/>
                  </a:cubicBezTo>
                  <a:cubicBezTo>
                    <a:pt x="643" y="382"/>
                    <a:pt x="584" y="370"/>
                    <a:pt x="536" y="346"/>
                  </a:cubicBezTo>
                  <a:cubicBezTo>
                    <a:pt x="477" y="322"/>
                    <a:pt x="441" y="298"/>
                    <a:pt x="393" y="263"/>
                  </a:cubicBezTo>
                  <a:cubicBezTo>
                    <a:pt x="346" y="251"/>
                    <a:pt x="298" y="227"/>
                    <a:pt x="262" y="191"/>
                  </a:cubicBezTo>
                  <a:cubicBezTo>
                    <a:pt x="215" y="167"/>
                    <a:pt x="179" y="143"/>
                    <a:pt x="155" y="120"/>
                  </a:cubicBezTo>
                  <a:cubicBezTo>
                    <a:pt x="120" y="84"/>
                    <a:pt x="96" y="72"/>
                    <a:pt x="84" y="60"/>
                  </a:cubicBezTo>
                  <a:cubicBezTo>
                    <a:pt x="36" y="24"/>
                    <a:pt x="1" y="1"/>
                    <a:pt x="0" y="1"/>
                  </a:cubicBezTo>
                  <a:close/>
                </a:path>
              </a:pathLst>
            </a:custGeom>
            <a:solidFill>
              <a:srgbClr val="E867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3"/>
            <p:cNvSpPr/>
            <p:nvPr/>
          </p:nvSpPr>
          <p:spPr>
            <a:xfrm>
              <a:off x="1731013" y="1683304"/>
              <a:ext cx="650960" cy="351503"/>
            </a:xfrm>
            <a:custGeom>
              <a:avLst/>
              <a:gdLst/>
              <a:ahLst/>
              <a:cxnLst/>
              <a:rect l="l" t="t" r="r" b="b"/>
              <a:pathLst>
                <a:path w="14021" h="7571" extrusionOk="0">
                  <a:moveTo>
                    <a:pt x="8002" y="1"/>
                  </a:moveTo>
                  <a:cubicBezTo>
                    <a:pt x="7525" y="1"/>
                    <a:pt x="7006" y="41"/>
                    <a:pt x="6442" y="129"/>
                  </a:cubicBezTo>
                  <a:cubicBezTo>
                    <a:pt x="1" y="1141"/>
                    <a:pt x="1561" y="7570"/>
                    <a:pt x="1561" y="7570"/>
                  </a:cubicBezTo>
                  <a:cubicBezTo>
                    <a:pt x="1561" y="7570"/>
                    <a:pt x="5037" y="7249"/>
                    <a:pt x="5252" y="3486"/>
                  </a:cubicBezTo>
                  <a:cubicBezTo>
                    <a:pt x="5252" y="3486"/>
                    <a:pt x="6383" y="5915"/>
                    <a:pt x="13407" y="6451"/>
                  </a:cubicBezTo>
                  <a:cubicBezTo>
                    <a:pt x="13407" y="6451"/>
                    <a:pt x="14021" y="1"/>
                    <a:pt x="8002"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3"/>
            <p:cNvSpPr/>
            <p:nvPr/>
          </p:nvSpPr>
          <p:spPr>
            <a:xfrm>
              <a:off x="1731013" y="1645605"/>
              <a:ext cx="650960" cy="389202"/>
            </a:xfrm>
            <a:custGeom>
              <a:avLst/>
              <a:gdLst/>
              <a:ahLst/>
              <a:cxnLst/>
              <a:rect l="l" t="t" r="r" b="b"/>
              <a:pathLst>
                <a:path w="14021" h="8383" extrusionOk="0">
                  <a:moveTo>
                    <a:pt x="8004" y="1"/>
                  </a:moveTo>
                  <a:cubicBezTo>
                    <a:pt x="7527" y="1"/>
                    <a:pt x="7007" y="46"/>
                    <a:pt x="6442" y="143"/>
                  </a:cubicBezTo>
                  <a:cubicBezTo>
                    <a:pt x="1" y="1262"/>
                    <a:pt x="1561" y="8382"/>
                    <a:pt x="1561" y="8382"/>
                  </a:cubicBezTo>
                  <a:cubicBezTo>
                    <a:pt x="1561" y="8382"/>
                    <a:pt x="5037" y="8013"/>
                    <a:pt x="5252" y="3870"/>
                  </a:cubicBezTo>
                  <a:cubicBezTo>
                    <a:pt x="5252" y="3870"/>
                    <a:pt x="6383" y="6561"/>
                    <a:pt x="13407" y="7144"/>
                  </a:cubicBezTo>
                  <a:cubicBezTo>
                    <a:pt x="13407" y="7144"/>
                    <a:pt x="14021" y="1"/>
                    <a:pt x="8004" y="1"/>
                  </a:cubicBezTo>
                  <a:close/>
                </a:path>
              </a:pathLst>
            </a:custGeom>
            <a:solidFill>
              <a:srgbClr val="E282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3"/>
            <p:cNvSpPr/>
            <p:nvPr/>
          </p:nvSpPr>
          <p:spPr>
            <a:xfrm>
              <a:off x="1483924" y="4508436"/>
              <a:ext cx="439529" cy="165885"/>
            </a:xfrm>
            <a:custGeom>
              <a:avLst/>
              <a:gdLst/>
              <a:ahLst/>
              <a:cxnLst/>
              <a:rect l="l" t="t" r="r" b="b"/>
              <a:pathLst>
                <a:path w="9467" h="3573" extrusionOk="0">
                  <a:moveTo>
                    <a:pt x="4335" y="1"/>
                  </a:moveTo>
                  <a:cubicBezTo>
                    <a:pt x="4335" y="1"/>
                    <a:pt x="2501" y="1167"/>
                    <a:pt x="1" y="2834"/>
                  </a:cubicBezTo>
                  <a:lnTo>
                    <a:pt x="322" y="3572"/>
                  </a:lnTo>
                  <a:lnTo>
                    <a:pt x="9466" y="3572"/>
                  </a:lnTo>
                  <a:lnTo>
                    <a:pt x="935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3"/>
            <p:cNvSpPr/>
            <p:nvPr/>
          </p:nvSpPr>
          <p:spPr>
            <a:xfrm>
              <a:off x="1489449" y="4653244"/>
              <a:ext cx="433447" cy="21078"/>
            </a:xfrm>
            <a:custGeom>
              <a:avLst/>
              <a:gdLst/>
              <a:ahLst/>
              <a:cxnLst/>
              <a:rect l="l" t="t" r="r" b="b"/>
              <a:pathLst>
                <a:path w="9336" h="454" extrusionOk="0">
                  <a:moveTo>
                    <a:pt x="1" y="1"/>
                  </a:moveTo>
                  <a:lnTo>
                    <a:pt x="180" y="453"/>
                  </a:lnTo>
                  <a:lnTo>
                    <a:pt x="9335" y="453"/>
                  </a:lnTo>
                  <a:lnTo>
                    <a:pt x="9324" y="1"/>
                  </a:lnTo>
                  <a:close/>
                </a:path>
              </a:pathLst>
            </a:custGeom>
            <a:solidFill>
              <a:srgbClr val="292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3"/>
            <p:cNvSpPr/>
            <p:nvPr/>
          </p:nvSpPr>
          <p:spPr>
            <a:xfrm>
              <a:off x="1381133" y="3104412"/>
              <a:ext cx="1357354" cy="383770"/>
            </a:xfrm>
            <a:custGeom>
              <a:avLst/>
              <a:gdLst/>
              <a:ahLst/>
              <a:cxnLst/>
              <a:rect l="l" t="t" r="r" b="b"/>
              <a:pathLst>
                <a:path w="29236" h="8266" extrusionOk="0">
                  <a:moveTo>
                    <a:pt x="10820" y="1"/>
                  </a:moveTo>
                  <a:cubicBezTo>
                    <a:pt x="7936" y="1"/>
                    <a:pt x="4644" y="51"/>
                    <a:pt x="905" y="143"/>
                  </a:cubicBezTo>
                  <a:lnTo>
                    <a:pt x="0" y="4536"/>
                  </a:lnTo>
                  <a:cubicBezTo>
                    <a:pt x="12" y="4536"/>
                    <a:pt x="14752" y="7453"/>
                    <a:pt x="23027" y="8227"/>
                  </a:cubicBezTo>
                  <a:cubicBezTo>
                    <a:pt x="23027" y="8227"/>
                    <a:pt x="23316" y="8265"/>
                    <a:pt x="23764" y="8265"/>
                  </a:cubicBezTo>
                  <a:cubicBezTo>
                    <a:pt x="25180" y="8265"/>
                    <a:pt x="28185" y="7881"/>
                    <a:pt x="28682" y="4679"/>
                  </a:cubicBezTo>
                  <a:cubicBezTo>
                    <a:pt x="29235" y="1193"/>
                    <a:pt x="24834" y="1"/>
                    <a:pt x="108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3"/>
            <p:cNvSpPr/>
            <p:nvPr/>
          </p:nvSpPr>
          <p:spPr>
            <a:xfrm>
              <a:off x="1529284" y="3174008"/>
              <a:ext cx="386973" cy="237755"/>
            </a:xfrm>
            <a:custGeom>
              <a:avLst/>
              <a:gdLst/>
              <a:ahLst/>
              <a:cxnLst/>
              <a:rect l="l" t="t" r="r" b="b"/>
              <a:pathLst>
                <a:path w="8335" h="5121" extrusionOk="0">
                  <a:moveTo>
                    <a:pt x="8335" y="5121"/>
                  </a:moveTo>
                  <a:cubicBezTo>
                    <a:pt x="8335" y="5085"/>
                    <a:pt x="8335" y="5061"/>
                    <a:pt x="8311" y="5025"/>
                  </a:cubicBezTo>
                  <a:cubicBezTo>
                    <a:pt x="8311" y="5025"/>
                    <a:pt x="7930" y="1"/>
                    <a:pt x="3155" y="191"/>
                  </a:cubicBezTo>
                  <a:cubicBezTo>
                    <a:pt x="1334" y="263"/>
                    <a:pt x="298" y="1263"/>
                    <a:pt x="0" y="3644"/>
                  </a:cubicBezTo>
                  <a:cubicBezTo>
                    <a:pt x="2120" y="4049"/>
                    <a:pt x="5132" y="4585"/>
                    <a:pt x="8335" y="5121"/>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3"/>
            <p:cNvSpPr/>
            <p:nvPr/>
          </p:nvSpPr>
          <p:spPr>
            <a:xfrm>
              <a:off x="1404904" y="3182643"/>
              <a:ext cx="514138" cy="1325830"/>
            </a:xfrm>
            <a:custGeom>
              <a:avLst/>
              <a:gdLst/>
              <a:ahLst/>
              <a:cxnLst/>
              <a:rect l="l" t="t" r="r" b="b"/>
              <a:pathLst>
                <a:path w="11074" h="28557" extrusionOk="0">
                  <a:moveTo>
                    <a:pt x="5025" y="0"/>
                  </a:moveTo>
                  <a:cubicBezTo>
                    <a:pt x="4939" y="0"/>
                    <a:pt x="4852" y="2"/>
                    <a:pt x="4763" y="5"/>
                  </a:cubicBezTo>
                  <a:cubicBezTo>
                    <a:pt x="0" y="196"/>
                    <a:pt x="512" y="7197"/>
                    <a:pt x="6037" y="28557"/>
                  </a:cubicBezTo>
                  <a:lnTo>
                    <a:pt x="11073" y="28557"/>
                  </a:lnTo>
                  <a:cubicBezTo>
                    <a:pt x="11049" y="28557"/>
                    <a:pt x="10930" y="13102"/>
                    <a:pt x="9918" y="4839"/>
                  </a:cubicBezTo>
                  <a:cubicBezTo>
                    <a:pt x="9918" y="4839"/>
                    <a:pt x="9551" y="0"/>
                    <a:pt x="50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3"/>
            <p:cNvSpPr/>
            <p:nvPr/>
          </p:nvSpPr>
          <p:spPr>
            <a:xfrm>
              <a:off x="1173276" y="3085006"/>
              <a:ext cx="250987" cy="353824"/>
            </a:xfrm>
            <a:custGeom>
              <a:avLst/>
              <a:gdLst/>
              <a:ahLst/>
              <a:cxnLst/>
              <a:rect l="l" t="t" r="r" b="b"/>
              <a:pathLst>
                <a:path w="5406" h="7621" extrusionOk="0">
                  <a:moveTo>
                    <a:pt x="2632" y="1"/>
                  </a:moveTo>
                  <a:cubicBezTo>
                    <a:pt x="1870" y="120"/>
                    <a:pt x="524" y="1168"/>
                    <a:pt x="524" y="1168"/>
                  </a:cubicBezTo>
                  <a:cubicBezTo>
                    <a:pt x="1" y="2573"/>
                    <a:pt x="72" y="7121"/>
                    <a:pt x="72" y="7121"/>
                  </a:cubicBezTo>
                  <a:lnTo>
                    <a:pt x="644" y="7621"/>
                  </a:lnTo>
                  <a:cubicBezTo>
                    <a:pt x="1548" y="6145"/>
                    <a:pt x="4489" y="4954"/>
                    <a:pt x="4489" y="4954"/>
                  </a:cubicBezTo>
                  <a:lnTo>
                    <a:pt x="5406" y="561"/>
                  </a:lnTo>
                  <a:lnTo>
                    <a:pt x="263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3"/>
            <p:cNvSpPr/>
            <p:nvPr/>
          </p:nvSpPr>
          <p:spPr>
            <a:xfrm>
              <a:off x="1173276" y="3085006"/>
              <a:ext cx="138818" cy="340592"/>
            </a:xfrm>
            <a:custGeom>
              <a:avLst/>
              <a:gdLst/>
              <a:ahLst/>
              <a:cxnLst/>
              <a:rect l="l" t="t" r="r" b="b"/>
              <a:pathLst>
                <a:path w="2990" h="7336" extrusionOk="0">
                  <a:moveTo>
                    <a:pt x="2632" y="1"/>
                  </a:moveTo>
                  <a:cubicBezTo>
                    <a:pt x="1870" y="120"/>
                    <a:pt x="524" y="1168"/>
                    <a:pt x="524" y="1168"/>
                  </a:cubicBezTo>
                  <a:cubicBezTo>
                    <a:pt x="1" y="2573"/>
                    <a:pt x="72" y="7121"/>
                    <a:pt x="72" y="7121"/>
                  </a:cubicBezTo>
                  <a:lnTo>
                    <a:pt x="310" y="7335"/>
                  </a:lnTo>
                  <a:cubicBezTo>
                    <a:pt x="310" y="6549"/>
                    <a:pt x="298" y="3168"/>
                    <a:pt x="822" y="1489"/>
                  </a:cubicBezTo>
                  <a:cubicBezTo>
                    <a:pt x="822" y="1489"/>
                    <a:pt x="1727" y="620"/>
                    <a:pt x="2989" y="72"/>
                  </a:cubicBezTo>
                  <a:lnTo>
                    <a:pt x="2632" y="1"/>
                  </a:lnTo>
                  <a:close/>
                </a:path>
              </a:pathLst>
            </a:custGeom>
            <a:solidFill>
              <a:srgbClr val="3D3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3"/>
            <p:cNvSpPr/>
            <p:nvPr/>
          </p:nvSpPr>
          <p:spPr>
            <a:xfrm>
              <a:off x="1773031" y="3301173"/>
              <a:ext cx="108965" cy="1144856"/>
            </a:xfrm>
            <a:custGeom>
              <a:avLst/>
              <a:gdLst/>
              <a:ahLst/>
              <a:cxnLst/>
              <a:rect l="l" t="t" r="r" b="b"/>
              <a:pathLst>
                <a:path w="2347" h="24659" fill="none" extrusionOk="0">
                  <a:moveTo>
                    <a:pt x="1" y="0"/>
                  </a:moveTo>
                  <a:cubicBezTo>
                    <a:pt x="1" y="0"/>
                    <a:pt x="1656" y="1667"/>
                    <a:pt x="2346" y="24658"/>
                  </a:cubicBezTo>
                </a:path>
              </a:pathLst>
            </a:custGeom>
            <a:solidFill>
              <a:schemeClr val="dk2"/>
            </a:solidFill>
            <a:ln w="3875" cap="flat" cmpd="sng">
              <a:solidFill>
                <a:srgbClr val="63636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3"/>
            <p:cNvSpPr/>
            <p:nvPr/>
          </p:nvSpPr>
          <p:spPr>
            <a:xfrm>
              <a:off x="1461268" y="3097727"/>
              <a:ext cx="1199037" cy="157621"/>
            </a:xfrm>
            <a:custGeom>
              <a:avLst/>
              <a:gdLst/>
              <a:ahLst/>
              <a:cxnLst/>
              <a:rect l="l" t="t" r="r" b="b"/>
              <a:pathLst>
                <a:path w="25826" h="3395" fill="none" extrusionOk="0">
                  <a:moveTo>
                    <a:pt x="1" y="1049"/>
                  </a:moveTo>
                  <a:cubicBezTo>
                    <a:pt x="1" y="1049"/>
                    <a:pt x="23123" y="1"/>
                    <a:pt x="25825" y="3394"/>
                  </a:cubicBezTo>
                </a:path>
              </a:pathLst>
            </a:custGeom>
            <a:solidFill>
              <a:schemeClr val="dk2"/>
            </a:solidFill>
            <a:ln w="3875" cap="flat" cmpd="sng">
              <a:solidFill>
                <a:srgbClr val="63636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3"/>
            <p:cNvSpPr/>
            <p:nvPr/>
          </p:nvSpPr>
          <p:spPr>
            <a:xfrm>
              <a:off x="849906" y="3005428"/>
              <a:ext cx="2397423" cy="59195"/>
            </a:xfrm>
            <a:custGeom>
              <a:avLst/>
              <a:gdLst/>
              <a:ahLst/>
              <a:cxnLst/>
              <a:rect l="l" t="t" r="r" b="b"/>
              <a:pathLst>
                <a:path w="51638" h="1275" extrusionOk="0">
                  <a:moveTo>
                    <a:pt x="0" y="0"/>
                  </a:moveTo>
                  <a:cubicBezTo>
                    <a:pt x="0" y="703"/>
                    <a:pt x="548" y="1274"/>
                    <a:pt x="1215" y="1274"/>
                  </a:cubicBezTo>
                  <a:lnTo>
                    <a:pt x="50423" y="1274"/>
                  </a:lnTo>
                  <a:cubicBezTo>
                    <a:pt x="51090" y="1274"/>
                    <a:pt x="51638" y="715"/>
                    <a:pt x="51638" y="0"/>
                  </a:cubicBezTo>
                  <a:close/>
                </a:path>
              </a:pathLst>
            </a:custGeom>
            <a:solidFill>
              <a:srgbClr val="9392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33"/>
            <p:cNvSpPr/>
            <p:nvPr/>
          </p:nvSpPr>
          <p:spPr>
            <a:xfrm>
              <a:off x="796839" y="2975575"/>
              <a:ext cx="2504114" cy="59752"/>
            </a:xfrm>
            <a:custGeom>
              <a:avLst/>
              <a:gdLst/>
              <a:ahLst/>
              <a:cxnLst/>
              <a:rect l="l" t="t" r="r" b="b"/>
              <a:pathLst>
                <a:path w="53936" h="1287" extrusionOk="0">
                  <a:moveTo>
                    <a:pt x="0" y="1"/>
                  </a:moveTo>
                  <a:cubicBezTo>
                    <a:pt x="0" y="703"/>
                    <a:pt x="560" y="1286"/>
                    <a:pt x="1274" y="1286"/>
                  </a:cubicBezTo>
                  <a:lnTo>
                    <a:pt x="52650" y="1286"/>
                  </a:lnTo>
                  <a:cubicBezTo>
                    <a:pt x="53352" y="1286"/>
                    <a:pt x="53936" y="715"/>
                    <a:pt x="539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3"/>
            <p:cNvSpPr/>
            <p:nvPr/>
          </p:nvSpPr>
          <p:spPr>
            <a:xfrm>
              <a:off x="922333" y="3049628"/>
              <a:ext cx="136033" cy="1614748"/>
            </a:xfrm>
            <a:custGeom>
              <a:avLst/>
              <a:gdLst/>
              <a:ahLst/>
              <a:cxnLst/>
              <a:rect l="l" t="t" r="r" b="b"/>
              <a:pathLst>
                <a:path w="2930" h="34780" fill="none" extrusionOk="0">
                  <a:moveTo>
                    <a:pt x="905" y="1"/>
                  </a:moveTo>
                  <a:lnTo>
                    <a:pt x="0" y="34779"/>
                  </a:lnTo>
                  <a:lnTo>
                    <a:pt x="2929" y="34779"/>
                  </a:lnTo>
                  <a:lnTo>
                    <a:pt x="1465" y="1"/>
                  </a:lnTo>
                </a:path>
              </a:pathLst>
            </a:custGeom>
            <a:solidFill>
              <a:schemeClr val="dk2"/>
            </a:solidFill>
            <a:ln w="74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3"/>
            <p:cNvSpPr/>
            <p:nvPr/>
          </p:nvSpPr>
          <p:spPr>
            <a:xfrm>
              <a:off x="3047754" y="3049628"/>
              <a:ext cx="136033" cy="1614748"/>
            </a:xfrm>
            <a:custGeom>
              <a:avLst/>
              <a:gdLst/>
              <a:ahLst/>
              <a:cxnLst/>
              <a:rect l="l" t="t" r="r" b="b"/>
              <a:pathLst>
                <a:path w="2930" h="34780" fill="none" extrusionOk="0">
                  <a:moveTo>
                    <a:pt x="2025" y="1"/>
                  </a:moveTo>
                  <a:lnTo>
                    <a:pt x="2930" y="34779"/>
                  </a:lnTo>
                  <a:lnTo>
                    <a:pt x="1" y="34779"/>
                  </a:lnTo>
                  <a:lnTo>
                    <a:pt x="1465" y="1"/>
                  </a:lnTo>
                </a:path>
              </a:pathLst>
            </a:custGeom>
            <a:solidFill>
              <a:schemeClr val="dk2"/>
            </a:solidFill>
            <a:ln w="74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3"/>
            <p:cNvSpPr/>
            <p:nvPr/>
          </p:nvSpPr>
          <p:spPr>
            <a:xfrm>
              <a:off x="2122400" y="2749472"/>
              <a:ext cx="639632" cy="226148"/>
            </a:xfrm>
            <a:custGeom>
              <a:avLst/>
              <a:gdLst/>
              <a:ahLst/>
              <a:cxnLst/>
              <a:rect l="l" t="t" r="r" b="b"/>
              <a:pathLst>
                <a:path w="13777" h="4871" extrusionOk="0">
                  <a:moveTo>
                    <a:pt x="12137" y="1"/>
                  </a:moveTo>
                  <a:cubicBezTo>
                    <a:pt x="9969" y="1"/>
                    <a:pt x="5222" y="1730"/>
                    <a:pt x="3311" y="2477"/>
                  </a:cubicBezTo>
                  <a:cubicBezTo>
                    <a:pt x="834" y="3430"/>
                    <a:pt x="1" y="4871"/>
                    <a:pt x="1" y="4871"/>
                  </a:cubicBezTo>
                  <a:lnTo>
                    <a:pt x="13514" y="4871"/>
                  </a:lnTo>
                  <a:cubicBezTo>
                    <a:pt x="13514" y="4871"/>
                    <a:pt x="13776" y="3478"/>
                    <a:pt x="13240" y="501"/>
                  </a:cubicBezTo>
                  <a:cubicBezTo>
                    <a:pt x="13176" y="145"/>
                    <a:pt x="12765" y="1"/>
                    <a:pt x="12137"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33"/>
            <p:cNvSpPr/>
            <p:nvPr/>
          </p:nvSpPr>
          <p:spPr>
            <a:xfrm>
              <a:off x="3000769" y="2961740"/>
              <a:ext cx="30456" cy="13882"/>
            </a:xfrm>
            <a:custGeom>
              <a:avLst/>
              <a:gdLst/>
              <a:ahLst/>
              <a:cxnLst/>
              <a:rect l="l" t="t" r="r" b="b"/>
              <a:pathLst>
                <a:path w="656" h="299" extrusionOk="0">
                  <a:moveTo>
                    <a:pt x="1" y="1"/>
                  </a:moveTo>
                  <a:lnTo>
                    <a:pt x="72" y="299"/>
                  </a:lnTo>
                  <a:lnTo>
                    <a:pt x="572" y="299"/>
                  </a:lnTo>
                  <a:lnTo>
                    <a:pt x="655" y="96"/>
                  </a:lnTo>
                  <a:lnTo>
                    <a:pt x="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33"/>
            <p:cNvSpPr/>
            <p:nvPr/>
          </p:nvSpPr>
          <p:spPr>
            <a:xfrm>
              <a:off x="2523165" y="2912016"/>
              <a:ext cx="532384" cy="64395"/>
            </a:xfrm>
            <a:custGeom>
              <a:avLst/>
              <a:gdLst/>
              <a:ahLst/>
              <a:cxnLst/>
              <a:rect l="l" t="t" r="r" b="b"/>
              <a:pathLst>
                <a:path w="11467" h="1387" extrusionOk="0">
                  <a:moveTo>
                    <a:pt x="3918" y="0"/>
                  </a:moveTo>
                  <a:cubicBezTo>
                    <a:pt x="3834" y="0"/>
                    <a:pt x="3739" y="12"/>
                    <a:pt x="3644" y="36"/>
                  </a:cubicBezTo>
                  <a:cubicBezTo>
                    <a:pt x="3561" y="36"/>
                    <a:pt x="3489" y="72"/>
                    <a:pt x="3394" y="96"/>
                  </a:cubicBezTo>
                  <a:lnTo>
                    <a:pt x="3275" y="119"/>
                  </a:lnTo>
                  <a:lnTo>
                    <a:pt x="3156" y="167"/>
                  </a:lnTo>
                  <a:cubicBezTo>
                    <a:pt x="2989" y="215"/>
                    <a:pt x="2846" y="274"/>
                    <a:pt x="2691" y="310"/>
                  </a:cubicBezTo>
                  <a:cubicBezTo>
                    <a:pt x="2549" y="358"/>
                    <a:pt x="2394" y="393"/>
                    <a:pt x="2251" y="429"/>
                  </a:cubicBezTo>
                  <a:cubicBezTo>
                    <a:pt x="2096" y="465"/>
                    <a:pt x="1965" y="512"/>
                    <a:pt x="1834" y="536"/>
                  </a:cubicBezTo>
                  <a:cubicBezTo>
                    <a:pt x="1703" y="572"/>
                    <a:pt x="1560" y="596"/>
                    <a:pt x="1441" y="631"/>
                  </a:cubicBezTo>
                  <a:cubicBezTo>
                    <a:pt x="1310" y="643"/>
                    <a:pt x="1191" y="667"/>
                    <a:pt x="1096" y="691"/>
                  </a:cubicBezTo>
                  <a:cubicBezTo>
                    <a:pt x="870" y="727"/>
                    <a:pt x="679" y="750"/>
                    <a:pt x="513" y="774"/>
                  </a:cubicBezTo>
                  <a:cubicBezTo>
                    <a:pt x="346" y="786"/>
                    <a:pt x="227" y="810"/>
                    <a:pt x="144" y="810"/>
                  </a:cubicBezTo>
                  <a:cubicBezTo>
                    <a:pt x="48" y="822"/>
                    <a:pt x="1" y="822"/>
                    <a:pt x="1" y="822"/>
                  </a:cubicBezTo>
                  <a:lnTo>
                    <a:pt x="36" y="822"/>
                  </a:lnTo>
                  <a:lnTo>
                    <a:pt x="36" y="858"/>
                  </a:lnTo>
                  <a:lnTo>
                    <a:pt x="167" y="858"/>
                  </a:lnTo>
                  <a:cubicBezTo>
                    <a:pt x="199" y="866"/>
                    <a:pt x="233" y="868"/>
                    <a:pt x="271" y="868"/>
                  </a:cubicBezTo>
                  <a:cubicBezTo>
                    <a:pt x="346" y="868"/>
                    <a:pt x="433" y="858"/>
                    <a:pt x="536" y="858"/>
                  </a:cubicBezTo>
                  <a:cubicBezTo>
                    <a:pt x="620" y="858"/>
                    <a:pt x="703" y="846"/>
                    <a:pt x="810" y="846"/>
                  </a:cubicBezTo>
                  <a:cubicBezTo>
                    <a:pt x="894" y="846"/>
                    <a:pt x="1001" y="834"/>
                    <a:pt x="1120" y="822"/>
                  </a:cubicBezTo>
                  <a:lnTo>
                    <a:pt x="1477" y="774"/>
                  </a:lnTo>
                  <a:cubicBezTo>
                    <a:pt x="1596" y="762"/>
                    <a:pt x="1727" y="727"/>
                    <a:pt x="1870" y="703"/>
                  </a:cubicBezTo>
                  <a:cubicBezTo>
                    <a:pt x="2001" y="667"/>
                    <a:pt x="2132" y="643"/>
                    <a:pt x="2287" y="596"/>
                  </a:cubicBezTo>
                  <a:cubicBezTo>
                    <a:pt x="2430" y="548"/>
                    <a:pt x="2584" y="524"/>
                    <a:pt x="2727" y="465"/>
                  </a:cubicBezTo>
                  <a:cubicBezTo>
                    <a:pt x="3025" y="358"/>
                    <a:pt x="3334" y="203"/>
                    <a:pt x="3668" y="119"/>
                  </a:cubicBezTo>
                  <a:cubicBezTo>
                    <a:pt x="3796" y="81"/>
                    <a:pt x="3933" y="62"/>
                    <a:pt x="4071" y="62"/>
                  </a:cubicBezTo>
                  <a:cubicBezTo>
                    <a:pt x="4279" y="62"/>
                    <a:pt x="4492" y="105"/>
                    <a:pt x="4692" y="191"/>
                  </a:cubicBezTo>
                  <a:cubicBezTo>
                    <a:pt x="5013" y="322"/>
                    <a:pt x="5335" y="548"/>
                    <a:pt x="5644" y="739"/>
                  </a:cubicBezTo>
                  <a:cubicBezTo>
                    <a:pt x="5954" y="941"/>
                    <a:pt x="6299" y="1120"/>
                    <a:pt x="6656" y="1215"/>
                  </a:cubicBezTo>
                  <a:cubicBezTo>
                    <a:pt x="6835" y="1262"/>
                    <a:pt x="7013" y="1322"/>
                    <a:pt x="7192" y="1334"/>
                  </a:cubicBezTo>
                  <a:cubicBezTo>
                    <a:pt x="7371" y="1370"/>
                    <a:pt x="7549" y="1370"/>
                    <a:pt x="7728" y="1381"/>
                  </a:cubicBezTo>
                  <a:cubicBezTo>
                    <a:pt x="7843" y="1385"/>
                    <a:pt x="7957" y="1387"/>
                    <a:pt x="8069" y="1387"/>
                  </a:cubicBezTo>
                  <a:cubicBezTo>
                    <a:pt x="8294" y="1387"/>
                    <a:pt x="8514" y="1381"/>
                    <a:pt x="8728" y="1381"/>
                  </a:cubicBezTo>
                  <a:cubicBezTo>
                    <a:pt x="9037" y="1381"/>
                    <a:pt x="9335" y="1370"/>
                    <a:pt x="9621" y="1370"/>
                  </a:cubicBezTo>
                  <a:cubicBezTo>
                    <a:pt x="10169" y="1358"/>
                    <a:pt x="10633" y="1334"/>
                    <a:pt x="10954" y="1322"/>
                  </a:cubicBezTo>
                  <a:cubicBezTo>
                    <a:pt x="11288" y="1310"/>
                    <a:pt x="11466" y="1298"/>
                    <a:pt x="11466" y="1298"/>
                  </a:cubicBezTo>
                  <a:lnTo>
                    <a:pt x="11466" y="1274"/>
                  </a:lnTo>
                  <a:cubicBezTo>
                    <a:pt x="11466" y="1274"/>
                    <a:pt x="11288" y="1274"/>
                    <a:pt x="10954" y="1262"/>
                  </a:cubicBezTo>
                  <a:cubicBezTo>
                    <a:pt x="10633" y="1250"/>
                    <a:pt x="10169" y="1239"/>
                    <a:pt x="9621" y="1239"/>
                  </a:cubicBezTo>
                  <a:cubicBezTo>
                    <a:pt x="9335" y="1227"/>
                    <a:pt x="9037" y="1227"/>
                    <a:pt x="8728" y="1227"/>
                  </a:cubicBezTo>
                  <a:lnTo>
                    <a:pt x="7728" y="1227"/>
                  </a:lnTo>
                  <a:cubicBezTo>
                    <a:pt x="7549" y="1227"/>
                    <a:pt x="7383" y="1227"/>
                    <a:pt x="7204" y="1191"/>
                  </a:cubicBezTo>
                  <a:cubicBezTo>
                    <a:pt x="7121" y="1179"/>
                    <a:pt x="7025" y="1179"/>
                    <a:pt x="6942" y="1143"/>
                  </a:cubicBezTo>
                  <a:cubicBezTo>
                    <a:pt x="6871" y="1131"/>
                    <a:pt x="6775" y="1096"/>
                    <a:pt x="6680" y="1084"/>
                  </a:cubicBezTo>
                  <a:cubicBezTo>
                    <a:pt x="6323" y="1000"/>
                    <a:pt x="6001" y="846"/>
                    <a:pt x="5680" y="667"/>
                  </a:cubicBezTo>
                  <a:cubicBezTo>
                    <a:pt x="5513" y="584"/>
                    <a:pt x="5358" y="477"/>
                    <a:pt x="5192" y="381"/>
                  </a:cubicBezTo>
                  <a:cubicBezTo>
                    <a:pt x="5120" y="346"/>
                    <a:pt x="5049" y="298"/>
                    <a:pt x="4954" y="250"/>
                  </a:cubicBezTo>
                  <a:cubicBezTo>
                    <a:pt x="4870" y="203"/>
                    <a:pt x="4799" y="167"/>
                    <a:pt x="4704" y="131"/>
                  </a:cubicBezTo>
                  <a:cubicBezTo>
                    <a:pt x="4632" y="84"/>
                    <a:pt x="4537" y="72"/>
                    <a:pt x="4454" y="48"/>
                  </a:cubicBezTo>
                  <a:cubicBezTo>
                    <a:pt x="4358" y="12"/>
                    <a:pt x="4275" y="12"/>
                    <a:pt x="4180" y="0"/>
                  </a:cubicBezTo>
                  <a:close/>
                </a:path>
              </a:pathLst>
            </a:custGeom>
            <a:solidFill>
              <a:srgbClr val="2223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3"/>
            <p:cNvSpPr/>
            <p:nvPr/>
          </p:nvSpPr>
          <p:spPr>
            <a:xfrm>
              <a:off x="3052025" y="2909926"/>
              <a:ext cx="42203" cy="28646"/>
            </a:xfrm>
            <a:custGeom>
              <a:avLst/>
              <a:gdLst/>
              <a:ahLst/>
              <a:cxnLst/>
              <a:rect l="l" t="t" r="r" b="b"/>
              <a:pathLst>
                <a:path w="909" h="617" extrusionOk="0">
                  <a:moveTo>
                    <a:pt x="526" y="1"/>
                  </a:moveTo>
                  <a:cubicBezTo>
                    <a:pt x="0" y="1"/>
                    <a:pt x="75" y="617"/>
                    <a:pt x="75" y="617"/>
                  </a:cubicBezTo>
                  <a:lnTo>
                    <a:pt x="909" y="81"/>
                  </a:lnTo>
                  <a:cubicBezTo>
                    <a:pt x="755" y="24"/>
                    <a:pt x="629" y="1"/>
                    <a:pt x="5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3"/>
            <p:cNvSpPr/>
            <p:nvPr/>
          </p:nvSpPr>
          <p:spPr>
            <a:xfrm>
              <a:off x="3023426" y="2900641"/>
              <a:ext cx="212313" cy="74980"/>
            </a:xfrm>
            <a:custGeom>
              <a:avLst/>
              <a:gdLst/>
              <a:ahLst/>
              <a:cxnLst/>
              <a:rect l="l" t="t" r="r" b="b"/>
              <a:pathLst>
                <a:path w="4573" h="1615" extrusionOk="0">
                  <a:moveTo>
                    <a:pt x="2154" y="1"/>
                  </a:moveTo>
                  <a:cubicBezTo>
                    <a:pt x="1477" y="1"/>
                    <a:pt x="727" y="404"/>
                    <a:pt x="1" y="1615"/>
                  </a:cubicBezTo>
                  <a:lnTo>
                    <a:pt x="4573" y="1615"/>
                  </a:lnTo>
                  <a:cubicBezTo>
                    <a:pt x="4573" y="1615"/>
                    <a:pt x="3509" y="1"/>
                    <a:pt x="21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3"/>
            <p:cNvSpPr/>
            <p:nvPr/>
          </p:nvSpPr>
          <p:spPr>
            <a:xfrm>
              <a:off x="1812309" y="2887687"/>
              <a:ext cx="730258" cy="87934"/>
            </a:xfrm>
            <a:custGeom>
              <a:avLst/>
              <a:gdLst/>
              <a:ahLst/>
              <a:cxnLst/>
              <a:rect l="l" t="t" r="r" b="b"/>
              <a:pathLst>
                <a:path w="15729" h="1894" extrusionOk="0">
                  <a:moveTo>
                    <a:pt x="0" y="0"/>
                  </a:moveTo>
                  <a:lnTo>
                    <a:pt x="334" y="1894"/>
                  </a:lnTo>
                  <a:lnTo>
                    <a:pt x="15585" y="1894"/>
                  </a:lnTo>
                  <a:lnTo>
                    <a:pt x="15728" y="358"/>
                  </a:lnTo>
                  <a:lnTo>
                    <a:pt x="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3"/>
            <p:cNvSpPr/>
            <p:nvPr/>
          </p:nvSpPr>
          <p:spPr>
            <a:xfrm>
              <a:off x="1805669" y="2402331"/>
              <a:ext cx="744094" cy="508613"/>
            </a:xfrm>
            <a:custGeom>
              <a:avLst/>
              <a:gdLst/>
              <a:ahLst/>
              <a:cxnLst/>
              <a:rect l="l" t="t" r="r" b="b"/>
              <a:pathLst>
                <a:path w="16027" h="10955" extrusionOk="0">
                  <a:moveTo>
                    <a:pt x="0" y="1"/>
                  </a:moveTo>
                  <a:lnTo>
                    <a:pt x="667" y="10955"/>
                  </a:lnTo>
                  <a:lnTo>
                    <a:pt x="15550" y="10955"/>
                  </a:lnTo>
                  <a:lnTo>
                    <a:pt x="16026" y="799"/>
                  </a:lnTo>
                  <a:lnTo>
                    <a:pt x="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3"/>
            <p:cNvSpPr/>
            <p:nvPr/>
          </p:nvSpPr>
          <p:spPr>
            <a:xfrm>
              <a:off x="1828883" y="2888802"/>
              <a:ext cx="694323" cy="39278"/>
            </a:xfrm>
            <a:custGeom>
              <a:avLst/>
              <a:gdLst/>
              <a:ahLst/>
              <a:cxnLst/>
              <a:rect l="l" t="t" r="r" b="b"/>
              <a:pathLst>
                <a:path w="14955" h="846" extrusionOk="0">
                  <a:moveTo>
                    <a:pt x="0" y="0"/>
                  </a:moveTo>
                  <a:lnTo>
                    <a:pt x="60" y="846"/>
                  </a:lnTo>
                  <a:lnTo>
                    <a:pt x="14943" y="846"/>
                  </a:lnTo>
                  <a:lnTo>
                    <a:pt x="14955" y="322"/>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3"/>
            <p:cNvSpPr/>
            <p:nvPr/>
          </p:nvSpPr>
          <p:spPr>
            <a:xfrm>
              <a:off x="1805669" y="2410642"/>
              <a:ext cx="744094" cy="509170"/>
            </a:xfrm>
            <a:custGeom>
              <a:avLst/>
              <a:gdLst/>
              <a:ahLst/>
              <a:cxnLst/>
              <a:rect l="l" t="t" r="r" b="b"/>
              <a:pathLst>
                <a:path w="16027" h="10967" extrusionOk="0">
                  <a:moveTo>
                    <a:pt x="0" y="0"/>
                  </a:moveTo>
                  <a:lnTo>
                    <a:pt x="667" y="10966"/>
                  </a:lnTo>
                  <a:lnTo>
                    <a:pt x="15550" y="10966"/>
                  </a:lnTo>
                  <a:lnTo>
                    <a:pt x="16026" y="798"/>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3"/>
            <p:cNvSpPr/>
            <p:nvPr/>
          </p:nvSpPr>
          <p:spPr>
            <a:xfrm>
              <a:off x="2137861" y="2635074"/>
              <a:ext cx="78555" cy="70245"/>
            </a:xfrm>
            <a:custGeom>
              <a:avLst/>
              <a:gdLst/>
              <a:ahLst/>
              <a:cxnLst/>
              <a:rect l="l" t="t" r="r" b="b"/>
              <a:pathLst>
                <a:path w="1692" h="1513" extrusionOk="0">
                  <a:moveTo>
                    <a:pt x="846" y="0"/>
                  </a:moveTo>
                  <a:cubicBezTo>
                    <a:pt x="370" y="0"/>
                    <a:pt x="1" y="346"/>
                    <a:pt x="1" y="762"/>
                  </a:cubicBezTo>
                  <a:cubicBezTo>
                    <a:pt x="1" y="1179"/>
                    <a:pt x="370" y="1512"/>
                    <a:pt x="846" y="1512"/>
                  </a:cubicBezTo>
                  <a:cubicBezTo>
                    <a:pt x="1323" y="1512"/>
                    <a:pt x="1692" y="1179"/>
                    <a:pt x="1692" y="762"/>
                  </a:cubicBezTo>
                  <a:cubicBezTo>
                    <a:pt x="1692" y="346"/>
                    <a:pt x="1323" y="0"/>
                    <a:pt x="8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3"/>
            <p:cNvSpPr/>
            <p:nvPr/>
          </p:nvSpPr>
          <p:spPr>
            <a:xfrm>
              <a:off x="2538115" y="2941312"/>
              <a:ext cx="15507" cy="14393"/>
            </a:xfrm>
            <a:custGeom>
              <a:avLst/>
              <a:gdLst/>
              <a:ahLst/>
              <a:cxnLst/>
              <a:rect l="l" t="t" r="r" b="b"/>
              <a:pathLst>
                <a:path w="334" h="310" extrusionOk="0">
                  <a:moveTo>
                    <a:pt x="333" y="0"/>
                  </a:moveTo>
                  <a:lnTo>
                    <a:pt x="12" y="36"/>
                  </a:lnTo>
                  <a:lnTo>
                    <a:pt x="0" y="274"/>
                  </a:lnTo>
                  <a:lnTo>
                    <a:pt x="298" y="310"/>
                  </a:lnTo>
                  <a:lnTo>
                    <a:pt x="333" y="0"/>
                  </a:lnTo>
                  <a:close/>
                </a:path>
              </a:pathLst>
            </a:custGeom>
            <a:solidFill>
              <a:srgbClr val="2223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3"/>
            <p:cNvSpPr/>
            <p:nvPr/>
          </p:nvSpPr>
          <p:spPr>
            <a:xfrm>
              <a:off x="941090" y="2615156"/>
              <a:ext cx="24374" cy="29342"/>
            </a:xfrm>
            <a:custGeom>
              <a:avLst/>
              <a:gdLst/>
              <a:ahLst/>
              <a:cxnLst/>
              <a:rect l="l" t="t" r="r" b="b"/>
              <a:pathLst>
                <a:path w="525" h="632" extrusionOk="0">
                  <a:moveTo>
                    <a:pt x="191" y="1"/>
                  </a:moveTo>
                  <a:lnTo>
                    <a:pt x="1" y="632"/>
                  </a:lnTo>
                  <a:lnTo>
                    <a:pt x="525" y="203"/>
                  </a:lnTo>
                  <a:lnTo>
                    <a:pt x="191" y="1"/>
                  </a:lnTo>
                  <a:close/>
                </a:path>
              </a:pathLst>
            </a:custGeom>
            <a:solidFill>
              <a:srgbClr val="A6A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3"/>
            <p:cNvSpPr/>
            <p:nvPr/>
          </p:nvSpPr>
          <p:spPr>
            <a:xfrm>
              <a:off x="941090" y="2637813"/>
              <a:ext cx="5571" cy="6686"/>
            </a:xfrm>
            <a:custGeom>
              <a:avLst/>
              <a:gdLst/>
              <a:ahLst/>
              <a:cxnLst/>
              <a:rect l="l" t="t" r="r" b="b"/>
              <a:pathLst>
                <a:path w="120" h="144" extrusionOk="0">
                  <a:moveTo>
                    <a:pt x="49" y="1"/>
                  </a:moveTo>
                  <a:lnTo>
                    <a:pt x="1" y="144"/>
                  </a:lnTo>
                  <a:lnTo>
                    <a:pt x="120" y="60"/>
                  </a:lnTo>
                  <a:lnTo>
                    <a:pt x="49" y="1"/>
                  </a:lnTo>
                  <a:close/>
                </a:path>
              </a:pathLst>
            </a:custGeom>
            <a:solidFill>
              <a:srgbClr val="519B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3"/>
            <p:cNvSpPr/>
            <p:nvPr/>
          </p:nvSpPr>
          <p:spPr>
            <a:xfrm>
              <a:off x="941090" y="2615156"/>
              <a:ext cx="24374" cy="29342"/>
            </a:xfrm>
            <a:custGeom>
              <a:avLst/>
              <a:gdLst/>
              <a:ahLst/>
              <a:cxnLst/>
              <a:rect l="l" t="t" r="r" b="b"/>
              <a:pathLst>
                <a:path w="525" h="632" extrusionOk="0">
                  <a:moveTo>
                    <a:pt x="191" y="1"/>
                  </a:moveTo>
                  <a:lnTo>
                    <a:pt x="1" y="632"/>
                  </a:lnTo>
                  <a:lnTo>
                    <a:pt x="525" y="203"/>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3"/>
            <p:cNvSpPr/>
            <p:nvPr/>
          </p:nvSpPr>
          <p:spPr>
            <a:xfrm>
              <a:off x="944990" y="2375310"/>
              <a:ext cx="176935" cy="248387"/>
            </a:xfrm>
            <a:custGeom>
              <a:avLst/>
              <a:gdLst/>
              <a:ahLst/>
              <a:cxnLst/>
              <a:rect l="l" t="t" r="r" b="b"/>
              <a:pathLst>
                <a:path w="3811" h="5350" extrusionOk="0">
                  <a:moveTo>
                    <a:pt x="3441" y="1"/>
                  </a:moveTo>
                  <a:cubicBezTo>
                    <a:pt x="3335" y="1"/>
                    <a:pt x="3232" y="53"/>
                    <a:pt x="3179" y="142"/>
                  </a:cubicBezTo>
                  <a:lnTo>
                    <a:pt x="107" y="4905"/>
                  </a:lnTo>
                  <a:cubicBezTo>
                    <a:pt x="0" y="5060"/>
                    <a:pt x="107" y="5167"/>
                    <a:pt x="262" y="5250"/>
                  </a:cubicBezTo>
                  <a:cubicBezTo>
                    <a:pt x="340" y="5308"/>
                    <a:pt x="421" y="5349"/>
                    <a:pt x="493" y="5349"/>
                  </a:cubicBezTo>
                  <a:cubicBezTo>
                    <a:pt x="552" y="5349"/>
                    <a:pt x="605" y="5321"/>
                    <a:pt x="643" y="5250"/>
                  </a:cubicBezTo>
                  <a:lnTo>
                    <a:pt x="3715" y="499"/>
                  </a:lnTo>
                  <a:cubicBezTo>
                    <a:pt x="3810" y="357"/>
                    <a:pt x="3775" y="142"/>
                    <a:pt x="3620" y="59"/>
                  </a:cubicBezTo>
                  <a:cubicBezTo>
                    <a:pt x="3567" y="19"/>
                    <a:pt x="3503" y="1"/>
                    <a:pt x="3441" y="1"/>
                  </a:cubicBezTo>
                  <a:close/>
                </a:path>
              </a:pathLst>
            </a:custGeom>
            <a:solidFill>
              <a:srgbClr val="4B6B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3"/>
            <p:cNvSpPr/>
            <p:nvPr/>
          </p:nvSpPr>
          <p:spPr>
            <a:xfrm>
              <a:off x="944990" y="2373035"/>
              <a:ext cx="176935" cy="253216"/>
            </a:xfrm>
            <a:custGeom>
              <a:avLst/>
              <a:gdLst/>
              <a:ahLst/>
              <a:cxnLst/>
              <a:rect l="l" t="t" r="r" b="b"/>
              <a:pathLst>
                <a:path w="3811" h="5454" extrusionOk="0">
                  <a:moveTo>
                    <a:pt x="643" y="5299"/>
                  </a:moveTo>
                  <a:cubicBezTo>
                    <a:pt x="560" y="5454"/>
                    <a:pt x="405" y="5406"/>
                    <a:pt x="262" y="5299"/>
                  </a:cubicBezTo>
                  <a:lnTo>
                    <a:pt x="262" y="5299"/>
                  </a:lnTo>
                  <a:cubicBezTo>
                    <a:pt x="107" y="5216"/>
                    <a:pt x="0" y="5109"/>
                    <a:pt x="107" y="4954"/>
                  </a:cubicBezTo>
                  <a:lnTo>
                    <a:pt x="3179" y="191"/>
                  </a:lnTo>
                  <a:cubicBezTo>
                    <a:pt x="3263" y="48"/>
                    <a:pt x="3477" y="1"/>
                    <a:pt x="3620" y="108"/>
                  </a:cubicBezTo>
                  <a:lnTo>
                    <a:pt x="3620" y="108"/>
                  </a:lnTo>
                  <a:cubicBezTo>
                    <a:pt x="3775" y="191"/>
                    <a:pt x="3810" y="406"/>
                    <a:pt x="3715" y="548"/>
                  </a:cubicBezTo>
                  <a:close/>
                </a:path>
              </a:pathLst>
            </a:custGeom>
            <a:solidFill>
              <a:srgbClr val="D8E2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3"/>
            <p:cNvSpPr/>
            <p:nvPr/>
          </p:nvSpPr>
          <p:spPr>
            <a:xfrm>
              <a:off x="944990" y="2373035"/>
              <a:ext cx="176935" cy="253216"/>
            </a:xfrm>
            <a:custGeom>
              <a:avLst/>
              <a:gdLst/>
              <a:ahLst/>
              <a:cxnLst/>
              <a:rect l="l" t="t" r="r" b="b"/>
              <a:pathLst>
                <a:path w="3811" h="5454" extrusionOk="0">
                  <a:moveTo>
                    <a:pt x="643" y="5299"/>
                  </a:moveTo>
                  <a:cubicBezTo>
                    <a:pt x="560" y="5454"/>
                    <a:pt x="405" y="5406"/>
                    <a:pt x="262" y="5299"/>
                  </a:cubicBezTo>
                  <a:lnTo>
                    <a:pt x="262" y="5299"/>
                  </a:lnTo>
                  <a:cubicBezTo>
                    <a:pt x="107" y="5216"/>
                    <a:pt x="0" y="5109"/>
                    <a:pt x="107" y="4954"/>
                  </a:cubicBezTo>
                  <a:lnTo>
                    <a:pt x="3179" y="191"/>
                  </a:lnTo>
                  <a:cubicBezTo>
                    <a:pt x="3263" y="48"/>
                    <a:pt x="3477" y="1"/>
                    <a:pt x="3620" y="108"/>
                  </a:cubicBezTo>
                  <a:lnTo>
                    <a:pt x="3620" y="108"/>
                  </a:lnTo>
                  <a:cubicBezTo>
                    <a:pt x="3775" y="191"/>
                    <a:pt x="3810" y="406"/>
                    <a:pt x="3715" y="548"/>
                  </a:cubicBezTo>
                  <a:close/>
                </a:path>
              </a:pathLst>
            </a:custGeom>
            <a:solidFill>
              <a:srgbClr val="D8E2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3"/>
            <p:cNvSpPr/>
            <p:nvPr/>
          </p:nvSpPr>
          <p:spPr>
            <a:xfrm>
              <a:off x="944990" y="2373035"/>
              <a:ext cx="176935" cy="253216"/>
            </a:xfrm>
            <a:custGeom>
              <a:avLst/>
              <a:gdLst/>
              <a:ahLst/>
              <a:cxnLst/>
              <a:rect l="l" t="t" r="r" b="b"/>
              <a:pathLst>
                <a:path w="3811" h="5454" extrusionOk="0">
                  <a:moveTo>
                    <a:pt x="643" y="5299"/>
                  </a:moveTo>
                  <a:cubicBezTo>
                    <a:pt x="560" y="5454"/>
                    <a:pt x="405" y="5406"/>
                    <a:pt x="262" y="5299"/>
                  </a:cubicBezTo>
                  <a:lnTo>
                    <a:pt x="262" y="5299"/>
                  </a:lnTo>
                  <a:cubicBezTo>
                    <a:pt x="107" y="5216"/>
                    <a:pt x="0" y="5109"/>
                    <a:pt x="107" y="4954"/>
                  </a:cubicBezTo>
                  <a:lnTo>
                    <a:pt x="3179" y="191"/>
                  </a:lnTo>
                  <a:cubicBezTo>
                    <a:pt x="3263" y="48"/>
                    <a:pt x="3477" y="1"/>
                    <a:pt x="3620" y="108"/>
                  </a:cubicBezTo>
                  <a:lnTo>
                    <a:pt x="3620" y="108"/>
                  </a:lnTo>
                  <a:cubicBezTo>
                    <a:pt x="3775" y="191"/>
                    <a:pt x="3810" y="406"/>
                    <a:pt x="3715" y="54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3"/>
            <p:cNvSpPr/>
            <p:nvPr/>
          </p:nvSpPr>
          <p:spPr>
            <a:xfrm>
              <a:off x="1053863" y="2431766"/>
              <a:ext cx="33799" cy="24235"/>
            </a:xfrm>
            <a:custGeom>
              <a:avLst/>
              <a:gdLst/>
              <a:ahLst/>
              <a:cxnLst/>
              <a:rect l="l" t="t" r="r" b="b"/>
              <a:pathLst>
                <a:path w="728" h="522" extrusionOk="0">
                  <a:moveTo>
                    <a:pt x="102" y="1"/>
                  </a:moveTo>
                  <a:cubicBezTo>
                    <a:pt x="77" y="1"/>
                    <a:pt x="46" y="17"/>
                    <a:pt x="25" y="45"/>
                  </a:cubicBezTo>
                  <a:cubicBezTo>
                    <a:pt x="1" y="81"/>
                    <a:pt x="13" y="141"/>
                    <a:pt x="60" y="165"/>
                  </a:cubicBezTo>
                  <a:lnTo>
                    <a:pt x="572" y="510"/>
                  </a:lnTo>
                  <a:cubicBezTo>
                    <a:pt x="584" y="518"/>
                    <a:pt x="599" y="522"/>
                    <a:pt x="614" y="522"/>
                  </a:cubicBezTo>
                  <a:cubicBezTo>
                    <a:pt x="644" y="522"/>
                    <a:pt x="676" y="506"/>
                    <a:pt x="691" y="474"/>
                  </a:cubicBezTo>
                  <a:cubicBezTo>
                    <a:pt x="727" y="438"/>
                    <a:pt x="715" y="379"/>
                    <a:pt x="668" y="355"/>
                  </a:cubicBezTo>
                  <a:lnTo>
                    <a:pt x="144" y="22"/>
                  </a:lnTo>
                  <a:cubicBezTo>
                    <a:pt x="134" y="8"/>
                    <a:pt x="119" y="1"/>
                    <a:pt x="102" y="1"/>
                  </a:cubicBezTo>
                  <a:close/>
                </a:path>
              </a:pathLst>
            </a:custGeom>
            <a:solidFill>
              <a:srgbClr val="8FA1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3"/>
            <p:cNvSpPr/>
            <p:nvPr/>
          </p:nvSpPr>
          <p:spPr>
            <a:xfrm>
              <a:off x="1053863" y="2431070"/>
              <a:ext cx="33799" cy="25489"/>
            </a:xfrm>
            <a:custGeom>
              <a:avLst/>
              <a:gdLst/>
              <a:ahLst/>
              <a:cxnLst/>
              <a:rect l="l" t="t" r="r" b="b"/>
              <a:pathLst>
                <a:path w="728" h="549" extrusionOk="0">
                  <a:moveTo>
                    <a:pt x="691" y="489"/>
                  </a:moveTo>
                  <a:cubicBezTo>
                    <a:pt x="668" y="537"/>
                    <a:pt x="608" y="549"/>
                    <a:pt x="572" y="525"/>
                  </a:cubicBezTo>
                  <a:lnTo>
                    <a:pt x="60" y="180"/>
                  </a:lnTo>
                  <a:cubicBezTo>
                    <a:pt x="13" y="156"/>
                    <a:pt x="1" y="96"/>
                    <a:pt x="25" y="60"/>
                  </a:cubicBezTo>
                  <a:lnTo>
                    <a:pt x="25" y="60"/>
                  </a:lnTo>
                  <a:cubicBezTo>
                    <a:pt x="60" y="13"/>
                    <a:pt x="120" y="1"/>
                    <a:pt x="144" y="37"/>
                  </a:cubicBezTo>
                  <a:lnTo>
                    <a:pt x="668" y="370"/>
                  </a:lnTo>
                  <a:cubicBezTo>
                    <a:pt x="715" y="394"/>
                    <a:pt x="727" y="453"/>
                    <a:pt x="691" y="48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3"/>
            <p:cNvSpPr/>
            <p:nvPr/>
          </p:nvSpPr>
          <p:spPr>
            <a:xfrm>
              <a:off x="946104" y="2608517"/>
              <a:ext cx="24885" cy="19407"/>
            </a:xfrm>
            <a:custGeom>
              <a:avLst/>
              <a:gdLst/>
              <a:ahLst/>
              <a:cxnLst/>
              <a:rect l="l" t="t" r="r" b="b"/>
              <a:pathLst>
                <a:path w="536" h="418" extrusionOk="0">
                  <a:moveTo>
                    <a:pt x="36" y="1"/>
                  </a:moveTo>
                  <a:lnTo>
                    <a:pt x="0" y="156"/>
                  </a:lnTo>
                  <a:lnTo>
                    <a:pt x="417" y="418"/>
                  </a:lnTo>
                  <a:lnTo>
                    <a:pt x="536" y="322"/>
                  </a:lnTo>
                  <a:lnTo>
                    <a:pt x="36" y="1"/>
                  </a:lnTo>
                  <a:close/>
                </a:path>
              </a:pathLst>
            </a:custGeom>
            <a:solidFill>
              <a:srgbClr val="8995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33"/>
            <p:cNvSpPr/>
            <p:nvPr/>
          </p:nvSpPr>
          <p:spPr>
            <a:xfrm>
              <a:off x="946104" y="2608517"/>
              <a:ext cx="24885" cy="19407"/>
            </a:xfrm>
            <a:custGeom>
              <a:avLst/>
              <a:gdLst/>
              <a:ahLst/>
              <a:cxnLst/>
              <a:rect l="l" t="t" r="r" b="b"/>
              <a:pathLst>
                <a:path w="536" h="418" extrusionOk="0">
                  <a:moveTo>
                    <a:pt x="36" y="1"/>
                  </a:moveTo>
                  <a:lnTo>
                    <a:pt x="0" y="156"/>
                  </a:lnTo>
                  <a:lnTo>
                    <a:pt x="417" y="418"/>
                  </a:lnTo>
                  <a:lnTo>
                    <a:pt x="536" y="322"/>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33"/>
            <p:cNvSpPr/>
            <p:nvPr/>
          </p:nvSpPr>
          <p:spPr>
            <a:xfrm>
              <a:off x="976468" y="2424245"/>
              <a:ext cx="70802" cy="117462"/>
            </a:xfrm>
            <a:custGeom>
              <a:avLst/>
              <a:gdLst/>
              <a:ahLst/>
              <a:cxnLst/>
              <a:rect l="l" t="t" r="r" b="b"/>
              <a:pathLst>
                <a:path w="1525" h="2530" extrusionOk="0">
                  <a:moveTo>
                    <a:pt x="901" y="0"/>
                  </a:moveTo>
                  <a:cubicBezTo>
                    <a:pt x="839" y="0"/>
                    <a:pt x="777" y="23"/>
                    <a:pt x="715" y="76"/>
                  </a:cubicBezTo>
                  <a:cubicBezTo>
                    <a:pt x="322" y="386"/>
                    <a:pt x="1" y="2517"/>
                    <a:pt x="370" y="2529"/>
                  </a:cubicBezTo>
                  <a:cubicBezTo>
                    <a:pt x="372" y="2529"/>
                    <a:pt x="375" y="2529"/>
                    <a:pt x="377" y="2529"/>
                  </a:cubicBezTo>
                  <a:cubicBezTo>
                    <a:pt x="752" y="2529"/>
                    <a:pt x="870" y="1553"/>
                    <a:pt x="870" y="1553"/>
                  </a:cubicBezTo>
                  <a:lnTo>
                    <a:pt x="1525" y="612"/>
                  </a:lnTo>
                  <a:cubicBezTo>
                    <a:pt x="1525" y="612"/>
                    <a:pt x="1223" y="0"/>
                    <a:pt x="901"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3"/>
            <p:cNvSpPr/>
            <p:nvPr/>
          </p:nvSpPr>
          <p:spPr>
            <a:xfrm>
              <a:off x="988214" y="2469234"/>
              <a:ext cx="88352" cy="50235"/>
            </a:xfrm>
            <a:custGeom>
              <a:avLst/>
              <a:gdLst/>
              <a:ahLst/>
              <a:cxnLst/>
              <a:rect l="l" t="t" r="r" b="b"/>
              <a:pathLst>
                <a:path w="1903" h="1082" extrusionOk="0">
                  <a:moveTo>
                    <a:pt x="1903" y="0"/>
                  </a:moveTo>
                  <a:lnTo>
                    <a:pt x="1903" y="0"/>
                  </a:lnTo>
                  <a:cubicBezTo>
                    <a:pt x="1724" y="24"/>
                    <a:pt x="367" y="322"/>
                    <a:pt x="141" y="762"/>
                  </a:cubicBezTo>
                  <a:cubicBezTo>
                    <a:pt x="1" y="1019"/>
                    <a:pt x="285" y="1081"/>
                    <a:pt x="596" y="1081"/>
                  </a:cubicBezTo>
                  <a:cubicBezTo>
                    <a:pt x="892" y="1081"/>
                    <a:pt x="1212" y="1024"/>
                    <a:pt x="1212" y="1024"/>
                  </a:cubicBezTo>
                  <a:lnTo>
                    <a:pt x="1903" y="0"/>
                  </a:lnTo>
                  <a:close/>
                </a:path>
              </a:pathLst>
            </a:custGeom>
            <a:solidFill>
              <a:srgbClr val="F7E5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3"/>
            <p:cNvSpPr/>
            <p:nvPr/>
          </p:nvSpPr>
          <p:spPr>
            <a:xfrm>
              <a:off x="986961" y="2464823"/>
              <a:ext cx="100144" cy="52370"/>
            </a:xfrm>
            <a:custGeom>
              <a:avLst/>
              <a:gdLst/>
              <a:ahLst/>
              <a:cxnLst/>
              <a:rect l="l" t="t" r="r" b="b"/>
              <a:pathLst>
                <a:path w="2157" h="1128" extrusionOk="0">
                  <a:moveTo>
                    <a:pt x="2156" y="0"/>
                  </a:moveTo>
                  <a:cubicBezTo>
                    <a:pt x="2156" y="0"/>
                    <a:pt x="406" y="298"/>
                    <a:pt x="168" y="762"/>
                  </a:cubicBezTo>
                  <a:cubicBezTo>
                    <a:pt x="0" y="1081"/>
                    <a:pt x="640" y="1128"/>
                    <a:pt x="1035" y="1128"/>
                  </a:cubicBezTo>
                  <a:cubicBezTo>
                    <a:pt x="1200" y="1128"/>
                    <a:pt x="1323" y="1119"/>
                    <a:pt x="1323" y="1119"/>
                  </a:cubicBezTo>
                  <a:lnTo>
                    <a:pt x="2156"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3"/>
            <p:cNvSpPr/>
            <p:nvPr/>
          </p:nvSpPr>
          <p:spPr>
            <a:xfrm>
              <a:off x="1864819" y="3403407"/>
              <a:ext cx="339431" cy="89605"/>
            </a:xfrm>
            <a:custGeom>
              <a:avLst/>
              <a:gdLst/>
              <a:ahLst/>
              <a:cxnLst/>
              <a:rect l="l" t="t" r="r" b="b"/>
              <a:pathLst>
                <a:path w="7311" h="1930" extrusionOk="0">
                  <a:moveTo>
                    <a:pt x="0" y="1"/>
                  </a:moveTo>
                  <a:lnTo>
                    <a:pt x="72" y="680"/>
                  </a:lnTo>
                  <a:lnTo>
                    <a:pt x="6263" y="1930"/>
                  </a:lnTo>
                  <a:lnTo>
                    <a:pt x="7311" y="1144"/>
                  </a:lnTo>
                  <a:lnTo>
                    <a:pt x="0" y="1"/>
                  </a:lnTo>
                  <a:close/>
                </a:path>
              </a:pathLst>
            </a:custGeom>
            <a:solidFill>
              <a:srgbClr val="E06E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3"/>
            <p:cNvSpPr/>
            <p:nvPr/>
          </p:nvSpPr>
          <p:spPr>
            <a:xfrm>
              <a:off x="831102" y="2888802"/>
              <a:ext cx="676634" cy="86819"/>
            </a:xfrm>
            <a:custGeom>
              <a:avLst/>
              <a:gdLst/>
              <a:ahLst/>
              <a:cxnLst/>
              <a:rect l="l" t="t" r="r" b="b"/>
              <a:pathLst>
                <a:path w="14574" h="1870" extrusionOk="0">
                  <a:moveTo>
                    <a:pt x="1" y="0"/>
                  </a:moveTo>
                  <a:cubicBezTo>
                    <a:pt x="1798" y="1584"/>
                    <a:pt x="3108" y="1870"/>
                    <a:pt x="3108" y="1870"/>
                  </a:cubicBezTo>
                  <a:lnTo>
                    <a:pt x="13871" y="1870"/>
                  </a:lnTo>
                  <a:lnTo>
                    <a:pt x="14574" y="1310"/>
                  </a:lnTo>
                  <a:lnTo>
                    <a:pt x="14574" y="1310"/>
                  </a:lnTo>
                  <a:cubicBezTo>
                    <a:pt x="14083" y="1423"/>
                    <a:pt x="13601" y="1468"/>
                    <a:pt x="13145" y="1468"/>
                  </a:cubicBezTo>
                  <a:cubicBezTo>
                    <a:pt x="11442" y="1468"/>
                    <a:pt x="10109" y="846"/>
                    <a:pt x="10109" y="846"/>
                  </a:cubicBezTo>
                  <a:cubicBezTo>
                    <a:pt x="7121" y="774"/>
                    <a:pt x="1" y="0"/>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3"/>
            <p:cNvSpPr/>
            <p:nvPr/>
          </p:nvSpPr>
          <p:spPr>
            <a:xfrm>
              <a:off x="837184" y="2941869"/>
              <a:ext cx="616418" cy="34310"/>
            </a:xfrm>
            <a:custGeom>
              <a:avLst/>
              <a:gdLst/>
              <a:ahLst/>
              <a:cxnLst/>
              <a:rect l="l" t="t" r="r" b="b"/>
              <a:pathLst>
                <a:path w="13277" h="739" extrusionOk="0">
                  <a:moveTo>
                    <a:pt x="1" y="0"/>
                  </a:moveTo>
                  <a:lnTo>
                    <a:pt x="1" y="0"/>
                  </a:lnTo>
                  <a:cubicBezTo>
                    <a:pt x="644" y="369"/>
                    <a:pt x="1929" y="727"/>
                    <a:pt x="1929" y="727"/>
                  </a:cubicBezTo>
                  <a:lnTo>
                    <a:pt x="1929" y="738"/>
                  </a:lnTo>
                  <a:lnTo>
                    <a:pt x="13276" y="738"/>
                  </a:lnTo>
                  <a:lnTo>
                    <a:pt x="9585" y="369"/>
                  </a:lnTo>
                  <a:cubicBezTo>
                    <a:pt x="7680" y="310"/>
                    <a:pt x="1" y="0"/>
                    <a:pt x="1" y="0"/>
                  </a:cubicBezTo>
                  <a:close/>
                </a:path>
              </a:pathLst>
            </a:custGeom>
            <a:solidFill>
              <a:srgbClr val="EDDD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3"/>
            <p:cNvSpPr/>
            <p:nvPr/>
          </p:nvSpPr>
          <p:spPr>
            <a:xfrm>
              <a:off x="720001" y="1325531"/>
              <a:ext cx="799342" cy="939785"/>
            </a:xfrm>
            <a:custGeom>
              <a:avLst/>
              <a:gdLst/>
              <a:ahLst/>
              <a:cxnLst/>
              <a:rect l="l" t="t" r="r" b="b"/>
              <a:pathLst>
                <a:path w="17217" h="20242" extrusionOk="0">
                  <a:moveTo>
                    <a:pt x="0" y="0"/>
                  </a:moveTo>
                  <a:lnTo>
                    <a:pt x="2096" y="20241"/>
                  </a:lnTo>
                  <a:lnTo>
                    <a:pt x="16217" y="18681"/>
                  </a:lnTo>
                  <a:lnTo>
                    <a:pt x="17217" y="0"/>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3"/>
            <p:cNvSpPr/>
            <p:nvPr/>
          </p:nvSpPr>
          <p:spPr>
            <a:xfrm>
              <a:off x="745443" y="1302317"/>
              <a:ext cx="799342" cy="939739"/>
            </a:xfrm>
            <a:custGeom>
              <a:avLst/>
              <a:gdLst/>
              <a:ahLst/>
              <a:cxnLst/>
              <a:rect l="l" t="t" r="r" b="b"/>
              <a:pathLst>
                <a:path w="17217" h="20241" extrusionOk="0">
                  <a:moveTo>
                    <a:pt x="0" y="0"/>
                  </a:moveTo>
                  <a:lnTo>
                    <a:pt x="2096" y="20241"/>
                  </a:lnTo>
                  <a:lnTo>
                    <a:pt x="16228" y="18669"/>
                  </a:lnTo>
                  <a:lnTo>
                    <a:pt x="17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1" name="Google Shape;601;p33"/>
          <p:cNvSpPr/>
          <p:nvPr/>
        </p:nvSpPr>
        <p:spPr>
          <a:xfrm flipH="1">
            <a:off x="495260" y="1353363"/>
            <a:ext cx="3851964" cy="682036"/>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2" name="Google Shape;602;p33"/>
          <p:cNvSpPr txBox="1">
            <a:spLocks noGrp="1"/>
          </p:cNvSpPr>
          <p:nvPr>
            <p:ph type="title"/>
          </p:nvPr>
        </p:nvSpPr>
        <p:spPr>
          <a:xfrm>
            <a:off x="720000" y="1315263"/>
            <a:ext cx="3852000" cy="791400"/>
          </a:xfrm>
          <a:prstGeom prst="rect">
            <a:avLst/>
          </a:prstGeom>
        </p:spPr>
        <p:txBody>
          <a:bodyPr spcFirstLastPara="1" wrap="square" lIns="90000" tIns="91425" rIns="91425" bIns="91425" anchor="b" anchorCtr="0">
            <a:noAutofit/>
          </a:bodyPr>
          <a:lstStyle/>
          <a:p>
            <a:pPr marL="0" lvl="0" indent="0" algn="l" rtl="0">
              <a:spcBef>
                <a:spcPts val="0"/>
              </a:spcBef>
              <a:spcAft>
                <a:spcPts val="0"/>
              </a:spcAft>
              <a:buNone/>
            </a:pPr>
            <a:r>
              <a:rPr lang="en" dirty="0"/>
              <a:t>Introduction</a:t>
            </a:r>
            <a:endParaRPr dirty="0"/>
          </a:p>
        </p:txBody>
      </p:sp>
      <p:sp>
        <p:nvSpPr>
          <p:cNvPr id="603" name="Google Shape;603;p33"/>
          <p:cNvSpPr txBox="1">
            <a:spLocks noGrp="1"/>
          </p:cNvSpPr>
          <p:nvPr>
            <p:ph type="subTitle" idx="1"/>
          </p:nvPr>
        </p:nvSpPr>
        <p:spPr>
          <a:xfrm>
            <a:off x="720000" y="2364238"/>
            <a:ext cx="3744300" cy="1464000"/>
          </a:xfrm>
          <a:prstGeom prst="rect">
            <a:avLst/>
          </a:prstGeom>
        </p:spPr>
        <p:txBody>
          <a:bodyPr spcFirstLastPara="1" wrap="square" lIns="90000" tIns="91425" rIns="91425" bIns="91425" anchor="ctr" anchorCtr="0">
            <a:noAutofit/>
          </a:bodyPr>
          <a:lstStyle/>
          <a:p>
            <a:pPr marL="0" lvl="0" indent="0" algn="l" rtl="0">
              <a:spcBef>
                <a:spcPts val="0"/>
              </a:spcBef>
              <a:spcAft>
                <a:spcPts val="0"/>
              </a:spcAft>
              <a:buNone/>
            </a:pPr>
            <a:r>
              <a:rPr lang="en" dirty="0"/>
              <a:t>Its important to note: you don’t need to wait to get help in classes, tutoring and resources start almost the same time classes do!</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4"/>
        <p:cNvGrpSpPr/>
        <p:nvPr/>
      </p:nvGrpSpPr>
      <p:grpSpPr>
        <a:xfrm>
          <a:off x="0" y="0"/>
          <a:ext cx="0" cy="0"/>
          <a:chOff x="0" y="0"/>
          <a:chExt cx="0" cy="0"/>
        </a:xfrm>
      </p:grpSpPr>
      <p:sp>
        <p:nvSpPr>
          <p:cNvPr id="755" name="Google Shape;755;p38"/>
          <p:cNvSpPr/>
          <p:nvPr/>
        </p:nvSpPr>
        <p:spPr>
          <a:xfrm flipH="1">
            <a:off x="495262" y="445025"/>
            <a:ext cx="4895883" cy="572700"/>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8"/>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Why should </a:t>
            </a:r>
            <a:r>
              <a:rPr lang="en-US" dirty="0"/>
              <a:t>I</a:t>
            </a:r>
            <a:r>
              <a:rPr lang="en" dirty="0"/>
              <a:t> get tutoring?</a:t>
            </a:r>
            <a:endParaRPr dirty="0"/>
          </a:p>
        </p:txBody>
      </p:sp>
      <p:sp>
        <p:nvSpPr>
          <p:cNvPr id="760" name="Google Shape;760;p38"/>
          <p:cNvSpPr/>
          <p:nvPr/>
        </p:nvSpPr>
        <p:spPr>
          <a:xfrm rot="-768068" flipH="1">
            <a:off x="4108946" y="1863132"/>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8"/>
          <p:cNvSpPr txBox="1">
            <a:spLocks noGrp="1"/>
          </p:cNvSpPr>
          <p:nvPr>
            <p:ph type="subTitle" idx="1"/>
          </p:nvPr>
        </p:nvSpPr>
        <p:spPr>
          <a:xfrm>
            <a:off x="842146" y="3541694"/>
            <a:ext cx="2009400" cy="776700"/>
          </a:xfrm>
          <a:prstGeom prst="rect">
            <a:avLst/>
          </a:prstGeom>
        </p:spPr>
        <p:txBody>
          <a:bodyPr spcFirstLastPara="1" wrap="square" lIns="90000" tIns="91425" rIns="90000" bIns="91425" anchor="ctr" anchorCtr="0">
            <a:noAutofit/>
          </a:bodyPr>
          <a:lstStyle/>
          <a:p>
            <a:pPr marL="0" lvl="0" indent="0" algn="ctr" rtl="0">
              <a:spcBef>
                <a:spcPts val="0"/>
              </a:spcBef>
              <a:spcAft>
                <a:spcPts val="0"/>
              </a:spcAft>
              <a:buNone/>
            </a:pPr>
            <a:r>
              <a:rPr lang="en-US" dirty="0"/>
              <a:t>Students who go to tutoring tell us that they better understand course concepts and are able to apply new techniques they learn in tutoring later on their own.</a:t>
            </a:r>
            <a:endParaRPr dirty="0"/>
          </a:p>
        </p:txBody>
      </p:sp>
      <p:sp>
        <p:nvSpPr>
          <p:cNvPr id="762" name="Google Shape;762;p38"/>
          <p:cNvSpPr txBox="1">
            <a:spLocks noGrp="1"/>
          </p:cNvSpPr>
          <p:nvPr>
            <p:ph type="subTitle" idx="4"/>
          </p:nvPr>
        </p:nvSpPr>
        <p:spPr>
          <a:xfrm>
            <a:off x="3566998" y="3383666"/>
            <a:ext cx="2009400" cy="776700"/>
          </a:xfrm>
          <a:prstGeom prst="rect">
            <a:avLst/>
          </a:prstGeom>
        </p:spPr>
        <p:txBody>
          <a:bodyPr spcFirstLastPara="1" wrap="square" lIns="54000" tIns="91425" rIns="54000" bIns="91425" anchor="ctr" anchorCtr="0">
            <a:noAutofit/>
          </a:bodyPr>
          <a:lstStyle/>
          <a:p>
            <a:pPr marL="0" lvl="0" indent="0" algn="ctr" rtl="0">
              <a:spcBef>
                <a:spcPts val="0"/>
              </a:spcBef>
              <a:spcAft>
                <a:spcPts val="0"/>
              </a:spcAft>
              <a:buNone/>
            </a:pPr>
            <a:r>
              <a:rPr lang="en-US" dirty="0"/>
              <a:t>Tutoring is an appointment you make with yourself to study and practice at least once a week.</a:t>
            </a:r>
            <a:endParaRPr dirty="0"/>
          </a:p>
        </p:txBody>
      </p:sp>
      <p:sp>
        <p:nvSpPr>
          <p:cNvPr id="763" name="Google Shape;763;p38"/>
          <p:cNvSpPr txBox="1">
            <a:spLocks noGrp="1"/>
          </p:cNvSpPr>
          <p:nvPr>
            <p:ph type="subTitle" idx="6"/>
          </p:nvPr>
        </p:nvSpPr>
        <p:spPr>
          <a:xfrm>
            <a:off x="6308279" y="3383666"/>
            <a:ext cx="2009400" cy="776700"/>
          </a:xfrm>
          <a:prstGeom prst="rect">
            <a:avLst/>
          </a:prstGeom>
        </p:spPr>
        <p:txBody>
          <a:bodyPr spcFirstLastPara="1" wrap="square" lIns="54000" tIns="91425" rIns="54000" bIns="91425" anchor="ctr" anchorCtr="0">
            <a:noAutofit/>
          </a:bodyPr>
          <a:lstStyle/>
          <a:p>
            <a:pPr marL="0" lvl="0" indent="0" algn="ctr" rtl="0">
              <a:spcBef>
                <a:spcPts val="0"/>
              </a:spcBef>
              <a:spcAft>
                <a:spcPts val="0"/>
              </a:spcAft>
              <a:buNone/>
            </a:pPr>
            <a:r>
              <a:rPr lang="en-US" dirty="0"/>
              <a:t>In order to make the most of your tutoring session, prepare for it by bringing concepts and problems you want your tutor to work on with you.</a:t>
            </a:r>
            <a:endParaRPr dirty="0"/>
          </a:p>
        </p:txBody>
      </p:sp>
      <p:sp>
        <p:nvSpPr>
          <p:cNvPr id="764" name="Google Shape;764;p38"/>
          <p:cNvSpPr/>
          <p:nvPr/>
        </p:nvSpPr>
        <p:spPr>
          <a:xfrm rot="768068">
            <a:off x="6849921" y="1863132"/>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8"/>
          <p:cNvSpPr/>
          <p:nvPr/>
        </p:nvSpPr>
        <p:spPr>
          <a:xfrm rot="768068">
            <a:off x="1383783" y="1863132"/>
            <a:ext cx="926127" cy="1001111"/>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66" name="Google Shape;766;p38"/>
          <p:cNvGrpSpPr/>
          <p:nvPr/>
        </p:nvGrpSpPr>
        <p:grpSpPr>
          <a:xfrm>
            <a:off x="1609870" y="2228558"/>
            <a:ext cx="442319" cy="232146"/>
            <a:chOff x="2084325" y="363300"/>
            <a:chExt cx="484150" cy="254100"/>
          </a:xfrm>
        </p:grpSpPr>
        <p:sp>
          <p:nvSpPr>
            <p:cNvPr id="767" name="Google Shape;767;p38"/>
            <p:cNvSpPr/>
            <p:nvPr/>
          </p:nvSpPr>
          <p:spPr>
            <a:xfrm>
              <a:off x="2084325" y="363300"/>
              <a:ext cx="484150" cy="254100"/>
            </a:xfrm>
            <a:custGeom>
              <a:avLst/>
              <a:gdLst/>
              <a:ahLst/>
              <a:cxnLst/>
              <a:rect l="l" t="t" r="r" b="b"/>
              <a:pathLst>
                <a:path w="19366" h="10164" extrusionOk="0">
                  <a:moveTo>
                    <a:pt x="9686" y="1128"/>
                  </a:moveTo>
                  <a:cubicBezTo>
                    <a:pt x="10195" y="1128"/>
                    <a:pt x="10707" y="1226"/>
                    <a:pt x="11196" y="1428"/>
                  </a:cubicBezTo>
                  <a:cubicBezTo>
                    <a:pt x="12671" y="2042"/>
                    <a:pt x="13635" y="3482"/>
                    <a:pt x="13635" y="5081"/>
                  </a:cubicBezTo>
                  <a:cubicBezTo>
                    <a:pt x="13632" y="7264"/>
                    <a:pt x="11864" y="9031"/>
                    <a:pt x="9684" y="9034"/>
                  </a:cubicBezTo>
                  <a:cubicBezTo>
                    <a:pt x="8085" y="9034"/>
                    <a:pt x="6643" y="8071"/>
                    <a:pt x="6032" y="6592"/>
                  </a:cubicBezTo>
                  <a:cubicBezTo>
                    <a:pt x="5420" y="5117"/>
                    <a:pt x="5758" y="3415"/>
                    <a:pt x="6887" y="2286"/>
                  </a:cubicBezTo>
                  <a:cubicBezTo>
                    <a:pt x="7645" y="1530"/>
                    <a:pt x="8657" y="1128"/>
                    <a:pt x="9686" y="1128"/>
                  </a:cubicBezTo>
                  <a:close/>
                  <a:moveTo>
                    <a:pt x="9684" y="1"/>
                  </a:moveTo>
                  <a:cubicBezTo>
                    <a:pt x="4502" y="1"/>
                    <a:pt x="361" y="4512"/>
                    <a:pt x="190" y="4704"/>
                  </a:cubicBezTo>
                  <a:cubicBezTo>
                    <a:pt x="0" y="4918"/>
                    <a:pt x="0" y="5243"/>
                    <a:pt x="190" y="5457"/>
                  </a:cubicBezTo>
                  <a:cubicBezTo>
                    <a:pt x="361" y="5650"/>
                    <a:pt x="4502" y="10164"/>
                    <a:pt x="9684" y="10164"/>
                  </a:cubicBezTo>
                  <a:cubicBezTo>
                    <a:pt x="14867" y="10164"/>
                    <a:pt x="19004" y="5650"/>
                    <a:pt x="19176" y="5457"/>
                  </a:cubicBezTo>
                  <a:cubicBezTo>
                    <a:pt x="19365" y="5243"/>
                    <a:pt x="19365" y="4918"/>
                    <a:pt x="19176" y="4704"/>
                  </a:cubicBezTo>
                  <a:cubicBezTo>
                    <a:pt x="19004" y="4512"/>
                    <a:pt x="14867" y="1"/>
                    <a:pt x="96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768" name="Google Shape;768;p38"/>
            <p:cNvSpPr/>
            <p:nvPr/>
          </p:nvSpPr>
          <p:spPr>
            <a:xfrm>
              <a:off x="2250600" y="419775"/>
              <a:ext cx="145175" cy="141125"/>
            </a:xfrm>
            <a:custGeom>
              <a:avLst/>
              <a:gdLst/>
              <a:ahLst/>
              <a:cxnLst/>
              <a:rect l="l" t="t" r="r" b="b"/>
              <a:pathLst>
                <a:path w="5807" h="5645" extrusionOk="0">
                  <a:moveTo>
                    <a:pt x="3018" y="0"/>
                  </a:moveTo>
                  <a:cubicBezTo>
                    <a:pt x="1922" y="0"/>
                    <a:pt x="929" y="634"/>
                    <a:pt x="468" y="1626"/>
                  </a:cubicBezTo>
                  <a:cubicBezTo>
                    <a:pt x="1" y="2623"/>
                    <a:pt x="158" y="3797"/>
                    <a:pt x="862" y="4637"/>
                  </a:cubicBezTo>
                  <a:cubicBezTo>
                    <a:pt x="1407" y="5287"/>
                    <a:pt x="2203" y="5645"/>
                    <a:pt x="3025" y="5645"/>
                  </a:cubicBezTo>
                  <a:cubicBezTo>
                    <a:pt x="3270" y="5645"/>
                    <a:pt x="3518" y="5613"/>
                    <a:pt x="3762" y="5547"/>
                  </a:cubicBezTo>
                  <a:cubicBezTo>
                    <a:pt x="4825" y="5258"/>
                    <a:pt x="5620" y="4382"/>
                    <a:pt x="5807" y="3297"/>
                  </a:cubicBezTo>
                  <a:lnTo>
                    <a:pt x="5807" y="3297"/>
                  </a:lnTo>
                  <a:cubicBezTo>
                    <a:pt x="5625" y="3356"/>
                    <a:pt x="5446" y="3383"/>
                    <a:pt x="5272" y="3383"/>
                  </a:cubicBezTo>
                  <a:cubicBezTo>
                    <a:pt x="4356" y="3383"/>
                    <a:pt x="3596" y="2626"/>
                    <a:pt x="3596" y="1692"/>
                  </a:cubicBezTo>
                  <a:cubicBezTo>
                    <a:pt x="3596" y="1147"/>
                    <a:pt x="3861" y="633"/>
                    <a:pt x="4307" y="316"/>
                  </a:cubicBezTo>
                  <a:cubicBezTo>
                    <a:pt x="3913" y="112"/>
                    <a:pt x="3476" y="3"/>
                    <a:pt x="3033" y="0"/>
                  </a:cubicBezTo>
                  <a:cubicBezTo>
                    <a:pt x="3028" y="0"/>
                    <a:pt x="3023" y="0"/>
                    <a:pt x="301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grpSp>
        <p:nvGrpSpPr>
          <p:cNvPr id="769" name="Google Shape;769;p38"/>
          <p:cNvGrpSpPr/>
          <p:nvPr/>
        </p:nvGrpSpPr>
        <p:grpSpPr>
          <a:xfrm>
            <a:off x="4359823" y="2124533"/>
            <a:ext cx="440195" cy="440195"/>
            <a:chOff x="3271200" y="1435075"/>
            <a:chExt cx="481825" cy="481825"/>
          </a:xfrm>
        </p:grpSpPr>
        <p:sp>
          <p:nvSpPr>
            <p:cNvPr id="770" name="Google Shape;770;p38"/>
            <p:cNvSpPr/>
            <p:nvPr/>
          </p:nvSpPr>
          <p:spPr>
            <a:xfrm>
              <a:off x="3271200" y="1435075"/>
              <a:ext cx="481825" cy="481825"/>
            </a:xfrm>
            <a:custGeom>
              <a:avLst/>
              <a:gdLst/>
              <a:ahLst/>
              <a:cxnLst/>
              <a:rect l="l" t="t" r="r" b="b"/>
              <a:pathLst>
                <a:path w="19273" h="19273" extrusionOk="0">
                  <a:moveTo>
                    <a:pt x="9597" y="2259"/>
                  </a:moveTo>
                  <a:cubicBezTo>
                    <a:pt x="13635" y="2259"/>
                    <a:pt x="17014" y="5545"/>
                    <a:pt x="17014" y="9601"/>
                  </a:cubicBezTo>
                  <a:cubicBezTo>
                    <a:pt x="17014" y="13636"/>
                    <a:pt x="13654" y="17014"/>
                    <a:pt x="9597" y="17014"/>
                  </a:cubicBezTo>
                  <a:cubicBezTo>
                    <a:pt x="5562" y="17014"/>
                    <a:pt x="2259" y="13654"/>
                    <a:pt x="2259" y="9601"/>
                  </a:cubicBezTo>
                  <a:cubicBezTo>
                    <a:pt x="2259" y="5563"/>
                    <a:pt x="5541" y="2259"/>
                    <a:pt x="9597" y="2259"/>
                  </a:cubicBezTo>
                  <a:close/>
                  <a:moveTo>
                    <a:pt x="9597" y="1"/>
                  </a:moveTo>
                  <a:cubicBezTo>
                    <a:pt x="4304" y="1"/>
                    <a:pt x="0" y="4307"/>
                    <a:pt x="0" y="9601"/>
                  </a:cubicBezTo>
                  <a:cubicBezTo>
                    <a:pt x="0" y="14892"/>
                    <a:pt x="4304" y="19273"/>
                    <a:pt x="9597" y="19273"/>
                  </a:cubicBezTo>
                  <a:cubicBezTo>
                    <a:pt x="14891" y="19273"/>
                    <a:pt x="19272" y="14892"/>
                    <a:pt x="19272" y="9601"/>
                  </a:cubicBezTo>
                  <a:cubicBezTo>
                    <a:pt x="19272" y="4307"/>
                    <a:pt x="14891" y="1"/>
                    <a:pt x="95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771" name="Google Shape;771;p38"/>
            <p:cNvSpPr/>
            <p:nvPr/>
          </p:nvSpPr>
          <p:spPr>
            <a:xfrm>
              <a:off x="3356575" y="1520525"/>
              <a:ext cx="311000" cy="311025"/>
            </a:xfrm>
            <a:custGeom>
              <a:avLst/>
              <a:gdLst/>
              <a:ahLst/>
              <a:cxnLst/>
              <a:rect l="l" t="t" r="r" b="b"/>
              <a:pathLst>
                <a:path w="12440" h="12441" extrusionOk="0">
                  <a:moveTo>
                    <a:pt x="8516" y="3359"/>
                  </a:moveTo>
                  <a:cubicBezTo>
                    <a:pt x="8661" y="3359"/>
                    <a:pt x="8805" y="3414"/>
                    <a:pt x="8917" y="3524"/>
                  </a:cubicBezTo>
                  <a:cubicBezTo>
                    <a:pt x="9136" y="3744"/>
                    <a:pt x="9136" y="4102"/>
                    <a:pt x="8917" y="4322"/>
                  </a:cubicBezTo>
                  <a:lnTo>
                    <a:pt x="7056" y="6183"/>
                  </a:lnTo>
                  <a:lnTo>
                    <a:pt x="8917" y="8041"/>
                  </a:lnTo>
                  <a:cubicBezTo>
                    <a:pt x="9326" y="8453"/>
                    <a:pt x="8939" y="9009"/>
                    <a:pt x="8502" y="9009"/>
                  </a:cubicBezTo>
                  <a:cubicBezTo>
                    <a:pt x="8371" y="9009"/>
                    <a:pt x="8235" y="8959"/>
                    <a:pt x="8116" y="8839"/>
                  </a:cubicBezTo>
                  <a:lnTo>
                    <a:pt x="5857" y="6580"/>
                  </a:lnTo>
                  <a:cubicBezTo>
                    <a:pt x="5637" y="6360"/>
                    <a:pt x="5637" y="6002"/>
                    <a:pt x="5857" y="5782"/>
                  </a:cubicBezTo>
                  <a:lnTo>
                    <a:pt x="8116" y="3524"/>
                  </a:lnTo>
                  <a:cubicBezTo>
                    <a:pt x="8227" y="3414"/>
                    <a:pt x="8372" y="3359"/>
                    <a:pt x="8516" y="3359"/>
                  </a:cubicBezTo>
                  <a:close/>
                  <a:moveTo>
                    <a:pt x="5619" y="1"/>
                  </a:moveTo>
                  <a:cubicBezTo>
                    <a:pt x="4367" y="112"/>
                    <a:pt x="3177" y="606"/>
                    <a:pt x="2214" y="1413"/>
                  </a:cubicBezTo>
                  <a:lnTo>
                    <a:pt x="2590" y="1789"/>
                  </a:lnTo>
                  <a:cubicBezTo>
                    <a:pt x="3002" y="2199"/>
                    <a:pt x="2615" y="2757"/>
                    <a:pt x="2178" y="2757"/>
                  </a:cubicBezTo>
                  <a:cubicBezTo>
                    <a:pt x="2047" y="2757"/>
                    <a:pt x="1912" y="2707"/>
                    <a:pt x="1792" y="2587"/>
                  </a:cubicBezTo>
                  <a:lnTo>
                    <a:pt x="1416" y="2211"/>
                  </a:lnTo>
                  <a:cubicBezTo>
                    <a:pt x="609" y="3175"/>
                    <a:pt x="118" y="4364"/>
                    <a:pt x="3" y="5617"/>
                  </a:cubicBezTo>
                  <a:lnTo>
                    <a:pt x="536" y="5617"/>
                  </a:lnTo>
                  <a:cubicBezTo>
                    <a:pt x="1280" y="5617"/>
                    <a:pt x="1283" y="6746"/>
                    <a:pt x="536" y="6746"/>
                  </a:cubicBezTo>
                  <a:lnTo>
                    <a:pt x="0" y="6746"/>
                  </a:lnTo>
                  <a:cubicBezTo>
                    <a:pt x="118" y="8035"/>
                    <a:pt x="627" y="9287"/>
                    <a:pt x="1413" y="10227"/>
                  </a:cubicBezTo>
                  <a:lnTo>
                    <a:pt x="1789" y="9850"/>
                  </a:lnTo>
                  <a:cubicBezTo>
                    <a:pt x="1910" y="9730"/>
                    <a:pt x="2045" y="9679"/>
                    <a:pt x="2176" y="9679"/>
                  </a:cubicBezTo>
                  <a:cubicBezTo>
                    <a:pt x="2613" y="9679"/>
                    <a:pt x="2995" y="10244"/>
                    <a:pt x="2587" y="10651"/>
                  </a:cubicBezTo>
                  <a:lnTo>
                    <a:pt x="2211" y="11028"/>
                  </a:lnTo>
                  <a:cubicBezTo>
                    <a:pt x="3174" y="11832"/>
                    <a:pt x="4364" y="12326"/>
                    <a:pt x="5616" y="12440"/>
                  </a:cubicBezTo>
                  <a:lnTo>
                    <a:pt x="5616" y="11904"/>
                  </a:lnTo>
                  <a:cubicBezTo>
                    <a:pt x="5616" y="11530"/>
                    <a:pt x="5899" y="11343"/>
                    <a:pt x="6182" y="11343"/>
                  </a:cubicBezTo>
                  <a:cubicBezTo>
                    <a:pt x="6464" y="11343"/>
                    <a:pt x="6745" y="11530"/>
                    <a:pt x="6745" y="11904"/>
                  </a:cubicBezTo>
                  <a:lnTo>
                    <a:pt x="6745" y="12440"/>
                  </a:lnTo>
                  <a:cubicBezTo>
                    <a:pt x="8034" y="12323"/>
                    <a:pt x="9287" y="11811"/>
                    <a:pt x="10226" y="11028"/>
                  </a:cubicBezTo>
                  <a:lnTo>
                    <a:pt x="9850" y="10651"/>
                  </a:lnTo>
                  <a:cubicBezTo>
                    <a:pt x="9445" y="10246"/>
                    <a:pt x="9822" y="9678"/>
                    <a:pt x="10259" y="9678"/>
                  </a:cubicBezTo>
                  <a:cubicBezTo>
                    <a:pt x="10390" y="9678"/>
                    <a:pt x="10526" y="9729"/>
                    <a:pt x="10648" y="9850"/>
                  </a:cubicBezTo>
                  <a:lnTo>
                    <a:pt x="11024" y="10227"/>
                  </a:lnTo>
                  <a:cubicBezTo>
                    <a:pt x="11810" y="9287"/>
                    <a:pt x="12319" y="8035"/>
                    <a:pt x="12437" y="6746"/>
                  </a:cubicBezTo>
                  <a:lnTo>
                    <a:pt x="11904" y="6746"/>
                  </a:lnTo>
                  <a:cubicBezTo>
                    <a:pt x="11160" y="6746"/>
                    <a:pt x="11157" y="5617"/>
                    <a:pt x="11904" y="5617"/>
                  </a:cubicBezTo>
                  <a:lnTo>
                    <a:pt x="12440" y="5617"/>
                  </a:lnTo>
                  <a:cubicBezTo>
                    <a:pt x="12325" y="4364"/>
                    <a:pt x="11834" y="3175"/>
                    <a:pt x="11027" y="2211"/>
                  </a:cubicBezTo>
                  <a:lnTo>
                    <a:pt x="10651" y="2587"/>
                  </a:lnTo>
                  <a:cubicBezTo>
                    <a:pt x="10529" y="2709"/>
                    <a:pt x="10392" y="2760"/>
                    <a:pt x="10261" y="2760"/>
                  </a:cubicBezTo>
                  <a:cubicBezTo>
                    <a:pt x="9823" y="2760"/>
                    <a:pt x="9443" y="2197"/>
                    <a:pt x="9853" y="1789"/>
                  </a:cubicBezTo>
                  <a:lnTo>
                    <a:pt x="10232" y="1413"/>
                  </a:lnTo>
                  <a:cubicBezTo>
                    <a:pt x="9290" y="627"/>
                    <a:pt x="8037" y="115"/>
                    <a:pt x="6748" y="1"/>
                  </a:cubicBezTo>
                  <a:lnTo>
                    <a:pt x="6748" y="537"/>
                  </a:lnTo>
                  <a:cubicBezTo>
                    <a:pt x="6748" y="909"/>
                    <a:pt x="6466" y="1096"/>
                    <a:pt x="6183" y="1096"/>
                  </a:cubicBezTo>
                  <a:cubicBezTo>
                    <a:pt x="5901" y="1096"/>
                    <a:pt x="5619" y="910"/>
                    <a:pt x="5619" y="537"/>
                  </a:cubicBezTo>
                  <a:lnTo>
                    <a:pt x="56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grpSp>
        <p:nvGrpSpPr>
          <p:cNvPr id="772" name="Google Shape;772;p38"/>
          <p:cNvGrpSpPr/>
          <p:nvPr/>
        </p:nvGrpSpPr>
        <p:grpSpPr>
          <a:xfrm>
            <a:off x="7091830" y="2118734"/>
            <a:ext cx="456689" cy="451790"/>
            <a:chOff x="581525" y="3254850"/>
            <a:chExt cx="297750" cy="294575"/>
          </a:xfrm>
        </p:grpSpPr>
        <p:sp>
          <p:nvSpPr>
            <p:cNvPr id="773" name="Google Shape;773;p38"/>
            <p:cNvSpPr/>
            <p:nvPr/>
          </p:nvSpPr>
          <p:spPr>
            <a:xfrm>
              <a:off x="616950" y="3358025"/>
              <a:ext cx="89025" cy="86650"/>
            </a:xfrm>
            <a:custGeom>
              <a:avLst/>
              <a:gdLst/>
              <a:ahLst/>
              <a:cxnLst/>
              <a:rect l="l" t="t" r="r" b="b"/>
              <a:pathLst>
                <a:path w="3561" h="3466" extrusionOk="0">
                  <a:moveTo>
                    <a:pt x="1797" y="0"/>
                  </a:moveTo>
                  <a:cubicBezTo>
                    <a:pt x="789" y="0"/>
                    <a:pt x="1" y="788"/>
                    <a:pt x="1" y="1733"/>
                  </a:cubicBezTo>
                  <a:cubicBezTo>
                    <a:pt x="1" y="2710"/>
                    <a:pt x="789" y="3466"/>
                    <a:pt x="1797" y="3466"/>
                  </a:cubicBezTo>
                  <a:cubicBezTo>
                    <a:pt x="2773" y="3466"/>
                    <a:pt x="3561" y="2710"/>
                    <a:pt x="3561" y="1733"/>
                  </a:cubicBezTo>
                  <a:cubicBezTo>
                    <a:pt x="3561" y="788"/>
                    <a:pt x="2773" y="0"/>
                    <a:pt x="17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8"/>
            <p:cNvSpPr/>
            <p:nvPr/>
          </p:nvSpPr>
          <p:spPr>
            <a:xfrm>
              <a:off x="721725" y="3254850"/>
              <a:ext cx="157550" cy="155975"/>
            </a:xfrm>
            <a:custGeom>
              <a:avLst/>
              <a:gdLst/>
              <a:ahLst/>
              <a:cxnLst/>
              <a:rect l="l" t="t" r="r" b="b"/>
              <a:pathLst>
                <a:path w="6302" h="6239" extrusionOk="0">
                  <a:moveTo>
                    <a:pt x="3151" y="1355"/>
                  </a:moveTo>
                  <a:cubicBezTo>
                    <a:pt x="3749" y="1355"/>
                    <a:pt x="4159" y="1827"/>
                    <a:pt x="4159" y="2363"/>
                  </a:cubicBezTo>
                  <a:cubicBezTo>
                    <a:pt x="4159" y="2773"/>
                    <a:pt x="3970" y="3119"/>
                    <a:pt x="3623" y="3277"/>
                  </a:cubicBezTo>
                  <a:cubicBezTo>
                    <a:pt x="3529" y="3308"/>
                    <a:pt x="3497" y="3434"/>
                    <a:pt x="3497" y="3560"/>
                  </a:cubicBezTo>
                  <a:cubicBezTo>
                    <a:pt x="3497" y="3749"/>
                    <a:pt x="3340" y="3907"/>
                    <a:pt x="3151" y="3907"/>
                  </a:cubicBezTo>
                  <a:cubicBezTo>
                    <a:pt x="2962" y="3907"/>
                    <a:pt x="2804" y="3749"/>
                    <a:pt x="2804" y="3560"/>
                  </a:cubicBezTo>
                  <a:cubicBezTo>
                    <a:pt x="2804" y="3151"/>
                    <a:pt x="2993" y="2836"/>
                    <a:pt x="3308" y="2647"/>
                  </a:cubicBezTo>
                  <a:cubicBezTo>
                    <a:pt x="3434" y="2552"/>
                    <a:pt x="3497" y="2458"/>
                    <a:pt x="3497" y="2332"/>
                  </a:cubicBezTo>
                  <a:cubicBezTo>
                    <a:pt x="3497" y="2143"/>
                    <a:pt x="3340" y="1953"/>
                    <a:pt x="3151" y="1953"/>
                  </a:cubicBezTo>
                  <a:cubicBezTo>
                    <a:pt x="2962" y="1953"/>
                    <a:pt x="2804" y="2143"/>
                    <a:pt x="2804" y="2332"/>
                  </a:cubicBezTo>
                  <a:cubicBezTo>
                    <a:pt x="2804" y="2521"/>
                    <a:pt x="2646" y="2678"/>
                    <a:pt x="2426" y="2678"/>
                  </a:cubicBezTo>
                  <a:cubicBezTo>
                    <a:pt x="2237" y="2678"/>
                    <a:pt x="2079" y="2521"/>
                    <a:pt x="2079" y="2332"/>
                  </a:cubicBezTo>
                  <a:cubicBezTo>
                    <a:pt x="2079" y="1827"/>
                    <a:pt x="2552" y="1355"/>
                    <a:pt x="3151" y="1355"/>
                  </a:cubicBezTo>
                  <a:close/>
                  <a:moveTo>
                    <a:pt x="3151" y="4096"/>
                  </a:moveTo>
                  <a:cubicBezTo>
                    <a:pt x="3340" y="4096"/>
                    <a:pt x="3497" y="4253"/>
                    <a:pt x="3497" y="4442"/>
                  </a:cubicBezTo>
                  <a:cubicBezTo>
                    <a:pt x="3497" y="4663"/>
                    <a:pt x="3340" y="4820"/>
                    <a:pt x="3151" y="4820"/>
                  </a:cubicBezTo>
                  <a:cubicBezTo>
                    <a:pt x="2962" y="4820"/>
                    <a:pt x="2804" y="4663"/>
                    <a:pt x="2804" y="4442"/>
                  </a:cubicBezTo>
                  <a:cubicBezTo>
                    <a:pt x="2804" y="4253"/>
                    <a:pt x="2962" y="4096"/>
                    <a:pt x="3151" y="4096"/>
                  </a:cubicBezTo>
                  <a:close/>
                  <a:moveTo>
                    <a:pt x="3182" y="0"/>
                  </a:moveTo>
                  <a:cubicBezTo>
                    <a:pt x="1481" y="0"/>
                    <a:pt x="63" y="1418"/>
                    <a:pt x="63" y="3119"/>
                  </a:cubicBezTo>
                  <a:cubicBezTo>
                    <a:pt x="63" y="3655"/>
                    <a:pt x="189" y="4159"/>
                    <a:pt x="473" y="4663"/>
                  </a:cubicBezTo>
                  <a:lnTo>
                    <a:pt x="32" y="5766"/>
                  </a:lnTo>
                  <a:cubicBezTo>
                    <a:pt x="0" y="5860"/>
                    <a:pt x="32" y="5986"/>
                    <a:pt x="126" y="6112"/>
                  </a:cubicBezTo>
                  <a:cubicBezTo>
                    <a:pt x="189" y="6175"/>
                    <a:pt x="347" y="6238"/>
                    <a:pt x="473" y="6238"/>
                  </a:cubicBezTo>
                  <a:lnTo>
                    <a:pt x="1764" y="5892"/>
                  </a:lnTo>
                  <a:cubicBezTo>
                    <a:pt x="2205" y="6144"/>
                    <a:pt x="2678" y="6238"/>
                    <a:pt x="3182" y="6238"/>
                  </a:cubicBezTo>
                  <a:cubicBezTo>
                    <a:pt x="4915" y="6238"/>
                    <a:pt x="6301" y="4789"/>
                    <a:pt x="6301" y="3119"/>
                  </a:cubicBezTo>
                  <a:cubicBezTo>
                    <a:pt x="6301" y="1386"/>
                    <a:pt x="4883" y="0"/>
                    <a:pt x="318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8"/>
            <p:cNvSpPr/>
            <p:nvPr/>
          </p:nvSpPr>
          <p:spPr>
            <a:xfrm>
              <a:off x="581525" y="3440725"/>
              <a:ext cx="157550" cy="108700"/>
            </a:xfrm>
            <a:custGeom>
              <a:avLst/>
              <a:gdLst/>
              <a:ahLst/>
              <a:cxnLst/>
              <a:rect l="l" t="t" r="r" b="b"/>
              <a:pathLst>
                <a:path w="6302" h="4348" extrusionOk="0">
                  <a:moveTo>
                    <a:pt x="1355" y="0"/>
                  </a:moveTo>
                  <a:cubicBezTo>
                    <a:pt x="567" y="567"/>
                    <a:pt x="0" y="1513"/>
                    <a:pt x="0" y="2584"/>
                  </a:cubicBezTo>
                  <a:lnTo>
                    <a:pt x="0" y="4001"/>
                  </a:lnTo>
                  <a:cubicBezTo>
                    <a:pt x="63" y="4190"/>
                    <a:pt x="221" y="4348"/>
                    <a:pt x="410" y="4348"/>
                  </a:cubicBezTo>
                  <a:lnTo>
                    <a:pt x="5955" y="4348"/>
                  </a:lnTo>
                  <a:cubicBezTo>
                    <a:pt x="6144" y="4348"/>
                    <a:pt x="6301" y="4190"/>
                    <a:pt x="6301" y="4001"/>
                  </a:cubicBezTo>
                  <a:lnTo>
                    <a:pt x="6301" y="2584"/>
                  </a:lnTo>
                  <a:cubicBezTo>
                    <a:pt x="6301" y="1513"/>
                    <a:pt x="5797" y="599"/>
                    <a:pt x="4978" y="0"/>
                  </a:cubicBezTo>
                  <a:cubicBezTo>
                    <a:pt x="4537" y="536"/>
                    <a:pt x="3875" y="851"/>
                    <a:pt x="3151" y="851"/>
                  </a:cubicBezTo>
                  <a:cubicBezTo>
                    <a:pt x="2458" y="851"/>
                    <a:pt x="1796" y="536"/>
                    <a:pt x="135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3"/>
        <p:cNvGrpSpPr/>
        <p:nvPr/>
      </p:nvGrpSpPr>
      <p:grpSpPr>
        <a:xfrm>
          <a:off x="0" y="0"/>
          <a:ext cx="0" cy="0"/>
          <a:chOff x="0" y="0"/>
          <a:chExt cx="0" cy="0"/>
        </a:xfrm>
      </p:grpSpPr>
      <p:sp>
        <p:nvSpPr>
          <p:cNvPr id="614" name="Google Shape;614;p35"/>
          <p:cNvSpPr/>
          <p:nvPr/>
        </p:nvSpPr>
        <p:spPr>
          <a:xfrm flipH="1">
            <a:off x="422200" y="688800"/>
            <a:ext cx="3414700" cy="3797850"/>
          </a:xfrm>
          <a:custGeom>
            <a:avLst/>
            <a:gdLst/>
            <a:ahLst/>
            <a:cxnLst/>
            <a:rect l="l" t="t" r="r" b="b"/>
            <a:pathLst>
              <a:path w="136588" h="151914" extrusionOk="0">
                <a:moveTo>
                  <a:pt x="8763" y="0"/>
                </a:moveTo>
                <a:lnTo>
                  <a:pt x="0" y="151914"/>
                </a:lnTo>
                <a:lnTo>
                  <a:pt x="136588" y="149628"/>
                </a:lnTo>
                <a:lnTo>
                  <a:pt x="131254" y="3599"/>
                </a:lnTo>
                <a:close/>
              </a:path>
            </a:pathLst>
          </a:custGeom>
          <a:solidFill>
            <a:schemeClr val="lt2"/>
          </a:solidFill>
          <a:ln>
            <a:noFill/>
          </a:ln>
        </p:spPr>
      </p:sp>
      <p:sp>
        <p:nvSpPr>
          <p:cNvPr id="615" name="Google Shape;615;p35"/>
          <p:cNvSpPr/>
          <p:nvPr/>
        </p:nvSpPr>
        <p:spPr>
          <a:xfrm>
            <a:off x="1264400" y="4863725"/>
            <a:ext cx="2399256" cy="125424"/>
          </a:xfrm>
          <a:custGeom>
            <a:avLst/>
            <a:gdLst/>
            <a:ahLst/>
            <a:cxnLst/>
            <a:rect l="l" t="t" r="r" b="b"/>
            <a:pathLst>
              <a:path w="43518" h="2347" extrusionOk="0">
                <a:moveTo>
                  <a:pt x="21753" y="1"/>
                </a:moveTo>
                <a:cubicBezTo>
                  <a:pt x="9728" y="1"/>
                  <a:pt x="1" y="537"/>
                  <a:pt x="1" y="1180"/>
                </a:cubicBezTo>
                <a:cubicBezTo>
                  <a:pt x="1" y="1834"/>
                  <a:pt x="9740" y="2346"/>
                  <a:pt x="21753" y="2346"/>
                </a:cubicBezTo>
                <a:cubicBezTo>
                  <a:pt x="33779" y="2346"/>
                  <a:pt x="43518" y="1811"/>
                  <a:pt x="43518" y="1180"/>
                </a:cubicBezTo>
                <a:cubicBezTo>
                  <a:pt x="43518" y="537"/>
                  <a:pt x="33779" y="13"/>
                  <a:pt x="21753"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5"/>
          <p:cNvSpPr txBox="1">
            <a:spLocks noGrp="1"/>
          </p:cNvSpPr>
          <p:nvPr>
            <p:ph type="title"/>
          </p:nvPr>
        </p:nvSpPr>
        <p:spPr>
          <a:xfrm>
            <a:off x="5032425" y="2642625"/>
            <a:ext cx="2935918" cy="146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Appointment Tutoring</a:t>
            </a:r>
            <a:endParaRPr dirty="0"/>
          </a:p>
        </p:txBody>
      </p:sp>
      <p:sp>
        <p:nvSpPr>
          <p:cNvPr id="617" name="Google Shape;617;p35"/>
          <p:cNvSpPr/>
          <p:nvPr/>
        </p:nvSpPr>
        <p:spPr>
          <a:xfrm rot="768178">
            <a:off x="5774361" y="1009446"/>
            <a:ext cx="1336008" cy="1444178"/>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5"/>
          <p:cNvSpPr txBox="1">
            <a:spLocks noGrp="1"/>
          </p:cNvSpPr>
          <p:nvPr>
            <p:ph type="title" idx="2"/>
          </p:nvPr>
        </p:nvSpPr>
        <p:spPr>
          <a:xfrm>
            <a:off x="5807575" y="1320675"/>
            <a:ext cx="1269600" cy="66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grpSp>
        <p:nvGrpSpPr>
          <p:cNvPr id="619" name="Google Shape;619;p35"/>
          <p:cNvGrpSpPr/>
          <p:nvPr/>
        </p:nvGrpSpPr>
        <p:grpSpPr>
          <a:xfrm>
            <a:off x="985770" y="1079659"/>
            <a:ext cx="2956515" cy="3857442"/>
            <a:chOff x="985770" y="1079659"/>
            <a:chExt cx="2956515" cy="3857442"/>
          </a:xfrm>
        </p:grpSpPr>
        <p:sp>
          <p:nvSpPr>
            <p:cNvPr id="620" name="Google Shape;620;p35"/>
            <p:cNvSpPr/>
            <p:nvPr/>
          </p:nvSpPr>
          <p:spPr>
            <a:xfrm rot="-643830">
              <a:off x="3096007" y="1145439"/>
              <a:ext cx="780160" cy="783526"/>
            </a:xfrm>
            <a:custGeom>
              <a:avLst/>
              <a:gdLst/>
              <a:ahLst/>
              <a:cxnLst/>
              <a:rect l="l" t="t" r="r" b="b"/>
              <a:pathLst>
                <a:path w="16658" h="16729" extrusionOk="0">
                  <a:moveTo>
                    <a:pt x="10836" y="1"/>
                  </a:moveTo>
                  <a:lnTo>
                    <a:pt x="1" y="5799"/>
                  </a:lnTo>
                  <a:lnTo>
                    <a:pt x="7728" y="16729"/>
                  </a:lnTo>
                  <a:lnTo>
                    <a:pt x="16658" y="12169"/>
                  </a:lnTo>
                  <a:lnTo>
                    <a:pt x="10836" y="1"/>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35"/>
            <p:cNvSpPr/>
            <p:nvPr/>
          </p:nvSpPr>
          <p:spPr>
            <a:xfrm rot="-643830">
              <a:off x="3114996" y="1145697"/>
              <a:ext cx="737213" cy="759546"/>
            </a:xfrm>
            <a:custGeom>
              <a:avLst/>
              <a:gdLst/>
              <a:ahLst/>
              <a:cxnLst/>
              <a:rect l="l" t="t" r="r" b="b"/>
              <a:pathLst>
                <a:path w="15741" h="16217" extrusionOk="0">
                  <a:moveTo>
                    <a:pt x="11478" y="1"/>
                  </a:moveTo>
                  <a:lnTo>
                    <a:pt x="0" y="4406"/>
                  </a:lnTo>
                  <a:lnTo>
                    <a:pt x="6322" y="16217"/>
                  </a:lnTo>
                  <a:lnTo>
                    <a:pt x="15740" y="12788"/>
                  </a:lnTo>
                  <a:lnTo>
                    <a:pt x="1147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35"/>
            <p:cNvSpPr/>
            <p:nvPr/>
          </p:nvSpPr>
          <p:spPr>
            <a:xfrm rot="-643830">
              <a:off x="2634794" y="1833231"/>
              <a:ext cx="859918" cy="601192"/>
            </a:xfrm>
            <a:custGeom>
              <a:avLst/>
              <a:gdLst/>
              <a:ahLst/>
              <a:cxnLst/>
              <a:rect l="l" t="t" r="r" b="b"/>
              <a:pathLst>
                <a:path w="18361" h="12836" extrusionOk="0">
                  <a:moveTo>
                    <a:pt x="16134" y="0"/>
                  </a:moveTo>
                  <a:cubicBezTo>
                    <a:pt x="16134" y="0"/>
                    <a:pt x="8933" y="6068"/>
                    <a:pt x="7968" y="6068"/>
                  </a:cubicBezTo>
                  <a:cubicBezTo>
                    <a:pt x="7949" y="6068"/>
                    <a:pt x="7933" y="6065"/>
                    <a:pt x="7918" y="6060"/>
                  </a:cubicBezTo>
                  <a:cubicBezTo>
                    <a:pt x="7180" y="5786"/>
                    <a:pt x="4120" y="2357"/>
                    <a:pt x="3335" y="1786"/>
                  </a:cubicBezTo>
                  <a:cubicBezTo>
                    <a:pt x="2537" y="1203"/>
                    <a:pt x="1310" y="810"/>
                    <a:pt x="1310" y="810"/>
                  </a:cubicBezTo>
                  <a:lnTo>
                    <a:pt x="1" y="8311"/>
                  </a:lnTo>
                  <a:cubicBezTo>
                    <a:pt x="1" y="8311"/>
                    <a:pt x="6324" y="12835"/>
                    <a:pt x="7889" y="12835"/>
                  </a:cubicBezTo>
                  <a:cubicBezTo>
                    <a:pt x="7899" y="12835"/>
                    <a:pt x="7909" y="12835"/>
                    <a:pt x="7918" y="12835"/>
                  </a:cubicBezTo>
                  <a:cubicBezTo>
                    <a:pt x="9419" y="12775"/>
                    <a:pt x="18360" y="2869"/>
                    <a:pt x="18360" y="2869"/>
                  </a:cubicBezTo>
                  <a:lnTo>
                    <a:pt x="1613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35"/>
            <p:cNvSpPr/>
            <p:nvPr/>
          </p:nvSpPr>
          <p:spPr>
            <a:xfrm>
              <a:off x="1641016" y="4782593"/>
              <a:ext cx="448351" cy="154509"/>
            </a:xfrm>
            <a:custGeom>
              <a:avLst/>
              <a:gdLst/>
              <a:ahLst/>
              <a:cxnLst/>
              <a:rect l="l" t="t" r="r" b="b"/>
              <a:pathLst>
                <a:path w="9573" h="3299" extrusionOk="0">
                  <a:moveTo>
                    <a:pt x="4263" y="0"/>
                  </a:moveTo>
                  <a:cubicBezTo>
                    <a:pt x="4263" y="0"/>
                    <a:pt x="1858" y="2143"/>
                    <a:pt x="0" y="2762"/>
                  </a:cubicBezTo>
                  <a:lnTo>
                    <a:pt x="238" y="3298"/>
                  </a:lnTo>
                  <a:lnTo>
                    <a:pt x="9573" y="3298"/>
                  </a:lnTo>
                  <a:cubicBezTo>
                    <a:pt x="9573" y="3298"/>
                    <a:pt x="9406" y="2024"/>
                    <a:pt x="90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5"/>
            <p:cNvSpPr/>
            <p:nvPr/>
          </p:nvSpPr>
          <p:spPr>
            <a:xfrm>
              <a:off x="1680031" y="2893249"/>
              <a:ext cx="1132049" cy="1899909"/>
            </a:xfrm>
            <a:custGeom>
              <a:avLst/>
              <a:gdLst/>
              <a:ahLst/>
              <a:cxnLst/>
              <a:rect l="l" t="t" r="r" b="b"/>
              <a:pathLst>
                <a:path w="24171" h="40566" extrusionOk="0">
                  <a:moveTo>
                    <a:pt x="834" y="1"/>
                  </a:moveTo>
                  <a:lnTo>
                    <a:pt x="834" y="1"/>
                  </a:lnTo>
                  <a:cubicBezTo>
                    <a:pt x="1" y="15277"/>
                    <a:pt x="2930" y="40565"/>
                    <a:pt x="2930" y="40565"/>
                  </a:cubicBezTo>
                  <a:lnTo>
                    <a:pt x="8514" y="40565"/>
                  </a:lnTo>
                  <a:cubicBezTo>
                    <a:pt x="8514" y="40565"/>
                    <a:pt x="8028" y="6275"/>
                    <a:pt x="10211" y="6275"/>
                  </a:cubicBezTo>
                  <a:cubicBezTo>
                    <a:pt x="10217" y="6275"/>
                    <a:pt x="10223" y="6275"/>
                    <a:pt x="10228" y="6276"/>
                  </a:cubicBezTo>
                  <a:cubicBezTo>
                    <a:pt x="12419" y="6454"/>
                    <a:pt x="17134" y="38791"/>
                    <a:pt x="17134" y="38791"/>
                  </a:cubicBezTo>
                  <a:lnTo>
                    <a:pt x="22742" y="37863"/>
                  </a:lnTo>
                  <a:cubicBezTo>
                    <a:pt x="24170" y="20265"/>
                    <a:pt x="19456" y="513"/>
                    <a:pt x="19456" y="513"/>
                  </a:cubicBezTo>
                  <a:lnTo>
                    <a:pt x="83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5"/>
            <p:cNvSpPr/>
            <p:nvPr/>
          </p:nvSpPr>
          <p:spPr>
            <a:xfrm>
              <a:off x="2098840" y="2920039"/>
              <a:ext cx="105988" cy="185748"/>
            </a:xfrm>
            <a:custGeom>
              <a:avLst/>
              <a:gdLst/>
              <a:ahLst/>
              <a:cxnLst/>
              <a:rect l="l" t="t" r="r" b="b"/>
              <a:pathLst>
                <a:path w="2263" h="3966" extrusionOk="0">
                  <a:moveTo>
                    <a:pt x="1941" y="0"/>
                  </a:moveTo>
                  <a:lnTo>
                    <a:pt x="1429" y="3691"/>
                  </a:lnTo>
                  <a:lnTo>
                    <a:pt x="0" y="3965"/>
                  </a:lnTo>
                  <a:lnTo>
                    <a:pt x="1941" y="3965"/>
                  </a:lnTo>
                  <a:lnTo>
                    <a:pt x="226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5"/>
            <p:cNvSpPr/>
            <p:nvPr/>
          </p:nvSpPr>
          <p:spPr>
            <a:xfrm>
              <a:off x="2516526" y="3023220"/>
              <a:ext cx="61354" cy="72641"/>
            </a:xfrm>
            <a:custGeom>
              <a:avLst/>
              <a:gdLst/>
              <a:ahLst/>
              <a:cxnLst/>
              <a:rect l="l" t="t" r="r" b="b"/>
              <a:pathLst>
                <a:path w="1310" h="1551" extrusionOk="0">
                  <a:moveTo>
                    <a:pt x="0" y="0"/>
                  </a:moveTo>
                  <a:cubicBezTo>
                    <a:pt x="163" y="1219"/>
                    <a:pt x="451" y="1550"/>
                    <a:pt x="715" y="1550"/>
                  </a:cubicBezTo>
                  <a:cubicBezTo>
                    <a:pt x="1029" y="1550"/>
                    <a:pt x="1310" y="1084"/>
                    <a:pt x="1310" y="1084"/>
                  </a:cubicBez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5"/>
            <p:cNvSpPr/>
            <p:nvPr/>
          </p:nvSpPr>
          <p:spPr>
            <a:xfrm>
              <a:off x="1733565" y="3023736"/>
              <a:ext cx="99478" cy="76950"/>
            </a:xfrm>
            <a:custGeom>
              <a:avLst/>
              <a:gdLst/>
              <a:ahLst/>
              <a:cxnLst/>
              <a:rect l="l" t="t" r="r" b="b"/>
              <a:pathLst>
                <a:path w="2124" h="1643" extrusionOk="0">
                  <a:moveTo>
                    <a:pt x="1953" y="1"/>
                  </a:moveTo>
                  <a:lnTo>
                    <a:pt x="1" y="1132"/>
                  </a:lnTo>
                  <a:cubicBezTo>
                    <a:pt x="510" y="1500"/>
                    <a:pt x="888" y="1643"/>
                    <a:pt x="1169" y="1643"/>
                  </a:cubicBezTo>
                  <a:cubicBezTo>
                    <a:pt x="2124" y="1643"/>
                    <a:pt x="1953" y="1"/>
                    <a:pt x="19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5"/>
            <p:cNvSpPr/>
            <p:nvPr/>
          </p:nvSpPr>
          <p:spPr>
            <a:xfrm>
              <a:off x="2297332" y="1781862"/>
              <a:ext cx="47" cy="7306"/>
            </a:xfrm>
            <a:custGeom>
              <a:avLst/>
              <a:gdLst/>
              <a:ahLst/>
              <a:cxnLst/>
              <a:rect l="l" t="t" r="r" b="b"/>
              <a:pathLst>
                <a:path w="1" h="156" extrusionOk="0">
                  <a:moveTo>
                    <a:pt x="1" y="156"/>
                  </a:moveTo>
                  <a:lnTo>
                    <a:pt x="1" y="156"/>
                  </a:lnTo>
                  <a:lnTo>
                    <a:pt x="1" y="1"/>
                  </a:lnTo>
                  <a:lnTo>
                    <a:pt x="1" y="1"/>
                  </a:lnTo>
                  <a:close/>
                </a:path>
              </a:pathLst>
            </a:custGeom>
            <a:solidFill>
              <a:srgbClr val="F4ED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5"/>
            <p:cNvSpPr/>
            <p:nvPr/>
          </p:nvSpPr>
          <p:spPr>
            <a:xfrm>
              <a:off x="2026338" y="1781862"/>
              <a:ext cx="1171" cy="7306"/>
            </a:xfrm>
            <a:custGeom>
              <a:avLst/>
              <a:gdLst/>
              <a:ahLst/>
              <a:cxnLst/>
              <a:rect l="l" t="t" r="r" b="b"/>
              <a:pathLst>
                <a:path w="25" h="156" extrusionOk="0">
                  <a:moveTo>
                    <a:pt x="24" y="1"/>
                  </a:moveTo>
                  <a:lnTo>
                    <a:pt x="1" y="156"/>
                  </a:lnTo>
                  <a:lnTo>
                    <a:pt x="24" y="156"/>
                  </a:lnTo>
                  <a:lnTo>
                    <a:pt x="24" y="1"/>
                  </a:lnTo>
                  <a:close/>
                </a:path>
              </a:pathLst>
            </a:custGeom>
            <a:solidFill>
              <a:srgbClr val="F4ED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5"/>
            <p:cNvSpPr/>
            <p:nvPr/>
          </p:nvSpPr>
          <p:spPr>
            <a:xfrm>
              <a:off x="2586218" y="2684170"/>
              <a:ext cx="39622" cy="9601"/>
            </a:xfrm>
            <a:custGeom>
              <a:avLst/>
              <a:gdLst/>
              <a:ahLst/>
              <a:cxnLst/>
              <a:rect l="l" t="t" r="r" b="b"/>
              <a:pathLst>
                <a:path w="846" h="205" extrusionOk="0">
                  <a:moveTo>
                    <a:pt x="834" y="0"/>
                  </a:moveTo>
                  <a:cubicBezTo>
                    <a:pt x="572" y="143"/>
                    <a:pt x="286" y="179"/>
                    <a:pt x="0" y="203"/>
                  </a:cubicBezTo>
                  <a:cubicBezTo>
                    <a:pt x="29" y="204"/>
                    <a:pt x="58" y="204"/>
                    <a:pt x="86" y="204"/>
                  </a:cubicBezTo>
                  <a:cubicBezTo>
                    <a:pt x="345" y="204"/>
                    <a:pt x="610" y="156"/>
                    <a:pt x="846" y="60"/>
                  </a:cubicBezTo>
                  <a:lnTo>
                    <a:pt x="834" y="0"/>
                  </a:lnTo>
                  <a:close/>
                </a:path>
              </a:pathLst>
            </a:custGeom>
            <a:solidFill>
              <a:srgbClr val="9ED0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35"/>
            <p:cNvSpPr/>
            <p:nvPr/>
          </p:nvSpPr>
          <p:spPr>
            <a:xfrm>
              <a:off x="1923158" y="1805842"/>
              <a:ext cx="7306" cy="72547"/>
            </a:xfrm>
            <a:custGeom>
              <a:avLst/>
              <a:gdLst/>
              <a:ahLst/>
              <a:cxnLst/>
              <a:rect l="l" t="t" r="r" b="b"/>
              <a:pathLst>
                <a:path w="156" h="1549" extrusionOk="0">
                  <a:moveTo>
                    <a:pt x="156" y="1"/>
                  </a:moveTo>
                  <a:lnTo>
                    <a:pt x="120" y="37"/>
                  </a:lnTo>
                  <a:cubicBezTo>
                    <a:pt x="60" y="482"/>
                    <a:pt x="18" y="904"/>
                    <a:pt x="5" y="1307"/>
                  </a:cubicBezTo>
                  <a:lnTo>
                    <a:pt x="5" y="1307"/>
                  </a:lnTo>
                  <a:cubicBezTo>
                    <a:pt x="18" y="895"/>
                    <a:pt x="66" y="468"/>
                    <a:pt x="156" y="1"/>
                  </a:cubicBezTo>
                  <a:close/>
                  <a:moveTo>
                    <a:pt x="5" y="1307"/>
                  </a:moveTo>
                  <a:cubicBezTo>
                    <a:pt x="2" y="1388"/>
                    <a:pt x="1" y="1468"/>
                    <a:pt x="1" y="1549"/>
                  </a:cubicBezTo>
                  <a:cubicBezTo>
                    <a:pt x="1" y="1469"/>
                    <a:pt x="2" y="1388"/>
                    <a:pt x="5" y="1307"/>
                  </a:cubicBezTo>
                  <a:close/>
                </a:path>
              </a:pathLst>
            </a:custGeom>
            <a:solidFill>
              <a:srgbClr val="9ED0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35"/>
            <p:cNvSpPr/>
            <p:nvPr/>
          </p:nvSpPr>
          <p:spPr>
            <a:xfrm>
              <a:off x="2495871" y="4672152"/>
              <a:ext cx="441139" cy="187996"/>
            </a:xfrm>
            <a:custGeom>
              <a:avLst/>
              <a:gdLst/>
              <a:ahLst/>
              <a:cxnLst/>
              <a:rect l="l" t="t" r="r" b="b"/>
              <a:pathLst>
                <a:path w="9419" h="4014" extrusionOk="0">
                  <a:moveTo>
                    <a:pt x="4835" y="1"/>
                  </a:moveTo>
                  <a:lnTo>
                    <a:pt x="72" y="656"/>
                  </a:lnTo>
                  <a:cubicBezTo>
                    <a:pt x="1" y="2715"/>
                    <a:pt x="12" y="4013"/>
                    <a:pt x="12" y="4013"/>
                  </a:cubicBezTo>
                  <a:lnTo>
                    <a:pt x="9252" y="2727"/>
                  </a:lnTo>
                  <a:lnTo>
                    <a:pt x="9418" y="2168"/>
                  </a:lnTo>
                  <a:cubicBezTo>
                    <a:pt x="7502" y="1787"/>
                    <a:pt x="4835" y="1"/>
                    <a:pt x="48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5"/>
            <p:cNvSpPr/>
            <p:nvPr/>
          </p:nvSpPr>
          <p:spPr>
            <a:xfrm>
              <a:off x="2496433" y="4786480"/>
              <a:ext cx="437767" cy="73671"/>
            </a:xfrm>
            <a:custGeom>
              <a:avLst/>
              <a:gdLst/>
              <a:ahLst/>
              <a:cxnLst/>
              <a:rect l="l" t="t" r="r" b="b"/>
              <a:pathLst>
                <a:path w="9347" h="1573" extrusionOk="0">
                  <a:moveTo>
                    <a:pt x="9347" y="1"/>
                  </a:moveTo>
                  <a:lnTo>
                    <a:pt x="0" y="1358"/>
                  </a:lnTo>
                  <a:lnTo>
                    <a:pt x="12" y="1572"/>
                  </a:lnTo>
                  <a:lnTo>
                    <a:pt x="9252" y="286"/>
                  </a:lnTo>
                  <a:lnTo>
                    <a:pt x="9347" y="1"/>
                  </a:lnTo>
                  <a:close/>
                </a:path>
              </a:pathLst>
            </a:custGeom>
            <a:solidFill>
              <a:srgbClr val="2826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35"/>
            <p:cNvSpPr/>
            <p:nvPr/>
          </p:nvSpPr>
          <p:spPr>
            <a:xfrm rot="-643830">
              <a:off x="3338968" y="1722609"/>
              <a:ext cx="161156" cy="160977"/>
            </a:xfrm>
            <a:custGeom>
              <a:avLst/>
              <a:gdLst/>
              <a:ahLst/>
              <a:cxnLst/>
              <a:rect l="l" t="t" r="r" b="b"/>
              <a:pathLst>
                <a:path w="3441" h="3437" extrusionOk="0">
                  <a:moveTo>
                    <a:pt x="2722" y="1"/>
                  </a:moveTo>
                  <a:cubicBezTo>
                    <a:pt x="1941" y="1"/>
                    <a:pt x="0" y="948"/>
                    <a:pt x="0" y="948"/>
                  </a:cubicBezTo>
                  <a:lnTo>
                    <a:pt x="1953" y="3436"/>
                  </a:lnTo>
                  <a:cubicBezTo>
                    <a:pt x="2572" y="2032"/>
                    <a:pt x="1131" y="1520"/>
                    <a:pt x="1131" y="1520"/>
                  </a:cubicBezTo>
                  <a:cubicBezTo>
                    <a:pt x="1131" y="1520"/>
                    <a:pt x="3441" y="388"/>
                    <a:pt x="2965" y="55"/>
                  </a:cubicBezTo>
                  <a:cubicBezTo>
                    <a:pt x="2909" y="18"/>
                    <a:pt x="2826" y="1"/>
                    <a:pt x="2722"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35"/>
            <p:cNvSpPr/>
            <p:nvPr/>
          </p:nvSpPr>
          <p:spPr>
            <a:xfrm rot="-643830">
              <a:off x="3330252" y="1746331"/>
              <a:ext cx="33486" cy="33535"/>
            </a:xfrm>
            <a:custGeom>
              <a:avLst/>
              <a:gdLst/>
              <a:ahLst/>
              <a:cxnLst/>
              <a:rect l="l" t="t" r="r" b="b"/>
              <a:pathLst>
                <a:path w="715" h="716" extrusionOk="0">
                  <a:moveTo>
                    <a:pt x="369" y="1"/>
                  </a:moveTo>
                  <a:lnTo>
                    <a:pt x="0" y="715"/>
                  </a:lnTo>
                  <a:lnTo>
                    <a:pt x="714" y="525"/>
                  </a:lnTo>
                  <a:lnTo>
                    <a:pt x="369"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35"/>
            <p:cNvSpPr/>
            <p:nvPr/>
          </p:nvSpPr>
          <p:spPr>
            <a:xfrm flipH="1">
              <a:off x="1464750" y="2764143"/>
              <a:ext cx="69175" cy="78355"/>
            </a:xfrm>
            <a:custGeom>
              <a:avLst/>
              <a:gdLst/>
              <a:ahLst/>
              <a:cxnLst/>
              <a:rect l="l" t="t" r="r" b="b"/>
              <a:pathLst>
                <a:path w="1477" h="1673" extrusionOk="0">
                  <a:moveTo>
                    <a:pt x="774" y="1"/>
                  </a:moveTo>
                  <a:lnTo>
                    <a:pt x="0" y="787"/>
                  </a:lnTo>
                  <a:cubicBezTo>
                    <a:pt x="0" y="787"/>
                    <a:pt x="699" y="1672"/>
                    <a:pt x="1067" y="1672"/>
                  </a:cubicBezTo>
                  <a:cubicBezTo>
                    <a:pt x="1104" y="1672"/>
                    <a:pt x="1138" y="1663"/>
                    <a:pt x="1167" y="1644"/>
                  </a:cubicBezTo>
                  <a:cubicBezTo>
                    <a:pt x="1477" y="1418"/>
                    <a:pt x="774" y="1"/>
                    <a:pt x="774"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35"/>
            <p:cNvSpPr/>
            <p:nvPr/>
          </p:nvSpPr>
          <p:spPr>
            <a:xfrm flipH="1">
              <a:off x="1484845" y="2633656"/>
              <a:ext cx="158958" cy="261433"/>
            </a:xfrm>
            <a:custGeom>
              <a:avLst/>
              <a:gdLst/>
              <a:ahLst/>
              <a:cxnLst/>
              <a:rect l="l" t="t" r="r" b="b"/>
              <a:pathLst>
                <a:path w="3394" h="5582" extrusionOk="0">
                  <a:moveTo>
                    <a:pt x="2275" y="1"/>
                  </a:moveTo>
                  <a:cubicBezTo>
                    <a:pt x="2275" y="1"/>
                    <a:pt x="1013" y="691"/>
                    <a:pt x="501" y="2168"/>
                  </a:cubicBezTo>
                  <a:cubicBezTo>
                    <a:pt x="1" y="3632"/>
                    <a:pt x="620" y="5240"/>
                    <a:pt x="1108" y="5501"/>
                  </a:cubicBezTo>
                  <a:cubicBezTo>
                    <a:pt x="1214" y="5557"/>
                    <a:pt x="1376" y="5581"/>
                    <a:pt x="1568" y="5581"/>
                  </a:cubicBezTo>
                  <a:cubicBezTo>
                    <a:pt x="2283" y="5581"/>
                    <a:pt x="3394" y="5239"/>
                    <a:pt x="3394" y="4882"/>
                  </a:cubicBezTo>
                  <a:cubicBezTo>
                    <a:pt x="3394" y="4442"/>
                    <a:pt x="1965" y="4168"/>
                    <a:pt x="1965" y="4168"/>
                  </a:cubicBezTo>
                  <a:cubicBezTo>
                    <a:pt x="1965" y="4168"/>
                    <a:pt x="3096" y="3858"/>
                    <a:pt x="3156" y="3096"/>
                  </a:cubicBezTo>
                  <a:cubicBezTo>
                    <a:pt x="3192" y="2346"/>
                    <a:pt x="2275" y="1"/>
                    <a:pt x="2275"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35"/>
            <p:cNvSpPr/>
            <p:nvPr/>
          </p:nvSpPr>
          <p:spPr>
            <a:xfrm flipH="1">
              <a:off x="985770" y="1958366"/>
              <a:ext cx="606185" cy="842608"/>
            </a:xfrm>
            <a:custGeom>
              <a:avLst/>
              <a:gdLst/>
              <a:ahLst/>
              <a:cxnLst/>
              <a:rect l="l" t="t" r="r" b="b"/>
              <a:pathLst>
                <a:path w="12943" h="17991" extrusionOk="0">
                  <a:moveTo>
                    <a:pt x="953" y="0"/>
                  </a:moveTo>
                  <a:lnTo>
                    <a:pt x="1" y="6715"/>
                  </a:lnTo>
                  <a:cubicBezTo>
                    <a:pt x="1" y="6715"/>
                    <a:pt x="5764" y="8108"/>
                    <a:pt x="5121" y="9418"/>
                  </a:cubicBezTo>
                  <a:cubicBezTo>
                    <a:pt x="4478" y="10728"/>
                    <a:pt x="739" y="14407"/>
                    <a:pt x="739" y="14407"/>
                  </a:cubicBezTo>
                  <a:lnTo>
                    <a:pt x="1942" y="17991"/>
                  </a:lnTo>
                  <a:cubicBezTo>
                    <a:pt x="1942" y="17991"/>
                    <a:pt x="12943" y="13157"/>
                    <a:pt x="10276" y="7597"/>
                  </a:cubicBezTo>
                  <a:cubicBezTo>
                    <a:pt x="7609" y="2024"/>
                    <a:pt x="953" y="0"/>
                    <a:pt x="9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35"/>
            <p:cNvSpPr/>
            <p:nvPr/>
          </p:nvSpPr>
          <p:spPr>
            <a:xfrm flipH="1">
              <a:off x="1581306" y="1890874"/>
              <a:ext cx="1115329" cy="1067557"/>
            </a:xfrm>
            <a:custGeom>
              <a:avLst/>
              <a:gdLst/>
              <a:ahLst/>
              <a:cxnLst/>
              <a:rect l="l" t="t" r="r" b="b"/>
              <a:pathLst>
                <a:path w="23814" h="22794" extrusionOk="0">
                  <a:moveTo>
                    <a:pt x="11955" y="1"/>
                  </a:moveTo>
                  <a:lnTo>
                    <a:pt x="11955" y="13"/>
                  </a:lnTo>
                  <a:cubicBezTo>
                    <a:pt x="10847" y="120"/>
                    <a:pt x="4084" y="525"/>
                    <a:pt x="1" y="1429"/>
                  </a:cubicBezTo>
                  <a:cubicBezTo>
                    <a:pt x="1" y="1429"/>
                    <a:pt x="239" y="8657"/>
                    <a:pt x="1120" y="11847"/>
                  </a:cubicBezTo>
                  <a:cubicBezTo>
                    <a:pt x="1120" y="11847"/>
                    <a:pt x="572" y="18955"/>
                    <a:pt x="655" y="21896"/>
                  </a:cubicBezTo>
                  <a:cubicBezTo>
                    <a:pt x="655" y="21896"/>
                    <a:pt x="2489" y="22694"/>
                    <a:pt x="11740" y="22789"/>
                  </a:cubicBezTo>
                  <a:lnTo>
                    <a:pt x="11859" y="22789"/>
                  </a:lnTo>
                  <a:cubicBezTo>
                    <a:pt x="12273" y="22792"/>
                    <a:pt x="12673" y="22794"/>
                    <a:pt x="13058" y="22794"/>
                  </a:cubicBezTo>
                  <a:cubicBezTo>
                    <a:pt x="21273" y="22794"/>
                    <a:pt x="22968" y="22099"/>
                    <a:pt x="22968" y="22099"/>
                  </a:cubicBezTo>
                  <a:cubicBezTo>
                    <a:pt x="23111" y="19182"/>
                    <a:pt x="22694" y="12050"/>
                    <a:pt x="22694" y="12050"/>
                  </a:cubicBezTo>
                  <a:cubicBezTo>
                    <a:pt x="23635" y="8883"/>
                    <a:pt x="23813" y="1656"/>
                    <a:pt x="23813" y="1656"/>
                  </a:cubicBezTo>
                  <a:cubicBezTo>
                    <a:pt x="19753" y="667"/>
                    <a:pt x="13169" y="144"/>
                    <a:pt x="12074" y="13"/>
                  </a:cubicBezTo>
                  <a:lnTo>
                    <a:pt x="1207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35"/>
            <p:cNvSpPr/>
            <p:nvPr/>
          </p:nvSpPr>
          <p:spPr>
            <a:xfrm flipH="1">
              <a:off x="1842826" y="1970075"/>
              <a:ext cx="582768" cy="216378"/>
            </a:xfrm>
            <a:custGeom>
              <a:avLst/>
              <a:gdLst/>
              <a:ahLst/>
              <a:cxnLst/>
              <a:rect l="l" t="t" r="r" b="b"/>
              <a:pathLst>
                <a:path w="12443" h="4620" extrusionOk="0">
                  <a:moveTo>
                    <a:pt x="12299" y="0"/>
                  </a:moveTo>
                  <a:cubicBezTo>
                    <a:pt x="12168" y="1953"/>
                    <a:pt x="9513" y="4227"/>
                    <a:pt x="9513" y="4227"/>
                  </a:cubicBezTo>
                  <a:lnTo>
                    <a:pt x="6096" y="2917"/>
                  </a:lnTo>
                  <a:lnTo>
                    <a:pt x="2822" y="4322"/>
                  </a:lnTo>
                  <a:cubicBezTo>
                    <a:pt x="2822" y="4322"/>
                    <a:pt x="286" y="2060"/>
                    <a:pt x="155" y="108"/>
                  </a:cubicBezTo>
                  <a:lnTo>
                    <a:pt x="155" y="108"/>
                  </a:lnTo>
                  <a:cubicBezTo>
                    <a:pt x="0" y="2120"/>
                    <a:pt x="2822" y="4620"/>
                    <a:pt x="2822" y="4620"/>
                  </a:cubicBezTo>
                  <a:lnTo>
                    <a:pt x="6096" y="3215"/>
                  </a:lnTo>
                  <a:lnTo>
                    <a:pt x="9513" y="4525"/>
                  </a:lnTo>
                  <a:cubicBezTo>
                    <a:pt x="9513" y="4525"/>
                    <a:pt x="12442" y="2013"/>
                    <a:pt x="12299" y="0"/>
                  </a:cubicBezTo>
                  <a:close/>
                </a:path>
              </a:pathLst>
            </a:custGeom>
            <a:solidFill>
              <a:srgbClr val="EAEF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35"/>
            <p:cNvSpPr/>
            <p:nvPr/>
          </p:nvSpPr>
          <p:spPr>
            <a:xfrm flipH="1">
              <a:off x="1762551" y="2402237"/>
              <a:ext cx="674237" cy="45805"/>
            </a:xfrm>
            <a:custGeom>
              <a:avLst/>
              <a:gdLst/>
              <a:ahLst/>
              <a:cxnLst/>
              <a:rect l="l" t="t" r="r" b="b"/>
              <a:pathLst>
                <a:path w="14396" h="978" extrusionOk="0">
                  <a:moveTo>
                    <a:pt x="1" y="977"/>
                  </a:moveTo>
                  <a:cubicBezTo>
                    <a:pt x="1" y="977"/>
                    <a:pt x="6788" y="1"/>
                    <a:pt x="14396" y="560"/>
                  </a:cubicBezTo>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35"/>
            <p:cNvSpPr/>
            <p:nvPr/>
          </p:nvSpPr>
          <p:spPr>
            <a:xfrm flipH="1">
              <a:off x="1993958" y="2120093"/>
              <a:ext cx="284991" cy="102615"/>
            </a:xfrm>
            <a:custGeom>
              <a:avLst/>
              <a:gdLst/>
              <a:ahLst/>
              <a:cxnLst/>
              <a:rect l="l" t="t" r="r" b="b"/>
              <a:pathLst>
                <a:path w="6085" h="2191" extrusionOk="0">
                  <a:moveTo>
                    <a:pt x="0" y="1262"/>
                  </a:moveTo>
                  <a:lnTo>
                    <a:pt x="655" y="2060"/>
                  </a:lnTo>
                  <a:lnTo>
                    <a:pt x="2989" y="226"/>
                  </a:lnTo>
                  <a:lnTo>
                    <a:pt x="5287" y="2191"/>
                  </a:lnTo>
                  <a:lnTo>
                    <a:pt x="6085" y="1203"/>
                  </a:lnTo>
                  <a:lnTo>
                    <a:pt x="2965" y="0"/>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35"/>
            <p:cNvSpPr/>
            <p:nvPr/>
          </p:nvSpPr>
          <p:spPr>
            <a:xfrm flipH="1">
              <a:off x="2130573" y="2175828"/>
              <a:ext cx="18453" cy="18453"/>
            </a:xfrm>
            <a:custGeom>
              <a:avLst/>
              <a:gdLst/>
              <a:ahLst/>
              <a:cxnLst/>
              <a:rect l="l" t="t" r="r" b="b"/>
              <a:pathLst>
                <a:path w="394" h="394" extrusionOk="0">
                  <a:moveTo>
                    <a:pt x="203" y="1"/>
                  </a:moveTo>
                  <a:cubicBezTo>
                    <a:pt x="96" y="1"/>
                    <a:pt x="1" y="96"/>
                    <a:pt x="1" y="191"/>
                  </a:cubicBezTo>
                  <a:cubicBezTo>
                    <a:pt x="1" y="298"/>
                    <a:pt x="96" y="394"/>
                    <a:pt x="203" y="394"/>
                  </a:cubicBezTo>
                  <a:cubicBezTo>
                    <a:pt x="310" y="394"/>
                    <a:pt x="393" y="298"/>
                    <a:pt x="393" y="191"/>
                  </a:cubicBezTo>
                  <a:cubicBezTo>
                    <a:pt x="393" y="96"/>
                    <a:pt x="322" y="1"/>
                    <a:pt x="2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35"/>
            <p:cNvSpPr/>
            <p:nvPr/>
          </p:nvSpPr>
          <p:spPr>
            <a:xfrm flipH="1">
              <a:off x="2128886" y="2344815"/>
              <a:ext cx="18453" cy="17891"/>
            </a:xfrm>
            <a:custGeom>
              <a:avLst/>
              <a:gdLst/>
              <a:ahLst/>
              <a:cxnLst/>
              <a:rect l="l" t="t" r="r" b="b"/>
              <a:pathLst>
                <a:path w="394" h="382" extrusionOk="0">
                  <a:moveTo>
                    <a:pt x="191" y="0"/>
                  </a:moveTo>
                  <a:cubicBezTo>
                    <a:pt x="84" y="0"/>
                    <a:pt x="0" y="84"/>
                    <a:pt x="0" y="191"/>
                  </a:cubicBezTo>
                  <a:cubicBezTo>
                    <a:pt x="0" y="298"/>
                    <a:pt x="96" y="381"/>
                    <a:pt x="191" y="381"/>
                  </a:cubicBezTo>
                  <a:cubicBezTo>
                    <a:pt x="298" y="381"/>
                    <a:pt x="393" y="298"/>
                    <a:pt x="393" y="191"/>
                  </a:cubicBezTo>
                  <a:cubicBezTo>
                    <a:pt x="393" y="84"/>
                    <a:pt x="298" y="0"/>
                    <a:pt x="1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35"/>
            <p:cNvSpPr/>
            <p:nvPr/>
          </p:nvSpPr>
          <p:spPr>
            <a:xfrm flipH="1">
              <a:off x="2128324" y="2513755"/>
              <a:ext cx="18453" cy="18453"/>
            </a:xfrm>
            <a:custGeom>
              <a:avLst/>
              <a:gdLst/>
              <a:ahLst/>
              <a:cxnLst/>
              <a:rect l="l" t="t" r="r" b="b"/>
              <a:pathLst>
                <a:path w="394" h="394" extrusionOk="0">
                  <a:moveTo>
                    <a:pt x="203" y="1"/>
                  </a:moveTo>
                  <a:cubicBezTo>
                    <a:pt x="95" y="1"/>
                    <a:pt x="0" y="96"/>
                    <a:pt x="0" y="203"/>
                  </a:cubicBezTo>
                  <a:cubicBezTo>
                    <a:pt x="0" y="299"/>
                    <a:pt x="95" y="394"/>
                    <a:pt x="203" y="394"/>
                  </a:cubicBezTo>
                  <a:cubicBezTo>
                    <a:pt x="298" y="394"/>
                    <a:pt x="393" y="299"/>
                    <a:pt x="393" y="203"/>
                  </a:cubicBezTo>
                  <a:cubicBezTo>
                    <a:pt x="393" y="96"/>
                    <a:pt x="298" y="1"/>
                    <a:pt x="2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35"/>
            <p:cNvSpPr/>
            <p:nvPr/>
          </p:nvSpPr>
          <p:spPr>
            <a:xfrm flipH="1">
              <a:off x="2127809" y="2682741"/>
              <a:ext cx="17844" cy="17891"/>
            </a:xfrm>
            <a:custGeom>
              <a:avLst/>
              <a:gdLst/>
              <a:ahLst/>
              <a:cxnLst/>
              <a:rect l="l" t="t" r="r" b="b"/>
              <a:pathLst>
                <a:path w="381" h="382" extrusionOk="0">
                  <a:moveTo>
                    <a:pt x="191" y="1"/>
                  </a:moveTo>
                  <a:cubicBezTo>
                    <a:pt x="83" y="1"/>
                    <a:pt x="0" y="84"/>
                    <a:pt x="0" y="191"/>
                  </a:cubicBezTo>
                  <a:cubicBezTo>
                    <a:pt x="0" y="298"/>
                    <a:pt x="83" y="382"/>
                    <a:pt x="191" y="382"/>
                  </a:cubicBezTo>
                  <a:cubicBezTo>
                    <a:pt x="298" y="382"/>
                    <a:pt x="381" y="298"/>
                    <a:pt x="381" y="191"/>
                  </a:cubicBezTo>
                  <a:cubicBezTo>
                    <a:pt x="381" y="84"/>
                    <a:pt x="298" y="1"/>
                    <a:pt x="1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35"/>
            <p:cNvSpPr/>
            <p:nvPr/>
          </p:nvSpPr>
          <p:spPr>
            <a:xfrm flipH="1">
              <a:off x="2363686" y="1908157"/>
              <a:ext cx="362503" cy="1065122"/>
            </a:xfrm>
            <a:custGeom>
              <a:avLst/>
              <a:gdLst/>
              <a:ahLst/>
              <a:cxnLst/>
              <a:rect l="l" t="t" r="r" b="b"/>
              <a:pathLst>
                <a:path w="7740" h="22742" extrusionOk="0">
                  <a:moveTo>
                    <a:pt x="7359" y="1"/>
                  </a:moveTo>
                  <a:cubicBezTo>
                    <a:pt x="4370" y="60"/>
                    <a:pt x="167" y="1072"/>
                    <a:pt x="167" y="1072"/>
                  </a:cubicBezTo>
                  <a:cubicBezTo>
                    <a:pt x="1" y="3275"/>
                    <a:pt x="1477" y="11526"/>
                    <a:pt x="1477" y="11526"/>
                  </a:cubicBezTo>
                  <a:cubicBezTo>
                    <a:pt x="1013" y="13455"/>
                    <a:pt x="858" y="22015"/>
                    <a:pt x="858" y="22015"/>
                  </a:cubicBezTo>
                  <a:cubicBezTo>
                    <a:pt x="3311" y="22480"/>
                    <a:pt x="7740" y="22742"/>
                    <a:pt x="7740" y="22742"/>
                  </a:cubicBezTo>
                  <a:cubicBezTo>
                    <a:pt x="7180" y="15241"/>
                    <a:pt x="7347" y="3727"/>
                    <a:pt x="7347" y="3727"/>
                  </a:cubicBezTo>
                  <a:cubicBezTo>
                    <a:pt x="5668" y="1191"/>
                    <a:pt x="7240" y="108"/>
                    <a:pt x="7240" y="108"/>
                  </a:cubicBezTo>
                  <a:lnTo>
                    <a:pt x="73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35"/>
            <p:cNvSpPr/>
            <p:nvPr/>
          </p:nvSpPr>
          <p:spPr>
            <a:xfrm flipH="1">
              <a:off x="2381522" y="1908719"/>
              <a:ext cx="37421" cy="70861"/>
            </a:xfrm>
            <a:custGeom>
              <a:avLst/>
              <a:gdLst/>
              <a:ahLst/>
              <a:cxnLst/>
              <a:rect l="l" t="t" r="r" b="b"/>
              <a:pathLst>
                <a:path w="799" h="1513" extrusionOk="0">
                  <a:moveTo>
                    <a:pt x="620" y="1"/>
                  </a:moveTo>
                  <a:cubicBezTo>
                    <a:pt x="453" y="155"/>
                    <a:pt x="1" y="632"/>
                    <a:pt x="13" y="1513"/>
                  </a:cubicBezTo>
                  <a:cubicBezTo>
                    <a:pt x="37" y="536"/>
                    <a:pt x="680" y="96"/>
                    <a:pt x="680" y="96"/>
                  </a:cubicBezTo>
                  <a:lnTo>
                    <a:pt x="799" y="1"/>
                  </a:lnTo>
                  <a:close/>
                </a:path>
              </a:pathLst>
            </a:custGeom>
            <a:solidFill>
              <a:srgbClr val="A8BB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35"/>
            <p:cNvSpPr/>
            <p:nvPr/>
          </p:nvSpPr>
          <p:spPr>
            <a:xfrm flipH="1">
              <a:off x="2381521" y="2082717"/>
              <a:ext cx="1171" cy="178488"/>
            </a:xfrm>
            <a:custGeom>
              <a:avLst/>
              <a:gdLst/>
              <a:ahLst/>
              <a:cxnLst/>
              <a:rect l="l" t="t" r="r" b="b"/>
              <a:pathLst>
                <a:path w="25" h="3811" extrusionOk="0">
                  <a:moveTo>
                    <a:pt x="13" y="0"/>
                  </a:moveTo>
                  <a:cubicBezTo>
                    <a:pt x="13" y="429"/>
                    <a:pt x="1" y="1834"/>
                    <a:pt x="1" y="3810"/>
                  </a:cubicBezTo>
                  <a:cubicBezTo>
                    <a:pt x="1" y="1513"/>
                    <a:pt x="25" y="0"/>
                    <a:pt x="13" y="0"/>
                  </a:cubicBezTo>
                  <a:close/>
                </a:path>
              </a:pathLst>
            </a:custGeom>
            <a:solidFill>
              <a:srgbClr val="A8BB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35"/>
            <p:cNvSpPr/>
            <p:nvPr/>
          </p:nvSpPr>
          <p:spPr>
            <a:xfrm flipH="1">
              <a:off x="1538946" y="1908157"/>
              <a:ext cx="363018" cy="1065122"/>
            </a:xfrm>
            <a:custGeom>
              <a:avLst/>
              <a:gdLst/>
              <a:ahLst/>
              <a:cxnLst/>
              <a:rect l="l" t="t" r="r" b="b"/>
              <a:pathLst>
                <a:path w="7751" h="22742" extrusionOk="0">
                  <a:moveTo>
                    <a:pt x="405" y="1"/>
                  </a:moveTo>
                  <a:lnTo>
                    <a:pt x="512" y="108"/>
                  </a:lnTo>
                  <a:cubicBezTo>
                    <a:pt x="512" y="108"/>
                    <a:pt x="2084" y="1191"/>
                    <a:pt x="405" y="3727"/>
                  </a:cubicBezTo>
                  <a:cubicBezTo>
                    <a:pt x="405" y="3727"/>
                    <a:pt x="572" y="15241"/>
                    <a:pt x="0" y="22742"/>
                  </a:cubicBezTo>
                  <a:cubicBezTo>
                    <a:pt x="0" y="22742"/>
                    <a:pt x="4441" y="22480"/>
                    <a:pt x="6906" y="22015"/>
                  </a:cubicBezTo>
                  <a:cubicBezTo>
                    <a:pt x="6906" y="22015"/>
                    <a:pt x="6739" y="13455"/>
                    <a:pt x="6287" y="11526"/>
                  </a:cubicBezTo>
                  <a:cubicBezTo>
                    <a:pt x="6287" y="11526"/>
                    <a:pt x="7751" y="3275"/>
                    <a:pt x="7596" y="1072"/>
                  </a:cubicBezTo>
                  <a:cubicBezTo>
                    <a:pt x="7596" y="1072"/>
                    <a:pt x="3393" y="60"/>
                    <a:pt x="4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35"/>
            <p:cNvSpPr/>
            <p:nvPr/>
          </p:nvSpPr>
          <p:spPr>
            <a:xfrm flipH="1">
              <a:off x="1846183" y="1908719"/>
              <a:ext cx="38498" cy="70861"/>
            </a:xfrm>
            <a:custGeom>
              <a:avLst/>
              <a:gdLst/>
              <a:ahLst/>
              <a:cxnLst/>
              <a:rect l="l" t="t" r="r" b="b"/>
              <a:pathLst>
                <a:path w="822" h="1513" extrusionOk="0">
                  <a:moveTo>
                    <a:pt x="0" y="1"/>
                  </a:moveTo>
                  <a:lnTo>
                    <a:pt x="119" y="96"/>
                  </a:lnTo>
                  <a:cubicBezTo>
                    <a:pt x="119" y="96"/>
                    <a:pt x="762" y="536"/>
                    <a:pt x="798" y="1513"/>
                  </a:cubicBezTo>
                  <a:cubicBezTo>
                    <a:pt x="822" y="632"/>
                    <a:pt x="357" y="155"/>
                    <a:pt x="179" y="1"/>
                  </a:cubicBezTo>
                  <a:close/>
                </a:path>
              </a:pathLst>
            </a:custGeom>
            <a:solidFill>
              <a:srgbClr val="A8BB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35"/>
            <p:cNvSpPr/>
            <p:nvPr/>
          </p:nvSpPr>
          <p:spPr>
            <a:xfrm flipH="1">
              <a:off x="1882434" y="2082717"/>
              <a:ext cx="1171" cy="178488"/>
            </a:xfrm>
            <a:custGeom>
              <a:avLst/>
              <a:gdLst/>
              <a:ahLst/>
              <a:cxnLst/>
              <a:rect l="l" t="t" r="r" b="b"/>
              <a:pathLst>
                <a:path w="25" h="3811" extrusionOk="0">
                  <a:moveTo>
                    <a:pt x="1" y="0"/>
                  </a:moveTo>
                  <a:cubicBezTo>
                    <a:pt x="1" y="429"/>
                    <a:pt x="13" y="1834"/>
                    <a:pt x="13" y="3810"/>
                  </a:cubicBezTo>
                  <a:cubicBezTo>
                    <a:pt x="25" y="1514"/>
                    <a:pt x="1" y="3"/>
                    <a:pt x="1" y="0"/>
                  </a:cubicBezTo>
                  <a:close/>
                </a:path>
              </a:pathLst>
            </a:custGeom>
            <a:solidFill>
              <a:srgbClr val="A8BB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35"/>
            <p:cNvSpPr/>
            <p:nvPr/>
          </p:nvSpPr>
          <p:spPr>
            <a:xfrm flipH="1">
              <a:off x="1832788" y="2614172"/>
              <a:ext cx="39107" cy="39060"/>
            </a:xfrm>
            <a:custGeom>
              <a:avLst/>
              <a:gdLst/>
              <a:ahLst/>
              <a:cxnLst/>
              <a:rect l="l" t="t" r="r" b="b"/>
              <a:pathLst>
                <a:path w="835" h="834" extrusionOk="0">
                  <a:moveTo>
                    <a:pt x="418" y="0"/>
                  </a:moveTo>
                  <a:cubicBezTo>
                    <a:pt x="191" y="0"/>
                    <a:pt x="1" y="179"/>
                    <a:pt x="1" y="417"/>
                  </a:cubicBezTo>
                  <a:cubicBezTo>
                    <a:pt x="1" y="643"/>
                    <a:pt x="191" y="834"/>
                    <a:pt x="418" y="834"/>
                  </a:cubicBezTo>
                  <a:cubicBezTo>
                    <a:pt x="632" y="834"/>
                    <a:pt x="834" y="655"/>
                    <a:pt x="834" y="417"/>
                  </a:cubicBezTo>
                  <a:cubicBezTo>
                    <a:pt x="834" y="179"/>
                    <a:pt x="632" y="0"/>
                    <a:pt x="4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35"/>
            <p:cNvSpPr/>
            <p:nvPr/>
          </p:nvSpPr>
          <p:spPr>
            <a:xfrm flipH="1">
              <a:off x="1837238" y="2815476"/>
              <a:ext cx="39107" cy="39060"/>
            </a:xfrm>
            <a:custGeom>
              <a:avLst/>
              <a:gdLst/>
              <a:ahLst/>
              <a:cxnLst/>
              <a:rect l="l" t="t" r="r" b="b"/>
              <a:pathLst>
                <a:path w="835" h="834" extrusionOk="0">
                  <a:moveTo>
                    <a:pt x="417" y="0"/>
                  </a:moveTo>
                  <a:cubicBezTo>
                    <a:pt x="203" y="0"/>
                    <a:pt x="1" y="179"/>
                    <a:pt x="1" y="417"/>
                  </a:cubicBezTo>
                  <a:cubicBezTo>
                    <a:pt x="1" y="643"/>
                    <a:pt x="179" y="834"/>
                    <a:pt x="417" y="834"/>
                  </a:cubicBezTo>
                  <a:cubicBezTo>
                    <a:pt x="644" y="834"/>
                    <a:pt x="834" y="667"/>
                    <a:pt x="834" y="429"/>
                  </a:cubicBezTo>
                  <a:cubicBezTo>
                    <a:pt x="834" y="191"/>
                    <a:pt x="656" y="12"/>
                    <a:pt x="41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35"/>
            <p:cNvSpPr/>
            <p:nvPr/>
          </p:nvSpPr>
          <p:spPr>
            <a:xfrm flipH="1">
              <a:off x="1601398" y="1857433"/>
              <a:ext cx="1061234" cy="328501"/>
            </a:xfrm>
            <a:custGeom>
              <a:avLst/>
              <a:gdLst/>
              <a:ahLst/>
              <a:cxnLst/>
              <a:rect l="l" t="t" r="r" b="b"/>
              <a:pathLst>
                <a:path w="22659" h="7014" extrusionOk="0">
                  <a:moveTo>
                    <a:pt x="11336" y="0"/>
                  </a:moveTo>
                  <a:cubicBezTo>
                    <a:pt x="1" y="0"/>
                    <a:pt x="7883" y="7013"/>
                    <a:pt x="7883" y="7013"/>
                  </a:cubicBezTo>
                  <a:lnTo>
                    <a:pt x="11157" y="5608"/>
                  </a:lnTo>
                  <a:lnTo>
                    <a:pt x="14574" y="6930"/>
                  </a:lnTo>
                  <a:cubicBezTo>
                    <a:pt x="14574" y="6930"/>
                    <a:pt x="22659" y="0"/>
                    <a:pt x="1133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35"/>
            <p:cNvSpPr/>
            <p:nvPr/>
          </p:nvSpPr>
          <p:spPr>
            <a:xfrm flipH="1">
              <a:off x="1928157" y="1888673"/>
              <a:ext cx="419923" cy="231459"/>
            </a:xfrm>
            <a:custGeom>
              <a:avLst/>
              <a:gdLst/>
              <a:ahLst/>
              <a:cxnLst/>
              <a:rect l="l" t="t" r="r" b="b"/>
              <a:pathLst>
                <a:path w="8966" h="4942" extrusionOk="0">
                  <a:moveTo>
                    <a:pt x="4453" y="0"/>
                  </a:moveTo>
                  <a:lnTo>
                    <a:pt x="4453" y="12"/>
                  </a:lnTo>
                  <a:cubicBezTo>
                    <a:pt x="3989" y="60"/>
                    <a:pt x="2060" y="179"/>
                    <a:pt x="0" y="417"/>
                  </a:cubicBezTo>
                  <a:cubicBezTo>
                    <a:pt x="179" y="1643"/>
                    <a:pt x="1953" y="4155"/>
                    <a:pt x="4453" y="4941"/>
                  </a:cubicBezTo>
                  <a:cubicBezTo>
                    <a:pt x="7132" y="4060"/>
                    <a:pt x="8751" y="1726"/>
                    <a:pt x="8965" y="512"/>
                  </a:cubicBezTo>
                  <a:cubicBezTo>
                    <a:pt x="6918" y="238"/>
                    <a:pt x="5001" y="72"/>
                    <a:pt x="4536" y="12"/>
                  </a:cubicBezTo>
                  <a:lnTo>
                    <a:pt x="4536"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35"/>
            <p:cNvSpPr/>
            <p:nvPr/>
          </p:nvSpPr>
          <p:spPr>
            <a:xfrm flipH="1">
              <a:off x="1950450" y="1681748"/>
              <a:ext cx="375336" cy="389855"/>
            </a:xfrm>
            <a:custGeom>
              <a:avLst/>
              <a:gdLst/>
              <a:ahLst/>
              <a:cxnLst/>
              <a:rect l="l" t="t" r="r" b="b"/>
              <a:pathLst>
                <a:path w="8014" h="8324" extrusionOk="0">
                  <a:moveTo>
                    <a:pt x="4014" y="1"/>
                  </a:moveTo>
                  <a:cubicBezTo>
                    <a:pt x="1822" y="1"/>
                    <a:pt x="36" y="1758"/>
                    <a:pt x="12" y="3954"/>
                  </a:cubicBezTo>
                  <a:lnTo>
                    <a:pt x="12" y="4299"/>
                  </a:lnTo>
                  <a:cubicBezTo>
                    <a:pt x="0" y="6502"/>
                    <a:pt x="1774" y="8300"/>
                    <a:pt x="3977" y="8323"/>
                  </a:cubicBezTo>
                  <a:cubicBezTo>
                    <a:pt x="3984" y="8323"/>
                    <a:pt x="3992" y="8323"/>
                    <a:pt x="3999" y="8323"/>
                  </a:cubicBezTo>
                  <a:cubicBezTo>
                    <a:pt x="6192" y="8323"/>
                    <a:pt x="7978" y="6554"/>
                    <a:pt x="7989" y="4359"/>
                  </a:cubicBezTo>
                  <a:lnTo>
                    <a:pt x="7989" y="4013"/>
                  </a:lnTo>
                  <a:cubicBezTo>
                    <a:pt x="8013" y="1811"/>
                    <a:pt x="6239" y="13"/>
                    <a:pt x="4037" y="1"/>
                  </a:cubicBezTo>
                  <a:cubicBezTo>
                    <a:pt x="4029" y="1"/>
                    <a:pt x="4022" y="1"/>
                    <a:pt x="4014"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35"/>
            <p:cNvSpPr/>
            <p:nvPr/>
          </p:nvSpPr>
          <p:spPr>
            <a:xfrm flipH="1">
              <a:off x="1950450" y="1681748"/>
              <a:ext cx="374774" cy="264946"/>
            </a:xfrm>
            <a:custGeom>
              <a:avLst/>
              <a:gdLst/>
              <a:ahLst/>
              <a:cxnLst/>
              <a:rect l="l" t="t" r="r" b="b"/>
              <a:pathLst>
                <a:path w="8002" h="5657" extrusionOk="0">
                  <a:moveTo>
                    <a:pt x="3981" y="1"/>
                  </a:moveTo>
                  <a:cubicBezTo>
                    <a:pt x="1798" y="1"/>
                    <a:pt x="24" y="1766"/>
                    <a:pt x="0" y="3954"/>
                  </a:cubicBezTo>
                  <a:lnTo>
                    <a:pt x="0" y="4299"/>
                  </a:lnTo>
                  <a:cubicBezTo>
                    <a:pt x="0" y="4549"/>
                    <a:pt x="24" y="4811"/>
                    <a:pt x="60" y="5061"/>
                  </a:cubicBezTo>
                  <a:cubicBezTo>
                    <a:pt x="1012" y="5442"/>
                    <a:pt x="2120" y="5644"/>
                    <a:pt x="3274" y="5656"/>
                  </a:cubicBezTo>
                  <a:cubicBezTo>
                    <a:pt x="5096" y="5656"/>
                    <a:pt x="6751" y="5204"/>
                    <a:pt x="7977" y="4311"/>
                  </a:cubicBezTo>
                  <a:lnTo>
                    <a:pt x="7977" y="4013"/>
                  </a:lnTo>
                  <a:cubicBezTo>
                    <a:pt x="8001" y="1811"/>
                    <a:pt x="6227" y="13"/>
                    <a:pt x="4025" y="1"/>
                  </a:cubicBezTo>
                  <a:cubicBezTo>
                    <a:pt x="4010" y="1"/>
                    <a:pt x="3995" y="1"/>
                    <a:pt x="3981"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35"/>
            <p:cNvSpPr/>
            <p:nvPr/>
          </p:nvSpPr>
          <p:spPr>
            <a:xfrm>
              <a:off x="1781052" y="1134907"/>
              <a:ext cx="757423" cy="746173"/>
            </a:xfrm>
            <a:custGeom>
              <a:avLst/>
              <a:gdLst/>
              <a:ahLst/>
              <a:cxnLst/>
              <a:rect l="l" t="t" r="r" b="b"/>
              <a:pathLst>
                <a:path w="16142" h="16460" extrusionOk="0">
                  <a:moveTo>
                    <a:pt x="8709" y="1"/>
                  </a:moveTo>
                  <a:cubicBezTo>
                    <a:pt x="6083" y="1"/>
                    <a:pt x="3878" y="1885"/>
                    <a:pt x="3878" y="1885"/>
                  </a:cubicBezTo>
                  <a:cubicBezTo>
                    <a:pt x="3566" y="1720"/>
                    <a:pt x="3271" y="1635"/>
                    <a:pt x="2996" y="1635"/>
                  </a:cubicBezTo>
                  <a:cubicBezTo>
                    <a:pt x="1560" y="1635"/>
                    <a:pt x="634" y="3937"/>
                    <a:pt x="295" y="9231"/>
                  </a:cubicBezTo>
                  <a:cubicBezTo>
                    <a:pt x="1" y="13962"/>
                    <a:pt x="4106" y="16459"/>
                    <a:pt x="8027" y="16459"/>
                  </a:cubicBezTo>
                  <a:cubicBezTo>
                    <a:pt x="9347" y="16459"/>
                    <a:pt x="10645" y="16176"/>
                    <a:pt x="11748" y="15601"/>
                  </a:cubicBezTo>
                  <a:cubicBezTo>
                    <a:pt x="16142" y="13303"/>
                    <a:pt x="15713" y="4135"/>
                    <a:pt x="11963" y="1159"/>
                  </a:cubicBezTo>
                  <a:cubicBezTo>
                    <a:pt x="10887" y="305"/>
                    <a:pt x="9764" y="1"/>
                    <a:pt x="87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35"/>
            <p:cNvSpPr/>
            <p:nvPr/>
          </p:nvSpPr>
          <p:spPr>
            <a:xfrm>
              <a:off x="2110832" y="1747577"/>
              <a:ext cx="45540" cy="32831"/>
            </a:xfrm>
            <a:custGeom>
              <a:avLst/>
              <a:gdLst/>
              <a:ahLst/>
              <a:cxnLst/>
              <a:rect l="l" t="t" r="r" b="b"/>
              <a:pathLst>
                <a:path w="930" h="701" extrusionOk="0">
                  <a:moveTo>
                    <a:pt x="411" y="0"/>
                  </a:moveTo>
                  <a:cubicBezTo>
                    <a:pt x="299" y="0"/>
                    <a:pt x="164" y="47"/>
                    <a:pt x="1" y="162"/>
                  </a:cubicBezTo>
                  <a:cubicBezTo>
                    <a:pt x="108" y="436"/>
                    <a:pt x="263" y="674"/>
                    <a:pt x="584" y="698"/>
                  </a:cubicBezTo>
                  <a:cubicBezTo>
                    <a:pt x="601" y="700"/>
                    <a:pt x="618" y="700"/>
                    <a:pt x="634" y="700"/>
                  </a:cubicBezTo>
                  <a:cubicBezTo>
                    <a:pt x="743" y="700"/>
                    <a:pt x="836" y="667"/>
                    <a:pt x="929" y="615"/>
                  </a:cubicBezTo>
                  <a:cubicBezTo>
                    <a:pt x="876" y="418"/>
                    <a:pt x="748" y="0"/>
                    <a:pt x="411" y="0"/>
                  </a:cubicBezTo>
                  <a:close/>
                </a:path>
              </a:pathLst>
            </a:custGeom>
            <a:solidFill>
              <a:srgbClr val="CC6E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35"/>
            <p:cNvSpPr/>
            <p:nvPr/>
          </p:nvSpPr>
          <p:spPr>
            <a:xfrm>
              <a:off x="2110832" y="1733432"/>
              <a:ext cx="45540" cy="47444"/>
            </a:xfrm>
            <a:custGeom>
              <a:avLst/>
              <a:gdLst/>
              <a:ahLst/>
              <a:cxnLst/>
              <a:rect l="l" t="t" r="r" b="b"/>
              <a:pathLst>
                <a:path w="930" h="1013" extrusionOk="0">
                  <a:moveTo>
                    <a:pt x="929" y="917"/>
                  </a:moveTo>
                  <a:cubicBezTo>
                    <a:pt x="822" y="976"/>
                    <a:pt x="715" y="1012"/>
                    <a:pt x="584" y="1000"/>
                  </a:cubicBezTo>
                  <a:cubicBezTo>
                    <a:pt x="263" y="976"/>
                    <a:pt x="108" y="738"/>
                    <a:pt x="1" y="464"/>
                  </a:cubicBezTo>
                  <a:cubicBezTo>
                    <a:pt x="656" y="0"/>
                    <a:pt x="858" y="655"/>
                    <a:pt x="929" y="917"/>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35"/>
            <p:cNvSpPr/>
            <p:nvPr/>
          </p:nvSpPr>
          <p:spPr>
            <a:xfrm>
              <a:off x="1706821" y="1537140"/>
              <a:ext cx="201795" cy="192398"/>
            </a:xfrm>
            <a:custGeom>
              <a:avLst/>
              <a:gdLst/>
              <a:ahLst/>
              <a:cxnLst/>
              <a:rect l="l" t="t" r="r" b="b"/>
              <a:pathLst>
                <a:path w="4121" h="4108" extrusionOk="0">
                  <a:moveTo>
                    <a:pt x="2061" y="0"/>
                  </a:moveTo>
                  <a:cubicBezTo>
                    <a:pt x="929" y="0"/>
                    <a:pt x="1" y="917"/>
                    <a:pt x="1" y="2048"/>
                  </a:cubicBezTo>
                  <a:cubicBezTo>
                    <a:pt x="1" y="3179"/>
                    <a:pt x="929" y="4108"/>
                    <a:pt x="2061" y="4108"/>
                  </a:cubicBezTo>
                  <a:cubicBezTo>
                    <a:pt x="3192" y="4108"/>
                    <a:pt x="4120" y="3179"/>
                    <a:pt x="4120" y="2048"/>
                  </a:cubicBezTo>
                  <a:cubicBezTo>
                    <a:pt x="4120" y="917"/>
                    <a:pt x="3204" y="0"/>
                    <a:pt x="2061"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35"/>
            <p:cNvSpPr/>
            <p:nvPr/>
          </p:nvSpPr>
          <p:spPr>
            <a:xfrm>
              <a:off x="1788740" y="1621727"/>
              <a:ext cx="83734" cy="58075"/>
            </a:xfrm>
            <a:custGeom>
              <a:avLst/>
              <a:gdLst/>
              <a:ahLst/>
              <a:cxnLst/>
              <a:rect l="l" t="t" r="r" b="b"/>
              <a:pathLst>
                <a:path w="1710" h="1240" extrusionOk="0">
                  <a:moveTo>
                    <a:pt x="412" y="1"/>
                  </a:moveTo>
                  <a:cubicBezTo>
                    <a:pt x="332" y="1"/>
                    <a:pt x="248" y="9"/>
                    <a:pt x="161" y="28"/>
                  </a:cubicBezTo>
                  <a:cubicBezTo>
                    <a:pt x="161" y="28"/>
                    <a:pt x="0" y="1240"/>
                    <a:pt x="748" y="1240"/>
                  </a:cubicBezTo>
                  <a:cubicBezTo>
                    <a:pt x="975" y="1240"/>
                    <a:pt x="1285" y="1128"/>
                    <a:pt x="1709" y="837"/>
                  </a:cubicBezTo>
                  <a:cubicBezTo>
                    <a:pt x="1709" y="837"/>
                    <a:pt x="1217" y="1"/>
                    <a:pt x="412"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35"/>
            <p:cNvSpPr/>
            <p:nvPr/>
          </p:nvSpPr>
          <p:spPr>
            <a:xfrm>
              <a:off x="1769203" y="1615966"/>
              <a:ext cx="103272" cy="45008"/>
            </a:xfrm>
            <a:custGeom>
              <a:avLst/>
              <a:gdLst/>
              <a:ahLst/>
              <a:cxnLst/>
              <a:rect l="l" t="t" r="r" b="b"/>
              <a:pathLst>
                <a:path w="2109" h="961" extrusionOk="0">
                  <a:moveTo>
                    <a:pt x="864" y="1"/>
                  </a:moveTo>
                  <a:cubicBezTo>
                    <a:pt x="609" y="1"/>
                    <a:pt x="320" y="101"/>
                    <a:pt x="1" y="365"/>
                  </a:cubicBezTo>
                  <a:cubicBezTo>
                    <a:pt x="1" y="365"/>
                    <a:pt x="260" y="216"/>
                    <a:pt x="653" y="216"/>
                  </a:cubicBezTo>
                  <a:cubicBezTo>
                    <a:pt x="1046" y="216"/>
                    <a:pt x="1572" y="365"/>
                    <a:pt x="2108" y="960"/>
                  </a:cubicBezTo>
                  <a:cubicBezTo>
                    <a:pt x="2108" y="960"/>
                    <a:pt x="1652" y="1"/>
                    <a:pt x="864"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35"/>
            <p:cNvSpPr/>
            <p:nvPr/>
          </p:nvSpPr>
          <p:spPr>
            <a:xfrm>
              <a:off x="2390079" y="1537140"/>
              <a:ext cx="201207" cy="192398"/>
            </a:xfrm>
            <a:custGeom>
              <a:avLst/>
              <a:gdLst/>
              <a:ahLst/>
              <a:cxnLst/>
              <a:rect l="l" t="t" r="r" b="b"/>
              <a:pathLst>
                <a:path w="4109" h="4108" extrusionOk="0">
                  <a:moveTo>
                    <a:pt x="2049" y="0"/>
                  </a:moveTo>
                  <a:cubicBezTo>
                    <a:pt x="918" y="0"/>
                    <a:pt x="1" y="917"/>
                    <a:pt x="1" y="2048"/>
                  </a:cubicBezTo>
                  <a:cubicBezTo>
                    <a:pt x="1" y="3179"/>
                    <a:pt x="918" y="4108"/>
                    <a:pt x="2049" y="4108"/>
                  </a:cubicBezTo>
                  <a:cubicBezTo>
                    <a:pt x="3180" y="4108"/>
                    <a:pt x="4109" y="3179"/>
                    <a:pt x="4109" y="2048"/>
                  </a:cubicBezTo>
                  <a:cubicBezTo>
                    <a:pt x="4109" y="917"/>
                    <a:pt x="3180" y="0"/>
                    <a:pt x="2049"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35"/>
            <p:cNvSpPr/>
            <p:nvPr/>
          </p:nvSpPr>
          <p:spPr>
            <a:xfrm>
              <a:off x="2425726" y="1621727"/>
              <a:ext cx="84616" cy="58075"/>
            </a:xfrm>
            <a:custGeom>
              <a:avLst/>
              <a:gdLst/>
              <a:ahLst/>
              <a:cxnLst/>
              <a:rect l="l" t="t" r="r" b="b"/>
              <a:pathLst>
                <a:path w="1728" h="1240" extrusionOk="0">
                  <a:moveTo>
                    <a:pt x="1305" y="1"/>
                  </a:moveTo>
                  <a:cubicBezTo>
                    <a:pt x="491" y="1"/>
                    <a:pt x="0" y="837"/>
                    <a:pt x="11" y="837"/>
                  </a:cubicBezTo>
                  <a:cubicBezTo>
                    <a:pt x="438" y="1128"/>
                    <a:pt x="750" y="1240"/>
                    <a:pt x="977" y="1240"/>
                  </a:cubicBezTo>
                  <a:cubicBezTo>
                    <a:pt x="1727" y="1240"/>
                    <a:pt x="1559" y="28"/>
                    <a:pt x="1559" y="28"/>
                  </a:cubicBezTo>
                  <a:cubicBezTo>
                    <a:pt x="1471" y="9"/>
                    <a:pt x="1387" y="1"/>
                    <a:pt x="1305"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35"/>
            <p:cNvSpPr/>
            <p:nvPr/>
          </p:nvSpPr>
          <p:spPr>
            <a:xfrm>
              <a:off x="2425824" y="1615966"/>
              <a:ext cx="104252" cy="45008"/>
            </a:xfrm>
            <a:custGeom>
              <a:avLst/>
              <a:gdLst/>
              <a:ahLst/>
              <a:cxnLst/>
              <a:rect l="l" t="t" r="r" b="b"/>
              <a:pathLst>
                <a:path w="2129" h="961" extrusionOk="0">
                  <a:moveTo>
                    <a:pt x="1257" y="1"/>
                  </a:moveTo>
                  <a:cubicBezTo>
                    <a:pt x="461" y="1"/>
                    <a:pt x="0" y="960"/>
                    <a:pt x="9" y="960"/>
                  </a:cubicBezTo>
                  <a:cubicBezTo>
                    <a:pt x="545" y="365"/>
                    <a:pt x="1075" y="216"/>
                    <a:pt x="1471" y="216"/>
                  </a:cubicBezTo>
                  <a:cubicBezTo>
                    <a:pt x="1866" y="216"/>
                    <a:pt x="2128" y="365"/>
                    <a:pt x="2128" y="365"/>
                  </a:cubicBezTo>
                  <a:cubicBezTo>
                    <a:pt x="1806" y="101"/>
                    <a:pt x="1514" y="1"/>
                    <a:pt x="1257"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35"/>
            <p:cNvSpPr/>
            <p:nvPr/>
          </p:nvSpPr>
          <p:spPr>
            <a:xfrm>
              <a:off x="1834522" y="1208113"/>
              <a:ext cx="628547" cy="694282"/>
            </a:xfrm>
            <a:custGeom>
              <a:avLst/>
              <a:gdLst/>
              <a:ahLst/>
              <a:cxnLst/>
              <a:rect l="l" t="t" r="r" b="b"/>
              <a:pathLst>
                <a:path w="12836" h="14824" extrusionOk="0">
                  <a:moveTo>
                    <a:pt x="6418" y="0"/>
                  </a:moveTo>
                  <a:cubicBezTo>
                    <a:pt x="512" y="0"/>
                    <a:pt x="0" y="4858"/>
                    <a:pt x="0" y="8406"/>
                  </a:cubicBezTo>
                  <a:cubicBezTo>
                    <a:pt x="0" y="11954"/>
                    <a:pt x="2370" y="14824"/>
                    <a:pt x="6418" y="14824"/>
                  </a:cubicBezTo>
                  <a:cubicBezTo>
                    <a:pt x="10513" y="14824"/>
                    <a:pt x="12835" y="11954"/>
                    <a:pt x="12835" y="8406"/>
                  </a:cubicBezTo>
                  <a:cubicBezTo>
                    <a:pt x="12835" y="4858"/>
                    <a:pt x="12323" y="0"/>
                    <a:pt x="6418"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35"/>
            <p:cNvSpPr/>
            <p:nvPr/>
          </p:nvSpPr>
          <p:spPr>
            <a:xfrm>
              <a:off x="2271192" y="1617886"/>
              <a:ext cx="26247" cy="30817"/>
            </a:xfrm>
            <a:custGeom>
              <a:avLst/>
              <a:gdLst/>
              <a:ahLst/>
              <a:cxnLst/>
              <a:rect l="l" t="t" r="r" b="b"/>
              <a:pathLst>
                <a:path w="536" h="658" extrusionOk="0">
                  <a:moveTo>
                    <a:pt x="245" y="0"/>
                  </a:moveTo>
                  <a:cubicBezTo>
                    <a:pt x="114" y="0"/>
                    <a:pt x="0" y="146"/>
                    <a:pt x="0" y="324"/>
                  </a:cubicBezTo>
                  <a:cubicBezTo>
                    <a:pt x="0" y="502"/>
                    <a:pt x="119" y="657"/>
                    <a:pt x="274" y="657"/>
                  </a:cubicBezTo>
                  <a:cubicBezTo>
                    <a:pt x="417" y="657"/>
                    <a:pt x="536" y="502"/>
                    <a:pt x="536" y="324"/>
                  </a:cubicBezTo>
                  <a:cubicBezTo>
                    <a:pt x="536" y="145"/>
                    <a:pt x="417" y="2"/>
                    <a:pt x="274" y="2"/>
                  </a:cubicBezTo>
                  <a:cubicBezTo>
                    <a:pt x="264" y="1"/>
                    <a:pt x="254" y="0"/>
                    <a:pt x="2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5"/>
            <p:cNvSpPr/>
            <p:nvPr/>
          </p:nvSpPr>
          <p:spPr>
            <a:xfrm>
              <a:off x="2264190" y="1567162"/>
              <a:ext cx="55431" cy="19624"/>
            </a:xfrm>
            <a:custGeom>
              <a:avLst/>
              <a:gdLst/>
              <a:ahLst/>
              <a:cxnLst/>
              <a:rect l="l" t="t" r="r" b="b"/>
              <a:pathLst>
                <a:path w="1132" h="419" extrusionOk="0">
                  <a:moveTo>
                    <a:pt x="402" y="1"/>
                  </a:moveTo>
                  <a:cubicBezTo>
                    <a:pt x="155" y="1"/>
                    <a:pt x="0" y="145"/>
                    <a:pt x="0" y="145"/>
                  </a:cubicBezTo>
                  <a:cubicBezTo>
                    <a:pt x="124" y="90"/>
                    <a:pt x="244" y="68"/>
                    <a:pt x="356" y="68"/>
                  </a:cubicBezTo>
                  <a:cubicBezTo>
                    <a:pt x="804" y="68"/>
                    <a:pt x="1131" y="419"/>
                    <a:pt x="1131" y="419"/>
                  </a:cubicBezTo>
                  <a:cubicBezTo>
                    <a:pt x="852" y="92"/>
                    <a:pt x="598" y="1"/>
                    <a:pt x="402"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5"/>
            <p:cNvSpPr/>
            <p:nvPr/>
          </p:nvSpPr>
          <p:spPr>
            <a:xfrm>
              <a:off x="2230943" y="1494425"/>
              <a:ext cx="132996" cy="77278"/>
            </a:xfrm>
            <a:custGeom>
              <a:avLst/>
              <a:gdLst/>
              <a:ahLst/>
              <a:cxnLst/>
              <a:rect l="l" t="t" r="r" b="b"/>
              <a:pathLst>
                <a:path w="2716" h="1650" extrusionOk="0">
                  <a:moveTo>
                    <a:pt x="1250" y="0"/>
                  </a:moveTo>
                  <a:cubicBezTo>
                    <a:pt x="758" y="0"/>
                    <a:pt x="318" y="260"/>
                    <a:pt x="179" y="686"/>
                  </a:cubicBezTo>
                  <a:cubicBezTo>
                    <a:pt x="0" y="1233"/>
                    <a:pt x="679" y="936"/>
                    <a:pt x="1322" y="1150"/>
                  </a:cubicBezTo>
                  <a:cubicBezTo>
                    <a:pt x="1785" y="1293"/>
                    <a:pt x="2111" y="1650"/>
                    <a:pt x="2325" y="1650"/>
                  </a:cubicBezTo>
                  <a:cubicBezTo>
                    <a:pt x="2414" y="1650"/>
                    <a:pt x="2484" y="1588"/>
                    <a:pt x="2537" y="1424"/>
                  </a:cubicBezTo>
                  <a:cubicBezTo>
                    <a:pt x="2715" y="876"/>
                    <a:pt x="2322" y="269"/>
                    <a:pt x="1679" y="67"/>
                  </a:cubicBezTo>
                  <a:cubicBezTo>
                    <a:pt x="1536" y="22"/>
                    <a:pt x="1391" y="0"/>
                    <a:pt x="1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5"/>
            <p:cNvSpPr/>
            <p:nvPr/>
          </p:nvSpPr>
          <p:spPr>
            <a:xfrm>
              <a:off x="2043799" y="1618542"/>
              <a:ext cx="25120" cy="29600"/>
            </a:xfrm>
            <a:custGeom>
              <a:avLst/>
              <a:gdLst/>
              <a:ahLst/>
              <a:cxnLst/>
              <a:rect l="l" t="t" r="r" b="b"/>
              <a:pathLst>
                <a:path w="513" h="632" extrusionOk="0">
                  <a:moveTo>
                    <a:pt x="251" y="0"/>
                  </a:moveTo>
                  <a:cubicBezTo>
                    <a:pt x="120" y="0"/>
                    <a:pt x="1" y="131"/>
                    <a:pt x="1" y="310"/>
                  </a:cubicBezTo>
                  <a:cubicBezTo>
                    <a:pt x="1" y="477"/>
                    <a:pt x="120" y="631"/>
                    <a:pt x="251" y="631"/>
                  </a:cubicBezTo>
                  <a:cubicBezTo>
                    <a:pt x="382" y="631"/>
                    <a:pt x="513" y="488"/>
                    <a:pt x="513" y="310"/>
                  </a:cubicBezTo>
                  <a:cubicBezTo>
                    <a:pt x="513" y="131"/>
                    <a:pt x="405" y="0"/>
                    <a:pt x="2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5"/>
            <p:cNvSpPr/>
            <p:nvPr/>
          </p:nvSpPr>
          <p:spPr>
            <a:xfrm>
              <a:off x="2017553" y="1578263"/>
              <a:ext cx="52542" cy="22481"/>
            </a:xfrm>
            <a:custGeom>
              <a:avLst/>
              <a:gdLst/>
              <a:ahLst/>
              <a:cxnLst/>
              <a:rect l="l" t="t" r="r" b="b"/>
              <a:pathLst>
                <a:path w="1073" h="480" extrusionOk="0">
                  <a:moveTo>
                    <a:pt x="676" y="1"/>
                  </a:moveTo>
                  <a:cubicBezTo>
                    <a:pt x="108" y="1"/>
                    <a:pt x="1" y="459"/>
                    <a:pt x="1" y="479"/>
                  </a:cubicBezTo>
                  <a:cubicBezTo>
                    <a:pt x="232" y="109"/>
                    <a:pt x="614" y="44"/>
                    <a:pt x="854" y="44"/>
                  </a:cubicBezTo>
                  <a:cubicBezTo>
                    <a:pt x="984" y="44"/>
                    <a:pt x="1072" y="63"/>
                    <a:pt x="1072" y="63"/>
                  </a:cubicBezTo>
                  <a:cubicBezTo>
                    <a:pt x="920" y="19"/>
                    <a:pt x="789" y="1"/>
                    <a:pt x="676"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35"/>
            <p:cNvSpPr/>
            <p:nvPr/>
          </p:nvSpPr>
          <p:spPr>
            <a:xfrm>
              <a:off x="1965112" y="1500139"/>
              <a:ext cx="131233" cy="76622"/>
            </a:xfrm>
            <a:custGeom>
              <a:avLst/>
              <a:gdLst/>
              <a:ahLst/>
              <a:cxnLst/>
              <a:rect l="l" t="t" r="r" b="b"/>
              <a:pathLst>
                <a:path w="2680" h="1636" extrusionOk="0">
                  <a:moveTo>
                    <a:pt x="1450" y="0"/>
                  </a:moveTo>
                  <a:cubicBezTo>
                    <a:pt x="1315" y="0"/>
                    <a:pt x="1176" y="21"/>
                    <a:pt x="1036" y="64"/>
                  </a:cubicBezTo>
                  <a:cubicBezTo>
                    <a:pt x="393" y="254"/>
                    <a:pt x="0" y="861"/>
                    <a:pt x="167" y="1409"/>
                  </a:cubicBezTo>
                  <a:cubicBezTo>
                    <a:pt x="216" y="1574"/>
                    <a:pt x="284" y="1635"/>
                    <a:pt x="371" y="1635"/>
                  </a:cubicBezTo>
                  <a:cubicBezTo>
                    <a:pt x="582" y="1635"/>
                    <a:pt x="907" y="1282"/>
                    <a:pt x="1369" y="1147"/>
                  </a:cubicBezTo>
                  <a:cubicBezTo>
                    <a:pt x="2024" y="957"/>
                    <a:pt x="2679" y="1266"/>
                    <a:pt x="2512" y="719"/>
                  </a:cubicBezTo>
                  <a:cubicBezTo>
                    <a:pt x="2381" y="278"/>
                    <a:pt x="1948" y="0"/>
                    <a:pt x="14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5"/>
            <p:cNvSpPr/>
            <p:nvPr/>
          </p:nvSpPr>
          <p:spPr>
            <a:xfrm>
              <a:off x="1877660" y="1648096"/>
              <a:ext cx="63021" cy="47444"/>
            </a:xfrm>
            <a:custGeom>
              <a:avLst/>
              <a:gdLst/>
              <a:ahLst/>
              <a:cxnLst/>
              <a:rect l="l" t="t" r="r" b="b"/>
              <a:pathLst>
                <a:path w="1287" h="1013" extrusionOk="0">
                  <a:moveTo>
                    <a:pt x="643" y="0"/>
                  </a:moveTo>
                  <a:cubicBezTo>
                    <a:pt x="286" y="0"/>
                    <a:pt x="0" y="238"/>
                    <a:pt x="0" y="500"/>
                  </a:cubicBezTo>
                  <a:cubicBezTo>
                    <a:pt x="0" y="786"/>
                    <a:pt x="286" y="1012"/>
                    <a:pt x="643" y="1012"/>
                  </a:cubicBezTo>
                  <a:cubicBezTo>
                    <a:pt x="1000" y="1012"/>
                    <a:pt x="1286" y="786"/>
                    <a:pt x="1286" y="500"/>
                  </a:cubicBezTo>
                  <a:cubicBezTo>
                    <a:pt x="1286" y="215"/>
                    <a:pt x="1000" y="0"/>
                    <a:pt x="643"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5"/>
            <p:cNvSpPr/>
            <p:nvPr/>
          </p:nvSpPr>
          <p:spPr>
            <a:xfrm>
              <a:off x="2335875" y="1656433"/>
              <a:ext cx="63021" cy="46929"/>
            </a:xfrm>
            <a:custGeom>
              <a:avLst/>
              <a:gdLst/>
              <a:ahLst/>
              <a:cxnLst/>
              <a:rect l="l" t="t" r="r" b="b"/>
              <a:pathLst>
                <a:path w="1287" h="1002" extrusionOk="0">
                  <a:moveTo>
                    <a:pt x="644" y="1"/>
                  </a:moveTo>
                  <a:cubicBezTo>
                    <a:pt x="286" y="1"/>
                    <a:pt x="1" y="239"/>
                    <a:pt x="1" y="501"/>
                  </a:cubicBezTo>
                  <a:cubicBezTo>
                    <a:pt x="1" y="787"/>
                    <a:pt x="286" y="1001"/>
                    <a:pt x="644" y="1001"/>
                  </a:cubicBezTo>
                  <a:cubicBezTo>
                    <a:pt x="1001" y="1001"/>
                    <a:pt x="1286" y="787"/>
                    <a:pt x="1286" y="501"/>
                  </a:cubicBezTo>
                  <a:cubicBezTo>
                    <a:pt x="1286" y="215"/>
                    <a:pt x="1001" y="1"/>
                    <a:pt x="644"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5"/>
            <p:cNvSpPr/>
            <p:nvPr/>
          </p:nvSpPr>
          <p:spPr>
            <a:xfrm>
              <a:off x="2145842" y="1648705"/>
              <a:ext cx="76977" cy="56858"/>
            </a:xfrm>
            <a:custGeom>
              <a:avLst/>
              <a:gdLst/>
              <a:ahLst/>
              <a:cxnLst/>
              <a:rect l="l" t="t" r="r" b="b"/>
              <a:pathLst>
                <a:path w="1572" h="1214" extrusionOk="0">
                  <a:moveTo>
                    <a:pt x="874" y="1"/>
                  </a:moveTo>
                  <a:cubicBezTo>
                    <a:pt x="470" y="1"/>
                    <a:pt x="0" y="106"/>
                    <a:pt x="0" y="106"/>
                  </a:cubicBezTo>
                  <a:lnTo>
                    <a:pt x="0" y="1214"/>
                  </a:lnTo>
                  <a:cubicBezTo>
                    <a:pt x="619" y="1214"/>
                    <a:pt x="1572" y="583"/>
                    <a:pt x="1429" y="190"/>
                  </a:cubicBezTo>
                  <a:cubicBezTo>
                    <a:pt x="1368" y="45"/>
                    <a:pt x="1135" y="1"/>
                    <a:pt x="874"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5"/>
            <p:cNvSpPr/>
            <p:nvPr/>
          </p:nvSpPr>
          <p:spPr>
            <a:xfrm>
              <a:off x="2145842" y="1645848"/>
              <a:ext cx="74088" cy="59527"/>
            </a:xfrm>
            <a:custGeom>
              <a:avLst/>
              <a:gdLst/>
              <a:ahLst/>
              <a:cxnLst/>
              <a:rect l="l" t="t" r="r" b="b"/>
              <a:pathLst>
                <a:path w="1513" h="1271" extrusionOk="0">
                  <a:moveTo>
                    <a:pt x="846" y="1"/>
                  </a:moveTo>
                  <a:cubicBezTo>
                    <a:pt x="548" y="13"/>
                    <a:pt x="274" y="72"/>
                    <a:pt x="0" y="167"/>
                  </a:cubicBezTo>
                  <a:cubicBezTo>
                    <a:pt x="286" y="132"/>
                    <a:pt x="572" y="120"/>
                    <a:pt x="846" y="84"/>
                  </a:cubicBezTo>
                  <a:cubicBezTo>
                    <a:pt x="1000" y="84"/>
                    <a:pt x="1131" y="108"/>
                    <a:pt x="1250" y="144"/>
                  </a:cubicBezTo>
                  <a:cubicBezTo>
                    <a:pt x="1310" y="179"/>
                    <a:pt x="1357" y="203"/>
                    <a:pt x="1369" y="251"/>
                  </a:cubicBezTo>
                  <a:cubicBezTo>
                    <a:pt x="1369" y="298"/>
                    <a:pt x="1381" y="346"/>
                    <a:pt x="1357" y="406"/>
                  </a:cubicBezTo>
                  <a:cubicBezTo>
                    <a:pt x="1310" y="525"/>
                    <a:pt x="1215" y="620"/>
                    <a:pt x="1119" y="715"/>
                  </a:cubicBezTo>
                  <a:cubicBezTo>
                    <a:pt x="1024" y="822"/>
                    <a:pt x="905" y="894"/>
                    <a:pt x="786" y="965"/>
                  </a:cubicBezTo>
                  <a:cubicBezTo>
                    <a:pt x="548" y="1096"/>
                    <a:pt x="286" y="1215"/>
                    <a:pt x="0" y="1263"/>
                  </a:cubicBezTo>
                  <a:cubicBezTo>
                    <a:pt x="41" y="1268"/>
                    <a:pt x="83" y="1270"/>
                    <a:pt x="124" y="1270"/>
                  </a:cubicBezTo>
                  <a:cubicBezTo>
                    <a:pt x="371" y="1270"/>
                    <a:pt x="620" y="1184"/>
                    <a:pt x="834" y="1072"/>
                  </a:cubicBezTo>
                  <a:cubicBezTo>
                    <a:pt x="965" y="1013"/>
                    <a:pt x="1084" y="918"/>
                    <a:pt x="1203" y="834"/>
                  </a:cubicBezTo>
                  <a:cubicBezTo>
                    <a:pt x="1310" y="739"/>
                    <a:pt x="1429" y="620"/>
                    <a:pt x="1488" y="477"/>
                  </a:cubicBezTo>
                  <a:cubicBezTo>
                    <a:pt x="1512" y="406"/>
                    <a:pt x="1512" y="298"/>
                    <a:pt x="1488" y="203"/>
                  </a:cubicBezTo>
                  <a:cubicBezTo>
                    <a:pt x="1453" y="120"/>
                    <a:pt x="1369" y="72"/>
                    <a:pt x="1298" y="48"/>
                  </a:cubicBezTo>
                  <a:cubicBezTo>
                    <a:pt x="1143" y="1"/>
                    <a:pt x="1000" y="1"/>
                    <a:pt x="846"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5"/>
            <p:cNvSpPr/>
            <p:nvPr/>
          </p:nvSpPr>
          <p:spPr>
            <a:xfrm>
              <a:off x="2056040" y="1713902"/>
              <a:ext cx="92157" cy="49036"/>
            </a:xfrm>
            <a:custGeom>
              <a:avLst/>
              <a:gdLst/>
              <a:ahLst/>
              <a:cxnLst/>
              <a:rect l="l" t="t" r="r" b="b"/>
              <a:pathLst>
                <a:path w="1882" h="1047" extrusionOk="0">
                  <a:moveTo>
                    <a:pt x="1" y="0"/>
                  </a:moveTo>
                  <a:cubicBezTo>
                    <a:pt x="1" y="0"/>
                    <a:pt x="240" y="1046"/>
                    <a:pt x="829" y="1046"/>
                  </a:cubicBezTo>
                  <a:cubicBezTo>
                    <a:pt x="1101" y="1046"/>
                    <a:pt x="1449" y="822"/>
                    <a:pt x="1882" y="167"/>
                  </a:cubicBez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5"/>
            <p:cNvSpPr/>
            <p:nvPr/>
          </p:nvSpPr>
          <p:spPr>
            <a:xfrm>
              <a:off x="1801862" y="1234294"/>
              <a:ext cx="693233" cy="367561"/>
            </a:xfrm>
            <a:custGeom>
              <a:avLst/>
              <a:gdLst/>
              <a:ahLst/>
              <a:cxnLst/>
              <a:rect l="l" t="t" r="r" b="b"/>
              <a:pathLst>
                <a:path w="14157" h="7848" extrusionOk="0">
                  <a:moveTo>
                    <a:pt x="7073" y="1"/>
                  </a:moveTo>
                  <a:cubicBezTo>
                    <a:pt x="0" y="1"/>
                    <a:pt x="667" y="6347"/>
                    <a:pt x="667" y="7847"/>
                  </a:cubicBezTo>
                  <a:cubicBezTo>
                    <a:pt x="667" y="7847"/>
                    <a:pt x="683" y="7848"/>
                    <a:pt x="713" y="7848"/>
                  </a:cubicBezTo>
                  <a:cubicBezTo>
                    <a:pt x="1244" y="7848"/>
                    <a:pt x="6130" y="7730"/>
                    <a:pt x="4418" y="3370"/>
                  </a:cubicBezTo>
                  <a:lnTo>
                    <a:pt x="4418" y="3370"/>
                  </a:lnTo>
                  <a:cubicBezTo>
                    <a:pt x="4418" y="3371"/>
                    <a:pt x="8335" y="6609"/>
                    <a:pt x="13490" y="7383"/>
                  </a:cubicBezTo>
                  <a:cubicBezTo>
                    <a:pt x="13490" y="7383"/>
                    <a:pt x="14157" y="1"/>
                    <a:pt x="7073"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5"/>
            <p:cNvSpPr/>
            <p:nvPr/>
          </p:nvSpPr>
          <p:spPr>
            <a:xfrm>
              <a:off x="1801911" y="1199167"/>
              <a:ext cx="710127" cy="402687"/>
            </a:xfrm>
            <a:custGeom>
              <a:avLst/>
              <a:gdLst/>
              <a:ahLst/>
              <a:cxnLst/>
              <a:rect l="l" t="t" r="r" b="b"/>
              <a:pathLst>
                <a:path w="14502" h="8598" extrusionOk="0">
                  <a:moveTo>
                    <a:pt x="7054" y="1"/>
                  </a:moveTo>
                  <a:cubicBezTo>
                    <a:pt x="1" y="1"/>
                    <a:pt x="666" y="6967"/>
                    <a:pt x="666" y="8597"/>
                  </a:cubicBezTo>
                  <a:cubicBezTo>
                    <a:pt x="666" y="8597"/>
                    <a:pt x="680" y="8597"/>
                    <a:pt x="705" y="8597"/>
                  </a:cubicBezTo>
                  <a:cubicBezTo>
                    <a:pt x="1198" y="8597"/>
                    <a:pt x="6137" y="8479"/>
                    <a:pt x="4417" y="3692"/>
                  </a:cubicBezTo>
                  <a:lnTo>
                    <a:pt x="4417" y="3692"/>
                  </a:lnTo>
                  <a:cubicBezTo>
                    <a:pt x="4417" y="3692"/>
                    <a:pt x="8334" y="7240"/>
                    <a:pt x="13489" y="8097"/>
                  </a:cubicBezTo>
                  <a:cubicBezTo>
                    <a:pt x="13489" y="8097"/>
                    <a:pt x="14501" y="1"/>
                    <a:pt x="7072" y="1"/>
                  </a:cubicBezTo>
                  <a:cubicBezTo>
                    <a:pt x="7066" y="1"/>
                    <a:pt x="7060" y="1"/>
                    <a:pt x="70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2" name="Google Shape;682;p35"/>
          <p:cNvSpPr/>
          <p:nvPr/>
        </p:nvSpPr>
        <p:spPr>
          <a:xfrm rot="10673382">
            <a:off x="4006195" y="-759748"/>
            <a:ext cx="1295379" cy="1295379"/>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5"/>
          <p:cNvSpPr/>
          <p:nvPr/>
        </p:nvSpPr>
        <p:spPr>
          <a:xfrm>
            <a:off x="8254700" y="172440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5"/>
          <p:cNvSpPr/>
          <p:nvPr/>
        </p:nvSpPr>
        <p:spPr>
          <a:xfrm rot="3089">
            <a:off x="8615098" y="4764963"/>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8"/>
        <p:cNvGrpSpPr/>
        <p:nvPr/>
      </p:nvGrpSpPr>
      <p:grpSpPr>
        <a:xfrm>
          <a:off x="0" y="0"/>
          <a:ext cx="0" cy="0"/>
          <a:chOff x="0" y="0"/>
          <a:chExt cx="0" cy="0"/>
        </a:xfrm>
      </p:grpSpPr>
      <p:sp>
        <p:nvSpPr>
          <p:cNvPr id="699" name="Google Shape;699;p37"/>
          <p:cNvSpPr/>
          <p:nvPr/>
        </p:nvSpPr>
        <p:spPr>
          <a:xfrm flipH="1">
            <a:off x="513613" y="3926581"/>
            <a:ext cx="2720308" cy="572620"/>
          </a:xfrm>
          <a:custGeom>
            <a:avLst/>
            <a:gdLst/>
            <a:ahLst/>
            <a:cxnLst/>
            <a:rect l="l" t="t" r="r" b="b"/>
            <a:pathLst>
              <a:path w="251531" h="78200" extrusionOk="0">
                <a:moveTo>
                  <a:pt x="0" y="0"/>
                </a:moveTo>
                <a:lnTo>
                  <a:pt x="4353" y="78200"/>
                </a:lnTo>
                <a:lnTo>
                  <a:pt x="237343" y="78200"/>
                </a:lnTo>
                <a:lnTo>
                  <a:pt x="251531" y="5482"/>
                </a:lnTo>
                <a:close/>
              </a:path>
            </a:pathLst>
          </a:custGeom>
          <a:solidFill>
            <a:schemeClr val="lt2"/>
          </a:solidFill>
          <a:ln>
            <a:noFill/>
          </a:ln>
        </p:spPr>
      </p:sp>
      <p:sp>
        <p:nvSpPr>
          <p:cNvPr id="701" name="Google Shape;701;p37"/>
          <p:cNvSpPr txBox="1">
            <a:spLocks noGrp="1"/>
          </p:cNvSpPr>
          <p:nvPr>
            <p:ph type="subTitle" idx="1"/>
          </p:nvPr>
        </p:nvSpPr>
        <p:spPr>
          <a:xfrm flipH="1">
            <a:off x="719998" y="230521"/>
            <a:ext cx="5076581" cy="3027256"/>
          </a:xfrm>
          <a:prstGeom prst="rect">
            <a:avLst/>
          </a:prstGeom>
        </p:spPr>
        <p:txBody>
          <a:bodyPr spcFirstLastPara="1" wrap="square" lIns="91425" tIns="91425" rIns="90000" bIns="91425" anchor="ctr" anchorCtr="0">
            <a:noAutofit/>
          </a:bodyPr>
          <a:lstStyle/>
          <a:p>
            <a:pPr marL="0" lvl="0" indent="0" algn="l" rtl="0">
              <a:spcBef>
                <a:spcPts val="0"/>
              </a:spcBef>
              <a:spcAft>
                <a:spcPts val="0"/>
              </a:spcAft>
              <a:buNone/>
            </a:pPr>
            <a:r>
              <a:rPr lang="en" dirty="0"/>
              <a:t>The Academic Success Center offers a variety of tutoring services designed to cover major class groups. They also cover walk ins, but we’ll touch on that later. Appointment tutoring is available upon request for first and second level classes. </a:t>
            </a:r>
          </a:p>
          <a:p>
            <a:pPr marL="0" lvl="0" indent="0" algn="l" rtl="0">
              <a:spcBef>
                <a:spcPts val="0"/>
              </a:spcBef>
              <a:spcAft>
                <a:spcPts val="0"/>
              </a:spcAft>
              <a:buNone/>
            </a:pPr>
            <a:r>
              <a:rPr lang="en-US" dirty="0"/>
              <a:t>https://lrc.umbc.edu/tutor/</a:t>
            </a:r>
            <a:endParaRPr dirty="0"/>
          </a:p>
        </p:txBody>
      </p:sp>
      <p:sp>
        <p:nvSpPr>
          <p:cNvPr id="702" name="Google Shape;702;p37"/>
          <p:cNvSpPr/>
          <p:nvPr/>
        </p:nvSpPr>
        <p:spPr>
          <a:xfrm>
            <a:off x="5206725" y="1390725"/>
            <a:ext cx="3588106" cy="3428962"/>
          </a:xfrm>
          <a:custGeom>
            <a:avLst/>
            <a:gdLst/>
            <a:ahLst/>
            <a:cxnLst/>
            <a:rect l="l" t="t" r="r" b="b"/>
            <a:pathLst>
              <a:path w="182880" h="163830" extrusionOk="0">
                <a:moveTo>
                  <a:pt x="0" y="160020"/>
                </a:moveTo>
                <a:lnTo>
                  <a:pt x="39624" y="6096"/>
                </a:lnTo>
                <a:lnTo>
                  <a:pt x="182880" y="0"/>
                </a:lnTo>
                <a:lnTo>
                  <a:pt x="182880" y="163830"/>
                </a:lnTo>
                <a:close/>
              </a:path>
            </a:pathLst>
          </a:custGeom>
          <a:solidFill>
            <a:schemeClr val="lt2"/>
          </a:solidFill>
          <a:ln>
            <a:noFill/>
          </a:ln>
        </p:spPr>
      </p:sp>
      <p:grpSp>
        <p:nvGrpSpPr>
          <p:cNvPr id="703" name="Google Shape;703;p37"/>
          <p:cNvGrpSpPr/>
          <p:nvPr/>
        </p:nvGrpSpPr>
        <p:grpSpPr>
          <a:xfrm>
            <a:off x="3638550" y="2186508"/>
            <a:ext cx="4851636" cy="3023631"/>
            <a:chOff x="3486150" y="2186508"/>
            <a:chExt cx="4851636" cy="3023631"/>
          </a:xfrm>
        </p:grpSpPr>
        <p:sp>
          <p:nvSpPr>
            <p:cNvPr id="704" name="Google Shape;704;p37"/>
            <p:cNvSpPr/>
            <p:nvPr/>
          </p:nvSpPr>
          <p:spPr>
            <a:xfrm>
              <a:off x="3778529" y="3648228"/>
              <a:ext cx="222673" cy="106699"/>
            </a:xfrm>
            <a:custGeom>
              <a:avLst/>
              <a:gdLst/>
              <a:ahLst/>
              <a:cxnLst/>
              <a:rect l="l" t="t" r="r" b="b"/>
              <a:pathLst>
                <a:path w="2811" h="1347" extrusionOk="0">
                  <a:moveTo>
                    <a:pt x="744" y="0"/>
                  </a:moveTo>
                  <a:cubicBezTo>
                    <a:pt x="734" y="0"/>
                    <a:pt x="725" y="0"/>
                    <a:pt x="715" y="1"/>
                  </a:cubicBezTo>
                  <a:cubicBezTo>
                    <a:pt x="1" y="25"/>
                    <a:pt x="1156" y="1346"/>
                    <a:pt x="1156" y="1346"/>
                  </a:cubicBezTo>
                  <a:lnTo>
                    <a:pt x="2810" y="1287"/>
                  </a:lnTo>
                  <a:cubicBezTo>
                    <a:pt x="2810" y="1287"/>
                    <a:pt x="1466" y="0"/>
                    <a:pt x="744" y="0"/>
                  </a:cubicBezTo>
                  <a:close/>
                </a:path>
              </a:pathLst>
            </a:custGeom>
            <a:solidFill>
              <a:srgbClr val="FCA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7"/>
            <p:cNvSpPr/>
            <p:nvPr/>
          </p:nvSpPr>
          <p:spPr>
            <a:xfrm>
              <a:off x="3964366" y="3568064"/>
              <a:ext cx="1797705" cy="1005444"/>
            </a:xfrm>
            <a:custGeom>
              <a:avLst/>
              <a:gdLst/>
              <a:ahLst/>
              <a:cxnLst/>
              <a:rect l="l" t="t" r="r" b="b"/>
              <a:pathLst>
                <a:path w="22694" h="12693" extrusionOk="0">
                  <a:moveTo>
                    <a:pt x="21431" y="1"/>
                  </a:moveTo>
                  <a:cubicBezTo>
                    <a:pt x="21431" y="1"/>
                    <a:pt x="19514" y="453"/>
                    <a:pt x="18502" y="1334"/>
                  </a:cubicBezTo>
                  <a:cubicBezTo>
                    <a:pt x="17490" y="2215"/>
                    <a:pt x="13966" y="5954"/>
                    <a:pt x="12787" y="6371"/>
                  </a:cubicBezTo>
                  <a:cubicBezTo>
                    <a:pt x="12740" y="6388"/>
                    <a:pt x="12678" y="6397"/>
                    <a:pt x="12603" y="6397"/>
                  </a:cubicBezTo>
                  <a:cubicBezTo>
                    <a:pt x="10857" y="6397"/>
                    <a:pt x="2036" y="1823"/>
                    <a:pt x="2036" y="1823"/>
                  </a:cubicBezTo>
                  <a:lnTo>
                    <a:pt x="0" y="5156"/>
                  </a:lnTo>
                  <a:cubicBezTo>
                    <a:pt x="0" y="5156"/>
                    <a:pt x="10251" y="12657"/>
                    <a:pt x="12930" y="12693"/>
                  </a:cubicBezTo>
                  <a:cubicBezTo>
                    <a:pt x="12937" y="12693"/>
                    <a:pt x="12943" y="12693"/>
                    <a:pt x="12950" y="12693"/>
                  </a:cubicBezTo>
                  <a:cubicBezTo>
                    <a:pt x="15643" y="12693"/>
                    <a:pt x="22693" y="7764"/>
                    <a:pt x="22693" y="7764"/>
                  </a:cubicBezTo>
                  <a:lnTo>
                    <a:pt x="2143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7"/>
            <p:cNvSpPr/>
            <p:nvPr/>
          </p:nvSpPr>
          <p:spPr>
            <a:xfrm>
              <a:off x="3486150" y="3704944"/>
              <a:ext cx="608450" cy="221637"/>
            </a:xfrm>
            <a:custGeom>
              <a:avLst/>
              <a:gdLst/>
              <a:ahLst/>
              <a:cxnLst/>
              <a:rect l="l" t="t" r="r" b="b"/>
              <a:pathLst>
                <a:path w="7681" h="2798" extrusionOk="0">
                  <a:moveTo>
                    <a:pt x="814" y="0"/>
                  </a:moveTo>
                  <a:cubicBezTo>
                    <a:pt x="617" y="0"/>
                    <a:pt x="474" y="34"/>
                    <a:pt x="405" y="118"/>
                  </a:cubicBezTo>
                  <a:cubicBezTo>
                    <a:pt x="1" y="618"/>
                    <a:pt x="4168" y="2797"/>
                    <a:pt x="6442" y="2797"/>
                  </a:cubicBezTo>
                  <a:lnTo>
                    <a:pt x="7680" y="785"/>
                  </a:lnTo>
                  <a:cubicBezTo>
                    <a:pt x="7680" y="785"/>
                    <a:pt x="7288" y="80"/>
                    <a:pt x="6395" y="80"/>
                  </a:cubicBezTo>
                  <a:cubicBezTo>
                    <a:pt x="6133" y="80"/>
                    <a:pt x="5828" y="141"/>
                    <a:pt x="5478" y="297"/>
                  </a:cubicBezTo>
                  <a:cubicBezTo>
                    <a:pt x="5160" y="434"/>
                    <a:pt x="4777" y="485"/>
                    <a:pt x="4364" y="485"/>
                  </a:cubicBezTo>
                  <a:cubicBezTo>
                    <a:pt x="3100" y="485"/>
                    <a:pt x="1563" y="0"/>
                    <a:pt x="814" y="0"/>
                  </a:cubicBez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7"/>
            <p:cNvSpPr/>
            <p:nvPr/>
          </p:nvSpPr>
          <p:spPr>
            <a:xfrm>
              <a:off x="7397346" y="4700812"/>
              <a:ext cx="103851" cy="49112"/>
            </a:xfrm>
            <a:custGeom>
              <a:avLst/>
              <a:gdLst/>
              <a:ahLst/>
              <a:cxnLst/>
              <a:rect l="l" t="t" r="r" b="b"/>
              <a:pathLst>
                <a:path w="1311" h="620" extrusionOk="0">
                  <a:moveTo>
                    <a:pt x="1" y="0"/>
                  </a:moveTo>
                  <a:lnTo>
                    <a:pt x="203" y="619"/>
                  </a:lnTo>
                  <a:lnTo>
                    <a:pt x="1311" y="608"/>
                  </a:lnTo>
                  <a:lnTo>
                    <a:pt x="1311" y="346"/>
                  </a:lnTo>
                  <a:lnTo>
                    <a:pt x="1"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7"/>
            <p:cNvSpPr/>
            <p:nvPr/>
          </p:nvSpPr>
          <p:spPr>
            <a:xfrm>
              <a:off x="7432280" y="3569965"/>
              <a:ext cx="905507" cy="1446816"/>
            </a:xfrm>
            <a:custGeom>
              <a:avLst/>
              <a:gdLst/>
              <a:ahLst/>
              <a:cxnLst/>
              <a:rect l="l" t="t" r="r" b="b"/>
              <a:pathLst>
                <a:path w="11431" h="18265" extrusionOk="0">
                  <a:moveTo>
                    <a:pt x="858" y="1"/>
                  </a:moveTo>
                  <a:lnTo>
                    <a:pt x="0" y="6716"/>
                  </a:lnTo>
                  <a:cubicBezTo>
                    <a:pt x="0" y="6716"/>
                    <a:pt x="5192" y="8954"/>
                    <a:pt x="4846" y="9764"/>
                  </a:cubicBezTo>
                  <a:cubicBezTo>
                    <a:pt x="4489" y="10573"/>
                    <a:pt x="739" y="14407"/>
                    <a:pt x="739" y="14407"/>
                  </a:cubicBezTo>
                  <a:lnTo>
                    <a:pt x="1191" y="18265"/>
                  </a:lnTo>
                  <a:cubicBezTo>
                    <a:pt x="7204" y="15217"/>
                    <a:pt x="11430" y="10669"/>
                    <a:pt x="10668" y="8454"/>
                  </a:cubicBezTo>
                  <a:cubicBezTo>
                    <a:pt x="9906" y="6240"/>
                    <a:pt x="4882" y="1846"/>
                    <a:pt x="3715" y="1132"/>
                  </a:cubicBezTo>
                  <a:cubicBezTo>
                    <a:pt x="2572" y="417"/>
                    <a:pt x="858" y="1"/>
                    <a:pt x="8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7"/>
            <p:cNvSpPr/>
            <p:nvPr/>
          </p:nvSpPr>
          <p:spPr>
            <a:xfrm>
              <a:off x="5662954" y="3450195"/>
              <a:ext cx="1837313" cy="1759943"/>
            </a:xfrm>
            <a:custGeom>
              <a:avLst/>
              <a:gdLst/>
              <a:ahLst/>
              <a:cxnLst/>
              <a:rect l="l" t="t" r="r" b="b"/>
              <a:pathLst>
                <a:path w="23194" h="22218" extrusionOk="0">
                  <a:moveTo>
                    <a:pt x="11633" y="1"/>
                  </a:moveTo>
                  <a:lnTo>
                    <a:pt x="11633" y="13"/>
                  </a:lnTo>
                  <a:cubicBezTo>
                    <a:pt x="10561" y="120"/>
                    <a:pt x="3965" y="560"/>
                    <a:pt x="0" y="1489"/>
                  </a:cubicBezTo>
                  <a:cubicBezTo>
                    <a:pt x="0" y="1489"/>
                    <a:pt x="286" y="8537"/>
                    <a:pt x="1179" y="11633"/>
                  </a:cubicBezTo>
                  <a:cubicBezTo>
                    <a:pt x="1179" y="11633"/>
                    <a:pt x="691" y="18586"/>
                    <a:pt x="810" y="21432"/>
                  </a:cubicBezTo>
                  <a:cubicBezTo>
                    <a:pt x="810" y="21432"/>
                    <a:pt x="2608" y="22206"/>
                    <a:pt x="11597" y="22218"/>
                  </a:cubicBezTo>
                  <a:lnTo>
                    <a:pt x="11716" y="22218"/>
                  </a:lnTo>
                  <a:cubicBezTo>
                    <a:pt x="20729" y="22218"/>
                    <a:pt x="22527" y="21456"/>
                    <a:pt x="22527" y="21456"/>
                  </a:cubicBezTo>
                  <a:cubicBezTo>
                    <a:pt x="22646" y="18598"/>
                    <a:pt x="22182" y="11669"/>
                    <a:pt x="22182" y="11669"/>
                  </a:cubicBezTo>
                  <a:cubicBezTo>
                    <a:pt x="23075" y="8573"/>
                    <a:pt x="23194" y="1513"/>
                    <a:pt x="23194" y="1513"/>
                  </a:cubicBezTo>
                  <a:cubicBezTo>
                    <a:pt x="19241" y="572"/>
                    <a:pt x="12823" y="132"/>
                    <a:pt x="11752" y="13"/>
                  </a:cubicBezTo>
                  <a:lnTo>
                    <a:pt x="1175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7"/>
            <p:cNvSpPr/>
            <p:nvPr/>
          </p:nvSpPr>
          <p:spPr>
            <a:xfrm>
              <a:off x="6182600" y="3426651"/>
              <a:ext cx="812112" cy="455510"/>
            </a:xfrm>
            <a:custGeom>
              <a:avLst/>
              <a:gdLst/>
              <a:ahLst/>
              <a:cxnLst/>
              <a:rect l="l" t="t" r="r" b="b"/>
              <a:pathLst>
                <a:path w="10252" h="5990" extrusionOk="0">
                  <a:moveTo>
                    <a:pt x="5085" y="1"/>
                  </a:moveTo>
                  <a:lnTo>
                    <a:pt x="5085" y="25"/>
                  </a:lnTo>
                  <a:cubicBezTo>
                    <a:pt x="4668" y="61"/>
                    <a:pt x="2656" y="763"/>
                    <a:pt x="870" y="953"/>
                  </a:cubicBezTo>
                  <a:lnTo>
                    <a:pt x="727" y="453"/>
                  </a:lnTo>
                  <a:cubicBezTo>
                    <a:pt x="489" y="477"/>
                    <a:pt x="239" y="513"/>
                    <a:pt x="1" y="537"/>
                  </a:cubicBezTo>
                  <a:cubicBezTo>
                    <a:pt x="203" y="2013"/>
                    <a:pt x="1144" y="5966"/>
                    <a:pt x="5132" y="5990"/>
                  </a:cubicBezTo>
                  <a:cubicBezTo>
                    <a:pt x="9073" y="5990"/>
                    <a:pt x="10038" y="2049"/>
                    <a:pt x="10252" y="572"/>
                  </a:cubicBezTo>
                  <a:cubicBezTo>
                    <a:pt x="9978" y="525"/>
                    <a:pt x="9692" y="501"/>
                    <a:pt x="9430" y="465"/>
                  </a:cubicBezTo>
                  <a:lnTo>
                    <a:pt x="9204" y="1013"/>
                  </a:lnTo>
                  <a:cubicBezTo>
                    <a:pt x="7347" y="799"/>
                    <a:pt x="5608" y="61"/>
                    <a:pt x="5180" y="25"/>
                  </a:cubicBezTo>
                  <a:lnTo>
                    <a:pt x="518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7"/>
            <p:cNvSpPr/>
            <p:nvPr/>
          </p:nvSpPr>
          <p:spPr>
            <a:xfrm>
              <a:off x="6182600" y="3434199"/>
              <a:ext cx="812112" cy="423550"/>
            </a:xfrm>
            <a:custGeom>
              <a:avLst/>
              <a:gdLst/>
              <a:ahLst/>
              <a:cxnLst/>
              <a:rect l="l" t="t" r="r" b="b"/>
              <a:pathLst>
                <a:path w="10252" h="5824" extrusionOk="0">
                  <a:moveTo>
                    <a:pt x="5085" y="1"/>
                  </a:moveTo>
                  <a:lnTo>
                    <a:pt x="5085" y="13"/>
                  </a:lnTo>
                  <a:cubicBezTo>
                    <a:pt x="4668" y="61"/>
                    <a:pt x="2656" y="727"/>
                    <a:pt x="870" y="930"/>
                  </a:cubicBezTo>
                  <a:lnTo>
                    <a:pt x="727" y="430"/>
                  </a:lnTo>
                  <a:cubicBezTo>
                    <a:pt x="489" y="465"/>
                    <a:pt x="239" y="501"/>
                    <a:pt x="1" y="525"/>
                  </a:cubicBezTo>
                  <a:cubicBezTo>
                    <a:pt x="203" y="1954"/>
                    <a:pt x="1144" y="5823"/>
                    <a:pt x="5132" y="5823"/>
                  </a:cubicBezTo>
                  <a:cubicBezTo>
                    <a:pt x="5138" y="5823"/>
                    <a:pt x="5144" y="5823"/>
                    <a:pt x="5151" y="5823"/>
                  </a:cubicBezTo>
                  <a:cubicBezTo>
                    <a:pt x="9076" y="5823"/>
                    <a:pt x="10038" y="1999"/>
                    <a:pt x="10252" y="561"/>
                  </a:cubicBezTo>
                  <a:cubicBezTo>
                    <a:pt x="9966" y="525"/>
                    <a:pt x="9692" y="477"/>
                    <a:pt x="9430" y="453"/>
                  </a:cubicBezTo>
                  <a:lnTo>
                    <a:pt x="9204" y="989"/>
                  </a:lnTo>
                  <a:cubicBezTo>
                    <a:pt x="7347" y="775"/>
                    <a:pt x="5608" y="61"/>
                    <a:pt x="5180" y="13"/>
                  </a:cubicBezTo>
                  <a:lnTo>
                    <a:pt x="518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7"/>
            <p:cNvSpPr/>
            <p:nvPr/>
          </p:nvSpPr>
          <p:spPr>
            <a:xfrm>
              <a:off x="6254287" y="3398310"/>
              <a:ext cx="665961" cy="399073"/>
            </a:xfrm>
            <a:custGeom>
              <a:avLst/>
              <a:gdLst/>
              <a:ahLst/>
              <a:cxnLst/>
              <a:rect l="l" t="t" r="r" b="b"/>
              <a:pathLst>
                <a:path w="8407" h="5038" extrusionOk="0">
                  <a:moveTo>
                    <a:pt x="4192" y="1"/>
                  </a:moveTo>
                  <a:lnTo>
                    <a:pt x="4192" y="13"/>
                  </a:lnTo>
                  <a:cubicBezTo>
                    <a:pt x="3775" y="60"/>
                    <a:pt x="1786" y="727"/>
                    <a:pt x="1" y="918"/>
                  </a:cubicBezTo>
                  <a:cubicBezTo>
                    <a:pt x="417" y="2620"/>
                    <a:pt x="1477" y="5037"/>
                    <a:pt x="4180" y="5037"/>
                  </a:cubicBezTo>
                  <a:cubicBezTo>
                    <a:pt x="6966" y="5025"/>
                    <a:pt x="8025" y="2453"/>
                    <a:pt x="8406" y="751"/>
                  </a:cubicBezTo>
                  <a:lnTo>
                    <a:pt x="8406" y="751"/>
                  </a:lnTo>
                  <a:lnTo>
                    <a:pt x="8323" y="977"/>
                  </a:lnTo>
                  <a:cubicBezTo>
                    <a:pt x="6454" y="775"/>
                    <a:pt x="4715" y="60"/>
                    <a:pt x="4287" y="13"/>
                  </a:cubicBezTo>
                  <a:lnTo>
                    <a:pt x="4287" y="1"/>
                  </a:ln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7"/>
            <p:cNvSpPr/>
            <p:nvPr/>
          </p:nvSpPr>
          <p:spPr>
            <a:xfrm>
              <a:off x="6098631" y="4292389"/>
              <a:ext cx="1109248" cy="79292"/>
            </a:xfrm>
            <a:custGeom>
              <a:avLst/>
              <a:gdLst/>
              <a:ahLst/>
              <a:cxnLst/>
              <a:rect l="l" t="t" r="r" b="b"/>
              <a:pathLst>
                <a:path w="14003" h="1001" extrusionOk="0">
                  <a:moveTo>
                    <a:pt x="1" y="1001"/>
                  </a:moveTo>
                  <a:cubicBezTo>
                    <a:pt x="1" y="1001"/>
                    <a:pt x="6585" y="1"/>
                    <a:pt x="14003" y="477"/>
                  </a:cubicBezTo>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7"/>
            <p:cNvSpPr/>
            <p:nvPr/>
          </p:nvSpPr>
          <p:spPr>
            <a:xfrm>
              <a:off x="6378811" y="3792554"/>
              <a:ext cx="527255" cy="301879"/>
            </a:xfrm>
            <a:custGeom>
              <a:avLst/>
              <a:gdLst/>
              <a:ahLst/>
              <a:cxnLst/>
              <a:rect l="l" t="t" r="r" b="b"/>
              <a:pathLst>
                <a:path w="6656" h="3811" extrusionOk="0">
                  <a:moveTo>
                    <a:pt x="0" y="1417"/>
                  </a:moveTo>
                  <a:cubicBezTo>
                    <a:pt x="0" y="1417"/>
                    <a:pt x="3929" y="3084"/>
                    <a:pt x="6656" y="1"/>
                  </a:cubicBezTo>
                  <a:cubicBezTo>
                    <a:pt x="6656" y="1"/>
                    <a:pt x="4858" y="3811"/>
                    <a:pt x="0" y="1417"/>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7"/>
            <p:cNvSpPr/>
            <p:nvPr/>
          </p:nvSpPr>
          <p:spPr>
            <a:xfrm>
              <a:off x="6368434" y="3319097"/>
              <a:ext cx="448040" cy="366992"/>
            </a:xfrm>
            <a:custGeom>
              <a:avLst/>
              <a:gdLst/>
              <a:ahLst/>
              <a:cxnLst/>
              <a:rect l="l" t="t" r="r" b="b"/>
              <a:pathLst>
                <a:path w="5656" h="4633" extrusionOk="0">
                  <a:moveTo>
                    <a:pt x="0" y="1"/>
                  </a:moveTo>
                  <a:cubicBezTo>
                    <a:pt x="48" y="1441"/>
                    <a:pt x="107" y="2584"/>
                    <a:pt x="179" y="2906"/>
                  </a:cubicBezTo>
                  <a:cubicBezTo>
                    <a:pt x="393" y="3942"/>
                    <a:pt x="1429" y="4573"/>
                    <a:pt x="2655" y="4632"/>
                  </a:cubicBezTo>
                  <a:lnTo>
                    <a:pt x="2739" y="4632"/>
                  </a:lnTo>
                  <a:cubicBezTo>
                    <a:pt x="3977" y="4632"/>
                    <a:pt x="5048" y="4073"/>
                    <a:pt x="5310" y="3037"/>
                  </a:cubicBezTo>
                  <a:cubicBezTo>
                    <a:pt x="5406" y="2703"/>
                    <a:pt x="5525" y="1572"/>
                    <a:pt x="5656" y="144"/>
                  </a:cubicBezTo>
                  <a:lnTo>
                    <a:pt x="0" y="1"/>
                  </a:ln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7"/>
            <p:cNvSpPr/>
            <p:nvPr/>
          </p:nvSpPr>
          <p:spPr>
            <a:xfrm>
              <a:off x="6999375" y="2789953"/>
              <a:ext cx="324544" cy="320811"/>
            </a:xfrm>
            <a:custGeom>
              <a:avLst/>
              <a:gdLst/>
              <a:ahLst/>
              <a:cxnLst/>
              <a:rect l="l" t="t" r="r" b="b"/>
              <a:pathLst>
                <a:path w="4097" h="4050" extrusionOk="0">
                  <a:moveTo>
                    <a:pt x="2032" y="0"/>
                  </a:moveTo>
                  <a:cubicBezTo>
                    <a:pt x="964" y="0"/>
                    <a:pt x="59" y="869"/>
                    <a:pt x="24" y="1966"/>
                  </a:cubicBezTo>
                  <a:cubicBezTo>
                    <a:pt x="0" y="3073"/>
                    <a:pt x="882" y="4002"/>
                    <a:pt x="1989" y="4049"/>
                  </a:cubicBezTo>
                  <a:cubicBezTo>
                    <a:pt x="2004" y="4050"/>
                    <a:pt x="2018" y="4050"/>
                    <a:pt x="2033" y="4050"/>
                  </a:cubicBezTo>
                  <a:cubicBezTo>
                    <a:pt x="3132" y="4050"/>
                    <a:pt x="4037" y="3177"/>
                    <a:pt x="4060" y="2085"/>
                  </a:cubicBezTo>
                  <a:cubicBezTo>
                    <a:pt x="4096" y="966"/>
                    <a:pt x="3215" y="37"/>
                    <a:pt x="2096" y="1"/>
                  </a:cubicBezTo>
                  <a:cubicBezTo>
                    <a:pt x="2074" y="1"/>
                    <a:pt x="2053" y="0"/>
                    <a:pt x="2032" y="0"/>
                  </a:cubicBez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7"/>
            <p:cNvSpPr/>
            <p:nvPr/>
          </p:nvSpPr>
          <p:spPr>
            <a:xfrm>
              <a:off x="7057835" y="2929765"/>
              <a:ext cx="133081" cy="96718"/>
            </a:xfrm>
            <a:custGeom>
              <a:avLst/>
              <a:gdLst/>
              <a:ahLst/>
              <a:cxnLst/>
              <a:rect l="l" t="t" r="r" b="b"/>
              <a:pathLst>
                <a:path w="1680" h="1221" extrusionOk="0">
                  <a:moveTo>
                    <a:pt x="1275" y="1"/>
                  </a:moveTo>
                  <a:cubicBezTo>
                    <a:pt x="507" y="1"/>
                    <a:pt x="10" y="792"/>
                    <a:pt x="1" y="796"/>
                  </a:cubicBezTo>
                  <a:lnTo>
                    <a:pt x="1" y="796"/>
                  </a:lnTo>
                  <a:cubicBezTo>
                    <a:pt x="1" y="796"/>
                    <a:pt x="1" y="796"/>
                    <a:pt x="1" y="796"/>
                  </a:cubicBezTo>
                  <a:lnTo>
                    <a:pt x="1" y="796"/>
                  </a:lnTo>
                  <a:cubicBezTo>
                    <a:pt x="1" y="796"/>
                    <a:pt x="1" y="796"/>
                    <a:pt x="1" y="796"/>
                  </a:cubicBezTo>
                  <a:cubicBezTo>
                    <a:pt x="1" y="796"/>
                    <a:pt x="1" y="796"/>
                    <a:pt x="1" y="796"/>
                  </a:cubicBezTo>
                  <a:lnTo>
                    <a:pt x="1" y="796"/>
                  </a:lnTo>
                  <a:cubicBezTo>
                    <a:pt x="425" y="1103"/>
                    <a:pt x="734" y="1220"/>
                    <a:pt x="960" y="1220"/>
                  </a:cubicBezTo>
                  <a:cubicBezTo>
                    <a:pt x="1679" y="1220"/>
                    <a:pt x="1548" y="34"/>
                    <a:pt x="1548" y="34"/>
                  </a:cubicBezTo>
                  <a:cubicBezTo>
                    <a:pt x="1454" y="11"/>
                    <a:pt x="1363" y="1"/>
                    <a:pt x="1275"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7"/>
            <p:cNvSpPr/>
            <p:nvPr/>
          </p:nvSpPr>
          <p:spPr>
            <a:xfrm>
              <a:off x="7057835" y="2920497"/>
              <a:ext cx="167064" cy="73272"/>
            </a:xfrm>
            <a:custGeom>
              <a:avLst/>
              <a:gdLst/>
              <a:ahLst/>
              <a:cxnLst/>
              <a:rect l="l" t="t" r="r" b="b"/>
              <a:pathLst>
                <a:path w="2109" h="925" extrusionOk="0">
                  <a:moveTo>
                    <a:pt x="1233" y="1"/>
                  </a:moveTo>
                  <a:cubicBezTo>
                    <a:pt x="466" y="1"/>
                    <a:pt x="1" y="925"/>
                    <a:pt x="1" y="925"/>
                  </a:cubicBezTo>
                  <a:cubicBezTo>
                    <a:pt x="527" y="364"/>
                    <a:pt x="1034" y="219"/>
                    <a:pt x="1419" y="219"/>
                  </a:cubicBezTo>
                  <a:cubicBezTo>
                    <a:pt x="1835" y="219"/>
                    <a:pt x="2108" y="389"/>
                    <a:pt x="2108" y="389"/>
                  </a:cubicBezTo>
                  <a:cubicBezTo>
                    <a:pt x="1786" y="106"/>
                    <a:pt x="1492" y="1"/>
                    <a:pt x="1233"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7"/>
            <p:cNvSpPr/>
            <p:nvPr/>
          </p:nvSpPr>
          <p:spPr>
            <a:xfrm>
              <a:off x="6367484" y="3319097"/>
              <a:ext cx="448040" cy="111056"/>
            </a:xfrm>
            <a:custGeom>
              <a:avLst/>
              <a:gdLst/>
              <a:ahLst/>
              <a:cxnLst/>
              <a:rect l="l" t="t" r="r" b="b"/>
              <a:pathLst>
                <a:path w="5656" h="1402" extrusionOk="0">
                  <a:moveTo>
                    <a:pt x="0" y="1"/>
                  </a:moveTo>
                  <a:cubicBezTo>
                    <a:pt x="0" y="144"/>
                    <a:pt x="12" y="298"/>
                    <a:pt x="12" y="429"/>
                  </a:cubicBezTo>
                  <a:cubicBezTo>
                    <a:pt x="929" y="1013"/>
                    <a:pt x="2084" y="1370"/>
                    <a:pt x="3417" y="1394"/>
                  </a:cubicBezTo>
                  <a:cubicBezTo>
                    <a:pt x="3529" y="1399"/>
                    <a:pt x="3639" y="1401"/>
                    <a:pt x="3747" y="1401"/>
                  </a:cubicBezTo>
                  <a:cubicBezTo>
                    <a:pt x="4413" y="1401"/>
                    <a:pt x="5018" y="1309"/>
                    <a:pt x="5560" y="1156"/>
                  </a:cubicBezTo>
                  <a:cubicBezTo>
                    <a:pt x="5596" y="846"/>
                    <a:pt x="5620" y="501"/>
                    <a:pt x="5656" y="167"/>
                  </a:cubicBezTo>
                  <a:lnTo>
                    <a:pt x="0" y="1"/>
                  </a:ln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7"/>
            <p:cNvSpPr/>
            <p:nvPr/>
          </p:nvSpPr>
          <p:spPr>
            <a:xfrm>
              <a:off x="5912874" y="2757872"/>
              <a:ext cx="324544" cy="320890"/>
            </a:xfrm>
            <a:custGeom>
              <a:avLst/>
              <a:gdLst/>
              <a:ahLst/>
              <a:cxnLst/>
              <a:rect l="l" t="t" r="r" b="b"/>
              <a:pathLst>
                <a:path w="4097" h="4051" extrusionOk="0">
                  <a:moveTo>
                    <a:pt x="2043" y="0"/>
                  </a:moveTo>
                  <a:cubicBezTo>
                    <a:pt x="964" y="0"/>
                    <a:pt x="71" y="869"/>
                    <a:pt x="36" y="1966"/>
                  </a:cubicBezTo>
                  <a:cubicBezTo>
                    <a:pt x="0" y="3085"/>
                    <a:pt x="882" y="4014"/>
                    <a:pt x="2001" y="4050"/>
                  </a:cubicBezTo>
                  <a:cubicBezTo>
                    <a:pt x="2016" y="4050"/>
                    <a:pt x="2030" y="4050"/>
                    <a:pt x="2045" y="4050"/>
                  </a:cubicBezTo>
                  <a:cubicBezTo>
                    <a:pt x="3133" y="4050"/>
                    <a:pt x="4037" y="3189"/>
                    <a:pt x="4072" y="2085"/>
                  </a:cubicBezTo>
                  <a:cubicBezTo>
                    <a:pt x="4096" y="966"/>
                    <a:pt x="3227" y="49"/>
                    <a:pt x="2108" y="1"/>
                  </a:cubicBezTo>
                  <a:cubicBezTo>
                    <a:pt x="2086" y="1"/>
                    <a:pt x="2064" y="0"/>
                    <a:pt x="2043" y="0"/>
                  </a:cubicBez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7"/>
            <p:cNvSpPr/>
            <p:nvPr/>
          </p:nvSpPr>
          <p:spPr>
            <a:xfrm>
              <a:off x="6040805" y="2898872"/>
              <a:ext cx="135299" cy="98144"/>
            </a:xfrm>
            <a:custGeom>
              <a:avLst/>
              <a:gdLst/>
              <a:ahLst/>
              <a:cxnLst/>
              <a:rect l="l" t="t" r="r" b="b"/>
              <a:pathLst>
                <a:path w="1708" h="1239" extrusionOk="0">
                  <a:moveTo>
                    <a:pt x="417" y="1"/>
                  </a:moveTo>
                  <a:cubicBezTo>
                    <a:pt x="350" y="1"/>
                    <a:pt x="280" y="7"/>
                    <a:pt x="207" y="19"/>
                  </a:cubicBezTo>
                  <a:cubicBezTo>
                    <a:pt x="207" y="19"/>
                    <a:pt x="0" y="1238"/>
                    <a:pt x="762" y="1238"/>
                  </a:cubicBezTo>
                  <a:cubicBezTo>
                    <a:pt x="984" y="1238"/>
                    <a:pt x="1290" y="1134"/>
                    <a:pt x="1707" y="865"/>
                  </a:cubicBezTo>
                  <a:cubicBezTo>
                    <a:pt x="1707" y="865"/>
                    <a:pt x="1240" y="1"/>
                    <a:pt x="417"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7"/>
            <p:cNvSpPr/>
            <p:nvPr/>
          </p:nvSpPr>
          <p:spPr>
            <a:xfrm>
              <a:off x="6012842" y="2890079"/>
              <a:ext cx="163262" cy="79213"/>
            </a:xfrm>
            <a:custGeom>
              <a:avLst/>
              <a:gdLst/>
              <a:ahLst/>
              <a:cxnLst/>
              <a:rect l="l" t="t" r="r" b="b"/>
              <a:pathLst>
                <a:path w="2061" h="1000" extrusionOk="0">
                  <a:moveTo>
                    <a:pt x="841" y="1"/>
                  </a:moveTo>
                  <a:cubicBezTo>
                    <a:pt x="595" y="1"/>
                    <a:pt x="314" y="96"/>
                    <a:pt x="1" y="345"/>
                  </a:cubicBezTo>
                  <a:cubicBezTo>
                    <a:pt x="1" y="345"/>
                    <a:pt x="242" y="212"/>
                    <a:pt x="606" y="212"/>
                  </a:cubicBezTo>
                  <a:cubicBezTo>
                    <a:pt x="997" y="212"/>
                    <a:pt x="1530" y="365"/>
                    <a:pt x="2060" y="999"/>
                  </a:cubicBezTo>
                  <a:cubicBezTo>
                    <a:pt x="2060" y="981"/>
                    <a:pt x="1631" y="1"/>
                    <a:pt x="841" y="1"/>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7"/>
            <p:cNvSpPr/>
            <p:nvPr/>
          </p:nvSpPr>
          <p:spPr>
            <a:xfrm>
              <a:off x="6113761" y="2224768"/>
              <a:ext cx="1014903" cy="1156978"/>
            </a:xfrm>
            <a:custGeom>
              <a:avLst/>
              <a:gdLst/>
              <a:ahLst/>
              <a:cxnLst/>
              <a:rect l="l" t="t" r="r" b="b"/>
              <a:pathLst>
                <a:path w="12812" h="14606" extrusionOk="0">
                  <a:moveTo>
                    <a:pt x="6353" y="0"/>
                  </a:moveTo>
                  <a:cubicBezTo>
                    <a:pt x="812" y="0"/>
                    <a:pt x="189" y="4695"/>
                    <a:pt x="96" y="8113"/>
                  </a:cubicBezTo>
                  <a:cubicBezTo>
                    <a:pt x="0" y="11601"/>
                    <a:pt x="2203" y="14482"/>
                    <a:pt x="6227" y="14601"/>
                  </a:cubicBezTo>
                  <a:cubicBezTo>
                    <a:pt x="6310" y="14604"/>
                    <a:pt x="6392" y="14605"/>
                    <a:pt x="6473" y="14605"/>
                  </a:cubicBezTo>
                  <a:cubicBezTo>
                    <a:pt x="10292" y="14605"/>
                    <a:pt x="12611" y="11886"/>
                    <a:pt x="12716" y="8470"/>
                  </a:cubicBezTo>
                  <a:cubicBezTo>
                    <a:pt x="12812" y="4993"/>
                    <a:pt x="12443" y="183"/>
                    <a:pt x="6644" y="4"/>
                  </a:cubicBezTo>
                  <a:cubicBezTo>
                    <a:pt x="6546" y="2"/>
                    <a:pt x="6448" y="0"/>
                    <a:pt x="6353" y="0"/>
                  </a:cubicBez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7"/>
            <p:cNvSpPr/>
            <p:nvPr/>
          </p:nvSpPr>
          <p:spPr>
            <a:xfrm>
              <a:off x="6381584" y="2901248"/>
              <a:ext cx="42538" cy="51092"/>
            </a:xfrm>
            <a:custGeom>
              <a:avLst/>
              <a:gdLst/>
              <a:ahLst/>
              <a:cxnLst/>
              <a:rect l="l" t="t" r="r" b="b"/>
              <a:pathLst>
                <a:path w="537" h="645" extrusionOk="0">
                  <a:moveTo>
                    <a:pt x="270" y="1"/>
                  </a:moveTo>
                  <a:cubicBezTo>
                    <a:pt x="134" y="1"/>
                    <a:pt x="13" y="139"/>
                    <a:pt x="13" y="311"/>
                  </a:cubicBezTo>
                  <a:cubicBezTo>
                    <a:pt x="1" y="501"/>
                    <a:pt x="120" y="644"/>
                    <a:pt x="263" y="644"/>
                  </a:cubicBezTo>
                  <a:cubicBezTo>
                    <a:pt x="268" y="645"/>
                    <a:pt x="274" y="645"/>
                    <a:pt x="279" y="645"/>
                  </a:cubicBezTo>
                  <a:cubicBezTo>
                    <a:pt x="416" y="645"/>
                    <a:pt x="537" y="506"/>
                    <a:pt x="537" y="335"/>
                  </a:cubicBezTo>
                  <a:cubicBezTo>
                    <a:pt x="537" y="156"/>
                    <a:pt x="429" y="1"/>
                    <a:pt x="287" y="1"/>
                  </a:cubicBezTo>
                  <a:cubicBezTo>
                    <a:pt x="281" y="1"/>
                    <a:pt x="275" y="1"/>
                    <a:pt x="2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7"/>
            <p:cNvSpPr/>
            <p:nvPr/>
          </p:nvSpPr>
          <p:spPr>
            <a:xfrm>
              <a:off x="6349581" y="2817757"/>
              <a:ext cx="88721" cy="30814"/>
            </a:xfrm>
            <a:custGeom>
              <a:avLst/>
              <a:gdLst/>
              <a:ahLst/>
              <a:cxnLst/>
              <a:rect l="l" t="t" r="r" b="b"/>
              <a:pathLst>
                <a:path w="1120" h="389" extrusionOk="0">
                  <a:moveTo>
                    <a:pt x="710" y="1"/>
                  </a:moveTo>
                  <a:cubicBezTo>
                    <a:pt x="520" y="1"/>
                    <a:pt x="275" y="88"/>
                    <a:pt x="0" y="388"/>
                  </a:cubicBezTo>
                  <a:cubicBezTo>
                    <a:pt x="0" y="388"/>
                    <a:pt x="320" y="76"/>
                    <a:pt x="744" y="76"/>
                  </a:cubicBezTo>
                  <a:cubicBezTo>
                    <a:pt x="863" y="76"/>
                    <a:pt x="989" y="100"/>
                    <a:pt x="1119" y="162"/>
                  </a:cubicBezTo>
                  <a:cubicBezTo>
                    <a:pt x="1119" y="155"/>
                    <a:pt x="964" y="1"/>
                    <a:pt x="710" y="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7"/>
            <p:cNvSpPr/>
            <p:nvPr/>
          </p:nvSpPr>
          <p:spPr>
            <a:xfrm>
              <a:off x="6269417" y="2687848"/>
              <a:ext cx="211266" cy="125948"/>
            </a:xfrm>
            <a:custGeom>
              <a:avLst/>
              <a:gdLst/>
              <a:ahLst/>
              <a:cxnLst/>
              <a:rect l="l" t="t" r="r" b="b"/>
              <a:pathLst>
                <a:path w="2667" h="1590" extrusionOk="0">
                  <a:moveTo>
                    <a:pt x="1429" y="0"/>
                  </a:moveTo>
                  <a:cubicBezTo>
                    <a:pt x="1305" y="0"/>
                    <a:pt x="1177" y="17"/>
                    <a:pt x="1048" y="52"/>
                  </a:cubicBezTo>
                  <a:cubicBezTo>
                    <a:pt x="405" y="243"/>
                    <a:pt x="0" y="826"/>
                    <a:pt x="167" y="1374"/>
                  </a:cubicBezTo>
                  <a:cubicBezTo>
                    <a:pt x="212" y="1531"/>
                    <a:pt x="278" y="1590"/>
                    <a:pt x="365" y="1590"/>
                  </a:cubicBezTo>
                  <a:cubicBezTo>
                    <a:pt x="574" y="1590"/>
                    <a:pt x="903" y="1250"/>
                    <a:pt x="1357" y="1124"/>
                  </a:cubicBezTo>
                  <a:cubicBezTo>
                    <a:pt x="2012" y="945"/>
                    <a:pt x="2667" y="1255"/>
                    <a:pt x="2500" y="707"/>
                  </a:cubicBezTo>
                  <a:cubicBezTo>
                    <a:pt x="2367" y="277"/>
                    <a:pt x="1933" y="0"/>
                    <a:pt x="14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7"/>
            <p:cNvSpPr/>
            <p:nvPr/>
          </p:nvSpPr>
          <p:spPr>
            <a:xfrm>
              <a:off x="6307123" y="2797558"/>
              <a:ext cx="28359" cy="16080"/>
            </a:xfrm>
            <a:custGeom>
              <a:avLst/>
              <a:gdLst/>
              <a:ahLst/>
              <a:cxnLst/>
              <a:rect l="l" t="t" r="r" b="b"/>
              <a:pathLst>
                <a:path w="358" h="203" extrusionOk="0">
                  <a:moveTo>
                    <a:pt x="357" y="1"/>
                  </a:moveTo>
                  <a:lnTo>
                    <a:pt x="357" y="1"/>
                  </a:lnTo>
                  <a:cubicBezTo>
                    <a:pt x="226" y="60"/>
                    <a:pt x="107" y="143"/>
                    <a:pt x="0" y="203"/>
                  </a:cubicBezTo>
                  <a:cubicBezTo>
                    <a:pt x="107" y="155"/>
                    <a:pt x="226" y="84"/>
                    <a:pt x="357" y="1"/>
                  </a:cubicBezTo>
                  <a:close/>
                </a:path>
              </a:pathLst>
            </a:custGeom>
            <a:solidFill>
              <a:srgbClr val="FFC8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7"/>
            <p:cNvSpPr/>
            <p:nvPr/>
          </p:nvSpPr>
          <p:spPr>
            <a:xfrm>
              <a:off x="6746602" y="2912655"/>
              <a:ext cx="40637" cy="49112"/>
            </a:xfrm>
            <a:custGeom>
              <a:avLst/>
              <a:gdLst/>
              <a:ahLst/>
              <a:cxnLst/>
              <a:rect l="l" t="t" r="r" b="b"/>
              <a:pathLst>
                <a:path w="513" h="620" extrusionOk="0">
                  <a:moveTo>
                    <a:pt x="274" y="0"/>
                  </a:moveTo>
                  <a:cubicBezTo>
                    <a:pt x="120" y="12"/>
                    <a:pt x="1" y="143"/>
                    <a:pt x="1" y="310"/>
                  </a:cubicBezTo>
                  <a:cubicBezTo>
                    <a:pt x="1" y="488"/>
                    <a:pt x="108" y="619"/>
                    <a:pt x="239" y="619"/>
                  </a:cubicBezTo>
                  <a:cubicBezTo>
                    <a:pt x="382" y="619"/>
                    <a:pt x="489" y="488"/>
                    <a:pt x="513" y="310"/>
                  </a:cubicBezTo>
                  <a:cubicBezTo>
                    <a:pt x="513" y="131"/>
                    <a:pt x="405" y="0"/>
                    <a:pt x="2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7"/>
            <p:cNvSpPr/>
            <p:nvPr/>
          </p:nvSpPr>
          <p:spPr>
            <a:xfrm>
              <a:off x="6746602" y="2846036"/>
              <a:ext cx="84047" cy="38339"/>
            </a:xfrm>
            <a:custGeom>
              <a:avLst/>
              <a:gdLst/>
              <a:ahLst/>
              <a:cxnLst/>
              <a:rect l="l" t="t" r="r" b="b"/>
              <a:pathLst>
                <a:path w="1061" h="484" extrusionOk="0">
                  <a:moveTo>
                    <a:pt x="347" y="0"/>
                  </a:moveTo>
                  <a:cubicBezTo>
                    <a:pt x="246" y="0"/>
                    <a:pt x="131" y="13"/>
                    <a:pt x="1" y="43"/>
                  </a:cubicBezTo>
                  <a:cubicBezTo>
                    <a:pt x="1" y="43"/>
                    <a:pt x="71" y="30"/>
                    <a:pt x="179" y="30"/>
                  </a:cubicBezTo>
                  <a:cubicBezTo>
                    <a:pt x="413" y="30"/>
                    <a:pt x="823" y="92"/>
                    <a:pt x="1060" y="484"/>
                  </a:cubicBezTo>
                  <a:cubicBezTo>
                    <a:pt x="1060" y="484"/>
                    <a:pt x="964" y="0"/>
                    <a:pt x="347"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7"/>
            <p:cNvSpPr/>
            <p:nvPr/>
          </p:nvSpPr>
          <p:spPr>
            <a:xfrm>
              <a:off x="6706995" y="2716681"/>
              <a:ext cx="209444" cy="129908"/>
            </a:xfrm>
            <a:custGeom>
              <a:avLst/>
              <a:gdLst/>
              <a:ahLst/>
              <a:cxnLst/>
              <a:rect l="l" t="t" r="r" b="b"/>
              <a:pathLst>
                <a:path w="2644" h="1640" extrusionOk="0">
                  <a:moveTo>
                    <a:pt x="1218" y="1"/>
                  </a:moveTo>
                  <a:cubicBezTo>
                    <a:pt x="738" y="1"/>
                    <a:pt x="317" y="251"/>
                    <a:pt x="179" y="664"/>
                  </a:cubicBezTo>
                  <a:cubicBezTo>
                    <a:pt x="1" y="1200"/>
                    <a:pt x="655" y="926"/>
                    <a:pt x="1286" y="1129"/>
                  </a:cubicBezTo>
                  <a:cubicBezTo>
                    <a:pt x="1744" y="1281"/>
                    <a:pt x="2057" y="1639"/>
                    <a:pt x="2264" y="1639"/>
                  </a:cubicBezTo>
                  <a:cubicBezTo>
                    <a:pt x="2347" y="1639"/>
                    <a:pt x="2414" y="1581"/>
                    <a:pt x="2465" y="1426"/>
                  </a:cubicBezTo>
                  <a:cubicBezTo>
                    <a:pt x="2644" y="891"/>
                    <a:pt x="2275" y="283"/>
                    <a:pt x="1655" y="69"/>
                  </a:cubicBezTo>
                  <a:cubicBezTo>
                    <a:pt x="1508" y="23"/>
                    <a:pt x="1361" y="1"/>
                    <a:pt x="12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7"/>
            <p:cNvSpPr/>
            <p:nvPr/>
          </p:nvSpPr>
          <p:spPr>
            <a:xfrm>
              <a:off x="6949391" y="2969054"/>
              <a:ext cx="100999" cy="78658"/>
            </a:xfrm>
            <a:custGeom>
              <a:avLst/>
              <a:gdLst/>
              <a:ahLst/>
              <a:cxnLst/>
              <a:rect l="l" t="t" r="r" b="b"/>
              <a:pathLst>
                <a:path w="1275" h="993" extrusionOk="0">
                  <a:moveTo>
                    <a:pt x="607" y="1"/>
                  </a:moveTo>
                  <a:cubicBezTo>
                    <a:pt x="295" y="1"/>
                    <a:pt x="36" y="218"/>
                    <a:pt x="24" y="479"/>
                  </a:cubicBezTo>
                  <a:cubicBezTo>
                    <a:pt x="0" y="753"/>
                    <a:pt x="286" y="979"/>
                    <a:pt x="631" y="991"/>
                  </a:cubicBezTo>
                  <a:cubicBezTo>
                    <a:pt x="648" y="992"/>
                    <a:pt x="665" y="992"/>
                    <a:pt x="681" y="992"/>
                  </a:cubicBezTo>
                  <a:cubicBezTo>
                    <a:pt x="1003" y="992"/>
                    <a:pt x="1252" y="775"/>
                    <a:pt x="1274" y="514"/>
                  </a:cubicBezTo>
                  <a:cubicBezTo>
                    <a:pt x="1274" y="252"/>
                    <a:pt x="1001" y="14"/>
                    <a:pt x="655" y="2"/>
                  </a:cubicBezTo>
                  <a:cubicBezTo>
                    <a:pt x="639" y="1"/>
                    <a:pt x="623" y="1"/>
                    <a:pt x="607"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7"/>
            <p:cNvSpPr/>
            <p:nvPr/>
          </p:nvSpPr>
          <p:spPr>
            <a:xfrm>
              <a:off x="6218482" y="2962559"/>
              <a:ext cx="101870" cy="79371"/>
            </a:xfrm>
            <a:custGeom>
              <a:avLst/>
              <a:gdLst/>
              <a:ahLst/>
              <a:cxnLst/>
              <a:rect l="l" t="t" r="r" b="b"/>
              <a:pathLst>
                <a:path w="1286" h="1002" extrusionOk="0">
                  <a:moveTo>
                    <a:pt x="630" y="1"/>
                  </a:moveTo>
                  <a:cubicBezTo>
                    <a:pt x="307" y="1"/>
                    <a:pt x="35" y="222"/>
                    <a:pt x="24" y="477"/>
                  </a:cubicBezTo>
                  <a:cubicBezTo>
                    <a:pt x="0" y="763"/>
                    <a:pt x="286" y="989"/>
                    <a:pt x="631" y="1001"/>
                  </a:cubicBezTo>
                  <a:cubicBezTo>
                    <a:pt x="641" y="1002"/>
                    <a:pt x="650" y="1002"/>
                    <a:pt x="660" y="1002"/>
                  </a:cubicBezTo>
                  <a:cubicBezTo>
                    <a:pt x="992" y="1002"/>
                    <a:pt x="1251" y="803"/>
                    <a:pt x="1274" y="525"/>
                  </a:cubicBezTo>
                  <a:cubicBezTo>
                    <a:pt x="1286" y="239"/>
                    <a:pt x="1000" y="25"/>
                    <a:pt x="655" y="1"/>
                  </a:cubicBezTo>
                  <a:cubicBezTo>
                    <a:pt x="646" y="1"/>
                    <a:pt x="638" y="1"/>
                    <a:pt x="630"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7"/>
            <p:cNvSpPr/>
            <p:nvPr/>
          </p:nvSpPr>
          <p:spPr>
            <a:xfrm>
              <a:off x="7161605" y="4728141"/>
              <a:ext cx="286758" cy="362239"/>
            </a:xfrm>
            <a:custGeom>
              <a:avLst/>
              <a:gdLst/>
              <a:ahLst/>
              <a:cxnLst/>
              <a:rect l="l" t="t" r="r" b="b"/>
              <a:pathLst>
                <a:path w="3620" h="4573" extrusionOk="0">
                  <a:moveTo>
                    <a:pt x="3501" y="191"/>
                  </a:moveTo>
                  <a:cubicBezTo>
                    <a:pt x="2441" y="120"/>
                    <a:pt x="477" y="1"/>
                    <a:pt x="286" y="274"/>
                  </a:cubicBezTo>
                  <a:cubicBezTo>
                    <a:pt x="24" y="667"/>
                    <a:pt x="3060" y="977"/>
                    <a:pt x="3060" y="977"/>
                  </a:cubicBezTo>
                  <a:cubicBezTo>
                    <a:pt x="3060" y="977"/>
                    <a:pt x="0" y="1060"/>
                    <a:pt x="0" y="1656"/>
                  </a:cubicBezTo>
                  <a:cubicBezTo>
                    <a:pt x="0" y="2251"/>
                    <a:pt x="3013" y="2120"/>
                    <a:pt x="3013" y="2120"/>
                  </a:cubicBezTo>
                  <a:cubicBezTo>
                    <a:pt x="3013" y="2120"/>
                    <a:pt x="584" y="2489"/>
                    <a:pt x="584" y="3132"/>
                  </a:cubicBezTo>
                  <a:cubicBezTo>
                    <a:pt x="584" y="3763"/>
                    <a:pt x="3334" y="2846"/>
                    <a:pt x="3334" y="2846"/>
                  </a:cubicBezTo>
                  <a:cubicBezTo>
                    <a:pt x="3334" y="2846"/>
                    <a:pt x="1643" y="3906"/>
                    <a:pt x="1643" y="4323"/>
                  </a:cubicBezTo>
                  <a:cubicBezTo>
                    <a:pt x="1643" y="4573"/>
                    <a:pt x="2774" y="4275"/>
                    <a:pt x="3620" y="4013"/>
                  </a:cubicBezTo>
                  <a:cubicBezTo>
                    <a:pt x="3608" y="2834"/>
                    <a:pt x="3560" y="1465"/>
                    <a:pt x="3501" y="191"/>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7"/>
            <p:cNvSpPr/>
            <p:nvPr/>
          </p:nvSpPr>
          <p:spPr>
            <a:xfrm>
              <a:off x="7161605" y="4719982"/>
              <a:ext cx="363201" cy="343703"/>
            </a:xfrm>
            <a:custGeom>
              <a:avLst/>
              <a:gdLst/>
              <a:ahLst/>
              <a:cxnLst/>
              <a:rect l="l" t="t" r="r" b="b"/>
              <a:pathLst>
                <a:path w="4585" h="4339" extrusionOk="0">
                  <a:moveTo>
                    <a:pt x="1770" y="1"/>
                  </a:moveTo>
                  <a:cubicBezTo>
                    <a:pt x="1035" y="1"/>
                    <a:pt x="391" y="46"/>
                    <a:pt x="286" y="199"/>
                  </a:cubicBezTo>
                  <a:cubicBezTo>
                    <a:pt x="12" y="592"/>
                    <a:pt x="3048" y="901"/>
                    <a:pt x="3048" y="901"/>
                  </a:cubicBezTo>
                  <a:cubicBezTo>
                    <a:pt x="3048" y="901"/>
                    <a:pt x="0" y="997"/>
                    <a:pt x="0" y="1592"/>
                  </a:cubicBezTo>
                  <a:cubicBezTo>
                    <a:pt x="0" y="1994"/>
                    <a:pt x="1376" y="2059"/>
                    <a:pt x="2268" y="2059"/>
                  </a:cubicBezTo>
                  <a:cubicBezTo>
                    <a:pt x="2696" y="2059"/>
                    <a:pt x="3012" y="2044"/>
                    <a:pt x="3013" y="2044"/>
                  </a:cubicBezTo>
                  <a:lnTo>
                    <a:pt x="3013" y="2044"/>
                  </a:lnTo>
                  <a:cubicBezTo>
                    <a:pt x="3012" y="2044"/>
                    <a:pt x="584" y="2425"/>
                    <a:pt x="584" y="3056"/>
                  </a:cubicBezTo>
                  <a:cubicBezTo>
                    <a:pt x="584" y="3218"/>
                    <a:pt x="764" y="3278"/>
                    <a:pt x="1032" y="3278"/>
                  </a:cubicBezTo>
                  <a:cubicBezTo>
                    <a:pt x="1812" y="3278"/>
                    <a:pt x="3334" y="2771"/>
                    <a:pt x="3334" y="2771"/>
                  </a:cubicBezTo>
                  <a:lnTo>
                    <a:pt x="3334" y="2771"/>
                  </a:lnTo>
                  <a:cubicBezTo>
                    <a:pt x="3334" y="2771"/>
                    <a:pt x="1643" y="3830"/>
                    <a:pt x="1643" y="4247"/>
                  </a:cubicBezTo>
                  <a:cubicBezTo>
                    <a:pt x="1643" y="4311"/>
                    <a:pt x="1713" y="4338"/>
                    <a:pt x="1832" y="4338"/>
                  </a:cubicBezTo>
                  <a:cubicBezTo>
                    <a:pt x="2480" y="4338"/>
                    <a:pt x="4584" y="3521"/>
                    <a:pt x="4584" y="3521"/>
                  </a:cubicBezTo>
                  <a:lnTo>
                    <a:pt x="4179" y="104"/>
                  </a:lnTo>
                  <a:cubicBezTo>
                    <a:pt x="4179" y="104"/>
                    <a:pt x="2872" y="1"/>
                    <a:pt x="1770" y="1"/>
                  </a:cubicBezTo>
                  <a:close/>
                </a:path>
              </a:pathLst>
            </a:custGeom>
            <a:solidFill>
              <a:srgbClr val="FFB8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7"/>
            <p:cNvSpPr/>
            <p:nvPr/>
          </p:nvSpPr>
          <p:spPr>
            <a:xfrm>
              <a:off x="7818924" y="4305618"/>
              <a:ext cx="115179" cy="26457"/>
            </a:xfrm>
            <a:custGeom>
              <a:avLst/>
              <a:gdLst/>
              <a:ahLst/>
              <a:cxnLst/>
              <a:rect l="l" t="t" r="r" b="b"/>
              <a:pathLst>
                <a:path w="1454" h="334" extrusionOk="0">
                  <a:moveTo>
                    <a:pt x="1" y="334"/>
                  </a:moveTo>
                  <a:cubicBezTo>
                    <a:pt x="1" y="334"/>
                    <a:pt x="513" y="1"/>
                    <a:pt x="1454" y="60"/>
                  </a:cubicBezTo>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7"/>
            <p:cNvSpPr/>
            <p:nvPr/>
          </p:nvSpPr>
          <p:spPr>
            <a:xfrm>
              <a:off x="6156220" y="3434194"/>
              <a:ext cx="345219" cy="523515"/>
            </a:xfrm>
            <a:custGeom>
              <a:avLst/>
              <a:gdLst/>
              <a:ahLst/>
              <a:cxnLst/>
              <a:rect l="l" t="t" r="r" b="b"/>
              <a:pathLst>
                <a:path w="4358" h="6609" extrusionOk="0">
                  <a:moveTo>
                    <a:pt x="2727" y="0"/>
                  </a:moveTo>
                  <a:lnTo>
                    <a:pt x="1012" y="357"/>
                  </a:lnTo>
                  <a:cubicBezTo>
                    <a:pt x="0" y="3727"/>
                    <a:pt x="1620" y="6608"/>
                    <a:pt x="1620" y="6608"/>
                  </a:cubicBezTo>
                  <a:lnTo>
                    <a:pt x="4358" y="4441"/>
                  </a:lnTo>
                  <a:cubicBezTo>
                    <a:pt x="2060" y="3953"/>
                    <a:pt x="1310" y="572"/>
                    <a:pt x="1310" y="572"/>
                  </a:cubicBezTo>
                  <a:lnTo>
                    <a:pt x="2739" y="226"/>
                  </a:lnTo>
                  <a:lnTo>
                    <a:pt x="272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7"/>
            <p:cNvSpPr/>
            <p:nvPr/>
          </p:nvSpPr>
          <p:spPr>
            <a:xfrm>
              <a:off x="6309895" y="3785980"/>
              <a:ext cx="191542" cy="221716"/>
            </a:xfrm>
            <a:custGeom>
              <a:avLst/>
              <a:gdLst/>
              <a:ahLst/>
              <a:cxnLst/>
              <a:rect l="l" t="t" r="r" b="b"/>
              <a:pathLst>
                <a:path w="2418" h="2799" extrusionOk="0">
                  <a:moveTo>
                    <a:pt x="1" y="1929"/>
                  </a:moveTo>
                  <a:lnTo>
                    <a:pt x="715" y="2798"/>
                  </a:lnTo>
                  <a:lnTo>
                    <a:pt x="2418" y="0"/>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7"/>
            <p:cNvSpPr/>
            <p:nvPr/>
          </p:nvSpPr>
          <p:spPr>
            <a:xfrm>
              <a:off x="6674914" y="3436966"/>
              <a:ext cx="361300" cy="515990"/>
            </a:xfrm>
            <a:custGeom>
              <a:avLst/>
              <a:gdLst/>
              <a:ahLst/>
              <a:cxnLst/>
              <a:rect l="l" t="t" r="r" b="b"/>
              <a:pathLst>
                <a:path w="4561" h="6514" extrusionOk="0">
                  <a:moveTo>
                    <a:pt x="1668" y="1"/>
                  </a:moveTo>
                  <a:lnTo>
                    <a:pt x="1644" y="239"/>
                  </a:lnTo>
                  <a:lnTo>
                    <a:pt x="3013" y="525"/>
                  </a:lnTo>
                  <a:cubicBezTo>
                    <a:pt x="3013" y="525"/>
                    <a:pt x="2263" y="3739"/>
                    <a:pt x="1" y="4371"/>
                  </a:cubicBezTo>
                  <a:lnTo>
                    <a:pt x="3144" y="6514"/>
                  </a:lnTo>
                  <a:cubicBezTo>
                    <a:pt x="3144" y="6514"/>
                    <a:pt x="4561" y="3525"/>
                    <a:pt x="3323" y="239"/>
                  </a:cubicBezTo>
                  <a:lnTo>
                    <a:pt x="166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7"/>
            <p:cNvSpPr/>
            <p:nvPr/>
          </p:nvSpPr>
          <p:spPr>
            <a:xfrm>
              <a:off x="6572094" y="3070130"/>
              <a:ext cx="139735" cy="120324"/>
            </a:xfrm>
            <a:custGeom>
              <a:avLst/>
              <a:gdLst/>
              <a:ahLst/>
              <a:cxnLst/>
              <a:rect l="l" t="t" r="r" b="b"/>
              <a:pathLst>
                <a:path w="1764" h="1519" extrusionOk="0">
                  <a:moveTo>
                    <a:pt x="1" y="0"/>
                  </a:moveTo>
                  <a:lnTo>
                    <a:pt x="1" y="0"/>
                  </a:lnTo>
                  <a:cubicBezTo>
                    <a:pt x="87" y="1151"/>
                    <a:pt x="340" y="1518"/>
                    <a:pt x="628" y="1518"/>
                  </a:cubicBezTo>
                  <a:cubicBezTo>
                    <a:pt x="1137" y="1518"/>
                    <a:pt x="1756" y="376"/>
                    <a:pt x="1763" y="369"/>
                  </a:cubicBezTo>
                  <a:lnTo>
                    <a:pt x="1763" y="369"/>
                  </a:lnTo>
                  <a:lnTo>
                    <a:pt x="1763" y="370"/>
                  </a:lnTo>
                  <a:cubicBezTo>
                    <a:pt x="1763" y="369"/>
                    <a:pt x="1763" y="369"/>
                    <a:pt x="1763" y="369"/>
                  </a:cubicBezTo>
                  <a:cubicBezTo>
                    <a:pt x="1763" y="369"/>
                    <a:pt x="1763" y="369"/>
                    <a:pt x="1763" y="369"/>
                  </a:cubicBezTo>
                  <a:lnTo>
                    <a:pt x="1763" y="369"/>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7"/>
            <p:cNvSpPr/>
            <p:nvPr/>
          </p:nvSpPr>
          <p:spPr>
            <a:xfrm>
              <a:off x="6674914" y="3783128"/>
              <a:ext cx="222673" cy="224567"/>
            </a:xfrm>
            <a:custGeom>
              <a:avLst/>
              <a:gdLst/>
              <a:ahLst/>
              <a:cxnLst/>
              <a:rect l="l" t="t" r="r" b="b"/>
              <a:pathLst>
                <a:path w="2811" h="2835" extrusionOk="0">
                  <a:moveTo>
                    <a:pt x="2811" y="1929"/>
                  </a:moveTo>
                  <a:lnTo>
                    <a:pt x="2156" y="2834"/>
                  </a:lnTo>
                  <a:lnTo>
                    <a:pt x="1" y="1"/>
                  </a:ln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7"/>
            <p:cNvSpPr/>
            <p:nvPr/>
          </p:nvSpPr>
          <p:spPr>
            <a:xfrm>
              <a:off x="6504207" y="2952657"/>
              <a:ext cx="118902" cy="102580"/>
            </a:xfrm>
            <a:custGeom>
              <a:avLst/>
              <a:gdLst/>
              <a:ahLst/>
              <a:cxnLst/>
              <a:rect l="l" t="t" r="r" b="b"/>
              <a:pathLst>
                <a:path w="1501" h="1295" extrusionOk="0">
                  <a:moveTo>
                    <a:pt x="533" y="0"/>
                  </a:moveTo>
                  <a:cubicBezTo>
                    <a:pt x="435" y="0"/>
                    <a:pt x="334" y="11"/>
                    <a:pt x="239" y="43"/>
                  </a:cubicBezTo>
                  <a:cubicBezTo>
                    <a:pt x="167" y="67"/>
                    <a:pt x="72" y="114"/>
                    <a:pt x="24" y="198"/>
                  </a:cubicBezTo>
                  <a:cubicBezTo>
                    <a:pt x="1" y="281"/>
                    <a:pt x="1" y="376"/>
                    <a:pt x="24" y="459"/>
                  </a:cubicBezTo>
                  <a:cubicBezTo>
                    <a:pt x="84" y="602"/>
                    <a:pt x="191" y="710"/>
                    <a:pt x="298" y="817"/>
                  </a:cubicBezTo>
                  <a:cubicBezTo>
                    <a:pt x="405" y="924"/>
                    <a:pt x="525" y="1007"/>
                    <a:pt x="656" y="1067"/>
                  </a:cubicBezTo>
                  <a:cubicBezTo>
                    <a:pt x="890" y="1212"/>
                    <a:pt x="1155" y="1294"/>
                    <a:pt x="1423" y="1294"/>
                  </a:cubicBezTo>
                  <a:cubicBezTo>
                    <a:pt x="1441" y="1294"/>
                    <a:pt x="1459" y="1294"/>
                    <a:pt x="1477" y="1293"/>
                  </a:cubicBezTo>
                  <a:cubicBezTo>
                    <a:pt x="1191" y="1245"/>
                    <a:pt x="953" y="1126"/>
                    <a:pt x="715" y="983"/>
                  </a:cubicBezTo>
                  <a:cubicBezTo>
                    <a:pt x="596" y="900"/>
                    <a:pt x="477" y="817"/>
                    <a:pt x="382" y="721"/>
                  </a:cubicBezTo>
                  <a:cubicBezTo>
                    <a:pt x="298" y="638"/>
                    <a:pt x="203" y="519"/>
                    <a:pt x="167" y="412"/>
                  </a:cubicBezTo>
                  <a:cubicBezTo>
                    <a:pt x="144" y="352"/>
                    <a:pt x="144" y="305"/>
                    <a:pt x="167" y="269"/>
                  </a:cubicBezTo>
                  <a:cubicBezTo>
                    <a:pt x="179" y="233"/>
                    <a:pt x="227" y="186"/>
                    <a:pt x="286" y="174"/>
                  </a:cubicBezTo>
                  <a:cubicBezTo>
                    <a:pt x="382" y="126"/>
                    <a:pt x="536" y="114"/>
                    <a:pt x="667" y="114"/>
                  </a:cubicBezTo>
                  <a:cubicBezTo>
                    <a:pt x="941" y="126"/>
                    <a:pt x="1215" y="162"/>
                    <a:pt x="1501" y="186"/>
                  </a:cubicBezTo>
                  <a:cubicBezTo>
                    <a:pt x="1239" y="102"/>
                    <a:pt x="953" y="31"/>
                    <a:pt x="679" y="7"/>
                  </a:cubicBezTo>
                  <a:cubicBezTo>
                    <a:pt x="632" y="3"/>
                    <a:pt x="583" y="0"/>
                    <a:pt x="533"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7"/>
            <p:cNvSpPr/>
            <p:nvPr/>
          </p:nvSpPr>
          <p:spPr>
            <a:xfrm>
              <a:off x="6107186" y="2569345"/>
              <a:ext cx="125477" cy="286749"/>
            </a:xfrm>
            <a:custGeom>
              <a:avLst/>
              <a:gdLst/>
              <a:ahLst/>
              <a:cxnLst/>
              <a:rect l="l" t="t" r="r" b="b"/>
              <a:pathLst>
                <a:path w="1584" h="3620" extrusionOk="0">
                  <a:moveTo>
                    <a:pt x="453" y="0"/>
                  </a:moveTo>
                  <a:cubicBezTo>
                    <a:pt x="0" y="1250"/>
                    <a:pt x="191" y="3620"/>
                    <a:pt x="191" y="3620"/>
                  </a:cubicBezTo>
                  <a:cubicBezTo>
                    <a:pt x="1524" y="1977"/>
                    <a:pt x="1584" y="131"/>
                    <a:pt x="1584" y="131"/>
                  </a:cubicBezTo>
                  <a:lnTo>
                    <a:pt x="45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7"/>
            <p:cNvSpPr/>
            <p:nvPr/>
          </p:nvSpPr>
          <p:spPr>
            <a:xfrm>
              <a:off x="6131663" y="2259938"/>
              <a:ext cx="990425" cy="654612"/>
            </a:xfrm>
            <a:custGeom>
              <a:avLst/>
              <a:gdLst/>
              <a:ahLst/>
              <a:cxnLst/>
              <a:rect l="l" t="t" r="r" b="b"/>
              <a:pathLst>
                <a:path w="12503" h="8264" extrusionOk="0">
                  <a:moveTo>
                    <a:pt x="8193" y="1"/>
                  </a:moveTo>
                  <a:cubicBezTo>
                    <a:pt x="6115" y="1"/>
                    <a:pt x="3573" y="513"/>
                    <a:pt x="3573" y="513"/>
                  </a:cubicBezTo>
                  <a:cubicBezTo>
                    <a:pt x="3573" y="513"/>
                    <a:pt x="3346" y="287"/>
                    <a:pt x="3061" y="215"/>
                  </a:cubicBezTo>
                  <a:cubicBezTo>
                    <a:pt x="2942" y="275"/>
                    <a:pt x="2822" y="334"/>
                    <a:pt x="2715" y="406"/>
                  </a:cubicBezTo>
                  <a:cubicBezTo>
                    <a:pt x="2739" y="501"/>
                    <a:pt x="2787" y="584"/>
                    <a:pt x="2822" y="656"/>
                  </a:cubicBezTo>
                  <a:cubicBezTo>
                    <a:pt x="2787" y="596"/>
                    <a:pt x="2715" y="537"/>
                    <a:pt x="2620" y="477"/>
                  </a:cubicBezTo>
                  <a:cubicBezTo>
                    <a:pt x="1394" y="1287"/>
                    <a:pt x="715" y="2549"/>
                    <a:pt x="334" y="3930"/>
                  </a:cubicBezTo>
                  <a:lnTo>
                    <a:pt x="144" y="3918"/>
                  </a:lnTo>
                  <a:cubicBezTo>
                    <a:pt x="84" y="4097"/>
                    <a:pt x="25" y="4287"/>
                    <a:pt x="1" y="4513"/>
                  </a:cubicBezTo>
                  <a:cubicBezTo>
                    <a:pt x="333" y="4698"/>
                    <a:pt x="761" y="4764"/>
                    <a:pt x="1205" y="4764"/>
                  </a:cubicBezTo>
                  <a:cubicBezTo>
                    <a:pt x="2333" y="4764"/>
                    <a:pt x="3560" y="4335"/>
                    <a:pt x="3561" y="4335"/>
                  </a:cubicBezTo>
                  <a:lnTo>
                    <a:pt x="3561" y="4335"/>
                  </a:lnTo>
                  <a:cubicBezTo>
                    <a:pt x="3561" y="4335"/>
                    <a:pt x="2977" y="5466"/>
                    <a:pt x="4239" y="5466"/>
                  </a:cubicBezTo>
                  <a:cubicBezTo>
                    <a:pt x="5501" y="5466"/>
                    <a:pt x="7108" y="3728"/>
                    <a:pt x="7109" y="3728"/>
                  </a:cubicBezTo>
                  <a:lnTo>
                    <a:pt x="7109" y="3728"/>
                  </a:lnTo>
                  <a:cubicBezTo>
                    <a:pt x="7109" y="3728"/>
                    <a:pt x="6651" y="5062"/>
                    <a:pt x="7338" y="5062"/>
                  </a:cubicBezTo>
                  <a:cubicBezTo>
                    <a:pt x="7402" y="5062"/>
                    <a:pt x="7476" y="5051"/>
                    <a:pt x="7561" y="5025"/>
                  </a:cubicBezTo>
                  <a:cubicBezTo>
                    <a:pt x="8549" y="4728"/>
                    <a:pt x="9014" y="3204"/>
                    <a:pt x="9014" y="3204"/>
                  </a:cubicBezTo>
                  <a:cubicBezTo>
                    <a:pt x="9311" y="4479"/>
                    <a:pt x="9650" y="4842"/>
                    <a:pt x="9939" y="4842"/>
                  </a:cubicBezTo>
                  <a:cubicBezTo>
                    <a:pt x="10323" y="4842"/>
                    <a:pt x="10621" y="4204"/>
                    <a:pt x="10621" y="4204"/>
                  </a:cubicBezTo>
                  <a:cubicBezTo>
                    <a:pt x="10812" y="6514"/>
                    <a:pt x="12467" y="8252"/>
                    <a:pt x="12478" y="8264"/>
                  </a:cubicBezTo>
                  <a:lnTo>
                    <a:pt x="12478" y="8240"/>
                  </a:lnTo>
                  <a:lnTo>
                    <a:pt x="12502" y="6942"/>
                  </a:lnTo>
                  <a:cubicBezTo>
                    <a:pt x="12467" y="5097"/>
                    <a:pt x="12217" y="3097"/>
                    <a:pt x="11121" y="1656"/>
                  </a:cubicBezTo>
                  <a:cubicBezTo>
                    <a:pt x="11038" y="1573"/>
                    <a:pt x="10978" y="1477"/>
                    <a:pt x="10907" y="1394"/>
                  </a:cubicBezTo>
                  <a:cubicBezTo>
                    <a:pt x="10788" y="1418"/>
                    <a:pt x="10728" y="1454"/>
                    <a:pt x="10728" y="1454"/>
                  </a:cubicBezTo>
                  <a:cubicBezTo>
                    <a:pt x="10752" y="1394"/>
                    <a:pt x="10776" y="1311"/>
                    <a:pt x="10788" y="1251"/>
                  </a:cubicBezTo>
                  <a:cubicBezTo>
                    <a:pt x="10312" y="739"/>
                    <a:pt x="9680" y="322"/>
                    <a:pt x="8918" y="25"/>
                  </a:cubicBezTo>
                  <a:cubicBezTo>
                    <a:pt x="8687" y="8"/>
                    <a:pt x="8443" y="1"/>
                    <a:pt x="8193"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7"/>
            <p:cNvSpPr/>
            <p:nvPr/>
          </p:nvSpPr>
          <p:spPr>
            <a:xfrm>
              <a:off x="6077164" y="2186508"/>
              <a:ext cx="1112812" cy="726220"/>
            </a:xfrm>
            <a:custGeom>
              <a:avLst/>
              <a:gdLst/>
              <a:ahLst/>
              <a:cxnLst/>
              <a:rect l="l" t="t" r="r" b="b"/>
              <a:pathLst>
                <a:path w="14048" h="9168" extrusionOk="0">
                  <a:moveTo>
                    <a:pt x="8842" y="1"/>
                  </a:moveTo>
                  <a:cubicBezTo>
                    <a:pt x="6773" y="1"/>
                    <a:pt x="4249" y="559"/>
                    <a:pt x="4249" y="559"/>
                  </a:cubicBezTo>
                  <a:cubicBezTo>
                    <a:pt x="4249" y="559"/>
                    <a:pt x="3914" y="190"/>
                    <a:pt x="3563" y="190"/>
                  </a:cubicBezTo>
                  <a:cubicBezTo>
                    <a:pt x="3557" y="190"/>
                    <a:pt x="3552" y="190"/>
                    <a:pt x="3546" y="190"/>
                  </a:cubicBezTo>
                  <a:cubicBezTo>
                    <a:pt x="3274" y="199"/>
                    <a:pt x="3416" y="546"/>
                    <a:pt x="3500" y="711"/>
                  </a:cubicBezTo>
                  <a:lnTo>
                    <a:pt x="3500" y="711"/>
                  </a:lnTo>
                  <a:cubicBezTo>
                    <a:pt x="3424" y="598"/>
                    <a:pt x="3247" y="413"/>
                    <a:pt x="2892" y="413"/>
                  </a:cubicBezTo>
                  <a:cubicBezTo>
                    <a:pt x="2693" y="413"/>
                    <a:pt x="2440" y="471"/>
                    <a:pt x="2117" y="630"/>
                  </a:cubicBezTo>
                  <a:cubicBezTo>
                    <a:pt x="951" y="1214"/>
                    <a:pt x="1129" y="3214"/>
                    <a:pt x="1129" y="3214"/>
                  </a:cubicBezTo>
                  <a:cubicBezTo>
                    <a:pt x="1129" y="3214"/>
                    <a:pt x="713" y="2234"/>
                    <a:pt x="393" y="2234"/>
                  </a:cubicBezTo>
                  <a:cubicBezTo>
                    <a:pt x="208" y="2234"/>
                    <a:pt x="56" y="2561"/>
                    <a:pt x="34" y="3595"/>
                  </a:cubicBezTo>
                  <a:cubicBezTo>
                    <a:pt x="1" y="4907"/>
                    <a:pt x="897" y="5259"/>
                    <a:pt x="1869" y="5259"/>
                  </a:cubicBezTo>
                  <a:cubicBezTo>
                    <a:pt x="2996" y="5259"/>
                    <a:pt x="4225" y="4786"/>
                    <a:pt x="4225" y="4786"/>
                  </a:cubicBezTo>
                  <a:lnTo>
                    <a:pt x="4225" y="4786"/>
                  </a:lnTo>
                  <a:cubicBezTo>
                    <a:pt x="4225" y="4786"/>
                    <a:pt x="3653" y="6036"/>
                    <a:pt x="4915" y="6036"/>
                  </a:cubicBezTo>
                  <a:cubicBezTo>
                    <a:pt x="6177" y="6036"/>
                    <a:pt x="7785" y="4119"/>
                    <a:pt x="7785" y="4119"/>
                  </a:cubicBezTo>
                  <a:lnTo>
                    <a:pt x="7785" y="4119"/>
                  </a:lnTo>
                  <a:cubicBezTo>
                    <a:pt x="7785" y="4119"/>
                    <a:pt x="7337" y="5601"/>
                    <a:pt x="8024" y="5601"/>
                  </a:cubicBezTo>
                  <a:cubicBezTo>
                    <a:pt x="8089" y="5601"/>
                    <a:pt x="8163" y="5588"/>
                    <a:pt x="8249" y="5559"/>
                  </a:cubicBezTo>
                  <a:cubicBezTo>
                    <a:pt x="9249" y="5238"/>
                    <a:pt x="9690" y="3547"/>
                    <a:pt x="9690" y="3547"/>
                  </a:cubicBezTo>
                  <a:cubicBezTo>
                    <a:pt x="9992" y="4964"/>
                    <a:pt x="10331" y="5368"/>
                    <a:pt x="10619" y="5368"/>
                  </a:cubicBezTo>
                  <a:cubicBezTo>
                    <a:pt x="11003" y="5368"/>
                    <a:pt x="11297" y="4655"/>
                    <a:pt x="11297" y="4655"/>
                  </a:cubicBezTo>
                  <a:cubicBezTo>
                    <a:pt x="11511" y="7226"/>
                    <a:pt x="13178" y="9167"/>
                    <a:pt x="13178" y="9167"/>
                  </a:cubicBezTo>
                  <a:lnTo>
                    <a:pt x="13178" y="7691"/>
                  </a:lnTo>
                  <a:lnTo>
                    <a:pt x="13476" y="7595"/>
                  </a:lnTo>
                  <a:cubicBezTo>
                    <a:pt x="13476" y="7595"/>
                    <a:pt x="14048" y="3940"/>
                    <a:pt x="13726" y="3357"/>
                  </a:cubicBezTo>
                  <a:cubicBezTo>
                    <a:pt x="13528" y="3010"/>
                    <a:pt x="12901" y="2676"/>
                    <a:pt x="12425" y="2462"/>
                  </a:cubicBezTo>
                  <a:lnTo>
                    <a:pt x="12425" y="2462"/>
                  </a:lnTo>
                  <a:cubicBezTo>
                    <a:pt x="12729" y="2576"/>
                    <a:pt x="13075" y="2688"/>
                    <a:pt x="13263" y="2688"/>
                  </a:cubicBezTo>
                  <a:cubicBezTo>
                    <a:pt x="13394" y="2688"/>
                    <a:pt x="13448" y="2634"/>
                    <a:pt x="13357" y="2488"/>
                  </a:cubicBezTo>
                  <a:cubicBezTo>
                    <a:pt x="13066" y="2042"/>
                    <a:pt x="12034" y="1872"/>
                    <a:pt x="11660" y="1824"/>
                  </a:cubicBezTo>
                  <a:lnTo>
                    <a:pt x="11660" y="1824"/>
                  </a:lnTo>
                  <a:cubicBezTo>
                    <a:pt x="11838" y="1843"/>
                    <a:pt x="12156" y="1873"/>
                    <a:pt x="12409" y="1873"/>
                  </a:cubicBezTo>
                  <a:cubicBezTo>
                    <a:pt x="12720" y="1873"/>
                    <a:pt x="12932" y="1829"/>
                    <a:pt x="12666" y="1666"/>
                  </a:cubicBezTo>
                  <a:cubicBezTo>
                    <a:pt x="12453" y="1535"/>
                    <a:pt x="12228" y="1494"/>
                    <a:pt x="12029" y="1494"/>
                  </a:cubicBezTo>
                  <a:cubicBezTo>
                    <a:pt x="11684" y="1494"/>
                    <a:pt x="11416" y="1619"/>
                    <a:pt x="11416" y="1619"/>
                  </a:cubicBezTo>
                  <a:cubicBezTo>
                    <a:pt x="11843" y="353"/>
                    <a:pt x="10487" y="1"/>
                    <a:pt x="88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5" name="Google Shape;745;p37"/>
          <p:cNvGrpSpPr/>
          <p:nvPr/>
        </p:nvGrpSpPr>
        <p:grpSpPr>
          <a:xfrm>
            <a:off x="7122112" y="997500"/>
            <a:ext cx="1076215" cy="941916"/>
            <a:chOff x="6969712" y="997500"/>
            <a:chExt cx="1076215" cy="941916"/>
          </a:xfrm>
        </p:grpSpPr>
        <p:sp>
          <p:nvSpPr>
            <p:cNvPr id="746" name="Google Shape;746;p37"/>
            <p:cNvSpPr/>
            <p:nvPr/>
          </p:nvSpPr>
          <p:spPr>
            <a:xfrm>
              <a:off x="6969712" y="1012550"/>
              <a:ext cx="1038509" cy="926865"/>
            </a:xfrm>
            <a:custGeom>
              <a:avLst/>
              <a:gdLst/>
              <a:ahLst/>
              <a:cxnLst/>
              <a:rect l="l" t="t" r="r" b="b"/>
              <a:pathLst>
                <a:path w="13110" h="11701" extrusionOk="0">
                  <a:moveTo>
                    <a:pt x="6704" y="1"/>
                  </a:moveTo>
                  <a:cubicBezTo>
                    <a:pt x="1108" y="1"/>
                    <a:pt x="1" y="2156"/>
                    <a:pt x="1" y="4835"/>
                  </a:cubicBezTo>
                  <a:cubicBezTo>
                    <a:pt x="1" y="6632"/>
                    <a:pt x="513" y="8216"/>
                    <a:pt x="2573" y="9049"/>
                  </a:cubicBezTo>
                  <a:cubicBezTo>
                    <a:pt x="2049" y="9847"/>
                    <a:pt x="906" y="11574"/>
                    <a:pt x="989" y="11693"/>
                  </a:cubicBezTo>
                  <a:cubicBezTo>
                    <a:pt x="992" y="11698"/>
                    <a:pt x="997" y="11700"/>
                    <a:pt x="1005" y="11700"/>
                  </a:cubicBezTo>
                  <a:cubicBezTo>
                    <a:pt x="1174" y="11700"/>
                    <a:pt x="2561" y="10467"/>
                    <a:pt x="3882" y="9418"/>
                  </a:cubicBezTo>
                  <a:cubicBezTo>
                    <a:pt x="4680" y="9585"/>
                    <a:pt x="5597" y="9657"/>
                    <a:pt x="6716" y="9657"/>
                  </a:cubicBezTo>
                  <a:cubicBezTo>
                    <a:pt x="12312" y="9657"/>
                    <a:pt x="13110" y="7502"/>
                    <a:pt x="13110" y="4823"/>
                  </a:cubicBezTo>
                  <a:cubicBezTo>
                    <a:pt x="13098" y="2156"/>
                    <a:pt x="12276" y="1"/>
                    <a:pt x="6704"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7"/>
            <p:cNvSpPr/>
            <p:nvPr/>
          </p:nvSpPr>
          <p:spPr>
            <a:xfrm>
              <a:off x="7007498" y="997500"/>
              <a:ext cx="1038429" cy="926786"/>
            </a:xfrm>
            <a:custGeom>
              <a:avLst/>
              <a:gdLst/>
              <a:ahLst/>
              <a:cxnLst/>
              <a:rect l="l" t="t" r="r" b="b"/>
              <a:pathLst>
                <a:path w="13109" h="11700" extrusionOk="0">
                  <a:moveTo>
                    <a:pt x="6703" y="0"/>
                  </a:moveTo>
                  <a:cubicBezTo>
                    <a:pt x="1108" y="0"/>
                    <a:pt x="0" y="2155"/>
                    <a:pt x="0" y="4834"/>
                  </a:cubicBezTo>
                  <a:cubicBezTo>
                    <a:pt x="0" y="6632"/>
                    <a:pt x="512" y="8215"/>
                    <a:pt x="2572" y="9049"/>
                  </a:cubicBezTo>
                  <a:cubicBezTo>
                    <a:pt x="2048" y="9847"/>
                    <a:pt x="905" y="11573"/>
                    <a:pt x="988" y="11692"/>
                  </a:cubicBezTo>
                  <a:cubicBezTo>
                    <a:pt x="991" y="11697"/>
                    <a:pt x="996" y="11700"/>
                    <a:pt x="1004" y="11700"/>
                  </a:cubicBezTo>
                  <a:cubicBezTo>
                    <a:pt x="1173" y="11700"/>
                    <a:pt x="2560" y="10466"/>
                    <a:pt x="3882" y="9418"/>
                  </a:cubicBezTo>
                  <a:cubicBezTo>
                    <a:pt x="4679" y="9585"/>
                    <a:pt x="5596" y="9656"/>
                    <a:pt x="6715" y="9656"/>
                  </a:cubicBezTo>
                  <a:cubicBezTo>
                    <a:pt x="12311" y="9656"/>
                    <a:pt x="13109" y="7501"/>
                    <a:pt x="13109" y="4822"/>
                  </a:cubicBezTo>
                  <a:cubicBezTo>
                    <a:pt x="13097" y="2167"/>
                    <a:pt x="12299" y="0"/>
                    <a:pt x="670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7"/>
            <p:cNvSpPr/>
            <p:nvPr/>
          </p:nvSpPr>
          <p:spPr>
            <a:xfrm>
              <a:off x="7262092" y="1323779"/>
              <a:ext cx="113277" cy="113274"/>
            </a:xfrm>
            <a:custGeom>
              <a:avLst/>
              <a:gdLst/>
              <a:ahLst/>
              <a:cxnLst/>
              <a:rect l="l" t="t" r="r" b="b"/>
              <a:pathLst>
                <a:path w="1430" h="1430" extrusionOk="0">
                  <a:moveTo>
                    <a:pt x="715" y="1"/>
                  </a:moveTo>
                  <a:cubicBezTo>
                    <a:pt x="334" y="1"/>
                    <a:pt x="1" y="310"/>
                    <a:pt x="1" y="715"/>
                  </a:cubicBezTo>
                  <a:cubicBezTo>
                    <a:pt x="1" y="1096"/>
                    <a:pt x="322" y="1429"/>
                    <a:pt x="715" y="1429"/>
                  </a:cubicBezTo>
                  <a:cubicBezTo>
                    <a:pt x="1108" y="1429"/>
                    <a:pt x="1430" y="1120"/>
                    <a:pt x="1430" y="715"/>
                  </a:cubicBezTo>
                  <a:cubicBezTo>
                    <a:pt x="1430" y="310"/>
                    <a:pt x="1108" y="1"/>
                    <a:pt x="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7"/>
            <p:cNvSpPr/>
            <p:nvPr/>
          </p:nvSpPr>
          <p:spPr>
            <a:xfrm>
              <a:off x="7469633" y="1323779"/>
              <a:ext cx="113277" cy="113274"/>
            </a:xfrm>
            <a:custGeom>
              <a:avLst/>
              <a:gdLst/>
              <a:ahLst/>
              <a:cxnLst/>
              <a:rect l="l" t="t" r="r" b="b"/>
              <a:pathLst>
                <a:path w="1430" h="1430" extrusionOk="0">
                  <a:moveTo>
                    <a:pt x="715" y="1"/>
                  </a:moveTo>
                  <a:cubicBezTo>
                    <a:pt x="334" y="1"/>
                    <a:pt x="0" y="310"/>
                    <a:pt x="0" y="715"/>
                  </a:cubicBezTo>
                  <a:cubicBezTo>
                    <a:pt x="0" y="1096"/>
                    <a:pt x="310" y="1429"/>
                    <a:pt x="715" y="1429"/>
                  </a:cubicBezTo>
                  <a:cubicBezTo>
                    <a:pt x="1108" y="1429"/>
                    <a:pt x="1429" y="1120"/>
                    <a:pt x="1429" y="715"/>
                  </a:cubicBezTo>
                  <a:cubicBezTo>
                    <a:pt x="1429" y="310"/>
                    <a:pt x="1119" y="1"/>
                    <a:pt x="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7"/>
            <p:cNvSpPr/>
            <p:nvPr/>
          </p:nvSpPr>
          <p:spPr>
            <a:xfrm>
              <a:off x="7678996" y="1323779"/>
              <a:ext cx="113277" cy="113274"/>
            </a:xfrm>
            <a:custGeom>
              <a:avLst/>
              <a:gdLst/>
              <a:ahLst/>
              <a:cxnLst/>
              <a:rect l="l" t="t" r="r" b="b"/>
              <a:pathLst>
                <a:path w="1430" h="1430" extrusionOk="0">
                  <a:moveTo>
                    <a:pt x="715" y="1"/>
                  </a:moveTo>
                  <a:cubicBezTo>
                    <a:pt x="322" y="1"/>
                    <a:pt x="0" y="310"/>
                    <a:pt x="0" y="715"/>
                  </a:cubicBezTo>
                  <a:cubicBezTo>
                    <a:pt x="0" y="1096"/>
                    <a:pt x="310" y="1429"/>
                    <a:pt x="715" y="1429"/>
                  </a:cubicBezTo>
                  <a:cubicBezTo>
                    <a:pt x="1096" y="1429"/>
                    <a:pt x="1429" y="1120"/>
                    <a:pt x="1429" y="715"/>
                  </a:cubicBezTo>
                  <a:cubicBezTo>
                    <a:pt x="1429" y="310"/>
                    <a:pt x="1096" y="1"/>
                    <a:pt x="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79"/>
        <p:cNvGrpSpPr/>
        <p:nvPr/>
      </p:nvGrpSpPr>
      <p:grpSpPr>
        <a:xfrm>
          <a:off x="0" y="0"/>
          <a:ext cx="0" cy="0"/>
          <a:chOff x="0" y="0"/>
          <a:chExt cx="0" cy="0"/>
        </a:xfrm>
      </p:grpSpPr>
      <p:sp>
        <p:nvSpPr>
          <p:cNvPr id="780" name="Google Shape;780;p39"/>
          <p:cNvSpPr/>
          <p:nvPr/>
        </p:nvSpPr>
        <p:spPr>
          <a:xfrm flipH="1">
            <a:off x="495224" y="445025"/>
            <a:ext cx="4253252" cy="572700"/>
          </a:xfrm>
          <a:custGeom>
            <a:avLst/>
            <a:gdLst/>
            <a:ahLst/>
            <a:cxnLst/>
            <a:rect l="l" t="t" r="r" b="b"/>
            <a:pathLst>
              <a:path w="32493" h="20610" extrusionOk="0">
                <a:moveTo>
                  <a:pt x="32493" y="0"/>
                </a:moveTo>
                <a:lnTo>
                  <a:pt x="1" y="1393"/>
                </a:lnTo>
                <a:lnTo>
                  <a:pt x="1882" y="20610"/>
                </a:lnTo>
                <a:lnTo>
                  <a:pt x="31921" y="20562"/>
                </a:lnTo>
                <a:lnTo>
                  <a:pt x="324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1" name="Google Shape;781;p39"/>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FAQ on Appointment Tutoring</a:t>
            </a:r>
            <a:endParaRPr dirty="0"/>
          </a:p>
        </p:txBody>
      </p:sp>
      <p:sp>
        <p:nvSpPr>
          <p:cNvPr id="782" name="Google Shape;782;p39"/>
          <p:cNvSpPr txBox="1">
            <a:spLocks noGrp="1"/>
          </p:cNvSpPr>
          <p:nvPr>
            <p:ph type="title" idx="2"/>
          </p:nvPr>
        </p:nvSpPr>
        <p:spPr>
          <a:xfrm>
            <a:off x="2002949" y="1790213"/>
            <a:ext cx="2418933" cy="370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W</a:t>
            </a:r>
            <a:r>
              <a:rPr lang="en" dirty="0"/>
              <a:t>here is it located?</a:t>
            </a:r>
            <a:endParaRPr dirty="0"/>
          </a:p>
        </p:txBody>
      </p:sp>
      <p:sp>
        <p:nvSpPr>
          <p:cNvPr id="783" name="Google Shape;783;p39"/>
          <p:cNvSpPr txBox="1">
            <a:spLocks noGrp="1"/>
          </p:cNvSpPr>
          <p:nvPr>
            <p:ph type="subTitle" idx="1"/>
          </p:nvPr>
        </p:nvSpPr>
        <p:spPr>
          <a:xfrm>
            <a:off x="2002950" y="2125878"/>
            <a:ext cx="2009400" cy="776700"/>
          </a:xfrm>
          <a:prstGeom prst="rect">
            <a:avLst/>
          </a:prstGeom>
        </p:spPr>
        <p:txBody>
          <a:bodyPr spcFirstLastPara="1" wrap="square" lIns="90000" tIns="91425" rIns="90000" bIns="91425" anchor="ctr" anchorCtr="0">
            <a:noAutofit/>
          </a:bodyPr>
          <a:lstStyle/>
          <a:p>
            <a:pPr marL="0" lvl="0" indent="0" algn="l" rtl="0">
              <a:spcBef>
                <a:spcPts val="0"/>
              </a:spcBef>
              <a:spcAft>
                <a:spcPts val="0"/>
              </a:spcAft>
              <a:buNone/>
            </a:pPr>
            <a:r>
              <a:rPr lang="en-US" dirty="0"/>
              <a:t>Sherman Hall, B Wing, Room 345</a:t>
            </a:r>
            <a:endParaRPr dirty="0"/>
          </a:p>
        </p:txBody>
      </p:sp>
      <p:sp>
        <p:nvSpPr>
          <p:cNvPr id="784" name="Google Shape;784;p39"/>
          <p:cNvSpPr txBox="1">
            <a:spLocks noGrp="1"/>
          </p:cNvSpPr>
          <p:nvPr>
            <p:ph type="title" idx="3"/>
          </p:nvPr>
        </p:nvSpPr>
        <p:spPr>
          <a:xfrm>
            <a:off x="6414581" y="1564162"/>
            <a:ext cx="2591105" cy="370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W</a:t>
            </a:r>
            <a:r>
              <a:rPr lang="en" dirty="0"/>
              <a:t>ho are the tutors?</a:t>
            </a:r>
            <a:endParaRPr dirty="0"/>
          </a:p>
        </p:txBody>
      </p:sp>
      <p:sp>
        <p:nvSpPr>
          <p:cNvPr id="785" name="Google Shape;785;p39"/>
          <p:cNvSpPr txBox="1">
            <a:spLocks noGrp="1"/>
          </p:cNvSpPr>
          <p:nvPr>
            <p:ph type="subTitle" idx="4"/>
          </p:nvPr>
        </p:nvSpPr>
        <p:spPr>
          <a:xfrm>
            <a:off x="6414598" y="2129575"/>
            <a:ext cx="2591088" cy="776700"/>
          </a:xfrm>
          <a:prstGeom prst="rect">
            <a:avLst/>
          </a:prstGeom>
        </p:spPr>
        <p:txBody>
          <a:bodyPr spcFirstLastPara="1" wrap="square" lIns="90000" tIns="91425" rIns="90000" bIns="91425" anchor="ctr" anchorCtr="0">
            <a:noAutofit/>
          </a:bodyPr>
          <a:lstStyle/>
          <a:p>
            <a:pPr marL="0" lvl="0" indent="0" algn="l" rtl="0">
              <a:spcBef>
                <a:spcPts val="0"/>
              </a:spcBef>
              <a:spcAft>
                <a:spcPts val="0"/>
              </a:spcAft>
              <a:buNone/>
            </a:pPr>
            <a:r>
              <a:rPr lang="en-US" dirty="0"/>
              <a:t>All of the tutors are UMBC students who have taken the class(es) they support and succeeded. They have been recommended by faculty and received formal training.</a:t>
            </a:r>
            <a:endParaRPr dirty="0"/>
          </a:p>
        </p:txBody>
      </p:sp>
      <p:sp>
        <p:nvSpPr>
          <p:cNvPr id="786" name="Google Shape;786;p39"/>
          <p:cNvSpPr txBox="1">
            <a:spLocks noGrp="1"/>
          </p:cNvSpPr>
          <p:nvPr>
            <p:ph type="title" idx="5"/>
          </p:nvPr>
        </p:nvSpPr>
        <p:spPr>
          <a:xfrm>
            <a:off x="2002924" y="3201038"/>
            <a:ext cx="2676651" cy="370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W</a:t>
            </a:r>
            <a:r>
              <a:rPr lang="en" dirty="0"/>
              <a:t>ho can I contact with questions?</a:t>
            </a:r>
            <a:endParaRPr dirty="0"/>
          </a:p>
        </p:txBody>
      </p:sp>
      <p:sp>
        <p:nvSpPr>
          <p:cNvPr id="787" name="Google Shape;787;p39"/>
          <p:cNvSpPr txBox="1">
            <a:spLocks noGrp="1"/>
          </p:cNvSpPr>
          <p:nvPr>
            <p:ph type="subTitle" idx="6"/>
          </p:nvPr>
        </p:nvSpPr>
        <p:spPr>
          <a:xfrm>
            <a:off x="2002950" y="3601205"/>
            <a:ext cx="2009400" cy="776700"/>
          </a:xfrm>
          <a:prstGeom prst="rect">
            <a:avLst/>
          </a:prstGeom>
        </p:spPr>
        <p:txBody>
          <a:bodyPr spcFirstLastPara="1" wrap="square" lIns="90000" tIns="91425" rIns="90000" bIns="91425" anchor="ctr" anchorCtr="0">
            <a:noAutofit/>
          </a:bodyPr>
          <a:lstStyle/>
          <a:p>
            <a:pPr marL="0" lvl="0" indent="0" algn="l" rtl="0">
              <a:spcBef>
                <a:spcPts val="0"/>
              </a:spcBef>
              <a:spcAft>
                <a:spcPts val="0"/>
              </a:spcAft>
              <a:buNone/>
            </a:pPr>
            <a:r>
              <a:rPr lang="en-US" b="1" dirty="0">
                <a:hlinkClick r:id="rId3"/>
              </a:rPr>
              <a:t>tutoring@umbc.edu</a:t>
            </a:r>
            <a:endParaRPr dirty="0"/>
          </a:p>
        </p:txBody>
      </p:sp>
      <p:sp>
        <p:nvSpPr>
          <p:cNvPr id="788" name="Google Shape;788;p39"/>
          <p:cNvSpPr txBox="1">
            <a:spLocks noGrp="1"/>
          </p:cNvSpPr>
          <p:nvPr>
            <p:ph type="title" idx="7"/>
          </p:nvPr>
        </p:nvSpPr>
        <p:spPr>
          <a:xfrm>
            <a:off x="6414582" y="3201038"/>
            <a:ext cx="2160800" cy="370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How do </a:t>
            </a:r>
            <a:r>
              <a:rPr lang="en-US" dirty="0"/>
              <a:t>I</a:t>
            </a:r>
            <a:r>
              <a:rPr lang="en" dirty="0"/>
              <a:t> sign up?</a:t>
            </a:r>
            <a:endParaRPr dirty="0"/>
          </a:p>
        </p:txBody>
      </p:sp>
      <p:sp>
        <p:nvSpPr>
          <p:cNvPr id="789" name="Google Shape;789;p39"/>
          <p:cNvSpPr txBox="1">
            <a:spLocks noGrp="1"/>
          </p:cNvSpPr>
          <p:nvPr>
            <p:ph type="subTitle" idx="8"/>
          </p:nvPr>
        </p:nvSpPr>
        <p:spPr>
          <a:xfrm>
            <a:off x="6414598" y="3536703"/>
            <a:ext cx="2009400" cy="776700"/>
          </a:xfrm>
          <a:prstGeom prst="rect">
            <a:avLst/>
          </a:prstGeom>
        </p:spPr>
        <p:txBody>
          <a:bodyPr spcFirstLastPara="1" wrap="square" lIns="90000" tIns="91425" rIns="90000" bIns="91425" anchor="ctr" anchorCtr="0">
            <a:noAutofit/>
          </a:bodyPr>
          <a:lstStyle/>
          <a:p>
            <a:pPr marL="0" lvl="0" indent="0" algn="l" rtl="0">
              <a:spcBef>
                <a:spcPts val="0"/>
              </a:spcBef>
              <a:spcAft>
                <a:spcPts val="0"/>
              </a:spcAft>
              <a:buNone/>
            </a:pPr>
            <a:r>
              <a:rPr lang="en-US" dirty="0">
                <a:hlinkClick r:id="rId4"/>
              </a:rPr>
              <a:t>https://lrc.umbc.edu/tutor/</a:t>
            </a:r>
            <a:r>
              <a:rPr lang="en-US" dirty="0"/>
              <a:t> </a:t>
            </a:r>
          </a:p>
          <a:p>
            <a:pPr marL="0" lvl="0" indent="0" algn="l" rtl="0">
              <a:spcBef>
                <a:spcPts val="0"/>
              </a:spcBef>
              <a:spcAft>
                <a:spcPts val="0"/>
              </a:spcAft>
              <a:buNone/>
            </a:pPr>
            <a:r>
              <a:rPr lang="en-US" dirty="0"/>
              <a:t>Fill out the form on this page </a:t>
            </a:r>
            <a:endParaRPr dirty="0"/>
          </a:p>
        </p:txBody>
      </p:sp>
      <p:sp>
        <p:nvSpPr>
          <p:cNvPr id="790" name="Google Shape;790;p39"/>
          <p:cNvSpPr/>
          <p:nvPr/>
        </p:nvSpPr>
        <p:spPr>
          <a:xfrm rot="-4499835">
            <a:off x="860298" y="1786961"/>
            <a:ext cx="926126" cy="1001110"/>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9"/>
          <p:cNvSpPr/>
          <p:nvPr/>
        </p:nvSpPr>
        <p:spPr>
          <a:xfrm rot="-4499835">
            <a:off x="860298" y="3235986"/>
            <a:ext cx="926126" cy="1001110"/>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9"/>
          <p:cNvSpPr/>
          <p:nvPr/>
        </p:nvSpPr>
        <p:spPr>
          <a:xfrm rot="-4499835">
            <a:off x="5271973" y="1786961"/>
            <a:ext cx="926126" cy="1001110"/>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9"/>
          <p:cNvSpPr/>
          <p:nvPr/>
        </p:nvSpPr>
        <p:spPr>
          <a:xfrm rot="-4499835">
            <a:off x="5271973" y="3235986"/>
            <a:ext cx="926126" cy="1001110"/>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94" name="Google Shape;794;p39"/>
          <p:cNvGrpSpPr/>
          <p:nvPr/>
        </p:nvGrpSpPr>
        <p:grpSpPr>
          <a:xfrm>
            <a:off x="5525038" y="3588891"/>
            <a:ext cx="419991" cy="295289"/>
            <a:chOff x="3386036" y="1746339"/>
            <a:chExt cx="397907" cy="279762"/>
          </a:xfrm>
        </p:grpSpPr>
        <p:sp>
          <p:nvSpPr>
            <p:cNvPr id="795" name="Google Shape;795;p39"/>
            <p:cNvSpPr/>
            <p:nvPr/>
          </p:nvSpPr>
          <p:spPr>
            <a:xfrm>
              <a:off x="3561652" y="1848954"/>
              <a:ext cx="59646" cy="74506"/>
            </a:xfrm>
            <a:custGeom>
              <a:avLst/>
              <a:gdLst/>
              <a:ahLst/>
              <a:cxnLst/>
              <a:rect l="l" t="t" r="r" b="b"/>
              <a:pathLst>
                <a:path w="2858" h="3570" extrusionOk="0">
                  <a:moveTo>
                    <a:pt x="1" y="0"/>
                  </a:moveTo>
                  <a:lnTo>
                    <a:pt x="1" y="3570"/>
                  </a:lnTo>
                  <a:lnTo>
                    <a:pt x="2858" y="1785"/>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9"/>
            <p:cNvSpPr/>
            <p:nvPr/>
          </p:nvSpPr>
          <p:spPr>
            <a:xfrm>
              <a:off x="3386036" y="1746339"/>
              <a:ext cx="397907" cy="279762"/>
            </a:xfrm>
            <a:custGeom>
              <a:avLst/>
              <a:gdLst/>
              <a:ahLst/>
              <a:cxnLst/>
              <a:rect l="l" t="t" r="r" b="b"/>
              <a:pathLst>
                <a:path w="19066" h="13405" extrusionOk="0">
                  <a:moveTo>
                    <a:pt x="7858" y="3351"/>
                  </a:moveTo>
                  <a:cubicBezTo>
                    <a:pt x="7961" y="3351"/>
                    <a:pt x="8064" y="3379"/>
                    <a:pt x="8154" y="3436"/>
                  </a:cubicBezTo>
                  <a:lnTo>
                    <a:pt x="12622" y="6230"/>
                  </a:lnTo>
                  <a:cubicBezTo>
                    <a:pt x="12785" y="6330"/>
                    <a:pt x="12884" y="6509"/>
                    <a:pt x="12884" y="6702"/>
                  </a:cubicBezTo>
                  <a:cubicBezTo>
                    <a:pt x="12884" y="6895"/>
                    <a:pt x="12785" y="7073"/>
                    <a:pt x="12622" y="7176"/>
                  </a:cubicBezTo>
                  <a:lnTo>
                    <a:pt x="8154" y="9968"/>
                  </a:lnTo>
                  <a:cubicBezTo>
                    <a:pt x="8063" y="10025"/>
                    <a:pt x="7961" y="10053"/>
                    <a:pt x="7859" y="10053"/>
                  </a:cubicBezTo>
                  <a:cubicBezTo>
                    <a:pt x="7765" y="10053"/>
                    <a:pt x="7671" y="10029"/>
                    <a:pt x="7588" y="9983"/>
                  </a:cubicBezTo>
                  <a:cubicBezTo>
                    <a:pt x="7409" y="9884"/>
                    <a:pt x="7299" y="9699"/>
                    <a:pt x="7299" y="9495"/>
                  </a:cubicBezTo>
                  <a:lnTo>
                    <a:pt x="7299" y="3910"/>
                  </a:lnTo>
                  <a:cubicBezTo>
                    <a:pt x="7299" y="3707"/>
                    <a:pt x="7409" y="3519"/>
                    <a:pt x="7588" y="3420"/>
                  </a:cubicBezTo>
                  <a:cubicBezTo>
                    <a:pt x="7671" y="3374"/>
                    <a:pt x="7765" y="3351"/>
                    <a:pt x="7858" y="3351"/>
                  </a:cubicBezTo>
                  <a:close/>
                  <a:moveTo>
                    <a:pt x="2794" y="1"/>
                  </a:moveTo>
                  <a:cubicBezTo>
                    <a:pt x="1255" y="1"/>
                    <a:pt x="1" y="1253"/>
                    <a:pt x="1" y="2792"/>
                  </a:cubicBezTo>
                  <a:lnTo>
                    <a:pt x="1" y="10611"/>
                  </a:lnTo>
                  <a:cubicBezTo>
                    <a:pt x="1" y="12152"/>
                    <a:pt x="1255" y="13405"/>
                    <a:pt x="2794" y="13405"/>
                  </a:cubicBezTo>
                  <a:lnTo>
                    <a:pt x="16274" y="13405"/>
                  </a:lnTo>
                  <a:cubicBezTo>
                    <a:pt x="17813" y="13405"/>
                    <a:pt x="19065" y="12152"/>
                    <a:pt x="19065" y="10611"/>
                  </a:cubicBezTo>
                  <a:lnTo>
                    <a:pt x="19065" y="2792"/>
                  </a:lnTo>
                  <a:cubicBezTo>
                    <a:pt x="19065" y="1253"/>
                    <a:pt x="17813" y="1"/>
                    <a:pt x="1627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7" name="Google Shape;797;p39"/>
          <p:cNvGrpSpPr/>
          <p:nvPr/>
        </p:nvGrpSpPr>
        <p:grpSpPr>
          <a:xfrm>
            <a:off x="5541205" y="2093663"/>
            <a:ext cx="387681" cy="387681"/>
            <a:chOff x="4417380" y="1687279"/>
            <a:chExt cx="397907" cy="397907"/>
          </a:xfrm>
        </p:grpSpPr>
        <p:sp>
          <p:nvSpPr>
            <p:cNvPr id="798" name="Google Shape;798;p39"/>
            <p:cNvSpPr/>
            <p:nvPr/>
          </p:nvSpPr>
          <p:spPr>
            <a:xfrm>
              <a:off x="4417380" y="1687279"/>
              <a:ext cx="397907" cy="397907"/>
            </a:xfrm>
            <a:custGeom>
              <a:avLst/>
              <a:gdLst/>
              <a:ahLst/>
              <a:cxnLst/>
              <a:rect l="l" t="t" r="r" b="b"/>
              <a:pathLst>
                <a:path w="19066" h="19066" extrusionOk="0">
                  <a:moveTo>
                    <a:pt x="9525" y="2794"/>
                  </a:moveTo>
                  <a:cubicBezTo>
                    <a:pt x="11382" y="2845"/>
                    <a:pt x="13514" y="4021"/>
                    <a:pt x="13514" y="6949"/>
                  </a:cubicBezTo>
                  <a:cubicBezTo>
                    <a:pt x="13514" y="7361"/>
                    <a:pt x="13500" y="7674"/>
                    <a:pt x="13486" y="7912"/>
                  </a:cubicBezTo>
                  <a:cubicBezTo>
                    <a:pt x="13689" y="7867"/>
                    <a:pt x="14004" y="7789"/>
                    <a:pt x="14208" y="7789"/>
                  </a:cubicBezTo>
                  <a:cubicBezTo>
                    <a:pt x="14882" y="7789"/>
                    <a:pt x="15370" y="8202"/>
                    <a:pt x="15370" y="8769"/>
                  </a:cubicBezTo>
                  <a:cubicBezTo>
                    <a:pt x="15370" y="9574"/>
                    <a:pt x="14598" y="9882"/>
                    <a:pt x="14137" y="10066"/>
                  </a:cubicBezTo>
                  <a:cubicBezTo>
                    <a:pt x="14020" y="10112"/>
                    <a:pt x="13857" y="10178"/>
                    <a:pt x="13767" y="10231"/>
                  </a:cubicBezTo>
                  <a:cubicBezTo>
                    <a:pt x="13822" y="10949"/>
                    <a:pt x="14437" y="11278"/>
                    <a:pt x="15354" y="11690"/>
                  </a:cubicBezTo>
                  <a:cubicBezTo>
                    <a:pt x="16061" y="12007"/>
                    <a:pt x="16794" y="12336"/>
                    <a:pt x="16794" y="13104"/>
                  </a:cubicBezTo>
                  <a:cubicBezTo>
                    <a:pt x="16794" y="13896"/>
                    <a:pt x="16088" y="14016"/>
                    <a:pt x="15520" y="14112"/>
                  </a:cubicBezTo>
                  <a:cubicBezTo>
                    <a:pt x="15333" y="14146"/>
                    <a:pt x="15111" y="14183"/>
                    <a:pt x="14855" y="14239"/>
                  </a:cubicBezTo>
                  <a:cubicBezTo>
                    <a:pt x="14768" y="14620"/>
                    <a:pt x="14600" y="15156"/>
                    <a:pt x="13939" y="15156"/>
                  </a:cubicBezTo>
                  <a:cubicBezTo>
                    <a:pt x="13709" y="15156"/>
                    <a:pt x="13258" y="15035"/>
                    <a:pt x="12916" y="15035"/>
                  </a:cubicBezTo>
                  <a:cubicBezTo>
                    <a:pt x="12370" y="15035"/>
                    <a:pt x="12048" y="15253"/>
                    <a:pt x="11642" y="15531"/>
                  </a:cubicBezTo>
                  <a:cubicBezTo>
                    <a:pt x="11160" y="15860"/>
                    <a:pt x="10556" y="16272"/>
                    <a:pt x="9534" y="16272"/>
                  </a:cubicBezTo>
                  <a:cubicBezTo>
                    <a:pt x="8510" y="16272"/>
                    <a:pt x="7908" y="15860"/>
                    <a:pt x="7425" y="15531"/>
                  </a:cubicBezTo>
                  <a:cubicBezTo>
                    <a:pt x="7020" y="15255"/>
                    <a:pt x="6698" y="15035"/>
                    <a:pt x="6151" y="15035"/>
                  </a:cubicBezTo>
                  <a:cubicBezTo>
                    <a:pt x="5810" y="15035"/>
                    <a:pt x="5357" y="15156"/>
                    <a:pt x="5129" y="15156"/>
                  </a:cubicBezTo>
                  <a:cubicBezTo>
                    <a:pt x="4467" y="15156"/>
                    <a:pt x="4298" y="14620"/>
                    <a:pt x="4211" y="14239"/>
                  </a:cubicBezTo>
                  <a:cubicBezTo>
                    <a:pt x="3956" y="14183"/>
                    <a:pt x="3735" y="14146"/>
                    <a:pt x="3547" y="14112"/>
                  </a:cubicBezTo>
                  <a:cubicBezTo>
                    <a:pt x="2980" y="14016"/>
                    <a:pt x="2272" y="13896"/>
                    <a:pt x="2272" y="13104"/>
                  </a:cubicBezTo>
                  <a:cubicBezTo>
                    <a:pt x="2272" y="12336"/>
                    <a:pt x="3004" y="12007"/>
                    <a:pt x="3712" y="11690"/>
                  </a:cubicBezTo>
                  <a:cubicBezTo>
                    <a:pt x="4630" y="11280"/>
                    <a:pt x="5246" y="10949"/>
                    <a:pt x="5299" y="10231"/>
                  </a:cubicBezTo>
                  <a:cubicBezTo>
                    <a:pt x="5209" y="10178"/>
                    <a:pt x="5046" y="10112"/>
                    <a:pt x="4929" y="10066"/>
                  </a:cubicBezTo>
                  <a:cubicBezTo>
                    <a:pt x="4469" y="9882"/>
                    <a:pt x="3696" y="9573"/>
                    <a:pt x="3696" y="8769"/>
                  </a:cubicBezTo>
                  <a:cubicBezTo>
                    <a:pt x="3696" y="8202"/>
                    <a:pt x="4186" y="7789"/>
                    <a:pt x="4858" y="7789"/>
                  </a:cubicBezTo>
                  <a:cubicBezTo>
                    <a:pt x="5062" y="7789"/>
                    <a:pt x="5378" y="7867"/>
                    <a:pt x="5580" y="7912"/>
                  </a:cubicBezTo>
                  <a:cubicBezTo>
                    <a:pt x="5568" y="7674"/>
                    <a:pt x="5554" y="7361"/>
                    <a:pt x="5554" y="6949"/>
                  </a:cubicBezTo>
                  <a:cubicBezTo>
                    <a:pt x="5554" y="4011"/>
                    <a:pt x="7692" y="2840"/>
                    <a:pt x="9525" y="2794"/>
                  </a:cubicBezTo>
                  <a:close/>
                  <a:moveTo>
                    <a:pt x="2794" y="1"/>
                  </a:moveTo>
                  <a:cubicBezTo>
                    <a:pt x="1255" y="1"/>
                    <a:pt x="1" y="1253"/>
                    <a:pt x="1" y="2794"/>
                  </a:cubicBezTo>
                  <a:lnTo>
                    <a:pt x="1" y="16272"/>
                  </a:lnTo>
                  <a:cubicBezTo>
                    <a:pt x="1" y="17811"/>
                    <a:pt x="1255" y="19065"/>
                    <a:pt x="2794" y="19065"/>
                  </a:cubicBezTo>
                  <a:lnTo>
                    <a:pt x="16274" y="19065"/>
                  </a:lnTo>
                  <a:cubicBezTo>
                    <a:pt x="17813" y="19065"/>
                    <a:pt x="19065" y="17811"/>
                    <a:pt x="19065" y="16272"/>
                  </a:cubicBezTo>
                  <a:lnTo>
                    <a:pt x="19065" y="2792"/>
                  </a:lnTo>
                  <a:cubicBezTo>
                    <a:pt x="19065" y="1253"/>
                    <a:pt x="17813" y="1"/>
                    <a:pt x="162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9"/>
            <p:cNvSpPr/>
            <p:nvPr/>
          </p:nvSpPr>
          <p:spPr>
            <a:xfrm>
              <a:off x="4492363" y="1768878"/>
              <a:ext cx="248270" cy="234704"/>
            </a:xfrm>
            <a:custGeom>
              <a:avLst/>
              <a:gdLst/>
              <a:ahLst/>
              <a:cxnLst/>
              <a:rect l="l" t="t" r="r" b="b"/>
              <a:pathLst>
                <a:path w="11896" h="11246" extrusionOk="0">
                  <a:moveTo>
                    <a:pt x="5930" y="0"/>
                  </a:moveTo>
                  <a:cubicBezTo>
                    <a:pt x="5093" y="21"/>
                    <a:pt x="3077" y="428"/>
                    <a:pt x="3077" y="3039"/>
                  </a:cubicBezTo>
                  <a:cubicBezTo>
                    <a:pt x="3077" y="3478"/>
                    <a:pt x="3094" y="3798"/>
                    <a:pt x="3107" y="4028"/>
                  </a:cubicBezTo>
                  <a:cubicBezTo>
                    <a:pt x="3142" y="4647"/>
                    <a:pt x="3077" y="5187"/>
                    <a:pt x="2410" y="5187"/>
                  </a:cubicBezTo>
                  <a:cubicBezTo>
                    <a:pt x="2173" y="5187"/>
                    <a:pt x="1840" y="5114"/>
                    <a:pt x="1608" y="5061"/>
                  </a:cubicBezTo>
                  <a:lnTo>
                    <a:pt x="1608" y="5061"/>
                  </a:lnTo>
                  <a:cubicBezTo>
                    <a:pt x="2217" y="5314"/>
                    <a:pt x="2827" y="5535"/>
                    <a:pt x="2827" y="6215"/>
                  </a:cubicBezTo>
                  <a:cubicBezTo>
                    <a:pt x="2827" y="7791"/>
                    <a:pt x="1472" y="8398"/>
                    <a:pt x="577" y="8799"/>
                  </a:cubicBezTo>
                  <a:cubicBezTo>
                    <a:pt x="400" y="8879"/>
                    <a:pt x="169" y="8981"/>
                    <a:pt x="0" y="9077"/>
                  </a:cubicBezTo>
                  <a:cubicBezTo>
                    <a:pt x="386" y="9148"/>
                    <a:pt x="526" y="9160"/>
                    <a:pt x="965" y="9263"/>
                  </a:cubicBezTo>
                  <a:cubicBezTo>
                    <a:pt x="1348" y="9355"/>
                    <a:pt x="1603" y="9620"/>
                    <a:pt x="1713" y="10103"/>
                  </a:cubicBezTo>
                  <a:cubicBezTo>
                    <a:pt x="2012" y="10046"/>
                    <a:pt x="2244" y="10007"/>
                    <a:pt x="2558" y="10007"/>
                  </a:cubicBezTo>
                  <a:cubicBezTo>
                    <a:pt x="3450" y="10007"/>
                    <a:pt x="3988" y="10373"/>
                    <a:pt x="4460" y="10697"/>
                  </a:cubicBezTo>
                  <a:cubicBezTo>
                    <a:pt x="4892" y="10991"/>
                    <a:pt x="5261" y="11244"/>
                    <a:pt x="5941" y="11246"/>
                  </a:cubicBezTo>
                  <a:cubicBezTo>
                    <a:pt x="6620" y="11244"/>
                    <a:pt x="6990" y="10991"/>
                    <a:pt x="7420" y="10697"/>
                  </a:cubicBezTo>
                  <a:cubicBezTo>
                    <a:pt x="7894" y="10373"/>
                    <a:pt x="8430" y="10007"/>
                    <a:pt x="9323" y="10007"/>
                  </a:cubicBezTo>
                  <a:cubicBezTo>
                    <a:pt x="9638" y="10007"/>
                    <a:pt x="9870" y="10044"/>
                    <a:pt x="10169" y="10103"/>
                  </a:cubicBezTo>
                  <a:cubicBezTo>
                    <a:pt x="10280" y="9616"/>
                    <a:pt x="10535" y="9355"/>
                    <a:pt x="10917" y="9263"/>
                  </a:cubicBezTo>
                  <a:cubicBezTo>
                    <a:pt x="11308" y="9171"/>
                    <a:pt x="11524" y="9140"/>
                    <a:pt x="11895" y="9075"/>
                  </a:cubicBezTo>
                  <a:cubicBezTo>
                    <a:pt x="11727" y="8988"/>
                    <a:pt x="11487" y="8880"/>
                    <a:pt x="11304" y="8799"/>
                  </a:cubicBezTo>
                  <a:cubicBezTo>
                    <a:pt x="10409" y="8398"/>
                    <a:pt x="9054" y="7791"/>
                    <a:pt x="9054" y="6215"/>
                  </a:cubicBezTo>
                  <a:cubicBezTo>
                    <a:pt x="9054" y="5541"/>
                    <a:pt x="9663" y="5312"/>
                    <a:pt x="10271" y="5061"/>
                  </a:cubicBezTo>
                  <a:lnTo>
                    <a:pt x="10271" y="5061"/>
                  </a:lnTo>
                  <a:cubicBezTo>
                    <a:pt x="9985" y="5105"/>
                    <a:pt x="9811" y="5187"/>
                    <a:pt x="9472" y="5187"/>
                  </a:cubicBezTo>
                  <a:cubicBezTo>
                    <a:pt x="8805" y="5187"/>
                    <a:pt x="8739" y="4647"/>
                    <a:pt x="8773" y="4028"/>
                  </a:cubicBezTo>
                  <a:cubicBezTo>
                    <a:pt x="8787" y="3798"/>
                    <a:pt x="8805" y="3478"/>
                    <a:pt x="8805" y="3039"/>
                  </a:cubicBezTo>
                  <a:cubicBezTo>
                    <a:pt x="8805" y="439"/>
                    <a:pt x="6795" y="25"/>
                    <a:pt x="59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0" name="Google Shape;800;p39"/>
          <p:cNvGrpSpPr/>
          <p:nvPr/>
        </p:nvGrpSpPr>
        <p:grpSpPr>
          <a:xfrm>
            <a:off x="1113362" y="2077528"/>
            <a:ext cx="419991" cy="419969"/>
            <a:chOff x="266768" y="1721375"/>
            <a:chExt cx="397907" cy="397887"/>
          </a:xfrm>
        </p:grpSpPr>
        <p:sp>
          <p:nvSpPr>
            <p:cNvPr id="801" name="Google Shape;801;p39"/>
            <p:cNvSpPr/>
            <p:nvPr/>
          </p:nvSpPr>
          <p:spPr>
            <a:xfrm>
              <a:off x="454843" y="1791037"/>
              <a:ext cx="136218" cy="328222"/>
            </a:xfrm>
            <a:custGeom>
              <a:avLst/>
              <a:gdLst/>
              <a:ahLst/>
              <a:cxnLst/>
              <a:rect l="l" t="t" r="r" b="b"/>
              <a:pathLst>
                <a:path w="6527" h="15727" extrusionOk="0">
                  <a:moveTo>
                    <a:pt x="4957" y="1"/>
                  </a:moveTo>
                  <a:cubicBezTo>
                    <a:pt x="4645" y="1"/>
                    <a:pt x="4336" y="24"/>
                    <a:pt x="4028" y="69"/>
                  </a:cubicBezTo>
                  <a:cubicBezTo>
                    <a:pt x="2588" y="280"/>
                    <a:pt x="1700" y="890"/>
                    <a:pt x="1675" y="2250"/>
                  </a:cubicBezTo>
                  <a:lnTo>
                    <a:pt x="1675" y="5040"/>
                  </a:lnTo>
                  <a:cubicBezTo>
                    <a:pt x="1675" y="5348"/>
                    <a:pt x="1426" y="5599"/>
                    <a:pt x="1118" y="5599"/>
                  </a:cubicBezTo>
                  <a:lnTo>
                    <a:pt x="0" y="5599"/>
                  </a:lnTo>
                  <a:lnTo>
                    <a:pt x="0" y="6715"/>
                  </a:lnTo>
                  <a:lnTo>
                    <a:pt x="1118" y="6715"/>
                  </a:lnTo>
                  <a:cubicBezTo>
                    <a:pt x="1426" y="6715"/>
                    <a:pt x="1675" y="6965"/>
                    <a:pt x="1675" y="7274"/>
                  </a:cubicBezTo>
                  <a:lnTo>
                    <a:pt x="1675" y="15727"/>
                  </a:lnTo>
                  <a:lnTo>
                    <a:pt x="3352" y="15727"/>
                  </a:lnTo>
                  <a:lnTo>
                    <a:pt x="3352" y="7274"/>
                  </a:lnTo>
                  <a:cubicBezTo>
                    <a:pt x="3352" y="6965"/>
                    <a:pt x="3602" y="6715"/>
                    <a:pt x="3910" y="6715"/>
                  </a:cubicBezTo>
                  <a:lnTo>
                    <a:pt x="5709" y="6715"/>
                  </a:lnTo>
                  <a:lnTo>
                    <a:pt x="5987" y="5599"/>
                  </a:lnTo>
                  <a:lnTo>
                    <a:pt x="3910" y="5599"/>
                  </a:lnTo>
                  <a:cubicBezTo>
                    <a:pt x="3602" y="5599"/>
                    <a:pt x="3352" y="5348"/>
                    <a:pt x="3352" y="5040"/>
                  </a:cubicBezTo>
                  <a:lnTo>
                    <a:pt x="3352" y="3253"/>
                  </a:lnTo>
                  <a:cubicBezTo>
                    <a:pt x="3352" y="2316"/>
                    <a:pt x="3942" y="1677"/>
                    <a:pt x="4968" y="1504"/>
                  </a:cubicBezTo>
                  <a:cubicBezTo>
                    <a:pt x="5157" y="1473"/>
                    <a:pt x="5339" y="1460"/>
                    <a:pt x="5511" y="1460"/>
                  </a:cubicBezTo>
                  <a:cubicBezTo>
                    <a:pt x="5810" y="1460"/>
                    <a:pt x="6082" y="1498"/>
                    <a:pt x="6324" y="1546"/>
                  </a:cubicBezTo>
                  <a:lnTo>
                    <a:pt x="6526" y="182"/>
                  </a:lnTo>
                  <a:cubicBezTo>
                    <a:pt x="5988" y="62"/>
                    <a:pt x="5468" y="1"/>
                    <a:pt x="49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9"/>
            <p:cNvSpPr/>
            <p:nvPr/>
          </p:nvSpPr>
          <p:spPr>
            <a:xfrm>
              <a:off x="266768" y="1721375"/>
              <a:ext cx="397907" cy="397887"/>
            </a:xfrm>
            <a:custGeom>
              <a:avLst/>
              <a:gdLst/>
              <a:ahLst/>
              <a:cxnLst/>
              <a:rect l="l" t="t" r="r" b="b"/>
              <a:pathLst>
                <a:path w="19066" h="19065" extrusionOk="0">
                  <a:moveTo>
                    <a:pt x="2794" y="0"/>
                  </a:moveTo>
                  <a:cubicBezTo>
                    <a:pt x="1255" y="0"/>
                    <a:pt x="1" y="1253"/>
                    <a:pt x="1" y="2793"/>
                  </a:cubicBezTo>
                  <a:lnTo>
                    <a:pt x="1" y="16271"/>
                  </a:lnTo>
                  <a:cubicBezTo>
                    <a:pt x="1" y="17812"/>
                    <a:pt x="1255" y="19065"/>
                    <a:pt x="2794" y="19065"/>
                  </a:cubicBezTo>
                  <a:lnTo>
                    <a:pt x="9571" y="19065"/>
                  </a:lnTo>
                  <a:lnTo>
                    <a:pt x="9571" y="11171"/>
                  </a:lnTo>
                  <a:lnTo>
                    <a:pt x="8453" y="11171"/>
                  </a:lnTo>
                  <a:cubicBezTo>
                    <a:pt x="8145" y="11171"/>
                    <a:pt x="7896" y="10920"/>
                    <a:pt x="7896" y="10612"/>
                  </a:cubicBezTo>
                  <a:lnTo>
                    <a:pt x="7896" y="8378"/>
                  </a:lnTo>
                  <a:cubicBezTo>
                    <a:pt x="7896" y="8070"/>
                    <a:pt x="8145" y="7819"/>
                    <a:pt x="8453" y="7819"/>
                  </a:cubicBezTo>
                  <a:lnTo>
                    <a:pt x="9571" y="7819"/>
                  </a:lnTo>
                  <a:lnTo>
                    <a:pt x="9571" y="5836"/>
                  </a:lnTo>
                  <a:cubicBezTo>
                    <a:pt x="9571" y="3710"/>
                    <a:pt x="10741" y="2615"/>
                    <a:pt x="12878" y="2302"/>
                  </a:cubicBezTo>
                  <a:cubicBezTo>
                    <a:pt x="13231" y="2249"/>
                    <a:pt x="13591" y="2223"/>
                    <a:pt x="13956" y="2223"/>
                  </a:cubicBezTo>
                  <a:cubicBezTo>
                    <a:pt x="14725" y="2223"/>
                    <a:pt x="15517" y="2339"/>
                    <a:pt x="16318" y="2567"/>
                  </a:cubicBezTo>
                  <a:cubicBezTo>
                    <a:pt x="16589" y="2643"/>
                    <a:pt x="16759" y="2908"/>
                    <a:pt x="16718" y="3186"/>
                  </a:cubicBezTo>
                  <a:lnTo>
                    <a:pt x="16352" y="5650"/>
                  </a:lnTo>
                  <a:cubicBezTo>
                    <a:pt x="16329" y="5806"/>
                    <a:pt x="16240" y="5944"/>
                    <a:pt x="16111" y="6031"/>
                  </a:cubicBezTo>
                  <a:cubicBezTo>
                    <a:pt x="16006" y="6102"/>
                    <a:pt x="15912" y="6127"/>
                    <a:pt x="15818" y="6127"/>
                  </a:cubicBezTo>
                  <a:cubicBezTo>
                    <a:pt x="15717" y="6127"/>
                    <a:pt x="15614" y="6098"/>
                    <a:pt x="15494" y="6068"/>
                  </a:cubicBezTo>
                  <a:cubicBezTo>
                    <a:pt x="15202" y="5995"/>
                    <a:pt x="14879" y="5914"/>
                    <a:pt x="14527" y="5914"/>
                  </a:cubicBezTo>
                  <a:cubicBezTo>
                    <a:pt x="14409" y="5914"/>
                    <a:pt x="14289" y="5923"/>
                    <a:pt x="14165" y="5944"/>
                  </a:cubicBezTo>
                  <a:cubicBezTo>
                    <a:pt x="13534" y="6050"/>
                    <a:pt x="13481" y="6333"/>
                    <a:pt x="13481" y="6590"/>
                  </a:cubicBezTo>
                  <a:lnTo>
                    <a:pt x="13481" y="7819"/>
                  </a:lnTo>
                  <a:lnTo>
                    <a:pt x="15715" y="7819"/>
                  </a:lnTo>
                  <a:cubicBezTo>
                    <a:pt x="15887" y="7819"/>
                    <a:pt x="16048" y="7899"/>
                    <a:pt x="16154" y="8035"/>
                  </a:cubicBezTo>
                  <a:cubicBezTo>
                    <a:pt x="16260" y="8169"/>
                    <a:pt x="16297" y="8346"/>
                    <a:pt x="16256" y="8513"/>
                  </a:cubicBezTo>
                  <a:lnTo>
                    <a:pt x="15697" y="10747"/>
                  </a:lnTo>
                  <a:cubicBezTo>
                    <a:pt x="15635" y="10996"/>
                    <a:pt x="15412" y="11170"/>
                    <a:pt x="15156" y="11170"/>
                  </a:cubicBezTo>
                  <a:lnTo>
                    <a:pt x="13481" y="11170"/>
                  </a:lnTo>
                  <a:lnTo>
                    <a:pt x="13481" y="19065"/>
                  </a:lnTo>
                  <a:lnTo>
                    <a:pt x="16272" y="19065"/>
                  </a:lnTo>
                  <a:cubicBezTo>
                    <a:pt x="17813" y="19065"/>
                    <a:pt x="19066" y="17810"/>
                    <a:pt x="19066" y="16271"/>
                  </a:cubicBezTo>
                  <a:lnTo>
                    <a:pt x="19066" y="2793"/>
                  </a:lnTo>
                  <a:cubicBezTo>
                    <a:pt x="19066" y="1253"/>
                    <a:pt x="17813" y="0"/>
                    <a:pt x="162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3" name="Google Shape;803;p39"/>
          <p:cNvGrpSpPr/>
          <p:nvPr/>
        </p:nvGrpSpPr>
        <p:grpSpPr>
          <a:xfrm>
            <a:off x="1113367" y="3526553"/>
            <a:ext cx="419947" cy="419969"/>
            <a:chOff x="864491" y="1723250"/>
            <a:chExt cx="397866" cy="397887"/>
          </a:xfrm>
        </p:grpSpPr>
        <p:sp>
          <p:nvSpPr>
            <p:cNvPr id="804" name="Google Shape;804;p39"/>
            <p:cNvSpPr/>
            <p:nvPr/>
          </p:nvSpPr>
          <p:spPr>
            <a:xfrm>
              <a:off x="935197" y="1793977"/>
              <a:ext cx="256451" cy="256430"/>
            </a:xfrm>
            <a:custGeom>
              <a:avLst/>
              <a:gdLst/>
              <a:ahLst/>
              <a:cxnLst/>
              <a:rect l="l" t="t" r="r" b="b"/>
              <a:pathLst>
                <a:path w="12288" h="12287" extrusionOk="0">
                  <a:moveTo>
                    <a:pt x="10053" y="1117"/>
                  </a:moveTo>
                  <a:cubicBezTo>
                    <a:pt x="10669" y="1117"/>
                    <a:pt x="11171" y="1617"/>
                    <a:pt x="11171" y="2233"/>
                  </a:cubicBezTo>
                  <a:cubicBezTo>
                    <a:pt x="11170" y="2850"/>
                    <a:pt x="10669" y="3351"/>
                    <a:pt x="10053" y="3351"/>
                  </a:cubicBezTo>
                  <a:cubicBezTo>
                    <a:pt x="9438" y="3351"/>
                    <a:pt x="8937" y="2850"/>
                    <a:pt x="8937" y="2233"/>
                  </a:cubicBezTo>
                  <a:cubicBezTo>
                    <a:pt x="8937" y="1617"/>
                    <a:pt x="9438" y="1117"/>
                    <a:pt x="10053" y="1117"/>
                  </a:cubicBezTo>
                  <a:close/>
                  <a:moveTo>
                    <a:pt x="6144" y="2233"/>
                  </a:moveTo>
                  <a:cubicBezTo>
                    <a:pt x="8300" y="2233"/>
                    <a:pt x="10053" y="3988"/>
                    <a:pt x="10053" y="6144"/>
                  </a:cubicBezTo>
                  <a:cubicBezTo>
                    <a:pt x="10053" y="8299"/>
                    <a:pt x="8300" y="10054"/>
                    <a:pt x="6144" y="10054"/>
                  </a:cubicBezTo>
                  <a:cubicBezTo>
                    <a:pt x="3989" y="10054"/>
                    <a:pt x="2234" y="8299"/>
                    <a:pt x="2234" y="6144"/>
                  </a:cubicBezTo>
                  <a:cubicBezTo>
                    <a:pt x="2234" y="3988"/>
                    <a:pt x="3987" y="2233"/>
                    <a:pt x="6144" y="2233"/>
                  </a:cubicBezTo>
                  <a:close/>
                  <a:moveTo>
                    <a:pt x="1675" y="1"/>
                  </a:moveTo>
                  <a:cubicBezTo>
                    <a:pt x="752" y="1"/>
                    <a:pt x="0" y="751"/>
                    <a:pt x="0" y="1676"/>
                  </a:cubicBezTo>
                  <a:lnTo>
                    <a:pt x="0" y="10611"/>
                  </a:lnTo>
                  <a:cubicBezTo>
                    <a:pt x="0" y="11536"/>
                    <a:pt x="752" y="12286"/>
                    <a:pt x="1675" y="12286"/>
                  </a:cubicBezTo>
                  <a:lnTo>
                    <a:pt x="10612" y="12286"/>
                  </a:lnTo>
                  <a:cubicBezTo>
                    <a:pt x="11536" y="12286"/>
                    <a:pt x="12288" y="11536"/>
                    <a:pt x="12288" y="10611"/>
                  </a:cubicBezTo>
                  <a:lnTo>
                    <a:pt x="12288" y="1676"/>
                  </a:lnTo>
                  <a:cubicBezTo>
                    <a:pt x="12288" y="752"/>
                    <a:pt x="11536" y="1"/>
                    <a:pt x="106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9"/>
            <p:cNvSpPr/>
            <p:nvPr/>
          </p:nvSpPr>
          <p:spPr>
            <a:xfrm>
              <a:off x="1005109" y="1863910"/>
              <a:ext cx="116622" cy="116559"/>
            </a:xfrm>
            <a:custGeom>
              <a:avLst/>
              <a:gdLst/>
              <a:ahLst/>
              <a:cxnLst/>
              <a:rect l="l" t="t" r="r" b="b"/>
              <a:pathLst>
                <a:path w="5588" h="5585" extrusionOk="0">
                  <a:moveTo>
                    <a:pt x="2794" y="0"/>
                  </a:moveTo>
                  <a:cubicBezTo>
                    <a:pt x="1255" y="0"/>
                    <a:pt x="1" y="1252"/>
                    <a:pt x="1" y="2793"/>
                  </a:cubicBezTo>
                  <a:cubicBezTo>
                    <a:pt x="1" y="4332"/>
                    <a:pt x="1255" y="5585"/>
                    <a:pt x="2794" y="5585"/>
                  </a:cubicBezTo>
                  <a:cubicBezTo>
                    <a:pt x="4333" y="5585"/>
                    <a:pt x="5587" y="4332"/>
                    <a:pt x="5587" y="2793"/>
                  </a:cubicBezTo>
                  <a:cubicBezTo>
                    <a:pt x="5587" y="1252"/>
                    <a:pt x="4333" y="0"/>
                    <a:pt x="27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9"/>
            <p:cNvSpPr/>
            <p:nvPr/>
          </p:nvSpPr>
          <p:spPr>
            <a:xfrm>
              <a:off x="864491" y="1723250"/>
              <a:ext cx="397866" cy="397887"/>
            </a:xfrm>
            <a:custGeom>
              <a:avLst/>
              <a:gdLst/>
              <a:ahLst/>
              <a:cxnLst/>
              <a:rect l="l" t="t" r="r" b="b"/>
              <a:pathLst>
                <a:path w="19064" h="19065" extrusionOk="0">
                  <a:moveTo>
                    <a:pt x="14000" y="2271"/>
                  </a:moveTo>
                  <a:cubicBezTo>
                    <a:pt x="15539" y="2271"/>
                    <a:pt x="16794" y="3524"/>
                    <a:pt x="16794" y="5065"/>
                  </a:cubicBezTo>
                  <a:lnTo>
                    <a:pt x="16794" y="14000"/>
                  </a:lnTo>
                  <a:cubicBezTo>
                    <a:pt x="16794" y="15541"/>
                    <a:pt x="15539" y="16793"/>
                    <a:pt x="14000" y="16793"/>
                  </a:cubicBezTo>
                  <a:lnTo>
                    <a:pt x="5063" y="16793"/>
                  </a:lnTo>
                  <a:cubicBezTo>
                    <a:pt x="3524" y="16793"/>
                    <a:pt x="2272" y="15541"/>
                    <a:pt x="2272" y="14000"/>
                  </a:cubicBezTo>
                  <a:lnTo>
                    <a:pt x="2272" y="5065"/>
                  </a:lnTo>
                  <a:cubicBezTo>
                    <a:pt x="2272" y="3524"/>
                    <a:pt x="3524" y="2271"/>
                    <a:pt x="5063" y="2271"/>
                  </a:cubicBezTo>
                  <a:close/>
                  <a:moveTo>
                    <a:pt x="2829" y="0"/>
                  </a:moveTo>
                  <a:cubicBezTo>
                    <a:pt x="1290" y="0"/>
                    <a:pt x="0" y="1290"/>
                    <a:pt x="0" y="2831"/>
                  </a:cubicBezTo>
                  <a:lnTo>
                    <a:pt x="0" y="16234"/>
                  </a:lnTo>
                  <a:cubicBezTo>
                    <a:pt x="0" y="17775"/>
                    <a:pt x="1290" y="19065"/>
                    <a:pt x="2829" y="19065"/>
                  </a:cubicBezTo>
                  <a:lnTo>
                    <a:pt x="16235" y="19065"/>
                  </a:lnTo>
                  <a:cubicBezTo>
                    <a:pt x="17774" y="19065"/>
                    <a:pt x="19063" y="17775"/>
                    <a:pt x="19063" y="16234"/>
                  </a:cubicBezTo>
                  <a:lnTo>
                    <a:pt x="19063" y="2831"/>
                  </a:lnTo>
                  <a:cubicBezTo>
                    <a:pt x="19063" y="1290"/>
                    <a:pt x="17774" y="0"/>
                    <a:pt x="162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3"/>
        <p:cNvGrpSpPr/>
        <p:nvPr/>
      </p:nvGrpSpPr>
      <p:grpSpPr>
        <a:xfrm>
          <a:off x="0" y="0"/>
          <a:ext cx="0" cy="0"/>
          <a:chOff x="0" y="0"/>
          <a:chExt cx="0" cy="0"/>
        </a:xfrm>
      </p:grpSpPr>
      <p:sp>
        <p:nvSpPr>
          <p:cNvPr id="614" name="Google Shape;614;p35"/>
          <p:cNvSpPr/>
          <p:nvPr/>
        </p:nvSpPr>
        <p:spPr>
          <a:xfrm flipH="1">
            <a:off x="422200" y="688800"/>
            <a:ext cx="3414700" cy="3797850"/>
          </a:xfrm>
          <a:custGeom>
            <a:avLst/>
            <a:gdLst/>
            <a:ahLst/>
            <a:cxnLst/>
            <a:rect l="l" t="t" r="r" b="b"/>
            <a:pathLst>
              <a:path w="136588" h="151914" extrusionOk="0">
                <a:moveTo>
                  <a:pt x="8763" y="0"/>
                </a:moveTo>
                <a:lnTo>
                  <a:pt x="0" y="151914"/>
                </a:lnTo>
                <a:lnTo>
                  <a:pt x="136588" y="149628"/>
                </a:lnTo>
                <a:lnTo>
                  <a:pt x="131254" y="3599"/>
                </a:lnTo>
                <a:close/>
              </a:path>
            </a:pathLst>
          </a:custGeom>
          <a:solidFill>
            <a:schemeClr val="lt2"/>
          </a:solidFill>
          <a:ln>
            <a:noFill/>
          </a:ln>
        </p:spPr>
      </p:sp>
      <p:sp>
        <p:nvSpPr>
          <p:cNvPr id="615" name="Google Shape;615;p35"/>
          <p:cNvSpPr/>
          <p:nvPr/>
        </p:nvSpPr>
        <p:spPr>
          <a:xfrm>
            <a:off x="1264400" y="4863725"/>
            <a:ext cx="2399256" cy="125424"/>
          </a:xfrm>
          <a:custGeom>
            <a:avLst/>
            <a:gdLst/>
            <a:ahLst/>
            <a:cxnLst/>
            <a:rect l="l" t="t" r="r" b="b"/>
            <a:pathLst>
              <a:path w="43518" h="2347" extrusionOk="0">
                <a:moveTo>
                  <a:pt x="21753" y="1"/>
                </a:moveTo>
                <a:cubicBezTo>
                  <a:pt x="9728" y="1"/>
                  <a:pt x="1" y="537"/>
                  <a:pt x="1" y="1180"/>
                </a:cubicBezTo>
                <a:cubicBezTo>
                  <a:pt x="1" y="1834"/>
                  <a:pt x="9740" y="2346"/>
                  <a:pt x="21753" y="2346"/>
                </a:cubicBezTo>
                <a:cubicBezTo>
                  <a:pt x="33779" y="2346"/>
                  <a:pt x="43518" y="1811"/>
                  <a:pt x="43518" y="1180"/>
                </a:cubicBezTo>
                <a:cubicBezTo>
                  <a:pt x="43518" y="537"/>
                  <a:pt x="33779" y="13"/>
                  <a:pt x="21753"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5"/>
          <p:cNvSpPr txBox="1">
            <a:spLocks noGrp="1"/>
          </p:cNvSpPr>
          <p:nvPr>
            <p:ph type="title"/>
          </p:nvPr>
        </p:nvSpPr>
        <p:spPr>
          <a:xfrm>
            <a:off x="5032425" y="2642625"/>
            <a:ext cx="2935918" cy="146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AOK library</a:t>
            </a:r>
            <a:endParaRPr dirty="0"/>
          </a:p>
        </p:txBody>
      </p:sp>
      <p:sp>
        <p:nvSpPr>
          <p:cNvPr id="617" name="Google Shape;617;p35"/>
          <p:cNvSpPr/>
          <p:nvPr/>
        </p:nvSpPr>
        <p:spPr>
          <a:xfrm rot="768178">
            <a:off x="5774361" y="1009446"/>
            <a:ext cx="1336008" cy="1444178"/>
          </a:xfrm>
          <a:custGeom>
            <a:avLst/>
            <a:gdLst/>
            <a:ahLst/>
            <a:cxnLst/>
            <a:rect l="l" t="t" r="r" b="b"/>
            <a:pathLst>
              <a:path w="45600" h="49292" extrusionOk="0">
                <a:moveTo>
                  <a:pt x="34416" y="1"/>
                </a:moveTo>
                <a:cubicBezTo>
                  <a:pt x="34122" y="1"/>
                  <a:pt x="33824" y="30"/>
                  <a:pt x="33524" y="90"/>
                </a:cubicBezTo>
                <a:lnTo>
                  <a:pt x="4170" y="5560"/>
                </a:lnTo>
                <a:cubicBezTo>
                  <a:pt x="1668" y="5994"/>
                  <a:pt x="0" y="8429"/>
                  <a:pt x="501" y="10931"/>
                </a:cubicBezTo>
                <a:lnTo>
                  <a:pt x="6738" y="44455"/>
                </a:lnTo>
                <a:cubicBezTo>
                  <a:pt x="7149" y="46657"/>
                  <a:pt x="9085" y="48213"/>
                  <a:pt x="11249" y="48213"/>
                </a:cubicBezTo>
                <a:cubicBezTo>
                  <a:pt x="11544" y="48213"/>
                  <a:pt x="11842" y="48184"/>
                  <a:pt x="12142" y="48124"/>
                </a:cubicBezTo>
                <a:lnTo>
                  <a:pt x="30222" y="44755"/>
                </a:lnTo>
                <a:lnTo>
                  <a:pt x="38027" y="49292"/>
                </a:lnTo>
                <a:lnTo>
                  <a:pt x="39528" y="42987"/>
                </a:lnTo>
                <a:lnTo>
                  <a:pt x="41530" y="42620"/>
                </a:lnTo>
                <a:cubicBezTo>
                  <a:pt x="43932" y="42153"/>
                  <a:pt x="45599" y="39785"/>
                  <a:pt x="45166" y="37283"/>
                </a:cubicBezTo>
                <a:lnTo>
                  <a:pt x="38895" y="3759"/>
                </a:lnTo>
                <a:cubicBezTo>
                  <a:pt x="38484" y="1557"/>
                  <a:pt x="36574" y="1"/>
                  <a:pt x="344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5"/>
          <p:cNvSpPr txBox="1">
            <a:spLocks noGrp="1"/>
          </p:cNvSpPr>
          <p:nvPr>
            <p:ph type="title" idx="2"/>
          </p:nvPr>
        </p:nvSpPr>
        <p:spPr>
          <a:xfrm>
            <a:off x="5807575" y="1320675"/>
            <a:ext cx="1269600" cy="66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02</a:t>
            </a:r>
            <a:endParaRPr dirty="0"/>
          </a:p>
        </p:txBody>
      </p:sp>
      <p:sp>
        <p:nvSpPr>
          <p:cNvPr id="682" name="Google Shape;682;p35"/>
          <p:cNvSpPr/>
          <p:nvPr/>
        </p:nvSpPr>
        <p:spPr>
          <a:xfrm rot="10673382">
            <a:off x="4006195" y="-759748"/>
            <a:ext cx="1295379" cy="1295379"/>
          </a:xfrm>
          <a:prstGeom prst="blockArc">
            <a:avLst>
              <a:gd name="adj1" fmla="val 10800000"/>
              <a:gd name="adj2" fmla="val 263922"/>
              <a:gd name="adj3" fmla="val 1165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5"/>
          <p:cNvSpPr/>
          <p:nvPr/>
        </p:nvSpPr>
        <p:spPr>
          <a:xfrm>
            <a:off x="8254700" y="1724400"/>
            <a:ext cx="1409700" cy="20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5"/>
          <p:cNvSpPr/>
          <p:nvPr/>
        </p:nvSpPr>
        <p:spPr>
          <a:xfrm rot="3089">
            <a:off x="8615098" y="4764963"/>
            <a:ext cx="333900" cy="2889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 name="Google Shape;1973;p55">
            <a:extLst>
              <a:ext uri="{FF2B5EF4-FFF2-40B4-BE49-F238E27FC236}">
                <a16:creationId xmlns:a16="http://schemas.microsoft.com/office/drawing/2014/main" id="{2F1336B1-BED5-4546-9F6E-A82BF2A9C046}"/>
              </a:ext>
            </a:extLst>
          </p:cNvPr>
          <p:cNvGrpSpPr/>
          <p:nvPr/>
        </p:nvGrpSpPr>
        <p:grpSpPr>
          <a:xfrm>
            <a:off x="651640" y="945136"/>
            <a:ext cx="2744703" cy="3244425"/>
            <a:chOff x="6614450" y="1676363"/>
            <a:chExt cx="1886547" cy="2759087"/>
          </a:xfrm>
        </p:grpSpPr>
        <p:sp>
          <p:nvSpPr>
            <p:cNvPr id="74" name="Google Shape;1974;p55">
              <a:extLst>
                <a:ext uri="{FF2B5EF4-FFF2-40B4-BE49-F238E27FC236}">
                  <a16:creationId xmlns:a16="http://schemas.microsoft.com/office/drawing/2014/main" id="{BB120BB9-B5DA-4A36-B46A-09F831D8655B}"/>
                </a:ext>
              </a:extLst>
            </p:cNvPr>
            <p:cNvSpPr/>
            <p:nvPr/>
          </p:nvSpPr>
          <p:spPr>
            <a:xfrm>
              <a:off x="7422276" y="3078951"/>
              <a:ext cx="693884" cy="747374"/>
            </a:xfrm>
            <a:custGeom>
              <a:avLst/>
              <a:gdLst/>
              <a:ahLst/>
              <a:cxnLst/>
              <a:rect l="l" t="t" r="r" b="b"/>
              <a:pathLst>
                <a:path w="19004" h="20469" extrusionOk="0">
                  <a:moveTo>
                    <a:pt x="15431" y="0"/>
                  </a:moveTo>
                  <a:lnTo>
                    <a:pt x="1" y="20467"/>
                  </a:lnTo>
                  <a:lnTo>
                    <a:pt x="14407" y="20467"/>
                  </a:lnTo>
                  <a:cubicBezTo>
                    <a:pt x="14407" y="20467"/>
                    <a:pt x="14451" y="20468"/>
                    <a:pt x="14529" y="20468"/>
                  </a:cubicBezTo>
                  <a:cubicBezTo>
                    <a:pt x="15256" y="20468"/>
                    <a:pt x="19003" y="20342"/>
                    <a:pt x="19003" y="17740"/>
                  </a:cubicBezTo>
                  <a:lnTo>
                    <a:pt x="1900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975;p55">
              <a:extLst>
                <a:ext uri="{FF2B5EF4-FFF2-40B4-BE49-F238E27FC236}">
                  <a16:creationId xmlns:a16="http://schemas.microsoft.com/office/drawing/2014/main" id="{B6828510-F0C8-4B84-914C-F4122FAABF69}"/>
                </a:ext>
              </a:extLst>
            </p:cNvPr>
            <p:cNvSpPr/>
            <p:nvPr/>
          </p:nvSpPr>
          <p:spPr>
            <a:xfrm>
              <a:off x="8075308" y="2686328"/>
              <a:ext cx="367389" cy="513877"/>
            </a:xfrm>
            <a:custGeom>
              <a:avLst/>
              <a:gdLst/>
              <a:ahLst/>
              <a:cxnLst/>
              <a:rect l="l" t="t" r="r" b="b"/>
              <a:pathLst>
                <a:path w="10062" h="14074" extrusionOk="0">
                  <a:moveTo>
                    <a:pt x="1" y="1"/>
                  </a:moveTo>
                  <a:lnTo>
                    <a:pt x="1" y="14074"/>
                  </a:lnTo>
                  <a:lnTo>
                    <a:pt x="10062" y="14074"/>
                  </a:lnTo>
                  <a:lnTo>
                    <a:pt x="1006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976;p55">
              <a:extLst>
                <a:ext uri="{FF2B5EF4-FFF2-40B4-BE49-F238E27FC236}">
                  <a16:creationId xmlns:a16="http://schemas.microsoft.com/office/drawing/2014/main" id="{39456354-8359-44CF-9746-5C8E345E7772}"/>
                </a:ext>
              </a:extLst>
            </p:cNvPr>
            <p:cNvSpPr/>
            <p:nvPr/>
          </p:nvSpPr>
          <p:spPr>
            <a:xfrm>
              <a:off x="8294884" y="2546763"/>
              <a:ext cx="206113" cy="288266"/>
            </a:xfrm>
            <a:custGeom>
              <a:avLst/>
              <a:gdLst/>
              <a:ahLst/>
              <a:cxnLst/>
              <a:rect l="l" t="t" r="r" b="b"/>
              <a:pathLst>
                <a:path w="5645" h="7895" extrusionOk="0">
                  <a:moveTo>
                    <a:pt x="1" y="1"/>
                  </a:moveTo>
                  <a:lnTo>
                    <a:pt x="1" y="7895"/>
                  </a:lnTo>
                  <a:lnTo>
                    <a:pt x="5644" y="7895"/>
                  </a:lnTo>
                  <a:lnTo>
                    <a:pt x="5644" y="1"/>
                  </a:lnTo>
                  <a:close/>
                </a:path>
              </a:pathLst>
            </a:custGeom>
            <a:solidFill>
              <a:srgbClr val="E7EB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977;p55">
              <a:extLst>
                <a:ext uri="{FF2B5EF4-FFF2-40B4-BE49-F238E27FC236}">
                  <a16:creationId xmlns:a16="http://schemas.microsoft.com/office/drawing/2014/main" id="{C1578425-9639-4150-95D7-C97F857E800D}"/>
                </a:ext>
              </a:extLst>
            </p:cNvPr>
            <p:cNvSpPr/>
            <p:nvPr/>
          </p:nvSpPr>
          <p:spPr>
            <a:xfrm>
              <a:off x="8294884" y="2546763"/>
              <a:ext cx="206113" cy="288266"/>
            </a:xfrm>
            <a:custGeom>
              <a:avLst/>
              <a:gdLst/>
              <a:ahLst/>
              <a:cxnLst/>
              <a:rect l="l" t="t" r="r" b="b"/>
              <a:pathLst>
                <a:path w="5645" h="7895" extrusionOk="0">
                  <a:moveTo>
                    <a:pt x="1" y="1"/>
                  </a:moveTo>
                  <a:lnTo>
                    <a:pt x="1" y="7895"/>
                  </a:lnTo>
                  <a:lnTo>
                    <a:pt x="5644" y="7895"/>
                  </a:lnTo>
                  <a:lnTo>
                    <a:pt x="564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978;p55">
              <a:extLst>
                <a:ext uri="{FF2B5EF4-FFF2-40B4-BE49-F238E27FC236}">
                  <a16:creationId xmlns:a16="http://schemas.microsoft.com/office/drawing/2014/main" id="{B24231D6-7193-4DAF-B668-51D8598FDFD6}"/>
                </a:ext>
              </a:extLst>
            </p:cNvPr>
            <p:cNvSpPr/>
            <p:nvPr/>
          </p:nvSpPr>
          <p:spPr>
            <a:xfrm>
              <a:off x="7810122" y="1676363"/>
              <a:ext cx="474736" cy="318243"/>
            </a:xfrm>
            <a:custGeom>
              <a:avLst/>
              <a:gdLst/>
              <a:ahLst/>
              <a:cxnLst/>
              <a:rect l="l" t="t" r="r" b="b"/>
              <a:pathLst>
                <a:path w="13002" h="8716" extrusionOk="0">
                  <a:moveTo>
                    <a:pt x="13002" y="1"/>
                  </a:moveTo>
                  <a:lnTo>
                    <a:pt x="0" y="417"/>
                  </a:lnTo>
                  <a:lnTo>
                    <a:pt x="441" y="8716"/>
                  </a:lnTo>
                  <a:lnTo>
                    <a:pt x="12359" y="8716"/>
                  </a:lnTo>
                  <a:lnTo>
                    <a:pt x="13002" y="1"/>
                  </a:lnTo>
                  <a:close/>
                </a:path>
              </a:pathLst>
            </a:custGeom>
            <a:solidFill>
              <a:srgbClr val="E7EB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979;p55">
              <a:extLst>
                <a:ext uri="{FF2B5EF4-FFF2-40B4-BE49-F238E27FC236}">
                  <a16:creationId xmlns:a16="http://schemas.microsoft.com/office/drawing/2014/main" id="{BC9ED946-20F6-4120-A1C5-DFE2157093DF}"/>
                </a:ext>
              </a:extLst>
            </p:cNvPr>
            <p:cNvSpPr/>
            <p:nvPr/>
          </p:nvSpPr>
          <p:spPr>
            <a:xfrm>
              <a:off x="7810122" y="1676363"/>
              <a:ext cx="474736" cy="318243"/>
            </a:xfrm>
            <a:custGeom>
              <a:avLst/>
              <a:gdLst/>
              <a:ahLst/>
              <a:cxnLst/>
              <a:rect l="l" t="t" r="r" b="b"/>
              <a:pathLst>
                <a:path w="13002" h="8716" extrusionOk="0">
                  <a:moveTo>
                    <a:pt x="13002" y="1"/>
                  </a:moveTo>
                  <a:lnTo>
                    <a:pt x="0" y="417"/>
                  </a:lnTo>
                  <a:lnTo>
                    <a:pt x="441" y="8716"/>
                  </a:lnTo>
                  <a:lnTo>
                    <a:pt x="12359" y="8716"/>
                  </a:lnTo>
                  <a:lnTo>
                    <a:pt x="1300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980;p55">
              <a:extLst>
                <a:ext uri="{FF2B5EF4-FFF2-40B4-BE49-F238E27FC236}">
                  <a16:creationId xmlns:a16="http://schemas.microsoft.com/office/drawing/2014/main" id="{7D7B6C03-6DF3-43F0-BE14-939E2CA89B39}"/>
                </a:ext>
              </a:extLst>
            </p:cNvPr>
            <p:cNvSpPr/>
            <p:nvPr/>
          </p:nvSpPr>
          <p:spPr>
            <a:xfrm>
              <a:off x="6614450" y="1835500"/>
              <a:ext cx="801267" cy="955130"/>
            </a:xfrm>
            <a:custGeom>
              <a:avLst/>
              <a:gdLst/>
              <a:ahLst/>
              <a:cxnLst/>
              <a:rect l="l" t="t" r="r" b="b"/>
              <a:pathLst>
                <a:path w="21945" h="26159" extrusionOk="0">
                  <a:moveTo>
                    <a:pt x="4144" y="0"/>
                  </a:moveTo>
                  <a:lnTo>
                    <a:pt x="1" y="4310"/>
                  </a:lnTo>
                  <a:lnTo>
                    <a:pt x="1" y="26158"/>
                  </a:lnTo>
                  <a:lnTo>
                    <a:pt x="21944" y="26158"/>
                  </a:lnTo>
                  <a:lnTo>
                    <a:pt x="219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981;p55">
              <a:extLst>
                <a:ext uri="{FF2B5EF4-FFF2-40B4-BE49-F238E27FC236}">
                  <a16:creationId xmlns:a16="http://schemas.microsoft.com/office/drawing/2014/main" id="{6D1E47B3-A8E2-4CA0-8CA9-B7EBCEC14455}"/>
                </a:ext>
              </a:extLst>
            </p:cNvPr>
            <p:cNvSpPr/>
            <p:nvPr/>
          </p:nvSpPr>
          <p:spPr>
            <a:xfrm>
              <a:off x="6614450" y="1835500"/>
              <a:ext cx="151344" cy="174347"/>
            </a:xfrm>
            <a:custGeom>
              <a:avLst/>
              <a:gdLst/>
              <a:ahLst/>
              <a:cxnLst/>
              <a:rect l="l" t="t" r="r" b="b"/>
              <a:pathLst>
                <a:path w="4145" h="4775" extrusionOk="0">
                  <a:moveTo>
                    <a:pt x="4144" y="0"/>
                  </a:moveTo>
                  <a:lnTo>
                    <a:pt x="1" y="4310"/>
                  </a:lnTo>
                  <a:lnTo>
                    <a:pt x="3442" y="4775"/>
                  </a:lnTo>
                  <a:lnTo>
                    <a:pt x="4144" y="0"/>
                  </a:ln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982;p55">
              <a:extLst>
                <a:ext uri="{FF2B5EF4-FFF2-40B4-BE49-F238E27FC236}">
                  <a16:creationId xmlns:a16="http://schemas.microsoft.com/office/drawing/2014/main" id="{55ACF565-5C8A-48F9-95F2-8BCB6DDF4412}"/>
                </a:ext>
              </a:extLst>
            </p:cNvPr>
            <p:cNvSpPr/>
            <p:nvPr/>
          </p:nvSpPr>
          <p:spPr>
            <a:xfrm>
              <a:off x="7348366" y="1876800"/>
              <a:ext cx="24829" cy="24828"/>
            </a:xfrm>
            <a:custGeom>
              <a:avLst/>
              <a:gdLst/>
              <a:ahLst/>
              <a:cxnLst/>
              <a:rect l="l" t="t" r="r" b="b"/>
              <a:pathLst>
                <a:path w="680" h="680" extrusionOk="0">
                  <a:moveTo>
                    <a:pt x="346" y="0"/>
                  </a:moveTo>
                  <a:cubicBezTo>
                    <a:pt x="144" y="0"/>
                    <a:pt x="1" y="143"/>
                    <a:pt x="1" y="346"/>
                  </a:cubicBezTo>
                  <a:cubicBezTo>
                    <a:pt x="1" y="536"/>
                    <a:pt x="144" y="679"/>
                    <a:pt x="346" y="679"/>
                  </a:cubicBezTo>
                  <a:cubicBezTo>
                    <a:pt x="537" y="679"/>
                    <a:pt x="679" y="536"/>
                    <a:pt x="679" y="346"/>
                  </a:cubicBezTo>
                  <a:cubicBezTo>
                    <a:pt x="679" y="167"/>
                    <a:pt x="537" y="0"/>
                    <a:pt x="3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983;p55">
              <a:extLst>
                <a:ext uri="{FF2B5EF4-FFF2-40B4-BE49-F238E27FC236}">
                  <a16:creationId xmlns:a16="http://schemas.microsoft.com/office/drawing/2014/main" id="{6F8B2B5A-B6C7-4CA5-BFB0-BE959FE30CD8}"/>
                </a:ext>
              </a:extLst>
            </p:cNvPr>
            <p:cNvSpPr/>
            <p:nvPr/>
          </p:nvSpPr>
          <p:spPr>
            <a:xfrm>
              <a:off x="6705340" y="2058980"/>
              <a:ext cx="619946" cy="45239"/>
            </a:xfrm>
            <a:custGeom>
              <a:avLst/>
              <a:gdLst/>
              <a:ahLst/>
              <a:cxnLst/>
              <a:rect l="l" t="t" r="r" b="b"/>
              <a:pathLst>
                <a:path w="16979" h="1239" extrusionOk="0">
                  <a:moveTo>
                    <a:pt x="0" y="0"/>
                  </a:moveTo>
                  <a:lnTo>
                    <a:pt x="0" y="1238"/>
                  </a:lnTo>
                  <a:lnTo>
                    <a:pt x="16979" y="1238"/>
                  </a:lnTo>
                  <a:lnTo>
                    <a:pt x="1697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984;p55">
              <a:extLst>
                <a:ext uri="{FF2B5EF4-FFF2-40B4-BE49-F238E27FC236}">
                  <a16:creationId xmlns:a16="http://schemas.microsoft.com/office/drawing/2014/main" id="{D3481CAA-2166-4EC3-A6E5-ACD9C31D4A38}"/>
                </a:ext>
              </a:extLst>
            </p:cNvPr>
            <p:cNvSpPr/>
            <p:nvPr/>
          </p:nvSpPr>
          <p:spPr>
            <a:xfrm>
              <a:off x="6705340" y="2058980"/>
              <a:ext cx="619946" cy="45239"/>
            </a:xfrm>
            <a:custGeom>
              <a:avLst/>
              <a:gdLst/>
              <a:ahLst/>
              <a:cxnLst/>
              <a:rect l="l" t="t" r="r" b="b"/>
              <a:pathLst>
                <a:path w="16979" h="1239" extrusionOk="0">
                  <a:moveTo>
                    <a:pt x="0" y="0"/>
                  </a:moveTo>
                  <a:lnTo>
                    <a:pt x="0" y="1238"/>
                  </a:lnTo>
                  <a:lnTo>
                    <a:pt x="16979" y="1238"/>
                  </a:lnTo>
                  <a:lnTo>
                    <a:pt x="1697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985;p55">
              <a:extLst>
                <a:ext uri="{FF2B5EF4-FFF2-40B4-BE49-F238E27FC236}">
                  <a16:creationId xmlns:a16="http://schemas.microsoft.com/office/drawing/2014/main" id="{B12B2D83-64BE-4DEC-A1F8-224FBB41B645}"/>
                </a:ext>
              </a:extLst>
            </p:cNvPr>
            <p:cNvSpPr/>
            <p:nvPr/>
          </p:nvSpPr>
          <p:spPr>
            <a:xfrm>
              <a:off x="6707495" y="2161152"/>
              <a:ext cx="619982" cy="22638"/>
            </a:xfrm>
            <a:custGeom>
              <a:avLst/>
              <a:gdLst/>
              <a:ahLst/>
              <a:cxnLst/>
              <a:rect l="l" t="t" r="r" b="b"/>
              <a:pathLst>
                <a:path w="16980" h="620" extrusionOk="0">
                  <a:moveTo>
                    <a:pt x="1" y="0"/>
                  </a:moveTo>
                  <a:lnTo>
                    <a:pt x="1" y="619"/>
                  </a:lnTo>
                  <a:lnTo>
                    <a:pt x="16979" y="619"/>
                  </a:lnTo>
                  <a:lnTo>
                    <a:pt x="1697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986;p55">
              <a:extLst>
                <a:ext uri="{FF2B5EF4-FFF2-40B4-BE49-F238E27FC236}">
                  <a16:creationId xmlns:a16="http://schemas.microsoft.com/office/drawing/2014/main" id="{5F9EE9A9-16F3-4357-9F3B-E4732AD6582E}"/>
                </a:ext>
              </a:extLst>
            </p:cNvPr>
            <p:cNvSpPr/>
            <p:nvPr/>
          </p:nvSpPr>
          <p:spPr>
            <a:xfrm>
              <a:off x="6707495" y="2205483"/>
              <a:ext cx="603442" cy="22638"/>
            </a:xfrm>
            <a:custGeom>
              <a:avLst/>
              <a:gdLst/>
              <a:ahLst/>
              <a:cxnLst/>
              <a:rect l="l" t="t" r="r" b="b"/>
              <a:pathLst>
                <a:path w="16527" h="620" extrusionOk="0">
                  <a:moveTo>
                    <a:pt x="1" y="1"/>
                  </a:moveTo>
                  <a:lnTo>
                    <a:pt x="1" y="620"/>
                  </a:lnTo>
                  <a:lnTo>
                    <a:pt x="16527" y="620"/>
                  </a:lnTo>
                  <a:lnTo>
                    <a:pt x="16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987;p55">
              <a:extLst>
                <a:ext uri="{FF2B5EF4-FFF2-40B4-BE49-F238E27FC236}">
                  <a16:creationId xmlns:a16="http://schemas.microsoft.com/office/drawing/2014/main" id="{35031438-B3CA-4824-8875-630D1E6DA9A7}"/>
                </a:ext>
              </a:extLst>
            </p:cNvPr>
            <p:cNvSpPr/>
            <p:nvPr/>
          </p:nvSpPr>
          <p:spPr>
            <a:xfrm>
              <a:off x="6707495" y="2249813"/>
              <a:ext cx="619982" cy="23076"/>
            </a:xfrm>
            <a:custGeom>
              <a:avLst/>
              <a:gdLst/>
              <a:ahLst/>
              <a:cxnLst/>
              <a:rect l="l" t="t" r="r" b="b"/>
              <a:pathLst>
                <a:path w="16980" h="632" extrusionOk="0">
                  <a:moveTo>
                    <a:pt x="1" y="1"/>
                  </a:moveTo>
                  <a:lnTo>
                    <a:pt x="1" y="632"/>
                  </a:lnTo>
                  <a:lnTo>
                    <a:pt x="16979" y="632"/>
                  </a:lnTo>
                  <a:lnTo>
                    <a:pt x="1697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988;p55">
              <a:extLst>
                <a:ext uri="{FF2B5EF4-FFF2-40B4-BE49-F238E27FC236}">
                  <a16:creationId xmlns:a16="http://schemas.microsoft.com/office/drawing/2014/main" id="{BCCB3E3A-637A-4576-B1BC-07EDF2A91527}"/>
                </a:ext>
              </a:extLst>
            </p:cNvPr>
            <p:cNvSpPr/>
            <p:nvPr/>
          </p:nvSpPr>
          <p:spPr>
            <a:xfrm>
              <a:off x="6707495" y="2295057"/>
              <a:ext cx="532608" cy="23076"/>
            </a:xfrm>
            <a:custGeom>
              <a:avLst/>
              <a:gdLst/>
              <a:ahLst/>
              <a:cxnLst/>
              <a:rect l="l" t="t" r="r" b="b"/>
              <a:pathLst>
                <a:path w="14587" h="632" extrusionOk="0">
                  <a:moveTo>
                    <a:pt x="1" y="0"/>
                  </a:moveTo>
                  <a:lnTo>
                    <a:pt x="1" y="631"/>
                  </a:lnTo>
                  <a:lnTo>
                    <a:pt x="14586" y="631"/>
                  </a:lnTo>
                  <a:lnTo>
                    <a:pt x="145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989;p55">
              <a:extLst>
                <a:ext uri="{FF2B5EF4-FFF2-40B4-BE49-F238E27FC236}">
                  <a16:creationId xmlns:a16="http://schemas.microsoft.com/office/drawing/2014/main" id="{B9522F36-CE0D-4386-88DF-263F7F36CF04}"/>
                </a:ext>
              </a:extLst>
            </p:cNvPr>
            <p:cNvSpPr/>
            <p:nvPr/>
          </p:nvSpPr>
          <p:spPr>
            <a:xfrm>
              <a:off x="6707495" y="2339826"/>
              <a:ext cx="619982" cy="22638"/>
            </a:xfrm>
            <a:custGeom>
              <a:avLst/>
              <a:gdLst/>
              <a:ahLst/>
              <a:cxnLst/>
              <a:rect l="l" t="t" r="r" b="b"/>
              <a:pathLst>
                <a:path w="16980" h="620" extrusionOk="0">
                  <a:moveTo>
                    <a:pt x="1" y="1"/>
                  </a:moveTo>
                  <a:lnTo>
                    <a:pt x="1" y="620"/>
                  </a:lnTo>
                  <a:lnTo>
                    <a:pt x="16979" y="620"/>
                  </a:lnTo>
                  <a:lnTo>
                    <a:pt x="1697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990;p55">
              <a:extLst>
                <a:ext uri="{FF2B5EF4-FFF2-40B4-BE49-F238E27FC236}">
                  <a16:creationId xmlns:a16="http://schemas.microsoft.com/office/drawing/2014/main" id="{AE6298E1-B255-405F-950D-D99C7C2BD769}"/>
                </a:ext>
              </a:extLst>
            </p:cNvPr>
            <p:cNvSpPr/>
            <p:nvPr/>
          </p:nvSpPr>
          <p:spPr>
            <a:xfrm>
              <a:off x="6707495" y="2384157"/>
              <a:ext cx="274793" cy="23076"/>
            </a:xfrm>
            <a:custGeom>
              <a:avLst/>
              <a:gdLst/>
              <a:ahLst/>
              <a:cxnLst/>
              <a:rect l="l" t="t" r="r" b="b"/>
              <a:pathLst>
                <a:path w="7526" h="632" extrusionOk="0">
                  <a:moveTo>
                    <a:pt x="1" y="1"/>
                  </a:moveTo>
                  <a:lnTo>
                    <a:pt x="1" y="632"/>
                  </a:lnTo>
                  <a:lnTo>
                    <a:pt x="7526" y="632"/>
                  </a:lnTo>
                  <a:lnTo>
                    <a:pt x="752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991;p55">
              <a:extLst>
                <a:ext uri="{FF2B5EF4-FFF2-40B4-BE49-F238E27FC236}">
                  <a16:creationId xmlns:a16="http://schemas.microsoft.com/office/drawing/2014/main" id="{02FCCCCF-8B8E-4916-91A6-275368516393}"/>
                </a:ext>
              </a:extLst>
            </p:cNvPr>
            <p:cNvSpPr/>
            <p:nvPr/>
          </p:nvSpPr>
          <p:spPr>
            <a:xfrm>
              <a:off x="6707495" y="2429400"/>
              <a:ext cx="274793" cy="22638"/>
            </a:xfrm>
            <a:custGeom>
              <a:avLst/>
              <a:gdLst/>
              <a:ahLst/>
              <a:cxnLst/>
              <a:rect l="l" t="t" r="r" b="b"/>
              <a:pathLst>
                <a:path w="7526" h="620" extrusionOk="0">
                  <a:moveTo>
                    <a:pt x="1" y="0"/>
                  </a:moveTo>
                  <a:lnTo>
                    <a:pt x="1" y="619"/>
                  </a:lnTo>
                  <a:lnTo>
                    <a:pt x="7526" y="619"/>
                  </a:lnTo>
                  <a:lnTo>
                    <a:pt x="752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992;p55">
              <a:extLst>
                <a:ext uri="{FF2B5EF4-FFF2-40B4-BE49-F238E27FC236}">
                  <a16:creationId xmlns:a16="http://schemas.microsoft.com/office/drawing/2014/main" id="{DE0093B6-3ECC-4FF3-B23E-773EC2844C15}"/>
                </a:ext>
              </a:extLst>
            </p:cNvPr>
            <p:cNvSpPr/>
            <p:nvPr/>
          </p:nvSpPr>
          <p:spPr>
            <a:xfrm>
              <a:off x="6707495" y="2473731"/>
              <a:ext cx="619982" cy="23076"/>
            </a:xfrm>
            <a:custGeom>
              <a:avLst/>
              <a:gdLst/>
              <a:ahLst/>
              <a:cxnLst/>
              <a:rect l="l" t="t" r="r" b="b"/>
              <a:pathLst>
                <a:path w="16980" h="632" extrusionOk="0">
                  <a:moveTo>
                    <a:pt x="1" y="1"/>
                  </a:moveTo>
                  <a:lnTo>
                    <a:pt x="1" y="632"/>
                  </a:lnTo>
                  <a:lnTo>
                    <a:pt x="16979" y="632"/>
                  </a:lnTo>
                  <a:lnTo>
                    <a:pt x="1697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993;p55">
              <a:extLst>
                <a:ext uri="{FF2B5EF4-FFF2-40B4-BE49-F238E27FC236}">
                  <a16:creationId xmlns:a16="http://schemas.microsoft.com/office/drawing/2014/main" id="{986B39AC-C1BE-4952-8799-F816E5FE0961}"/>
                </a:ext>
              </a:extLst>
            </p:cNvPr>
            <p:cNvSpPr/>
            <p:nvPr/>
          </p:nvSpPr>
          <p:spPr>
            <a:xfrm>
              <a:off x="6707495" y="2518500"/>
              <a:ext cx="619982" cy="23076"/>
            </a:xfrm>
            <a:custGeom>
              <a:avLst/>
              <a:gdLst/>
              <a:ahLst/>
              <a:cxnLst/>
              <a:rect l="l" t="t" r="r" b="b"/>
              <a:pathLst>
                <a:path w="16980" h="632" extrusionOk="0">
                  <a:moveTo>
                    <a:pt x="1" y="1"/>
                  </a:moveTo>
                  <a:lnTo>
                    <a:pt x="1" y="632"/>
                  </a:lnTo>
                  <a:lnTo>
                    <a:pt x="16979" y="632"/>
                  </a:lnTo>
                  <a:lnTo>
                    <a:pt x="1697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994;p55">
              <a:extLst>
                <a:ext uri="{FF2B5EF4-FFF2-40B4-BE49-F238E27FC236}">
                  <a16:creationId xmlns:a16="http://schemas.microsoft.com/office/drawing/2014/main" id="{BF73CE7D-C98A-4045-8392-11AE7EF46C55}"/>
                </a:ext>
              </a:extLst>
            </p:cNvPr>
            <p:cNvSpPr/>
            <p:nvPr/>
          </p:nvSpPr>
          <p:spPr>
            <a:xfrm>
              <a:off x="6705340" y="2566774"/>
              <a:ext cx="619946" cy="134804"/>
            </a:xfrm>
            <a:custGeom>
              <a:avLst/>
              <a:gdLst/>
              <a:ahLst/>
              <a:cxnLst/>
              <a:rect l="l" t="t" r="r" b="b"/>
              <a:pathLst>
                <a:path w="16979" h="3692" extrusionOk="0">
                  <a:moveTo>
                    <a:pt x="0" y="1"/>
                  </a:moveTo>
                  <a:lnTo>
                    <a:pt x="0" y="3692"/>
                  </a:lnTo>
                  <a:lnTo>
                    <a:pt x="16979" y="3692"/>
                  </a:lnTo>
                  <a:lnTo>
                    <a:pt x="169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995;p55">
              <a:extLst>
                <a:ext uri="{FF2B5EF4-FFF2-40B4-BE49-F238E27FC236}">
                  <a16:creationId xmlns:a16="http://schemas.microsoft.com/office/drawing/2014/main" id="{064B4D8E-2812-461D-963B-AE352A591CFA}"/>
                </a:ext>
              </a:extLst>
            </p:cNvPr>
            <p:cNvSpPr/>
            <p:nvPr/>
          </p:nvSpPr>
          <p:spPr>
            <a:xfrm>
              <a:off x="7168813" y="4378453"/>
              <a:ext cx="332592" cy="56996"/>
            </a:xfrm>
            <a:custGeom>
              <a:avLst/>
              <a:gdLst/>
              <a:ahLst/>
              <a:cxnLst/>
              <a:rect l="l" t="t" r="r" b="b"/>
              <a:pathLst>
                <a:path w="9109" h="1561" extrusionOk="0">
                  <a:moveTo>
                    <a:pt x="3989" y="1"/>
                  </a:moveTo>
                  <a:cubicBezTo>
                    <a:pt x="3989" y="1"/>
                    <a:pt x="0" y="370"/>
                    <a:pt x="0" y="1561"/>
                  </a:cubicBezTo>
                  <a:lnTo>
                    <a:pt x="9109" y="1561"/>
                  </a:lnTo>
                  <a:lnTo>
                    <a:pt x="887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996;p55">
              <a:extLst>
                <a:ext uri="{FF2B5EF4-FFF2-40B4-BE49-F238E27FC236}">
                  <a16:creationId xmlns:a16="http://schemas.microsoft.com/office/drawing/2014/main" id="{448F075C-0F6A-4E30-A4BF-5B21CCB43851}"/>
                </a:ext>
              </a:extLst>
            </p:cNvPr>
            <p:cNvSpPr/>
            <p:nvPr/>
          </p:nvSpPr>
          <p:spPr>
            <a:xfrm>
              <a:off x="6887085" y="3298048"/>
              <a:ext cx="163065" cy="48306"/>
            </a:xfrm>
            <a:custGeom>
              <a:avLst/>
              <a:gdLst/>
              <a:ahLst/>
              <a:cxnLst/>
              <a:rect l="l" t="t" r="r" b="b"/>
              <a:pathLst>
                <a:path w="4466" h="1323" extrusionOk="0">
                  <a:moveTo>
                    <a:pt x="2550" y="1"/>
                  </a:moveTo>
                  <a:cubicBezTo>
                    <a:pt x="2469" y="1"/>
                    <a:pt x="2385" y="5"/>
                    <a:pt x="2298" y="13"/>
                  </a:cubicBezTo>
                  <a:cubicBezTo>
                    <a:pt x="655" y="179"/>
                    <a:pt x="0" y="1322"/>
                    <a:pt x="0" y="1322"/>
                  </a:cubicBezTo>
                  <a:lnTo>
                    <a:pt x="4465" y="1251"/>
                  </a:lnTo>
                  <a:cubicBezTo>
                    <a:pt x="4465" y="1251"/>
                    <a:pt x="4006" y="1"/>
                    <a:pt x="2550" y="1"/>
                  </a:cubicBezTo>
                  <a:close/>
                </a:path>
              </a:pathLst>
            </a:custGeom>
            <a:solidFill>
              <a:srgbClr val="A0A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997;p55">
              <a:extLst>
                <a:ext uri="{FF2B5EF4-FFF2-40B4-BE49-F238E27FC236}">
                  <a16:creationId xmlns:a16="http://schemas.microsoft.com/office/drawing/2014/main" id="{6877147C-4E0D-4708-90E9-44931CD946CA}"/>
                </a:ext>
              </a:extLst>
            </p:cNvPr>
            <p:cNvSpPr/>
            <p:nvPr/>
          </p:nvSpPr>
          <p:spPr>
            <a:xfrm>
              <a:off x="7050535" y="2990253"/>
              <a:ext cx="564775" cy="353879"/>
            </a:xfrm>
            <a:custGeom>
              <a:avLst/>
              <a:gdLst/>
              <a:ahLst/>
              <a:cxnLst/>
              <a:rect l="l" t="t" r="r" b="b"/>
              <a:pathLst>
                <a:path w="15468" h="9692" extrusionOk="0">
                  <a:moveTo>
                    <a:pt x="13896" y="0"/>
                  </a:moveTo>
                  <a:cubicBezTo>
                    <a:pt x="13896" y="0"/>
                    <a:pt x="12979" y="417"/>
                    <a:pt x="12419" y="965"/>
                  </a:cubicBezTo>
                  <a:cubicBezTo>
                    <a:pt x="11895" y="1524"/>
                    <a:pt x="9252" y="5715"/>
                    <a:pt x="8812" y="6049"/>
                  </a:cubicBezTo>
                  <a:cubicBezTo>
                    <a:pt x="8359" y="6358"/>
                    <a:pt x="1" y="8275"/>
                    <a:pt x="1" y="8275"/>
                  </a:cubicBezTo>
                  <a:lnTo>
                    <a:pt x="287" y="9692"/>
                  </a:lnTo>
                  <a:cubicBezTo>
                    <a:pt x="287" y="9692"/>
                    <a:pt x="8883" y="8989"/>
                    <a:pt x="10026" y="8799"/>
                  </a:cubicBezTo>
                  <a:cubicBezTo>
                    <a:pt x="11181" y="8585"/>
                    <a:pt x="15467" y="3989"/>
                    <a:pt x="15467" y="3989"/>
                  </a:cubicBezTo>
                  <a:lnTo>
                    <a:pt x="138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998;p55">
              <a:extLst>
                <a:ext uri="{FF2B5EF4-FFF2-40B4-BE49-F238E27FC236}">
                  <a16:creationId xmlns:a16="http://schemas.microsoft.com/office/drawing/2014/main" id="{ABEFAF70-1085-43FB-BFE9-631B88F213C6}"/>
                </a:ext>
              </a:extLst>
            </p:cNvPr>
            <p:cNvSpPr/>
            <p:nvPr/>
          </p:nvSpPr>
          <p:spPr>
            <a:xfrm>
              <a:off x="8014032" y="2977216"/>
              <a:ext cx="168688" cy="353039"/>
            </a:xfrm>
            <a:custGeom>
              <a:avLst/>
              <a:gdLst/>
              <a:ahLst/>
              <a:cxnLst/>
              <a:rect l="l" t="t" r="r" b="b"/>
              <a:pathLst>
                <a:path w="4620" h="9669" extrusionOk="0">
                  <a:moveTo>
                    <a:pt x="1441" y="0"/>
                  </a:moveTo>
                  <a:lnTo>
                    <a:pt x="0" y="4239"/>
                  </a:lnTo>
                  <a:cubicBezTo>
                    <a:pt x="0" y="4239"/>
                    <a:pt x="893" y="6858"/>
                    <a:pt x="1298" y="8227"/>
                  </a:cubicBezTo>
                  <a:cubicBezTo>
                    <a:pt x="1572" y="9183"/>
                    <a:pt x="2977" y="9669"/>
                    <a:pt x="3837" y="9669"/>
                  </a:cubicBezTo>
                  <a:cubicBezTo>
                    <a:pt x="4210" y="9669"/>
                    <a:pt x="4480" y="9578"/>
                    <a:pt x="4513" y="9394"/>
                  </a:cubicBezTo>
                  <a:cubicBezTo>
                    <a:pt x="4620" y="8799"/>
                    <a:pt x="4048" y="2203"/>
                    <a:pt x="3393" y="1441"/>
                  </a:cubicBezTo>
                  <a:cubicBezTo>
                    <a:pt x="2739" y="667"/>
                    <a:pt x="1441" y="0"/>
                    <a:pt x="14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999;p55">
              <a:extLst>
                <a:ext uri="{FF2B5EF4-FFF2-40B4-BE49-F238E27FC236}">
                  <a16:creationId xmlns:a16="http://schemas.microsoft.com/office/drawing/2014/main" id="{1C64CD04-9DA3-4160-B424-50D0616A7A4C}"/>
                </a:ext>
              </a:extLst>
            </p:cNvPr>
            <p:cNvSpPr/>
            <p:nvPr/>
          </p:nvSpPr>
          <p:spPr>
            <a:xfrm>
              <a:off x="7557498" y="2905024"/>
              <a:ext cx="509094" cy="638640"/>
            </a:xfrm>
            <a:custGeom>
              <a:avLst/>
              <a:gdLst/>
              <a:ahLst/>
              <a:cxnLst/>
              <a:rect l="l" t="t" r="r" b="b"/>
              <a:pathLst>
                <a:path w="13943" h="17491" extrusionOk="0">
                  <a:moveTo>
                    <a:pt x="4823" y="1"/>
                  </a:moveTo>
                  <a:cubicBezTo>
                    <a:pt x="4823" y="1"/>
                    <a:pt x="1810" y="1489"/>
                    <a:pt x="1" y="2346"/>
                  </a:cubicBezTo>
                  <a:lnTo>
                    <a:pt x="679" y="10895"/>
                  </a:lnTo>
                  <a:lnTo>
                    <a:pt x="203" y="16562"/>
                  </a:lnTo>
                  <a:cubicBezTo>
                    <a:pt x="203" y="16562"/>
                    <a:pt x="287" y="16561"/>
                    <a:pt x="447" y="16561"/>
                  </a:cubicBezTo>
                  <a:cubicBezTo>
                    <a:pt x="1571" y="16561"/>
                    <a:pt x="6470" y="16616"/>
                    <a:pt x="12919" y="17491"/>
                  </a:cubicBezTo>
                  <a:lnTo>
                    <a:pt x="12752" y="9811"/>
                  </a:lnTo>
                  <a:lnTo>
                    <a:pt x="13943" y="1989"/>
                  </a:lnTo>
                  <a:cubicBezTo>
                    <a:pt x="13943" y="1989"/>
                    <a:pt x="11264" y="489"/>
                    <a:pt x="785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2000;p55">
              <a:extLst>
                <a:ext uri="{FF2B5EF4-FFF2-40B4-BE49-F238E27FC236}">
                  <a16:creationId xmlns:a16="http://schemas.microsoft.com/office/drawing/2014/main" id="{7508351D-0C7E-45BC-87D0-25AA9C945BE5}"/>
                </a:ext>
              </a:extLst>
            </p:cNvPr>
            <p:cNvSpPr/>
            <p:nvPr/>
          </p:nvSpPr>
          <p:spPr>
            <a:xfrm>
              <a:off x="7702288" y="2891988"/>
              <a:ext cx="190011" cy="103075"/>
            </a:xfrm>
            <a:custGeom>
              <a:avLst/>
              <a:gdLst/>
              <a:ahLst/>
              <a:cxnLst/>
              <a:rect l="l" t="t" r="r" b="b"/>
              <a:pathLst>
                <a:path w="5204" h="2823" extrusionOk="0">
                  <a:moveTo>
                    <a:pt x="1036" y="0"/>
                  </a:moveTo>
                  <a:cubicBezTo>
                    <a:pt x="1036" y="0"/>
                    <a:pt x="84" y="846"/>
                    <a:pt x="0" y="2370"/>
                  </a:cubicBezTo>
                  <a:lnTo>
                    <a:pt x="1262" y="1596"/>
                  </a:lnTo>
                  <a:lnTo>
                    <a:pt x="2679" y="2822"/>
                  </a:lnTo>
                  <a:cubicBezTo>
                    <a:pt x="2679" y="2822"/>
                    <a:pt x="4501" y="1715"/>
                    <a:pt x="5203" y="143"/>
                  </a:cubicBezTo>
                  <a:lnTo>
                    <a:pt x="49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2001;p55">
              <a:extLst>
                <a:ext uri="{FF2B5EF4-FFF2-40B4-BE49-F238E27FC236}">
                  <a16:creationId xmlns:a16="http://schemas.microsoft.com/office/drawing/2014/main" id="{ADA802C6-4E8B-4DEC-970B-C556293FD273}"/>
                </a:ext>
              </a:extLst>
            </p:cNvPr>
            <p:cNvSpPr/>
            <p:nvPr/>
          </p:nvSpPr>
          <p:spPr>
            <a:xfrm>
              <a:off x="7740119" y="2888665"/>
              <a:ext cx="143056" cy="60757"/>
            </a:xfrm>
            <a:custGeom>
              <a:avLst/>
              <a:gdLst/>
              <a:ahLst/>
              <a:cxnLst/>
              <a:rect l="l" t="t" r="r" b="b"/>
              <a:pathLst>
                <a:path w="3918" h="1664" extrusionOk="0">
                  <a:moveTo>
                    <a:pt x="3917" y="211"/>
                  </a:moveTo>
                  <a:lnTo>
                    <a:pt x="3917" y="211"/>
                  </a:lnTo>
                  <a:lnTo>
                    <a:pt x="3917" y="211"/>
                  </a:lnTo>
                  <a:cubicBezTo>
                    <a:pt x="3917" y="211"/>
                    <a:pt x="3917" y="211"/>
                    <a:pt x="3917" y="211"/>
                  </a:cubicBezTo>
                  <a:close/>
                  <a:moveTo>
                    <a:pt x="677" y="0"/>
                  </a:moveTo>
                  <a:cubicBezTo>
                    <a:pt x="415" y="0"/>
                    <a:pt x="182" y="10"/>
                    <a:pt x="0" y="32"/>
                  </a:cubicBezTo>
                  <a:lnTo>
                    <a:pt x="226" y="1663"/>
                  </a:lnTo>
                  <a:lnTo>
                    <a:pt x="3917" y="211"/>
                  </a:lnTo>
                  <a:lnTo>
                    <a:pt x="3917" y="211"/>
                  </a:lnTo>
                  <a:cubicBezTo>
                    <a:pt x="3916" y="211"/>
                    <a:pt x="3916" y="211"/>
                    <a:pt x="3915" y="211"/>
                  </a:cubicBezTo>
                  <a:cubicBezTo>
                    <a:pt x="3832" y="211"/>
                    <a:pt x="1928" y="0"/>
                    <a:pt x="677"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2002;p55">
              <a:extLst>
                <a:ext uri="{FF2B5EF4-FFF2-40B4-BE49-F238E27FC236}">
                  <a16:creationId xmlns:a16="http://schemas.microsoft.com/office/drawing/2014/main" id="{6A7EC2A0-3798-4D1B-A99D-9CE78C180800}"/>
                </a:ext>
              </a:extLst>
            </p:cNvPr>
            <p:cNvSpPr/>
            <p:nvPr/>
          </p:nvSpPr>
          <p:spPr>
            <a:xfrm>
              <a:off x="7728799" y="2770681"/>
              <a:ext cx="169601" cy="126114"/>
            </a:xfrm>
            <a:custGeom>
              <a:avLst/>
              <a:gdLst/>
              <a:ahLst/>
              <a:cxnLst/>
              <a:rect l="l" t="t" r="r" b="b"/>
              <a:pathLst>
                <a:path w="4645" h="3454" extrusionOk="0">
                  <a:moveTo>
                    <a:pt x="4644" y="1"/>
                  </a:moveTo>
                  <a:lnTo>
                    <a:pt x="1" y="1370"/>
                  </a:lnTo>
                  <a:lnTo>
                    <a:pt x="346" y="3453"/>
                  </a:lnTo>
                  <a:lnTo>
                    <a:pt x="4227" y="3453"/>
                  </a:lnTo>
                  <a:lnTo>
                    <a:pt x="4644"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2003;p55">
              <a:extLst>
                <a:ext uri="{FF2B5EF4-FFF2-40B4-BE49-F238E27FC236}">
                  <a16:creationId xmlns:a16="http://schemas.microsoft.com/office/drawing/2014/main" id="{071F88B9-4CA2-46FC-B2F0-1FAB0CF8635A}"/>
                </a:ext>
              </a:extLst>
            </p:cNvPr>
            <p:cNvSpPr/>
            <p:nvPr/>
          </p:nvSpPr>
          <p:spPr>
            <a:xfrm>
              <a:off x="7546616" y="2620270"/>
              <a:ext cx="91354" cy="91318"/>
            </a:xfrm>
            <a:custGeom>
              <a:avLst/>
              <a:gdLst/>
              <a:ahLst/>
              <a:cxnLst/>
              <a:rect l="l" t="t" r="r" b="b"/>
              <a:pathLst>
                <a:path w="2502" h="2501" extrusionOk="0">
                  <a:moveTo>
                    <a:pt x="1251" y="0"/>
                  </a:moveTo>
                  <a:cubicBezTo>
                    <a:pt x="561" y="0"/>
                    <a:pt x="1" y="560"/>
                    <a:pt x="1" y="1250"/>
                  </a:cubicBezTo>
                  <a:cubicBezTo>
                    <a:pt x="1" y="1929"/>
                    <a:pt x="572" y="2500"/>
                    <a:pt x="1251" y="2500"/>
                  </a:cubicBezTo>
                  <a:cubicBezTo>
                    <a:pt x="1942" y="2500"/>
                    <a:pt x="2501" y="1929"/>
                    <a:pt x="2501" y="1250"/>
                  </a:cubicBezTo>
                  <a:cubicBezTo>
                    <a:pt x="2501" y="548"/>
                    <a:pt x="1954" y="0"/>
                    <a:pt x="1251"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2004;p55">
              <a:extLst>
                <a:ext uri="{FF2B5EF4-FFF2-40B4-BE49-F238E27FC236}">
                  <a16:creationId xmlns:a16="http://schemas.microsoft.com/office/drawing/2014/main" id="{B302BEAD-6798-455E-9CF2-04DA7C3BE20A}"/>
                </a:ext>
              </a:extLst>
            </p:cNvPr>
            <p:cNvSpPr/>
            <p:nvPr/>
          </p:nvSpPr>
          <p:spPr>
            <a:xfrm>
              <a:off x="7574880" y="2657663"/>
              <a:ext cx="47430" cy="21323"/>
            </a:xfrm>
            <a:custGeom>
              <a:avLst/>
              <a:gdLst/>
              <a:ahLst/>
              <a:cxnLst/>
              <a:rect l="l" t="t" r="r" b="b"/>
              <a:pathLst>
                <a:path w="1299" h="584" extrusionOk="0">
                  <a:moveTo>
                    <a:pt x="525" y="1"/>
                  </a:moveTo>
                  <a:cubicBezTo>
                    <a:pt x="370" y="1"/>
                    <a:pt x="194" y="62"/>
                    <a:pt x="1" y="226"/>
                  </a:cubicBezTo>
                  <a:cubicBezTo>
                    <a:pt x="1" y="226"/>
                    <a:pt x="162" y="137"/>
                    <a:pt x="404" y="137"/>
                  </a:cubicBezTo>
                  <a:cubicBezTo>
                    <a:pt x="646" y="137"/>
                    <a:pt x="970" y="226"/>
                    <a:pt x="1297" y="581"/>
                  </a:cubicBezTo>
                  <a:lnTo>
                    <a:pt x="1297" y="581"/>
                  </a:lnTo>
                  <a:cubicBezTo>
                    <a:pt x="1268" y="541"/>
                    <a:pt x="985" y="1"/>
                    <a:pt x="525" y="1"/>
                  </a:cubicBezTo>
                  <a:close/>
                  <a:moveTo>
                    <a:pt x="1297" y="581"/>
                  </a:moveTo>
                  <a:lnTo>
                    <a:pt x="1297" y="581"/>
                  </a:lnTo>
                  <a:cubicBezTo>
                    <a:pt x="1298" y="583"/>
                    <a:pt x="1298" y="583"/>
                    <a:pt x="1299" y="583"/>
                  </a:cubicBezTo>
                  <a:cubicBezTo>
                    <a:pt x="1298" y="583"/>
                    <a:pt x="1297" y="582"/>
                    <a:pt x="1297" y="581"/>
                  </a:cubicBezTo>
                  <a:close/>
                </a:path>
              </a:pathLst>
            </a:custGeom>
            <a:solidFill>
              <a:srgbClr val="D87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2005;p55">
              <a:extLst>
                <a:ext uri="{FF2B5EF4-FFF2-40B4-BE49-F238E27FC236}">
                  <a16:creationId xmlns:a16="http://schemas.microsoft.com/office/drawing/2014/main" id="{426825DC-71EE-4193-9F47-6F759D4FAB1B}"/>
                </a:ext>
              </a:extLst>
            </p:cNvPr>
            <p:cNvSpPr/>
            <p:nvPr/>
          </p:nvSpPr>
          <p:spPr>
            <a:xfrm>
              <a:off x="7587077" y="2448096"/>
              <a:ext cx="6536" cy="191289"/>
            </a:xfrm>
            <a:custGeom>
              <a:avLst/>
              <a:gdLst/>
              <a:ahLst/>
              <a:cxnLst/>
              <a:rect l="l" t="t" r="r" b="b"/>
              <a:pathLst>
                <a:path w="179" h="5239" extrusionOk="0">
                  <a:moveTo>
                    <a:pt x="0" y="0"/>
                  </a:moveTo>
                  <a:lnTo>
                    <a:pt x="143" y="5239"/>
                  </a:lnTo>
                  <a:lnTo>
                    <a:pt x="179" y="84"/>
                  </a:lnTo>
                  <a:lnTo>
                    <a:pt x="0" y="0"/>
                  </a:lnTo>
                  <a:close/>
                </a:path>
              </a:pathLst>
            </a:custGeom>
            <a:solidFill>
              <a:srgbClr val="A05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2006;p55">
              <a:extLst>
                <a:ext uri="{FF2B5EF4-FFF2-40B4-BE49-F238E27FC236}">
                  <a16:creationId xmlns:a16="http://schemas.microsoft.com/office/drawing/2014/main" id="{CBBFB2E5-48D4-41D9-9E41-4C27322DA7C9}"/>
                </a:ext>
              </a:extLst>
            </p:cNvPr>
            <p:cNvSpPr/>
            <p:nvPr/>
          </p:nvSpPr>
          <p:spPr>
            <a:xfrm>
              <a:off x="7907074" y="2611543"/>
              <a:ext cx="91318" cy="91354"/>
            </a:xfrm>
            <a:custGeom>
              <a:avLst/>
              <a:gdLst/>
              <a:ahLst/>
              <a:cxnLst/>
              <a:rect l="l" t="t" r="r" b="b"/>
              <a:pathLst>
                <a:path w="2501" h="2502" extrusionOk="0">
                  <a:moveTo>
                    <a:pt x="1250" y="1"/>
                  </a:moveTo>
                  <a:cubicBezTo>
                    <a:pt x="548" y="1"/>
                    <a:pt x="0" y="561"/>
                    <a:pt x="0" y="1251"/>
                  </a:cubicBezTo>
                  <a:cubicBezTo>
                    <a:pt x="0" y="1930"/>
                    <a:pt x="560" y="2501"/>
                    <a:pt x="1250" y="2501"/>
                  </a:cubicBezTo>
                  <a:cubicBezTo>
                    <a:pt x="1929" y="2501"/>
                    <a:pt x="2501" y="1930"/>
                    <a:pt x="2501" y="1251"/>
                  </a:cubicBezTo>
                  <a:cubicBezTo>
                    <a:pt x="2501" y="561"/>
                    <a:pt x="1929" y="1"/>
                    <a:pt x="1250"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2007;p55">
              <a:extLst>
                <a:ext uri="{FF2B5EF4-FFF2-40B4-BE49-F238E27FC236}">
                  <a16:creationId xmlns:a16="http://schemas.microsoft.com/office/drawing/2014/main" id="{936AF6A0-46D4-4B32-889D-0549E1CA26B4}"/>
                </a:ext>
              </a:extLst>
            </p:cNvPr>
            <p:cNvSpPr/>
            <p:nvPr/>
          </p:nvSpPr>
          <p:spPr>
            <a:xfrm>
              <a:off x="7923142" y="2651857"/>
              <a:ext cx="38192" cy="27603"/>
            </a:xfrm>
            <a:custGeom>
              <a:avLst/>
              <a:gdLst/>
              <a:ahLst/>
              <a:cxnLst/>
              <a:rect l="l" t="t" r="r" b="b"/>
              <a:pathLst>
                <a:path w="1046" h="756" extrusionOk="0">
                  <a:moveTo>
                    <a:pt x="791" y="1"/>
                  </a:moveTo>
                  <a:cubicBezTo>
                    <a:pt x="297" y="1"/>
                    <a:pt x="1" y="504"/>
                    <a:pt x="1" y="504"/>
                  </a:cubicBezTo>
                  <a:cubicBezTo>
                    <a:pt x="263" y="686"/>
                    <a:pt x="455" y="755"/>
                    <a:pt x="593" y="755"/>
                  </a:cubicBezTo>
                  <a:cubicBezTo>
                    <a:pt x="1046" y="755"/>
                    <a:pt x="941" y="16"/>
                    <a:pt x="941" y="16"/>
                  </a:cubicBezTo>
                  <a:cubicBezTo>
                    <a:pt x="889" y="5"/>
                    <a:pt x="839" y="1"/>
                    <a:pt x="791"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2008;p55">
              <a:extLst>
                <a:ext uri="{FF2B5EF4-FFF2-40B4-BE49-F238E27FC236}">
                  <a16:creationId xmlns:a16="http://schemas.microsoft.com/office/drawing/2014/main" id="{A756D12B-723D-4F2E-ABF4-CFCA0FEC9388}"/>
                </a:ext>
              </a:extLst>
            </p:cNvPr>
            <p:cNvSpPr/>
            <p:nvPr/>
          </p:nvSpPr>
          <p:spPr>
            <a:xfrm>
              <a:off x="7922704" y="2648972"/>
              <a:ext cx="47430" cy="21323"/>
            </a:xfrm>
            <a:custGeom>
              <a:avLst/>
              <a:gdLst/>
              <a:ahLst/>
              <a:cxnLst/>
              <a:rect l="l" t="t" r="r" b="b"/>
              <a:pathLst>
                <a:path w="1299" h="584" extrusionOk="0">
                  <a:moveTo>
                    <a:pt x="774" y="1"/>
                  </a:moveTo>
                  <a:cubicBezTo>
                    <a:pt x="314" y="1"/>
                    <a:pt x="31" y="541"/>
                    <a:pt x="3" y="581"/>
                  </a:cubicBezTo>
                  <a:lnTo>
                    <a:pt x="3" y="581"/>
                  </a:lnTo>
                  <a:cubicBezTo>
                    <a:pt x="330" y="226"/>
                    <a:pt x="653" y="137"/>
                    <a:pt x="895" y="137"/>
                  </a:cubicBezTo>
                  <a:cubicBezTo>
                    <a:pt x="1138" y="137"/>
                    <a:pt x="1299" y="226"/>
                    <a:pt x="1299" y="226"/>
                  </a:cubicBezTo>
                  <a:cubicBezTo>
                    <a:pt x="1106" y="62"/>
                    <a:pt x="930" y="1"/>
                    <a:pt x="774" y="1"/>
                  </a:cubicBezTo>
                  <a:close/>
                  <a:moveTo>
                    <a:pt x="3" y="581"/>
                  </a:moveTo>
                  <a:cubicBezTo>
                    <a:pt x="2" y="582"/>
                    <a:pt x="2" y="583"/>
                    <a:pt x="1" y="583"/>
                  </a:cubicBezTo>
                  <a:cubicBezTo>
                    <a:pt x="1" y="583"/>
                    <a:pt x="2" y="582"/>
                    <a:pt x="3" y="581"/>
                  </a:cubicBezTo>
                  <a:close/>
                </a:path>
              </a:pathLst>
            </a:custGeom>
            <a:solidFill>
              <a:srgbClr val="D87F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2009;p55">
              <a:extLst>
                <a:ext uri="{FF2B5EF4-FFF2-40B4-BE49-F238E27FC236}">
                  <a16:creationId xmlns:a16="http://schemas.microsoft.com/office/drawing/2014/main" id="{A74A0528-7044-48EC-BA34-B603CBB096D1}"/>
                </a:ext>
              </a:extLst>
            </p:cNvPr>
            <p:cNvSpPr/>
            <p:nvPr/>
          </p:nvSpPr>
          <p:spPr>
            <a:xfrm>
              <a:off x="7729237" y="2770681"/>
              <a:ext cx="169601" cy="88287"/>
            </a:xfrm>
            <a:custGeom>
              <a:avLst/>
              <a:gdLst/>
              <a:ahLst/>
              <a:cxnLst/>
              <a:rect l="l" t="t" r="r" b="b"/>
              <a:pathLst>
                <a:path w="4645" h="2418" extrusionOk="0">
                  <a:moveTo>
                    <a:pt x="4644" y="1"/>
                  </a:moveTo>
                  <a:lnTo>
                    <a:pt x="1" y="1370"/>
                  </a:lnTo>
                  <a:lnTo>
                    <a:pt x="155" y="2370"/>
                  </a:lnTo>
                  <a:cubicBezTo>
                    <a:pt x="382" y="2394"/>
                    <a:pt x="644" y="2418"/>
                    <a:pt x="894" y="2418"/>
                  </a:cubicBezTo>
                  <a:cubicBezTo>
                    <a:pt x="2358" y="2418"/>
                    <a:pt x="3668" y="1941"/>
                    <a:pt x="4513" y="1048"/>
                  </a:cubicBezTo>
                  <a:lnTo>
                    <a:pt x="4644" y="1"/>
                  </a:ln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2010;p55">
              <a:extLst>
                <a:ext uri="{FF2B5EF4-FFF2-40B4-BE49-F238E27FC236}">
                  <a16:creationId xmlns:a16="http://schemas.microsoft.com/office/drawing/2014/main" id="{7C6392AB-6804-4F75-AA28-A8404CD0AEBE}"/>
                </a:ext>
              </a:extLst>
            </p:cNvPr>
            <p:cNvSpPr/>
            <p:nvPr/>
          </p:nvSpPr>
          <p:spPr>
            <a:xfrm>
              <a:off x="7592299" y="2310248"/>
              <a:ext cx="336061" cy="525634"/>
            </a:xfrm>
            <a:custGeom>
              <a:avLst/>
              <a:gdLst/>
              <a:ahLst/>
              <a:cxnLst/>
              <a:rect l="l" t="t" r="r" b="b"/>
              <a:pathLst>
                <a:path w="9204" h="14396" extrusionOk="0">
                  <a:moveTo>
                    <a:pt x="4596" y="1"/>
                  </a:moveTo>
                  <a:cubicBezTo>
                    <a:pt x="2048" y="1"/>
                    <a:pt x="0" y="1275"/>
                    <a:pt x="0" y="3811"/>
                  </a:cubicBezTo>
                  <a:lnTo>
                    <a:pt x="0" y="10443"/>
                  </a:lnTo>
                  <a:cubicBezTo>
                    <a:pt x="0" y="12967"/>
                    <a:pt x="2048" y="14396"/>
                    <a:pt x="4596" y="14396"/>
                  </a:cubicBezTo>
                  <a:cubicBezTo>
                    <a:pt x="7144" y="14396"/>
                    <a:pt x="9204" y="12979"/>
                    <a:pt x="9204" y="10443"/>
                  </a:cubicBezTo>
                  <a:lnTo>
                    <a:pt x="9204" y="3811"/>
                  </a:lnTo>
                  <a:cubicBezTo>
                    <a:pt x="9204" y="1275"/>
                    <a:pt x="7144" y="1"/>
                    <a:pt x="4596"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2011;p55">
              <a:extLst>
                <a:ext uri="{FF2B5EF4-FFF2-40B4-BE49-F238E27FC236}">
                  <a16:creationId xmlns:a16="http://schemas.microsoft.com/office/drawing/2014/main" id="{00FD087D-06CC-49EC-B18F-2AFF12267AE8}"/>
                </a:ext>
              </a:extLst>
            </p:cNvPr>
            <p:cNvSpPr/>
            <p:nvPr/>
          </p:nvSpPr>
          <p:spPr>
            <a:xfrm>
              <a:off x="7756625" y="2622863"/>
              <a:ext cx="21761" cy="27421"/>
            </a:xfrm>
            <a:custGeom>
              <a:avLst/>
              <a:gdLst/>
              <a:ahLst/>
              <a:cxnLst/>
              <a:rect l="l" t="t" r="r" b="b"/>
              <a:pathLst>
                <a:path w="596" h="751" extrusionOk="0">
                  <a:moveTo>
                    <a:pt x="298" y="0"/>
                  </a:moveTo>
                  <a:cubicBezTo>
                    <a:pt x="132" y="0"/>
                    <a:pt x="1" y="167"/>
                    <a:pt x="1" y="370"/>
                  </a:cubicBezTo>
                  <a:cubicBezTo>
                    <a:pt x="1" y="584"/>
                    <a:pt x="132" y="751"/>
                    <a:pt x="298" y="751"/>
                  </a:cubicBezTo>
                  <a:cubicBezTo>
                    <a:pt x="453" y="751"/>
                    <a:pt x="596" y="584"/>
                    <a:pt x="596" y="370"/>
                  </a:cubicBezTo>
                  <a:cubicBezTo>
                    <a:pt x="596" y="167"/>
                    <a:pt x="453" y="0"/>
                    <a:pt x="298" y="0"/>
                  </a:cubicBezTo>
                  <a:close/>
                </a:path>
              </a:pathLst>
            </a:custGeom>
            <a:solidFill>
              <a:srgbClr val="3530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2012;p55">
              <a:extLst>
                <a:ext uri="{FF2B5EF4-FFF2-40B4-BE49-F238E27FC236}">
                  <a16:creationId xmlns:a16="http://schemas.microsoft.com/office/drawing/2014/main" id="{3A89D356-E101-4359-9FF3-8D13DDFB8BBE}"/>
                </a:ext>
              </a:extLst>
            </p:cNvPr>
            <p:cNvSpPr/>
            <p:nvPr/>
          </p:nvSpPr>
          <p:spPr>
            <a:xfrm>
              <a:off x="7760970" y="2641231"/>
              <a:ext cx="11355" cy="7412"/>
            </a:xfrm>
            <a:custGeom>
              <a:avLst/>
              <a:gdLst/>
              <a:ahLst/>
              <a:cxnLst/>
              <a:rect l="l" t="t" r="r" b="b"/>
              <a:pathLst>
                <a:path w="311" h="203" extrusionOk="0">
                  <a:moveTo>
                    <a:pt x="118" y="0"/>
                  </a:moveTo>
                  <a:cubicBezTo>
                    <a:pt x="63" y="0"/>
                    <a:pt x="21" y="25"/>
                    <a:pt x="13" y="69"/>
                  </a:cubicBezTo>
                  <a:cubicBezTo>
                    <a:pt x="1" y="129"/>
                    <a:pt x="36" y="188"/>
                    <a:pt x="120" y="200"/>
                  </a:cubicBezTo>
                  <a:cubicBezTo>
                    <a:pt x="132" y="202"/>
                    <a:pt x="144" y="203"/>
                    <a:pt x="156" y="203"/>
                  </a:cubicBezTo>
                  <a:cubicBezTo>
                    <a:pt x="214" y="203"/>
                    <a:pt x="265" y="180"/>
                    <a:pt x="275" y="140"/>
                  </a:cubicBezTo>
                  <a:cubicBezTo>
                    <a:pt x="310" y="81"/>
                    <a:pt x="251" y="21"/>
                    <a:pt x="179" y="9"/>
                  </a:cubicBezTo>
                  <a:cubicBezTo>
                    <a:pt x="158" y="3"/>
                    <a:pt x="137" y="0"/>
                    <a:pt x="118" y="0"/>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2013;p55">
              <a:extLst>
                <a:ext uri="{FF2B5EF4-FFF2-40B4-BE49-F238E27FC236}">
                  <a16:creationId xmlns:a16="http://schemas.microsoft.com/office/drawing/2014/main" id="{857DCCD9-C668-4593-AC02-85D31B188EF5}"/>
                </a:ext>
              </a:extLst>
            </p:cNvPr>
            <p:cNvSpPr/>
            <p:nvPr/>
          </p:nvSpPr>
          <p:spPr>
            <a:xfrm>
              <a:off x="7756625" y="2599310"/>
              <a:ext cx="29612" cy="10990"/>
            </a:xfrm>
            <a:custGeom>
              <a:avLst/>
              <a:gdLst/>
              <a:ahLst/>
              <a:cxnLst/>
              <a:rect l="l" t="t" r="r" b="b"/>
              <a:pathLst>
                <a:path w="811" h="301" extrusionOk="0">
                  <a:moveTo>
                    <a:pt x="299" y="0"/>
                  </a:moveTo>
                  <a:cubicBezTo>
                    <a:pt x="118" y="0"/>
                    <a:pt x="1" y="110"/>
                    <a:pt x="1" y="110"/>
                  </a:cubicBezTo>
                  <a:cubicBezTo>
                    <a:pt x="89" y="72"/>
                    <a:pt x="174" y="56"/>
                    <a:pt x="254" y="56"/>
                  </a:cubicBezTo>
                  <a:cubicBezTo>
                    <a:pt x="574" y="56"/>
                    <a:pt x="810" y="300"/>
                    <a:pt x="810" y="300"/>
                  </a:cubicBezTo>
                  <a:cubicBezTo>
                    <a:pt x="618" y="66"/>
                    <a:pt x="439" y="0"/>
                    <a:pt x="299"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2014;p55">
              <a:extLst>
                <a:ext uri="{FF2B5EF4-FFF2-40B4-BE49-F238E27FC236}">
                  <a16:creationId xmlns:a16="http://schemas.microsoft.com/office/drawing/2014/main" id="{8C8DF6E3-564B-4CAB-9020-F047CB5D6A83}"/>
                </a:ext>
              </a:extLst>
            </p:cNvPr>
            <p:cNvSpPr/>
            <p:nvPr/>
          </p:nvSpPr>
          <p:spPr>
            <a:xfrm>
              <a:off x="7742712" y="2555381"/>
              <a:ext cx="72660" cy="44107"/>
            </a:xfrm>
            <a:custGeom>
              <a:avLst/>
              <a:gdLst/>
              <a:ahLst/>
              <a:cxnLst/>
              <a:rect l="l" t="t" r="r" b="b"/>
              <a:pathLst>
                <a:path w="1990" h="1208" extrusionOk="0">
                  <a:moveTo>
                    <a:pt x="913" y="0"/>
                  </a:moveTo>
                  <a:cubicBezTo>
                    <a:pt x="553" y="0"/>
                    <a:pt x="236" y="200"/>
                    <a:pt x="144" y="515"/>
                  </a:cubicBezTo>
                  <a:cubicBezTo>
                    <a:pt x="1" y="908"/>
                    <a:pt x="501" y="694"/>
                    <a:pt x="977" y="836"/>
                  </a:cubicBezTo>
                  <a:cubicBezTo>
                    <a:pt x="1316" y="947"/>
                    <a:pt x="1546" y="1207"/>
                    <a:pt x="1698" y="1207"/>
                  </a:cubicBezTo>
                  <a:cubicBezTo>
                    <a:pt x="1760" y="1207"/>
                    <a:pt x="1808" y="1164"/>
                    <a:pt x="1846" y="1051"/>
                  </a:cubicBezTo>
                  <a:cubicBezTo>
                    <a:pt x="1989" y="646"/>
                    <a:pt x="1703" y="194"/>
                    <a:pt x="1227" y="51"/>
                  </a:cubicBezTo>
                  <a:cubicBezTo>
                    <a:pt x="1122" y="16"/>
                    <a:pt x="1015" y="0"/>
                    <a:pt x="91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2015;p55">
              <a:extLst>
                <a:ext uri="{FF2B5EF4-FFF2-40B4-BE49-F238E27FC236}">
                  <a16:creationId xmlns:a16="http://schemas.microsoft.com/office/drawing/2014/main" id="{BC702907-F92C-4503-9C10-19708725A4CD}"/>
                </a:ext>
              </a:extLst>
            </p:cNvPr>
            <p:cNvSpPr/>
            <p:nvPr/>
          </p:nvSpPr>
          <p:spPr>
            <a:xfrm>
              <a:off x="7791864" y="2592847"/>
              <a:ext cx="9165" cy="5696"/>
            </a:xfrm>
            <a:custGeom>
              <a:avLst/>
              <a:gdLst/>
              <a:ahLst/>
              <a:cxnLst/>
              <a:rect l="l" t="t" r="r" b="b"/>
              <a:pathLst>
                <a:path w="251" h="156" extrusionOk="0">
                  <a:moveTo>
                    <a:pt x="0" y="1"/>
                  </a:moveTo>
                  <a:lnTo>
                    <a:pt x="0" y="1"/>
                  </a:lnTo>
                  <a:cubicBezTo>
                    <a:pt x="107" y="84"/>
                    <a:pt x="191" y="144"/>
                    <a:pt x="250" y="156"/>
                  </a:cubicBezTo>
                  <a:cubicBezTo>
                    <a:pt x="179" y="108"/>
                    <a:pt x="83" y="49"/>
                    <a:pt x="0" y="1"/>
                  </a:cubicBezTo>
                  <a:close/>
                </a:path>
              </a:pathLst>
            </a:custGeom>
            <a:solidFill>
              <a:srgbClr val="FFC8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2016;p55">
              <a:extLst>
                <a:ext uri="{FF2B5EF4-FFF2-40B4-BE49-F238E27FC236}">
                  <a16:creationId xmlns:a16="http://schemas.microsoft.com/office/drawing/2014/main" id="{22071A1B-B311-42F6-B655-1BB70596FE19}"/>
                </a:ext>
              </a:extLst>
            </p:cNvPr>
            <p:cNvSpPr/>
            <p:nvPr/>
          </p:nvSpPr>
          <p:spPr>
            <a:xfrm>
              <a:off x="7634038" y="2621110"/>
              <a:ext cx="21761" cy="27421"/>
            </a:xfrm>
            <a:custGeom>
              <a:avLst/>
              <a:gdLst/>
              <a:ahLst/>
              <a:cxnLst/>
              <a:rect l="l" t="t" r="r" b="b"/>
              <a:pathLst>
                <a:path w="596" h="751" extrusionOk="0">
                  <a:moveTo>
                    <a:pt x="298" y="1"/>
                  </a:moveTo>
                  <a:cubicBezTo>
                    <a:pt x="143" y="1"/>
                    <a:pt x="0" y="168"/>
                    <a:pt x="0" y="382"/>
                  </a:cubicBezTo>
                  <a:cubicBezTo>
                    <a:pt x="0" y="584"/>
                    <a:pt x="143" y="751"/>
                    <a:pt x="298" y="751"/>
                  </a:cubicBezTo>
                  <a:cubicBezTo>
                    <a:pt x="464" y="751"/>
                    <a:pt x="595" y="584"/>
                    <a:pt x="595" y="382"/>
                  </a:cubicBezTo>
                  <a:cubicBezTo>
                    <a:pt x="595" y="168"/>
                    <a:pt x="464" y="1"/>
                    <a:pt x="298" y="1"/>
                  </a:cubicBezTo>
                  <a:close/>
                </a:path>
              </a:pathLst>
            </a:custGeom>
            <a:solidFill>
              <a:srgbClr val="3530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2017;p55">
              <a:extLst>
                <a:ext uri="{FF2B5EF4-FFF2-40B4-BE49-F238E27FC236}">
                  <a16:creationId xmlns:a16="http://schemas.microsoft.com/office/drawing/2014/main" id="{D1018E3B-BA3A-4EC9-8E25-D156ADB6DE1A}"/>
                </a:ext>
              </a:extLst>
            </p:cNvPr>
            <p:cNvSpPr/>
            <p:nvPr/>
          </p:nvSpPr>
          <p:spPr>
            <a:xfrm>
              <a:off x="7637945" y="2639222"/>
              <a:ext cx="10479" cy="8215"/>
            </a:xfrm>
            <a:custGeom>
              <a:avLst/>
              <a:gdLst/>
              <a:ahLst/>
              <a:cxnLst/>
              <a:rect l="l" t="t" r="r" b="b"/>
              <a:pathLst>
                <a:path w="287" h="225" extrusionOk="0">
                  <a:moveTo>
                    <a:pt x="112" y="0"/>
                  </a:moveTo>
                  <a:cubicBezTo>
                    <a:pt x="67" y="0"/>
                    <a:pt x="28" y="24"/>
                    <a:pt x="12" y="64"/>
                  </a:cubicBezTo>
                  <a:cubicBezTo>
                    <a:pt x="0" y="100"/>
                    <a:pt x="36" y="184"/>
                    <a:pt x="107" y="207"/>
                  </a:cubicBezTo>
                  <a:cubicBezTo>
                    <a:pt x="130" y="219"/>
                    <a:pt x="153" y="224"/>
                    <a:pt x="175" y="224"/>
                  </a:cubicBezTo>
                  <a:cubicBezTo>
                    <a:pt x="220" y="224"/>
                    <a:pt x="258" y="200"/>
                    <a:pt x="274" y="160"/>
                  </a:cubicBezTo>
                  <a:cubicBezTo>
                    <a:pt x="286" y="100"/>
                    <a:pt x="238" y="41"/>
                    <a:pt x="179" y="17"/>
                  </a:cubicBezTo>
                  <a:cubicBezTo>
                    <a:pt x="156" y="5"/>
                    <a:pt x="133" y="0"/>
                    <a:pt x="112" y="0"/>
                  </a:cubicBezTo>
                  <a:close/>
                </a:path>
              </a:pathLst>
            </a:custGeom>
            <a:solidFill>
              <a:srgbClr val="FFF2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2018;p55">
              <a:extLst>
                <a:ext uri="{FF2B5EF4-FFF2-40B4-BE49-F238E27FC236}">
                  <a16:creationId xmlns:a16="http://schemas.microsoft.com/office/drawing/2014/main" id="{5A4FF974-3F8E-4F5E-869A-133D4B59153D}"/>
                </a:ext>
              </a:extLst>
            </p:cNvPr>
            <p:cNvSpPr/>
            <p:nvPr/>
          </p:nvSpPr>
          <p:spPr>
            <a:xfrm>
              <a:off x="7620965" y="2604021"/>
              <a:ext cx="29173" cy="12341"/>
            </a:xfrm>
            <a:custGeom>
              <a:avLst/>
              <a:gdLst/>
              <a:ahLst/>
              <a:cxnLst/>
              <a:rect l="l" t="t" r="r" b="b"/>
              <a:pathLst>
                <a:path w="799" h="338" extrusionOk="0">
                  <a:moveTo>
                    <a:pt x="519" y="0"/>
                  </a:moveTo>
                  <a:cubicBezTo>
                    <a:pt x="149" y="0"/>
                    <a:pt x="46" y="254"/>
                    <a:pt x="12" y="321"/>
                  </a:cubicBezTo>
                  <a:lnTo>
                    <a:pt x="12" y="321"/>
                  </a:lnTo>
                  <a:cubicBezTo>
                    <a:pt x="192" y="71"/>
                    <a:pt x="470" y="27"/>
                    <a:pt x="642" y="27"/>
                  </a:cubicBezTo>
                  <a:cubicBezTo>
                    <a:pt x="736" y="27"/>
                    <a:pt x="799" y="40"/>
                    <a:pt x="799" y="40"/>
                  </a:cubicBezTo>
                  <a:cubicBezTo>
                    <a:pt x="692" y="12"/>
                    <a:pt x="599" y="0"/>
                    <a:pt x="519" y="0"/>
                  </a:cubicBezTo>
                  <a:close/>
                  <a:moveTo>
                    <a:pt x="12" y="321"/>
                  </a:moveTo>
                  <a:cubicBezTo>
                    <a:pt x="9" y="327"/>
                    <a:pt x="5" y="332"/>
                    <a:pt x="1" y="338"/>
                  </a:cubicBezTo>
                  <a:cubicBezTo>
                    <a:pt x="4" y="338"/>
                    <a:pt x="7" y="332"/>
                    <a:pt x="12" y="32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2019;p55">
              <a:extLst>
                <a:ext uri="{FF2B5EF4-FFF2-40B4-BE49-F238E27FC236}">
                  <a16:creationId xmlns:a16="http://schemas.microsoft.com/office/drawing/2014/main" id="{2A6B33FE-6B32-4B47-A542-C04A1D745C8E}"/>
                </a:ext>
              </a:extLst>
            </p:cNvPr>
            <p:cNvSpPr/>
            <p:nvPr/>
          </p:nvSpPr>
          <p:spPr>
            <a:xfrm>
              <a:off x="7593577" y="2560128"/>
              <a:ext cx="70907" cy="43194"/>
            </a:xfrm>
            <a:custGeom>
              <a:avLst/>
              <a:gdLst/>
              <a:ahLst/>
              <a:cxnLst/>
              <a:rect l="l" t="t" r="r" b="b"/>
              <a:pathLst>
                <a:path w="1942" h="1183" extrusionOk="0">
                  <a:moveTo>
                    <a:pt x="1040" y="0"/>
                  </a:moveTo>
                  <a:cubicBezTo>
                    <a:pt x="946" y="0"/>
                    <a:pt x="848" y="13"/>
                    <a:pt x="751" y="40"/>
                  </a:cubicBezTo>
                  <a:cubicBezTo>
                    <a:pt x="275" y="171"/>
                    <a:pt x="1" y="623"/>
                    <a:pt x="120" y="1016"/>
                  </a:cubicBezTo>
                  <a:cubicBezTo>
                    <a:pt x="152" y="1137"/>
                    <a:pt x="200" y="1183"/>
                    <a:pt x="265" y="1183"/>
                  </a:cubicBezTo>
                  <a:cubicBezTo>
                    <a:pt x="415" y="1183"/>
                    <a:pt x="655" y="934"/>
                    <a:pt x="989" y="826"/>
                  </a:cubicBezTo>
                  <a:cubicBezTo>
                    <a:pt x="1465" y="695"/>
                    <a:pt x="1942" y="909"/>
                    <a:pt x="1823" y="516"/>
                  </a:cubicBezTo>
                  <a:cubicBezTo>
                    <a:pt x="1728" y="194"/>
                    <a:pt x="1407" y="0"/>
                    <a:pt x="104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2020;p55">
              <a:extLst>
                <a:ext uri="{FF2B5EF4-FFF2-40B4-BE49-F238E27FC236}">
                  <a16:creationId xmlns:a16="http://schemas.microsoft.com/office/drawing/2014/main" id="{2E18ED5E-63AB-4731-9E5B-6144EF59C52B}"/>
                </a:ext>
              </a:extLst>
            </p:cNvPr>
            <p:cNvSpPr/>
            <p:nvPr/>
          </p:nvSpPr>
          <p:spPr>
            <a:xfrm>
              <a:off x="7687060" y="2683297"/>
              <a:ext cx="30488" cy="21615"/>
            </a:xfrm>
            <a:custGeom>
              <a:avLst/>
              <a:gdLst/>
              <a:ahLst/>
              <a:cxnLst/>
              <a:rect l="l" t="t" r="r" b="b"/>
              <a:pathLst>
                <a:path w="835" h="592" extrusionOk="0">
                  <a:moveTo>
                    <a:pt x="1" y="131"/>
                  </a:moveTo>
                  <a:cubicBezTo>
                    <a:pt x="1" y="132"/>
                    <a:pt x="1" y="132"/>
                    <a:pt x="1" y="132"/>
                  </a:cubicBezTo>
                  <a:lnTo>
                    <a:pt x="1" y="132"/>
                  </a:lnTo>
                  <a:cubicBezTo>
                    <a:pt x="1" y="132"/>
                    <a:pt x="1" y="132"/>
                    <a:pt x="1" y="131"/>
                  </a:cubicBezTo>
                  <a:close/>
                  <a:moveTo>
                    <a:pt x="834" y="0"/>
                  </a:moveTo>
                  <a:cubicBezTo>
                    <a:pt x="607" y="141"/>
                    <a:pt x="402" y="178"/>
                    <a:pt x="252" y="178"/>
                  </a:cubicBezTo>
                  <a:cubicBezTo>
                    <a:pt x="100" y="178"/>
                    <a:pt x="5" y="139"/>
                    <a:pt x="1" y="132"/>
                  </a:cubicBezTo>
                  <a:lnTo>
                    <a:pt x="1" y="132"/>
                  </a:lnTo>
                  <a:cubicBezTo>
                    <a:pt x="107" y="474"/>
                    <a:pt x="228" y="592"/>
                    <a:pt x="343" y="592"/>
                  </a:cubicBezTo>
                  <a:cubicBezTo>
                    <a:pt x="601" y="592"/>
                    <a:pt x="834" y="1"/>
                    <a:pt x="834"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2021;p55">
              <a:extLst>
                <a:ext uri="{FF2B5EF4-FFF2-40B4-BE49-F238E27FC236}">
                  <a16:creationId xmlns:a16="http://schemas.microsoft.com/office/drawing/2014/main" id="{B2FD0FE9-3BB9-48FA-A509-C37BE7A02B8A}"/>
                </a:ext>
              </a:extLst>
            </p:cNvPr>
            <p:cNvSpPr/>
            <p:nvPr/>
          </p:nvSpPr>
          <p:spPr>
            <a:xfrm>
              <a:off x="7651639" y="2568089"/>
              <a:ext cx="68497" cy="121915"/>
            </a:xfrm>
            <a:custGeom>
              <a:avLst/>
              <a:gdLst/>
              <a:ahLst/>
              <a:cxnLst/>
              <a:rect l="l" t="t" r="r" b="b"/>
              <a:pathLst>
                <a:path w="1876" h="3339" extrusionOk="0">
                  <a:moveTo>
                    <a:pt x="1685" y="0"/>
                  </a:moveTo>
                  <a:cubicBezTo>
                    <a:pt x="1685" y="1"/>
                    <a:pt x="1721" y="1810"/>
                    <a:pt x="1447" y="2274"/>
                  </a:cubicBezTo>
                  <a:cubicBezTo>
                    <a:pt x="1384" y="2377"/>
                    <a:pt x="1317" y="2414"/>
                    <a:pt x="1246" y="2414"/>
                  </a:cubicBezTo>
                  <a:cubicBezTo>
                    <a:pt x="1060" y="2414"/>
                    <a:pt x="846" y="2159"/>
                    <a:pt x="604" y="2159"/>
                  </a:cubicBezTo>
                  <a:cubicBezTo>
                    <a:pt x="519" y="2159"/>
                    <a:pt x="431" y="2190"/>
                    <a:pt x="340" y="2274"/>
                  </a:cubicBezTo>
                  <a:cubicBezTo>
                    <a:pt x="1" y="2595"/>
                    <a:pt x="529" y="3339"/>
                    <a:pt x="1225" y="3339"/>
                  </a:cubicBezTo>
                  <a:cubicBezTo>
                    <a:pt x="1433" y="3339"/>
                    <a:pt x="1656" y="3272"/>
                    <a:pt x="1876" y="3108"/>
                  </a:cubicBezTo>
                  <a:lnTo>
                    <a:pt x="1685" y="0"/>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2022;p55">
              <a:extLst>
                <a:ext uri="{FF2B5EF4-FFF2-40B4-BE49-F238E27FC236}">
                  <a16:creationId xmlns:a16="http://schemas.microsoft.com/office/drawing/2014/main" id="{64CAA420-4DF2-458C-8380-58B0660C7BB4}"/>
                </a:ext>
              </a:extLst>
            </p:cNvPr>
            <p:cNvSpPr/>
            <p:nvPr/>
          </p:nvSpPr>
          <p:spPr>
            <a:xfrm>
              <a:off x="7657080" y="2568089"/>
              <a:ext cx="63057" cy="122938"/>
            </a:xfrm>
            <a:custGeom>
              <a:avLst/>
              <a:gdLst/>
              <a:ahLst/>
              <a:cxnLst/>
              <a:rect l="l" t="t" r="r" b="b"/>
              <a:pathLst>
                <a:path w="1727" h="3367" extrusionOk="0">
                  <a:moveTo>
                    <a:pt x="1536" y="0"/>
                  </a:moveTo>
                  <a:cubicBezTo>
                    <a:pt x="1536" y="0"/>
                    <a:pt x="1536" y="84"/>
                    <a:pt x="1512" y="227"/>
                  </a:cubicBezTo>
                  <a:cubicBezTo>
                    <a:pt x="1500" y="381"/>
                    <a:pt x="1488" y="608"/>
                    <a:pt x="1465" y="893"/>
                  </a:cubicBezTo>
                  <a:cubicBezTo>
                    <a:pt x="1453" y="1179"/>
                    <a:pt x="1405" y="1500"/>
                    <a:pt x="1346" y="1834"/>
                  </a:cubicBezTo>
                  <a:cubicBezTo>
                    <a:pt x="1310" y="1989"/>
                    <a:pt x="1262" y="2167"/>
                    <a:pt x="1155" y="2274"/>
                  </a:cubicBezTo>
                  <a:cubicBezTo>
                    <a:pt x="1131" y="2292"/>
                    <a:pt x="1104" y="2301"/>
                    <a:pt x="1075" y="2301"/>
                  </a:cubicBezTo>
                  <a:cubicBezTo>
                    <a:pt x="1045" y="2301"/>
                    <a:pt x="1012" y="2292"/>
                    <a:pt x="976" y="2274"/>
                  </a:cubicBezTo>
                  <a:cubicBezTo>
                    <a:pt x="905" y="2251"/>
                    <a:pt x="834" y="2191"/>
                    <a:pt x="738" y="2143"/>
                  </a:cubicBezTo>
                  <a:cubicBezTo>
                    <a:pt x="655" y="2096"/>
                    <a:pt x="560" y="2048"/>
                    <a:pt x="441" y="2048"/>
                  </a:cubicBezTo>
                  <a:cubicBezTo>
                    <a:pt x="334" y="2048"/>
                    <a:pt x="214" y="2096"/>
                    <a:pt x="143" y="2167"/>
                  </a:cubicBezTo>
                  <a:lnTo>
                    <a:pt x="119" y="2203"/>
                  </a:lnTo>
                  <a:lnTo>
                    <a:pt x="84" y="2227"/>
                  </a:lnTo>
                  <a:cubicBezTo>
                    <a:pt x="72" y="2251"/>
                    <a:pt x="60" y="2274"/>
                    <a:pt x="36" y="2310"/>
                  </a:cubicBezTo>
                  <a:cubicBezTo>
                    <a:pt x="12" y="2370"/>
                    <a:pt x="0" y="2405"/>
                    <a:pt x="0" y="2465"/>
                  </a:cubicBezTo>
                  <a:cubicBezTo>
                    <a:pt x="0" y="2572"/>
                    <a:pt x="12" y="2679"/>
                    <a:pt x="60" y="2763"/>
                  </a:cubicBezTo>
                  <a:cubicBezTo>
                    <a:pt x="131" y="2941"/>
                    <a:pt x="262" y="3084"/>
                    <a:pt x="393" y="3167"/>
                  </a:cubicBezTo>
                  <a:cubicBezTo>
                    <a:pt x="536" y="3263"/>
                    <a:pt x="679" y="3322"/>
                    <a:pt x="834" y="3346"/>
                  </a:cubicBezTo>
                  <a:cubicBezTo>
                    <a:pt x="898" y="3360"/>
                    <a:pt x="961" y="3366"/>
                    <a:pt x="1021" y="3366"/>
                  </a:cubicBezTo>
                  <a:cubicBezTo>
                    <a:pt x="1215" y="3366"/>
                    <a:pt x="1382" y="3302"/>
                    <a:pt x="1500" y="3239"/>
                  </a:cubicBezTo>
                  <a:cubicBezTo>
                    <a:pt x="1572" y="3203"/>
                    <a:pt x="1631" y="3167"/>
                    <a:pt x="1667" y="3144"/>
                  </a:cubicBezTo>
                  <a:cubicBezTo>
                    <a:pt x="1702" y="3108"/>
                    <a:pt x="1726" y="3096"/>
                    <a:pt x="1727" y="3096"/>
                  </a:cubicBezTo>
                  <a:lnTo>
                    <a:pt x="1727" y="3096"/>
                  </a:lnTo>
                  <a:cubicBezTo>
                    <a:pt x="1726" y="3096"/>
                    <a:pt x="1702" y="3108"/>
                    <a:pt x="1667" y="3120"/>
                  </a:cubicBezTo>
                  <a:cubicBezTo>
                    <a:pt x="1631" y="3155"/>
                    <a:pt x="1572" y="3179"/>
                    <a:pt x="1500" y="3215"/>
                  </a:cubicBezTo>
                  <a:cubicBezTo>
                    <a:pt x="1396" y="3255"/>
                    <a:pt x="1253" y="3290"/>
                    <a:pt x="1095" y="3290"/>
                  </a:cubicBezTo>
                  <a:cubicBezTo>
                    <a:pt x="1018" y="3290"/>
                    <a:pt x="939" y="3282"/>
                    <a:pt x="857" y="3263"/>
                  </a:cubicBezTo>
                  <a:cubicBezTo>
                    <a:pt x="726" y="3215"/>
                    <a:pt x="595" y="3155"/>
                    <a:pt x="476" y="3060"/>
                  </a:cubicBezTo>
                  <a:cubicBezTo>
                    <a:pt x="357" y="2977"/>
                    <a:pt x="250" y="2858"/>
                    <a:pt x="191" y="2703"/>
                  </a:cubicBezTo>
                  <a:cubicBezTo>
                    <a:pt x="131" y="2560"/>
                    <a:pt x="143" y="2393"/>
                    <a:pt x="262" y="2310"/>
                  </a:cubicBezTo>
                  <a:cubicBezTo>
                    <a:pt x="322" y="2262"/>
                    <a:pt x="381" y="2227"/>
                    <a:pt x="453" y="2227"/>
                  </a:cubicBezTo>
                  <a:cubicBezTo>
                    <a:pt x="536" y="2227"/>
                    <a:pt x="607" y="2262"/>
                    <a:pt x="679" y="2310"/>
                  </a:cubicBezTo>
                  <a:cubicBezTo>
                    <a:pt x="750" y="2346"/>
                    <a:pt x="846" y="2393"/>
                    <a:pt x="929" y="2441"/>
                  </a:cubicBezTo>
                  <a:cubicBezTo>
                    <a:pt x="953" y="2453"/>
                    <a:pt x="976" y="2465"/>
                    <a:pt x="1012" y="2465"/>
                  </a:cubicBezTo>
                  <a:cubicBezTo>
                    <a:pt x="1036" y="2489"/>
                    <a:pt x="1072" y="2489"/>
                    <a:pt x="1096" y="2489"/>
                  </a:cubicBezTo>
                  <a:cubicBezTo>
                    <a:pt x="1155" y="2489"/>
                    <a:pt x="1227" y="2453"/>
                    <a:pt x="1274" y="2405"/>
                  </a:cubicBezTo>
                  <a:cubicBezTo>
                    <a:pt x="1346" y="2334"/>
                    <a:pt x="1393" y="2227"/>
                    <a:pt x="1429" y="2143"/>
                  </a:cubicBezTo>
                  <a:cubicBezTo>
                    <a:pt x="1453" y="2048"/>
                    <a:pt x="1465" y="1965"/>
                    <a:pt x="1488" y="1870"/>
                  </a:cubicBezTo>
                  <a:cubicBezTo>
                    <a:pt x="1512" y="1691"/>
                    <a:pt x="1536" y="1524"/>
                    <a:pt x="1548" y="1370"/>
                  </a:cubicBezTo>
                  <a:cubicBezTo>
                    <a:pt x="1560" y="1215"/>
                    <a:pt x="1560" y="1060"/>
                    <a:pt x="1560" y="917"/>
                  </a:cubicBezTo>
                  <a:cubicBezTo>
                    <a:pt x="1560" y="655"/>
                    <a:pt x="1548" y="417"/>
                    <a:pt x="1548" y="250"/>
                  </a:cubicBezTo>
                  <a:cubicBezTo>
                    <a:pt x="1548" y="84"/>
                    <a:pt x="1536" y="0"/>
                    <a:pt x="1536"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2023;p55">
              <a:extLst>
                <a:ext uri="{FF2B5EF4-FFF2-40B4-BE49-F238E27FC236}">
                  <a16:creationId xmlns:a16="http://schemas.microsoft.com/office/drawing/2014/main" id="{CFAE3FAF-76F9-4EA8-99C5-79A2ACFF1EAB}"/>
                </a:ext>
              </a:extLst>
            </p:cNvPr>
            <p:cNvSpPr/>
            <p:nvPr/>
          </p:nvSpPr>
          <p:spPr>
            <a:xfrm>
              <a:off x="7844010" y="2654596"/>
              <a:ext cx="54404" cy="31328"/>
            </a:xfrm>
            <a:custGeom>
              <a:avLst/>
              <a:gdLst/>
              <a:ahLst/>
              <a:cxnLst/>
              <a:rect l="l" t="t" r="r" b="b"/>
              <a:pathLst>
                <a:path w="1490" h="858" extrusionOk="0">
                  <a:moveTo>
                    <a:pt x="739" y="1"/>
                  </a:moveTo>
                  <a:cubicBezTo>
                    <a:pt x="322" y="1"/>
                    <a:pt x="1" y="191"/>
                    <a:pt x="1" y="429"/>
                  </a:cubicBezTo>
                  <a:cubicBezTo>
                    <a:pt x="1" y="667"/>
                    <a:pt x="346" y="858"/>
                    <a:pt x="739" y="858"/>
                  </a:cubicBezTo>
                  <a:cubicBezTo>
                    <a:pt x="1156" y="858"/>
                    <a:pt x="1489" y="667"/>
                    <a:pt x="1489" y="429"/>
                  </a:cubicBezTo>
                  <a:cubicBezTo>
                    <a:pt x="1489" y="191"/>
                    <a:pt x="1156" y="1"/>
                    <a:pt x="739"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2024;p55">
              <a:extLst>
                <a:ext uri="{FF2B5EF4-FFF2-40B4-BE49-F238E27FC236}">
                  <a16:creationId xmlns:a16="http://schemas.microsoft.com/office/drawing/2014/main" id="{E6FD1972-578C-4294-AA6C-51735D801230}"/>
                </a:ext>
              </a:extLst>
            </p:cNvPr>
            <p:cNvSpPr/>
            <p:nvPr/>
          </p:nvSpPr>
          <p:spPr>
            <a:xfrm>
              <a:off x="7571388" y="2653271"/>
              <a:ext cx="54404" cy="31328"/>
            </a:xfrm>
            <a:custGeom>
              <a:avLst/>
              <a:gdLst/>
              <a:ahLst/>
              <a:cxnLst/>
              <a:rect l="l" t="t" r="r" b="b"/>
              <a:pathLst>
                <a:path w="1490" h="858" extrusionOk="0">
                  <a:moveTo>
                    <a:pt x="739" y="1"/>
                  </a:moveTo>
                  <a:cubicBezTo>
                    <a:pt x="322" y="1"/>
                    <a:pt x="1" y="191"/>
                    <a:pt x="1" y="429"/>
                  </a:cubicBezTo>
                  <a:cubicBezTo>
                    <a:pt x="1" y="667"/>
                    <a:pt x="334" y="858"/>
                    <a:pt x="739" y="858"/>
                  </a:cubicBezTo>
                  <a:cubicBezTo>
                    <a:pt x="1156" y="858"/>
                    <a:pt x="1489" y="667"/>
                    <a:pt x="1489" y="429"/>
                  </a:cubicBezTo>
                  <a:cubicBezTo>
                    <a:pt x="1489" y="191"/>
                    <a:pt x="1156" y="1"/>
                    <a:pt x="739"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2025;p55">
              <a:extLst>
                <a:ext uri="{FF2B5EF4-FFF2-40B4-BE49-F238E27FC236}">
                  <a16:creationId xmlns:a16="http://schemas.microsoft.com/office/drawing/2014/main" id="{0261FC25-F492-4374-A9A6-BCE61815C43F}"/>
                </a:ext>
              </a:extLst>
            </p:cNvPr>
            <p:cNvSpPr/>
            <p:nvPr/>
          </p:nvSpPr>
          <p:spPr>
            <a:xfrm>
              <a:off x="7592737" y="2320691"/>
              <a:ext cx="336061" cy="322186"/>
            </a:xfrm>
            <a:custGeom>
              <a:avLst/>
              <a:gdLst/>
              <a:ahLst/>
              <a:cxnLst/>
              <a:rect l="l" t="t" r="r" b="b"/>
              <a:pathLst>
                <a:path w="9204" h="8824" extrusionOk="0">
                  <a:moveTo>
                    <a:pt x="8739" y="1679"/>
                  </a:moveTo>
                  <a:cubicBezTo>
                    <a:pt x="8096" y="1120"/>
                    <a:pt x="6441" y="1"/>
                    <a:pt x="3489" y="251"/>
                  </a:cubicBezTo>
                  <a:cubicBezTo>
                    <a:pt x="2619" y="334"/>
                    <a:pt x="1881" y="513"/>
                    <a:pt x="1238" y="751"/>
                  </a:cubicBezTo>
                  <a:cubicBezTo>
                    <a:pt x="464" y="1370"/>
                    <a:pt x="0" y="2299"/>
                    <a:pt x="0" y="3513"/>
                  </a:cubicBezTo>
                  <a:lnTo>
                    <a:pt x="0" y="4168"/>
                  </a:lnTo>
                  <a:cubicBezTo>
                    <a:pt x="2012" y="4394"/>
                    <a:pt x="5989" y="3263"/>
                    <a:pt x="5989" y="3263"/>
                  </a:cubicBezTo>
                  <a:cubicBezTo>
                    <a:pt x="6310" y="4704"/>
                    <a:pt x="7739" y="4596"/>
                    <a:pt x="7739" y="4596"/>
                  </a:cubicBezTo>
                  <a:cubicBezTo>
                    <a:pt x="7882" y="6668"/>
                    <a:pt x="9204" y="8823"/>
                    <a:pt x="9204" y="8823"/>
                  </a:cubicBezTo>
                  <a:lnTo>
                    <a:pt x="9204" y="3513"/>
                  </a:lnTo>
                  <a:cubicBezTo>
                    <a:pt x="9192" y="2811"/>
                    <a:pt x="9025" y="2203"/>
                    <a:pt x="8739" y="1679"/>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2026;p55">
              <a:extLst>
                <a:ext uri="{FF2B5EF4-FFF2-40B4-BE49-F238E27FC236}">
                  <a16:creationId xmlns:a16="http://schemas.microsoft.com/office/drawing/2014/main" id="{CC378375-7234-4EFC-852A-F6FDA83C3459}"/>
                </a:ext>
              </a:extLst>
            </p:cNvPr>
            <p:cNvSpPr/>
            <p:nvPr/>
          </p:nvSpPr>
          <p:spPr>
            <a:xfrm>
              <a:off x="7511852" y="2297504"/>
              <a:ext cx="456917" cy="345372"/>
            </a:xfrm>
            <a:custGeom>
              <a:avLst/>
              <a:gdLst/>
              <a:ahLst/>
              <a:cxnLst/>
              <a:rect l="l" t="t" r="r" b="b"/>
              <a:pathLst>
                <a:path w="12514" h="9459" extrusionOk="0">
                  <a:moveTo>
                    <a:pt x="6543" y="0"/>
                  </a:moveTo>
                  <a:cubicBezTo>
                    <a:pt x="6276" y="0"/>
                    <a:pt x="5996" y="13"/>
                    <a:pt x="5704" y="40"/>
                  </a:cubicBezTo>
                  <a:cubicBezTo>
                    <a:pt x="1739" y="409"/>
                    <a:pt x="0" y="3291"/>
                    <a:pt x="1477" y="4136"/>
                  </a:cubicBezTo>
                  <a:cubicBezTo>
                    <a:pt x="1781" y="4310"/>
                    <a:pt x="2244" y="4379"/>
                    <a:pt x="2788" y="4379"/>
                  </a:cubicBezTo>
                  <a:cubicBezTo>
                    <a:pt x="4888" y="4379"/>
                    <a:pt x="8192" y="3350"/>
                    <a:pt x="8192" y="3350"/>
                  </a:cubicBezTo>
                  <a:cubicBezTo>
                    <a:pt x="8475" y="4733"/>
                    <a:pt x="9615" y="4816"/>
                    <a:pt x="9885" y="4816"/>
                  </a:cubicBezTo>
                  <a:cubicBezTo>
                    <a:pt x="9922" y="4816"/>
                    <a:pt x="9942" y="4815"/>
                    <a:pt x="9942" y="4815"/>
                  </a:cubicBezTo>
                  <a:cubicBezTo>
                    <a:pt x="10073" y="7077"/>
                    <a:pt x="11407" y="9458"/>
                    <a:pt x="11407" y="9458"/>
                  </a:cubicBezTo>
                  <a:lnTo>
                    <a:pt x="11502" y="8744"/>
                  </a:lnTo>
                  <a:lnTo>
                    <a:pt x="11740" y="8660"/>
                  </a:lnTo>
                  <a:cubicBezTo>
                    <a:pt x="11740" y="8660"/>
                    <a:pt x="12514" y="2934"/>
                    <a:pt x="12216" y="2422"/>
                  </a:cubicBezTo>
                  <a:cubicBezTo>
                    <a:pt x="12032" y="2113"/>
                    <a:pt x="11767" y="2054"/>
                    <a:pt x="11591" y="2054"/>
                  </a:cubicBezTo>
                  <a:cubicBezTo>
                    <a:pt x="11482" y="2054"/>
                    <a:pt x="11407" y="2076"/>
                    <a:pt x="11407" y="2076"/>
                  </a:cubicBezTo>
                  <a:cubicBezTo>
                    <a:pt x="11407" y="2076"/>
                    <a:pt x="12323" y="1695"/>
                    <a:pt x="12073" y="1636"/>
                  </a:cubicBezTo>
                  <a:cubicBezTo>
                    <a:pt x="12055" y="1632"/>
                    <a:pt x="12035" y="1630"/>
                    <a:pt x="12014" y="1630"/>
                  </a:cubicBezTo>
                  <a:cubicBezTo>
                    <a:pt x="11729" y="1630"/>
                    <a:pt x="11264" y="1981"/>
                    <a:pt x="11264" y="1981"/>
                  </a:cubicBezTo>
                  <a:cubicBezTo>
                    <a:pt x="11264" y="1981"/>
                    <a:pt x="9885" y="0"/>
                    <a:pt x="654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2027;p55">
              <a:extLst>
                <a:ext uri="{FF2B5EF4-FFF2-40B4-BE49-F238E27FC236}">
                  <a16:creationId xmlns:a16="http://schemas.microsoft.com/office/drawing/2014/main" id="{324DBFAA-8E0D-4D44-9EAC-FC81F2075122}"/>
                </a:ext>
              </a:extLst>
            </p:cNvPr>
            <p:cNvSpPr/>
            <p:nvPr/>
          </p:nvSpPr>
          <p:spPr>
            <a:xfrm>
              <a:off x="7733583" y="2696772"/>
              <a:ext cx="52651" cy="43158"/>
            </a:xfrm>
            <a:custGeom>
              <a:avLst/>
              <a:gdLst/>
              <a:ahLst/>
              <a:cxnLst/>
              <a:rect l="l" t="t" r="r" b="b"/>
              <a:pathLst>
                <a:path w="1442" h="1182" extrusionOk="0">
                  <a:moveTo>
                    <a:pt x="1441" y="1"/>
                  </a:moveTo>
                  <a:lnTo>
                    <a:pt x="1" y="227"/>
                  </a:lnTo>
                  <a:cubicBezTo>
                    <a:pt x="358" y="938"/>
                    <a:pt x="633" y="1182"/>
                    <a:pt x="841" y="1182"/>
                  </a:cubicBezTo>
                  <a:cubicBezTo>
                    <a:pt x="1301" y="1182"/>
                    <a:pt x="1441" y="1"/>
                    <a:pt x="144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2028;p55">
              <a:extLst>
                <a:ext uri="{FF2B5EF4-FFF2-40B4-BE49-F238E27FC236}">
                  <a16:creationId xmlns:a16="http://schemas.microsoft.com/office/drawing/2014/main" id="{B23E2D6B-E2AB-4EAE-91E5-03522AC1A07D}"/>
                </a:ext>
              </a:extLst>
            </p:cNvPr>
            <p:cNvSpPr/>
            <p:nvPr/>
          </p:nvSpPr>
          <p:spPr>
            <a:xfrm>
              <a:off x="7568819" y="3124596"/>
              <a:ext cx="470829" cy="195670"/>
            </a:xfrm>
            <a:custGeom>
              <a:avLst/>
              <a:gdLst/>
              <a:ahLst/>
              <a:cxnLst/>
              <a:rect l="l" t="t" r="r" b="b"/>
              <a:pathLst>
                <a:path w="12895" h="5359" extrusionOk="0">
                  <a:moveTo>
                    <a:pt x="0" y="0"/>
                  </a:moveTo>
                  <a:lnTo>
                    <a:pt x="393" y="4870"/>
                  </a:lnTo>
                  <a:lnTo>
                    <a:pt x="357" y="5358"/>
                  </a:lnTo>
                  <a:lnTo>
                    <a:pt x="12478" y="4894"/>
                  </a:lnTo>
                  <a:lnTo>
                    <a:pt x="12466" y="3775"/>
                  </a:lnTo>
                  <a:lnTo>
                    <a:pt x="12895" y="858"/>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2029;p55">
              <a:extLst>
                <a:ext uri="{FF2B5EF4-FFF2-40B4-BE49-F238E27FC236}">
                  <a16:creationId xmlns:a16="http://schemas.microsoft.com/office/drawing/2014/main" id="{7015688C-ADA2-402A-B837-B11037AB0DA5}"/>
                </a:ext>
              </a:extLst>
            </p:cNvPr>
            <p:cNvSpPr/>
            <p:nvPr/>
          </p:nvSpPr>
          <p:spPr>
            <a:xfrm>
              <a:off x="7753594" y="3235897"/>
              <a:ext cx="434754" cy="107821"/>
            </a:xfrm>
            <a:custGeom>
              <a:avLst/>
              <a:gdLst/>
              <a:ahLst/>
              <a:cxnLst/>
              <a:rect l="l" t="t" r="r" b="b"/>
              <a:pathLst>
                <a:path w="11907" h="2953" extrusionOk="0">
                  <a:moveTo>
                    <a:pt x="8120" y="0"/>
                  </a:moveTo>
                  <a:cubicBezTo>
                    <a:pt x="6049" y="250"/>
                    <a:pt x="3977" y="512"/>
                    <a:pt x="1572" y="1119"/>
                  </a:cubicBezTo>
                  <a:cubicBezTo>
                    <a:pt x="0" y="1524"/>
                    <a:pt x="84" y="2953"/>
                    <a:pt x="84" y="2953"/>
                  </a:cubicBezTo>
                  <a:lnTo>
                    <a:pt x="11668" y="2953"/>
                  </a:lnTo>
                  <a:cubicBezTo>
                    <a:pt x="11907" y="107"/>
                    <a:pt x="10264" y="0"/>
                    <a:pt x="812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2030;p55">
              <a:extLst>
                <a:ext uri="{FF2B5EF4-FFF2-40B4-BE49-F238E27FC236}">
                  <a16:creationId xmlns:a16="http://schemas.microsoft.com/office/drawing/2014/main" id="{6F3A8CF3-6007-406E-A719-BD1E414C7F6B}"/>
                </a:ext>
              </a:extLst>
            </p:cNvPr>
            <p:cNvSpPr/>
            <p:nvPr/>
          </p:nvSpPr>
          <p:spPr>
            <a:xfrm>
              <a:off x="7754032" y="3277635"/>
              <a:ext cx="114795" cy="66088"/>
            </a:xfrm>
            <a:custGeom>
              <a:avLst/>
              <a:gdLst/>
              <a:ahLst/>
              <a:cxnLst/>
              <a:rect l="l" t="t" r="r" b="b"/>
              <a:pathLst>
                <a:path w="3144" h="1810" extrusionOk="0">
                  <a:moveTo>
                    <a:pt x="1453" y="0"/>
                  </a:moveTo>
                  <a:cubicBezTo>
                    <a:pt x="0" y="441"/>
                    <a:pt x="72" y="1810"/>
                    <a:pt x="72" y="1810"/>
                  </a:cubicBezTo>
                  <a:lnTo>
                    <a:pt x="3144" y="1810"/>
                  </a:lnTo>
                  <a:cubicBezTo>
                    <a:pt x="2512" y="536"/>
                    <a:pt x="1893" y="107"/>
                    <a:pt x="1453" y="0"/>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2031;p55">
              <a:extLst>
                <a:ext uri="{FF2B5EF4-FFF2-40B4-BE49-F238E27FC236}">
                  <a16:creationId xmlns:a16="http://schemas.microsoft.com/office/drawing/2014/main" id="{23ED553E-12F6-4BDC-83CD-91375AE6FB0F}"/>
                </a:ext>
              </a:extLst>
            </p:cNvPr>
            <p:cNvSpPr/>
            <p:nvPr/>
          </p:nvSpPr>
          <p:spPr>
            <a:xfrm>
              <a:off x="7670445" y="3292132"/>
              <a:ext cx="177487" cy="51592"/>
            </a:xfrm>
            <a:custGeom>
              <a:avLst/>
              <a:gdLst/>
              <a:ahLst/>
              <a:cxnLst/>
              <a:rect l="l" t="t" r="r" b="b"/>
              <a:pathLst>
                <a:path w="4861" h="1413" extrusionOk="0">
                  <a:moveTo>
                    <a:pt x="2936" y="1"/>
                  </a:moveTo>
                  <a:cubicBezTo>
                    <a:pt x="1959" y="1"/>
                    <a:pt x="558" y="228"/>
                    <a:pt x="194" y="532"/>
                  </a:cubicBezTo>
                  <a:cubicBezTo>
                    <a:pt x="1" y="688"/>
                    <a:pt x="294" y="736"/>
                    <a:pt x="728" y="736"/>
                  </a:cubicBezTo>
                  <a:cubicBezTo>
                    <a:pt x="1416" y="736"/>
                    <a:pt x="2456" y="615"/>
                    <a:pt x="2456" y="615"/>
                  </a:cubicBezTo>
                  <a:lnTo>
                    <a:pt x="2456" y="615"/>
                  </a:lnTo>
                  <a:cubicBezTo>
                    <a:pt x="2456" y="615"/>
                    <a:pt x="1230" y="830"/>
                    <a:pt x="1122" y="1080"/>
                  </a:cubicBezTo>
                  <a:cubicBezTo>
                    <a:pt x="1075" y="1191"/>
                    <a:pt x="1390" y="1222"/>
                    <a:pt x="1754" y="1222"/>
                  </a:cubicBezTo>
                  <a:cubicBezTo>
                    <a:pt x="2205" y="1222"/>
                    <a:pt x="2730" y="1175"/>
                    <a:pt x="2730" y="1175"/>
                  </a:cubicBezTo>
                  <a:lnTo>
                    <a:pt x="2908" y="1401"/>
                  </a:lnTo>
                  <a:lnTo>
                    <a:pt x="4856" y="1401"/>
                  </a:lnTo>
                  <a:cubicBezTo>
                    <a:pt x="4805" y="1284"/>
                    <a:pt x="4380" y="338"/>
                    <a:pt x="3778" y="103"/>
                  </a:cubicBezTo>
                  <a:cubicBezTo>
                    <a:pt x="3606" y="32"/>
                    <a:pt x="3301" y="1"/>
                    <a:pt x="2936" y="1"/>
                  </a:cubicBezTo>
                  <a:close/>
                  <a:moveTo>
                    <a:pt x="4856" y="1401"/>
                  </a:moveTo>
                  <a:cubicBezTo>
                    <a:pt x="4859" y="1409"/>
                    <a:pt x="4861" y="1413"/>
                    <a:pt x="4861" y="1413"/>
                  </a:cubicBezTo>
                  <a:lnTo>
                    <a:pt x="4861" y="140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2032;p55">
              <a:extLst>
                <a:ext uri="{FF2B5EF4-FFF2-40B4-BE49-F238E27FC236}">
                  <a16:creationId xmlns:a16="http://schemas.microsoft.com/office/drawing/2014/main" id="{73005A80-2313-4DC2-95E4-2B2110105C5F}"/>
                </a:ext>
              </a:extLst>
            </p:cNvPr>
            <p:cNvSpPr/>
            <p:nvPr/>
          </p:nvSpPr>
          <p:spPr>
            <a:xfrm>
              <a:off x="8049235" y="3231114"/>
              <a:ext cx="79159" cy="19169"/>
            </a:xfrm>
            <a:custGeom>
              <a:avLst/>
              <a:gdLst/>
              <a:ahLst/>
              <a:cxnLst/>
              <a:rect l="l" t="t" r="r" b="b"/>
              <a:pathLst>
                <a:path w="2168" h="525" extrusionOk="0">
                  <a:moveTo>
                    <a:pt x="1" y="131"/>
                  </a:moveTo>
                  <a:cubicBezTo>
                    <a:pt x="1" y="131"/>
                    <a:pt x="739" y="0"/>
                    <a:pt x="2168" y="524"/>
                  </a:cubicBezTo>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2033;p55">
              <a:extLst>
                <a:ext uri="{FF2B5EF4-FFF2-40B4-BE49-F238E27FC236}">
                  <a16:creationId xmlns:a16="http://schemas.microsoft.com/office/drawing/2014/main" id="{0205EDC8-2076-46F3-8DF8-C935166B7039}"/>
                </a:ext>
              </a:extLst>
            </p:cNvPr>
            <p:cNvSpPr/>
            <p:nvPr/>
          </p:nvSpPr>
          <p:spPr>
            <a:xfrm>
              <a:off x="7226217" y="3320250"/>
              <a:ext cx="557327" cy="23478"/>
            </a:xfrm>
            <a:custGeom>
              <a:avLst/>
              <a:gdLst/>
              <a:ahLst/>
              <a:cxnLst/>
              <a:rect l="l" t="t" r="r" b="b"/>
              <a:pathLst>
                <a:path w="15264" h="643" extrusionOk="0">
                  <a:moveTo>
                    <a:pt x="0" y="0"/>
                  </a:moveTo>
                  <a:lnTo>
                    <a:pt x="0" y="60"/>
                  </a:lnTo>
                  <a:cubicBezTo>
                    <a:pt x="0" y="369"/>
                    <a:pt x="250" y="643"/>
                    <a:pt x="572" y="643"/>
                  </a:cubicBezTo>
                  <a:lnTo>
                    <a:pt x="14680" y="643"/>
                  </a:lnTo>
                  <a:cubicBezTo>
                    <a:pt x="15002" y="643"/>
                    <a:pt x="15264" y="381"/>
                    <a:pt x="15264" y="60"/>
                  </a:cubicBezTo>
                  <a:lnTo>
                    <a:pt x="15264" y="0"/>
                  </a:lnTo>
                  <a:close/>
                </a:path>
              </a:pathLst>
            </a:custGeom>
            <a:solidFill>
              <a:srgbClr val="A0A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2034;p55">
              <a:extLst>
                <a:ext uri="{FF2B5EF4-FFF2-40B4-BE49-F238E27FC236}">
                  <a16:creationId xmlns:a16="http://schemas.microsoft.com/office/drawing/2014/main" id="{39C883CA-F3B5-4699-AD6D-D679C93FC25C}"/>
                </a:ext>
              </a:extLst>
            </p:cNvPr>
            <p:cNvSpPr/>
            <p:nvPr/>
          </p:nvSpPr>
          <p:spPr>
            <a:xfrm>
              <a:off x="7226217" y="3320250"/>
              <a:ext cx="557327" cy="23478"/>
            </a:xfrm>
            <a:custGeom>
              <a:avLst/>
              <a:gdLst/>
              <a:ahLst/>
              <a:cxnLst/>
              <a:rect l="l" t="t" r="r" b="b"/>
              <a:pathLst>
                <a:path w="15264" h="643" extrusionOk="0">
                  <a:moveTo>
                    <a:pt x="0" y="0"/>
                  </a:moveTo>
                  <a:lnTo>
                    <a:pt x="0" y="60"/>
                  </a:lnTo>
                  <a:cubicBezTo>
                    <a:pt x="0" y="369"/>
                    <a:pt x="250" y="643"/>
                    <a:pt x="572" y="643"/>
                  </a:cubicBezTo>
                  <a:lnTo>
                    <a:pt x="14680" y="643"/>
                  </a:lnTo>
                  <a:cubicBezTo>
                    <a:pt x="15002" y="643"/>
                    <a:pt x="15264" y="381"/>
                    <a:pt x="15264" y="60"/>
                  </a:cubicBezTo>
                  <a:lnTo>
                    <a:pt x="1526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2035;p55">
              <a:extLst>
                <a:ext uri="{FF2B5EF4-FFF2-40B4-BE49-F238E27FC236}">
                  <a16:creationId xmlns:a16="http://schemas.microsoft.com/office/drawing/2014/main" id="{F0E4535C-1C71-431E-B8D2-FDAD7B826A72}"/>
                </a:ext>
              </a:extLst>
            </p:cNvPr>
            <p:cNvSpPr/>
            <p:nvPr/>
          </p:nvSpPr>
          <p:spPr>
            <a:xfrm>
              <a:off x="7590984" y="3320250"/>
              <a:ext cx="192165" cy="23478"/>
            </a:xfrm>
            <a:custGeom>
              <a:avLst/>
              <a:gdLst/>
              <a:ahLst/>
              <a:cxnLst/>
              <a:rect l="l" t="t" r="r" b="b"/>
              <a:pathLst>
                <a:path w="5263" h="643" extrusionOk="0">
                  <a:moveTo>
                    <a:pt x="5251" y="0"/>
                  </a:moveTo>
                  <a:lnTo>
                    <a:pt x="584" y="0"/>
                  </a:lnTo>
                  <a:lnTo>
                    <a:pt x="584" y="60"/>
                  </a:lnTo>
                  <a:cubicBezTo>
                    <a:pt x="584" y="369"/>
                    <a:pt x="334" y="643"/>
                    <a:pt x="0" y="643"/>
                  </a:cubicBezTo>
                  <a:lnTo>
                    <a:pt x="4668" y="643"/>
                  </a:lnTo>
                  <a:cubicBezTo>
                    <a:pt x="4977" y="643"/>
                    <a:pt x="5251" y="381"/>
                    <a:pt x="5251" y="60"/>
                  </a:cubicBezTo>
                  <a:cubicBezTo>
                    <a:pt x="5263" y="48"/>
                    <a:pt x="5263" y="24"/>
                    <a:pt x="5251" y="0"/>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2036;p55">
              <a:extLst>
                <a:ext uri="{FF2B5EF4-FFF2-40B4-BE49-F238E27FC236}">
                  <a16:creationId xmlns:a16="http://schemas.microsoft.com/office/drawing/2014/main" id="{8F7401A7-A836-4FD4-AD0E-FE1A62E6EE3C}"/>
                </a:ext>
              </a:extLst>
            </p:cNvPr>
            <p:cNvSpPr/>
            <p:nvPr/>
          </p:nvSpPr>
          <p:spPr>
            <a:xfrm>
              <a:off x="7588355" y="3313713"/>
              <a:ext cx="185666" cy="6572"/>
            </a:xfrm>
            <a:custGeom>
              <a:avLst/>
              <a:gdLst/>
              <a:ahLst/>
              <a:cxnLst/>
              <a:rect l="l" t="t" r="r" b="b"/>
              <a:pathLst>
                <a:path w="5085" h="180" extrusionOk="0">
                  <a:moveTo>
                    <a:pt x="1" y="0"/>
                  </a:moveTo>
                  <a:lnTo>
                    <a:pt x="1" y="179"/>
                  </a:lnTo>
                  <a:lnTo>
                    <a:pt x="5085" y="179"/>
                  </a:lnTo>
                  <a:lnTo>
                    <a:pt x="5085" y="0"/>
                  </a:lnTo>
                  <a:close/>
                </a:path>
              </a:pathLst>
            </a:custGeom>
            <a:solidFill>
              <a:srgbClr val="4F4C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2037;p55">
              <a:extLst>
                <a:ext uri="{FF2B5EF4-FFF2-40B4-BE49-F238E27FC236}">
                  <a16:creationId xmlns:a16="http://schemas.microsoft.com/office/drawing/2014/main" id="{3F999EC8-7238-4271-BFA2-AFDEEF5420B1}"/>
                </a:ext>
              </a:extLst>
            </p:cNvPr>
            <p:cNvSpPr/>
            <p:nvPr/>
          </p:nvSpPr>
          <p:spPr>
            <a:xfrm>
              <a:off x="7178380" y="3001098"/>
              <a:ext cx="436069" cy="329562"/>
            </a:xfrm>
            <a:custGeom>
              <a:avLst/>
              <a:gdLst/>
              <a:ahLst/>
              <a:cxnLst/>
              <a:rect l="l" t="t" r="r" b="b"/>
              <a:pathLst>
                <a:path w="11943" h="9026" extrusionOk="0">
                  <a:moveTo>
                    <a:pt x="786" y="1"/>
                  </a:moveTo>
                  <a:cubicBezTo>
                    <a:pt x="358" y="1"/>
                    <a:pt x="0" y="358"/>
                    <a:pt x="0" y="787"/>
                  </a:cubicBezTo>
                  <a:lnTo>
                    <a:pt x="0" y="8228"/>
                  </a:lnTo>
                  <a:cubicBezTo>
                    <a:pt x="0" y="8669"/>
                    <a:pt x="358" y="9026"/>
                    <a:pt x="786" y="9026"/>
                  </a:cubicBezTo>
                  <a:lnTo>
                    <a:pt x="11157" y="9026"/>
                  </a:lnTo>
                  <a:cubicBezTo>
                    <a:pt x="11585" y="9026"/>
                    <a:pt x="11942" y="8669"/>
                    <a:pt x="11942" y="8228"/>
                  </a:cubicBezTo>
                  <a:lnTo>
                    <a:pt x="11942" y="787"/>
                  </a:lnTo>
                  <a:cubicBezTo>
                    <a:pt x="11942" y="358"/>
                    <a:pt x="11585" y="1"/>
                    <a:pt x="11157" y="1"/>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2038;p55">
              <a:extLst>
                <a:ext uri="{FF2B5EF4-FFF2-40B4-BE49-F238E27FC236}">
                  <a16:creationId xmlns:a16="http://schemas.microsoft.com/office/drawing/2014/main" id="{806172CB-28C2-4240-B257-77E41AA267EA}"/>
                </a:ext>
              </a:extLst>
            </p:cNvPr>
            <p:cNvSpPr/>
            <p:nvPr/>
          </p:nvSpPr>
          <p:spPr>
            <a:xfrm>
              <a:off x="7178380" y="3001098"/>
              <a:ext cx="436069" cy="329562"/>
            </a:xfrm>
            <a:custGeom>
              <a:avLst/>
              <a:gdLst/>
              <a:ahLst/>
              <a:cxnLst/>
              <a:rect l="l" t="t" r="r" b="b"/>
              <a:pathLst>
                <a:path w="11943" h="9026" extrusionOk="0">
                  <a:moveTo>
                    <a:pt x="11942" y="8228"/>
                  </a:moveTo>
                  <a:cubicBezTo>
                    <a:pt x="11942" y="8669"/>
                    <a:pt x="11585" y="9026"/>
                    <a:pt x="11157" y="9026"/>
                  </a:cubicBezTo>
                  <a:lnTo>
                    <a:pt x="786" y="9026"/>
                  </a:lnTo>
                  <a:cubicBezTo>
                    <a:pt x="358" y="9026"/>
                    <a:pt x="0" y="8669"/>
                    <a:pt x="0" y="8228"/>
                  </a:cubicBezTo>
                  <a:lnTo>
                    <a:pt x="0" y="787"/>
                  </a:lnTo>
                  <a:cubicBezTo>
                    <a:pt x="0" y="358"/>
                    <a:pt x="358" y="1"/>
                    <a:pt x="786" y="1"/>
                  </a:cubicBezTo>
                  <a:lnTo>
                    <a:pt x="11157" y="1"/>
                  </a:lnTo>
                  <a:cubicBezTo>
                    <a:pt x="11585" y="1"/>
                    <a:pt x="11942" y="358"/>
                    <a:pt x="11942" y="78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2039;p55">
              <a:extLst>
                <a:ext uri="{FF2B5EF4-FFF2-40B4-BE49-F238E27FC236}">
                  <a16:creationId xmlns:a16="http://schemas.microsoft.com/office/drawing/2014/main" id="{8E6B96A1-3DDD-44C0-8DFC-67CB2A4DB234}"/>
                </a:ext>
              </a:extLst>
            </p:cNvPr>
            <p:cNvSpPr/>
            <p:nvPr/>
          </p:nvSpPr>
          <p:spPr>
            <a:xfrm>
              <a:off x="7186195" y="3014573"/>
              <a:ext cx="400871" cy="302177"/>
            </a:xfrm>
            <a:custGeom>
              <a:avLst/>
              <a:gdLst/>
              <a:ahLst/>
              <a:cxnLst/>
              <a:rect l="l" t="t" r="r" b="b"/>
              <a:pathLst>
                <a:path w="10979" h="8276" extrusionOk="0">
                  <a:moveTo>
                    <a:pt x="10954" y="7550"/>
                  </a:moveTo>
                  <a:cubicBezTo>
                    <a:pt x="10954" y="7954"/>
                    <a:pt x="10633" y="8276"/>
                    <a:pt x="10228" y="8276"/>
                  </a:cubicBezTo>
                  <a:lnTo>
                    <a:pt x="739" y="8276"/>
                  </a:lnTo>
                  <a:cubicBezTo>
                    <a:pt x="334" y="8276"/>
                    <a:pt x="1" y="7954"/>
                    <a:pt x="1" y="7550"/>
                  </a:cubicBezTo>
                  <a:lnTo>
                    <a:pt x="1" y="739"/>
                  </a:lnTo>
                  <a:cubicBezTo>
                    <a:pt x="1" y="334"/>
                    <a:pt x="334" y="1"/>
                    <a:pt x="739" y="1"/>
                  </a:cubicBezTo>
                  <a:lnTo>
                    <a:pt x="10240" y="1"/>
                  </a:lnTo>
                  <a:cubicBezTo>
                    <a:pt x="10645" y="1"/>
                    <a:pt x="10978" y="334"/>
                    <a:pt x="10978" y="739"/>
                  </a:cubicBezTo>
                  <a:lnTo>
                    <a:pt x="10978" y="755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2040;p55">
              <a:extLst>
                <a:ext uri="{FF2B5EF4-FFF2-40B4-BE49-F238E27FC236}">
                  <a16:creationId xmlns:a16="http://schemas.microsoft.com/office/drawing/2014/main" id="{86744846-75CE-4384-A7C4-F8DEC94738A2}"/>
                </a:ext>
              </a:extLst>
            </p:cNvPr>
            <p:cNvSpPr/>
            <p:nvPr/>
          </p:nvSpPr>
          <p:spPr>
            <a:xfrm>
              <a:off x="7334015" y="3135441"/>
              <a:ext cx="76129" cy="60465"/>
            </a:xfrm>
            <a:custGeom>
              <a:avLst/>
              <a:gdLst/>
              <a:ahLst/>
              <a:cxnLst/>
              <a:rect l="l" t="t" r="r" b="b"/>
              <a:pathLst>
                <a:path w="2085" h="1656" extrusionOk="0">
                  <a:moveTo>
                    <a:pt x="787" y="1"/>
                  </a:moveTo>
                  <a:cubicBezTo>
                    <a:pt x="358" y="1"/>
                    <a:pt x="1" y="358"/>
                    <a:pt x="1" y="787"/>
                  </a:cubicBezTo>
                  <a:lnTo>
                    <a:pt x="1" y="858"/>
                  </a:lnTo>
                  <a:cubicBezTo>
                    <a:pt x="1" y="1299"/>
                    <a:pt x="358" y="1656"/>
                    <a:pt x="787" y="1656"/>
                  </a:cubicBezTo>
                  <a:lnTo>
                    <a:pt x="1299" y="1656"/>
                  </a:lnTo>
                  <a:cubicBezTo>
                    <a:pt x="1727" y="1656"/>
                    <a:pt x="2084" y="1299"/>
                    <a:pt x="2084" y="858"/>
                  </a:cubicBezTo>
                  <a:lnTo>
                    <a:pt x="2084" y="787"/>
                  </a:lnTo>
                  <a:cubicBezTo>
                    <a:pt x="2084" y="358"/>
                    <a:pt x="1727" y="1"/>
                    <a:pt x="12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2041;p55">
              <a:extLst>
                <a:ext uri="{FF2B5EF4-FFF2-40B4-BE49-F238E27FC236}">
                  <a16:creationId xmlns:a16="http://schemas.microsoft.com/office/drawing/2014/main" id="{4CBCAF46-C416-4F21-A3A3-F357619DF890}"/>
                </a:ext>
              </a:extLst>
            </p:cNvPr>
            <p:cNvSpPr/>
            <p:nvPr/>
          </p:nvSpPr>
          <p:spPr>
            <a:xfrm>
              <a:off x="6905782" y="3281031"/>
              <a:ext cx="154338" cy="61852"/>
            </a:xfrm>
            <a:custGeom>
              <a:avLst/>
              <a:gdLst/>
              <a:ahLst/>
              <a:cxnLst/>
              <a:rect l="l" t="t" r="r" b="b"/>
              <a:pathLst>
                <a:path w="4227" h="1694" extrusionOk="0">
                  <a:moveTo>
                    <a:pt x="1904" y="0"/>
                  </a:moveTo>
                  <a:cubicBezTo>
                    <a:pt x="1327" y="0"/>
                    <a:pt x="0" y="971"/>
                    <a:pt x="12" y="1098"/>
                  </a:cubicBezTo>
                  <a:cubicBezTo>
                    <a:pt x="15" y="1115"/>
                    <a:pt x="37" y="1123"/>
                    <a:pt x="75" y="1123"/>
                  </a:cubicBezTo>
                  <a:cubicBezTo>
                    <a:pt x="351" y="1123"/>
                    <a:pt x="1456" y="715"/>
                    <a:pt x="1834" y="705"/>
                  </a:cubicBezTo>
                  <a:cubicBezTo>
                    <a:pt x="1843" y="704"/>
                    <a:pt x="1852" y="704"/>
                    <a:pt x="1861" y="704"/>
                  </a:cubicBezTo>
                  <a:cubicBezTo>
                    <a:pt x="2301" y="704"/>
                    <a:pt x="3203" y="1241"/>
                    <a:pt x="3203" y="1241"/>
                  </a:cubicBezTo>
                  <a:cubicBezTo>
                    <a:pt x="3203" y="1241"/>
                    <a:pt x="1822" y="1276"/>
                    <a:pt x="1774" y="1693"/>
                  </a:cubicBezTo>
                  <a:lnTo>
                    <a:pt x="4227" y="1693"/>
                  </a:lnTo>
                  <a:lnTo>
                    <a:pt x="3989" y="467"/>
                  </a:lnTo>
                  <a:cubicBezTo>
                    <a:pt x="3989" y="467"/>
                    <a:pt x="2500" y="50"/>
                    <a:pt x="1953" y="3"/>
                  </a:cubicBezTo>
                  <a:cubicBezTo>
                    <a:pt x="1937" y="1"/>
                    <a:pt x="1921" y="0"/>
                    <a:pt x="1904"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2042;p55">
              <a:extLst>
                <a:ext uri="{FF2B5EF4-FFF2-40B4-BE49-F238E27FC236}">
                  <a16:creationId xmlns:a16="http://schemas.microsoft.com/office/drawing/2014/main" id="{6ABD165D-3099-467E-9497-F5ECF22D213A}"/>
                </a:ext>
              </a:extLst>
            </p:cNvPr>
            <p:cNvSpPr/>
            <p:nvPr/>
          </p:nvSpPr>
          <p:spPr>
            <a:xfrm>
              <a:off x="7187071" y="3473107"/>
              <a:ext cx="611694" cy="905291"/>
            </a:xfrm>
            <a:custGeom>
              <a:avLst/>
              <a:gdLst/>
              <a:ahLst/>
              <a:cxnLst/>
              <a:rect l="l" t="t" r="r" b="b"/>
              <a:pathLst>
                <a:path w="16753" h="24794" extrusionOk="0">
                  <a:moveTo>
                    <a:pt x="7980" y="0"/>
                  </a:moveTo>
                  <a:cubicBezTo>
                    <a:pt x="7599" y="0"/>
                    <a:pt x="7231" y="20"/>
                    <a:pt x="6882" y="65"/>
                  </a:cubicBezTo>
                  <a:cubicBezTo>
                    <a:pt x="1" y="934"/>
                    <a:pt x="1632" y="4577"/>
                    <a:pt x="3477" y="24794"/>
                  </a:cubicBezTo>
                  <a:lnTo>
                    <a:pt x="8347" y="24794"/>
                  </a:lnTo>
                  <a:cubicBezTo>
                    <a:pt x="8347" y="24794"/>
                    <a:pt x="7763" y="10054"/>
                    <a:pt x="8002" y="7982"/>
                  </a:cubicBezTo>
                  <a:cubicBezTo>
                    <a:pt x="8240" y="5934"/>
                    <a:pt x="16753" y="9590"/>
                    <a:pt x="16586" y="1910"/>
                  </a:cubicBezTo>
                  <a:cubicBezTo>
                    <a:pt x="16586" y="1910"/>
                    <a:pt x="11689" y="0"/>
                    <a:pt x="79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2043;p55">
              <a:extLst>
                <a:ext uri="{FF2B5EF4-FFF2-40B4-BE49-F238E27FC236}">
                  <a16:creationId xmlns:a16="http://schemas.microsoft.com/office/drawing/2014/main" id="{B3137FD0-6E6E-4877-AAEB-7EA68A3E8406}"/>
                </a:ext>
              </a:extLst>
            </p:cNvPr>
            <p:cNvSpPr/>
            <p:nvPr/>
          </p:nvSpPr>
          <p:spPr>
            <a:xfrm>
              <a:off x="7424029" y="3473107"/>
              <a:ext cx="611256" cy="905291"/>
            </a:xfrm>
            <a:custGeom>
              <a:avLst/>
              <a:gdLst/>
              <a:ahLst/>
              <a:cxnLst/>
              <a:rect l="l" t="t" r="r" b="b"/>
              <a:pathLst>
                <a:path w="16741" h="24794" extrusionOk="0">
                  <a:moveTo>
                    <a:pt x="7968" y="0"/>
                  </a:moveTo>
                  <a:cubicBezTo>
                    <a:pt x="7587" y="0"/>
                    <a:pt x="7219" y="20"/>
                    <a:pt x="6870" y="65"/>
                  </a:cubicBezTo>
                  <a:cubicBezTo>
                    <a:pt x="0" y="934"/>
                    <a:pt x="1632" y="4577"/>
                    <a:pt x="3465" y="24794"/>
                  </a:cubicBezTo>
                  <a:lnTo>
                    <a:pt x="8335" y="24794"/>
                  </a:lnTo>
                  <a:cubicBezTo>
                    <a:pt x="8335" y="24794"/>
                    <a:pt x="7751" y="10054"/>
                    <a:pt x="7990" y="7982"/>
                  </a:cubicBezTo>
                  <a:cubicBezTo>
                    <a:pt x="8228" y="5934"/>
                    <a:pt x="16741" y="9590"/>
                    <a:pt x="16574" y="1910"/>
                  </a:cubicBezTo>
                  <a:cubicBezTo>
                    <a:pt x="16574" y="1910"/>
                    <a:pt x="11677" y="0"/>
                    <a:pt x="79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2044;p55">
              <a:extLst>
                <a:ext uri="{FF2B5EF4-FFF2-40B4-BE49-F238E27FC236}">
                  <a16:creationId xmlns:a16="http://schemas.microsoft.com/office/drawing/2014/main" id="{662633B8-0CD8-4243-A59A-8419A5D439E1}"/>
                </a:ext>
              </a:extLst>
            </p:cNvPr>
            <p:cNvSpPr/>
            <p:nvPr/>
          </p:nvSpPr>
          <p:spPr>
            <a:xfrm>
              <a:off x="6757085" y="3362390"/>
              <a:ext cx="22638" cy="1072518"/>
            </a:xfrm>
            <a:custGeom>
              <a:avLst/>
              <a:gdLst/>
              <a:ahLst/>
              <a:cxnLst/>
              <a:rect l="l" t="t" r="r" b="b"/>
              <a:pathLst>
                <a:path w="620" h="29374" extrusionOk="0">
                  <a:moveTo>
                    <a:pt x="310" y="1"/>
                  </a:moveTo>
                  <a:cubicBezTo>
                    <a:pt x="143" y="1"/>
                    <a:pt x="0" y="144"/>
                    <a:pt x="0" y="322"/>
                  </a:cubicBezTo>
                  <a:lnTo>
                    <a:pt x="0" y="29052"/>
                  </a:lnTo>
                  <a:cubicBezTo>
                    <a:pt x="0" y="29219"/>
                    <a:pt x="131" y="29374"/>
                    <a:pt x="310" y="29374"/>
                  </a:cubicBezTo>
                  <a:cubicBezTo>
                    <a:pt x="476" y="29374"/>
                    <a:pt x="619" y="29231"/>
                    <a:pt x="619" y="29052"/>
                  </a:cubicBezTo>
                  <a:lnTo>
                    <a:pt x="619" y="322"/>
                  </a:lnTo>
                  <a:cubicBezTo>
                    <a:pt x="619" y="156"/>
                    <a:pt x="488" y="1"/>
                    <a:pt x="3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2045;p55">
              <a:extLst>
                <a:ext uri="{FF2B5EF4-FFF2-40B4-BE49-F238E27FC236}">
                  <a16:creationId xmlns:a16="http://schemas.microsoft.com/office/drawing/2014/main" id="{EC5691ED-0157-453D-9333-7ABD6F352BCF}"/>
                </a:ext>
              </a:extLst>
            </p:cNvPr>
            <p:cNvSpPr/>
            <p:nvPr/>
          </p:nvSpPr>
          <p:spPr>
            <a:xfrm>
              <a:off x="6957526" y="3362390"/>
              <a:ext cx="23076" cy="1072518"/>
            </a:xfrm>
            <a:custGeom>
              <a:avLst/>
              <a:gdLst/>
              <a:ahLst/>
              <a:cxnLst/>
              <a:rect l="l" t="t" r="r" b="b"/>
              <a:pathLst>
                <a:path w="632" h="29374" extrusionOk="0">
                  <a:moveTo>
                    <a:pt x="310" y="1"/>
                  </a:moveTo>
                  <a:cubicBezTo>
                    <a:pt x="155" y="1"/>
                    <a:pt x="0" y="144"/>
                    <a:pt x="0" y="322"/>
                  </a:cubicBezTo>
                  <a:lnTo>
                    <a:pt x="0" y="29052"/>
                  </a:lnTo>
                  <a:cubicBezTo>
                    <a:pt x="0" y="29219"/>
                    <a:pt x="131" y="29374"/>
                    <a:pt x="310" y="29374"/>
                  </a:cubicBezTo>
                  <a:cubicBezTo>
                    <a:pt x="476" y="29374"/>
                    <a:pt x="631" y="29231"/>
                    <a:pt x="631" y="29052"/>
                  </a:cubicBezTo>
                  <a:lnTo>
                    <a:pt x="631" y="322"/>
                  </a:lnTo>
                  <a:cubicBezTo>
                    <a:pt x="631" y="156"/>
                    <a:pt x="488" y="1"/>
                    <a:pt x="3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2046;p55">
              <a:extLst>
                <a:ext uri="{FF2B5EF4-FFF2-40B4-BE49-F238E27FC236}">
                  <a16:creationId xmlns:a16="http://schemas.microsoft.com/office/drawing/2014/main" id="{BA3A4E2D-181B-48C4-8186-5C11A9F0EEC3}"/>
                </a:ext>
              </a:extLst>
            </p:cNvPr>
            <p:cNvSpPr/>
            <p:nvPr/>
          </p:nvSpPr>
          <p:spPr>
            <a:xfrm>
              <a:off x="7811838" y="3362390"/>
              <a:ext cx="23076" cy="1072518"/>
            </a:xfrm>
            <a:custGeom>
              <a:avLst/>
              <a:gdLst/>
              <a:ahLst/>
              <a:cxnLst/>
              <a:rect l="l" t="t" r="r" b="b"/>
              <a:pathLst>
                <a:path w="632" h="29374" extrusionOk="0">
                  <a:moveTo>
                    <a:pt x="310" y="1"/>
                  </a:moveTo>
                  <a:cubicBezTo>
                    <a:pt x="156" y="1"/>
                    <a:pt x="1" y="144"/>
                    <a:pt x="1" y="322"/>
                  </a:cubicBezTo>
                  <a:lnTo>
                    <a:pt x="1" y="29052"/>
                  </a:lnTo>
                  <a:cubicBezTo>
                    <a:pt x="1" y="29219"/>
                    <a:pt x="132" y="29374"/>
                    <a:pt x="310" y="29374"/>
                  </a:cubicBezTo>
                  <a:cubicBezTo>
                    <a:pt x="477" y="29374"/>
                    <a:pt x="632" y="29231"/>
                    <a:pt x="632" y="29052"/>
                  </a:cubicBezTo>
                  <a:lnTo>
                    <a:pt x="632" y="322"/>
                  </a:lnTo>
                  <a:cubicBezTo>
                    <a:pt x="632" y="156"/>
                    <a:pt x="489" y="1"/>
                    <a:pt x="3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2047;p55">
              <a:extLst>
                <a:ext uri="{FF2B5EF4-FFF2-40B4-BE49-F238E27FC236}">
                  <a16:creationId xmlns:a16="http://schemas.microsoft.com/office/drawing/2014/main" id="{8BC1D175-4BB2-4160-933D-FE7E62F74A04}"/>
                </a:ext>
              </a:extLst>
            </p:cNvPr>
            <p:cNvSpPr/>
            <p:nvPr/>
          </p:nvSpPr>
          <p:spPr>
            <a:xfrm>
              <a:off x="8015310" y="3362390"/>
              <a:ext cx="22674" cy="1072518"/>
            </a:xfrm>
            <a:custGeom>
              <a:avLst/>
              <a:gdLst/>
              <a:ahLst/>
              <a:cxnLst/>
              <a:rect l="l" t="t" r="r" b="b"/>
              <a:pathLst>
                <a:path w="621" h="29374" extrusionOk="0">
                  <a:moveTo>
                    <a:pt x="310" y="1"/>
                  </a:moveTo>
                  <a:cubicBezTo>
                    <a:pt x="144" y="1"/>
                    <a:pt x="1" y="144"/>
                    <a:pt x="1" y="322"/>
                  </a:cubicBezTo>
                  <a:lnTo>
                    <a:pt x="1" y="29052"/>
                  </a:lnTo>
                  <a:cubicBezTo>
                    <a:pt x="1" y="29219"/>
                    <a:pt x="132" y="29374"/>
                    <a:pt x="310" y="29374"/>
                  </a:cubicBezTo>
                  <a:cubicBezTo>
                    <a:pt x="477" y="29374"/>
                    <a:pt x="620" y="29231"/>
                    <a:pt x="620" y="29052"/>
                  </a:cubicBezTo>
                  <a:lnTo>
                    <a:pt x="620" y="322"/>
                  </a:lnTo>
                  <a:cubicBezTo>
                    <a:pt x="620" y="156"/>
                    <a:pt x="489" y="1"/>
                    <a:pt x="3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2048;p55">
              <a:extLst>
                <a:ext uri="{FF2B5EF4-FFF2-40B4-BE49-F238E27FC236}">
                  <a16:creationId xmlns:a16="http://schemas.microsoft.com/office/drawing/2014/main" id="{FC571326-5346-4F96-A6D0-63741EFE5CA5}"/>
                </a:ext>
              </a:extLst>
            </p:cNvPr>
            <p:cNvSpPr/>
            <p:nvPr/>
          </p:nvSpPr>
          <p:spPr>
            <a:xfrm>
              <a:off x="6674885" y="3343730"/>
              <a:ext cx="1404672" cy="38265"/>
            </a:xfrm>
            <a:custGeom>
              <a:avLst/>
              <a:gdLst/>
              <a:ahLst/>
              <a:cxnLst/>
              <a:rect l="l" t="t" r="r" b="b"/>
              <a:pathLst>
                <a:path w="38471" h="1048" extrusionOk="0">
                  <a:moveTo>
                    <a:pt x="1" y="0"/>
                  </a:moveTo>
                  <a:cubicBezTo>
                    <a:pt x="1" y="572"/>
                    <a:pt x="477" y="1048"/>
                    <a:pt x="1061" y="1048"/>
                  </a:cubicBezTo>
                  <a:lnTo>
                    <a:pt x="37422" y="1048"/>
                  </a:lnTo>
                  <a:cubicBezTo>
                    <a:pt x="37994" y="1048"/>
                    <a:pt x="38470" y="572"/>
                    <a:pt x="3847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2049;p55">
              <a:extLst>
                <a:ext uri="{FF2B5EF4-FFF2-40B4-BE49-F238E27FC236}">
                  <a16:creationId xmlns:a16="http://schemas.microsoft.com/office/drawing/2014/main" id="{8096A432-C62D-4430-8CCB-EF4770328FA1}"/>
                </a:ext>
              </a:extLst>
            </p:cNvPr>
            <p:cNvSpPr/>
            <p:nvPr/>
          </p:nvSpPr>
          <p:spPr>
            <a:xfrm>
              <a:off x="7690128" y="3343730"/>
              <a:ext cx="389552" cy="38265"/>
            </a:xfrm>
            <a:custGeom>
              <a:avLst/>
              <a:gdLst/>
              <a:ahLst/>
              <a:cxnLst/>
              <a:rect l="l" t="t" r="r" b="b"/>
              <a:pathLst>
                <a:path w="10669" h="1048" extrusionOk="0">
                  <a:moveTo>
                    <a:pt x="1060" y="0"/>
                  </a:moveTo>
                  <a:cubicBezTo>
                    <a:pt x="1060" y="572"/>
                    <a:pt x="583" y="1048"/>
                    <a:pt x="0" y="1048"/>
                  </a:cubicBezTo>
                  <a:lnTo>
                    <a:pt x="9620" y="1048"/>
                  </a:lnTo>
                  <a:cubicBezTo>
                    <a:pt x="10192" y="1048"/>
                    <a:pt x="10668" y="572"/>
                    <a:pt x="10668" y="0"/>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2050;p55">
              <a:extLst>
                <a:ext uri="{FF2B5EF4-FFF2-40B4-BE49-F238E27FC236}">
                  <a16:creationId xmlns:a16="http://schemas.microsoft.com/office/drawing/2014/main" id="{B3D1209E-FA08-4CDD-9575-0AC08DD4E020}"/>
                </a:ext>
              </a:extLst>
            </p:cNvPr>
            <p:cNvSpPr/>
            <p:nvPr/>
          </p:nvSpPr>
          <p:spPr>
            <a:xfrm>
              <a:off x="7686184" y="4317581"/>
              <a:ext cx="1351" cy="22674"/>
            </a:xfrm>
            <a:custGeom>
              <a:avLst/>
              <a:gdLst/>
              <a:ahLst/>
              <a:cxnLst/>
              <a:rect l="l" t="t" r="r" b="b"/>
              <a:pathLst>
                <a:path w="37" h="621" extrusionOk="0">
                  <a:moveTo>
                    <a:pt x="1" y="1"/>
                  </a:moveTo>
                  <a:lnTo>
                    <a:pt x="37" y="620"/>
                  </a:lnTo>
                  <a:lnTo>
                    <a:pt x="2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2051;p55">
              <a:extLst>
                <a:ext uri="{FF2B5EF4-FFF2-40B4-BE49-F238E27FC236}">
                  <a16:creationId xmlns:a16="http://schemas.microsoft.com/office/drawing/2014/main" id="{305B15EF-7970-4926-B33D-489E61C7B2C6}"/>
                </a:ext>
              </a:extLst>
            </p:cNvPr>
            <p:cNvSpPr/>
            <p:nvPr/>
          </p:nvSpPr>
          <p:spPr>
            <a:xfrm>
              <a:off x="7684906" y="4271059"/>
              <a:ext cx="1314" cy="23076"/>
            </a:xfrm>
            <a:custGeom>
              <a:avLst/>
              <a:gdLst/>
              <a:ahLst/>
              <a:cxnLst/>
              <a:rect l="l" t="t" r="r" b="b"/>
              <a:pathLst>
                <a:path w="36" h="632" extrusionOk="0">
                  <a:moveTo>
                    <a:pt x="0" y="1"/>
                  </a:moveTo>
                  <a:lnTo>
                    <a:pt x="12" y="632"/>
                  </a:lnTo>
                  <a:lnTo>
                    <a:pt x="36" y="632"/>
                  </a:lnTo>
                  <a:lnTo>
                    <a:pt x="3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2052;p55">
              <a:extLst>
                <a:ext uri="{FF2B5EF4-FFF2-40B4-BE49-F238E27FC236}">
                  <a16:creationId xmlns:a16="http://schemas.microsoft.com/office/drawing/2014/main" id="{7A21A326-C6DC-4EC6-B7D0-B7BC0112AD8D}"/>
                </a:ext>
              </a:extLst>
            </p:cNvPr>
            <p:cNvSpPr/>
            <p:nvPr/>
          </p:nvSpPr>
          <p:spPr>
            <a:xfrm>
              <a:off x="7682715" y="4224976"/>
              <a:ext cx="3067" cy="23076"/>
            </a:xfrm>
            <a:custGeom>
              <a:avLst/>
              <a:gdLst/>
              <a:ahLst/>
              <a:cxnLst/>
              <a:rect l="l" t="t" r="r" b="b"/>
              <a:pathLst>
                <a:path w="84" h="632" extrusionOk="0">
                  <a:moveTo>
                    <a:pt x="1" y="1"/>
                  </a:moveTo>
                  <a:lnTo>
                    <a:pt x="24" y="632"/>
                  </a:lnTo>
                  <a:lnTo>
                    <a:pt x="84" y="632"/>
                  </a:lnTo>
                  <a:lnTo>
                    <a:pt x="7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2053;p55">
              <a:extLst>
                <a:ext uri="{FF2B5EF4-FFF2-40B4-BE49-F238E27FC236}">
                  <a16:creationId xmlns:a16="http://schemas.microsoft.com/office/drawing/2014/main" id="{C4345977-F70D-491E-AB83-C4E78B5F0B65}"/>
                </a:ext>
              </a:extLst>
            </p:cNvPr>
            <p:cNvSpPr/>
            <p:nvPr/>
          </p:nvSpPr>
          <p:spPr>
            <a:xfrm>
              <a:off x="7680998" y="4178454"/>
              <a:ext cx="3943" cy="23076"/>
            </a:xfrm>
            <a:custGeom>
              <a:avLst/>
              <a:gdLst/>
              <a:ahLst/>
              <a:cxnLst/>
              <a:rect l="l" t="t" r="r" b="b"/>
              <a:pathLst>
                <a:path w="108" h="632" extrusionOk="0">
                  <a:moveTo>
                    <a:pt x="107" y="1"/>
                  </a:moveTo>
                  <a:lnTo>
                    <a:pt x="0" y="13"/>
                  </a:lnTo>
                  <a:lnTo>
                    <a:pt x="24" y="632"/>
                  </a:lnTo>
                  <a:lnTo>
                    <a:pt x="107" y="632"/>
                  </a:lnTo>
                  <a:lnTo>
                    <a:pt x="10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2054;p55">
              <a:extLst>
                <a:ext uri="{FF2B5EF4-FFF2-40B4-BE49-F238E27FC236}">
                  <a16:creationId xmlns:a16="http://schemas.microsoft.com/office/drawing/2014/main" id="{28C36C4E-8565-40E7-AA81-9E9112F8272F}"/>
                </a:ext>
              </a:extLst>
            </p:cNvPr>
            <p:cNvSpPr/>
            <p:nvPr/>
          </p:nvSpPr>
          <p:spPr>
            <a:xfrm>
              <a:off x="7679684" y="4131932"/>
              <a:ext cx="4382" cy="23514"/>
            </a:xfrm>
            <a:custGeom>
              <a:avLst/>
              <a:gdLst/>
              <a:ahLst/>
              <a:cxnLst/>
              <a:rect l="l" t="t" r="r" b="b"/>
              <a:pathLst>
                <a:path w="120" h="644" extrusionOk="0">
                  <a:moveTo>
                    <a:pt x="0" y="1"/>
                  </a:moveTo>
                  <a:lnTo>
                    <a:pt x="24" y="644"/>
                  </a:lnTo>
                  <a:lnTo>
                    <a:pt x="119" y="644"/>
                  </a:lnTo>
                  <a:lnTo>
                    <a:pt x="10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2055;p55">
              <a:extLst>
                <a:ext uri="{FF2B5EF4-FFF2-40B4-BE49-F238E27FC236}">
                  <a16:creationId xmlns:a16="http://schemas.microsoft.com/office/drawing/2014/main" id="{5322A017-7075-45BC-A64F-233E743B8294}"/>
                </a:ext>
              </a:extLst>
            </p:cNvPr>
            <p:cNvSpPr/>
            <p:nvPr/>
          </p:nvSpPr>
          <p:spPr>
            <a:xfrm>
              <a:off x="7677931" y="4085849"/>
              <a:ext cx="5258" cy="23514"/>
            </a:xfrm>
            <a:custGeom>
              <a:avLst/>
              <a:gdLst/>
              <a:ahLst/>
              <a:cxnLst/>
              <a:rect l="l" t="t" r="r" b="b"/>
              <a:pathLst>
                <a:path w="144" h="644" extrusionOk="0">
                  <a:moveTo>
                    <a:pt x="1" y="1"/>
                  </a:moveTo>
                  <a:lnTo>
                    <a:pt x="24" y="644"/>
                  </a:lnTo>
                  <a:lnTo>
                    <a:pt x="144" y="644"/>
                  </a:lnTo>
                  <a:lnTo>
                    <a:pt x="13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2056;p55">
              <a:extLst>
                <a:ext uri="{FF2B5EF4-FFF2-40B4-BE49-F238E27FC236}">
                  <a16:creationId xmlns:a16="http://schemas.microsoft.com/office/drawing/2014/main" id="{7597F2E5-4974-4804-92BB-E36FA6E0DD94}"/>
                </a:ext>
              </a:extLst>
            </p:cNvPr>
            <p:cNvSpPr/>
            <p:nvPr/>
          </p:nvSpPr>
          <p:spPr>
            <a:xfrm>
              <a:off x="7676616" y="4039765"/>
              <a:ext cx="5258" cy="23514"/>
            </a:xfrm>
            <a:custGeom>
              <a:avLst/>
              <a:gdLst/>
              <a:ahLst/>
              <a:cxnLst/>
              <a:rect l="l" t="t" r="r" b="b"/>
              <a:pathLst>
                <a:path w="144" h="644" extrusionOk="0">
                  <a:moveTo>
                    <a:pt x="1" y="1"/>
                  </a:moveTo>
                  <a:lnTo>
                    <a:pt x="13" y="644"/>
                  </a:lnTo>
                  <a:lnTo>
                    <a:pt x="144" y="620"/>
                  </a:lnTo>
                  <a:lnTo>
                    <a:pt x="14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2057;p55">
              <a:extLst>
                <a:ext uri="{FF2B5EF4-FFF2-40B4-BE49-F238E27FC236}">
                  <a16:creationId xmlns:a16="http://schemas.microsoft.com/office/drawing/2014/main" id="{BE341ED1-3E37-4BF7-AAB7-B35A1C5A7B72}"/>
                </a:ext>
              </a:extLst>
            </p:cNvPr>
            <p:cNvSpPr/>
            <p:nvPr/>
          </p:nvSpPr>
          <p:spPr>
            <a:xfrm>
              <a:off x="7675338" y="3993682"/>
              <a:ext cx="6098" cy="23076"/>
            </a:xfrm>
            <a:custGeom>
              <a:avLst/>
              <a:gdLst/>
              <a:ahLst/>
              <a:cxnLst/>
              <a:rect l="l" t="t" r="r" b="b"/>
              <a:pathLst>
                <a:path w="167" h="632" extrusionOk="0">
                  <a:moveTo>
                    <a:pt x="0" y="1"/>
                  </a:moveTo>
                  <a:lnTo>
                    <a:pt x="24" y="632"/>
                  </a:lnTo>
                  <a:lnTo>
                    <a:pt x="167" y="620"/>
                  </a:lnTo>
                  <a:lnTo>
                    <a:pt x="1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2058;p55">
              <a:extLst>
                <a:ext uri="{FF2B5EF4-FFF2-40B4-BE49-F238E27FC236}">
                  <a16:creationId xmlns:a16="http://schemas.microsoft.com/office/drawing/2014/main" id="{CB9D7E37-BB70-4C34-B30C-B062E5C6B2D6}"/>
                </a:ext>
              </a:extLst>
            </p:cNvPr>
            <p:cNvSpPr/>
            <p:nvPr/>
          </p:nvSpPr>
          <p:spPr>
            <a:xfrm>
              <a:off x="7674462" y="3947160"/>
              <a:ext cx="6134" cy="23076"/>
            </a:xfrm>
            <a:custGeom>
              <a:avLst/>
              <a:gdLst/>
              <a:ahLst/>
              <a:cxnLst/>
              <a:rect l="l" t="t" r="r" b="b"/>
              <a:pathLst>
                <a:path w="168" h="632" extrusionOk="0">
                  <a:moveTo>
                    <a:pt x="0" y="1"/>
                  </a:moveTo>
                  <a:lnTo>
                    <a:pt x="12" y="632"/>
                  </a:lnTo>
                  <a:lnTo>
                    <a:pt x="167" y="632"/>
                  </a:lnTo>
                  <a:lnTo>
                    <a:pt x="14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2059;p55">
              <a:extLst>
                <a:ext uri="{FF2B5EF4-FFF2-40B4-BE49-F238E27FC236}">
                  <a16:creationId xmlns:a16="http://schemas.microsoft.com/office/drawing/2014/main" id="{8D317641-C7D2-4CB4-9732-FD12755C3AB9}"/>
                </a:ext>
              </a:extLst>
            </p:cNvPr>
            <p:cNvSpPr/>
            <p:nvPr/>
          </p:nvSpPr>
          <p:spPr>
            <a:xfrm>
              <a:off x="7673147" y="3900639"/>
              <a:ext cx="6134" cy="23514"/>
            </a:xfrm>
            <a:custGeom>
              <a:avLst/>
              <a:gdLst/>
              <a:ahLst/>
              <a:cxnLst/>
              <a:rect l="l" t="t" r="r" b="b"/>
              <a:pathLst>
                <a:path w="168" h="644" extrusionOk="0">
                  <a:moveTo>
                    <a:pt x="155" y="1"/>
                  </a:moveTo>
                  <a:lnTo>
                    <a:pt x="1" y="13"/>
                  </a:lnTo>
                  <a:lnTo>
                    <a:pt x="25" y="644"/>
                  </a:lnTo>
                  <a:lnTo>
                    <a:pt x="167" y="644"/>
                  </a:lnTo>
                  <a:lnTo>
                    <a:pt x="1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2060;p55">
              <a:extLst>
                <a:ext uri="{FF2B5EF4-FFF2-40B4-BE49-F238E27FC236}">
                  <a16:creationId xmlns:a16="http://schemas.microsoft.com/office/drawing/2014/main" id="{3E094B1D-82CC-467E-803A-C69FBFE479DF}"/>
                </a:ext>
              </a:extLst>
            </p:cNvPr>
            <p:cNvSpPr/>
            <p:nvPr/>
          </p:nvSpPr>
          <p:spPr>
            <a:xfrm>
              <a:off x="7672709" y="3854993"/>
              <a:ext cx="6572" cy="23514"/>
            </a:xfrm>
            <a:custGeom>
              <a:avLst/>
              <a:gdLst/>
              <a:ahLst/>
              <a:cxnLst/>
              <a:rect l="l" t="t" r="r" b="b"/>
              <a:pathLst>
                <a:path w="180" h="644" extrusionOk="0">
                  <a:moveTo>
                    <a:pt x="1" y="1"/>
                  </a:moveTo>
                  <a:lnTo>
                    <a:pt x="13" y="644"/>
                  </a:lnTo>
                  <a:lnTo>
                    <a:pt x="179" y="644"/>
                  </a:lnTo>
                  <a:lnTo>
                    <a:pt x="16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2061;p55">
              <a:extLst>
                <a:ext uri="{FF2B5EF4-FFF2-40B4-BE49-F238E27FC236}">
                  <a16:creationId xmlns:a16="http://schemas.microsoft.com/office/drawing/2014/main" id="{55BF3A22-7C33-425E-8287-A44B9FBA7BF4}"/>
                </a:ext>
              </a:extLst>
            </p:cNvPr>
            <p:cNvSpPr/>
            <p:nvPr/>
          </p:nvSpPr>
          <p:spPr>
            <a:xfrm>
              <a:off x="7672271" y="3808033"/>
              <a:ext cx="5258" cy="23514"/>
            </a:xfrm>
            <a:custGeom>
              <a:avLst/>
              <a:gdLst/>
              <a:ahLst/>
              <a:cxnLst/>
              <a:rect l="l" t="t" r="r" b="b"/>
              <a:pathLst>
                <a:path w="144" h="644" extrusionOk="0">
                  <a:moveTo>
                    <a:pt x="1" y="1"/>
                  </a:moveTo>
                  <a:lnTo>
                    <a:pt x="1" y="644"/>
                  </a:lnTo>
                  <a:lnTo>
                    <a:pt x="144" y="644"/>
                  </a:lnTo>
                  <a:lnTo>
                    <a:pt x="14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2062;p55">
              <a:extLst>
                <a:ext uri="{FF2B5EF4-FFF2-40B4-BE49-F238E27FC236}">
                  <a16:creationId xmlns:a16="http://schemas.microsoft.com/office/drawing/2014/main" id="{AD07C464-D406-4B5F-B3C5-962458BB1E22}"/>
                </a:ext>
              </a:extLst>
            </p:cNvPr>
            <p:cNvSpPr/>
            <p:nvPr/>
          </p:nvSpPr>
          <p:spPr>
            <a:xfrm>
              <a:off x="7672271" y="3761512"/>
              <a:ext cx="7010" cy="23952"/>
            </a:xfrm>
            <a:custGeom>
              <a:avLst/>
              <a:gdLst/>
              <a:ahLst/>
              <a:cxnLst/>
              <a:rect l="l" t="t" r="r" b="b"/>
              <a:pathLst>
                <a:path w="192" h="656" extrusionOk="0">
                  <a:moveTo>
                    <a:pt x="37" y="1"/>
                  </a:moveTo>
                  <a:cubicBezTo>
                    <a:pt x="37" y="1"/>
                    <a:pt x="25" y="49"/>
                    <a:pt x="25" y="108"/>
                  </a:cubicBezTo>
                  <a:cubicBezTo>
                    <a:pt x="13" y="132"/>
                    <a:pt x="13" y="156"/>
                    <a:pt x="13" y="203"/>
                  </a:cubicBezTo>
                  <a:lnTo>
                    <a:pt x="13" y="322"/>
                  </a:lnTo>
                  <a:cubicBezTo>
                    <a:pt x="1" y="477"/>
                    <a:pt x="1" y="644"/>
                    <a:pt x="1" y="644"/>
                  </a:cubicBezTo>
                  <a:lnTo>
                    <a:pt x="179" y="656"/>
                  </a:lnTo>
                  <a:cubicBezTo>
                    <a:pt x="179" y="656"/>
                    <a:pt x="191" y="501"/>
                    <a:pt x="191" y="346"/>
                  </a:cubicBezTo>
                  <a:lnTo>
                    <a:pt x="191" y="227"/>
                  </a:lnTo>
                  <a:lnTo>
                    <a:pt x="191" y="120"/>
                  </a:lnTo>
                  <a:lnTo>
                    <a:pt x="191" y="13"/>
                  </a:lnTo>
                  <a:lnTo>
                    <a:pt x="3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2063;p55">
              <a:extLst>
                <a:ext uri="{FF2B5EF4-FFF2-40B4-BE49-F238E27FC236}">
                  <a16:creationId xmlns:a16="http://schemas.microsoft.com/office/drawing/2014/main" id="{7A83FA56-B7F5-4D49-93A4-1F284CE41B21}"/>
                </a:ext>
              </a:extLst>
            </p:cNvPr>
            <p:cNvSpPr/>
            <p:nvPr/>
          </p:nvSpPr>
          <p:spPr>
            <a:xfrm>
              <a:off x="7677055" y="3716743"/>
              <a:ext cx="15700" cy="22638"/>
            </a:xfrm>
            <a:custGeom>
              <a:avLst/>
              <a:gdLst/>
              <a:ahLst/>
              <a:cxnLst/>
              <a:rect l="l" t="t" r="r" b="b"/>
              <a:pathLst>
                <a:path w="430" h="620" extrusionOk="0">
                  <a:moveTo>
                    <a:pt x="334" y="1"/>
                  </a:moveTo>
                  <a:lnTo>
                    <a:pt x="251" y="84"/>
                  </a:lnTo>
                  <a:cubicBezTo>
                    <a:pt x="239" y="108"/>
                    <a:pt x="215" y="143"/>
                    <a:pt x="191" y="167"/>
                  </a:cubicBezTo>
                  <a:cubicBezTo>
                    <a:pt x="168" y="203"/>
                    <a:pt x="132" y="239"/>
                    <a:pt x="120" y="274"/>
                  </a:cubicBezTo>
                  <a:cubicBezTo>
                    <a:pt x="96" y="322"/>
                    <a:pt x="72" y="358"/>
                    <a:pt x="60" y="393"/>
                  </a:cubicBezTo>
                  <a:cubicBezTo>
                    <a:pt x="48" y="441"/>
                    <a:pt x="48" y="465"/>
                    <a:pt x="37" y="501"/>
                  </a:cubicBezTo>
                  <a:lnTo>
                    <a:pt x="1" y="584"/>
                  </a:lnTo>
                  <a:lnTo>
                    <a:pt x="156" y="620"/>
                  </a:lnTo>
                  <a:cubicBezTo>
                    <a:pt x="156" y="620"/>
                    <a:pt x="168" y="584"/>
                    <a:pt x="179" y="524"/>
                  </a:cubicBezTo>
                  <a:cubicBezTo>
                    <a:pt x="179" y="501"/>
                    <a:pt x="191" y="465"/>
                    <a:pt x="215" y="441"/>
                  </a:cubicBezTo>
                  <a:lnTo>
                    <a:pt x="251" y="346"/>
                  </a:lnTo>
                  <a:cubicBezTo>
                    <a:pt x="275" y="322"/>
                    <a:pt x="299" y="286"/>
                    <a:pt x="310" y="262"/>
                  </a:cubicBezTo>
                  <a:cubicBezTo>
                    <a:pt x="334" y="227"/>
                    <a:pt x="358" y="203"/>
                    <a:pt x="370" y="179"/>
                  </a:cubicBezTo>
                  <a:cubicBezTo>
                    <a:pt x="406" y="143"/>
                    <a:pt x="429" y="108"/>
                    <a:pt x="429" y="108"/>
                  </a:cubicBezTo>
                  <a:lnTo>
                    <a:pt x="33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2064;p55">
              <a:extLst>
                <a:ext uri="{FF2B5EF4-FFF2-40B4-BE49-F238E27FC236}">
                  <a16:creationId xmlns:a16="http://schemas.microsoft.com/office/drawing/2014/main" id="{BEB3C59D-C460-442C-9E70-86F049938F0B}"/>
                </a:ext>
              </a:extLst>
            </p:cNvPr>
            <p:cNvSpPr/>
            <p:nvPr/>
          </p:nvSpPr>
          <p:spPr>
            <a:xfrm>
              <a:off x="7710102" y="3701077"/>
              <a:ext cx="23952" cy="10041"/>
            </a:xfrm>
            <a:custGeom>
              <a:avLst/>
              <a:gdLst/>
              <a:ahLst/>
              <a:cxnLst/>
              <a:rect l="l" t="t" r="r" b="b"/>
              <a:pathLst>
                <a:path w="656" h="275" extrusionOk="0">
                  <a:moveTo>
                    <a:pt x="644" y="1"/>
                  </a:moveTo>
                  <a:cubicBezTo>
                    <a:pt x="644" y="1"/>
                    <a:pt x="477" y="13"/>
                    <a:pt x="310" y="49"/>
                  </a:cubicBezTo>
                  <a:cubicBezTo>
                    <a:pt x="275" y="60"/>
                    <a:pt x="227" y="60"/>
                    <a:pt x="203" y="72"/>
                  </a:cubicBezTo>
                  <a:cubicBezTo>
                    <a:pt x="156" y="96"/>
                    <a:pt x="120" y="108"/>
                    <a:pt x="96" y="108"/>
                  </a:cubicBezTo>
                  <a:lnTo>
                    <a:pt x="1" y="132"/>
                  </a:lnTo>
                  <a:lnTo>
                    <a:pt x="48" y="275"/>
                  </a:lnTo>
                  <a:cubicBezTo>
                    <a:pt x="48" y="275"/>
                    <a:pt x="72" y="251"/>
                    <a:pt x="132" y="239"/>
                  </a:cubicBezTo>
                  <a:cubicBezTo>
                    <a:pt x="167" y="227"/>
                    <a:pt x="215" y="227"/>
                    <a:pt x="239" y="215"/>
                  </a:cubicBezTo>
                  <a:cubicBezTo>
                    <a:pt x="286" y="191"/>
                    <a:pt x="310" y="180"/>
                    <a:pt x="358" y="180"/>
                  </a:cubicBezTo>
                  <a:cubicBezTo>
                    <a:pt x="513" y="168"/>
                    <a:pt x="656" y="132"/>
                    <a:pt x="656" y="132"/>
                  </a:cubicBezTo>
                  <a:lnTo>
                    <a:pt x="64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2065;p55">
              <a:extLst>
                <a:ext uri="{FF2B5EF4-FFF2-40B4-BE49-F238E27FC236}">
                  <a16:creationId xmlns:a16="http://schemas.microsoft.com/office/drawing/2014/main" id="{11CAC673-E3DE-4735-85A6-9D20B150F2FF}"/>
                </a:ext>
              </a:extLst>
            </p:cNvPr>
            <p:cNvSpPr/>
            <p:nvPr/>
          </p:nvSpPr>
          <p:spPr>
            <a:xfrm>
              <a:off x="7756625" y="3699361"/>
              <a:ext cx="23076" cy="5258"/>
            </a:xfrm>
            <a:custGeom>
              <a:avLst/>
              <a:gdLst/>
              <a:ahLst/>
              <a:cxnLst/>
              <a:rect l="l" t="t" r="r" b="b"/>
              <a:pathLst>
                <a:path w="632" h="144" extrusionOk="0">
                  <a:moveTo>
                    <a:pt x="632" y="0"/>
                  </a:moveTo>
                  <a:lnTo>
                    <a:pt x="1" y="24"/>
                  </a:lnTo>
                  <a:lnTo>
                    <a:pt x="13" y="143"/>
                  </a:lnTo>
                  <a:lnTo>
                    <a:pt x="632" y="119"/>
                  </a:lnTo>
                  <a:lnTo>
                    <a:pt x="63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2066;p55">
              <a:extLst>
                <a:ext uri="{FF2B5EF4-FFF2-40B4-BE49-F238E27FC236}">
                  <a16:creationId xmlns:a16="http://schemas.microsoft.com/office/drawing/2014/main" id="{5EFF916B-83BA-41F2-BC1C-F44B03A8D193}"/>
                </a:ext>
              </a:extLst>
            </p:cNvPr>
            <p:cNvSpPr/>
            <p:nvPr/>
          </p:nvSpPr>
          <p:spPr>
            <a:xfrm>
              <a:off x="7803147" y="3698047"/>
              <a:ext cx="23076" cy="4820"/>
            </a:xfrm>
            <a:custGeom>
              <a:avLst/>
              <a:gdLst/>
              <a:ahLst/>
              <a:cxnLst/>
              <a:rect l="l" t="t" r="r" b="b"/>
              <a:pathLst>
                <a:path w="632" h="132" extrusionOk="0">
                  <a:moveTo>
                    <a:pt x="632" y="1"/>
                  </a:moveTo>
                  <a:lnTo>
                    <a:pt x="1" y="24"/>
                  </a:lnTo>
                  <a:lnTo>
                    <a:pt x="1" y="132"/>
                  </a:lnTo>
                  <a:lnTo>
                    <a:pt x="632" y="96"/>
                  </a:lnTo>
                  <a:lnTo>
                    <a:pt x="63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2067;p55">
              <a:extLst>
                <a:ext uri="{FF2B5EF4-FFF2-40B4-BE49-F238E27FC236}">
                  <a16:creationId xmlns:a16="http://schemas.microsoft.com/office/drawing/2014/main" id="{54C8EC41-8382-4F29-998F-8414870933EB}"/>
                </a:ext>
              </a:extLst>
            </p:cNvPr>
            <p:cNvSpPr/>
            <p:nvPr/>
          </p:nvSpPr>
          <p:spPr>
            <a:xfrm>
              <a:off x="7848793" y="3692825"/>
              <a:ext cx="23514" cy="6572"/>
            </a:xfrm>
            <a:custGeom>
              <a:avLst/>
              <a:gdLst/>
              <a:ahLst/>
              <a:cxnLst/>
              <a:rect l="l" t="t" r="r" b="b"/>
              <a:pathLst>
                <a:path w="644" h="180" extrusionOk="0">
                  <a:moveTo>
                    <a:pt x="632" y="1"/>
                  </a:moveTo>
                  <a:lnTo>
                    <a:pt x="1" y="84"/>
                  </a:lnTo>
                  <a:lnTo>
                    <a:pt x="13" y="179"/>
                  </a:lnTo>
                  <a:lnTo>
                    <a:pt x="644" y="96"/>
                  </a:lnTo>
                  <a:lnTo>
                    <a:pt x="63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2068;p55">
              <a:extLst>
                <a:ext uri="{FF2B5EF4-FFF2-40B4-BE49-F238E27FC236}">
                  <a16:creationId xmlns:a16="http://schemas.microsoft.com/office/drawing/2014/main" id="{FCD2CE5D-AEAA-4DF1-B9C6-1A2DDD11BBA1}"/>
                </a:ext>
              </a:extLst>
            </p:cNvPr>
            <p:cNvSpPr/>
            <p:nvPr/>
          </p:nvSpPr>
          <p:spPr>
            <a:xfrm>
              <a:off x="7894440" y="3681979"/>
              <a:ext cx="23076" cy="9566"/>
            </a:xfrm>
            <a:custGeom>
              <a:avLst/>
              <a:gdLst/>
              <a:ahLst/>
              <a:cxnLst/>
              <a:rect l="l" t="t" r="r" b="b"/>
              <a:pathLst>
                <a:path w="632" h="262" extrusionOk="0">
                  <a:moveTo>
                    <a:pt x="608" y="0"/>
                  </a:moveTo>
                  <a:lnTo>
                    <a:pt x="1" y="179"/>
                  </a:lnTo>
                  <a:lnTo>
                    <a:pt x="13" y="262"/>
                  </a:lnTo>
                  <a:lnTo>
                    <a:pt x="632" y="60"/>
                  </a:lnTo>
                  <a:lnTo>
                    <a:pt x="60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2069;p55">
              <a:extLst>
                <a:ext uri="{FF2B5EF4-FFF2-40B4-BE49-F238E27FC236}">
                  <a16:creationId xmlns:a16="http://schemas.microsoft.com/office/drawing/2014/main" id="{75B18AE0-66B9-40A0-BE65-7D7AA342E9EA}"/>
                </a:ext>
              </a:extLst>
            </p:cNvPr>
            <p:cNvSpPr/>
            <p:nvPr/>
          </p:nvSpPr>
          <p:spPr>
            <a:xfrm>
              <a:off x="7937931" y="3661530"/>
              <a:ext cx="20045" cy="13948"/>
            </a:xfrm>
            <a:custGeom>
              <a:avLst/>
              <a:gdLst/>
              <a:ahLst/>
              <a:cxnLst/>
              <a:rect l="l" t="t" r="r" b="b"/>
              <a:pathLst>
                <a:path w="549" h="382" extrusionOk="0">
                  <a:moveTo>
                    <a:pt x="536" y="0"/>
                  </a:moveTo>
                  <a:cubicBezTo>
                    <a:pt x="536" y="0"/>
                    <a:pt x="417" y="84"/>
                    <a:pt x="286" y="179"/>
                  </a:cubicBezTo>
                  <a:cubicBezTo>
                    <a:pt x="132" y="250"/>
                    <a:pt x="1" y="322"/>
                    <a:pt x="1" y="322"/>
                  </a:cubicBezTo>
                  <a:lnTo>
                    <a:pt x="36" y="381"/>
                  </a:lnTo>
                  <a:cubicBezTo>
                    <a:pt x="36" y="381"/>
                    <a:pt x="167" y="298"/>
                    <a:pt x="298" y="227"/>
                  </a:cubicBezTo>
                  <a:cubicBezTo>
                    <a:pt x="417" y="120"/>
                    <a:pt x="548" y="24"/>
                    <a:pt x="548" y="24"/>
                  </a:cubicBezTo>
                  <a:lnTo>
                    <a:pt x="5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2070;p55">
              <a:extLst>
                <a:ext uri="{FF2B5EF4-FFF2-40B4-BE49-F238E27FC236}">
                  <a16:creationId xmlns:a16="http://schemas.microsoft.com/office/drawing/2014/main" id="{39F521BB-F0BF-45E5-AB32-67F130EEE86F}"/>
                </a:ext>
              </a:extLst>
            </p:cNvPr>
            <p:cNvSpPr/>
            <p:nvPr/>
          </p:nvSpPr>
          <p:spPr>
            <a:xfrm>
              <a:off x="7974010" y="3625014"/>
              <a:ext cx="11794" cy="20009"/>
            </a:xfrm>
            <a:custGeom>
              <a:avLst/>
              <a:gdLst/>
              <a:ahLst/>
              <a:cxnLst/>
              <a:rect l="l" t="t" r="r" b="b"/>
              <a:pathLst>
                <a:path w="323" h="548" extrusionOk="0">
                  <a:moveTo>
                    <a:pt x="322" y="0"/>
                  </a:moveTo>
                  <a:cubicBezTo>
                    <a:pt x="322" y="1"/>
                    <a:pt x="251" y="131"/>
                    <a:pt x="179" y="286"/>
                  </a:cubicBezTo>
                  <a:lnTo>
                    <a:pt x="1" y="548"/>
                  </a:lnTo>
                  <a:lnTo>
                    <a:pt x="13" y="548"/>
                  </a:lnTo>
                  <a:lnTo>
                    <a:pt x="191" y="286"/>
                  </a:lnTo>
                  <a:cubicBezTo>
                    <a:pt x="251" y="155"/>
                    <a:pt x="322" y="1"/>
                    <a:pt x="32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2071;p55">
              <a:extLst>
                <a:ext uri="{FF2B5EF4-FFF2-40B4-BE49-F238E27FC236}">
                  <a16:creationId xmlns:a16="http://schemas.microsoft.com/office/drawing/2014/main" id="{84DB34CB-7303-44DD-86F7-8005F781DF92}"/>
                </a:ext>
              </a:extLst>
            </p:cNvPr>
            <p:cNvSpPr/>
            <p:nvPr/>
          </p:nvSpPr>
          <p:spPr>
            <a:xfrm>
              <a:off x="7447948" y="4317581"/>
              <a:ext cx="913" cy="22674"/>
            </a:xfrm>
            <a:custGeom>
              <a:avLst/>
              <a:gdLst/>
              <a:ahLst/>
              <a:cxnLst/>
              <a:rect l="l" t="t" r="r" b="b"/>
              <a:pathLst>
                <a:path w="25" h="621" extrusionOk="0">
                  <a:moveTo>
                    <a:pt x="0" y="1"/>
                  </a:moveTo>
                  <a:lnTo>
                    <a:pt x="24" y="620"/>
                  </a:lnTo>
                  <a:lnTo>
                    <a:pt x="2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2072;p55">
              <a:extLst>
                <a:ext uri="{FF2B5EF4-FFF2-40B4-BE49-F238E27FC236}">
                  <a16:creationId xmlns:a16="http://schemas.microsoft.com/office/drawing/2014/main" id="{938B6637-4586-4152-8B82-4D942A7226B0}"/>
                </a:ext>
              </a:extLst>
            </p:cNvPr>
            <p:cNvSpPr/>
            <p:nvPr/>
          </p:nvSpPr>
          <p:spPr>
            <a:xfrm>
              <a:off x="7446195" y="4271059"/>
              <a:ext cx="2665" cy="23076"/>
            </a:xfrm>
            <a:custGeom>
              <a:avLst/>
              <a:gdLst/>
              <a:ahLst/>
              <a:cxnLst/>
              <a:rect l="l" t="t" r="r" b="b"/>
              <a:pathLst>
                <a:path w="73" h="632" extrusionOk="0">
                  <a:moveTo>
                    <a:pt x="1" y="1"/>
                  </a:moveTo>
                  <a:lnTo>
                    <a:pt x="24" y="632"/>
                  </a:lnTo>
                  <a:lnTo>
                    <a:pt x="72" y="632"/>
                  </a:lnTo>
                  <a:lnTo>
                    <a:pt x="7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2073;p55">
              <a:extLst>
                <a:ext uri="{FF2B5EF4-FFF2-40B4-BE49-F238E27FC236}">
                  <a16:creationId xmlns:a16="http://schemas.microsoft.com/office/drawing/2014/main" id="{E4589696-8FCC-4368-BC67-A041D90A5E00}"/>
                </a:ext>
              </a:extLst>
            </p:cNvPr>
            <p:cNvSpPr/>
            <p:nvPr/>
          </p:nvSpPr>
          <p:spPr>
            <a:xfrm>
              <a:off x="7444880" y="4224976"/>
              <a:ext cx="3980" cy="23076"/>
            </a:xfrm>
            <a:custGeom>
              <a:avLst/>
              <a:gdLst/>
              <a:ahLst/>
              <a:cxnLst/>
              <a:rect l="l" t="t" r="r" b="b"/>
              <a:pathLst>
                <a:path w="109" h="632" extrusionOk="0">
                  <a:moveTo>
                    <a:pt x="1" y="1"/>
                  </a:moveTo>
                  <a:lnTo>
                    <a:pt x="25" y="632"/>
                  </a:lnTo>
                  <a:lnTo>
                    <a:pt x="108" y="632"/>
                  </a:lnTo>
                  <a:lnTo>
                    <a:pt x="10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2074;p55">
              <a:extLst>
                <a:ext uri="{FF2B5EF4-FFF2-40B4-BE49-F238E27FC236}">
                  <a16:creationId xmlns:a16="http://schemas.microsoft.com/office/drawing/2014/main" id="{C0BFB33C-852A-41AF-AF82-4CFA6B7EF0B0}"/>
                </a:ext>
              </a:extLst>
            </p:cNvPr>
            <p:cNvSpPr/>
            <p:nvPr/>
          </p:nvSpPr>
          <p:spPr>
            <a:xfrm>
              <a:off x="7444040" y="4178454"/>
              <a:ext cx="4820" cy="23076"/>
            </a:xfrm>
            <a:custGeom>
              <a:avLst/>
              <a:gdLst/>
              <a:ahLst/>
              <a:cxnLst/>
              <a:rect l="l" t="t" r="r" b="b"/>
              <a:pathLst>
                <a:path w="132" h="632" extrusionOk="0">
                  <a:moveTo>
                    <a:pt x="119" y="1"/>
                  </a:moveTo>
                  <a:lnTo>
                    <a:pt x="0" y="13"/>
                  </a:lnTo>
                  <a:lnTo>
                    <a:pt x="12" y="632"/>
                  </a:lnTo>
                  <a:lnTo>
                    <a:pt x="131" y="632"/>
                  </a:lnTo>
                  <a:lnTo>
                    <a:pt x="11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2075;p55">
              <a:extLst>
                <a:ext uri="{FF2B5EF4-FFF2-40B4-BE49-F238E27FC236}">
                  <a16:creationId xmlns:a16="http://schemas.microsoft.com/office/drawing/2014/main" id="{569697DA-4457-4F0F-8420-54D8B98B4B0A}"/>
                </a:ext>
              </a:extLst>
            </p:cNvPr>
            <p:cNvSpPr/>
            <p:nvPr/>
          </p:nvSpPr>
          <p:spPr>
            <a:xfrm>
              <a:off x="7442726" y="4131932"/>
              <a:ext cx="5696" cy="23514"/>
            </a:xfrm>
            <a:custGeom>
              <a:avLst/>
              <a:gdLst/>
              <a:ahLst/>
              <a:cxnLst/>
              <a:rect l="l" t="t" r="r" b="b"/>
              <a:pathLst>
                <a:path w="156" h="644" extrusionOk="0">
                  <a:moveTo>
                    <a:pt x="0" y="1"/>
                  </a:moveTo>
                  <a:lnTo>
                    <a:pt x="24" y="644"/>
                  </a:lnTo>
                  <a:lnTo>
                    <a:pt x="155" y="644"/>
                  </a:lnTo>
                  <a:lnTo>
                    <a:pt x="1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2076;p55">
              <a:extLst>
                <a:ext uri="{FF2B5EF4-FFF2-40B4-BE49-F238E27FC236}">
                  <a16:creationId xmlns:a16="http://schemas.microsoft.com/office/drawing/2014/main" id="{46758CA8-A155-47B7-AA59-9B74B5EBAD27}"/>
                </a:ext>
              </a:extLst>
            </p:cNvPr>
            <p:cNvSpPr/>
            <p:nvPr/>
          </p:nvSpPr>
          <p:spPr>
            <a:xfrm>
              <a:off x="7442288" y="4085849"/>
              <a:ext cx="5696" cy="23514"/>
            </a:xfrm>
            <a:custGeom>
              <a:avLst/>
              <a:gdLst/>
              <a:ahLst/>
              <a:cxnLst/>
              <a:rect l="l" t="t" r="r" b="b"/>
              <a:pathLst>
                <a:path w="156" h="644" extrusionOk="0">
                  <a:moveTo>
                    <a:pt x="0" y="1"/>
                  </a:moveTo>
                  <a:lnTo>
                    <a:pt x="0" y="644"/>
                  </a:lnTo>
                  <a:lnTo>
                    <a:pt x="155" y="644"/>
                  </a:lnTo>
                  <a:lnTo>
                    <a:pt x="15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2077;p55">
              <a:extLst>
                <a:ext uri="{FF2B5EF4-FFF2-40B4-BE49-F238E27FC236}">
                  <a16:creationId xmlns:a16="http://schemas.microsoft.com/office/drawing/2014/main" id="{4C5685CE-E9C0-4454-A2BF-91B9CFA5B3B7}"/>
                </a:ext>
              </a:extLst>
            </p:cNvPr>
            <p:cNvSpPr/>
            <p:nvPr/>
          </p:nvSpPr>
          <p:spPr>
            <a:xfrm>
              <a:off x="7441849" y="4039765"/>
              <a:ext cx="6134" cy="23514"/>
            </a:xfrm>
            <a:custGeom>
              <a:avLst/>
              <a:gdLst/>
              <a:ahLst/>
              <a:cxnLst/>
              <a:rect l="l" t="t" r="r" b="b"/>
              <a:pathLst>
                <a:path w="168" h="644" extrusionOk="0">
                  <a:moveTo>
                    <a:pt x="1" y="1"/>
                  </a:moveTo>
                  <a:lnTo>
                    <a:pt x="1" y="644"/>
                  </a:lnTo>
                  <a:lnTo>
                    <a:pt x="167" y="620"/>
                  </a:lnTo>
                  <a:lnTo>
                    <a:pt x="14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2078;p55">
              <a:extLst>
                <a:ext uri="{FF2B5EF4-FFF2-40B4-BE49-F238E27FC236}">
                  <a16:creationId xmlns:a16="http://schemas.microsoft.com/office/drawing/2014/main" id="{9D877D9E-2CE1-4352-A8C8-42ABE02A0372}"/>
                </a:ext>
              </a:extLst>
            </p:cNvPr>
            <p:cNvSpPr/>
            <p:nvPr/>
          </p:nvSpPr>
          <p:spPr>
            <a:xfrm>
              <a:off x="7441411" y="3993682"/>
              <a:ext cx="5696" cy="22638"/>
            </a:xfrm>
            <a:custGeom>
              <a:avLst/>
              <a:gdLst/>
              <a:ahLst/>
              <a:cxnLst/>
              <a:rect l="l" t="t" r="r" b="b"/>
              <a:pathLst>
                <a:path w="156" h="620" extrusionOk="0">
                  <a:moveTo>
                    <a:pt x="1" y="1"/>
                  </a:moveTo>
                  <a:lnTo>
                    <a:pt x="1" y="620"/>
                  </a:lnTo>
                  <a:lnTo>
                    <a:pt x="155" y="620"/>
                  </a:lnTo>
                  <a:lnTo>
                    <a:pt x="14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2079;p55">
              <a:extLst>
                <a:ext uri="{FF2B5EF4-FFF2-40B4-BE49-F238E27FC236}">
                  <a16:creationId xmlns:a16="http://schemas.microsoft.com/office/drawing/2014/main" id="{415EA30E-7F57-463C-9715-5C1B60464BDF}"/>
                </a:ext>
              </a:extLst>
            </p:cNvPr>
            <p:cNvSpPr/>
            <p:nvPr/>
          </p:nvSpPr>
          <p:spPr>
            <a:xfrm>
              <a:off x="7441411" y="3946722"/>
              <a:ext cx="5258" cy="23514"/>
            </a:xfrm>
            <a:custGeom>
              <a:avLst/>
              <a:gdLst/>
              <a:ahLst/>
              <a:cxnLst/>
              <a:rect l="l" t="t" r="r" b="b"/>
              <a:pathLst>
                <a:path w="144" h="644" extrusionOk="0">
                  <a:moveTo>
                    <a:pt x="1" y="1"/>
                  </a:moveTo>
                  <a:lnTo>
                    <a:pt x="1" y="644"/>
                  </a:lnTo>
                  <a:lnTo>
                    <a:pt x="144" y="644"/>
                  </a:lnTo>
                  <a:lnTo>
                    <a:pt x="13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2080;p55">
              <a:extLst>
                <a:ext uri="{FF2B5EF4-FFF2-40B4-BE49-F238E27FC236}">
                  <a16:creationId xmlns:a16="http://schemas.microsoft.com/office/drawing/2014/main" id="{2077FC9D-5F5E-4206-9934-A1C045FC2D9A}"/>
                </a:ext>
              </a:extLst>
            </p:cNvPr>
            <p:cNvSpPr/>
            <p:nvPr/>
          </p:nvSpPr>
          <p:spPr>
            <a:xfrm>
              <a:off x="7441411" y="3900639"/>
              <a:ext cx="4820" cy="23514"/>
            </a:xfrm>
            <a:custGeom>
              <a:avLst/>
              <a:gdLst/>
              <a:ahLst/>
              <a:cxnLst/>
              <a:rect l="l" t="t" r="r" b="b"/>
              <a:pathLst>
                <a:path w="132" h="644" extrusionOk="0">
                  <a:moveTo>
                    <a:pt x="1" y="1"/>
                  </a:moveTo>
                  <a:lnTo>
                    <a:pt x="1" y="644"/>
                  </a:lnTo>
                  <a:lnTo>
                    <a:pt x="132" y="644"/>
                  </a:lnTo>
                  <a:lnTo>
                    <a:pt x="13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2081;p55">
              <a:extLst>
                <a:ext uri="{FF2B5EF4-FFF2-40B4-BE49-F238E27FC236}">
                  <a16:creationId xmlns:a16="http://schemas.microsoft.com/office/drawing/2014/main" id="{336C0CB7-CABA-4A47-B176-67026FD31F75}"/>
                </a:ext>
              </a:extLst>
            </p:cNvPr>
            <p:cNvSpPr/>
            <p:nvPr/>
          </p:nvSpPr>
          <p:spPr>
            <a:xfrm>
              <a:off x="7441849" y="3854555"/>
              <a:ext cx="4382" cy="23076"/>
            </a:xfrm>
            <a:custGeom>
              <a:avLst/>
              <a:gdLst/>
              <a:ahLst/>
              <a:cxnLst/>
              <a:rect l="l" t="t" r="r" b="b"/>
              <a:pathLst>
                <a:path w="120" h="632" extrusionOk="0">
                  <a:moveTo>
                    <a:pt x="12" y="1"/>
                  </a:moveTo>
                  <a:lnTo>
                    <a:pt x="1" y="632"/>
                  </a:lnTo>
                  <a:lnTo>
                    <a:pt x="120" y="632"/>
                  </a:lnTo>
                  <a:lnTo>
                    <a:pt x="10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2082;p55">
              <a:extLst>
                <a:ext uri="{FF2B5EF4-FFF2-40B4-BE49-F238E27FC236}">
                  <a16:creationId xmlns:a16="http://schemas.microsoft.com/office/drawing/2014/main" id="{93096724-B411-422B-8ECF-1EB9B2080018}"/>
                </a:ext>
              </a:extLst>
            </p:cNvPr>
            <p:cNvSpPr/>
            <p:nvPr/>
          </p:nvSpPr>
          <p:spPr>
            <a:xfrm>
              <a:off x="7442288" y="3808033"/>
              <a:ext cx="3505" cy="23076"/>
            </a:xfrm>
            <a:custGeom>
              <a:avLst/>
              <a:gdLst/>
              <a:ahLst/>
              <a:cxnLst/>
              <a:rect l="l" t="t" r="r" b="b"/>
              <a:pathLst>
                <a:path w="96" h="632" extrusionOk="0">
                  <a:moveTo>
                    <a:pt x="36" y="1"/>
                  </a:moveTo>
                  <a:lnTo>
                    <a:pt x="0" y="632"/>
                  </a:lnTo>
                  <a:lnTo>
                    <a:pt x="96" y="632"/>
                  </a:lnTo>
                  <a:lnTo>
                    <a:pt x="9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2083;p55">
              <a:extLst>
                <a:ext uri="{FF2B5EF4-FFF2-40B4-BE49-F238E27FC236}">
                  <a16:creationId xmlns:a16="http://schemas.microsoft.com/office/drawing/2014/main" id="{2C42B46E-966E-4CD7-908F-2B430B003317}"/>
                </a:ext>
              </a:extLst>
            </p:cNvPr>
            <p:cNvSpPr/>
            <p:nvPr/>
          </p:nvSpPr>
          <p:spPr>
            <a:xfrm>
              <a:off x="7444479" y="3761950"/>
              <a:ext cx="2191" cy="23076"/>
            </a:xfrm>
            <a:custGeom>
              <a:avLst/>
              <a:gdLst/>
              <a:ahLst/>
              <a:cxnLst/>
              <a:rect l="l" t="t" r="r" b="b"/>
              <a:pathLst>
                <a:path w="60" h="632" extrusionOk="0">
                  <a:moveTo>
                    <a:pt x="36" y="1"/>
                  </a:moveTo>
                  <a:lnTo>
                    <a:pt x="0" y="632"/>
                  </a:lnTo>
                  <a:lnTo>
                    <a:pt x="48" y="632"/>
                  </a:lnTo>
                  <a:lnTo>
                    <a:pt x="6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2084;p55">
              <a:extLst>
                <a:ext uri="{FF2B5EF4-FFF2-40B4-BE49-F238E27FC236}">
                  <a16:creationId xmlns:a16="http://schemas.microsoft.com/office/drawing/2014/main" id="{5C114617-662D-44ED-8DE1-3D1A5484E4AD}"/>
                </a:ext>
              </a:extLst>
            </p:cNvPr>
            <p:cNvSpPr/>
            <p:nvPr/>
          </p:nvSpPr>
          <p:spPr>
            <a:xfrm>
              <a:off x="7864057" y="3552383"/>
              <a:ext cx="77808" cy="68388"/>
            </a:xfrm>
            <a:custGeom>
              <a:avLst/>
              <a:gdLst/>
              <a:ahLst/>
              <a:cxnLst/>
              <a:rect l="l" t="t" r="r" b="b"/>
              <a:pathLst>
                <a:path w="2131" h="1873" extrusionOk="0">
                  <a:moveTo>
                    <a:pt x="464" y="1"/>
                  </a:moveTo>
                  <a:lnTo>
                    <a:pt x="464" y="1"/>
                  </a:lnTo>
                  <a:cubicBezTo>
                    <a:pt x="464" y="1"/>
                    <a:pt x="0" y="1872"/>
                    <a:pt x="1200" y="1872"/>
                  </a:cubicBezTo>
                  <a:cubicBezTo>
                    <a:pt x="1438" y="1872"/>
                    <a:pt x="1743" y="1798"/>
                    <a:pt x="2131" y="1620"/>
                  </a:cubicBezTo>
                  <a:lnTo>
                    <a:pt x="46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2085;p55">
              <a:extLst>
                <a:ext uri="{FF2B5EF4-FFF2-40B4-BE49-F238E27FC236}">
                  <a16:creationId xmlns:a16="http://schemas.microsoft.com/office/drawing/2014/main" id="{870929B2-627A-49F2-8B23-06252B91C2D6}"/>
                </a:ext>
              </a:extLst>
            </p:cNvPr>
            <p:cNvSpPr/>
            <p:nvPr/>
          </p:nvSpPr>
          <p:spPr>
            <a:xfrm>
              <a:off x="7404894" y="4378453"/>
              <a:ext cx="332592" cy="56996"/>
            </a:xfrm>
            <a:custGeom>
              <a:avLst/>
              <a:gdLst/>
              <a:ahLst/>
              <a:cxnLst/>
              <a:rect l="l" t="t" r="r" b="b"/>
              <a:pathLst>
                <a:path w="9109" h="1561" extrusionOk="0">
                  <a:moveTo>
                    <a:pt x="3989" y="1"/>
                  </a:moveTo>
                  <a:cubicBezTo>
                    <a:pt x="3989" y="1"/>
                    <a:pt x="1" y="370"/>
                    <a:pt x="1" y="1561"/>
                  </a:cubicBezTo>
                  <a:lnTo>
                    <a:pt x="9109" y="1561"/>
                  </a:lnTo>
                  <a:lnTo>
                    <a:pt x="887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2086;p55">
              <a:extLst>
                <a:ext uri="{FF2B5EF4-FFF2-40B4-BE49-F238E27FC236}">
                  <a16:creationId xmlns:a16="http://schemas.microsoft.com/office/drawing/2014/main" id="{F276FF38-43AB-498F-8D1C-A6AA76460808}"/>
                </a:ext>
              </a:extLst>
            </p:cNvPr>
            <p:cNvSpPr/>
            <p:nvPr/>
          </p:nvSpPr>
          <p:spPr>
            <a:xfrm>
              <a:off x="7999243" y="3100678"/>
              <a:ext cx="35673" cy="114795"/>
            </a:xfrm>
            <a:custGeom>
              <a:avLst/>
              <a:gdLst/>
              <a:ahLst/>
              <a:cxnLst/>
              <a:rect l="l" t="t" r="r" b="b"/>
              <a:pathLst>
                <a:path w="977" h="3144" extrusionOk="0">
                  <a:moveTo>
                    <a:pt x="453" y="0"/>
                  </a:moveTo>
                  <a:cubicBezTo>
                    <a:pt x="453" y="0"/>
                    <a:pt x="0" y="1429"/>
                    <a:pt x="870" y="3144"/>
                  </a:cubicBezTo>
                  <a:lnTo>
                    <a:pt x="977" y="2501"/>
                  </a:lnTo>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2087;p55">
              <a:extLst>
                <a:ext uri="{FF2B5EF4-FFF2-40B4-BE49-F238E27FC236}">
                  <a16:creationId xmlns:a16="http://schemas.microsoft.com/office/drawing/2014/main" id="{73FC897E-8C7D-46E9-ABA2-D9ABDA074BAB}"/>
                </a:ext>
              </a:extLst>
            </p:cNvPr>
            <p:cNvSpPr/>
            <p:nvPr/>
          </p:nvSpPr>
          <p:spPr>
            <a:xfrm>
              <a:off x="7970979" y="2977216"/>
              <a:ext cx="95663" cy="223895"/>
            </a:xfrm>
            <a:custGeom>
              <a:avLst/>
              <a:gdLst/>
              <a:ahLst/>
              <a:cxnLst/>
              <a:rect l="l" t="t" r="r" b="b"/>
              <a:pathLst>
                <a:path w="2620" h="6132" extrusionOk="0">
                  <a:moveTo>
                    <a:pt x="2620" y="0"/>
                  </a:moveTo>
                  <a:cubicBezTo>
                    <a:pt x="0" y="2096"/>
                    <a:pt x="1834" y="6132"/>
                    <a:pt x="1834" y="6132"/>
                  </a:cubicBezTo>
                  <a:lnTo>
                    <a:pt x="262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2088;p55">
              <a:extLst>
                <a:ext uri="{FF2B5EF4-FFF2-40B4-BE49-F238E27FC236}">
                  <a16:creationId xmlns:a16="http://schemas.microsoft.com/office/drawing/2014/main" id="{9C70294F-47CA-40B6-B1A4-F3AD13F33668}"/>
                </a:ext>
              </a:extLst>
            </p:cNvPr>
            <p:cNvSpPr/>
            <p:nvPr/>
          </p:nvSpPr>
          <p:spPr>
            <a:xfrm>
              <a:off x="8040105" y="2231994"/>
              <a:ext cx="280014" cy="253908"/>
            </a:xfrm>
            <a:custGeom>
              <a:avLst/>
              <a:gdLst/>
              <a:ahLst/>
              <a:cxnLst/>
              <a:rect l="l" t="t" r="r" b="b"/>
              <a:pathLst>
                <a:path w="7669" h="6954" extrusionOk="0">
                  <a:moveTo>
                    <a:pt x="786" y="1"/>
                  </a:moveTo>
                  <a:cubicBezTo>
                    <a:pt x="358" y="1"/>
                    <a:pt x="1" y="358"/>
                    <a:pt x="1" y="799"/>
                  </a:cubicBezTo>
                  <a:lnTo>
                    <a:pt x="1" y="4811"/>
                  </a:lnTo>
                  <a:cubicBezTo>
                    <a:pt x="1" y="5240"/>
                    <a:pt x="358" y="5597"/>
                    <a:pt x="786" y="5597"/>
                  </a:cubicBezTo>
                  <a:lnTo>
                    <a:pt x="1382" y="5597"/>
                  </a:lnTo>
                  <a:cubicBezTo>
                    <a:pt x="1310" y="6061"/>
                    <a:pt x="1084" y="6716"/>
                    <a:pt x="334" y="6954"/>
                  </a:cubicBezTo>
                  <a:cubicBezTo>
                    <a:pt x="334" y="6954"/>
                    <a:pt x="1882" y="6942"/>
                    <a:pt x="2334" y="5597"/>
                  </a:cubicBezTo>
                  <a:lnTo>
                    <a:pt x="6882" y="5597"/>
                  </a:lnTo>
                  <a:cubicBezTo>
                    <a:pt x="7311" y="5597"/>
                    <a:pt x="7668" y="5240"/>
                    <a:pt x="7668" y="4811"/>
                  </a:cubicBezTo>
                  <a:lnTo>
                    <a:pt x="7668" y="799"/>
                  </a:lnTo>
                  <a:cubicBezTo>
                    <a:pt x="7668" y="346"/>
                    <a:pt x="7311" y="1"/>
                    <a:pt x="68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2089;p55">
              <a:extLst>
                <a:ext uri="{FF2B5EF4-FFF2-40B4-BE49-F238E27FC236}">
                  <a16:creationId xmlns:a16="http://schemas.microsoft.com/office/drawing/2014/main" id="{33D26C1F-4A97-4D19-BAD3-F951BEC04D32}"/>
                </a:ext>
              </a:extLst>
            </p:cNvPr>
            <p:cNvSpPr/>
            <p:nvPr/>
          </p:nvSpPr>
          <p:spPr>
            <a:xfrm>
              <a:off x="8040105" y="2231994"/>
              <a:ext cx="280014" cy="253908"/>
            </a:xfrm>
            <a:custGeom>
              <a:avLst/>
              <a:gdLst/>
              <a:ahLst/>
              <a:cxnLst/>
              <a:rect l="l" t="t" r="r" b="b"/>
              <a:pathLst>
                <a:path w="7669" h="6954" extrusionOk="0">
                  <a:moveTo>
                    <a:pt x="786" y="1"/>
                  </a:moveTo>
                  <a:cubicBezTo>
                    <a:pt x="358" y="1"/>
                    <a:pt x="1" y="358"/>
                    <a:pt x="1" y="799"/>
                  </a:cubicBezTo>
                  <a:lnTo>
                    <a:pt x="1" y="4811"/>
                  </a:lnTo>
                  <a:cubicBezTo>
                    <a:pt x="1" y="5240"/>
                    <a:pt x="358" y="5597"/>
                    <a:pt x="786" y="5597"/>
                  </a:cubicBezTo>
                  <a:lnTo>
                    <a:pt x="1382" y="5597"/>
                  </a:lnTo>
                  <a:cubicBezTo>
                    <a:pt x="1310" y="6061"/>
                    <a:pt x="1084" y="6716"/>
                    <a:pt x="334" y="6954"/>
                  </a:cubicBezTo>
                  <a:cubicBezTo>
                    <a:pt x="334" y="6954"/>
                    <a:pt x="1882" y="6942"/>
                    <a:pt x="2334" y="5597"/>
                  </a:cubicBezTo>
                  <a:lnTo>
                    <a:pt x="6882" y="5597"/>
                  </a:lnTo>
                  <a:cubicBezTo>
                    <a:pt x="7311" y="5597"/>
                    <a:pt x="7668" y="5240"/>
                    <a:pt x="7668" y="4811"/>
                  </a:cubicBezTo>
                  <a:lnTo>
                    <a:pt x="7668" y="799"/>
                  </a:lnTo>
                  <a:cubicBezTo>
                    <a:pt x="7668" y="346"/>
                    <a:pt x="7311" y="1"/>
                    <a:pt x="68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2090;p55">
              <a:extLst>
                <a:ext uri="{FF2B5EF4-FFF2-40B4-BE49-F238E27FC236}">
                  <a16:creationId xmlns:a16="http://schemas.microsoft.com/office/drawing/2014/main" id="{A6386631-B1E3-4072-A66D-4E7D65FBC2BB}"/>
                </a:ext>
              </a:extLst>
            </p:cNvPr>
            <p:cNvSpPr/>
            <p:nvPr/>
          </p:nvSpPr>
          <p:spPr>
            <a:xfrm>
              <a:off x="8087942" y="2285052"/>
              <a:ext cx="36549" cy="106543"/>
            </a:xfrm>
            <a:custGeom>
              <a:avLst/>
              <a:gdLst/>
              <a:ahLst/>
              <a:cxnLst/>
              <a:rect l="l" t="t" r="r" b="b"/>
              <a:pathLst>
                <a:path w="1001" h="2918" extrusionOk="0">
                  <a:moveTo>
                    <a:pt x="0" y="0"/>
                  </a:moveTo>
                  <a:lnTo>
                    <a:pt x="0" y="2917"/>
                  </a:lnTo>
                  <a:lnTo>
                    <a:pt x="1000" y="2917"/>
                  </a:lnTo>
                  <a:lnTo>
                    <a:pt x="1000" y="0"/>
                  </a:lnTo>
                  <a:close/>
                </a:path>
              </a:pathLst>
            </a:custGeom>
            <a:solidFill>
              <a:srgbClr val="DC6B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2091;p55">
              <a:extLst>
                <a:ext uri="{FF2B5EF4-FFF2-40B4-BE49-F238E27FC236}">
                  <a16:creationId xmlns:a16="http://schemas.microsoft.com/office/drawing/2014/main" id="{B1341528-87D3-4101-BAF2-C08540977D81}"/>
                </a:ext>
              </a:extLst>
            </p:cNvPr>
            <p:cNvSpPr/>
            <p:nvPr/>
          </p:nvSpPr>
          <p:spPr>
            <a:xfrm>
              <a:off x="8135341" y="2298088"/>
              <a:ext cx="34796" cy="93509"/>
            </a:xfrm>
            <a:custGeom>
              <a:avLst/>
              <a:gdLst/>
              <a:ahLst/>
              <a:cxnLst/>
              <a:rect l="l" t="t" r="r" b="b"/>
              <a:pathLst>
                <a:path w="953" h="2561" extrusionOk="0">
                  <a:moveTo>
                    <a:pt x="0" y="1"/>
                  </a:moveTo>
                  <a:lnTo>
                    <a:pt x="0" y="2560"/>
                  </a:lnTo>
                  <a:lnTo>
                    <a:pt x="953" y="2560"/>
                  </a:lnTo>
                  <a:lnTo>
                    <a:pt x="953" y="1"/>
                  </a:lnTo>
                  <a:close/>
                </a:path>
              </a:pathLst>
            </a:custGeom>
            <a:solidFill>
              <a:srgbClr val="C154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2092;p55">
              <a:extLst>
                <a:ext uri="{FF2B5EF4-FFF2-40B4-BE49-F238E27FC236}">
                  <a16:creationId xmlns:a16="http://schemas.microsoft.com/office/drawing/2014/main" id="{DF8D1532-DE5F-4F67-B2D7-334A793E1877}"/>
                </a:ext>
              </a:extLst>
            </p:cNvPr>
            <p:cNvSpPr/>
            <p:nvPr/>
          </p:nvSpPr>
          <p:spPr>
            <a:xfrm>
              <a:off x="8179673" y="2363744"/>
              <a:ext cx="34796" cy="27859"/>
            </a:xfrm>
            <a:custGeom>
              <a:avLst/>
              <a:gdLst/>
              <a:ahLst/>
              <a:cxnLst/>
              <a:rect l="l" t="t" r="r" b="b"/>
              <a:pathLst>
                <a:path w="953" h="763" extrusionOk="0">
                  <a:moveTo>
                    <a:pt x="0" y="0"/>
                  </a:moveTo>
                  <a:lnTo>
                    <a:pt x="0" y="762"/>
                  </a:lnTo>
                  <a:lnTo>
                    <a:pt x="953" y="762"/>
                  </a:lnTo>
                  <a:lnTo>
                    <a:pt x="953" y="0"/>
                  </a:lnTo>
                  <a:close/>
                </a:path>
              </a:pathLst>
            </a:custGeom>
            <a:solidFill>
              <a:srgbClr val="DD7F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2093;p55">
              <a:extLst>
                <a:ext uri="{FF2B5EF4-FFF2-40B4-BE49-F238E27FC236}">
                  <a16:creationId xmlns:a16="http://schemas.microsoft.com/office/drawing/2014/main" id="{7001F339-0581-4FE2-83A2-5314E571D3D0}"/>
                </a:ext>
              </a:extLst>
            </p:cNvPr>
            <p:cNvSpPr/>
            <p:nvPr/>
          </p:nvSpPr>
          <p:spPr>
            <a:xfrm>
              <a:off x="8224443" y="2333728"/>
              <a:ext cx="34833" cy="58310"/>
            </a:xfrm>
            <a:custGeom>
              <a:avLst/>
              <a:gdLst/>
              <a:ahLst/>
              <a:cxnLst/>
              <a:rect l="l" t="t" r="r" b="b"/>
              <a:pathLst>
                <a:path w="954" h="1597" extrusionOk="0">
                  <a:moveTo>
                    <a:pt x="1" y="1"/>
                  </a:moveTo>
                  <a:lnTo>
                    <a:pt x="1" y="1596"/>
                  </a:lnTo>
                  <a:lnTo>
                    <a:pt x="953" y="1596"/>
                  </a:lnTo>
                  <a:lnTo>
                    <a:pt x="953" y="1"/>
                  </a:lnTo>
                  <a:close/>
                </a:path>
              </a:pathLst>
            </a:custGeom>
            <a:solidFill>
              <a:srgbClr val="DC6B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2094;p55">
              <a:extLst>
                <a:ext uri="{FF2B5EF4-FFF2-40B4-BE49-F238E27FC236}">
                  <a16:creationId xmlns:a16="http://schemas.microsoft.com/office/drawing/2014/main" id="{22F80AA4-2B1F-45B1-AF6C-42DDB7FA60CD}"/>
                </a:ext>
              </a:extLst>
            </p:cNvPr>
            <p:cNvSpPr/>
            <p:nvPr/>
          </p:nvSpPr>
          <p:spPr>
            <a:xfrm>
              <a:off x="8073153" y="2266355"/>
              <a:ext cx="221740" cy="138711"/>
            </a:xfrm>
            <a:custGeom>
              <a:avLst/>
              <a:gdLst/>
              <a:ahLst/>
              <a:cxnLst/>
              <a:rect l="l" t="t" r="r" b="b"/>
              <a:pathLst>
                <a:path w="6073" h="3799" extrusionOk="0">
                  <a:moveTo>
                    <a:pt x="0" y="0"/>
                  </a:moveTo>
                  <a:lnTo>
                    <a:pt x="0" y="3798"/>
                  </a:lnTo>
                  <a:lnTo>
                    <a:pt x="6073" y="3798"/>
                  </a:lnTo>
                  <a:lnTo>
                    <a:pt x="6073" y="3644"/>
                  </a:lnTo>
                  <a:lnTo>
                    <a:pt x="167" y="3644"/>
                  </a:lnTo>
                  <a:lnTo>
                    <a:pt x="167" y="0"/>
                  </a:lnTo>
                  <a:close/>
                </a:path>
              </a:pathLst>
            </a:custGeom>
            <a:solidFill>
              <a:srgbClr val="DC6B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2095;p55">
              <a:extLst>
                <a:ext uri="{FF2B5EF4-FFF2-40B4-BE49-F238E27FC236}">
                  <a16:creationId xmlns:a16="http://schemas.microsoft.com/office/drawing/2014/main" id="{5A1AB61D-66BF-4C72-9E34-C482107EB34E}"/>
                </a:ext>
              </a:extLst>
            </p:cNvPr>
            <p:cNvSpPr/>
            <p:nvPr/>
          </p:nvSpPr>
          <p:spPr>
            <a:xfrm>
              <a:off x="6650041" y="2739925"/>
              <a:ext cx="24829" cy="24828"/>
            </a:xfrm>
            <a:custGeom>
              <a:avLst/>
              <a:gdLst/>
              <a:ahLst/>
              <a:cxnLst/>
              <a:rect l="l" t="t" r="r" b="b"/>
              <a:pathLst>
                <a:path w="680" h="680" extrusionOk="0">
                  <a:moveTo>
                    <a:pt x="346" y="0"/>
                  </a:moveTo>
                  <a:cubicBezTo>
                    <a:pt x="144" y="0"/>
                    <a:pt x="1" y="143"/>
                    <a:pt x="1" y="346"/>
                  </a:cubicBezTo>
                  <a:cubicBezTo>
                    <a:pt x="1" y="536"/>
                    <a:pt x="144" y="679"/>
                    <a:pt x="346" y="679"/>
                  </a:cubicBezTo>
                  <a:cubicBezTo>
                    <a:pt x="537" y="679"/>
                    <a:pt x="679" y="536"/>
                    <a:pt x="679" y="346"/>
                  </a:cubicBezTo>
                  <a:cubicBezTo>
                    <a:pt x="679" y="167"/>
                    <a:pt x="537" y="0"/>
                    <a:pt x="34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99729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9"/>
        <p:cNvGrpSpPr/>
        <p:nvPr/>
      </p:nvGrpSpPr>
      <p:grpSpPr>
        <a:xfrm>
          <a:off x="0" y="0"/>
          <a:ext cx="0" cy="0"/>
          <a:chOff x="0" y="0"/>
          <a:chExt cx="0" cy="0"/>
        </a:xfrm>
      </p:grpSpPr>
      <p:sp>
        <p:nvSpPr>
          <p:cNvPr id="1020" name="Google Shape;1020;p48"/>
          <p:cNvSpPr/>
          <p:nvPr/>
        </p:nvSpPr>
        <p:spPr>
          <a:xfrm>
            <a:off x="5206725" y="1504950"/>
            <a:ext cx="3588100" cy="2817185"/>
          </a:xfrm>
          <a:custGeom>
            <a:avLst/>
            <a:gdLst/>
            <a:ahLst/>
            <a:cxnLst/>
            <a:rect l="l" t="t" r="r" b="b"/>
            <a:pathLst>
              <a:path w="143524" h="132589" extrusionOk="0">
                <a:moveTo>
                  <a:pt x="0" y="129400"/>
                </a:moveTo>
                <a:lnTo>
                  <a:pt x="20712" y="762"/>
                </a:lnTo>
                <a:lnTo>
                  <a:pt x="142251" y="0"/>
                </a:lnTo>
                <a:lnTo>
                  <a:pt x="143524" y="132589"/>
                </a:lnTo>
                <a:close/>
              </a:path>
            </a:pathLst>
          </a:custGeom>
          <a:solidFill>
            <a:schemeClr val="lt2"/>
          </a:solidFill>
          <a:ln>
            <a:noFill/>
          </a:ln>
        </p:spPr>
      </p:sp>
      <p:sp>
        <p:nvSpPr>
          <p:cNvPr id="1021" name="Google Shape;1021;p48"/>
          <p:cNvSpPr txBox="1">
            <a:spLocks noGrp="1"/>
          </p:cNvSpPr>
          <p:nvPr>
            <p:ph type="title"/>
          </p:nvPr>
        </p:nvSpPr>
        <p:spPr>
          <a:xfrm>
            <a:off x="720000" y="445025"/>
            <a:ext cx="3432000" cy="103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What does the Library offer?</a:t>
            </a:r>
            <a:endParaRPr dirty="0"/>
          </a:p>
        </p:txBody>
      </p:sp>
      <p:sp>
        <p:nvSpPr>
          <p:cNvPr id="1022" name="Google Shape;1022;p48"/>
          <p:cNvSpPr txBox="1">
            <a:spLocks noGrp="1"/>
          </p:cNvSpPr>
          <p:nvPr>
            <p:ph type="body" idx="1"/>
          </p:nvPr>
        </p:nvSpPr>
        <p:spPr>
          <a:xfrm>
            <a:off x="815250" y="1790380"/>
            <a:ext cx="4448254" cy="3142769"/>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SzPts val="1400"/>
              <a:buNone/>
            </a:pPr>
            <a:r>
              <a:rPr lang="en-US" dirty="0"/>
              <a:t>The library offers a variety of resources for students such as </a:t>
            </a:r>
          </a:p>
          <a:p>
            <a:pPr>
              <a:buFont typeface="Arial" panose="020B0604020202020204" pitchFamily="34" charset="0"/>
              <a:buChar char="•"/>
            </a:pPr>
            <a:r>
              <a:rPr lang="en-US" dirty="0"/>
              <a:t>A robust collection of electronic resources, including </a:t>
            </a:r>
            <a:r>
              <a:rPr lang="en-US" dirty="0" err="1"/>
              <a:t>ebooks</a:t>
            </a:r>
            <a:r>
              <a:rPr lang="en-US" dirty="0"/>
              <a:t>, databases, journals, research guides, and more, all available from your device. Get started here: </a:t>
            </a:r>
            <a:r>
              <a:rPr lang="en-US" dirty="0">
                <a:hlinkClick r:id="rId3"/>
              </a:rPr>
              <a:t>https://library.umbc.edu/researchhelp.php</a:t>
            </a:r>
            <a:endParaRPr lang="en-US" dirty="0"/>
          </a:p>
          <a:p>
            <a:pPr>
              <a:buFont typeface="Arial" panose="020B0604020202020204" pitchFamily="34" charset="0"/>
              <a:buChar char="•"/>
            </a:pPr>
            <a:r>
              <a:rPr lang="en-US" dirty="0"/>
              <a:t>Virtual research appointments and “Ask a Librarian” chat service with our librarians (</a:t>
            </a:r>
            <a:r>
              <a:rPr lang="en-US" dirty="0">
                <a:hlinkClick r:id="rId4"/>
              </a:rPr>
              <a:t>https://library.umbc.edu/makearesearchappt</a:t>
            </a:r>
            <a:r>
              <a:rPr lang="en-US" dirty="0"/>
              <a:t>) and archivists (</a:t>
            </a:r>
            <a:r>
              <a:rPr lang="en-US" dirty="0">
                <a:hlinkClick r:id="rId5"/>
              </a:rPr>
              <a:t>https://library.umbc.edu/speccoll/research.php</a:t>
            </a:r>
            <a:r>
              <a:rPr lang="en-US" dirty="0"/>
              <a:t>)</a:t>
            </a:r>
          </a:p>
          <a:p>
            <a:pPr marL="0" lvl="0" indent="0" algn="l" rtl="0">
              <a:spcBef>
                <a:spcPts val="0"/>
              </a:spcBef>
              <a:spcAft>
                <a:spcPts val="0"/>
              </a:spcAft>
              <a:buSzPts val="1400"/>
              <a:buNone/>
            </a:pPr>
            <a:endParaRPr dirty="0"/>
          </a:p>
        </p:txBody>
      </p:sp>
      <p:grpSp>
        <p:nvGrpSpPr>
          <p:cNvPr id="1023" name="Google Shape;1023;p48"/>
          <p:cNvGrpSpPr/>
          <p:nvPr/>
        </p:nvGrpSpPr>
        <p:grpSpPr>
          <a:xfrm>
            <a:off x="6096199" y="1972179"/>
            <a:ext cx="1980602" cy="2817039"/>
            <a:chOff x="5767729" y="1382650"/>
            <a:chExt cx="2395213" cy="3406747"/>
          </a:xfrm>
        </p:grpSpPr>
        <p:sp>
          <p:nvSpPr>
            <p:cNvPr id="1024" name="Google Shape;1024;p48"/>
            <p:cNvSpPr/>
            <p:nvPr/>
          </p:nvSpPr>
          <p:spPr>
            <a:xfrm>
              <a:off x="5894676" y="4269625"/>
              <a:ext cx="2268267" cy="519772"/>
            </a:xfrm>
            <a:custGeom>
              <a:avLst/>
              <a:gdLst/>
              <a:ahLst/>
              <a:cxnLst/>
              <a:rect l="l" t="t" r="r" b="b"/>
              <a:pathLst>
                <a:path w="43518" h="2347" extrusionOk="0">
                  <a:moveTo>
                    <a:pt x="21753" y="1"/>
                  </a:moveTo>
                  <a:cubicBezTo>
                    <a:pt x="9728" y="1"/>
                    <a:pt x="1" y="537"/>
                    <a:pt x="1" y="1180"/>
                  </a:cubicBezTo>
                  <a:cubicBezTo>
                    <a:pt x="1" y="1834"/>
                    <a:pt x="9740" y="2346"/>
                    <a:pt x="21753" y="2346"/>
                  </a:cubicBezTo>
                  <a:cubicBezTo>
                    <a:pt x="33779" y="2346"/>
                    <a:pt x="43518" y="1811"/>
                    <a:pt x="43518" y="1180"/>
                  </a:cubicBezTo>
                  <a:cubicBezTo>
                    <a:pt x="43518" y="537"/>
                    <a:pt x="33779" y="13"/>
                    <a:pt x="21753"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8"/>
            <p:cNvSpPr/>
            <p:nvPr/>
          </p:nvSpPr>
          <p:spPr>
            <a:xfrm>
              <a:off x="6106653" y="4358997"/>
              <a:ext cx="462878" cy="318137"/>
            </a:xfrm>
            <a:custGeom>
              <a:avLst/>
              <a:gdLst/>
              <a:ahLst/>
              <a:cxnLst/>
              <a:rect l="l" t="t" r="r" b="b"/>
              <a:pathLst>
                <a:path w="27880" h="19162" extrusionOk="0">
                  <a:moveTo>
                    <a:pt x="24454" y="0"/>
                  </a:moveTo>
                  <a:lnTo>
                    <a:pt x="12227" y="144"/>
                  </a:lnTo>
                  <a:cubicBezTo>
                    <a:pt x="12227" y="144"/>
                    <a:pt x="14571" y="6023"/>
                    <a:pt x="7754" y="9702"/>
                  </a:cubicBezTo>
                  <a:cubicBezTo>
                    <a:pt x="938" y="13381"/>
                    <a:pt x="0" y="13345"/>
                    <a:pt x="3066" y="17529"/>
                  </a:cubicBezTo>
                  <a:cubicBezTo>
                    <a:pt x="3066" y="17529"/>
                    <a:pt x="7659" y="19162"/>
                    <a:pt x="12786" y="19162"/>
                  </a:cubicBezTo>
                  <a:cubicBezTo>
                    <a:pt x="15541" y="19162"/>
                    <a:pt x="18450" y="18690"/>
                    <a:pt x="20883" y="17240"/>
                  </a:cubicBezTo>
                  <a:cubicBezTo>
                    <a:pt x="27880" y="13056"/>
                    <a:pt x="23876" y="13706"/>
                    <a:pt x="27663" y="12624"/>
                  </a:cubicBezTo>
                  <a:cubicBezTo>
                    <a:pt x="26329" y="6168"/>
                    <a:pt x="24454" y="0"/>
                    <a:pt x="24454" y="0"/>
                  </a:cubicBezTo>
                  <a:close/>
                </a:path>
              </a:pathLst>
            </a:custGeom>
            <a:solidFill>
              <a:srgbClr val="F45C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48"/>
            <p:cNvSpPr/>
            <p:nvPr/>
          </p:nvSpPr>
          <p:spPr>
            <a:xfrm>
              <a:off x="6106653" y="4358997"/>
              <a:ext cx="462878" cy="355094"/>
            </a:xfrm>
            <a:custGeom>
              <a:avLst/>
              <a:gdLst/>
              <a:ahLst/>
              <a:cxnLst/>
              <a:rect l="l" t="t" r="r" b="b"/>
              <a:pathLst>
                <a:path w="27880" h="21388" extrusionOk="0">
                  <a:moveTo>
                    <a:pt x="12227" y="144"/>
                  </a:moveTo>
                  <a:cubicBezTo>
                    <a:pt x="12227" y="144"/>
                    <a:pt x="14571" y="6023"/>
                    <a:pt x="7754" y="9702"/>
                  </a:cubicBezTo>
                  <a:cubicBezTo>
                    <a:pt x="938" y="13381"/>
                    <a:pt x="0" y="13345"/>
                    <a:pt x="3066" y="17529"/>
                  </a:cubicBezTo>
                  <a:cubicBezTo>
                    <a:pt x="3066" y="17529"/>
                    <a:pt x="13922" y="21388"/>
                    <a:pt x="20883" y="17240"/>
                  </a:cubicBezTo>
                  <a:cubicBezTo>
                    <a:pt x="27880" y="13056"/>
                    <a:pt x="23876" y="13706"/>
                    <a:pt x="27663" y="12624"/>
                  </a:cubicBezTo>
                  <a:cubicBezTo>
                    <a:pt x="26329" y="6168"/>
                    <a:pt x="24454" y="0"/>
                    <a:pt x="24454" y="0"/>
                  </a:cubicBezTo>
                </a:path>
              </a:pathLst>
            </a:custGeom>
            <a:solidFill>
              <a:srgbClr val="F2C5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48"/>
            <p:cNvSpPr/>
            <p:nvPr/>
          </p:nvSpPr>
          <p:spPr>
            <a:xfrm>
              <a:off x="6106653" y="4358997"/>
              <a:ext cx="462878" cy="355094"/>
            </a:xfrm>
            <a:custGeom>
              <a:avLst/>
              <a:gdLst/>
              <a:ahLst/>
              <a:cxnLst/>
              <a:rect l="l" t="t" r="r" b="b"/>
              <a:pathLst>
                <a:path w="27880" h="21388" extrusionOk="0">
                  <a:moveTo>
                    <a:pt x="12227" y="144"/>
                  </a:moveTo>
                  <a:cubicBezTo>
                    <a:pt x="12227" y="144"/>
                    <a:pt x="14571" y="6023"/>
                    <a:pt x="7754" y="9702"/>
                  </a:cubicBezTo>
                  <a:cubicBezTo>
                    <a:pt x="938" y="13381"/>
                    <a:pt x="0" y="13345"/>
                    <a:pt x="3066" y="17529"/>
                  </a:cubicBezTo>
                  <a:cubicBezTo>
                    <a:pt x="3066" y="17529"/>
                    <a:pt x="13922" y="21388"/>
                    <a:pt x="20883" y="17240"/>
                  </a:cubicBezTo>
                  <a:cubicBezTo>
                    <a:pt x="27880" y="13056"/>
                    <a:pt x="23876" y="13706"/>
                    <a:pt x="27663" y="12624"/>
                  </a:cubicBezTo>
                  <a:cubicBezTo>
                    <a:pt x="26329" y="6168"/>
                    <a:pt x="24454" y="0"/>
                    <a:pt x="24454" y="0"/>
                  </a:cubicBezTo>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8"/>
            <p:cNvSpPr/>
            <p:nvPr/>
          </p:nvSpPr>
          <p:spPr>
            <a:xfrm>
              <a:off x="6492877" y="4447023"/>
              <a:ext cx="72470" cy="160496"/>
            </a:xfrm>
            <a:custGeom>
              <a:avLst/>
              <a:gdLst/>
              <a:ahLst/>
              <a:cxnLst/>
              <a:rect l="l" t="t" r="r" b="b"/>
              <a:pathLst>
                <a:path w="4365" h="9667" extrusionOk="0">
                  <a:moveTo>
                    <a:pt x="0" y="4292"/>
                  </a:moveTo>
                  <a:cubicBezTo>
                    <a:pt x="109" y="6131"/>
                    <a:pt x="469" y="7935"/>
                    <a:pt x="1046" y="9666"/>
                  </a:cubicBezTo>
                  <a:cubicBezTo>
                    <a:pt x="3138" y="7971"/>
                    <a:pt x="1515" y="8115"/>
                    <a:pt x="4364" y="7322"/>
                  </a:cubicBezTo>
                  <a:cubicBezTo>
                    <a:pt x="3823" y="4689"/>
                    <a:pt x="3210" y="2128"/>
                    <a:pt x="2633" y="0"/>
                  </a:cubicBezTo>
                  <a:cubicBezTo>
                    <a:pt x="1154" y="1298"/>
                    <a:pt x="0" y="2813"/>
                    <a:pt x="0" y="4292"/>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8"/>
            <p:cNvSpPr/>
            <p:nvPr/>
          </p:nvSpPr>
          <p:spPr>
            <a:xfrm>
              <a:off x="6107250" y="4521269"/>
              <a:ext cx="356904" cy="155864"/>
            </a:xfrm>
            <a:custGeom>
              <a:avLst/>
              <a:gdLst/>
              <a:ahLst/>
              <a:cxnLst/>
              <a:rect l="l" t="t" r="r" b="b"/>
              <a:pathLst>
                <a:path w="21497" h="9388" extrusionOk="0">
                  <a:moveTo>
                    <a:pt x="7574" y="0"/>
                  </a:moveTo>
                  <a:cubicBezTo>
                    <a:pt x="902" y="3607"/>
                    <a:pt x="0" y="3607"/>
                    <a:pt x="3030" y="7755"/>
                  </a:cubicBezTo>
                  <a:cubicBezTo>
                    <a:pt x="3030" y="7755"/>
                    <a:pt x="7623" y="9388"/>
                    <a:pt x="12750" y="9388"/>
                  </a:cubicBezTo>
                  <a:cubicBezTo>
                    <a:pt x="15505" y="9388"/>
                    <a:pt x="18414" y="8916"/>
                    <a:pt x="20847" y="7466"/>
                  </a:cubicBezTo>
                  <a:cubicBezTo>
                    <a:pt x="21099" y="7322"/>
                    <a:pt x="21280" y="7214"/>
                    <a:pt x="21496" y="7070"/>
                  </a:cubicBezTo>
                  <a:cubicBezTo>
                    <a:pt x="17962" y="1118"/>
                    <a:pt x="11506" y="73"/>
                    <a:pt x="75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8"/>
            <p:cNvSpPr/>
            <p:nvPr/>
          </p:nvSpPr>
          <p:spPr>
            <a:xfrm>
              <a:off x="6246761" y="4495635"/>
              <a:ext cx="156910" cy="34633"/>
            </a:xfrm>
            <a:custGeom>
              <a:avLst/>
              <a:gdLst/>
              <a:ahLst/>
              <a:cxnLst/>
              <a:rect l="l" t="t" r="r" b="b"/>
              <a:pathLst>
                <a:path w="9451" h="2086" extrusionOk="0">
                  <a:moveTo>
                    <a:pt x="2166" y="0"/>
                  </a:moveTo>
                  <a:cubicBezTo>
                    <a:pt x="770" y="0"/>
                    <a:pt x="1" y="282"/>
                    <a:pt x="1" y="282"/>
                  </a:cubicBezTo>
                  <a:lnTo>
                    <a:pt x="9450" y="2085"/>
                  </a:lnTo>
                  <a:cubicBezTo>
                    <a:pt x="6312" y="390"/>
                    <a:pt x="3807" y="0"/>
                    <a:pt x="21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8"/>
            <p:cNvSpPr/>
            <p:nvPr/>
          </p:nvSpPr>
          <p:spPr>
            <a:xfrm>
              <a:off x="6146764" y="4555404"/>
              <a:ext cx="422766" cy="121995"/>
            </a:xfrm>
            <a:custGeom>
              <a:avLst/>
              <a:gdLst/>
              <a:ahLst/>
              <a:cxnLst/>
              <a:rect l="l" t="t" r="r" b="b"/>
              <a:pathLst>
                <a:path w="25464" h="7348" extrusionOk="0">
                  <a:moveTo>
                    <a:pt x="25067" y="0"/>
                  </a:moveTo>
                  <a:lnTo>
                    <a:pt x="25067" y="0"/>
                  </a:lnTo>
                  <a:cubicBezTo>
                    <a:pt x="21497" y="1010"/>
                    <a:pt x="25356" y="469"/>
                    <a:pt x="18287" y="4545"/>
                  </a:cubicBezTo>
                  <a:cubicBezTo>
                    <a:pt x="15811" y="5983"/>
                    <a:pt x="12852" y="6453"/>
                    <a:pt x="10041" y="6453"/>
                  </a:cubicBezTo>
                  <a:cubicBezTo>
                    <a:pt x="5028" y="6453"/>
                    <a:pt x="486" y="4959"/>
                    <a:pt x="1" y="4797"/>
                  </a:cubicBezTo>
                  <a:lnTo>
                    <a:pt x="1" y="4797"/>
                  </a:lnTo>
                  <a:cubicBezTo>
                    <a:pt x="217" y="5086"/>
                    <a:pt x="397" y="5374"/>
                    <a:pt x="650" y="5699"/>
                  </a:cubicBezTo>
                  <a:cubicBezTo>
                    <a:pt x="650" y="5699"/>
                    <a:pt x="5245" y="7348"/>
                    <a:pt x="10373" y="7348"/>
                  </a:cubicBezTo>
                  <a:cubicBezTo>
                    <a:pt x="13127" y="7348"/>
                    <a:pt x="16035" y="6872"/>
                    <a:pt x="18467" y="5410"/>
                  </a:cubicBezTo>
                  <a:cubicBezTo>
                    <a:pt x="25464" y="1263"/>
                    <a:pt x="21460" y="1876"/>
                    <a:pt x="25247" y="830"/>
                  </a:cubicBezTo>
                  <a:cubicBezTo>
                    <a:pt x="25175" y="541"/>
                    <a:pt x="25139" y="289"/>
                    <a:pt x="250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8"/>
            <p:cNvSpPr/>
            <p:nvPr/>
          </p:nvSpPr>
          <p:spPr>
            <a:xfrm>
              <a:off x="6264725" y="4466880"/>
              <a:ext cx="157508" cy="34649"/>
            </a:xfrm>
            <a:custGeom>
              <a:avLst/>
              <a:gdLst/>
              <a:ahLst/>
              <a:cxnLst/>
              <a:rect l="l" t="t" r="r" b="b"/>
              <a:pathLst>
                <a:path w="9487" h="2087" extrusionOk="0">
                  <a:moveTo>
                    <a:pt x="2169" y="1"/>
                  </a:moveTo>
                  <a:cubicBezTo>
                    <a:pt x="770" y="1"/>
                    <a:pt x="1" y="283"/>
                    <a:pt x="1" y="283"/>
                  </a:cubicBezTo>
                  <a:lnTo>
                    <a:pt x="9486" y="2086"/>
                  </a:lnTo>
                  <a:cubicBezTo>
                    <a:pt x="6329" y="391"/>
                    <a:pt x="3814" y="1"/>
                    <a:pt x="21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8"/>
            <p:cNvSpPr/>
            <p:nvPr/>
          </p:nvSpPr>
          <p:spPr>
            <a:xfrm>
              <a:off x="7370717" y="3966580"/>
              <a:ext cx="597624" cy="281827"/>
            </a:xfrm>
            <a:custGeom>
              <a:avLst/>
              <a:gdLst/>
              <a:ahLst/>
              <a:cxnLst/>
              <a:rect l="l" t="t" r="r" b="b"/>
              <a:pathLst>
                <a:path w="35996" h="16975" extrusionOk="0">
                  <a:moveTo>
                    <a:pt x="8401" y="1"/>
                  </a:moveTo>
                  <a:cubicBezTo>
                    <a:pt x="5332" y="1"/>
                    <a:pt x="3283" y="120"/>
                    <a:pt x="3283" y="120"/>
                  </a:cubicBezTo>
                  <a:lnTo>
                    <a:pt x="1" y="15665"/>
                  </a:lnTo>
                  <a:cubicBezTo>
                    <a:pt x="1" y="15665"/>
                    <a:pt x="8478" y="16975"/>
                    <a:pt x="17180" y="16975"/>
                  </a:cubicBezTo>
                  <a:cubicBezTo>
                    <a:pt x="26283" y="16975"/>
                    <a:pt x="35632" y="15542"/>
                    <a:pt x="35779" y="9678"/>
                  </a:cubicBezTo>
                  <a:cubicBezTo>
                    <a:pt x="35996" y="1076"/>
                    <a:pt x="17608" y="1"/>
                    <a:pt x="84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8"/>
            <p:cNvSpPr/>
            <p:nvPr/>
          </p:nvSpPr>
          <p:spPr>
            <a:xfrm>
              <a:off x="7370130" y="3936828"/>
              <a:ext cx="598819" cy="380861"/>
            </a:xfrm>
            <a:custGeom>
              <a:avLst/>
              <a:gdLst/>
              <a:ahLst/>
              <a:cxnLst/>
              <a:rect l="l" t="t" r="r" b="b"/>
              <a:pathLst>
                <a:path w="36068" h="22940" extrusionOk="0">
                  <a:moveTo>
                    <a:pt x="3283" y="1912"/>
                  </a:moveTo>
                  <a:cubicBezTo>
                    <a:pt x="3283" y="1912"/>
                    <a:pt x="36068" y="1"/>
                    <a:pt x="35779" y="11470"/>
                  </a:cubicBezTo>
                  <a:cubicBezTo>
                    <a:pt x="35491" y="22940"/>
                    <a:pt x="1" y="17457"/>
                    <a:pt x="1" y="17457"/>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48"/>
            <p:cNvSpPr/>
            <p:nvPr/>
          </p:nvSpPr>
          <p:spPr>
            <a:xfrm>
              <a:off x="6474913" y="3951804"/>
              <a:ext cx="1109595" cy="400319"/>
            </a:xfrm>
            <a:custGeom>
              <a:avLst/>
              <a:gdLst/>
              <a:ahLst/>
              <a:cxnLst/>
              <a:rect l="l" t="t" r="r" b="b"/>
              <a:pathLst>
                <a:path w="66833" h="24112" extrusionOk="0">
                  <a:moveTo>
                    <a:pt x="66616" y="1"/>
                  </a:moveTo>
                  <a:lnTo>
                    <a:pt x="361" y="722"/>
                  </a:lnTo>
                  <a:cubicBezTo>
                    <a:pt x="361" y="722"/>
                    <a:pt x="0" y="15293"/>
                    <a:pt x="10063" y="20559"/>
                  </a:cubicBezTo>
                  <a:cubicBezTo>
                    <a:pt x="14881" y="23089"/>
                    <a:pt x="23828" y="24112"/>
                    <a:pt x="32757" y="24112"/>
                  </a:cubicBezTo>
                  <a:cubicBezTo>
                    <a:pt x="42411" y="24112"/>
                    <a:pt x="52043" y="22916"/>
                    <a:pt x="56409" y="21136"/>
                  </a:cubicBezTo>
                  <a:cubicBezTo>
                    <a:pt x="64777" y="17673"/>
                    <a:pt x="66833" y="5843"/>
                    <a:pt x="666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48"/>
            <p:cNvSpPr/>
            <p:nvPr/>
          </p:nvSpPr>
          <p:spPr>
            <a:xfrm>
              <a:off x="6922217" y="3943419"/>
              <a:ext cx="140739" cy="256309"/>
            </a:xfrm>
            <a:custGeom>
              <a:avLst/>
              <a:gdLst/>
              <a:ahLst/>
              <a:cxnLst/>
              <a:rect l="l" t="t" r="r" b="b"/>
              <a:pathLst>
                <a:path w="8477" h="15438" extrusionOk="0">
                  <a:moveTo>
                    <a:pt x="5735" y="1"/>
                  </a:moveTo>
                  <a:lnTo>
                    <a:pt x="5735" y="1"/>
                  </a:lnTo>
                  <a:cubicBezTo>
                    <a:pt x="6384" y="4870"/>
                    <a:pt x="6240" y="9811"/>
                    <a:pt x="5302" y="14608"/>
                  </a:cubicBezTo>
                  <a:lnTo>
                    <a:pt x="0" y="15437"/>
                  </a:lnTo>
                  <a:cubicBezTo>
                    <a:pt x="3138" y="15437"/>
                    <a:pt x="6420" y="15149"/>
                    <a:pt x="6420" y="15149"/>
                  </a:cubicBezTo>
                  <a:cubicBezTo>
                    <a:pt x="8476" y="6565"/>
                    <a:pt x="7899" y="145"/>
                    <a:pt x="7899" y="145"/>
                  </a:cubicBezTo>
                  <a:lnTo>
                    <a:pt x="573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48"/>
            <p:cNvSpPr/>
            <p:nvPr/>
          </p:nvSpPr>
          <p:spPr>
            <a:xfrm>
              <a:off x="7446176" y="2797316"/>
              <a:ext cx="473669" cy="756709"/>
            </a:xfrm>
            <a:custGeom>
              <a:avLst/>
              <a:gdLst/>
              <a:ahLst/>
              <a:cxnLst/>
              <a:rect l="l" t="t" r="r" b="b"/>
              <a:pathLst>
                <a:path w="28530" h="45578" extrusionOk="0">
                  <a:moveTo>
                    <a:pt x="0" y="0"/>
                  </a:moveTo>
                  <a:lnTo>
                    <a:pt x="1659" y="31523"/>
                  </a:lnTo>
                  <a:cubicBezTo>
                    <a:pt x="1659" y="31523"/>
                    <a:pt x="11046" y="45578"/>
                    <a:pt x="18015" y="45578"/>
                  </a:cubicBezTo>
                  <a:cubicBezTo>
                    <a:pt x="19489" y="45578"/>
                    <a:pt x="20855" y="44949"/>
                    <a:pt x="22001" y="43425"/>
                  </a:cubicBezTo>
                  <a:cubicBezTo>
                    <a:pt x="28529" y="34661"/>
                    <a:pt x="13525" y="6817"/>
                    <a:pt x="9305" y="3426"/>
                  </a:cubicBezTo>
                  <a:cubicBezTo>
                    <a:pt x="6636" y="1335"/>
                    <a:pt x="3390" y="144"/>
                    <a:pt x="0"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48"/>
            <p:cNvSpPr/>
            <p:nvPr/>
          </p:nvSpPr>
          <p:spPr>
            <a:xfrm>
              <a:off x="6115020" y="2803293"/>
              <a:ext cx="473686" cy="756725"/>
            </a:xfrm>
            <a:custGeom>
              <a:avLst/>
              <a:gdLst/>
              <a:ahLst/>
              <a:cxnLst/>
              <a:rect l="l" t="t" r="r" b="b"/>
              <a:pathLst>
                <a:path w="28531" h="45579" extrusionOk="0">
                  <a:moveTo>
                    <a:pt x="28530" y="1"/>
                  </a:moveTo>
                  <a:lnTo>
                    <a:pt x="28530" y="1"/>
                  </a:lnTo>
                  <a:cubicBezTo>
                    <a:pt x="25176" y="145"/>
                    <a:pt x="21930" y="1335"/>
                    <a:pt x="19261" y="3427"/>
                  </a:cubicBezTo>
                  <a:cubicBezTo>
                    <a:pt x="15041" y="6817"/>
                    <a:pt x="1" y="34697"/>
                    <a:pt x="6565" y="43426"/>
                  </a:cubicBezTo>
                  <a:cubicBezTo>
                    <a:pt x="7711" y="44950"/>
                    <a:pt x="9077" y="45579"/>
                    <a:pt x="10552" y="45579"/>
                  </a:cubicBezTo>
                  <a:cubicBezTo>
                    <a:pt x="17521" y="45579"/>
                    <a:pt x="26907" y="31523"/>
                    <a:pt x="26907" y="31523"/>
                  </a:cubicBezTo>
                  <a:lnTo>
                    <a:pt x="28530"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48"/>
            <p:cNvSpPr/>
            <p:nvPr/>
          </p:nvSpPr>
          <p:spPr>
            <a:xfrm>
              <a:off x="6239572" y="1483942"/>
              <a:ext cx="1555123" cy="1381942"/>
            </a:xfrm>
            <a:custGeom>
              <a:avLst/>
              <a:gdLst/>
              <a:ahLst/>
              <a:cxnLst/>
              <a:rect l="l" t="t" r="r" b="b"/>
              <a:pathLst>
                <a:path w="93668" h="83237" extrusionOk="0">
                  <a:moveTo>
                    <a:pt x="55425" y="0"/>
                  </a:moveTo>
                  <a:cubicBezTo>
                    <a:pt x="55382" y="0"/>
                    <a:pt x="55338" y="4"/>
                    <a:pt x="55292" y="12"/>
                  </a:cubicBezTo>
                  <a:cubicBezTo>
                    <a:pt x="42921" y="3222"/>
                    <a:pt x="38773" y="8848"/>
                    <a:pt x="37366" y="12527"/>
                  </a:cubicBezTo>
                  <a:cubicBezTo>
                    <a:pt x="36063" y="9889"/>
                    <a:pt x="32996" y="5166"/>
                    <a:pt x="27636" y="5166"/>
                  </a:cubicBezTo>
                  <a:cubicBezTo>
                    <a:pt x="26769" y="5166"/>
                    <a:pt x="25841" y="5290"/>
                    <a:pt x="24851" y="5566"/>
                  </a:cubicBezTo>
                  <a:cubicBezTo>
                    <a:pt x="24052" y="5799"/>
                    <a:pt x="24298" y="6925"/>
                    <a:pt x="25023" y="6925"/>
                  </a:cubicBezTo>
                  <a:cubicBezTo>
                    <a:pt x="25083" y="6925"/>
                    <a:pt x="25146" y="6917"/>
                    <a:pt x="25212" y="6901"/>
                  </a:cubicBezTo>
                  <a:cubicBezTo>
                    <a:pt x="26059" y="6660"/>
                    <a:pt x="26879" y="6541"/>
                    <a:pt x="27671" y="6541"/>
                  </a:cubicBezTo>
                  <a:cubicBezTo>
                    <a:pt x="30085" y="6541"/>
                    <a:pt x="32238" y="7650"/>
                    <a:pt x="34084" y="9822"/>
                  </a:cubicBezTo>
                  <a:cubicBezTo>
                    <a:pt x="34481" y="10327"/>
                    <a:pt x="34878" y="10868"/>
                    <a:pt x="35202" y="11409"/>
                  </a:cubicBezTo>
                  <a:cubicBezTo>
                    <a:pt x="33901" y="10078"/>
                    <a:pt x="31969" y="8578"/>
                    <a:pt x="29864" y="8578"/>
                  </a:cubicBezTo>
                  <a:cubicBezTo>
                    <a:pt x="29402" y="8578"/>
                    <a:pt x="28932" y="8650"/>
                    <a:pt x="28458" y="8812"/>
                  </a:cubicBezTo>
                  <a:cubicBezTo>
                    <a:pt x="24094" y="10363"/>
                    <a:pt x="30117" y="12888"/>
                    <a:pt x="30117" y="12888"/>
                  </a:cubicBezTo>
                  <a:cubicBezTo>
                    <a:pt x="30117" y="12888"/>
                    <a:pt x="28750" y="12597"/>
                    <a:pt x="26741" y="12597"/>
                  </a:cubicBezTo>
                  <a:cubicBezTo>
                    <a:pt x="23460" y="12597"/>
                    <a:pt x="18468" y="13374"/>
                    <a:pt x="14933" y="17468"/>
                  </a:cubicBezTo>
                  <a:cubicBezTo>
                    <a:pt x="9847" y="23419"/>
                    <a:pt x="17385" y="27423"/>
                    <a:pt x="16952" y="31859"/>
                  </a:cubicBezTo>
                  <a:cubicBezTo>
                    <a:pt x="15474" y="33554"/>
                    <a:pt x="11254" y="37558"/>
                    <a:pt x="3536" y="39505"/>
                  </a:cubicBezTo>
                  <a:cubicBezTo>
                    <a:pt x="2675" y="39671"/>
                    <a:pt x="2878" y="40870"/>
                    <a:pt x="3642" y="40870"/>
                  </a:cubicBezTo>
                  <a:cubicBezTo>
                    <a:pt x="3711" y="40870"/>
                    <a:pt x="3783" y="40861"/>
                    <a:pt x="3860" y="40840"/>
                  </a:cubicBezTo>
                  <a:cubicBezTo>
                    <a:pt x="7106" y="40010"/>
                    <a:pt x="10208" y="38712"/>
                    <a:pt x="13057" y="36909"/>
                  </a:cubicBezTo>
                  <a:lnTo>
                    <a:pt x="13057" y="36909"/>
                  </a:lnTo>
                  <a:cubicBezTo>
                    <a:pt x="8513" y="40371"/>
                    <a:pt x="1768" y="43725"/>
                    <a:pt x="1876" y="50398"/>
                  </a:cubicBezTo>
                  <a:cubicBezTo>
                    <a:pt x="1985" y="56854"/>
                    <a:pt x="6421" y="62480"/>
                    <a:pt x="11326" y="65185"/>
                  </a:cubicBezTo>
                  <a:cubicBezTo>
                    <a:pt x="8585" y="64500"/>
                    <a:pt x="5086" y="62769"/>
                    <a:pt x="1227" y="58910"/>
                  </a:cubicBezTo>
                  <a:cubicBezTo>
                    <a:pt x="1083" y="58783"/>
                    <a:pt x="903" y="58720"/>
                    <a:pt x="727" y="58720"/>
                  </a:cubicBezTo>
                  <a:cubicBezTo>
                    <a:pt x="551" y="58720"/>
                    <a:pt x="380" y="58783"/>
                    <a:pt x="253" y="58910"/>
                  </a:cubicBezTo>
                  <a:cubicBezTo>
                    <a:pt x="1" y="59162"/>
                    <a:pt x="1" y="59595"/>
                    <a:pt x="253" y="59847"/>
                  </a:cubicBezTo>
                  <a:cubicBezTo>
                    <a:pt x="6060" y="65654"/>
                    <a:pt x="11074" y="66952"/>
                    <a:pt x="14392" y="66952"/>
                  </a:cubicBezTo>
                  <a:cubicBezTo>
                    <a:pt x="13382" y="67457"/>
                    <a:pt x="12480" y="68107"/>
                    <a:pt x="11687" y="68936"/>
                  </a:cubicBezTo>
                  <a:cubicBezTo>
                    <a:pt x="10208" y="70559"/>
                    <a:pt x="9487" y="72723"/>
                    <a:pt x="9667" y="74923"/>
                  </a:cubicBezTo>
                  <a:cubicBezTo>
                    <a:pt x="9703" y="75284"/>
                    <a:pt x="9992" y="75573"/>
                    <a:pt x="10352" y="75573"/>
                  </a:cubicBezTo>
                  <a:lnTo>
                    <a:pt x="10388" y="75573"/>
                  </a:lnTo>
                  <a:cubicBezTo>
                    <a:pt x="10785" y="75536"/>
                    <a:pt x="11074" y="75212"/>
                    <a:pt x="11074" y="74851"/>
                  </a:cubicBezTo>
                  <a:cubicBezTo>
                    <a:pt x="10893" y="73012"/>
                    <a:pt x="11470" y="71208"/>
                    <a:pt x="12697" y="69874"/>
                  </a:cubicBezTo>
                  <a:cubicBezTo>
                    <a:pt x="13346" y="69153"/>
                    <a:pt x="14139" y="68576"/>
                    <a:pt x="15005" y="68179"/>
                  </a:cubicBezTo>
                  <a:lnTo>
                    <a:pt x="15005" y="68179"/>
                  </a:lnTo>
                  <a:cubicBezTo>
                    <a:pt x="13670" y="69333"/>
                    <a:pt x="12156" y="71028"/>
                    <a:pt x="12877" y="72435"/>
                  </a:cubicBezTo>
                  <a:cubicBezTo>
                    <a:pt x="13139" y="72958"/>
                    <a:pt x="13591" y="73163"/>
                    <a:pt x="14137" y="73163"/>
                  </a:cubicBezTo>
                  <a:cubicBezTo>
                    <a:pt x="16073" y="73163"/>
                    <a:pt x="19189" y="70595"/>
                    <a:pt x="19189" y="70595"/>
                  </a:cubicBezTo>
                  <a:cubicBezTo>
                    <a:pt x="19189" y="70595"/>
                    <a:pt x="19946" y="82642"/>
                    <a:pt x="43822" y="82642"/>
                  </a:cubicBezTo>
                  <a:cubicBezTo>
                    <a:pt x="58502" y="82642"/>
                    <a:pt x="66437" y="77196"/>
                    <a:pt x="70368" y="73012"/>
                  </a:cubicBezTo>
                  <a:lnTo>
                    <a:pt x="70368" y="73012"/>
                  </a:lnTo>
                  <a:cubicBezTo>
                    <a:pt x="69322" y="75392"/>
                    <a:pt x="67050" y="78494"/>
                    <a:pt x="62217" y="82029"/>
                  </a:cubicBezTo>
                  <a:cubicBezTo>
                    <a:pt x="61928" y="82245"/>
                    <a:pt x="61856" y="82642"/>
                    <a:pt x="62072" y="82966"/>
                  </a:cubicBezTo>
                  <a:cubicBezTo>
                    <a:pt x="62203" y="83141"/>
                    <a:pt x="62414" y="83236"/>
                    <a:pt x="62632" y="83236"/>
                  </a:cubicBezTo>
                  <a:cubicBezTo>
                    <a:pt x="62773" y="83236"/>
                    <a:pt x="62918" y="83196"/>
                    <a:pt x="63046" y="83111"/>
                  </a:cubicBezTo>
                  <a:cubicBezTo>
                    <a:pt x="70404" y="77700"/>
                    <a:pt x="72207" y="73084"/>
                    <a:pt x="72496" y="70343"/>
                  </a:cubicBezTo>
                  <a:cubicBezTo>
                    <a:pt x="72748" y="69982"/>
                    <a:pt x="72965" y="69658"/>
                    <a:pt x="73109" y="69369"/>
                  </a:cubicBezTo>
                  <a:cubicBezTo>
                    <a:pt x="74840" y="71858"/>
                    <a:pt x="78122" y="75140"/>
                    <a:pt x="83532" y="75140"/>
                  </a:cubicBezTo>
                  <a:cubicBezTo>
                    <a:pt x="83929" y="75140"/>
                    <a:pt x="84326" y="75140"/>
                    <a:pt x="84723" y="75104"/>
                  </a:cubicBezTo>
                  <a:cubicBezTo>
                    <a:pt x="85083" y="75068"/>
                    <a:pt x="85372" y="74743"/>
                    <a:pt x="85336" y="74346"/>
                  </a:cubicBezTo>
                  <a:cubicBezTo>
                    <a:pt x="85336" y="74006"/>
                    <a:pt x="85015" y="73730"/>
                    <a:pt x="84676" y="73730"/>
                  </a:cubicBezTo>
                  <a:cubicBezTo>
                    <a:pt x="84655" y="73730"/>
                    <a:pt x="84635" y="73731"/>
                    <a:pt x="84614" y="73733"/>
                  </a:cubicBezTo>
                  <a:cubicBezTo>
                    <a:pt x="84230" y="73767"/>
                    <a:pt x="83857" y="73784"/>
                    <a:pt x="83494" y="73784"/>
                  </a:cubicBezTo>
                  <a:cubicBezTo>
                    <a:pt x="78888" y="73784"/>
                    <a:pt x="76015" y="71146"/>
                    <a:pt x="74443" y="68972"/>
                  </a:cubicBezTo>
                  <a:lnTo>
                    <a:pt x="74443" y="68972"/>
                  </a:lnTo>
                  <a:cubicBezTo>
                    <a:pt x="75624" y="70185"/>
                    <a:pt x="78085" y="72322"/>
                    <a:pt x="80528" y="72322"/>
                  </a:cubicBezTo>
                  <a:cubicBezTo>
                    <a:pt x="80772" y="72322"/>
                    <a:pt x="81017" y="72300"/>
                    <a:pt x="81260" y="72254"/>
                  </a:cubicBezTo>
                  <a:cubicBezTo>
                    <a:pt x="84867" y="71605"/>
                    <a:pt x="76897" y="66340"/>
                    <a:pt x="76896" y="66339"/>
                  </a:cubicBezTo>
                  <a:lnTo>
                    <a:pt x="76896" y="66339"/>
                  </a:lnTo>
                  <a:cubicBezTo>
                    <a:pt x="76896" y="66340"/>
                    <a:pt x="80845" y="67948"/>
                    <a:pt x="84212" y="67948"/>
                  </a:cubicBezTo>
                  <a:cubicBezTo>
                    <a:pt x="86182" y="67948"/>
                    <a:pt x="87952" y="67398"/>
                    <a:pt x="88618" y="65654"/>
                  </a:cubicBezTo>
                  <a:cubicBezTo>
                    <a:pt x="89677" y="62879"/>
                    <a:pt x="86069" y="62306"/>
                    <a:pt x="82912" y="62306"/>
                  </a:cubicBezTo>
                  <a:cubicBezTo>
                    <a:pt x="80694" y="62306"/>
                    <a:pt x="78699" y="62588"/>
                    <a:pt x="78699" y="62588"/>
                  </a:cubicBezTo>
                  <a:cubicBezTo>
                    <a:pt x="78699" y="62588"/>
                    <a:pt x="89519" y="56818"/>
                    <a:pt x="88906" y="45132"/>
                  </a:cubicBezTo>
                  <a:cubicBezTo>
                    <a:pt x="88798" y="42643"/>
                    <a:pt x="87969" y="40263"/>
                    <a:pt x="86562" y="38243"/>
                  </a:cubicBezTo>
                  <a:lnTo>
                    <a:pt x="86562" y="38243"/>
                  </a:lnTo>
                  <a:cubicBezTo>
                    <a:pt x="89916" y="42102"/>
                    <a:pt x="92116" y="46827"/>
                    <a:pt x="90349" y="52165"/>
                  </a:cubicBezTo>
                  <a:cubicBezTo>
                    <a:pt x="90241" y="52526"/>
                    <a:pt x="90457" y="52886"/>
                    <a:pt x="90818" y="52995"/>
                  </a:cubicBezTo>
                  <a:cubicBezTo>
                    <a:pt x="90890" y="53031"/>
                    <a:pt x="90962" y="53031"/>
                    <a:pt x="91034" y="53031"/>
                  </a:cubicBezTo>
                  <a:cubicBezTo>
                    <a:pt x="91323" y="53031"/>
                    <a:pt x="91575" y="52850"/>
                    <a:pt x="91684" y="52598"/>
                  </a:cubicBezTo>
                  <a:cubicBezTo>
                    <a:pt x="93667" y="46394"/>
                    <a:pt x="91143" y="40010"/>
                    <a:pt x="84290" y="34095"/>
                  </a:cubicBezTo>
                  <a:cubicBezTo>
                    <a:pt x="83965" y="33843"/>
                    <a:pt x="83677" y="33590"/>
                    <a:pt x="83352" y="33338"/>
                  </a:cubicBezTo>
                  <a:lnTo>
                    <a:pt x="83352" y="33338"/>
                  </a:lnTo>
                  <a:cubicBezTo>
                    <a:pt x="84398" y="33626"/>
                    <a:pt x="85516" y="33771"/>
                    <a:pt x="86598" y="33771"/>
                  </a:cubicBezTo>
                  <a:cubicBezTo>
                    <a:pt x="86658" y="33772"/>
                    <a:pt x="86717" y="33773"/>
                    <a:pt x="86776" y="33773"/>
                  </a:cubicBezTo>
                  <a:cubicBezTo>
                    <a:pt x="88371" y="33773"/>
                    <a:pt x="89895" y="33307"/>
                    <a:pt x="91251" y="32472"/>
                  </a:cubicBezTo>
                  <a:cubicBezTo>
                    <a:pt x="91879" y="32203"/>
                    <a:pt x="91341" y="31214"/>
                    <a:pt x="90830" y="31214"/>
                  </a:cubicBezTo>
                  <a:cubicBezTo>
                    <a:pt x="90725" y="31214"/>
                    <a:pt x="90622" y="31256"/>
                    <a:pt x="90529" y="31354"/>
                  </a:cubicBezTo>
                  <a:cubicBezTo>
                    <a:pt x="89314" y="32128"/>
                    <a:pt x="87986" y="32447"/>
                    <a:pt x="86621" y="32447"/>
                  </a:cubicBezTo>
                  <a:cubicBezTo>
                    <a:pt x="81304" y="32447"/>
                    <a:pt x="75436" y="27601"/>
                    <a:pt x="73542" y="25908"/>
                  </a:cubicBezTo>
                  <a:cubicBezTo>
                    <a:pt x="73470" y="25656"/>
                    <a:pt x="73434" y="25403"/>
                    <a:pt x="73434" y="25151"/>
                  </a:cubicBezTo>
                  <a:cubicBezTo>
                    <a:pt x="73328" y="21100"/>
                    <a:pt x="76506" y="4144"/>
                    <a:pt x="62297" y="4144"/>
                  </a:cubicBezTo>
                  <a:cubicBezTo>
                    <a:pt x="57149" y="4144"/>
                    <a:pt x="49720" y="6369"/>
                    <a:pt x="39026" y="12239"/>
                  </a:cubicBezTo>
                  <a:cubicBezTo>
                    <a:pt x="39278" y="11626"/>
                    <a:pt x="39639" y="11048"/>
                    <a:pt x="39999" y="10471"/>
                  </a:cubicBezTo>
                  <a:cubicBezTo>
                    <a:pt x="41947" y="7658"/>
                    <a:pt x="46239" y="3799"/>
                    <a:pt x="55652" y="1346"/>
                  </a:cubicBezTo>
                  <a:cubicBezTo>
                    <a:pt x="56402" y="1108"/>
                    <a:pt x="56154" y="0"/>
                    <a:pt x="5542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48"/>
            <p:cNvSpPr/>
            <p:nvPr/>
          </p:nvSpPr>
          <p:spPr>
            <a:xfrm>
              <a:off x="6350959" y="2749401"/>
              <a:ext cx="1347326" cy="1235359"/>
            </a:xfrm>
            <a:custGeom>
              <a:avLst/>
              <a:gdLst/>
              <a:ahLst/>
              <a:cxnLst/>
              <a:rect l="l" t="t" r="r" b="b"/>
              <a:pathLst>
                <a:path w="81152" h="74408" extrusionOk="0">
                  <a:moveTo>
                    <a:pt x="51937" y="1"/>
                  </a:moveTo>
                  <a:lnTo>
                    <a:pt x="40901" y="578"/>
                  </a:lnTo>
                  <a:lnTo>
                    <a:pt x="26582" y="325"/>
                  </a:lnTo>
                  <a:cubicBezTo>
                    <a:pt x="26582" y="325"/>
                    <a:pt x="21821" y="1047"/>
                    <a:pt x="13453" y="2922"/>
                  </a:cubicBezTo>
                  <a:cubicBezTo>
                    <a:pt x="13453" y="2922"/>
                    <a:pt x="11830" y="16628"/>
                    <a:pt x="8440" y="22831"/>
                  </a:cubicBezTo>
                  <a:cubicBezTo>
                    <a:pt x="0" y="30333"/>
                    <a:pt x="1299" y="41983"/>
                    <a:pt x="12407" y="44976"/>
                  </a:cubicBezTo>
                  <a:cubicBezTo>
                    <a:pt x="12407" y="44976"/>
                    <a:pt x="8296" y="54642"/>
                    <a:pt x="7286" y="74407"/>
                  </a:cubicBezTo>
                  <a:lnTo>
                    <a:pt x="7286" y="74407"/>
                  </a:lnTo>
                  <a:cubicBezTo>
                    <a:pt x="7286" y="74407"/>
                    <a:pt x="14788" y="72928"/>
                    <a:pt x="40901" y="72928"/>
                  </a:cubicBezTo>
                  <a:cubicBezTo>
                    <a:pt x="41208" y="72928"/>
                    <a:pt x="41513" y="72928"/>
                    <a:pt x="41816" y="72928"/>
                  </a:cubicBezTo>
                  <a:cubicBezTo>
                    <a:pt x="67225" y="72928"/>
                    <a:pt x="74551" y="74407"/>
                    <a:pt x="74551" y="74407"/>
                  </a:cubicBezTo>
                  <a:cubicBezTo>
                    <a:pt x="73541" y="54642"/>
                    <a:pt x="68744" y="44976"/>
                    <a:pt x="68744" y="44976"/>
                  </a:cubicBezTo>
                  <a:cubicBezTo>
                    <a:pt x="79853" y="41983"/>
                    <a:pt x="81151" y="30333"/>
                    <a:pt x="72712" y="22831"/>
                  </a:cubicBezTo>
                  <a:cubicBezTo>
                    <a:pt x="69321" y="16628"/>
                    <a:pt x="67013" y="2273"/>
                    <a:pt x="67013" y="2273"/>
                  </a:cubicBezTo>
                  <a:cubicBezTo>
                    <a:pt x="62072" y="1119"/>
                    <a:pt x="57023" y="361"/>
                    <a:pt x="519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48"/>
            <p:cNvSpPr/>
            <p:nvPr/>
          </p:nvSpPr>
          <p:spPr>
            <a:xfrm>
              <a:off x="6645570" y="2749999"/>
              <a:ext cx="738346" cy="407210"/>
            </a:xfrm>
            <a:custGeom>
              <a:avLst/>
              <a:gdLst/>
              <a:ahLst/>
              <a:cxnLst/>
              <a:rect l="l" t="t" r="r" b="b"/>
              <a:pathLst>
                <a:path w="44472" h="24527" extrusionOk="0">
                  <a:moveTo>
                    <a:pt x="31595" y="1"/>
                  </a:moveTo>
                  <a:lnTo>
                    <a:pt x="13562" y="253"/>
                  </a:lnTo>
                  <a:lnTo>
                    <a:pt x="4725" y="1443"/>
                  </a:lnTo>
                  <a:cubicBezTo>
                    <a:pt x="4725" y="1443"/>
                    <a:pt x="0" y="24526"/>
                    <a:pt x="22218" y="24526"/>
                  </a:cubicBezTo>
                  <a:cubicBezTo>
                    <a:pt x="44471" y="24526"/>
                    <a:pt x="40323" y="1119"/>
                    <a:pt x="40323" y="1119"/>
                  </a:cubicBezTo>
                  <a:lnTo>
                    <a:pt x="31595"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48"/>
            <p:cNvSpPr/>
            <p:nvPr/>
          </p:nvSpPr>
          <p:spPr>
            <a:xfrm>
              <a:off x="6645570" y="2767365"/>
              <a:ext cx="738346" cy="389843"/>
            </a:xfrm>
            <a:custGeom>
              <a:avLst/>
              <a:gdLst/>
              <a:ahLst/>
              <a:cxnLst/>
              <a:rect l="l" t="t" r="r" b="b"/>
              <a:pathLst>
                <a:path w="44472" h="23481" extrusionOk="0">
                  <a:moveTo>
                    <a:pt x="39855" y="1"/>
                  </a:moveTo>
                  <a:lnTo>
                    <a:pt x="39855" y="1"/>
                  </a:lnTo>
                  <a:cubicBezTo>
                    <a:pt x="40360" y="3355"/>
                    <a:pt x="42560" y="22939"/>
                    <a:pt x="22218" y="22939"/>
                  </a:cubicBezTo>
                  <a:cubicBezTo>
                    <a:pt x="1876" y="22939"/>
                    <a:pt x="4581" y="3644"/>
                    <a:pt x="5194" y="361"/>
                  </a:cubicBezTo>
                  <a:lnTo>
                    <a:pt x="5194" y="361"/>
                  </a:lnTo>
                  <a:lnTo>
                    <a:pt x="4725" y="397"/>
                  </a:lnTo>
                  <a:cubicBezTo>
                    <a:pt x="4725" y="397"/>
                    <a:pt x="0" y="23480"/>
                    <a:pt x="22218" y="23480"/>
                  </a:cubicBezTo>
                  <a:cubicBezTo>
                    <a:pt x="44471" y="23480"/>
                    <a:pt x="40323" y="73"/>
                    <a:pt x="40323" y="73"/>
                  </a:cubicBezTo>
                  <a:lnTo>
                    <a:pt x="398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48"/>
            <p:cNvSpPr/>
            <p:nvPr/>
          </p:nvSpPr>
          <p:spPr>
            <a:xfrm>
              <a:off x="6788683" y="2331433"/>
              <a:ext cx="436546" cy="782061"/>
            </a:xfrm>
            <a:custGeom>
              <a:avLst/>
              <a:gdLst/>
              <a:ahLst/>
              <a:cxnLst/>
              <a:rect l="l" t="t" r="r" b="b"/>
              <a:pathLst>
                <a:path w="26294" h="47105" extrusionOk="0">
                  <a:moveTo>
                    <a:pt x="13345" y="1"/>
                  </a:moveTo>
                  <a:cubicBezTo>
                    <a:pt x="6204" y="1"/>
                    <a:pt x="433" y="5808"/>
                    <a:pt x="433" y="12949"/>
                  </a:cubicBezTo>
                  <a:lnTo>
                    <a:pt x="433" y="27809"/>
                  </a:lnTo>
                  <a:cubicBezTo>
                    <a:pt x="433" y="28025"/>
                    <a:pt x="433" y="28278"/>
                    <a:pt x="469" y="28458"/>
                  </a:cubicBezTo>
                  <a:cubicBezTo>
                    <a:pt x="469" y="28458"/>
                    <a:pt x="0" y="38340"/>
                    <a:pt x="15040" y="47105"/>
                  </a:cubicBezTo>
                  <a:cubicBezTo>
                    <a:pt x="15040" y="47105"/>
                    <a:pt x="23949" y="39639"/>
                    <a:pt x="25933" y="30586"/>
                  </a:cubicBezTo>
                  <a:cubicBezTo>
                    <a:pt x="26077" y="29973"/>
                    <a:pt x="26185" y="29360"/>
                    <a:pt x="26221" y="28710"/>
                  </a:cubicBezTo>
                  <a:lnTo>
                    <a:pt x="26257" y="28458"/>
                  </a:lnTo>
                  <a:cubicBezTo>
                    <a:pt x="26257" y="28241"/>
                    <a:pt x="26293" y="28025"/>
                    <a:pt x="26293" y="27809"/>
                  </a:cubicBezTo>
                  <a:lnTo>
                    <a:pt x="26257" y="12949"/>
                  </a:lnTo>
                  <a:cubicBezTo>
                    <a:pt x="26257" y="5808"/>
                    <a:pt x="20487" y="1"/>
                    <a:pt x="13345"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48"/>
            <p:cNvSpPr/>
            <p:nvPr/>
          </p:nvSpPr>
          <p:spPr>
            <a:xfrm>
              <a:off x="6424607" y="2275150"/>
              <a:ext cx="237150" cy="203381"/>
            </a:xfrm>
            <a:custGeom>
              <a:avLst/>
              <a:gdLst/>
              <a:ahLst/>
              <a:cxnLst/>
              <a:rect l="l" t="t" r="r" b="b"/>
              <a:pathLst>
                <a:path w="14284" h="12250" extrusionOk="0">
                  <a:moveTo>
                    <a:pt x="8188" y="1"/>
                  </a:moveTo>
                  <a:cubicBezTo>
                    <a:pt x="2742" y="1"/>
                    <a:pt x="1" y="6601"/>
                    <a:pt x="3860" y="10460"/>
                  </a:cubicBezTo>
                  <a:cubicBezTo>
                    <a:pt x="5107" y="11695"/>
                    <a:pt x="6636" y="12249"/>
                    <a:pt x="8135" y="12249"/>
                  </a:cubicBezTo>
                  <a:cubicBezTo>
                    <a:pt x="11276" y="12249"/>
                    <a:pt x="14283" y="9818"/>
                    <a:pt x="14283" y="6132"/>
                  </a:cubicBezTo>
                  <a:cubicBezTo>
                    <a:pt x="14283" y="2742"/>
                    <a:pt x="11542" y="1"/>
                    <a:pt x="8188"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48"/>
            <p:cNvSpPr/>
            <p:nvPr/>
          </p:nvSpPr>
          <p:spPr>
            <a:xfrm>
              <a:off x="6520420" y="2358545"/>
              <a:ext cx="104812" cy="47765"/>
            </a:xfrm>
            <a:custGeom>
              <a:avLst/>
              <a:gdLst/>
              <a:ahLst/>
              <a:cxnLst/>
              <a:rect l="l" t="t" r="r" b="b"/>
              <a:pathLst>
                <a:path w="6313" h="2877" extrusionOk="0">
                  <a:moveTo>
                    <a:pt x="2601" y="0"/>
                  </a:moveTo>
                  <a:cubicBezTo>
                    <a:pt x="1836" y="0"/>
                    <a:pt x="965" y="304"/>
                    <a:pt x="0" y="1109"/>
                  </a:cubicBezTo>
                  <a:cubicBezTo>
                    <a:pt x="0" y="1109"/>
                    <a:pt x="784" y="654"/>
                    <a:pt x="1970" y="654"/>
                  </a:cubicBezTo>
                  <a:cubicBezTo>
                    <a:pt x="3145" y="654"/>
                    <a:pt x="4715" y="1100"/>
                    <a:pt x="6312" y="2876"/>
                  </a:cubicBezTo>
                  <a:cubicBezTo>
                    <a:pt x="6312" y="2876"/>
                    <a:pt x="4956" y="0"/>
                    <a:pt x="2601"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48"/>
            <p:cNvSpPr/>
            <p:nvPr/>
          </p:nvSpPr>
          <p:spPr>
            <a:xfrm>
              <a:off x="7358747" y="2275150"/>
              <a:ext cx="237134" cy="203381"/>
            </a:xfrm>
            <a:custGeom>
              <a:avLst/>
              <a:gdLst/>
              <a:ahLst/>
              <a:cxnLst/>
              <a:rect l="l" t="t" r="r" b="b"/>
              <a:pathLst>
                <a:path w="14283" h="12250" extrusionOk="0">
                  <a:moveTo>
                    <a:pt x="6132" y="1"/>
                  </a:moveTo>
                  <a:cubicBezTo>
                    <a:pt x="2741" y="1"/>
                    <a:pt x="0" y="2742"/>
                    <a:pt x="0" y="6132"/>
                  </a:cubicBezTo>
                  <a:cubicBezTo>
                    <a:pt x="0" y="9818"/>
                    <a:pt x="3025" y="12249"/>
                    <a:pt x="6165" y="12249"/>
                  </a:cubicBezTo>
                  <a:cubicBezTo>
                    <a:pt x="7663" y="12249"/>
                    <a:pt x="9189" y="11695"/>
                    <a:pt x="10424" y="10460"/>
                  </a:cubicBezTo>
                  <a:cubicBezTo>
                    <a:pt x="14283" y="6601"/>
                    <a:pt x="11578" y="1"/>
                    <a:pt x="6132"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48"/>
            <p:cNvSpPr/>
            <p:nvPr/>
          </p:nvSpPr>
          <p:spPr>
            <a:xfrm>
              <a:off x="7395272" y="2358545"/>
              <a:ext cx="104812" cy="47765"/>
            </a:xfrm>
            <a:custGeom>
              <a:avLst/>
              <a:gdLst/>
              <a:ahLst/>
              <a:cxnLst/>
              <a:rect l="l" t="t" r="r" b="b"/>
              <a:pathLst>
                <a:path w="6313" h="2877" extrusionOk="0">
                  <a:moveTo>
                    <a:pt x="3711" y="0"/>
                  </a:moveTo>
                  <a:cubicBezTo>
                    <a:pt x="1356" y="0"/>
                    <a:pt x="0" y="2876"/>
                    <a:pt x="0" y="2876"/>
                  </a:cubicBezTo>
                  <a:cubicBezTo>
                    <a:pt x="1597" y="1100"/>
                    <a:pt x="3168" y="654"/>
                    <a:pt x="4342" y="654"/>
                  </a:cubicBezTo>
                  <a:cubicBezTo>
                    <a:pt x="5529" y="654"/>
                    <a:pt x="6312" y="1109"/>
                    <a:pt x="6312" y="1109"/>
                  </a:cubicBezTo>
                  <a:cubicBezTo>
                    <a:pt x="5348" y="304"/>
                    <a:pt x="4477" y="0"/>
                    <a:pt x="3711" y="0"/>
                  </a:cubicBez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48"/>
            <p:cNvSpPr/>
            <p:nvPr/>
          </p:nvSpPr>
          <p:spPr>
            <a:xfrm>
              <a:off x="6795872" y="2331433"/>
              <a:ext cx="428760" cy="440199"/>
            </a:xfrm>
            <a:custGeom>
              <a:avLst/>
              <a:gdLst/>
              <a:ahLst/>
              <a:cxnLst/>
              <a:rect l="l" t="t" r="r" b="b"/>
              <a:pathLst>
                <a:path w="25825" h="26514" extrusionOk="0">
                  <a:moveTo>
                    <a:pt x="12912" y="1"/>
                  </a:moveTo>
                  <a:cubicBezTo>
                    <a:pt x="5771" y="1"/>
                    <a:pt x="0" y="5808"/>
                    <a:pt x="0" y="12949"/>
                  </a:cubicBezTo>
                  <a:lnTo>
                    <a:pt x="0" y="23625"/>
                  </a:lnTo>
                  <a:cubicBezTo>
                    <a:pt x="3870" y="25507"/>
                    <a:pt x="8144" y="26514"/>
                    <a:pt x="12464" y="26514"/>
                  </a:cubicBezTo>
                  <a:cubicBezTo>
                    <a:pt x="12614" y="26514"/>
                    <a:pt x="12763" y="26513"/>
                    <a:pt x="12912" y="26510"/>
                  </a:cubicBezTo>
                  <a:cubicBezTo>
                    <a:pt x="13062" y="26513"/>
                    <a:pt x="13211" y="26514"/>
                    <a:pt x="13360" y="26514"/>
                  </a:cubicBezTo>
                  <a:cubicBezTo>
                    <a:pt x="17681" y="26514"/>
                    <a:pt x="21955" y="25507"/>
                    <a:pt x="25824" y="23625"/>
                  </a:cubicBezTo>
                  <a:lnTo>
                    <a:pt x="25824" y="12949"/>
                  </a:lnTo>
                  <a:cubicBezTo>
                    <a:pt x="25824" y="5808"/>
                    <a:pt x="20054" y="1"/>
                    <a:pt x="12912"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48"/>
            <p:cNvSpPr/>
            <p:nvPr/>
          </p:nvSpPr>
          <p:spPr>
            <a:xfrm>
              <a:off x="6614424" y="1738026"/>
              <a:ext cx="791640" cy="985641"/>
            </a:xfrm>
            <a:custGeom>
              <a:avLst/>
              <a:gdLst/>
              <a:ahLst/>
              <a:cxnLst/>
              <a:rect l="l" t="t" r="r" b="b"/>
              <a:pathLst>
                <a:path w="47682" h="59367" extrusionOk="0">
                  <a:moveTo>
                    <a:pt x="23841" y="0"/>
                  </a:moveTo>
                  <a:cubicBezTo>
                    <a:pt x="10677" y="0"/>
                    <a:pt x="1" y="5194"/>
                    <a:pt x="1" y="18359"/>
                  </a:cubicBezTo>
                  <a:lnTo>
                    <a:pt x="1" y="38592"/>
                  </a:lnTo>
                  <a:cubicBezTo>
                    <a:pt x="1" y="51757"/>
                    <a:pt x="10677" y="59367"/>
                    <a:pt x="23841" y="59367"/>
                  </a:cubicBezTo>
                  <a:cubicBezTo>
                    <a:pt x="37006" y="59367"/>
                    <a:pt x="47682" y="51757"/>
                    <a:pt x="47682" y="38592"/>
                  </a:cubicBezTo>
                  <a:lnTo>
                    <a:pt x="47682" y="18359"/>
                  </a:lnTo>
                  <a:cubicBezTo>
                    <a:pt x="47682" y="5194"/>
                    <a:pt x="37006" y="0"/>
                    <a:pt x="23841"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48"/>
            <p:cNvSpPr/>
            <p:nvPr/>
          </p:nvSpPr>
          <p:spPr>
            <a:xfrm>
              <a:off x="6867728" y="2414678"/>
              <a:ext cx="41324" cy="50903"/>
            </a:xfrm>
            <a:custGeom>
              <a:avLst/>
              <a:gdLst/>
              <a:ahLst/>
              <a:cxnLst/>
              <a:rect l="l" t="t" r="r" b="b"/>
              <a:pathLst>
                <a:path w="2489" h="3066" extrusionOk="0">
                  <a:moveTo>
                    <a:pt x="1227" y="0"/>
                  </a:moveTo>
                  <a:cubicBezTo>
                    <a:pt x="541" y="0"/>
                    <a:pt x="0" y="685"/>
                    <a:pt x="0" y="1551"/>
                  </a:cubicBezTo>
                  <a:cubicBezTo>
                    <a:pt x="0" y="2381"/>
                    <a:pt x="541" y="3066"/>
                    <a:pt x="1227" y="3066"/>
                  </a:cubicBezTo>
                  <a:cubicBezTo>
                    <a:pt x="1912" y="3066"/>
                    <a:pt x="2489" y="2381"/>
                    <a:pt x="2489" y="1551"/>
                  </a:cubicBezTo>
                  <a:cubicBezTo>
                    <a:pt x="2489" y="685"/>
                    <a:pt x="1912" y="0"/>
                    <a:pt x="12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48"/>
            <p:cNvSpPr/>
            <p:nvPr/>
          </p:nvSpPr>
          <p:spPr>
            <a:xfrm>
              <a:off x="6853350" y="2403737"/>
              <a:ext cx="56913" cy="15739"/>
            </a:xfrm>
            <a:custGeom>
              <a:avLst/>
              <a:gdLst/>
              <a:ahLst/>
              <a:cxnLst/>
              <a:rect l="l" t="t" r="r" b="b"/>
              <a:pathLst>
                <a:path w="3428" h="948" extrusionOk="0">
                  <a:moveTo>
                    <a:pt x="1726" y="1"/>
                  </a:moveTo>
                  <a:cubicBezTo>
                    <a:pt x="1265" y="1"/>
                    <a:pt x="696" y="138"/>
                    <a:pt x="1" y="515"/>
                  </a:cubicBezTo>
                  <a:cubicBezTo>
                    <a:pt x="1" y="515"/>
                    <a:pt x="663" y="202"/>
                    <a:pt x="1500" y="202"/>
                  </a:cubicBezTo>
                  <a:cubicBezTo>
                    <a:pt x="2110" y="202"/>
                    <a:pt x="2812" y="368"/>
                    <a:pt x="3420" y="941"/>
                  </a:cubicBezTo>
                  <a:lnTo>
                    <a:pt x="3420" y="941"/>
                  </a:lnTo>
                  <a:cubicBezTo>
                    <a:pt x="3353" y="856"/>
                    <a:pt x="2879" y="1"/>
                    <a:pt x="1726" y="1"/>
                  </a:cubicBezTo>
                  <a:close/>
                  <a:moveTo>
                    <a:pt x="3420" y="941"/>
                  </a:moveTo>
                  <a:cubicBezTo>
                    <a:pt x="3423" y="945"/>
                    <a:pt x="3426" y="948"/>
                    <a:pt x="3427" y="948"/>
                  </a:cubicBezTo>
                  <a:cubicBezTo>
                    <a:pt x="3425" y="945"/>
                    <a:pt x="3422" y="943"/>
                    <a:pt x="3420" y="941"/>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48"/>
            <p:cNvSpPr/>
            <p:nvPr/>
          </p:nvSpPr>
          <p:spPr>
            <a:xfrm>
              <a:off x="6807843" y="2340747"/>
              <a:ext cx="131757" cy="79543"/>
            </a:xfrm>
            <a:custGeom>
              <a:avLst/>
              <a:gdLst/>
              <a:ahLst/>
              <a:cxnLst/>
              <a:rect l="l" t="t" r="r" b="b"/>
              <a:pathLst>
                <a:path w="7936" h="4791" extrusionOk="0">
                  <a:moveTo>
                    <a:pt x="3634" y="1"/>
                  </a:moveTo>
                  <a:cubicBezTo>
                    <a:pt x="2126" y="1"/>
                    <a:pt x="808" y="820"/>
                    <a:pt x="433" y="2145"/>
                  </a:cubicBezTo>
                  <a:cubicBezTo>
                    <a:pt x="1" y="3804"/>
                    <a:pt x="1912" y="2830"/>
                    <a:pt x="3896" y="3407"/>
                  </a:cubicBezTo>
                  <a:cubicBezTo>
                    <a:pt x="5264" y="3787"/>
                    <a:pt x="6259" y="4791"/>
                    <a:pt x="6892" y="4791"/>
                  </a:cubicBezTo>
                  <a:cubicBezTo>
                    <a:pt x="7160" y="4791"/>
                    <a:pt x="7363" y="4611"/>
                    <a:pt x="7503" y="4129"/>
                  </a:cubicBezTo>
                  <a:cubicBezTo>
                    <a:pt x="7935" y="2470"/>
                    <a:pt x="6745" y="702"/>
                    <a:pt x="4798" y="161"/>
                  </a:cubicBezTo>
                  <a:cubicBezTo>
                    <a:pt x="4406" y="52"/>
                    <a:pt x="4014" y="1"/>
                    <a:pt x="363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48"/>
            <p:cNvSpPr/>
            <p:nvPr/>
          </p:nvSpPr>
          <p:spPr>
            <a:xfrm>
              <a:off x="7095863" y="2412270"/>
              <a:ext cx="41340" cy="50920"/>
            </a:xfrm>
            <a:custGeom>
              <a:avLst/>
              <a:gdLst/>
              <a:ahLst/>
              <a:cxnLst/>
              <a:rect l="l" t="t" r="r" b="b"/>
              <a:pathLst>
                <a:path w="2490" h="3067" extrusionOk="0">
                  <a:moveTo>
                    <a:pt x="1227" y="1"/>
                  </a:moveTo>
                  <a:cubicBezTo>
                    <a:pt x="542" y="1"/>
                    <a:pt x="1" y="686"/>
                    <a:pt x="1" y="1516"/>
                  </a:cubicBezTo>
                  <a:cubicBezTo>
                    <a:pt x="1" y="2381"/>
                    <a:pt x="542" y="3067"/>
                    <a:pt x="1227" y="3067"/>
                  </a:cubicBezTo>
                  <a:cubicBezTo>
                    <a:pt x="1912" y="3067"/>
                    <a:pt x="2490" y="2381"/>
                    <a:pt x="2490" y="1516"/>
                  </a:cubicBezTo>
                  <a:cubicBezTo>
                    <a:pt x="2490" y="686"/>
                    <a:pt x="1912" y="1"/>
                    <a:pt x="12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48"/>
            <p:cNvSpPr/>
            <p:nvPr/>
          </p:nvSpPr>
          <p:spPr>
            <a:xfrm>
              <a:off x="7093472" y="2399719"/>
              <a:ext cx="55701" cy="18562"/>
            </a:xfrm>
            <a:custGeom>
              <a:avLst/>
              <a:gdLst/>
              <a:ahLst/>
              <a:cxnLst/>
              <a:rect l="l" t="t" r="r" b="b"/>
              <a:pathLst>
                <a:path w="3355" h="1118" extrusionOk="0">
                  <a:moveTo>
                    <a:pt x="1855" y="0"/>
                  </a:moveTo>
                  <a:cubicBezTo>
                    <a:pt x="1219" y="0"/>
                    <a:pt x="508" y="245"/>
                    <a:pt x="1" y="1118"/>
                  </a:cubicBezTo>
                  <a:cubicBezTo>
                    <a:pt x="1" y="1118"/>
                    <a:pt x="966" y="152"/>
                    <a:pt x="2259" y="152"/>
                  </a:cubicBezTo>
                  <a:cubicBezTo>
                    <a:pt x="2605" y="152"/>
                    <a:pt x="2974" y="221"/>
                    <a:pt x="3355" y="396"/>
                  </a:cubicBezTo>
                  <a:cubicBezTo>
                    <a:pt x="3355" y="396"/>
                    <a:pt x="2665" y="0"/>
                    <a:pt x="1855" y="0"/>
                  </a:cubicBezTo>
                  <a:close/>
                </a:path>
              </a:pathLst>
            </a:custGeom>
            <a:solidFill>
              <a:srgbClr val="EFA3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48"/>
            <p:cNvSpPr/>
            <p:nvPr/>
          </p:nvSpPr>
          <p:spPr>
            <a:xfrm>
              <a:off x="7066526" y="2337227"/>
              <a:ext cx="128105" cy="77833"/>
            </a:xfrm>
            <a:custGeom>
              <a:avLst/>
              <a:gdLst/>
              <a:ahLst/>
              <a:cxnLst/>
              <a:rect l="l" t="t" r="r" b="b"/>
              <a:pathLst>
                <a:path w="7716" h="4688" extrusionOk="0">
                  <a:moveTo>
                    <a:pt x="4219" y="0"/>
                  </a:moveTo>
                  <a:cubicBezTo>
                    <a:pt x="3889" y="0"/>
                    <a:pt x="3550" y="39"/>
                    <a:pt x="3211" y="121"/>
                  </a:cubicBezTo>
                  <a:cubicBezTo>
                    <a:pt x="1263" y="626"/>
                    <a:pt x="1" y="2357"/>
                    <a:pt x="433" y="4016"/>
                  </a:cubicBezTo>
                  <a:cubicBezTo>
                    <a:pt x="554" y="4507"/>
                    <a:pt x="750" y="4688"/>
                    <a:pt x="1020" y="4688"/>
                  </a:cubicBezTo>
                  <a:cubicBezTo>
                    <a:pt x="1642" y="4688"/>
                    <a:pt x="2657" y="3730"/>
                    <a:pt x="4040" y="3403"/>
                  </a:cubicBezTo>
                  <a:cubicBezTo>
                    <a:pt x="4547" y="3272"/>
                    <a:pt x="5051" y="3243"/>
                    <a:pt x="5512" y="3243"/>
                  </a:cubicBezTo>
                  <a:cubicBezTo>
                    <a:pt x="5875" y="3243"/>
                    <a:pt x="6211" y="3260"/>
                    <a:pt x="6501" y="3260"/>
                  </a:cubicBezTo>
                  <a:cubicBezTo>
                    <a:pt x="7265" y="3260"/>
                    <a:pt x="7715" y="3138"/>
                    <a:pt x="7503" y="2249"/>
                  </a:cubicBezTo>
                  <a:cubicBezTo>
                    <a:pt x="7175" y="878"/>
                    <a:pt x="5789" y="0"/>
                    <a:pt x="421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48"/>
            <p:cNvSpPr/>
            <p:nvPr/>
          </p:nvSpPr>
          <p:spPr>
            <a:xfrm>
              <a:off x="6614424" y="1788714"/>
              <a:ext cx="791640" cy="553909"/>
            </a:xfrm>
            <a:custGeom>
              <a:avLst/>
              <a:gdLst/>
              <a:ahLst/>
              <a:cxnLst/>
              <a:rect l="l" t="t" r="r" b="b"/>
              <a:pathLst>
                <a:path w="47682" h="33363" extrusionOk="0">
                  <a:moveTo>
                    <a:pt x="23840" y="1"/>
                  </a:moveTo>
                  <a:cubicBezTo>
                    <a:pt x="19804" y="1"/>
                    <a:pt x="15445" y="592"/>
                    <a:pt x="10929" y="2033"/>
                  </a:cubicBezTo>
                  <a:cubicBezTo>
                    <a:pt x="5483" y="3764"/>
                    <a:pt x="2417" y="6433"/>
                    <a:pt x="758" y="9751"/>
                  </a:cubicBezTo>
                  <a:cubicBezTo>
                    <a:pt x="253" y="11555"/>
                    <a:pt x="1" y="13430"/>
                    <a:pt x="1" y="15306"/>
                  </a:cubicBezTo>
                  <a:lnTo>
                    <a:pt x="1" y="31608"/>
                  </a:lnTo>
                  <a:cubicBezTo>
                    <a:pt x="1" y="31608"/>
                    <a:pt x="2958" y="33362"/>
                    <a:pt x="6337" y="33362"/>
                  </a:cubicBezTo>
                  <a:cubicBezTo>
                    <a:pt x="10384" y="33362"/>
                    <a:pt x="15038" y="30845"/>
                    <a:pt x="15943" y="19778"/>
                  </a:cubicBezTo>
                  <a:cubicBezTo>
                    <a:pt x="15943" y="19778"/>
                    <a:pt x="22651" y="29047"/>
                    <a:pt x="47682" y="29047"/>
                  </a:cubicBezTo>
                  <a:lnTo>
                    <a:pt x="47682" y="15306"/>
                  </a:lnTo>
                  <a:cubicBezTo>
                    <a:pt x="47682" y="13538"/>
                    <a:pt x="47465" y="11771"/>
                    <a:pt x="47032" y="10076"/>
                  </a:cubicBezTo>
                  <a:cubicBezTo>
                    <a:pt x="46636" y="8705"/>
                    <a:pt x="45878" y="7443"/>
                    <a:pt x="44832" y="6469"/>
                  </a:cubicBezTo>
                  <a:cubicBezTo>
                    <a:pt x="41060" y="3279"/>
                    <a:pt x="33344" y="1"/>
                    <a:pt x="23840" y="1"/>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48"/>
            <p:cNvSpPr/>
            <p:nvPr/>
          </p:nvSpPr>
          <p:spPr>
            <a:xfrm>
              <a:off x="6543780" y="1724263"/>
              <a:ext cx="904205" cy="613396"/>
            </a:xfrm>
            <a:custGeom>
              <a:avLst/>
              <a:gdLst/>
              <a:ahLst/>
              <a:cxnLst/>
              <a:rect l="l" t="t" r="r" b="b"/>
              <a:pathLst>
                <a:path w="54462" h="36946" extrusionOk="0">
                  <a:moveTo>
                    <a:pt x="28081" y="0"/>
                  </a:moveTo>
                  <a:cubicBezTo>
                    <a:pt x="24048" y="0"/>
                    <a:pt x="19695" y="661"/>
                    <a:pt x="15184" y="2272"/>
                  </a:cubicBezTo>
                  <a:cubicBezTo>
                    <a:pt x="0" y="7646"/>
                    <a:pt x="3210" y="21352"/>
                    <a:pt x="4256" y="35490"/>
                  </a:cubicBezTo>
                  <a:cubicBezTo>
                    <a:pt x="4256" y="35490"/>
                    <a:pt x="6614" y="36945"/>
                    <a:pt x="9473" y="36945"/>
                  </a:cubicBezTo>
                  <a:cubicBezTo>
                    <a:pt x="13425" y="36945"/>
                    <a:pt x="18333" y="34165"/>
                    <a:pt x="19296" y="20919"/>
                  </a:cubicBezTo>
                  <a:cubicBezTo>
                    <a:pt x="19296" y="20919"/>
                    <a:pt x="26906" y="32604"/>
                    <a:pt x="51937" y="32604"/>
                  </a:cubicBezTo>
                  <a:cubicBezTo>
                    <a:pt x="51937" y="32604"/>
                    <a:pt x="54461" y="12335"/>
                    <a:pt x="49087" y="7249"/>
                  </a:cubicBezTo>
                  <a:cubicBezTo>
                    <a:pt x="45313" y="3678"/>
                    <a:pt x="37591" y="0"/>
                    <a:pt x="2808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48"/>
            <p:cNvSpPr/>
            <p:nvPr/>
          </p:nvSpPr>
          <p:spPr>
            <a:xfrm>
              <a:off x="6922217" y="2536374"/>
              <a:ext cx="166490" cy="40593"/>
            </a:xfrm>
            <a:custGeom>
              <a:avLst/>
              <a:gdLst/>
              <a:ahLst/>
              <a:cxnLst/>
              <a:rect l="l" t="t" r="r" b="b"/>
              <a:pathLst>
                <a:path w="10028" h="2445" extrusionOk="0">
                  <a:moveTo>
                    <a:pt x="6796" y="1"/>
                  </a:moveTo>
                  <a:cubicBezTo>
                    <a:pt x="6130" y="1"/>
                    <a:pt x="5474" y="82"/>
                    <a:pt x="4797" y="244"/>
                  </a:cubicBezTo>
                  <a:cubicBezTo>
                    <a:pt x="3932" y="461"/>
                    <a:pt x="3102" y="749"/>
                    <a:pt x="2309" y="1110"/>
                  </a:cubicBezTo>
                  <a:cubicBezTo>
                    <a:pt x="1479" y="1471"/>
                    <a:pt x="722" y="1903"/>
                    <a:pt x="0" y="2444"/>
                  </a:cubicBezTo>
                  <a:cubicBezTo>
                    <a:pt x="794" y="2084"/>
                    <a:pt x="1623" y="1759"/>
                    <a:pt x="2417" y="1398"/>
                  </a:cubicBezTo>
                  <a:cubicBezTo>
                    <a:pt x="3246" y="1110"/>
                    <a:pt x="4076" y="857"/>
                    <a:pt x="4906" y="677"/>
                  </a:cubicBezTo>
                  <a:cubicBezTo>
                    <a:pt x="5735" y="461"/>
                    <a:pt x="6601" y="353"/>
                    <a:pt x="7466" y="353"/>
                  </a:cubicBezTo>
                  <a:cubicBezTo>
                    <a:pt x="8332" y="353"/>
                    <a:pt x="9198" y="533"/>
                    <a:pt x="10027" y="821"/>
                  </a:cubicBezTo>
                  <a:cubicBezTo>
                    <a:pt x="9234" y="353"/>
                    <a:pt x="8368" y="100"/>
                    <a:pt x="7466" y="28"/>
                  </a:cubicBezTo>
                  <a:cubicBezTo>
                    <a:pt x="7241" y="10"/>
                    <a:pt x="7018" y="1"/>
                    <a:pt x="6796" y="1"/>
                  </a:cubicBezTo>
                  <a:close/>
                </a:path>
              </a:pathLst>
            </a:custGeom>
            <a:solidFill>
              <a:srgbClr val="EF6F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48"/>
            <p:cNvSpPr/>
            <p:nvPr/>
          </p:nvSpPr>
          <p:spPr>
            <a:xfrm>
              <a:off x="6819215" y="3100909"/>
              <a:ext cx="450326" cy="198815"/>
            </a:xfrm>
            <a:custGeom>
              <a:avLst/>
              <a:gdLst/>
              <a:ahLst/>
              <a:cxnLst/>
              <a:rect l="l" t="t" r="r" b="b"/>
              <a:pathLst>
                <a:path w="27124" h="11975" extrusionOk="0">
                  <a:moveTo>
                    <a:pt x="1" y="2489"/>
                  </a:moveTo>
                  <a:cubicBezTo>
                    <a:pt x="1" y="2489"/>
                    <a:pt x="12444" y="10640"/>
                    <a:pt x="27123" y="0"/>
                  </a:cubicBezTo>
                  <a:cubicBezTo>
                    <a:pt x="27123" y="325"/>
                    <a:pt x="14572" y="11974"/>
                    <a:pt x="1" y="2489"/>
                  </a:cubicBezTo>
                  <a:close/>
                </a:path>
              </a:pathLst>
            </a:custGeom>
            <a:solidFill>
              <a:srgbClr val="CCF1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48"/>
            <p:cNvSpPr/>
            <p:nvPr/>
          </p:nvSpPr>
          <p:spPr>
            <a:xfrm>
              <a:off x="6756939" y="3469169"/>
              <a:ext cx="552116" cy="27560"/>
            </a:xfrm>
            <a:custGeom>
              <a:avLst/>
              <a:gdLst/>
              <a:ahLst/>
              <a:cxnLst/>
              <a:rect l="l" t="t" r="r" b="b"/>
              <a:pathLst>
                <a:path w="33255" h="1660" extrusionOk="0">
                  <a:moveTo>
                    <a:pt x="1" y="1660"/>
                  </a:moveTo>
                  <a:cubicBezTo>
                    <a:pt x="1" y="1660"/>
                    <a:pt x="12228" y="0"/>
                    <a:pt x="33255" y="902"/>
                  </a:cubicBezTo>
                </a:path>
              </a:pathLst>
            </a:custGeom>
            <a:solidFill>
              <a:srgbClr val="CCF1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48"/>
            <p:cNvSpPr/>
            <p:nvPr/>
          </p:nvSpPr>
          <p:spPr>
            <a:xfrm>
              <a:off x="6700657" y="3448217"/>
              <a:ext cx="679059" cy="35347"/>
            </a:xfrm>
            <a:custGeom>
              <a:avLst/>
              <a:gdLst/>
              <a:ahLst/>
              <a:cxnLst/>
              <a:rect l="l" t="t" r="r" b="b"/>
              <a:pathLst>
                <a:path w="40901" h="2129" extrusionOk="0">
                  <a:moveTo>
                    <a:pt x="1" y="974"/>
                  </a:moveTo>
                  <a:cubicBezTo>
                    <a:pt x="1" y="974"/>
                    <a:pt x="15077" y="0"/>
                    <a:pt x="40901" y="2128"/>
                  </a:cubicBezTo>
                </a:path>
              </a:pathLst>
            </a:custGeom>
            <a:solidFill>
              <a:srgbClr val="CCF1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48"/>
            <p:cNvSpPr/>
            <p:nvPr/>
          </p:nvSpPr>
          <p:spPr>
            <a:xfrm>
              <a:off x="5767729" y="3394840"/>
              <a:ext cx="1206006" cy="1026865"/>
            </a:xfrm>
            <a:custGeom>
              <a:avLst/>
              <a:gdLst/>
              <a:ahLst/>
              <a:cxnLst/>
              <a:rect l="l" t="t" r="r" b="b"/>
              <a:pathLst>
                <a:path w="72640" h="61850" extrusionOk="0">
                  <a:moveTo>
                    <a:pt x="25582" y="0"/>
                  </a:moveTo>
                  <a:cubicBezTo>
                    <a:pt x="23145" y="0"/>
                    <a:pt x="20786" y="718"/>
                    <a:pt x="18755" y="2061"/>
                  </a:cubicBezTo>
                  <a:cubicBezTo>
                    <a:pt x="0" y="14107"/>
                    <a:pt x="32208" y="61752"/>
                    <a:pt x="32208" y="61752"/>
                  </a:cubicBezTo>
                  <a:cubicBezTo>
                    <a:pt x="32208" y="61752"/>
                    <a:pt x="33465" y="61849"/>
                    <a:pt x="35400" y="61849"/>
                  </a:cubicBezTo>
                  <a:cubicBezTo>
                    <a:pt x="38182" y="61849"/>
                    <a:pt x="42367" y="61648"/>
                    <a:pt x="46238" y="60670"/>
                  </a:cubicBezTo>
                  <a:lnTo>
                    <a:pt x="46058" y="55837"/>
                  </a:lnTo>
                  <a:lnTo>
                    <a:pt x="46058" y="55837"/>
                  </a:lnTo>
                  <a:cubicBezTo>
                    <a:pt x="46058" y="55837"/>
                    <a:pt x="54978" y="57835"/>
                    <a:pt x="67965" y="57835"/>
                  </a:cubicBezTo>
                  <a:cubicBezTo>
                    <a:pt x="69471" y="57835"/>
                    <a:pt x="71032" y="57809"/>
                    <a:pt x="72639" y="57749"/>
                  </a:cubicBezTo>
                  <a:lnTo>
                    <a:pt x="64452" y="35207"/>
                  </a:lnTo>
                  <a:cubicBezTo>
                    <a:pt x="64452" y="35207"/>
                    <a:pt x="55724" y="20599"/>
                    <a:pt x="44759" y="10212"/>
                  </a:cubicBezTo>
                  <a:cubicBezTo>
                    <a:pt x="42297" y="11803"/>
                    <a:pt x="39435" y="12620"/>
                    <a:pt x="36527" y="12620"/>
                  </a:cubicBezTo>
                  <a:cubicBezTo>
                    <a:pt x="35942" y="12620"/>
                    <a:pt x="35355" y="12587"/>
                    <a:pt x="34769" y="12520"/>
                  </a:cubicBezTo>
                  <a:cubicBezTo>
                    <a:pt x="30152" y="11979"/>
                    <a:pt x="27880" y="9346"/>
                    <a:pt x="26798" y="6678"/>
                  </a:cubicBezTo>
                  <a:cubicBezTo>
                    <a:pt x="26257" y="5415"/>
                    <a:pt x="25932" y="4081"/>
                    <a:pt x="25860" y="2710"/>
                  </a:cubicBezTo>
                  <a:cubicBezTo>
                    <a:pt x="25824" y="2025"/>
                    <a:pt x="25788" y="1340"/>
                    <a:pt x="25824" y="690"/>
                  </a:cubicBezTo>
                  <a:cubicBezTo>
                    <a:pt x="25824" y="546"/>
                    <a:pt x="25860" y="438"/>
                    <a:pt x="25896" y="330"/>
                  </a:cubicBezTo>
                  <a:lnTo>
                    <a:pt x="25932" y="5"/>
                  </a:lnTo>
                  <a:cubicBezTo>
                    <a:pt x="25816" y="2"/>
                    <a:pt x="25699" y="0"/>
                    <a:pt x="255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8"/>
            <p:cNvSpPr/>
            <p:nvPr/>
          </p:nvSpPr>
          <p:spPr>
            <a:xfrm>
              <a:off x="7430603" y="3233679"/>
              <a:ext cx="422766" cy="364906"/>
            </a:xfrm>
            <a:custGeom>
              <a:avLst/>
              <a:gdLst/>
              <a:ahLst/>
              <a:cxnLst/>
              <a:rect l="l" t="t" r="r" b="b"/>
              <a:pathLst>
                <a:path w="25464" h="21979" extrusionOk="0">
                  <a:moveTo>
                    <a:pt x="4397" y="1"/>
                  </a:moveTo>
                  <a:cubicBezTo>
                    <a:pt x="3191" y="1"/>
                    <a:pt x="2453" y="46"/>
                    <a:pt x="2453" y="46"/>
                  </a:cubicBezTo>
                  <a:lnTo>
                    <a:pt x="0" y="14329"/>
                  </a:lnTo>
                  <a:cubicBezTo>
                    <a:pt x="0" y="14329"/>
                    <a:pt x="5090" y="21978"/>
                    <a:pt x="13818" y="21978"/>
                  </a:cubicBezTo>
                  <a:cubicBezTo>
                    <a:pt x="14413" y="21978"/>
                    <a:pt x="15025" y="21943"/>
                    <a:pt x="15654" y="21867"/>
                  </a:cubicBezTo>
                  <a:cubicBezTo>
                    <a:pt x="25464" y="20677"/>
                    <a:pt x="24562" y="10037"/>
                    <a:pt x="24562" y="10037"/>
                  </a:cubicBezTo>
                  <a:cubicBezTo>
                    <a:pt x="23741" y="859"/>
                    <a:pt x="9642" y="1"/>
                    <a:pt x="4397"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8"/>
            <p:cNvSpPr/>
            <p:nvPr/>
          </p:nvSpPr>
          <p:spPr>
            <a:xfrm>
              <a:off x="6441376" y="3809886"/>
              <a:ext cx="134148" cy="519774"/>
            </a:xfrm>
            <a:custGeom>
              <a:avLst/>
              <a:gdLst/>
              <a:ahLst/>
              <a:cxnLst/>
              <a:rect l="l" t="t" r="r" b="b"/>
              <a:pathLst>
                <a:path w="8080" h="31307" extrusionOk="0">
                  <a:moveTo>
                    <a:pt x="1" y="1"/>
                  </a:moveTo>
                  <a:cubicBezTo>
                    <a:pt x="2561" y="10713"/>
                    <a:pt x="4942" y="26438"/>
                    <a:pt x="5591" y="30874"/>
                  </a:cubicBezTo>
                  <a:cubicBezTo>
                    <a:pt x="5843" y="30946"/>
                    <a:pt x="6709" y="31127"/>
                    <a:pt x="8080" y="31307"/>
                  </a:cubicBezTo>
                  <a:cubicBezTo>
                    <a:pt x="4942" y="12047"/>
                    <a:pt x="1" y="1"/>
                    <a:pt x="1" y="1"/>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8"/>
            <p:cNvSpPr/>
            <p:nvPr/>
          </p:nvSpPr>
          <p:spPr>
            <a:xfrm>
              <a:off x="6197070" y="3439832"/>
              <a:ext cx="343124" cy="204808"/>
            </a:xfrm>
            <a:custGeom>
              <a:avLst/>
              <a:gdLst/>
              <a:ahLst/>
              <a:cxnLst/>
              <a:rect l="l" t="t" r="r" b="b"/>
              <a:pathLst>
                <a:path w="20667" h="12336" extrusionOk="0">
                  <a:moveTo>
                    <a:pt x="20667" y="9233"/>
                  </a:moveTo>
                  <a:cubicBezTo>
                    <a:pt x="20090" y="8620"/>
                    <a:pt x="19512" y="8043"/>
                    <a:pt x="18899" y="7502"/>
                  </a:cubicBezTo>
                  <a:cubicBezTo>
                    <a:pt x="15942" y="9414"/>
                    <a:pt x="12407" y="10207"/>
                    <a:pt x="8909" y="9810"/>
                  </a:cubicBezTo>
                  <a:cubicBezTo>
                    <a:pt x="4292" y="9269"/>
                    <a:pt x="2020" y="6636"/>
                    <a:pt x="938" y="3968"/>
                  </a:cubicBezTo>
                  <a:cubicBezTo>
                    <a:pt x="397" y="2705"/>
                    <a:pt x="72" y="1371"/>
                    <a:pt x="0" y="0"/>
                  </a:cubicBezTo>
                  <a:cubicBezTo>
                    <a:pt x="0" y="0"/>
                    <a:pt x="253" y="10712"/>
                    <a:pt x="10099" y="11902"/>
                  </a:cubicBezTo>
                  <a:cubicBezTo>
                    <a:pt x="13814" y="12335"/>
                    <a:pt x="17565" y="11361"/>
                    <a:pt x="20667" y="9233"/>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66" name="Google Shape;1066;p48"/>
            <p:cNvGrpSpPr/>
            <p:nvPr/>
          </p:nvGrpSpPr>
          <p:grpSpPr>
            <a:xfrm>
              <a:off x="6376111" y="3703895"/>
              <a:ext cx="127557" cy="629965"/>
              <a:chOff x="6376111" y="3703895"/>
              <a:chExt cx="127557" cy="629965"/>
            </a:xfrm>
          </p:grpSpPr>
          <p:sp>
            <p:nvSpPr>
              <p:cNvPr id="1067" name="Google Shape;1067;p48"/>
              <p:cNvSpPr/>
              <p:nvPr/>
            </p:nvSpPr>
            <p:spPr>
              <a:xfrm>
                <a:off x="6376111" y="3703895"/>
                <a:ext cx="4200" cy="14394"/>
              </a:xfrm>
              <a:custGeom>
                <a:avLst/>
                <a:gdLst/>
                <a:ahLst/>
                <a:cxnLst/>
                <a:rect l="l" t="t" r="r" b="b"/>
                <a:pathLst>
                  <a:path w="253" h="867" extrusionOk="0">
                    <a:moveTo>
                      <a:pt x="0" y="1"/>
                    </a:moveTo>
                    <a:lnTo>
                      <a:pt x="217" y="866"/>
                    </a:lnTo>
                    <a:lnTo>
                      <a:pt x="253" y="866"/>
                    </a:lnTo>
                    <a:cubicBezTo>
                      <a:pt x="253" y="866"/>
                      <a:pt x="253" y="866"/>
                      <a:pt x="253" y="830"/>
                    </a:cubicBez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8"/>
              <p:cNvSpPr/>
              <p:nvPr/>
            </p:nvSpPr>
            <p:spPr>
              <a:xfrm>
                <a:off x="6382686" y="3731389"/>
                <a:ext cx="5412" cy="16237"/>
              </a:xfrm>
              <a:custGeom>
                <a:avLst/>
                <a:gdLst/>
                <a:ahLst/>
                <a:cxnLst/>
                <a:rect l="l" t="t" r="r" b="b"/>
                <a:pathLst>
                  <a:path w="326" h="978" extrusionOk="0">
                    <a:moveTo>
                      <a:pt x="58" y="1"/>
                    </a:moveTo>
                    <a:cubicBezTo>
                      <a:pt x="29" y="1"/>
                      <a:pt x="1" y="31"/>
                      <a:pt x="1" y="76"/>
                    </a:cubicBezTo>
                    <a:lnTo>
                      <a:pt x="217" y="942"/>
                    </a:lnTo>
                    <a:cubicBezTo>
                      <a:pt x="217" y="978"/>
                      <a:pt x="253" y="978"/>
                      <a:pt x="290" y="978"/>
                    </a:cubicBezTo>
                    <a:cubicBezTo>
                      <a:pt x="326" y="978"/>
                      <a:pt x="326" y="942"/>
                      <a:pt x="326" y="906"/>
                    </a:cubicBezTo>
                    <a:lnTo>
                      <a:pt x="109" y="40"/>
                    </a:lnTo>
                    <a:cubicBezTo>
                      <a:pt x="95" y="12"/>
                      <a:pt x="76" y="1"/>
                      <a:pt x="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8"/>
              <p:cNvSpPr/>
              <p:nvPr/>
            </p:nvSpPr>
            <p:spPr>
              <a:xfrm>
                <a:off x="6389277" y="3759580"/>
                <a:ext cx="7587" cy="17682"/>
              </a:xfrm>
              <a:custGeom>
                <a:avLst/>
                <a:gdLst/>
                <a:ahLst/>
                <a:cxnLst/>
                <a:rect l="l" t="t" r="r" b="b"/>
                <a:pathLst>
                  <a:path w="457" h="1065" extrusionOk="0">
                    <a:moveTo>
                      <a:pt x="73" y="1"/>
                    </a:moveTo>
                    <a:cubicBezTo>
                      <a:pt x="37" y="37"/>
                      <a:pt x="1" y="73"/>
                      <a:pt x="1" y="109"/>
                    </a:cubicBezTo>
                    <a:lnTo>
                      <a:pt x="217" y="1011"/>
                    </a:lnTo>
                    <a:cubicBezTo>
                      <a:pt x="217" y="1049"/>
                      <a:pt x="248" y="1064"/>
                      <a:pt x="286" y="1064"/>
                    </a:cubicBezTo>
                    <a:cubicBezTo>
                      <a:pt x="358" y="1064"/>
                      <a:pt x="457" y="1009"/>
                      <a:pt x="434" y="939"/>
                    </a:cubicBezTo>
                    <a:lnTo>
                      <a:pt x="181" y="73"/>
                    </a:lnTo>
                    <a:cubicBezTo>
                      <a:pt x="145" y="37"/>
                      <a:pt x="109" y="1"/>
                      <a:pt x="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8"/>
              <p:cNvSpPr/>
              <p:nvPr/>
            </p:nvSpPr>
            <p:spPr>
              <a:xfrm>
                <a:off x="6395868" y="3788335"/>
                <a:ext cx="8401" cy="18578"/>
              </a:xfrm>
              <a:custGeom>
                <a:avLst/>
                <a:gdLst/>
                <a:ahLst/>
                <a:cxnLst/>
                <a:rect l="l" t="t" r="r" b="b"/>
                <a:pathLst>
                  <a:path w="506" h="1119" extrusionOk="0">
                    <a:moveTo>
                      <a:pt x="109" y="0"/>
                    </a:moveTo>
                    <a:cubicBezTo>
                      <a:pt x="37" y="0"/>
                      <a:pt x="0" y="72"/>
                      <a:pt x="37" y="144"/>
                    </a:cubicBezTo>
                    <a:lnTo>
                      <a:pt x="217" y="1010"/>
                    </a:lnTo>
                    <a:cubicBezTo>
                      <a:pt x="253" y="1082"/>
                      <a:pt x="325" y="1118"/>
                      <a:pt x="397" y="1118"/>
                    </a:cubicBezTo>
                    <a:cubicBezTo>
                      <a:pt x="469" y="1082"/>
                      <a:pt x="505" y="1010"/>
                      <a:pt x="469" y="938"/>
                    </a:cubicBezTo>
                    <a:lnTo>
                      <a:pt x="253" y="72"/>
                    </a:lnTo>
                    <a:cubicBezTo>
                      <a:pt x="217" y="36"/>
                      <a:pt x="181" y="0"/>
                      <a:pt x="1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8"/>
              <p:cNvSpPr/>
              <p:nvPr/>
            </p:nvSpPr>
            <p:spPr>
              <a:xfrm>
                <a:off x="6402459" y="3816908"/>
                <a:ext cx="8999" cy="19342"/>
              </a:xfrm>
              <a:custGeom>
                <a:avLst/>
                <a:gdLst/>
                <a:ahLst/>
                <a:cxnLst/>
                <a:rect l="l" t="t" r="r" b="b"/>
                <a:pathLst>
                  <a:path w="542" h="1165" extrusionOk="0">
                    <a:moveTo>
                      <a:pt x="184" y="1"/>
                    </a:moveTo>
                    <a:cubicBezTo>
                      <a:pt x="171" y="1"/>
                      <a:pt x="158" y="4"/>
                      <a:pt x="144" y="10"/>
                    </a:cubicBezTo>
                    <a:cubicBezTo>
                      <a:pt x="72" y="10"/>
                      <a:pt x="0" y="83"/>
                      <a:pt x="36" y="155"/>
                    </a:cubicBezTo>
                    <a:lnTo>
                      <a:pt x="253" y="1056"/>
                    </a:lnTo>
                    <a:cubicBezTo>
                      <a:pt x="253" y="1129"/>
                      <a:pt x="325" y="1165"/>
                      <a:pt x="433" y="1165"/>
                    </a:cubicBezTo>
                    <a:cubicBezTo>
                      <a:pt x="505" y="1129"/>
                      <a:pt x="541" y="1056"/>
                      <a:pt x="541" y="984"/>
                    </a:cubicBezTo>
                    <a:lnTo>
                      <a:pt x="289" y="119"/>
                    </a:lnTo>
                    <a:cubicBezTo>
                      <a:pt x="289" y="60"/>
                      <a:pt x="241" y="1"/>
                      <a:pt x="1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8"/>
              <p:cNvSpPr/>
              <p:nvPr/>
            </p:nvSpPr>
            <p:spPr>
              <a:xfrm>
                <a:off x="6409632" y="3845216"/>
                <a:ext cx="9380" cy="20537"/>
              </a:xfrm>
              <a:custGeom>
                <a:avLst/>
                <a:gdLst/>
                <a:ahLst/>
                <a:cxnLst/>
                <a:rect l="l" t="t" r="r" b="b"/>
                <a:pathLst>
                  <a:path w="565" h="1237" extrusionOk="0">
                    <a:moveTo>
                      <a:pt x="145" y="1"/>
                    </a:moveTo>
                    <a:cubicBezTo>
                      <a:pt x="37" y="37"/>
                      <a:pt x="1" y="109"/>
                      <a:pt x="1" y="217"/>
                    </a:cubicBezTo>
                    <a:lnTo>
                      <a:pt x="181" y="1119"/>
                    </a:lnTo>
                    <a:cubicBezTo>
                      <a:pt x="209" y="1201"/>
                      <a:pt x="273" y="1237"/>
                      <a:pt x="340" y="1237"/>
                    </a:cubicBezTo>
                    <a:cubicBezTo>
                      <a:pt x="449" y="1237"/>
                      <a:pt x="564" y="1144"/>
                      <a:pt x="542" y="1010"/>
                    </a:cubicBezTo>
                    <a:lnTo>
                      <a:pt x="326" y="145"/>
                    </a:lnTo>
                    <a:cubicBezTo>
                      <a:pt x="290" y="37"/>
                      <a:pt x="217" y="1"/>
                      <a:pt x="1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8"/>
              <p:cNvSpPr/>
              <p:nvPr/>
            </p:nvSpPr>
            <p:spPr>
              <a:xfrm>
                <a:off x="6415625" y="3874403"/>
                <a:ext cx="10194" cy="20305"/>
              </a:xfrm>
              <a:custGeom>
                <a:avLst/>
                <a:gdLst/>
                <a:ahLst/>
                <a:cxnLst/>
                <a:rect l="l" t="t" r="r" b="b"/>
                <a:pathLst>
                  <a:path w="614" h="1223" extrusionOk="0">
                    <a:moveTo>
                      <a:pt x="224" y="0"/>
                    </a:moveTo>
                    <a:cubicBezTo>
                      <a:pt x="209" y="0"/>
                      <a:pt x="194" y="3"/>
                      <a:pt x="181" y="10"/>
                    </a:cubicBezTo>
                    <a:cubicBezTo>
                      <a:pt x="73" y="10"/>
                      <a:pt x="1" y="118"/>
                      <a:pt x="37" y="226"/>
                    </a:cubicBezTo>
                    <a:lnTo>
                      <a:pt x="217" y="1092"/>
                    </a:lnTo>
                    <a:cubicBezTo>
                      <a:pt x="247" y="1183"/>
                      <a:pt x="322" y="1223"/>
                      <a:pt x="398" y="1223"/>
                    </a:cubicBezTo>
                    <a:cubicBezTo>
                      <a:pt x="504" y="1223"/>
                      <a:pt x="614" y="1146"/>
                      <a:pt x="614" y="1020"/>
                    </a:cubicBezTo>
                    <a:lnTo>
                      <a:pt x="397" y="118"/>
                    </a:lnTo>
                    <a:cubicBezTo>
                      <a:pt x="368" y="59"/>
                      <a:pt x="290" y="0"/>
                      <a:pt x="2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8"/>
              <p:cNvSpPr/>
              <p:nvPr/>
            </p:nvSpPr>
            <p:spPr>
              <a:xfrm>
                <a:off x="6422216" y="3903142"/>
                <a:ext cx="10792" cy="21284"/>
              </a:xfrm>
              <a:custGeom>
                <a:avLst/>
                <a:gdLst/>
                <a:ahLst/>
                <a:cxnLst/>
                <a:rect l="l" t="t" r="r" b="b"/>
                <a:pathLst>
                  <a:path w="650" h="1282" extrusionOk="0">
                    <a:moveTo>
                      <a:pt x="238" y="1"/>
                    </a:moveTo>
                    <a:cubicBezTo>
                      <a:pt x="219" y="1"/>
                      <a:pt x="200" y="4"/>
                      <a:pt x="181" y="10"/>
                    </a:cubicBezTo>
                    <a:cubicBezTo>
                      <a:pt x="73" y="46"/>
                      <a:pt x="0" y="154"/>
                      <a:pt x="36" y="263"/>
                    </a:cubicBezTo>
                    <a:lnTo>
                      <a:pt x="217" y="1128"/>
                    </a:lnTo>
                    <a:cubicBezTo>
                      <a:pt x="246" y="1217"/>
                      <a:pt x="325" y="1282"/>
                      <a:pt x="412" y="1282"/>
                    </a:cubicBezTo>
                    <a:cubicBezTo>
                      <a:pt x="431" y="1282"/>
                      <a:pt x="450" y="1279"/>
                      <a:pt x="469" y="1272"/>
                    </a:cubicBezTo>
                    <a:cubicBezTo>
                      <a:pt x="577" y="1236"/>
                      <a:pt x="650" y="1128"/>
                      <a:pt x="614" y="1020"/>
                    </a:cubicBezTo>
                    <a:lnTo>
                      <a:pt x="397" y="154"/>
                    </a:lnTo>
                    <a:cubicBezTo>
                      <a:pt x="397" y="65"/>
                      <a:pt x="324" y="1"/>
                      <a:pt x="2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48"/>
              <p:cNvSpPr/>
              <p:nvPr/>
            </p:nvSpPr>
            <p:spPr>
              <a:xfrm>
                <a:off x="6428808" y="3932478"/>
                <a:ext cx="10891" cy="21600"/>
              </a:xfrm>
              <a:custGeom>
                <a:avLst/>
                <a:gdLst/>
                <a:ahLst/>
                <a:cxnLst/>
                <a:rect l="l" t="t" r="r" b="b"/>
                <a:pathLst>
                  <a:path w="656" h="1301" extrusionOk="0">
                    <a:moveTo>
                      <a:pt x="238" y="1"/>
                    </a:moveTo>
                    <a:cubicBezTo>
                      <a:pt x="219" y="1"/>
                      <a:pt x="200" y="4"/>
                      <a:pt x="180" y="10"/>
                    </a:cubicBezTo>
                    <a:cubicBezTo>
                      <a:pt x="72" y="10"/>
                      <a:pt x="0" y="119"/>
                      <a:pt x="36" y="227"/>
                    </a:cubicBezTo>
                    <a:lnTo>
                      <a:pt x="217" y="1128"/>
                    </a:lnTo>
                    <a:cubicBezTo>
                      <a:pt x="232" y="1250"/>
                      <a:pt x="317" y="1301"/>
                      <a:pt x="405" y="1301"/>
                    </a:cubicBezTo>
                    <a:cubicBezTo>
                      <a:pt x="527" y="1301"/>
                      <a:pt x="655" y="1203"/>
                      <a:pt x="613" y="1056"/>
                    </a:cubicBezTo>
                    <a:lnTo>
                      <a:pt x="433" y="155"/>
                    </a:lnTo>
                    <a:cubicBezTo>
                      <a:pt x="403" y="66"/>
                      <a:pt x="325" y="1"/>
                      <a:pt x="2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48"/>
              <p:cNvSpPr/>
              <p:nvPr/>
            </p:nvSpPr>
            <p:spPr>
              <a:xfrm>
                <a:off x="6434785" y="3961234"/>
                <a:ext cx="11406" cy="21882"/>
              </a:xfrm>
              <a:custGeom>
                <a:avLst/>
                <a:gdLst/>
                <a:ahLst/>
                <a:cxnLst/>
                <a:rect l="l" t="t" r="r" b="b"/>
                <a:pathLst>
                  <a:path w="687" h="1318" extrusionOk="0">
                    <a:moveTo>
                      <a:pt x="272" y="0"/>
                    </a:moveTo>
                    <a:cubicBezTo>
                      <a:pt x="254" y="0"/>
                      <a:pt x="236" y="3"/>
                      <a:pt x="217" y="10"/>
                    </a:cubicBezTo>
                    <a:cubicBezTo>
                      <a:pt x="73" y="46"/>
                      <a:pt x="1" y="154"/>
                      <a:pt x="37" y="262"/>
                    </a:cubicBezTo>
                    <a:lnTo>
                      <a:pt x="217" y="1164"/>
                    </a:lnTo>
                    <a:cubicBezTo>
                      <a:pt x="247" y="1253"/>
                      <a:pt x="325" y="1317"/>
                      <a:pt x="413" y="1317"/>
                    </a:cubicBezTo>
                    <a:cubicBezTo>
                      <a:pt x="431" y="1317"/>
                      <a:pt x="451" y="1314"/>
                      <a:pt x="470" y="1308"/>
                    </a:cubicBezTo>
                    <a:cubicBezTo>
                      <a:pt x="578" y="1272"/>
                      <a:pt x="686" y="1164"/>
                      <a:pt x="650" y="1056"/>
                    </a:cubicBezTo>
                    <a:lnTo>
                      <a:pt x="434" y="190"/>
                    </a:lnTo>
                    <a:cubicBezTo>
                      <a:pt x="434" y="70"/>
                      <a:pt x="359" y="0"/>
                      <a:pt x="2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48"/>
              <p:cNvSpPr/>
              <p:nvPr/>
            </p:nvSpPr>
            <p:spPr>
              <a:xfrm>
                <a:off x="6441376" y="3991102"/>
                <a:ext cx="10792" cy="21799"/>
              </a:xfrm>
              <a:custGeom>
                <a:avLst/>
                <a:gdLst/>
                <a:ahLst/>
                <a:cxnLst/>
                <a:rect l="l" t="t" r="r" b="b"/>
                <a:pathLst>
                  <a:path w="650" h="1313" extrusionOk="0">
                    <a:moveTo>
                      <a:pt x="261" y="0"/>
                    </a:moveTo>
                    <a:cubicBezTo>
                      <a:pt x="235" y="0"/>
                      <a:pt x="208" y="5"/>
                      <a:pt x="181" y="14"/>
                    </a:cubicBezTo>
                    <a:cubicBezTo>
                      <a:pt x="73" y="14"/>
                      <a:pt x="1" y="122"/>
                      <a:pt x="1" y="266"/>
                    </a:cubicBezTo>
                    <a:lnTo>
                      <a:pt x="181" y="1132"/>
                    </a:lnTo>
                    <a:cubicBezTo>
                      <a:pt x="217" y="1240"/>
                      <a:pt x="325" y="1312"/>
                      <a:pt x="469" y="1312"/>
                    </a:cubicBezTo>
                    <a:cubicBezTo>
                      <a:pt x="578" y="1276"/>
                      <a:pt x="650" y="1168"/>
                      <a:pt x="614" y="1024"/>
                    </a:cubicBezTo>
                    <a:lnTo>
                      <a:pt x="433" y="122"/>
                    </a:lnTo>
                    <a:cubicBezTo>
                      <a:pt x="406" y="41"/>
                      <a:pt x="339" y="0"/>
                      <a:pt x="2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48"/>
              <p:cNvSpPr/>
              <p:nvPr/>
            </p:nvSpPr>
            <p:spPr>
              <a:xfrm>
                <a:off x="6447369" y="4019907"/>
                <a:ext cx="10792" cy="22330"/>
              </a:xfrm>
              <a:custGeom>
                <a:avLst/>
                <a:gdLst/>
                <a:ahLst/>
                <a:cxnLst/>
                <a:rect l="l" t="t" r="r" b="b"/>
                <a:pathLst>
                  <a:path w="650" h="1345" extrusionOk="0">
                    <a:moveTo>
                      <a:pt x="239" y="1"/>
                    </a:moveTo>
                    <a:cubicBezTo>
                      <a:pt x="219" y="1"/>
                      <a:pt x="199" y="4"/>
                      <a:pt x="181" y="10"/>
                    </a:cubicBezTo>
                    <a:cubicBezTo>
                      <a:pt x="72" y="46"/>
                      <a:pt x="0" y="154"/>
                      <a:pt x="0" y="263"/>
                    </a:cubicBezTo>
                    <a:lnTo>
                      <a:pt x="181" y="1164"/>
                    </a:lnTo>
                    <a:cubicBezTo>
                      <a:pt x="217" y="1273"/>
                      <a:pt x="325" y="1345"/>
                      <a:pt x="469" y="1345"/>
                    </a:cubicBezTo>
                    <a:cubicBezTo>
                      <a:pt x="577" y="1309"/>
                      <a:pt x="649" y="1200"/>
                      <a:pt x="649" y="1056"/>
                    </a:cubicBezTo>
                    <a:lnTo>
                      <a:pt x="469" y="154"/>
                    </a:lnTo>
                    <a:lnTo>
                      <a:pt x="469" y="191"/>
                    </a:lnTo>
                    <a:cubicBezTo>
                      <a:pt x="439" y="71"/>
                      <a:pt x="335" y="1"/>
                      <a:pt x="2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48"/>
              <p:cNvSpPr/>
              <p:nvPr/>
            </p:nvSpPr>
            <p:spPr>
              <a:xfrm>
                <a:off x="6453346" y="4049260"/>
                <a:ext cx="10211" cy="21882"/>
              </a:xfrm>
              <a:custGeom>
                <a:avLst/>
                <a:gdLst/>
                <a:ahLst/>
                <a:cxnLst/>
                <a:rect l="l" t="t" r="r" b="b"/>
                <a:pathLst>
                  <a:path w="615" h="1318" extrusionOk="0">
                    <a:moveTo>
                      <a:pt x="238" y="0"/>
                    </a:moveTo>
                    <a:cubicBezTo>
                      <a:pt x="220" y="0"/>
                      <a:pt x="200" y="3"/>
                      <a:pt x="181" y="9"/>
                    </a:cubicBezTo>
                    <a:cubicBezTo>
                      <a:pt x="73" y="9"/>
                      <a:pt x="1" y="118"/>
                      <a:pt x="1" y="262"/>
                    </a:cubicBezTo>
                    <a:lnTo>
                      <a:pt x="181" y="1164"/>
                    </a:lnTo>
                    <a:cubicBezTo>
                      <a:pt x="211" y="1253"/>
                      <a:pt x="289" y="1317"/>
                      <a:pt x="377" y="1317"/>
                    </a:cubicBezTo>
                    <a:cubicBezTo>
                      <a:pt x="395" y="1317"/>
                      <a:pt x="415" y="1314"/>
                      <a:pt x="434" y="1308"/>
                    </a:cubicBezTo>
                    <a:cubicBezTo>
                      <a:pt x="542" y="1308"/>
                      <a:pt x="614" y="1164"/>
                      <a:pt x="614" y="1055"/>
                    </a:cubicBezTo>
                    <a:lnTo>
                      <a:pt x="434" y="154"/>
                    </a:lnTo>
                    <a:cubicBezTo>
                      <a:pt x="404" y="65"/>
                      <a:pt x="325" y="0"/>
                      <a:pt x="2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48"/>
              <p:cNvSpPr/>
              <p:nvPr/>
            </p:nvSpPr>
            <p:spPr>
              <a:xfrm>
                <a:off x="6459340" y="4078597"/>
                <a:ext cx="9961" cy="21716"/>
              </a:xfrm>
              <a:custGeom>
                <a:avLst/>
                <a:gdLst/>
                <a:ahLst/>
                <a:cxnLst/>
                <a:rect l="l" t="t" r="r" b="b"/>
                <a:pathLst>
                  <a:path w="600" h="1308" extrusionOk="0">
                    <a:moveTo>
                      <a:pt x="238" y="0"/>
                    </a:moveTo>
                    <a:cubicBezTo>
                      <a:pt x="219" y="0"/>
                      <a:pt x="200" y="3"/>
                      <a:pt x="181" y="10"/>
                    </a:cubicBezTo>
                    <a:cubicBezTo>
                      <a:pt x="73" y="10"/>
                      <a:pt x="1" y="118"/>
                      <a:pt x="1" y="262"/>
                    </a:cubicBezTo>
                    <a:lnTo>
                      <a:pt x="181" y="1164"/>
                    </a:lnTo>
                    <a:cubicBezTo>
                      <a:pt x="210" y="1264"/>
                      <a:pt x="284" y="1308"/>
                      <a:pt x="361" y="1308"/>
                    </a:cubicBezTo>
                    <a:cubicBezTo>
                      <a:pt x="477" y="1308"/>
                      <a:pt x="599" y="1208"/>
                      <a:pt x="578" y="1056"/>
                    </a:cubicBezTo>
                    <a:lnTo>
                      <a:pt x="433" y="154"/>
                    </a:lnTo>
                    <a:cubicBezTo>
                      <a:pt x="404" y="65"/>
                      <a:pt x="325" y="0"/>
                      <a:pt x="2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8"/>
              <p:cNvSpPr/>
              <p:nvPr/>
            </p:nvSpPr>
            <p:spPr>
              <a:xfrm>
                <a:off x="6464735" y="4107934"/>
                <a:ext cx="10194" cy="21882"/>
              </a:xfrm>
              <a:custGeom>
                <a:avLst/>
                <a:gdLst/>
                <a:ahLst/>
                <a:cxnLst/>
                <a:rect l="l" t="t" r="r" b="b"/>
                <a:pathLst>
                  <a:path w="614" h="1318" extrusionOk="0">
                    <a:moveTo>
                      <a:pt x="271" y="1"/>
                    </a:moveTo>
                    <a:cubicBezTo>
                      <a:pt x="254" y="1"/>
                      <a:pt x="236" y="4"/>
                      <a:pt x="217" y="10"/>
                    </a:cubicBezTo>
                    <a:cubicBezTo>
                      <a:pt x="72" y="10"/>
                      <a:pt x="0" y="118"/>
                      <a:pt x="36" y="226"/>
                    </a:cubicBezTo>
                    <a:lnTo>
                      <a:pt x="217" y="1128"/>
                    </a:lnTo>
                    <a:cubicBezTo>
                      <a:pt x="217" y="1248"/>
                      <a:pt x="291" y="1318"/>
                      <a:pt x="378" y="1318"/>
                    </a:cubicBezTo>
                    <a:cubicBezTo>
                      <a:pt x="396" y="1318"/>
                      <a:pt x="414" y="1315"/>
                      <a:pt x="433" y="1308"/>
                    </a:cubicBezTo>
                    <a:cubicBezTo>
                      <a:pt x="541" y="1272"/>
                      <a:pt x="613" y="1200"/>
                      <a:pt x="577" y="1092"/>
                    </a:cubicBezTo>
                    <a:lnTo>
                      <a:pt x="433" y="190"/>
                    </a:lnTo>
                    <a:lnTo>
                      <a:pt x="433" y="154"/>
                    </a:lnTo>
                    <a:cubicBezTo>
                      <a:pt x="403" y="65"/>
                      <a:pt x="349" y="1"/>
                      <a:pt x="2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8"/>
              <p:cNvSpPr/>
              <p:nvPr/>
            </p:nvSpPr>
            <p:spPr>
              <a:xfrm>
                <a:off x="6470712" y="4137436"/>
                <a:ext cx="9596" cy="21567"/>
              </a:xfrm>
              <a:custGeom>
                <a:avLst/>
                <a:gdLst/>
                <a:ahLst/>
                <a:cxnLst/>
                <a:rect l="l" t="t" r="r" b="b"/>
                <a:pathLst>
                  <a:path w="578" h="1299" extrusionOk="0">
                    <a:moveTo>
                      <a:pt x="145" y="0"/>
                    </a:moveTo>
                    <a:cubicBezTo>
                      <a:pt x="37" y="36"/>
                      <a:pt x="1" y="145"/>
                      <a:pt x="1" y="253"/>
                    </a:cubicBezTo>
                    <a:lnTo>
                      <a:pt x="181" y="1154"/>
                    </a:lnTo>
                    <a:cubicBezTo>
                      <a:pt x="181" y="1263"/>
                      <a:pt x="289" y="1299"/>
                      <a:pt x="398" y="1299"/>
                    </a:cubicBezTo>
                    <a:cubicBezTo>
                      <a:pt x="506" y="1263"/>
                      <a:pt x="578" y="1191"/>
                      <a:pt x="542" y="1082"/>
                    </a:cubicBezTo>
                    <a:lnTo>
                      <a:pt x="398" y="181"/>
                    </a:lnTo>
                    <a:cubicBezTo>
                      <a:pt x="361" y="72"/>
                      <a:pt x="253" y="0"/>
                      <a:pt x="1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8"/>
              <p:cNvSpPr/>
              <p:nvPr/>
            </p:nvSpPr>
            <p:spPr>
              <a:xfrm>
                <a:off x="6476108" y="4167221"/>
                <a:ext cx="8401" cy="21135"/>
              </a:xfrm>
              <a:custGeom>
                <a:avLst/>
                <a:gdLst/>
                <a:ahLst/>
                <a:cxnLst/>
                <a:rect l="l" t="t" r="r" b="b"/>
                <a:pathLst>
                  <a:path w="506" h="1273" extrusionOk="0">
                    <a:moveTo>
                      <a:pt x="202" y="0"/>
                    </a:moveTo>
                    <a:cubicBezTo>
                      <a:pt x="183" y="0"/>
                      <a:pt x="164" y="3"/>
                      <a:pt x="145" y="10"/>
                    </a:cubicBezTo>
                    <a:cubicBezTo>
                      <a:pt x="36" y="10"/>
                      <a:pt x="0" y="118"/>
                      <a:pt x="0" y="226"/>
                    </a:cubicBezTo>
                    <a:lnTo>
                      <a:pt x="181" y="1128"/>
                    </a:lnTo>
                    <a:cubicBezTo>
                      <a:pt x="181" y="1200"/>
                      <a:pt x="253" y="1272"/>
                      <a:pt x="361" y="1272"/>
                    </a:cubicBezTo>
                    <a:cubicBezTo>
                      <a:pt x="469" y="1236"/>
                      <a:pt x="505" y="1164"/>
                      <a:pt x="505" y="1056"/>
                    </a:cubicBezTo>
                    <a:lnTo>
                      <a:pt x="361" y="154"/>
                    </a:lnTo>
                    <a:cubicBezTo>
                      <a:pt x="361" y="65"/>
                      <a:pt x="288" y="0"/>
                      <a:pt x="2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8"/>
              <p:cNvSpPr/>
              <p:nvPr/>
            </p:nvSpPr>
            <p:spPr>
              <a:xfrm>
                <a:off x="6481504" y="4197155"/>
                <a:ext cx="7787" cy="20089"/>
              </a:xfrm>
              <a:custGeom>
                <a:avLst/>
                <a:gdLst/>
                <a:ahLst/>
                <a:cxnLst/>
                <a:rect l="l" t="t" r="r" b="b"/>
                <a:pathLst>
                  <a:path w="469" h="1210" extrusionOk="0">
                    <a:moveTo>
                      <a:pt x="184" y="0"/>
                    </a:moveTo>
                    <a:cubicBezTo>
                      <a:pt x="171" y="0"/>
                      <a:pt x="158" y="3"/>
                      <a:pt x="144" y="10"/>
                    </a:cubicBezTo>
                    <a:cubicBezTo>
                      <a:pt x="36" y="10"/>
                      <a:pt x="0" y="82"/>
                      <a:pt x="0" y="190"/>
                    </a:cubicBezTo>
                    <a:lnTo>
                      <a:pt x="144" y="1092"/>
                    </a:lnTo>
                    <a:cubicBezTo>
                      <a:pt x="174" y="1151"/>
                      <a:pt x="227" y="1210"/>
                      <a:pt x="285" y="1210"/>
                    </a:cubicBezTo>
                    <a:cubicBezTo>
                      <a:pt x="298" y="1210"/>
                      <a:pt x="311" y="1207"/>
                      <a:pt x="325" y="1200"/>
                    </a:cubicBezTo>
                    <a:cubicBezTo>
                      <a:pt x="397" y="1200"/>
                      <a:pt x="469" y="1128"/>
                      <a:pt x="469" y="1056"/>
                    </a:cubicBezTo>
                    <a:lnTo>
                      <a:pt x="325" y="154"/>
                    </a:lnTo>
                    <a:lnTo>
                      <a:pt x="325" y="118"/>
                    </a:lnTo>
                    <a:cubicBezTo>
                      <a:pt x="295" y="59"/>
                      <a:pt x="242" y="0"/>
                      <a:pt x="1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8"/>
              <p:cNvSpPr/>
              <p:nvPr/>
            </p:nvSpPr>
            <p:spPr>
              <a:xfrm>
                <a:off x="6486286" y="4226658"/>
                <a:ext cx="7205" cy="19774"/>
              </a:xfrm>
              <a:custGeom>
                <a:avLst/>
                <a:gdLst/>
                <a:ahLst/>
                <a:cxnLst/>
                <a:rect l="l" t="t" r="r" b="b"/>
                <a:pathLst>
                  <a:path w="434" h="1191" extrusionOk="0">
                    <a:moveTo>
                      <a:pt x="145" y="0"/>
                    </a:moveTo>
                    <a:cubicBezTo>
                      <a:pt x="73" y="36"/>
                      <a:pt x="1" y="109"/>
                      <a:pt x="37" y="181"/>
                    </a:cubicBezTo>
                    <a:lnTo>
                      <a:pt x="181" y="1082"/>
                    </a:lnTo>
                    <a:cubicBezTo>
                      <a:pt x="181" y="1154"/>
                      <a:pt x="253" y="1191"/>
                      <a:pt x="325" y="1191"/>
                    </a:cubicBezTo>
                    <a:cubicBezTo>
                      <a:pt x="397" y="1191"/>
                      <a:pt x="433" y="1118"/>
                      <a:pt x="433" y="1046"/>
                    </a:cubicBezTo>
                    <a:lnTo>
                      <a:pt x="289" y="145"/>
                    </a:lnTo>
                    <a:cubicBezTo>
                      <a:pt x="289" y="72"/>
                      <a:pt x="217" y="0"/>
                      <a:pt x="1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8"/>
              <p:cNvSpPr/>
              <p:nvPr/>
            </p:nvSpPr>
            <p:spPr>
              <a:xfrm>
                <a:off x="6491084" y="4256958"/>
                <a:ext cx="5994" cy="18811"/>
              </a:xfrm>
              <a:custGeom>
                <a:avLst/>
                <a:gdLst/>
                <a:ahLst/>
                <a:cxnLst/>
                <a:rect l="l" t="t" r="r" b="b"/>
                <a:pathLst>
                  <a:path w="361" h="1133" extrusionOk="0">
                    <a:moveTo>
                      <a:pt x="165" y="1"/>
                    </a:moveTo>
                    <a:cubicBezTo>
                      <a:pt x="147" y="1"/>
                      <a:pt x="128" y="5"/>
                      <a:pt x="108" y="15"/>
                    </a:cubicBezTo>
                    <a:cubicBezTo>
                      <a:pt x="36" y="15"/>
                      <a:pt x="0" y="87"/>
                      <a:pt x="36" y="123"/>
                    </a:cubicBezTo>
                    <a:lnTo>
                      <a:pt x="180" y="1025"/>
                    </a:lnTo>
                    <a:cubicBezTo>
                      <a:pt x="180" y="1097"/>
                      <a:pt x="217" y="1133"/>
                      <a:pt x="289" y="1133"/>
                    </a:cubicBezTo>
                    <a:cubicBezTo>
                      <a:pt x="325" y="1133"/>
                      <a:pt x="361" y="1061"/>
                      <a:pt x="361" y="1025"/>
                    </a:cubicBezTo>
                    <a:lnTo>
                      <a:pt x="253" y="123"/>
                    </a:lnTo>
                    <a:lnTo>
                      <a:pt x="253" y="87"/>
                    </a:lnTo>
                    <a:cubicBezTo>
                      <a:pt x="253" y="34"/>
                      <a:pt x="214" y="1"/>
                      <a:pt x="1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8"/>
              <p:cNvSpPr/>
              <p:nvPr/>
            </p:nvSpPr>
            <p:spPr>
              <a:xfrm>
                <a:off x="6495865" y="4287141"/>
                <a:ext cx="4815" cy="17383"/>
              </a:xfrm>
              <a:custGeom>
                <a:avLst/>
                <a:gdLst/>
                <a:ahLst/>
                <a:cxnLst/>
                <a:rect l="l" t="t" r="r" b="b"/>
                <a:pathLst>
                  <a:path w="290" h="1047" extrusionOk="0">
                    <a:moveTo>
                      <a:pt x="73" y="0"/>
                    </a:moveTo>
                    <a:cubicBezTo>
                      <a:pt x="37" y="0"/>
                      <a:pt x="1" y="72"/>
                      <a:pt x="37" y="108"/>
                    </a:cubicBezTo>
                    <a:lnTo>
                      <a:pt x="145" y="1010"/>
                    </a:lnTo>
                    <a:cubicBezTo>
                      <a:pt x="145" y="1046"/>
                      <a:pt x="181" y="1046"/>
                      <a:pt x="217" y="1046"/>
                    </a:cubicBezTo>
                    <a:cubicBezTo>
                      <a:pt x="253" y="1046"/>
                      <a:pt x="289" y="1010"/>
                      <a:pt x="289" y="974"/>
                    </a:cubicBezTo>
                    <a:lnTo>
                      <a:pt x="181" y="72"/>
                    </a:lnTo>
                    <a:cubicBezTo>
                      <a:pt x="181" y="36"/>
                      <a:pt x="145" y="0"/>
                      <a:pt x="7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48"/>
              <p:cNvSpPr/>
              <p:nvPr/>
            </p:nvSpPr>
            <p:spPr>
              <a:xfrm>
                <a:off x="6500663" y="4317822"/>
                <a:ext cx="3005" cy="16038"/>
              </a:xfrm>
              <a:custGeom>
                <a:avLst/>
                <a:gdLst/>
                <a:ahLst/>
                <a:cxnLst/>
                <a:rect l="l" t="t" r="r" b="b"/>
                <a:pathLst>
                  <a:path w="181" h="966" extrusionOk="0">
                    <a:moveTo>
                      <a:pt x="68" y="1"/>
                    </a:moveTo>
                    <a:cubicBezTo>
                      <a:pt x="36" y="1"/>
                      <a:pt x="0" y="10"/>
                      <a:pt x="0" y="28"/>
                    </a:cubicBezTo>
                    <a:lnTo>
                      <a:pt x="144" y="929"/>
                    </a:lnTo>
                    <a:cubicBezTo>
                      <a:pt x="144" y="965"/>
                      <a:pt x="181" y="965"/>
                      <a:pt x="181" y="965"/>
                    </a:cubicBezTo>
                    <a:cubicBezTo>
                      <a:pt x="181" y="965"/>
                      <a:pt x="181" y="929"/>
                      <a:pt x="181" y="929"/>
                    </a:cubicBezTo>
                    <a:lnTo>
                      <a:pt x="108" y="28"/>
                    </a:lnTo>
                    <a:cubicBezTo>
                      <a:pt x="126" y="10"/>
                      <a:pt x="99" y="1"/>
                      <a:pt x="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9" name="Google Shape;1089;p48"/>
            <p:cNvSpPr/>
            <p:nvPr/>
          </p:nvSpPr>
          <p:spPr>
            <a:xfrm>
              <a:off x="6504847" y="4348205"/>
              <a:ext cx="17" cy="1229"/>
            </a:xfrm>
            <a:custGeom>
              <a:avLst/>
              <a:gdLst/>
              <a:ahLst/>
              <a:cxnLst/>
              <a:rect l="l" t="t" r="r" b="b"/>
              <a:pathLst>
                <a:path w="1" h="74" extrusionOk="0">
                  <a:moveTo>
                    <a:pt x="1" y="1"/>
                  </a:moveTo>
                  <a:lnTo>
                    <a:pt x="1" y="73"/>
                  </a:lnTo>
                  <a:close/>
                </a:path>
              </a:pathLst>
            </a:custGeom>
            <a:solidFill>
              <a:srgbClr val="DAE5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8"/>
            <p:cNvSpPr/>
            <p:nvPr/>
          </p:nvSpPr>
          <p:spPr>
            <a:xfrm>
              <a:off x="6523409" y="4093124"/>
              <a:ext cx="928163" cy="268877"/>
            </a:xfrm>
            <a:custGeom>
              <a:avLst/>
              <a:gdLst/>
              <a:ahLst/>
              <a:cxnLst/>
              <a:rect l="l" t="t" r="r" b="b"/>
              <a:pathLst>
                <a:path w="55905" h="16195" extrusionOk="0">
                  <a:moveTo>
                    <a:pt x="51937" y="686"/>
                  </a:moveTo>
                  <a:cubicBezTo>
                    <a:pt x="45157" y="1912"/>
                    <a:pt x="16303" y="11145"/>
                    <a:pt x="16303" y="11145"/>
                  </a:cubicBezTo>
                  <a:lnTo>
                    <a:pt x="11578" y="10821"/>
                  </a:lnTo>
                  <a:lnTo>
                    <a:pt x="10532" y="14247"/>
                  </a:lnTo>
                  <a:cubicBezTo>
                    <a:pt x="7394" y="14139"/>
                    <a:pt x="4257" y="13850"/>
                    <a:pt x="1155" y="13381"/>
                  </a:cubicBezTo>
                  <a:lnTo>
                    <a:pt x="1" y="9414"/>
                  </a:lnTo>
                  <a:lnTo>
                    <a:pt x="650" y="13778"/>
                  </a:lnTo>
                  <a:lnTo>
                    <a:pt x="650" y="13778"/>
                  </a:lnTo>
                  <a:cubicBezTo>
                    <a:pt x="1732" y="14030"/>
                    <a:pt x="12444" y="16195"/>
                    <a:pt x="27123" y="15690"/>
                  </a:cubicBezTo>
                  <a:lnTo>
                    <a:pt x="27051" y="15581"/>
                  </a:lnTo>
                  <a:cubicBezTo>
                    <a:pt x="31415" y="15654"/>
                    <a:pt x="35779" y="15509"/>
                    <a:pt x="40143" y="15149"/>
                  </a:cubicBezTo>
                  <a:cubicBezTo>
                    <a:pt x="47609" y="8224"/>
                    <a:pt x="55905" y="0"/>
                    <a:pt x="51937" y="686"/>
                  </a:cubicBezTo>
                  <a:close/>
                </a:path>
              </a:pathLst>
            </a:custGeom>
            <a:solidFill>
              <a:srgbClr val="4D4D4D">
                <a:alpha val="497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8"/>
            <p:cNvSpPr/>
            <p:nvPr/>
          </p:nvSpPr>
          <p:spPr>
            <a:xfrm>
              <a:off x="6521616" y="4288934"/>
              <a:ext cx="338342" cy="459308"/>
            </a:xfrm>
            <a:custGeom>
              <a:avLst/>
              <a:gdLst/>
              <a:ahLst/>
              <a:cxnLst/>
              <a:rect l="l" t="t" r="r" b="b"/>
              <a:pathLst>
                <a:path w="20379" h="27665" extrusionOk="0">
                  <a:moveTo>
                    <a:pt x="12480" y="0"/>
                  </a:moveTo>
                  <a:cubicBezTo>
                    <a:pt x="10857" y="1984"/>
                    <a:pt x="10749" y="5915"/>
                    <a:pt x="9017" y="6384"/>
                  </a:cubicBezTo>
                  <a:cubicBezTo>
                    <a:pt x="7286" y="6817"/>
                    <a:pt x="1" y="10748"/>
                    <a:pt x="1" y="14499"/>
                  </a:cubicBezTo>
                  <a:cubicBezTo>
                    <a:pt x="1" y="18214"/>
                    <a:pt x="3283" y="27592"/>
                    <a:pt x="6096" y="27664"/>
                  </a:cubicBezTo>
                  <a:cubicBezTo>
                    <a:pt x="6105" y="27664"/>
                    <a:pt x="6114" y="27664"/>
                    <a:pt x="6124" y="27664"/>
                  </a:cubicBezTo>
                  <a:cubicBezTo>
                    <a:pt x="8958" y="27664"/>
                    <a:pt x="16388" y="11358"/>
                    <a:pt x="20378" y="10279"/>
                  </a:cubicBezTo>
                  <a:lnTo>
                    <a:pt x="18755" y="830"/>
                  </a:lnTo>
                  <a:cubicBezTo>
                    <a:pt x="18755" y="830"/>
                    <a:pt x="14788" y="0"/>
                    <a:pt x="12480" y="0"/>
                  </a:cubicBezTo>
                  <a:close/>
                </a:path>
              </a:pathLst>
            </a:custGeom>
            <a:solidFill>
              <a:srgbClr val="F45C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8"/>
            <p:cNvSpPr/>
            <p:nvPr/>
          </p:nvSpPr>
          <p:spPr>
            <a:xfrm>
              <a:off x="6521616" y="4288934"/>
              <a:ext cx="338342" cy="461085"/>
            </a:xfrm>
            <a:custGeom>
              <a:avLst/>
              <a:gdLst/>
              <a:ahLst/>
              <a:cxnLst/>
              <a:rect l="l" t="t" r="r" b="b"/>
              <a:pathLst>
                <a:path w="20379" h="27772" extrusionOk="0">
                  <a:moveTo>
                    <a:pt x="18755" y="830"/>
                  </a:moveTo>
                  <a:cubicBezTo>
                    <a:pt x="18755" y="830"/>
                    <a:pt x="14788" y="0"/>
                    <a:pt x="12480" y="0"/>
                  </a:cubicBezTo>
                  <a:cubicBezTo>
                    <a:pt x="10857" y="1984"/>
                    <a:pt x="10749" y="5915"/>
                    <a:pt x="9017" y="6384"/>
                  </a:cubicBezTo>
                  <a:cubicBezTo>
                    <a:pt x="7286" y="6817"/>
                    <a:pt x="1" y="10748"/>
                    <a:pt x="1" y="14499"/>
                  </a:cubicBezTo>
                  <a:cubicBezTo>
                    <a:pt x="1" y="18214"/>
                    <a:pt x="3283" y="27592"/>
                    <a:pt x="6096" y="27664"/>
                  </a:cubicBezTo>
                  <a:cubicBezTo>
                    <a:pt x="8909" y="27772"/>
                    <a:pt x="16375" y="11361"/>
                    <a:pt x="20378" y="10279"/>
                  </a:cubicBezTo>
                </a:path>
              </a:pathLst>
            </a:custGeom>
            <a:solidFill>
              <a:srgbClr val="F2C5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8"/>
            <p:cNvSpPr/>
            <p:nvPr/>
          </p:nvSpPr>
          <p:spPr>
            <a:xfrm>
              <a:off x="6521616" y="4288934"/>
              <a:ext cx="338342" cy="461085"/>
            </a:xfrm>
            <a:custGeom>
              <a:avLst/>
              <a:gdLst/>
              <a:ahLst/>
              <a:cxnLst/>
              <a:rect l="l" t="t" r="r" b="b"/>
              <a:pathLst>
                <a:path w="20379" h="27772" extrusionOk="0">
                  <a:moveTo>
                    <a:pt x="18755" y="830"/>
                  </a:moveTo>
                  <a:cubicBezTo>
                    <a:pt x="18755" y="830"/>
                    <a:pt x="14788" y="0"/>
                    <a:pt x="12480" y="0"/>
                  </a:cubicBezTo>
                  <a:cubicBezTo>
                    <a:pt x="10857" y="1984"/>
                    <a:pt x="10749" y="5915"/>
                    <a:pt x="9017" y="6384"/>
                  </a:cubicBezTo>
                  <a:cubicBezTo>
                    <a:pt x="7286" y="6817"/>
                    <a:pt x="1" y="10748"/>
                    <a:pt x="1" y="14499"/>
                  </a:cubicBezTo>
                  <a:cubicBezTo>
                    <a:pt x="1" y="18214"/>
                    <a:pt x="3283" y="27592"/>
                    <a:pt x="6096" y="27664"/>
                  </a:cubicBezTo>
                  <a:cubicBezTo>
                    <a:pt x="8909" y="27772"/>
                    <a:pt x="16375" y="11361"/>
                    <a:pt x="20378" y="10279"/>
                  </a:cubicBezTo>
                </a:path>
              </a:pathLst>
            </a:custGeom>
            <a:solidFill>
              <a:srgbClr val="F2C5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8"/>
            <p:cNvSpPr/>
            <p:nvPr/>
          </p:nvSpPr>
          <p:spPr>
            <a:xfrm>
              <a:off x="6521616" y="4288934"/>
              <a:ext cx="338342" cy="461085"/>
            </a:xfrm>
            <a:custGeom>
              <a:avLst/>
              <a:gdLst/>
              <a:ahLst/>
              <a:cxnLst/>
              <a:rect l="l" t="t" r="r" b="b"/>
              <a:pathLst>
                <a:path w="20379" h="27772" extrusionOk="0">
                  <a:moveTo>
                    <a:pt x="18755" y="830"/>
                  </a:moveTo>
                  <a:cubicBezTo>
                    <a:pt x="18755" y="830"/>
                    <a:pt x="14788" y="0"/>
                    <a:pt x="12480" y="0"/>
                  </a:cubicBezTo>
                  <a:cubicBezTo>
                    <a:pt x="10857" y="1984"/>
                    <a:pt x="10749" y="5915"/>
                    <a:pt x="9017" y="6384"/>
                  </a:cubicBezTo>
                  <a:cubicBezTo>
                    <a:pt x="7286" y="6817"/>
                    <a:pt x="1" y="10748"/>
                    <a:pt x="1" y="14499"/>
                  </a:cubicBezTo>
                  <a:cubicBezTo>
                    <a:pt x="1" y="18214"/>
                    <a:pt x="3283" y="27592"/>
                    <a:pt x="6096" y="27664"/>
                  </a:cubicBezTo>
                  <a:cubicBezTo>
                    <a:pt x="8909" y="27772"/>
                    <a:pt x="16375" y="11361"/>
                    <a:pt x="20378" y="10279"/>
                  </a:cubicBezTo>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8"/>
            <p:cNvSpPr/>
            <p:nvPr/>
          </p:nvSpPr>
          <p:spPr>
            <a:xfrm>
              <a:off x="6521616" y="4439834"/>
              <a:ext cx="165892" cy="308408"/>
            </a:xfrm>
            <a:custGeom>
              <a:avLst/>
              <a:gdLst/>
              <a:ahLst/>
              <a:cxnLst/>
              <a:rect l="l" t="t" r="r" b="b"/>
              <a:pathLst>
                <a:path w="9992" h="18576" extrusionOk="0">
                  <a:moveTo>
                    <a:pt x="3968" y="0"/>
                  </a:moveTo>
                  <a:cubicBezTo>
                    <a:pt x="1912" y="1515"/>
                    <a:pt x="1" y="3463"/>
                    <a:pt x="1" y="5374"/>
                  </a:cubicBezTo>
                  <a:cubicBezTo>
                    <a:pt x="1" y="9125"/>
                    <a:pt x="3283" y="18503"/>
                    <a:pt x="6096" y="18575"/>
                  </a:cubicBezTo>
                  <a:cubicBezTo>
                    <a:pt x="6105" y="18575"/>
                    <a:pt x="6115" y="18575"/>
                    <a:pt x="6125" y="18575"/>
                  </a:cubicBezTo>
                  <a:cubicBezTo>
                    <a:pt x="7028" y="18575"/>
                    <a:pt x="8421" y="16927"/>
                    <a:pt x="9991" y="14643"/>
                  </a:cubicBezTo>
                  <a:cubicBezTo>
                    <a:pt x="9089" y="5771"/>
                    <a:pt x="4581" y="649"/>
                    <a:pt x="396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8"/>
            <p:cNvSpPr/>
            <p:nvPr/>
          </p:nvSpPr>
          <p:spPr>
            <a:xfrm>
              <a:off x="6521616" y="4288934"/>
              <a:ext cx="236552" cy="459292"/>
            </a:xfrm>
            <a:custGeom>
              <a:avLst/>
              <a:gdLst/>
              <a:ahLst/>
              <a:cxnLst/>
              <a:rect l="l" t="t" r="r" b="b"/>
              <a:pathLst>
                <a:path w="14248" h="27664" extrusionOk="0">
                  <a:moveTo>
                    <a:pt x="13478" y="38"/>
                  </a:moveTo>
                  <a:cubicBezTo>
                    <a:pt x="13724" y="55"/>
                    <a:pt x="13979" y="79"/>
                    <a:pt x="14247" y="109"/>
                  </a:cubicBezTo>
                  <a:cubicBezTo>
                    <a:pt x="13981" y="55"/>
                    <a:pt x="13715" y="41"/>
                    <a:pt x="13478" y="38"/>
                  </a:cubicBezTo>
                  <a:close/>
                  <a:moveTo>
                    <a:pt x="12480" y="0"/>
                  </a:moveTo>
                  <a:cubicBezTo>
                    <a:pt x="10857" y="1984"/>
                    <a:pt x="10749" y="5915"/>
                    <a:pt x="9017" y="6384"/>
                  </a:cubicBezTo>
                  <a:cubicBezTo>
                    <a:pt x="7286" y="6817"/>
                    <a:pt x="1" y="10748"/>
                    <a:pt x="1" y="14499"/>
                  </a:cubicBezTo>
                  <a:cubicBezTo>
                    <a:pt x="1" y="18214"/>
                    <a:pt x="3283" y="27592"/>
                    <a:pt x="6096" y="27664"/>
                  </a:cubicBezTo>
                  <a:cubicBezTo>
                    <a:pt x="6168" y="27664"/>
                    <a:pt x="6276" y="27664"/>
                    <a:pt x="6348" y="27628"/>
                  </a:cubicBezTo>
                  <a:cubicBezTo>
                    <a:pt x="3679" y="26582"/>
                    <a:pt x="758" y="18070"/>
                    <a:pt x="758" y="14535"/>
                  </a:cubicBezTo>
                  <a:cubicBezTo>
                    <a:pt x="758" y="10820"/>
                    <a:pt x="7647" y="7430"/>
                    <a:pt x="9378" y="6997"/>
                  </a:cubicBezTo>
                  <a:cubicBezTo>
                    <a:pt x="11109" y="6528"/>
                    <a:pt x="11650" y="2056"/>
                    <a:pt x="13237" y="36"/>
                  </a:cubicBezTo>
                  <a:cubicBezTo>
                    <a:pt x="13313" y="36"/>
                    <a:pt x="13394" y="36"/>
                    <a:pt x="13478" y="38"/>
                  </a:cubicBezTo>
                  <a:lnTo>
                    <a:pt x="13478" y="38"/>
                  </a:lnTo>
                  <a:cubicBezTo>
                    <a:pt x="13128" y="13"/>
                    <a:pt x="12798" y="0"/>
                    <a:pt x="1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8"/>
            <p:cNvSpPr/>
            <p:nvPr/>
          </p:nvSpPr>
          <p:spPr>
            <a:xfrm>
              <a:off x="6819215" y="4023045"/>
              <a:ext cx="1184539" cy="475462"/>
            </a:xfrm>
            <a:custGeom>
              <a:avLst/>
              <a:gdLst/>
              <a:ahLst/>
              <a:cxnLst/>
              <a:rect l="l" t="t" r="r" b="b"/>
              <a:pathLst>
                <a:path w="71347" h="28638" extrusionOk="0">
                  <a:moveTo>
                    <a:pt x="59420" y="0"/>
                  </a:moveTo>
                  <a:cubicBezTo>
                    <a:pt x="48532" y="0"/>
                    <a:pt x="28560" y="6035"/>
                    <a:pt x="362" y="16268"/>
                  </a:cubicBezTo>
                  <a:cubicBezTo>
                    <a:pt x="362" y="16268"/>
                    <a:pt x="1" y="20091"/>
                    <a:pt x="2381" y="27016"/>
                  </a:cubicBezTo>
                  <a:cubicBezTo>
                    <a:pt x="2381" y="27016"/>
                    <a:pt x="13069" y="28637"/>
                    <a:pt x="25843" y="28637"/>
                  </a:cubicBezTo>
                  <a:cubicBezTo>
                    <a:pt x="42086" y="28637"/>
                    <a:pt x="61704" y="26015"/>
                    <a:pt x="67014" y="14104"/>
                  </a:cubicBezTo>
                  <a:cubicBezTo>
                    <a:pt x="71347" y="4329"/>
                    <a:pt x="68642" y="0"/>
                    <a:pt x="5942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8" name="Google Shape;1098;p48"/>
            <p:cNvGrpSpPr/>
            <p:nvPr/>
          </p:nvGrpSpPr>
          <p:grpSpPr>
            <a:xfrm>
              <a:off x="6851557" y="4065581"/>
              <a:ext cx="815581" cy="247311"/>
              <a:chOff x="6851557" y="4065581"/>
              <a:chExt cx="815581" cy="247311"/>
            </a:xfrm>
          </p:grpSpPr>
          <p:sp>
            <p:nvSpPr>
              <p:cNvPr id="1099" name="Google Shape;1099;p48"/>
              <p:cNvSpPr/>
              <p:nvPr/>
            </p:nvSpPr>
            <p:spPr>
              <a:xfrm>
                <a:off x="6851557" y="4307496"/>
                <a:ext cx="14394" cy="5396"/>
              </a:xfrm>
              <a:custGeom>
                <a:avLst/>
                <a:gdLst/>
                <a:ahLst/>
                <a:cxnLst/>
                <a:rect l="l" t="t" r="r" b="b"/>
                <a:pathLst>
                  <a:path w="867" h="325" extrusionOk="0">
                    <a:moveTo>
                      <a:pt x="866" y="0"/>
                    </a:moveTo>
                    <a:lnTo>
                      <a:pt x="1" y="325"/>
                    </a:lnTo>
                    <a:lnTo>
                      <a:pt x="866" y="36"/>
                    </a:lnTo>
                    <a:lnTo>
                      <a:pt x="86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8"/>
              <p:cNvSpPr/>
              <p:nvPr/>
            </p:nvSpPr>
            <p:spPr>
              <a:xfrm>
                <a:off x="6879134" y="4297053"/>
                <a:ext cx="15557" cy="6442"/>
              </a:xfrm>
              <a:custGeom>
                <a:avLst/>
                <a:gdLst/>
                <a:ahLst/>
                <a:cxnLst/>
                <a:rect l="l" t="t" r="r" b="b"/>
                <a:pathLst>
                  <a:path w="937" h="388" extrusionOk="0">
                    <a:moveTo>
                      <a:pt x="899" y="0"/>
                    </a:moveTo>
                    <a:cubicBezTo>
                      <a:pt x="888" y="0"/>
                      <a:pt x="876" y="4"/>
                      <a:pt x="864" y="16"/>
                    </a:cubicBezTo>
                    <a:lnTo>
                      <a:pt x="35" y="341"/>
                    </a:lnTo>
                    <a:cubicBezTo>
                      <a:pt x="6" y="341"/>
                      <a:pt x="0" y="387"/>
                      <a:pt x="36" y="387"/>
                    </a:cubicBezTo>
                    <a:cubicBezTo>
                      <a:pt x="45" y="387"/>
                      <a:pt x="56" y="384"/>
                      <a:pt x="71" y="377"/>
                    </a:cubicBezTo>
                    <a:lnTo>
                      <a:pt x="900" y="88"/>
                    </a:lnTo>
                    <a:cubicBezTo>
                      <a:pt x="936" y="88"/>
                      <a:pt x="936" y="52"/>
                      <a:pt x="936" y="16"/>
                    </a:cubicBezTo>
                    <a:cubicBezTo>
                      <a:pt x="936" y="16"/>
                      <a:pt x="920" y="0"/>
                      <a:pt x="8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8"/>
              <p:cNvSpPr/>
              <p:nvPr/>
            </p:nvSpPr>
            <p:spPr>
              <a:xfrm>
                <a:off x="6906644" y="4285863"/>
                <a:ext cx="17217" cy="7521"/>
              </a:xfrm>
              <a:custGeom>
                <a:avLst/>
                <a:gdLst/>
                <a:ahLst/>
                <a:cxnLst/>
                <a:rect l="l" t="t" r="r" b="b"/>
                <a:pathLst>
                  <a:path w="1037" h="453" extrusionOk="0">
                    <a:moveTo>
                      <a:pt x="922" y="0"/>
                    </a:moveTo>
                    <a:cubicBezTo>
                      <a:pt x="915" y="0"/>
                      <a:pt x="909" y="2"/>
                      <a:pt x="902" y="5"/>
                    </a:cubicBezTo>
                    <a:lnTo>
                      <a:pt x="73" y="330"/>
                    </a:lnTo>
                    <a:cubicBezTo>
                      <a:pt x="37" y="330"/>
                      <a:pt x="1" y="366"/>
                      <a:pt x="1" y="402"/>
                    </a:cubicBezTo>
                    <a:cubicBezTo>
                      <a:pt x="26" y="427"/>
                      <a:pt x="52" y="453"/>
                      <a:pt x="77" y="453"/>
                    </a:cubicBezTo>
                    <a:cubicBezTo>
                      <a:pt x="88" y="453"/>
                      <a:pt x="98" y="448"/>
                      <a:pt x="109" y="438"/>
                    </a:cubicBezTo>
                    <a:lnTo>
                      <a:pt x="938" y="149"/>
                    </a:lnTo>
                    <a:cubicBezTo>
                      <a:pt x="1037" y="149"/>
                      <a:pt x="986" y="0"/>
                      <a:pt x="9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8"/>
              <p:cNvSpPr/>
              <p:nvPr/>
            </p:nvSpPr>
            <p:spPr>
              <a:xfrm>
                <a:off x="6934188" y="4275154"/>
                <a:ext cx="17981" cy="8401"/>
              </a:xfrm>
              <a:custGeom>
                <a:avLst/>
                <a:gdLst/>
                <a:ahLst/>
                <a:cxnLst/>
                <a:rect l="l" t="t" r="r" b="b"/>
                <a:pathLst>
                  <a:path w="1083" h="506" extrusionOk="0">
                    <a:moveTo>
                      <a:pt x="939" y="1"/>
                    </a:moveTo>
                    <a:lnTo>
                      <a:pt x="73" y="325"/>
                    </a:lnTo>
                    <a:cubicBezTo>
                      <a:pt x="37" y="361"/>
                      <a:pt x="1" y="398"/>
                      <a:pt x="37" y="434"/>
                    </a:cubicBezTo>
                    <a:cubicBezTo>
                      <a:pt x="37" y="506"/>
                      <a:pt x="109" y="506"/>
                      <a:pt x="145" y="506"/>
                    </a:cubicBezTo>
                    <a:lnTo>
                      <a:pt x="1011" y="217"/>
                    </a:lnTo>
                    <a:cubicBezTo>
                      <a:pt x="1047" y="181"/>
                      <a:pt x="1083" y="145"/>
                      <a:pt x="1047" y="73"/>
                    </a:cubicBezTo>
                    <a:cubicBezTo>
                      <a:pt x="1047" y="37"/>
                      <a:pt x="975" y="1"/>
                      <a:pt x="9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8"/>
              <p:cNvSpPr/>
              <p:nvPr/>
            </p:nvSpPr>
            <p:spPr>
              <a:xfrm>
                <a:off x="6961731" y="4264744"/>
                <a:ext cx="19176" cy="9463"/>
              </a:xfrm>
              <a:custGeom>
                <a:avLst/>
                <a:gdLst/>
                <a:ahLst/>
                <a:cxnLst/>
                <a:rect l="l" t="t" r="r" b="b"/>
                <a:pathLst>
                  <a:path w="1155" h="570" extrusionOk="0">
                    <a:moveTo>
                      <a:pt x="996" y="0"/>
                    </a:moveTo>
                    <a:cubicBezTo>
                      <a:pt x="977" y="0"/>
                      <a:pt x="958" y="5"/>
                      <a:pt x="939" y="15"/>
                    </a:cubicBezTo>
                    <a:lnTo>
                      <a:pt x="109" y="339"/>
                    </a:lnTo>
                    <a:cubicBezTo>
                      <a:pt x="37" y="339"/>
                      <a:pt x="1" y="411"/>
                      <a:pt x="37" y="484"/>
                    </a:cubicBezTo>
                    <a:cubicBezTo>
                      <a:pt x="37" y="536"/>
                      <a:pt x="76" y="570"/>
                      <a:pt x="125" y="570"/>
                    </a:cubicBezTo>
                    <a:cubicBezTo>
                      <a:pt x="143" y="570"/>
                      <a:pt x="162" y="565"/>
                      <a:pt x="181" y="556"/>
                    </a:cubicBezTo>
                    <a:lnTo>
                      <a:pt x="1047" y="267"/>
                    </a:lnTo>
                    <a:cubicBezTo>
                      <a:pt x="1119" y="231"/>
                      <a:pt x="1155" y="159"/>
                      <a:pt x="1119" y="87"/>
                    </a:cubicBezTo>
                    <a:cubicBezTo>
                      <a:pt x="1093" y="34"/>
                      <a:pt x="1047" y="0"/>
                      <a:pt x="9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8"/>
              <p:cNvSpPr/>
              <p:nvPr/>
            </p:nvSpPr>
            <p:spPr>
              <a:xfrm>
                <a:off x="6990487" y="4254567"/>
                <a:ext cx="19176" cy="9463"/>
              </a:xfrm>
              <a:custGeom>
                <a:avLst/>
                <a:gdLst/>
                <a:ahLst/>
                <a:cxnLst/>
                <a:rect l="l" t="t" r="r" b="b"/>
                <a:pathLst>
                  <a:path w="1155" h="570" extrusionOk="0">
                    <a:moveTo>
                      <a:pt x="991" y="1"/>
                    </a:moveTo>
                    <a:cubicBezTo>
                      <a:pt x="974" y="1"/>
                      <a:pt x="956" y="5"/>
                      <a:pt x="938" y="14"/>
                    </a:cubicBezTo>
                    <a:lnTo>
                      <a:pt x="108" y="339"/>
                    </a:lnTo>
                    <a:cubicBezTo>
                      <a:pt x="36" y="339"/>
                      <a:pt x="0" y="411"/>
                      <a:pt x="0" y="483"/>
                    </a:cubicBezTo>
                    <a:cubicBezTo>
                      <a:pt x="26" y="536"/>
                      <a:pt x="72" y="570"/>
                      <a:pt x="123" y="570"/>
                    </a:cubicBezTo>
                    <a:cubicBezTo>
                      <a:pt x="142" y="570"/>
                      <a:pt x="161" y="565"/>
                      <a:pt x="180" y="556"/>
                    </a:cubicBezTo>
                    <a:lnTo>
                      <a:pt x="1046" y="267"/>
                    </a:lnTo>
                    <a:cubicBezTo>
                      <a:pt x="1118" y="267"/>
                      <a:pt x="1154" y="195"/>
                      <a:pt x="1118" y="123"/>
                    </a:cubicBezTo>
                    <a:cubicBezTo>
                      <a:pt x="1091" y="42"/>
                      <a:pt x="1044" y="1"/>
                      <a:pt x="9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8"/>
              <p:cNvSpPr/>
              <p:nvPr/>
            </p:nvSpPr>
            <p:spPr>
              <a:xfrm>
                <a:off x="7018030" y="4244987"/>
                <a:ext cx="19774" cy="9995"/>
              </a:xfrm>
              <a:custGeom>
                <a:avLst/>
                <a:gdLst/>
                <a:ahLst/>
                <a:cxnLst/>
                <a:rect l="l" t="t" r="r" b="b"/>
                <a:pathLst>
                  <a:path w="1191" h="602" extrusionOk="0">
                    <a:moveTo>
                      <a:pt x="1017" y="0"/>
                    </a:moveTo>
                    <a:cubicBezTo>
                      <a:pt x="993" y="0"/>
                      <a:pt x="967" y="5"/>
                      <a:pt x="938" y="14"/>
                    </a:cubicBezTo>
                    <a:lnTo>
                      <a:pt x="108" y="303"/>
                    </a:lnTo>
                    <a:cubicBezTo>
                      <a:pt x="36" y="339"/>
                      <a:pt x="0" y="411"/>
                      <a:pt x="0" y="483"/>
                    </a:cubicBezTo>
                    <a:cubicBezTo>
                      <a:pt x="30" y="542"/>
                      <a:pt x="107" y="601"/>
                      <a:pt x="174" y="601"/>
                    </a:cubicBezTo>
                    <a:cubicBezTo>
                      <a:pt x="189" y="601"/>
                      <a:pt x="203" y="598"/>
                      <a:pt x="217" y="591"/>
                    </a:cubicBezTo>
                    <a:lnTo>
                      <a:pt x="1046" y="303"/>
                    </a:lnTo>
                    <a:cubicBezTo>
                      <a:pt x="1154" y="267"/>
                      <a:pt x="1190" y="195"/>
                      <a:pt x="1154" y="87"/>
                    </a:cubicBezTo>
                    <a:cubicBezTo>
                      <a:pt x="1128" y="34"/>
                      <a:pt x="1082" y="0"/>
                      <a:pt x="10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8"/>
              <p:cNvSpPr/>
              <p:nvPr/>
            </p:nvSpPr>
            <p:spPr>
              <a:xfrm>
                <a:off x="7045574" y="4234810"/>
                <a:ext cx="20969" cy="10576"/>
              </a:xfrm>
              <a:custGeom>
                <a:avLst/>
                <a:gdLst/>
                <a:ahLst/>
                <a:cxnLst/>
                <a:rect l="l" t="t" r="r" b="b"/>
                <a:pathLst>
                  <a:path w="1263" h="637" extrusionOk="0">
                    <a:moveTo>
                      <a:pt x="1054" y="1"/>
                    </a:moveTo>
                    <a:cubicBezTo>
                      <a:pt x="1028" y="1"/>
                      <a:pt x="1001" y="5"/>
                      <a:pt x="974" y="14"/>
                    </a:cubicBezTo>
                    <a:lnTo>
                      <a:pt x="145" y="303"/>
                    </a:lnTo>
                    <a:cubicBezTo>
                      <a:pt x="36" y="339"/>
                      <a:pt x="0" y="411"/>
                      <a:pt x="36" y="519"/>
                    </a:cubicBezTo>
                    <a:cubicBezTo>
                      <a:pt x="66" y="578"/>
                      <a:pt x="143" y="637"/>
                      <a:pt x="210" y="637"/>
                    </a:cubicBezTo>
                    <a:cubicBezTo>
                      <a:pt x="225" y="637"/>
                      <a:pt x="239" y="634"/>
                      <a:pt x="253" y="627"/>
                    </a:cubicBezTo>
                    <a:lnTo>
                      <a:pt x="1118" y="339"/>
                    </a:lnTo>
                    <a:cubicBezTo>
                      <a:pt x="1190" y="303"/>
                      <a:pt x="1263" y="195"/>
                      <a:pt x="1227" y="122"/>
                    </a:cubicBezTo>
                    <a:cubicBezTo>
                      <a:pt x="1199" y="41"/>
                      <a:pt x="1132" y="1"/>
                      <a:pt x="10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8"/>
              <p:cNvSpPr/>
              <p:nvPr/>
            </p:nvSpPr>
            <p:spPr>
              <a:xfrm>
                <a:off x="7073715" y="4224682"/>
                <a:ext cx="21816" cy="11124"/>
              </a:xfrm>
              <a:custGeom>
                <a:avLst/>
                <a:gdLst/>
                <a:ahLst/>
                <a:cxnLst/>
                <a:rect l="l" t="t" r="r" b="b"/>
                <a:pathLst>
                  <a:path w="1314" h="670" extrusionOk="0">
                    <a:moveTo>
                      <a:pt x="1044" y="1"/>
                    </a:moveTo>
                    <a:cubicBezTo>
                      <a:pt x="1023" y="1"/>
                      <a:pt x="999" y="4"/>
                      <a:pt x="974" y="11"/>
                    </a:cubicBezTo>
                    <a:lnTo>
                      <a:pt x="145" y="300"/>
                    </a:lnTo>
                    <a:cubicBezTo>
                      <a:pt x="36" y="336"/>
                      <a:pt x="0" y="444"/>
                      <a:pt x="36" y="552"/>
                    </a:cubicBezTo>
                    <a:cubicBezTo>
                      <a:pt x="66" y="611"/>
                      <a:pt x="143" y="670"/>
                      <a:pt x="210" y="670"/>
                    </a:cubicBezTo>
                    <a:cubicBezTo>
                      <a:pt x="225" y="670"/>
                      <a:pt x="240" y="667"/>
                      <a:pt x="253" y="660"/>
                    </a:cubicBezTo>
                    <a:lnTo>
                      <a:pt x="1118" y="372"/>
                    </a:lnTo>
                    <a:cubicBezTo>
                      <a:pt x="1314" y="274"/>
                      <a:pt x="1245" y="1"/>
                      <a:pt x="10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8"/>
              <p:cNvSpPr/>
              <p:nvPr/>
            </p:nvSpPr>
            <p:spPr>
              <a:xfrm>
                <a:off x="7100877" y="4215119"/>
                <a:ext cx="21949" cy="11007"/>
              </a:xfrm>
              <a:custGeom>
                <a:avLst/>
                <a:gdLst/>
                <a:ahLst/>
                <a:cxnLst/>
                <a:rect l="l" t="t" r="r" b="b"/>
                <a:pathLst>
                  <a:path w="1322" h="663" extrusionOk="0">
                    <a:moveTo>
                      <a:pt x="1115" y="0"/>
                    </a:moveTo>
                    <a:cubicBezTo>
                      <a:pt x="1098" y="0"/>
                      <a:pt x="1083" y="3"/>
                      <a:pt x="1069" y="10"/>
                    </a:cubicBezTo>
                    <a:lnTo>
                      <a:pt x="204" y="299"/>
                    </a:lnTo>
                    <a:cubicBezTo>
                      <a:pt x="0" y="401"/>
                      <a:pt x="84" y="662"/>
                      <a:pt x="275" y="662"/>
                    </a:cubicBezTo>
                    <a:cubicBezTo>
                      <a:pt x="287" y="662"/>
                      <a:pt x="299" y="661"/>
                      <a:pt x="312" y="659"/>
                    </a:cubicBezTo>
                    <a:lnTo>
                      <a:pt x="1178" y="371"/>
                    </a:lnTo>
                    <a:cubicBezTo>
                      <a:pt x="1286" y="335"/>
                      <a:pt x="1322" y="226"/>
                      <a:pt x="1322" y="118"/>
                    </a:cubicBezTo>
                    <a:cubicBezTo>
                      <a:pt x="1292" y="59"/>
                      <a:pt x="1191" y="0"/>
                      <a:pt x="11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8"/>
              <p:cNvSpPr/>
              <p:nvPr/>
            </p:nvSpPr>
            <p:spPr>
              <a:xfrm>
                <a:off x="7129998" y="4205473"/>
                <a:ext cx="21583" cy="11240"/>
              </a:xfrm>
              <a:custGeom>
                <a:avLst/>
                <a:gdLst/>
                <a:ahLst/>
                <a:cxnLst/>
                <a:rect l="l" t="t" r="r" b="b"/>
                <a:pathLst>
                  <a:path w="1300" h="677" extrusionOk="0">
                    <a:moveTo>
                      <a:pt x="1091" y="0"/>
                    </a:moveTo>
                    <a:cubicBezTo>
                      <a:pt x="1065" y="0"/>
                      <a:pt x="1038" y="5"/>
                      <a:pt x="1011" y="14"/>
                    </a:cubicBezTo>
                    <a:lnTo>
                      <a:pt x="181" y="303"/>
                    </a:lnTo>
                    <a:cubicBezTo>
                      <a:pt x="73" y="339"/>
                      <a:pt x="1" y="447"/>
                      <a:pt x="37" y="555"/>
                    </a:cubicBezTo>
                    <a:cubicBezTo>
                      <a:pt x="64" y="636"/>
                      <a:pt x="131" y="677"/>
                      <a:pt x="209" y="677"/>
                    </a:cubicBezTo>
                    <a:cubicBezTo>
                      <a:pt x="235" y="677"/>
                      <a:pt x="262" y="672"/>
                      <a:pt x="289" y="663"/>
                    </a:cubicBezTo>
                    <a:lnTo>
                      <a:pt x="1155" y="375"/>
                    </a:lnTo>
                    <a:cubicBezTo>
                      <a:pt x="1263" y="375"/>
                      <a:pt x="1299" y="230"/>
                      <a:pt x="1263" y="122"/>
                    </a:cubicBezTo>
                    <a:cubicBezTo>
                      <a:pt x="1236" y="41"/>
                      <a:pt x="1168" y="0"/>
                      <a:pt x="10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8"/>
              <p:cNvSpPr/>
              <p:nvPr/>
            </p:nvSpPr>
            <p:spPr>
              <a:xfrm>
                <a:off x="7158139" y="4195960"/>
                <a:ext cx="22181" cy="11705"/>
              </a:xfrm>
              <a:custGeom>
                <a:avLst/>
                <a:gdLst/>
                <a:ahLst/>
                <a:cxnLst/>
                <a:rect l="l" t="t" r="r" b="b"/>
                <a:pathLst>
                  <a:path w="1336" h="705" extrusionOk="0">
                    <a:moveTo>
                      <a:pt x="1104" y="1"/>
                    </a:moveTo>
                    <a:cubicBezTo>
                      <a:pt x="1085" y="1"/>
                      <a:pt x="1066" y="4"/>
                      <a:pt x="1047" y="10"/>
                    </a:cubicBezTo>
                    <a:lnTo>
                      <a:pt x="181" y="298"/>
                    </a:lnTo>
                    <a:cubicBezTo>
                      <a:pt x="73" y="335"/>
                      <a:pt x="1" y="443"/>
                      <a:pt x="37" y="551"/>
                    </a:cubicBezTo>
                    <a:cubicBezTo>
                      <a:pt x="67" y="640"/>
                      <a:pt x="145" y="705"/>
                      <a:pt x="252" y="705"/>
                    </a:cubicBezTo>
                    <a:cubicBezTo>
                      <a:pt x="275" y="705"/>
                      <a:pt x="300" y="702"/>
                      <a:pt x="325" y="695"/>
                    </a:cubicBezTo>
                    <a:lnTo>
                      <a:pt x="1155" y="407"/>
                    </a:lnTo>
                    <a:cubicBezTo>
                      <a:pt x="1263" y="371"/>
                      <a:pt x="1335" y="262"/>
                      <a:pt x="1299" y="154"/>
                    </a:cubicBezTo>
                    <a:cubicBezTo>
                      <a:pt x="1270" y="65"/>
                      <a:pt x="1191" y="1"/>
                      <a:pt x="11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8"/>
              <p:cNvSpPr/>
              <p:nvPr/>
            </p:nvSpPr>
            <p:spPr>
              <a:xfrm>
                <a:off x="7186014" y="4186380"/>
                <a:ext cx="23044" cy="11705"/>
              </a:xfrm>
              <a:custGeom>
                <a:avLst/>
                <a:gdLst/>
                <a:ahLst/>
                <a:cxnLst/>
                <a:rect l="l" t="t" r="r" b="b"/>
                <a:pathLst>
                  <a:path w="1388" h="705" extrusionOk="0">
                    <a:moveTo>
                      <a:pt x="1123" y="0"/>
                    </a:moveTo>
                    <a:cubicBezTo>
                      <a:pt x="1102" y="0"/>
                      <a:pt x="1082" y="3"/>
                      <a:pt x="1063" y="10"/>
                    </a:cubicBezTo>
                    <a:lnTo>
                      <a:pt x="197" y="298"/>
                    </a:lnTo>
                    <a:cubicBezTo>
                      <a:pt x="0" y="397"/>
                      <a:pt x="72" y="705"/>
                      <a:pt x="277" y="705"/>
                    </a:cubicBezTo>
                    <a:cubicBezTo>
                      <a:pt x="297" y="705"/>
                      <a:pt x="319" y="702"/>
                      <a:pt x="342" y="695"/>
                    </a:cubicBezTo>
                    <a:lnTo>
                      <a:pt x="1207" y="443"/>
                    </a:lnTo>
                    <a:cubicBezTo>
                      <a:pt x="1315" y="407"/>
                      <a:pt x="1388" y="262"/>
                      <a:pt x="1352" y="154"/>
                    </a:cubicBezTo>
                    <a:cubicBezTo>
                      <a:pt x="1322" y="65"/>
                      <a:pt x="1219" y="0"/>
                      <a:pt x="11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48"/>
              <p:cNvSpPr/>
              <p:nvPr/>
            </p:nvSpPr>
            <p:spPr>
              <a:xfrm>
                <a:off x="7215036" y="4177398"/>
                <a:ext cx="22762" cy="11705"/>
              </a:xfrm>
              <a:custGeom>
                <a:avLst/>
                <a:gdLst/>
                <a:ahLst/>
                <a:cxnLst/>
                <a:rect l="l" t="t" r="r" b="b"/>
                <a:pathLst>
                  <a:path w="1371" h="705" extrusionOk="0">
                    <a:moveTo>
                      <a:pt x="1103" y="0"/>
                    </a:moveTo>
                    <a:cubicBezTo>
                      <a:pt x="1085" y="0"/>
                      <a:pt x="1065" y="3"/>
                      <a:pt x="1046" y="10"/>
                    </a:cubicBezTo>
                    <a:lnTo>
                      <a:pt x="181" y="298"/>
                    </a:lnTo>
                    <a:cubicBezTo>
                      <a:pt x="72" y="334"/>
                      <a:pt x="0" y="443"/>
                      <a:pt x="36" y="551"/>
                    </a:cubicBezTo>
                    <a:cubicBezTo>
                      <a:pt x="66" y="640"/>
                      <a:pt x="145" y="704"/>
                      <a:pt x="252" y="704"/>
                    </a:cubicBezTo>
                    <a:cubicBezTo>
                      <a:pt x="275" y="704"/>
                      <a:pt x="299" y="701"/>
                      <a:pt x="325" y="695"/>
                    </a:cubicBezTo>
                    <a:lnTo>
                      <a:pt x="1190" y="443"/>
                    </a:lnTo>
                    <a:cubicBezTo>
                      <a:pt x="1299" y="407"/>
                      <a:pt x="1371" y="262"/>
                      <a:pt x="1299" y="154"/>
                    </a:cubicBezTo>
                    <a:cubicBezTo>
                      <a:pt x="1269" y="65"/>
                      <a:pt x="1190" y="0"/>
                      <a:pt x="11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8"/>
              <p:cNvSpPr/>
              <p:nvPr/>
            </p:nvSpPr>
            <p:spPr>
              <a:xfrm>
                <a:off x="7242496" y="4168417"/>
                <a:ext cx="23443" cy="11838"/>
              </a:xfrm>
              <a:custGeom>
                <a:avLst/>
                <a:gdLst/>
                <a:ahLst/>
                <a:cxnLst/>
                <a:rect l="l" t="t" r="r" b="b"/>
                <a:pathLst>
                  <a:path w="1412" h="713" extrusionOk="0">
                    <a:moveTo>
                      <a:pt x="1160" y="0"/>
                    </a:moveTo>
                    <a:cubicBezTo>
                      <a:pt x="1137" y="0"/>
                      <a:pt x="1113" y="3"/>
                      <a:pt x="1087" y="10"/>
                    </a:cubicBezTo>
                    <a:lnTo>
                      <a:pt x="258" y="262"/>
                    </a:lnTo>
                    <a:cubicBezTo>
                      <a:pt x="1" y="359"/>
                      <a:pt x="59" y="712"/>
                      <a:pt x="278" y="712"/>
                    </a:cubicBezTo>
                    <a:cubicBezTo>
                      <a:pt x="305" y="712"/>
                      <a:pt x="334" y="707"/>
                      <a:pt x="366" y="695"/>
                    </a:cubicBezTo>
                    <a:lnTo>
                      <a:pt x="1232" y="443"/>
                    </a:lnTo>
                    <a:cubicBezTo>
                      <a:pt x="1340" y="407"/>
                      <a:pt x="1412" y="262"/>
                      <a:pt x="1376" y="154"/>
                    </a:cubicBezTo>
                    <a:cubicBezTo>
                      <a:pt x="1346" y="65"/>
                      <a:pt x="1268" y="0"/>
                      <a:pt x="11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8"/>
              <p:cNvSpPr/>
              <p:nvPr/>
            </p:nvSpPr>
            <p:spPr>
              <a:xfrm>
                <a:off x="7271916" y="4159435"/>
                <a:ext cx="22779" cy="11705"/>
              </a:xfrm>
              <a:custGeom>
                <a:avLst/>
                <a:gdLst/>
                <a:ahLst/>
                <a:cxnLst/>
                <a:rect l="l" t="t" r="r" b="b"/>
                <a:pathLst>
                  <a:path w="1372" h="705" extrusionOk="0">
                    <a:moveTo>
                      <a:pt x="1107" y="0"/>
                    </a:moveTo>
                    <a:cubicBezTo>
                      <a:pt x="1086" y="0"/>
                      <a:pt x="1066" y="3"/>
                      <a:pt x="1047" y="10"/>
                    </a:cubicBezTo>
                    <a:lnTo>
                      <a:pt x="181" y="262"/>
                    </a:lnTo>
                    <a:cubicBezTo>
                      <a:pt x="73" y="298"/>
                      <a:pt x="1" y="443"/>
                      <a:pt x="37" y="551"/>
                    </a:cubicBezTo>
                    <a:cubicBezTo>
                      <a:pt x="66" y="640"/>
                      <a:pt x="169" y="704"/>
                      <a:pt x="265" y="704"/>
                    </a:cubicBezTo>
                    <a:cubicBezTo>
                      <a:pt x="286" y="704"/>
                      <a:pt x="306" y="701"/>
                      <a:pt x="325" y="695"/>
                    </a:cubicBezTo>
                    <a:lnTo>
                      <a:pt x="1191" y="443"/>
                    </a:lnTo>
                    <a:cubicBezTo>
                      <a:pt x="1299" y="407"/>
                      <a:pt x="1371" y="262"/>
                      <a:pt x="1335" y="154"/>
                    </a:cubicBezTo>
                    <a:cubicBezTo>
                      <a:pt x="1305" y="65"/>
                      <a:pt x="1202" y="0"/>
                      <a:pt x="11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8"/>
              <p:cNvSpPr/>
              <p:nvPr/>
            </p:nvSpPr>
            <p:spPr>
              <a:xfrm>
                <a:off x="7300655" y="4150984"/>
                <a:ext cx="22181" cy="11240"/>
              </a:xfrm>
              <a:custGeom>
                <a:avLst/>
                <a:gdLst/>
                <a:ahLst/>
                <a:cxnLst/>
                <a:rect l="l" t="t" r="r" b="b"/>
                <a:pathLst>
                  <a:path w="1336" h="677" extrusionOk="0">
                    <a:moveTo>
                      <a:pt x="1128" y="1"/>
                    </a:moveTo>
                    <a:cubicBezTo>
                      <a:pt x="1100" y="1"/>
                      <a:pt x="1072" y="5"/>
                      <a:pt x="1047" y="14"/>
                    </a:cubicBezTo>
                    <a:lnTo>
                      <a:pt x="181" y="266"/>
                    </a:lnTo>
                    <a:cubicBezTo>
                      <a:pt x="73" y="302"/>
                      <a:pt x="1" y="411"/>
                      <a:pt x="37" y="519"/>
                    </a:cubicBezTo>
                    <a:cubicBezTo>
                      <a:pt x="64" y="629"/>
                      <a:pt x="134" y="676"/>
                      <a:pt x="230" y="676"/>
                    </a:cubicBezTo>
                    <a:cubicBezTo>
                      <a:pt x="259" y="676"/>
                      <a:pt x="291" y="672"/>
                      <a:pt x="325" y="663"/>
                    </a:cubicBezTo>
                    <a:lnTo>
                      <a:pt x="1191" y="411"/>
                    </a:lnTo>
                    <a:cubicBezTo>
                      <a:pt x="1299" y="375"/>
                      <a:pt x="1335" y="266"/>
                      <a:pt x="1335" y="158"/>
                    </a:cubicBezTo>
                    <a:cubicBezTo>
                      <a:pt x="1308" y="48"/>
                      <a:pt x="1217" y="1"/>
                      <a:pt x="11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8"/>
              <p:cNvSpPr/>
              <p:nvPr/>
            </p:nvSpPr>
            <p:spPr>
              <a:xfrm>
                <a:off x="7329410" y="4142068"/>
                <a:ext cx="22164" cy="11705"/>
              </a:xfrm>
              <a:custGeom>
                <a:avLst/>
                <a:gdLst/>
                <a:ahLst/>
                <a:cxnLst/>
                <a:rect l="l" t="t" r="r" b="b"/>
                <a:pathLst>
                  <a:path w="1335" h="705" extrusionOk="0">
                    <a:moveTo>
                      <a:pt x="1103" y="0"/>
                    </a:moveTo>
                    <a:cubicBezTo>
                      <a:pt x="1084" y="0"/>
                      <a:pt x="1065" y="3"/>
                      <a:pt x="1046" y="10"/>
                    </a:cubicBezTo>
                    <a:lnTo>
                      <a:pt x="180" y="262"/>
                    </a:lnTo>
                    <a:lnTo>
                      <a:pt x="180" y="298"/>
                    </a:lnTo>
                    <a:cubicBezTo>
                      <a:pt x="72" y="298"/>
                      <a:pt x="0" y="443"/>
                      <a:pt x="36" y="551"/>
                    </a:cubicBezTo>
                    <a:cubicBezTo>
                      <a:pt x="66" y="640"/>
                      <a:pt x="144" y="705"/>
                      <a:pt x="232" y="705"/>
                    </a:cubicBezTo>
                    <a:cubicBezTo>
                      <a:pt x="250" y="705"/>
                      <a:pt x="269" y="702"/>
                      <a:pt x="289" y="695"/>
                    </a:cubicBezTo>
                    <a:lnTo>
                      <a:pt x="1154" y="407"/>
                    </a:lnTo>
                    <a:cubicBezTo>
                      <a:pt x="1262" y="371"/>
                      <a:pt x="1335" y="262"/>
                      <a:pt x="1298" y="154"/>
                    </a:cubicBezTo>
                    <a:cubicBezTo>
                      <a:pt x="1269" y="65"/>
                      <a:pt x="1190" y="0"/>
                      <a:pt x="11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8"/>
              <p:cNvSpPr/>
              <p:nvPr/>
            </p:nvSpPr>
            <p:spPr>
              <a:xfrm>
                <a:off x="7358149" y="4133800"/>
                <a:ext cx="23160" cy="10991"/>
              </a:xfrm>
              <a:custGeom>
                <a:avLst/>
                <a:gdLst/>
                <a:ahLst/>
                <a:cxnLst/>
                <a:rect l="l" t="t" r="r" b="b"/>
                <a:pathLst>
                  <a:path w="1395" h="662" extrusionOk="0">
                    <a:moveTo>
                      <a:pt x="1081" y="0"/>
                    </a:moveTo>
                    <a:cubicBezTo>
                      <a:pt x="1070" y="0"/>
                      <a:pt x="1058" y="1"/>
                      <a:pt x="1046" y="3"/>
                    </a:cubicBezTo>
                    <a:lnTo>
                      <a:pt x="181" y="255"/>
                    </a:lnTo>
                    <a:cubicBezTo>
                      <a:pt x="72" y="291"/>
                      <a:pt x="0" y="400"/>
                      <a:pt x="36" y="508"/>
                    </a:cubicBezTo>
                    <a:cubicBezTo>
                      <a:pt x="66" y="597"/>
                      <a:pt x="145" y="662"/>
                      <a:pt x="232" y="662"/>
                    </a:cubicBezTo>
                    <a:cubicBezTo>
                      <a:pt x="250" y="662"/>
                      <a:pt x="270" y="659"/>
                      <a:pt x="289" y="652"/>
                    </a:cubicBezTo>
                    <a:lnTo>
                      <a:pt x="1154" y="400"/>
                    </a:lnTo>
                    <a:cubicBezTo>
                      <a:pt x="1395" y="331"/>
                      <a:pt x="1308" y="0"/>
                      <a:pt x="10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8"/>
              <p:cNvSpPr/>
              <p:nvPr/>
            </p:nvSpPr>
            <p:spPr>
              <a:xfrm>
                <a:off x="7386888" y="4125898"/>
                <a:ext cx="22164" cy="11107"/>
              </a:xfrm>
              <a:custGeom>
                <a:avLst/>
                <a:gdLst/>
                <a:ahLst/>
                <a:cxnLst/>
                <a:rect l="l" t="t" r="r" b="b"/>
                <a:pathLst>
                  <a:path w="1335" h="669" extrusionOk="0">
                    <a:moveTo>
                      <a:pt x="1104" y="1"/>
                    </a:moveTo>
                    <a:cubicBezTo>
                      <a:pt x="1085" y="1"/>
                      <a:pt x="1066" y="4"/>
                      <a:pt x="1046" y="10"/>
                    </a:cubicBezTo>
                    <a:lnTo>
                      <a:pt x="181" y="263"/>
                    </a:lnTo>
                    <a:cubicBezTo>
                      <a:pt x="73" y="299"/>
                      <a:pt x="1" y="407"/>
                      <a:pt x="37" y="515"/>
                    </a:cubicBezTo>
                    <a:cubicBezTo>
                      <a:pt x="66" y="604"/>
                      <a:pt x="145" y="669"/>
                      <a:pt x="232" y="669"/>
                    </a:cubicBezTo>
                    <a:cubicBezTo>
                      <a:pt x="251" y="669"/>
                      <a:pt x="270" y="666"/>
                      <a:pt x="289" y="659"/>
                    </a:cubicBezTo>
                    <a:lnTo>
                      <a:pt x="1155" y="407"/>
                    </a:lnTo>
                    <a:cubicBezTo>
                      <a:pt x="1263" y="371"/>
                      <a:pt x="1335" y="263"/>
                      <a:pt x="1299" y="154"/>
                    </a:cubicBezTo>
                    <a:cubicBezTo>
                      <a:pt x="1269" y="65"/>
                      <a:pt x="1191" y="1"/>
                      <a:pt x="11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8"/>
              <p:cNvSpPr/>
              <p:nvPr/>
            </p:nvSpPr>
            <p:spPr>
              <a:xfrm>
                <a:off x="7415212" y="4117679"/>
                <a:ext cx="21998" cy="10244"/>
              </a:xfrm>
              <a:custGeom>
                <a:avLst/>
                <a:gdLst/>
                <a:ahLst/>
                <a:cxnLst/>
                <a:rect l="l" t="t" r="r" b="b"/>
                <a:pathLst>
                  <a:path w="1325" h="617" extrusionOk="0">
                    <a:moveTo>
                      <a:pt x="1072" y="0"/>
                    </a:moveTo>
                    <a:lnTo>
                      <a:pt x="206" y="253"/>
                    </a:lnTo>
                    <a:cubicBezTo>
                      <a:pt x="1" y="321"/>
                      <a:pt x="87" y="616"/>
                      <a:pt x="281" y="616"/>
                    </a:cubicBezTo>
                    <a:cubicBezTo>
                      <a:pt x="292" y="616"/>
                      <a:pt x="303" y="615"/>
                      <a:pt x="314" y="613"/>
                    </a:cubicBezTo>
                    <a:lnTo>
                      <a:pt x="1180" y="397"/>
                    </a:lnTo>
                    <a:cubicBezTo>
                      <a:pt x="1288" y="361"/>
                      <a:pt x="1324" y="253"/>
                      <a:pt x="1324" y="144"/>
                    </a:cubicBezTo>
                    <a:cubicBezTo>
                      <a:pt x="1288" y="36"/>
                      <a:pt x="1180" y="0"/>
                      <a:pt x="10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8"/>
              <p:cNvSpPr/>
              <p:nvPr/>
            </p:nvSpPr>
            <p:spPr>
              <a:xfrm>
                <a:off x="7444665" y="4110258"/>
                <a:ext cx="21284" cy="9978"/>
              </a:xfrm>
              <a:custGeom>
                <a:avLst/>
                <a:gdLst/>
                <a:ahLst/>
                <a:cxnLst/>
                <a:rect l="l" t="t" r="r" b="b"/>
                <a:pathLst>
                  <a:path w="1282" h="601" extrusionOk="0">
                    <a:moveTo>
                      <a:pt x="1124" y="1"/>
                    </a:moveTo>
                    <a:cubicBezTo>
                      <a:pt x="1103" y="1"/>
                      <a:pt x="1083" y="5"/>
                      <a:pt x="1065" y="14"/>
                    </a:cubicBezTo>
                    <a:lnTo>
                      <a:pt x="199" y="231"/>
                    </a:lnTo>
                    <a:cubicBezTo>
                      <a:pt x="1" y="264"/>
                      <a:pt x="75" y="600"/>
                      <a:pt x="228" y="600"/>
                    </a:cubicBezTo>
                    <a:cubicBezTo>
                      <a:pt x="242" y="600"/>
                      <a:pt x="257" y="597"/>
                      <a:pt x="271" y="591"/>
                    </a:cubicBezTo>
                    <a:lnTo>
                      <a:pt x="1137" y="339"/>
                    </a:lnTo>
                    <a:cubicBezTo>
                      <a:pt x="1245" y="303"/>
                      <a:pt x="1281" y="231"/>
                      <a:pt x="1281" y="123"/>
                    </a:cubicBezTo>
                    <a:cubicBezTo>
                      <a:pt x="1254" y="41"/>
                      <a:pt x="1187" y="1"/>
                      <a:pt x="11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8"/>
              <p:cNvSpPr/>
              <p:nvPr/>
            </p:nvSpPr>
            <p:spPr>
              <a:xfrm>
                <a:off x="7474068" y="4102538"/>
                <a:ext cx="21218" cy="9331"/>
              </a:xfrm>
              <a:custGeom>
                <a:avLst/>
                <a:gdLst/>
                <a:ahLst/>
                <a:cxnLst/>
                <a:rect l="l" t="t" r="r" b="b"/>
                <a:pathLst>
                  <a:path w="1278" h="562" extrusionOk="0">
                    <a:moveTo>
                      <a:pt x="1104" y="1"/>
                    </a:moveTo>
                    <a:cubicBezTo>
                      <a:pt x="1089" y="1"/>
                      <a:pt x="1074" y="4"/>
                      <a:pt x="1061" y="10"/>
                    </a:cubicBezTo>
                    <a:lnTo>
                      <a:pt x="160" y="227"/>
                    </a:lnTo>
                    <a:lnTo>
                      <a:pt x="196" y="227"/>
                    </a:lnTo>
                    <a:cubicBezTo>
                      <a:pt x="1" y="292"/>
                      <a:pt x="40" y="562"/>
                      <a:pt x="208" y="562"/>
                    </a:cubicBezTo>
                    <a:cubicBezTo>
                      <a:pt x="226" y="562"/>
                      <a:pt x="246" y="559"/>
                      <a:pt x="268" y="551"/>
                    </a:cubicBezTo>
                    <a:lnTo>
                      <a:pt x="1133" y="335"/>
                    </a:lnTo>
                    <a:cubicBezTo>
                      <a:pt x="1206" y="299"/>
                      <a:pt x="1278" y="227"/>
                      <a:pt x="1242" y="119"/>
                    </a:cubicBezTo>
                    <a:cubicBezTo>
                      <a:pt x="1242" y="60"/>
                      <a:pt x="1169" y="1"/>
                      <a:pt x="11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8"/>
              <p:cNvSpPr/>
              <p:nvPr/>
            </p:nvSpPr>
            <p:spPr>
              <a:xfrm>
                <a:off x="7503654" y="4095515"/>
                <a:ext cx="20371" cy="8567"/>
              </a:xfrm>
              <a:custGeom>
                <a:avLst/>
                <a:gdLst/>
                <a:ahLst/>
                <a:cxnLst/>
                <a:rect l="l" t="t" r="r" b="b"/>
                <a:pathLst>
                  <a:path w="1227" h="516" extrusionOk="0">
                    <a:moveTo>
                      <a:pt x="1010" y="1"/>
                    </a:moveTo>
                    <a:lnTo>
                      <a:pt x="145" y="217"/>
                    </a:lnTo>
                    <a:cubicBezTo>
                      <a:pt x="37" y="253"/>
                      <a:pt x="1" y="325"/>
                      <a:pt x="37" y="397"/>
                    </a:cubicBezTo>
                    <a:cubicBezTo>
                      <a:pt x="37" y="456"/>
                      <a:pt x="85" y="515"/>
                      <a:pt x="161" y="515"/>
                    </a:cubicBezTo>
                    <a:cubicBezTo>
                      <a:pt x="178" y="515"/>
                      <a:pt x="197" y="512"/>
                      <a:pt x="217" y="506"/>
                    </a:cubicBezTo>
                    <a:lnTo>
                      <a:pt x="1083" y="289"/>
                    </a:lnTo>
                    <a:cubicBezTo>
                      <a:pt x="1227" y="217"/>
                      <a:pt x="1155" y="1"/>
                      <a:pt x="10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8"/>
              <p:cNvSpPr/>
              <p:nvPr/>
            </p:nvSpPr>
            <p:spPr>
              <a:xfrm>
                <a:off x="7532592" y="4088857"/>
                <a:ext cx="20604" cy="7936"/>
              </a:xfrm>
              <a:custGeom>
                <a:avLst/>
                <a:gdLst/>
                <a:ahLst/>
                <a:cxnLst/>
                <a:rect l="l" t="t" r="r" b="b"/>
                <a:pathLst>
                  <a:path w="1241" h="478" extrusionOk="0">
                    <a:moveTo>
                      <a:pt x="1067" y="1"/>
                    </a:moveTo>
                    <a:cubicBezTo>
                      <a:pt x="1056" y="1"/>
                      <a:pt x="1046" y="2"/>
                      <a:pt x="1035" y="5"/>
                    </a:cubicBezTo>
                    <a:lnTo>
                      <a:pt x="133" y="185"/>
                    </a:lnTo>
                    <a:lnTo>
                      <a:pt x="169" y="185"/>
                    </a:lnTo>
                    <a:cubicBezTo>
                      <a:pt x="1" y="253"/>
                      <a:pt x="53" y="477"/>
                      <a:pt x="207" y="477"/>
                    </a:cubicBezTo>
                    <a:cubicBezTo>
                      <a:pt x="218" y="477"/>
                      <a:pt x="229" y="476"/>
                      <a:pt x="241" y="474"/>
                    </a:cubicBezTo>
                    <a:lnTo>
                      <a:pt x="1107" y="221"/>
                    </a:lnTo>
                    <a:cubicBezTo>
                      <a:pt x="1240" y="188"/>
                      <a:pt x="1189" y="1"/>
                      <a:pt x="10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8"/>
              <p:cNvSpPr/>
              <p:nvPr/>
            </p:nvSpPr>
            <p:spPr>
              <a:xfrm>
                <a:off x="7562941" y="4082117"/>
                <a:ext cx="18578" cy="7073"/>
              </a:xfrm>
              <a:custGeom>
                <a:avLst/>
                <a:gdLst/>
                <a:ahLst/>
                <a:cxnLst/>
                <a:rect l="l" t="t" r="r" b="b"/>
                <a:pathLst>
                  <a:path w="1119" h="426" extrusionOk="0">
                    <a:moveTo>
                      <a:pt x="1025" y="0"/>
                    </a:moveTo>
                    <a:cubicBezTo>
                      <a:pt x="1010" y="0"/>
                      <a:pt x="993" y="4"/>
                      <a:pt x="974" y="14"/>
                    </a:cubicBezTo>
                    <a:lnTo>
                      <a:pt x="72" y="194"/>
                    </a:lnTo>
                    <a:lnTo>
                      <a:pt x="108" y="194"/>
                    </a:lnTo>
                    <a:cubicBezTo>
                      <a:pt x="36" y="194"/>
                      <a:pt x="0" y="267"/>
                      <a:pt x="0" y="339"/>
                    </a:cubicBezTo>
                    <a:cubicBezTo>
                      <a:pt x="27" y="392"/>
                      <a:pt x="53" y="425"/>
                      <a:pt x="94" y="425"/>
                    </a:cubicBezTo>
                    <a:cubicBezTo>
                      <a:pt x="108" y="425"/>
                      <a:pt x="125" y="421"/>
                      <a:pt x="144" y="411"/>
                    </a:cubicBezTo>
                    <a:lnTo>
                      <a:pt x="1010" y="194"/>
                    </a:lnTo>
                    <a:cubicBezTo>
                      <a:pt x="1082" y="194"/>
                      <a:pt x="1118" y="158"/>
                      <a:pt x="1118" y="86"/>
                    </a:cubicBezTo>
                    <a:cubicBezTo>
                      <a:pt x="1092" y="33"/>
                      <a:pt x="1066" y="0"/>
                      <a:pt x="10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8"/>
              <p:cNvSpPr/>
              <p:nvPr/>
            </p:nvSpPr>
            <p:spPr>
              <a:xfrm>
                <a:off x="7592278" y="4076256"/>
                <a:ext cx="17848" cy="6110"/>
              </a:xfrm>
              <a:custGeom>
                <a:avLst/>
                <a:gdLst/>
                <a:ahLst/>
                <a:cxnLst/>
                <a:rect l="l" t="t" r="r" b="b"/>
                <a:pathLst>
                  <a:path w="1075" h="368" extrusionOk="0">
                    <a:moveTo>
                      <a:pt x="997" y="1"/>
                    </a:moveTo>
                    <a:cubicBezTo>
                      <a:pt x="990" y="1"/>
                      <a:pt x="982" y="3"/>
                      <a:pt x="974" y="6"/>
                    </a:cubicBezTo>
                    <a:lnTo>
                      <a:pt x="73" y="187"/>
                    </a:lnTo>
                    <a:cubicBezTo>
                      <a:pt x="37" y="187"/>
                      <a:pt x="1" y="223"/>
                      <a:pt x="37" y="295"/>
                    </a:cubicBezTo>
                    <a:cubicBezTo>
                      <a:pt x="37" y="331"/>
                      <a:pt x="73" y="367"/>
                      <a:pt x="145" y="367"/>
                    </a:cubicBezTo>
                    <a:lnTo>
                      <a:pt x="1010" y="151"/>
                    </a:lnTo>
                    <a:cubicBezTo>
                      <a:pt x="1075" y="119"/>
                      <a:pt x="1053" y="1"/>
                      <a:pt x="9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8"/>
              <p:cNvSpPr/>
              <p:nvPr/>
            </p:nvSpPr>
            <p:spPr>
              <a:xfrm>
                <a:off x="7622212" y="4070362"/>
                <a:ext cx="16785" cy="4815"/>
              </a:xfrm>
              <a:custGeom>
                <a:avLst/>
                <a:gdLst/>
                <a:ahLst/>
                <a:cxnLst/>
                <a:rect l="l" t="t" r="r" b="b"/>
                <a:pathLst>
                  <a:path w="1011" h="290" extrusionOk="0">
                    <a:moveTo>
                      <a:pt x="939" y="1"/>
                    </a:moveTo>
                    <a:lnTo>
                      <a:pt x="37" y="181"/>
                    </a:lnTo>
                    <a:cubicBezTo>
                      <a:pt x="1" y="181"/>
                      <a:pt x="1" y="217"/>
                      <a:pt x="1" y="253"/>
                    </a:cubicBezTo>
                    <a:cubicBezTo>
                      <a:pt x="1" y="289"/>
                      <a:pt x="37" y="289"/>
                      <a:pt x="73" y="289"/>
                    </a:cubicBezTo>
                    <a:lnTo>
                      <a:pt x="975" y="109"/>
                    </a:lnTo>
                    <a:cubicBezTo>
                      <a:pt x="975" y="109"/>
                      <a:pt x="1011" y="73"/>
                      <a:pt x="1011" y="37"/>
                    </a:cubicBezTo>
                    <a:cubicBezTo>
                      <a:pt x="1011" y="37"/>
                      <a:pt x="975" y="1"/>
                      <a:pt x="9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8"/>
              <p:cNvSpPr/>
              <p:nvPr/>
            </p:nvSpPr>
            <p:spPr>
              <a:xfrm>
                <a:off x="7651565" y="4065581"/>
                <a:ext cx="15573" cy="3005"/>
              </a:xfrm>
              <a:custGeom>
                <a:avLst/>
                <a:gdLst/>
                <a:ahLst/>
                <a:cxnLst/>
                <a:rect l="l" t="t" r="r" b="b"/>
                <a:pathLst>
                  <a:path w="938" h="181" extrusionOk="0">
                    <a:moveTo>
                      <a:pt x="938" y="0"/>
                    </a:moveTo>
                    <a:lnTo>
                      <a:pt x="36" y="145"/>
                    </a:lnTo>
                    <a:lnTo>
                      <a:pt x="36" y="108"/>
                    </a:lnTo>
                    <a:cubicBezTo>
                      <a:pt x="36" y="108"/>
                      <a:pt x="0" y="145"/>
                      <a:pt x="0" y="145"/>
                    </a:cubicBezTo>
                    <a:cubicBezTo>
                      <a:pt x="0" y="181"/>
                      <a:pt x="36" y="181"/>
                      <a:pt x="36" y="181"/>
                    </a:cubicBezTo>
                    <a:lnTo>
                      <a:pt x="93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28" name="Google Shape;1128;p48"/>
            <p:cNvSpPr/>
            <p:nvPr/>
          </p:nvSpPr>
          <p:spPr>
            <a:xfrm>
              <a:off x="6697071" y="4505099"/>
              <a:ext cx="51501" cy="131160"/>
            </a:xfrm>
            <a:custGeom>
              <a:avLst/>
              <a:gdLst/>
              <a:ahLst/>
              <a:cxnLst/>
              <a:rect l="l" t="t" r="r" b="b"/>
              <a:pathLst>
                <a:path w="3102" h="7900" extrusionOk="0">
                  <a:moveTo>
                    <a:pt x="0" y="1"/>
                  </a:moveTo>
                  <a:lnTo>
                    <a:pt x="0" y="1"/>
                  </a:lnTo>
                  <a:cubicBezTo>
                    <a:pt x="866" y="2561"/>
                    <a:pt x="1551" y="5230"/>
                    <a:pt x="1984" y="7899"/>
                  </a:cubicBezTo>
                  <a:cubicBezTo>
                    <a:pt x="1984" y="7899"/>
                    <a:pt x="3102" y="3499"/>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8"/>
            <p:cNvSpPr/>
            <p:nvPr/>
          </p:nvSpPr>
          <p:spPr>
            <a:xfrm>
              <a:off x="6727005" y="4476957"/>
              <a:ext cx="51518" cy="131757"/>
            </a:xfrm>
            <a:custGeom>
              <a:avLst/>
              <a:gdLst/>
              <a:ahLst/>
              <a:cxnLst/>
              <a:rect l="l" t="t" r="r" b="b"/>
              <a:pathLst>
                <a:path w="3103" h="7936" extrusionOk="0">
                  <a:moveTo>
                    <a:pt x="1" y="0"/>
                  </a:moveTo>
                  <a:lnTo>
                    <a:pt x="1" y="0"/>
                  </a:lnTo>
                  <a:cubicBezTo>
                    <a:pt x="902" y="2561"/>
                    <a:pt x="1551" y="5230"/>
                    <a:pt x="2020" y="7935"/>
                  </a:cubicBezTo>
                  <a:cubicBezTo>
                    <a:pt x="2020" y="7935"/>
                    <a:pt x="3102" y="3499"/>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48"/>
            <p:cNvSpPr/>
            <p:nvPr/>
          </p:nvSpPr>
          <p:spPr>
            <a:xfrm>
              <a:off x="6759945" y="4445811"/>
              <a:ext cx="50903" cy="131757"/>
            </a:xfrm>
            <a:custGeom>
              <a:avLst/>
              <a:gdLst/>
              <a:ahLst/>
              <a:cxnLst/>
              <a:rect l="l" t="t" r="r" b="b"/>
              <a:pathLst>
                <a:path w="3066" h="7936" extrusionOk="0">
                  <a:moveTo>
                    <a:pt x="0" y="1"/>
                  </a:moveTo>
                  <a:lnTo>
                    <a:pt x="0" y="1"/>
                  </a:lnTo>
                  <a:cubicBezTo>
                    <a:pt x="902" y="2598"/>
                    <a:pt x="1551" y="5231"/>
                    <a:pt x="2020" y="7936"/>
                  </a:cubicBezTo>
                  <a:cubicBezTo>
                    <a:pt x="2020" y="7936"/>
                    <a:pt x="3066" y="3535"/>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48"/>
            <p:cNvSpPr/>
            <p:nvPr/>
          </p:nvSpPr>
          <p:spPr>
            <a:xfrm>
              <a:off x="6787488" y="4414084"/>
              <a:ext cx="51518" cy="131757"/>
            </a:xfrm>
            <a:custGeom>
              <a:avLst/>
              <a:gdLst/>
              <a:ahLst/>
              <a:cxnLst/>
              <a:rect l="l" t="t" r="r" b="b"/>
              <a:pathLst>
                <a:path w="3103" h="7936" extrusionOk="0">
                  <a:moveTo>
                    <a:pt x="0" y="0"/>
                  </a:moveTo>
                  <a:lnTo>
                    <a:pt x="0" y="0"/>
                  </a:lnTo>
                  <a:cubicBezTo>
                    <a:pt x="902" y="2597"/>
                    <a:pt x="1551" y="5230"/>
                    <a:pt x="2020" y="7935"/>
                  </a:cubicBezTo>
                  <a:cubicBezTo>
                    <a:pt x="2020" y="7935"/>
                    <a:pt x="3102" y="3499"/>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8"/>
            <p:cNvSpPr/>
            <p:nvPr/>
          </p:nvSpPr>
          <p:spPr>
            <a:xfrm>
              <a:off x="6274305" y="4444001"/>
              <a:ext cx="159899" cy="19790"/>
            </a:xfrm>
            <a:custGeom>
              <a:avLst/>
              <a:gdLst/>
              <a:ahLst/>
              <a:cxnLst/>
              <a:rect l="l" t="t" r="r" b="b"/>
              <a:pathLst>
                <a:path w="9631" h="1192" extrusionOk="0">
                  <a:moveTo>
                    <a:pt x="3688" y="1"/>
                  </a:moveTo>
                  <a:cubicBezTo>
                    <a:pt x="1279" y="1"/>
                    <a:pt x="1" y="687"/>
                    <a:pt x="1" y="687"/>
                  </a:cubicBezTo>
                  <a:lnTo>
                    <a:pt x="9631" y="1192"/>
                  </a:lnTo>
                  <a:cubicBezTo>
                    <a:pt x="7216" y="279"/>
                    <a:pt x="5222" y="1"/>
                    <a:pt x="36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8"/>
            <p:cNvSpPr/>
            <p:nvPr/>
          </p:nvSpPr>
          <p:spPr>
            <a:xfrm>
              <a:off x="6525816" y="3141618"/>
              <a:ext cx="836534" cy="589239"/>
            </a:xfrm>
            <a:custGeom>
              <a:avLst/>
              <a:gdLst/>
              <a:ahLst/>
              <a:cxnLst/>
              <a:rect l="l" t="t" r="r" b="b"/>
              <a:pathLst>
                <a:path w="50386" h="35491" extrusionOk="0">
                  <a:moveTo>
                    <a:pt x="49737" y="31343"/>
                  </a:moveTo>
                  <a:cubicBezTo>
                    <a:pt x="48582" y="28782"/>
                    <a:pt x="49412" y="25320"/>
                    <a:pt x="50386" y="22218"/>
                  </a:cubicBezTo>
                  <a:cubicBezTo>
                    <a:pt x="50314" y="21785"/>
                    <a:pt x="50205" y="21316"/>
                    <a:pt x="50097" y="20848"/>
                  </a:cubicBezTo>
                  <a:cubicBezTo>
                    <a:pt x="48727" y="20126"/>
                    <a:pt x="48222" y="18467"/>
                    <a:pt x="48943" y="17097"/>
                  </a:cubicBezTo>
                  <a:cubicBezTo>
                    <a:pt x="48727" y="16556"/>
                    <a:pt x="48510" y="16015"/>
                    <a:pt x="48258" y="15474"/>
                  </a:cubicBezTo>
                  <a:cubicBezTo>
                    <a:pt x="47717" y="14283"/>
                    <a:pt x="47789" y="12949"/>
                    <a:pt x="48763" y="12083"/>
                  </a:cubicBezTo>
                  <a:cubicBezTo>
                    <a:pt x="48474" y="11723"/>
                    <a:pt x="48077" y="11470"/>
                    <a:pt x="47609" y="11326"/>
                  </a:cubicBezTo>
                  <a:lnTo>
                    <a:pt x="47212" y="2020"/>
                  </a:lnTo>
                  <a:lnTo>
                    <a:pt x="46346" y="325"/>
                  </a:lnTo>
                  <a:lnTo>
                    <a:pt x="25283" y="1443"/>
                  </a:lnTo>
                  <a:lnTo>
                    <a:pt x="24742" y="686"/>
                  </a:lnTo>
                  <a:cubicBezTo>
                    <a:pt x="24742" y="686"/>
                    <a:pt x="32677" y="1948"/>
                    <a:pt x="31018" y="109"/>
                  </a:cubicBezTo>
                  <a:lnTo>
                    <a:pt x="31018" y="109"/>
                  </a:lnTo>
                  <a:cubicBezTo>
                    <a:pt x="30693" y="253"/>
                    <a:pt x="30369" y="325"/>
                    <a:pt x="30008" y="325"/>
                  </a:cubicBezTo>
                  <a:cubicBezTo>
                    <a:pt x="23696" y="325"/>
                    <a:pt x="17348" y="722"/>
                    <a:pt x="11000" y="325"/>
                  </a:cubicBezTo>
                  <a:cubicBezTo>
                    <a:pt x="10604" y="289"/>
                    <a:pt x="10207" y="181"/>
                    <a:pt x="9846" y="1"/>
                  </a:cubicBezTo>
                  <a:cubicBezTo>
                    <a:pt x="9810" y="758"/>
                    <a:pt x="9846" y="1516"/>
                    <a:pt x="9955" y="2273"/>
                  </a:cubicBezTo>
                  <a:lnTo>
                    <a:pt x="902" y="2742"/>
                  </a:lnTo>
                  <a:lnTo>
                    <a:pt x="0" y="5519"/>
                  </a:lnTo>
                  <a:lnTo>
                    <a:pt x="830" y="7827"/>
                  </a:lnTo>
                  <a:cubicBezTo>
                    <a:pt x="505" y="8044"/>
                    <a:pt x="216" y="8332"/>
                    <a:pt x="180" y="8549"/>
                  </a:cubicBezTo>
                  <a:cubicBezTo>
                    <a:pt x="108" y="8945"/>
                    <a:pt x="2561" y="15149"/>
                    <a:pt x="3102" y="15510"/>
                  </a:cubicBezTo>
                  <a:cubicBezTo>
                    <a:pt x="3282" y="15618"/>
                    <a:pt x="3462" y="15690"/>
                    <a:pt x="3643" y="15726"/>
                  </a:cubicBezTo>
                  <a:lnTo>
                    <a:pt x="10243" y="34337"/>
                  </a:lnTo>
                  <a:lnTo>
                    <a:pt x="48618" y="35491"/>
                  </a:lnTo>
                  <a:lnTo>
                    <a:pt x="48474" y="31776"/>
                  </a:lnTo>
                  <a:cubicBezTo>
                    <a:pt x="48907" y="31632"/>
                    <a:pt x="49304" y="31487"/>
                    <a:pt x="49737" y="31343"/>
                  </a:cubicBezTo>
                  <a:close/>
                </a:path>
              </a:pathLst>
            </a:custGeom>
            <a:solidFill>
              <a:srgbClr val="4D4D4D">
                <a:alpha val="13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8"/>
            <p:cNvSpPr/>
            <p:nvPr/>
          </p:nvSpPr>
          <p:spPr>
            <a:xfrm>
              <a:off x="6586282" y="3201504"/>
              <a:ext cx="67091" cy="138481"/>
            </a:xfrm>
            <a:custGeom>
              <a:avLst/>
              <a:gdLst/>
              <a:ahLst/>
              <a:cxnLst/>
              <a:rect l="l" t="t" r="r" b="b"/>
              <a:pathLst>
                <a:path w="4041" h="8341" extrusionOk="0">
                  <a:moveTo>
                    <a:pt x="1227" y="0"/>
                  </a:moveTo>
                  <a:cubicBezTo>
                    <a:pt x="1227" y="0"/>
                    <a:pt x="145" y="686"/>
                    <a:pt x="73" y="1118"/>
                  </a:cubicBezTo>
                  <a:cubicBezTo>
                    <a:pt x="1" y="1515"/>
                    <a:pt x="2453" y="7683"/>
                    <a:pt x="3030" y="8079"/>
                  </a:cubicBezTo>
                  <a:cubicBezTo>
                    <a:pt x="3272" y="8261"/>
                    <a:pt x="3564" y="8341"/>
                    <a:pt x="3865" y="8341"/>
                  </a:cubicBezTo>
                  <a:cubicBezTo>
                    <a:pt x="3923" y="8341"/>
                    <a:pt x="3982" y="8338"/>
                    <a:pt x="4040" y="8332"/>
                  </a:cubicBezTo>
                  <a:lnTo>
                    <a:pt x="122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8"/>
            <p:cNvSpPr/>
            <p:nvPr/>
          </p:nvSpPr>
          <p:spPr>
            <a:xfrm>
              <a:off x="6582099" y="3083543"/>
              <a:ext cx="810202" cy="583844"/>
            </a:xfrm>
            <a:custGeom>
              <a:avLst/>
              <a:gdLst/>
              <a:ahLst/>
              <a:cxnLst/>
              <a:rect l="l" t="t" r="r" b="b"/>
              <a:pathLst>
                <a:path w="48800" h="35166" extrusionOk="0">
                  <a:moveTo>
                    <a:pt x="46527" y="0"/>
                  </a:moveTo>
                  <a:lnTo>
                    <a:pt x="0" y="2453"/>
                  </a:lnTo>
                  <a:lnTo>
                    <a:pt x="0" y="4761"/>
                  </a:lnTo>
                  <a:lnTo>
                    <a:pt x="10388" y="34011"/>
                  </a:lnTo>
                  <a:lnTo>
                    <a:pt x="48799" y="35166"/>
                  </a:lnTo>
                  <a:lnTo>
                    <a:pt x="47356" y="1695"/>
                  </a:lnTo>
                  <a:lnTo>
                    <a:pt x="4652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8"/>
            <p:cNvSpPr/>
            <p:nvPr/>
          </p:nvSpPr>
          <p:spPr>
            <a:xfrm>
              <a:off x="6582099" y="3083543"/>
              <a:ext cx="786245" cy="79061"/>
            </a:xfrm>
            <a:custGeom>
              <a:avLst/>
              <a:gdLst/>
              <a:ahLst/>
              <a:cxnLst/>
              <a:rect l="l" t="t" r="r" b="b"/>
              <a:pathLst>
                <a:path w="47357" h="4762" extrusionOk="0">
                  <a:moveTo>
                    <a:pt x="46527" y="0"/>
                  </a:moveTo>
                  <a:lnTo>
                    <a:pt x="0" y="2453"/>
                  </a:lnTo>
                  <a:lnTo>
                    <a:pt x="0" y="4761"/>
                  </a:lnTo>
                  <a:lnTo>
                    <a:pt x="47356" y="1695"/>
                  </a:lnTo>
                  <a:lnTo>
                    <a:pt x="4652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8"/>
            <p:cNvSpPr/>
            <p:nvPr/>
          </p:nvSpPr>
          <p:spPr>
            <a:xfrm>
              <a:off x="6922815" y="3353533"/>
              <a:ext cx="162887" cy="76189"/>
            </a:xfrm>
            <a:custGeom>
              <a:avLst/>
              <a:gdLst/>
              <a:ahLst/>
              <a:cxnLst/>
              <a:rect l="l" t="t" r="r" b="b"/>
              <a:pathLst>
                <a:path w="9811" h="4589" extrusionOk="0">
                  <a:moveTo>
                    <a:pt x="5115" y="1"/>
                  </a:moveTo>
                  <a:cubicBezTo>
                    <a:pt x="5022" y="1"/>
                    <a:pt x="4928" y="2"/>
                    <a:pt x="4833" y="4"/>
                  </a:cubicBezTo>
                  <a:cubicBezTo>
                    <a:pt x="2165" y="77"/>
                    <a:pt x="0" y="1123"/>
                    <a:pt x="37" y="2421"/>
                  </a:cubicBezTo>
                  <a:cubicBezTo>
                    <a:pt x="71" y="3639"/>
                    <a:pt x="2122" y="4589"/>
                    <a:pt x="4664" y="4589"/>
                  </a:cubicBezTo>
                  <a:cubicBezTo>
                    <a:pt x="4756" y="4589"/>
                    <a:pt x="4848" y="4588"/>
                    <a:pt x="4942" y="4585"/>
                  </a:cubicBezTo>
                  <a:cubicBezTo>
                    <a:pt x="7647" y="4513"/>
                    <a:pt x="9811" y="3431"/>
                    <a:pt x="9775" y="2168"/>
                  </a:cubicBezTo>
                  <a:cubicBezTo>
                    <a:pt x="9740" y="950"/>
                    <a:pt x="7690" y="1"/>
                    <a:pt x="5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p:cNvSpPr/>
            <p:nvPr/>
          </p:nvSpPr>
          <p:spPr>
            <a:xfrm>
              <a:off x="7197072" y="3091927"/>
              <a:ext cx="98220" cy="24622"/>
            </a:xfrm>
            <a:custGeom>
              <a:avLst/>
              <a:gdLst/>
              <a:ahLst/>
              <a:cxnLst/>
              <a:rect l="l" t="t" r="r" b="b"/>
              <a:pathLst>
                <a:path w="5916" h="1483" extrusionOk="0">
                  <a:moveTo>
                    <a:pt x="5266" y="0"/>
                  </a:moveTo>
                  <a:lnTo>
                    <a:pt x="577" y="289"/>
                  </a:lnTo>
                  <a:cubicBezTo>
                    <a:pt x="253" y="289"/>
                    <a:pt x="0" y="577"/>
                    <a:pt x="0" y="902"/>
                  </a:cubicBezTo>
                  <a:cubicBezTo>
                    <a:pt x="34" y="1239"/>
                    <a:pt x="289" y="1482"/>
                    <a:pt x="588" y="1482"/>
                  </a:cubicBezTo>
                  <a:cubicBezTo>
                    <a:pt x="608" y="1482"/>
                    <a:pt x="629" y="1481"/>
                    <a:pt x="649" y="1479"/>
                  </a:cubicBezTo>
                  <a:lnTo>
                    <a:pt x="5338" y="1190"/>
                  </a:lnTo>
                  <a:cubicBezTo>
                    <a:pt x="5663" y="1190"/>
                    <a:pt x="5915" y="902"/>
                    <a:pt x="5879" y="577"/>
                  </a:cubicBezTo>
                  <a:cubicBezTo>
                    <a:pt x="5879" y="253"/>
                    <a:pt x="5591" y="0"/>
                    <a:pt x="5266" y="0"/>
                  </a:cubicBez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8"/>
            <p:cNvSpPr/>
            <p:nvPr/>
          </p:nvSpPr>
          <p:spPr>
            <a:xfrm>
              <a:off x="7197669" y="3096111"/>
              <a:ext cx="97623" cy="20969"/>
            </a:xfrm>
            <a:custGeom>
              <a:avLst/>
              <a:gdLst/>
              <a:ahLst/>
              <a:cxnLst/>
              <a:rect l="l" t="t" r="r" b="b"/>
              <a:pathLst>
                <a:path w="5880" h="1263" extrusionOk="0">
                  <a:moveTo>
                    <a:pt x="5735" y="1"/>
                  </a:moveTo>
                  <a:cubicBezTo>
                    <a:pt x="5699" y="253"/>
                    <a:pt x="5482" y="506"/>
                    <a:pt x="5194" y="542"/>
                  </a:cubicBezTo>
                  <a:lnTo>
                    <a:pt x="505" y="794"/>
                  </a:lnTo>
                  <a:cubicBezTo>
                    <a:pt x="325" y="794"/>
                    <a:pt x="145" y="722"/>
                    <a:pt x="0" y="578"/>
                  </a:cubicBezTo>
                  <a:cubicBezTo>
                    <a:pt x="0" y="614"/>
                    <a:pt x="0" y="650"/>
                    <a:pt x="0" y="686"/>
                  </a:cubicBezTo>
                  <a:cubicBezTo>
                    <a:pt x="36" y="1010"/>
                    <a:pt x="325" y="1263"/>
                    <a:pt x="650" y="1263"/>
                  </a:cubicBezTo>
                  <a:lnTo>
                    <a:pt x="5338" y="974"/>
                  </a:lnTo>
                  <a:cubicBezTo>
                    <a:pt x="5663" y="938"/>
                    <a:pt x="5879" y="650"/>
                    <a:pt x="5843" y="325"/>
                  </a:cubicBezTo>
                  <a:cubicBezTo>
                    <a:pt x="5843" y="181"/>
                    <a:pt x="5807" y="73"/>
                    <a:pt x="57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8"/>
            <p:cNvSpPr/>
            <p:nvPr/>
          </p:nvSpPr>
          <p:spPr>
            <a:xfrm>
              <a:off x="7235390" y="3172017"/>
              <a:ext cx="261091" cy="316228"/>
            </a:xfrm>
            <a:custGeom>
              <a:avLst/>
              <a:gdLst/>
              <a:ahLst/>
              <a:cxnLst/>
              <a:rect l="l" t="t" r="r" b="b"/>
              <a:pathLst>
                <a:path w="15726" h="19047" extrusionOk="0">
                  <a:moveTo>
                    <a:pt x="7193" y="0"/>
                  </a:moveTo>
                  <a:cubicBezTo>
                    <a:pt x="6980" y="0"/>
                    <a:pt x="6814" y="48"/>
                    <a:pt x="6709" y="153"/>
                  </a:cubicBezTo>
                  <a:cubicBezTo>
                    <a:pt x="5591" y="1271"/>
                    <a:pt x="12840" y="7223"/>
                    <a:pt x="12840" y="7223"/>
                  </a:cubicBezTo>
                  <a:cubicBezTo>
                    <a:pt x="12840" y="7223"/>
                    <a:pt x="10419" y="7052"/>
                    <a:pt x="7869" y="7052"/>
                  </a:cubicBezTo>
                  <a:cubicBezTo>
                    <a:pt x="4913" y="7052"/>
                    <a:pt x="1785" y="7281"/>
                    <a:pt x="2056" y="8269"/>
                  </a:cubicBezTo>
                  <a:cubicBezTo>
                    <a:pt x="2561" y="10108"/>
                    <a:pt x="12480" y="11298"/>
                    <a:pt x="12480" y="11298"/>
                  </a:cubicBezTo>
                  <a:cubicBezTo>
                    <a:pt x="12480" y="11298"/>
                    <a:pt x="12399" y="11298"/>
                    <a:pt x="12252" y="11298"/>
                  </a:cubicBezTo>
                  <a:cubicBezTo>
                    <a:pt x="10558" y="11298"/>
                    <a:pt x="1" y="11359"/>
                    <a:pt x="830" y="12885"/>
                  </a:cubicBezTo>
                  <a:cubicBezTo>
                    <a:pt x="1696" y="14508"/>
                    <a:pt x="11253" y="15229"/>
                    <a:pt x="11253" y="15229"/>
                  </a:cubicBezTo>
                  <a:cubicBezTo>
                    <a:pt x="11253" y="15229"/>
                    <a:pt x="1" y="16816"/>
                    <a:pt x="2237" y="18079"/>
                  </a:cubicBezTo>
                  <a:cubicBezTo>
                    <a:pt x="3757" y="18913"/>
                    <a:pt x="9214" y="19046"/>
                    <a:pt x="12550" y="19046"/>
                  </a:cubicBezTo>
                  <a:cubicBezTo>
                    <a:pt x="14120" y="19046"/>
                    <a:pt x="15221" y="19017"/>
                    <a:pt x="15221" y="19017"/>
                  </a:cubicBezTo>
                  <a:lnTo>
                    <a:pt x="15726" y="4409"/>
                  </a:lnTo>
                  <a:cubicBezTo>
                    <a:pt x="15726" y="4409"/>
                    <a:pt x="9245" y="0"/>
                    <a:pt x="7193"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8"/>
            <p:cNvSpPr/>
            <p:nvPr/>
          </p:nvSpPr>
          <p:spPr>
            <a:xfrm>
              <a:off x="6971311" y="2985937"/>
              <a:ext cx="34151" cy="73068"/>
            </a:xfrm>
            <a:custGeom>
              <a:avLst/>
              <a:gdLst/>
              <a:ahLst/>
              <a:cxnLst/>
              <a:rect l="l" t="t" r="r" b="b"/>
              <a:pathLst>
                <a:path w="2057" h="4401" extrusionOk="0">
                  <a:moveTo>
                    <a:pt x="939" y="0"/>
                  </a:moveTo>
                  <a:lnTo>
                    <a:pt x="1" y="217"/>
                  </a:lnTo>
                  <a:lnTo>
                    <a:pt x="2057" y="4400"/>
                  </a:lnTo>
                  <a:lnTo>
                    <a:pt x="9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8"/>
            <p:cNvSpPr/>
            <p:nvPr/>
          </p:nvSpPr>
          <p:spPr>
            <a:xfrm>
              <a:off x="6924010" y="3054787"/>
              <a:ext cx="46122" cy="33554"/>
            </a:xfrm>
            <a:custGeom>
              <a:avLst/>
              <a:gdLst/>
              <a:ahLst/>
              <a:cxnLst/>
              <a:rect l="l" t="t" r="r" b="b"/>
              <a:pathLst>
                <a:path w="2778" h="2021" extrusionOk="0">
                  <a:moveTo>
                    <a:pt x="217" y="1"/>
                  </a:moveTo>
                  <a:lnTo>
                    <a:pt x="1" y="253"/>
                  </a:lnTo>
                  <a:lnTo>
                    <a:pt x="2778" y="2021"/>
                  </a:lnTo>
                  <a:lnTo>
                    <a:pt x="21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8"/>
            <p:cNvSpPr/>
            <p:nvPr/>
          </p:nvSpPr>
          <p:spPr>
            <a:xfrm>
              <a:off x="7038983" y="3010492"/>
              <a:ext cx="46719" cy="44926"/>
            </a:xfrm>
            <a:custGeom>
              <a:avLst/>
              <a:gdLst/>
              <a:ahLst/>
              <a:cxnLst/>
              <a:rect l="l" t="t" r="r" b="b"/>
              <a:pathLst>
                <a:path w="2814" h="2706" extrusionOk="0">
                  <a:moveTo>
                    <a:pt x="2237" y="0"/>
                  </a:moveTo>
                  <a:lnTo>
                    <a:pt x="1" y="2705"/>
                  </a:lnTo>
                  <a:lnTo>
                    <a:pt x="2814" y="902"/>
                  </a:lnTo>
                  <a:lnTo>
                    <a:pt x="223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8"/>
            <p:cNvSpPr/>
            <p:nvPr/>
          </p:nvSpPr>
          <p:spPr>
            <a:xfrm>
              <a:off x="6540459" y="2364804"/>
              <a:ext cx="84772" cy="61595"/>
            </a:xfrm>
            <a:custGeom>
              <a:avLst/>
              <a:gdLst/>
              <a:ahLst/>
              <a:cxnLst/>
              <a:rect l="l" t="t" r="r" b="b"/>
              <a:pathLst>
                <a:path w="5106" h="3710" extrusionOk="0">
                  <a:moveTo>
                    <a:pt x="1246" y="1"/>
                  </a:moveTo>
                  <a:cubicBezTo>
                    <a:pt x="1003" y="1"/>
                    <a:pt x="750" y="26"/>
                    <a:pt x="489" y="83"/>
                  </a:cubicBezTo>
                  <a:cubicBezTo>
                    <a:pt x="489" y="83"/>
                    <a:pt x="1" y="3709"/>
                    <a:pt x="2229" y="3709"/>
                  </a:cubicBezTo>
                  <a:cubicBezTo>
                    <a:pt x="2906" y="3709"/>
                    <a:pt x="3835" y="3374"/>
                    <a:pt x="5105" y="2499"/>
                  </a:cubicBezTo>
                  <a:cubicBezTo>
                    <a:pt x="5105" y="2499"/>
                    <a:pt x="3648" y="1"/>
                    <a:pt x="1246"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48"/>
            <p:cNvSpPr/>
            <p:nvPr/>
          </p:nvSpPr>
          <p:spPr>
            <a:xfrm>
              <a:off x="7395272" y="2364804"/>
              <a:ext cx="85104" cy="61595"/>
            </a:xfrm>
            <a:custGeom>
              <a:avLst/>
              <a:gdLst/>
              <a:ahLst/>
              <a:cxnLst/>
              <a:rect l="l" t="t" r="r" b="b"/>
              <a:pathLst>
                <a:path w="5126" h="3710" extrusionOk="0">
                  <a:moveTo>
                    <a:pt x="3859" y="1"/>
                  </a:moveTo>
                  <a:cubicBezTo>
                    <a:pt x="1458" y="1"/>
                    <a:pt x="0" y="2499"/>
                    <a:pt x="0" y="2499"/>
                  </a:cubicBezTo>
                  <a:cubicBezTo>
                    <a:pt x="1279" y="3374"/>
                    <a:pt x="2212" y="3709"/>
                    <a:pt x="2892" y="3709"/>
                  </a:cubicBezTo>
                  <a:cubicBezTo>
                    <a:pt x="5126" y="3709"/>
                    <a:pt x="4617" y="83"/>
                    <a:pt x="4617" y="83"/>
                  </a:cubicBezTo>
                  <a:cubicBezTo>
                    <a:pt x="4355" y="26"/>
                    <a:pt x="4103" y="1"/>
                    <a:pt x="3859"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8"/>
            <p:cNvSpPr/>
            <p:nvPr/>
          </p:nvSpPr>
          <p:spPr>
            <a:xfrm>
              <a:off x="7240188" y="2455985"/>
              <a:ext cx="129948" cy="43731"/>
            </a:xfrm>
            <a:custGeom>
              <a:avLst/>
              <a:gdLst/>
              <a:ahLst/>
              <a:cxnLst/>
              <a:rect l="l" t="t" r="r" b="b"/>
              <a:pathLst>
                <a:path w="7827" h="2634" extrusionOk="0">
                  <a:moveTo>
                    <a:pt x="3895" y="1"/>
                  </a:moveTo>
                  <a:cubicBezTo>
                    <a:pt x="1767" y="1"/>
                    <a:pt x="0" y="578"/>
                    <a:pt x="0" y="1335"/>
                  </a:cubicBezTo>
                  <a:cubicBezTo>
                    <a:pt x="0" y="2057"/>
                    <a:pt x="1767" y="2634"/>
                    <a:pt x="3895" y="2634"/>
                  </a:cubicBezTo>
                  <a:cubicBezTo>
                    <a:pt x="6059" y="2634"/>
                    <a:pt x="7827" y="2057"/>
                    <a:pt x="7827" y="1335"/>
                  </a:cubicBezTo>
                  <a:cubicBezTo>
                    <a:pt x="7827" y="578"/>
                    <a:pt x="6059" y="1"/>
                    <a:pt x="3895"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48"/>
            <p:cNvSpPr/>
            <p:nvPr/>
          </p:nvSpPr>
          <p:spPr>
            <a:xfrm>
              <a:off x="6661741" y="2454192"/>
              <a:ext cx="129350" cy="43731"/>
            </a:xfrm>
            <a:custGeom>
              <a:avLst/>
              <a:gdLst/>
              <a:ahLst/>
              <a:cxnLst/>
              <a:rect l="l" t="t" r="r" b="b"/>
              <a:pathLst>
                <a:path w="7791" h="2634" extrusionOk="0">
                  <a:moveTo>
                    <a:pt x="3895" y="1"/>
                  </a:moveTo>
                  <a:cubicBezTo>
                    <a:pt x="1768" y="1"/>
                    <a:pt x="0" y="578"/>
                    <a:pt x="0" y="1335"/>
                  </a:cubicBezTo>
                  <a:cubicBezTo>
                    <a:pt x="0" y="2056"/>
                    <a:pt x="1768" y="2634"/>
                    <a:pt x="3895" y="2634"/>
                  </a:cubicBezTo>
                  <a:cubicBezTo>
                    <a:pt x="6060" y="2634"/>
                    <a:pt x="7791" y="2056"/>
                    <a:pt x="7791" y="1335"/>
                  </a:cubicBezTo>
                  <a:cubicBezTo>
                    <a:pt x="7791" y="578"/>
                    <a:pt x="6060" y="1"/>
                    <a:pt x="3895" y="1"/>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8"/>
            <p:cNvSpPr/>
            <p:nvPr/>
          </p:nvSpPr>
          <p:spPr>
            <a:xfrm>
              <a:off x="6982103" y="2504497"/>
              <a:ext cx="56299" cy="40012"/>
            </a:xfrm>
            <a:custGeom>
              <a:avLst/>
              <a:gdLst/>
              <a:ahLst/>
              <a:cxnLst/>
              <a:rect l="l" t="t" r="r" b="b"/>
              <a:pathLst>
                <a:path w="3391" h="2410" extrusionOk="0">
                  <a:moveTo>
                    <a:pt x="0" y="0"/>
                  </a:moveTo>
                  <a:cubicBezTo>
                    <a:pt x="0" y="0"/>
                    <a:pt x="919" y="2410"/>
                    <a:pt x="1975" y="2410"/>
                  </a:cubicBezTo>
                  <a:cubicBezTo>
                    <a:pt x="2443" y="2410"/>
                    <a:pt x="2937" y="1938"/>
                    <a:pt x="3390" y="577"/>
                  </a:cubicBezTo>
                  <a:lnTo>
                    <a:pt x="3390" y="577"/>
                  </a:lnTo>
                  <a:cubicBezTo>
                    <a:pt x="3054" y="662"/>
                    <a:pt x="2711" y="703"/>
                    <a:pt x="2369" y="703"/>
                  </a:cubicBezTo>
                  <a:cubicBezTo>
                    <a:pt x="1539" y="703"/>
                    <a:pt x="715" y="460"/>
                    <a:pt x="0" y="0"/>
                  </a:cubicBezTo>
                  <a:close/>
                </a:path>
              </a:pathLst>
            </a:custGeom>
            <a:solidFill>
              <a:srgbClr val="E5806C">
                <a:alpha val="407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8"/>
            <p:cNvSpPr/>
            <p:nvPr/>
          </p:nvSpPr>
          <p:spPr>
            <a:xfrm>
              <a:off x="7034185" y="2436344"/>
              <a:ext cx="68286" cy="78347"/>
            </a:xfrm>
            <a:custGeom>
              <a:avLst/>
              <a:gdLst/>
              <a:ahLst/>
              <a:cxnLst/>
              <a:rect l="l" t="t" r="r" b="b"/>
              <a:pathLst>
                <a:path w="4113" h="4719" extrusionOk="0">
                  <a:moveTo>
                    <a:pt x="1644" y="1"/>
                  </a:moveTo>
                  <a:cubicBezTo>
                    <a:pt x="781" y="1"/>
                    <a:pt x="1" y="643"/>
                    <a:pt x="1" y="643"/>
                  </a:cubicBezTo>
                  <a:lnTo>
                    <a:pt x="145" y="4718"/>
                  </a:lnTo>
                  <a:cubicBezTo>
                    <a:pt x="1588" y="4394"/>
                    <a:pt x="4113" y="2338"/>
                    <a:pt x="2995" y="751"/>
                  </a:cubicBezTo>
                  <a:cubicBezTo>
                    <a:pt x="2592" y="185"/>
                    <a:pt x="2106" y="1"/>
                    <a:pt x="1644"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48"/>
            <p:cNvSpPr/>
            <p:nvPr/>
          </p:nvSpPr>
          <p:spPr>
            <a:xfrm>
              <a:off x="6976707" y="2290126"/>
              <a:ext cx="116184" cy="228450"/>
            </a:xfrm>
            <a:custGeom>
              <a:avLst/>
              <a:gdLst/>
              <a:ahLst/>
              <a:cxnLst/>
              <a:rect l="l" t="t" r="r" b="b"/>
              <a:pathLst>
                <a:path w="6998" h="13760" extrusionOk="0">
                  <a:moveTo>
                    <a:pt x="794" y="0"/>
                  </a:moveTo>
                  <a:cubicBezTo>
                    <a:pt x="794" y="0"/>
                    <a:pt x="722" y="397"/>
                    <a:pt x="686" y="1046"/>
                  </a:cubicBezTo>
                  <a:cubicBezTo>
                    <a:pt x="686" y="1695"/>
                    <a:pt x="614" y="2669"/>
                    <a:pt x="650" y="3787"/>
                  </a:cubicBezTo>
                  <a:cubicBezTo>
                    <a:pt x="650" y="4364"/>
                    <a:pt x="686" y="4978"/>
                    <a:pt x="722" y="5627"/>
                  </a:cubicBezTo>
                  <a:cubicBezTo>
                    <a:pt x="758" y="6348"/>
                    <a:pt x="830" y="7033"/>
                    <a:pt x="938" y="7719"/>
                  </a:cubicBezTo>
                  <a:cubicBezTo>
                    <a:pt x="1010" y="8079"/>
                    <a:pt x="1083" y="8440"/>
                    <a:pt x="1191" y="8801"/>
                  </a:cubicBezTo>
                  <a:cubicBezTo>
                    <a:pt x="1335" y="9197"/>
                    <a:pt x="1515" y="9558"/>
                    <a:pt x="1840" y="9847"/>
                  </a:cubicBezTo>
                  <a:cubicBezTo>
                    <a:pt x="2020" y="10027"/>
                    <a:pt x="2273" y="10135"/>
                    <a:pt x="2561" y="10135"/>
                  </a:cubicBezTo>
                  <a:cubicBezTo>
                    <a:pt x="2670" y="10135"/>
                    <a:pt x="2814" y="10135"/>
                    <a:pt x="2922" y="10099"/>
                  </a:cubicBezTo>
                  <a:cubicBezTo>
                    <a:pt x="3030" y="10063"/>
                    <a:pt x="3138" y="10027"/>
                    <a:pt x="3247" y="9991"/>
                  </a:cubicBezTo>
                  <a:cubicBezTo>
                    <a:pt x="3607" y="9811"/>
                    <a:pt x="3932" y="9594"/>
                    <a:pt x="4256" y="9414"/>
                  </a:cubicBezTo>
                  <a:cubicBezTo>
                    <a:pt x="4509" y="9233"/>
                    <a:pt x="4834" y="9161"/>
                    <a:pt x="5158" y="9125"/>
                  </a:cubicBezTo>
                  <a:cubicBezTo>
                    <a:pt x="5447" y="9125"/>
                    <a:pt x="5771" y="9233"/>
                    <a:pt x="5988" y="9450"/>
                  </a:cubicBezTo>
                  <a:cubicBezTo>
                    <a:pt x="6457" y="9883"/>
                    <a:pt x="6565" y="10568"/>
                    <a:pt x="6240" y="11109"/>
                  </a:cubicBezTo>
                  <a:cubicBezTo>
                    <a:pt x="5988" y="11686"/>
                    <a:pt x="5591" y="12191"/>
                    <a:pt x="5086" y="12588"/>
                  </a:cubicBezTo>
                  <a:cubicBezTo>
                    <a:pt x="4617" y="12948"/>
                    <a:pt x="4076" y="13201"/>
                    <a:pt x="3535" y="13345"/>
                  </a:cubicBezTo>
                  <a:cubicBezTo>
                    <a:pt x="3184" y="13433"/>
                    <a:pt x="2822" y="13479"/>
                    <a:pt x="2460" y="13479"/>
                  </a:cubicBezTo>
                  <a:cubicBezTo>
                    <a:pt x="1927" y="13479"/>
                    <a:pt x="1396" y="13379"/>
                    <a:pt x="902" y="13165"/>
                  </a:cubicBezTo>
                  <a:cubicBezTo>
                    <a:pt x="686" y="13057"/>
                    <a:pt x="433" y="12948"/>
                    <a:pt x="217" y="12840"/>
                  </a:cubicBezTo>
                  <a:lnTo>
                    <a:pt x="1" y="12696"/>
                  </a:lnTo>
                  <a:lnTo>
                    <a:pt x="217" y="12876"/>
                  </a:lnTo>
                  <a:cubicBezTo>
                    <a:pt x="433" y="13020"/>
                    <a:pt x="650" y="13165"/>
                    <a:pt x="866" y="13273"/>
                  </a:cubicBezTo>
                  <a:cubicBezTo>
                    <a:pt x="1227" y="13453"/>
                    <a:pt x="1624" y="13598"/>
                    <a:pt x="2020" y="13706"/>
                  </a:cubicBezTo>
                  <a:cubicBezTo>
                    <a:pt x="2273" y="13742"/>
                    <a:pt x="2534" y="13760"/>
                    <a:pt x="2800" y="13760"/>
                  </a:cubicBezTo>
                  <a:cubicBezTo>
                    <a:pt x="3066" y="13760"/>
                    <a:pt x="3337" y="13742"/>
                    <a:pt x="3607" y="13706"/>
                  </a:cubicBezTo>
                  <a:cubicBezTo>
                    <a:pt x="4220" y="13561"/>
                    <a:pt x="4834" y="13309"/>
                    <a:pt x="5338" y="12948"/>
                  </a:cubicBezTo>
                  <a:cubicBezTo>
                    <a:pt x="5952" y="12516"/>
                    <a:pt x="6457" y="11975"/>
                    <a:pt x="6745" y="11325"/>
                  </a:cubicBezTo>
                  <a:cubicBezTo>
                    <a:pt x="6925" y="10929"/>
                    <a:pt x="6998" y="10532"/>
                    <a:pt x="6961" y="10135"/>
                  </a:cubicBezTo>
                  <a:cubicBezTo>
                    <a:pt x="6961" y="9883"/>
                    <a:pt x="6889" y="9666"/>
                    <a:pt x="6781" y="9486"/>
                  </a:cubicBezTo>
                  <a:cubicBezTo>
                    <a:pt x="6745" y="9378"/>
                    <a:pt x="6673" y="9306"/>
                    <a:pt x="6601" y="9197"/>
                  </a:cubicBezTo>
                  <a:lnTo>
                    <a:pt x="6493" y="9089"/>
                  </a:lnTo>
                  <a:cubicBezTo>
                    <a:pt x="6457" y="9053"/>
                    <a:pt x="6420" y="9017"/>
                    <a:pt x="6348" y="8981"/>
                  </a:cubicBezTo>
                  <a:cubicBezTo>
                    <a:pt x="6024" y="8692"/>
                    <a:pt x="5591" y="8512"/>
                    <a:pt x="5158" y="8512"/>
                  </a:cubicBezTo>
                  <a:cubicBezTo>
                    <a:pt x="4725" y="8512"/>
                    <a:pt x="4293" y="8656"/>
                    <a:pt x="3932" y="8873"/>
                  </a:cubicBezTo>
                  <a:cubicBezTo>
                    <a:pt x="3571" y="9053"/>
                    <a:pt x="3283" y="9270"/>
                    <a:pt x="2958" y="9414"/>
                  </a:cubicBezTo>
                  <a:cubicBezTo>
                    <a:pt x="2814" y="9486"/>
                    <a:pt x="2679" y="9522"/>
                    <a:pt x="2557" y="9522"/>
                  </a:cubicBezTo>
                  <a:cubicBezTo>
                    <a:pt x="2435" y="9522"/>
                    <a:pt x="2327" y="9486"/>
                    <a:pt x="2237" y="9414"/>
                  </a:cubicBezTo>
                  <a:cubicBezTo>
                    <a:pt x="1804" y="8981"/>
                    <a:pt x="1660" y="8260"/>
                    <a:pt x="1479" y="7574"/>
                  </a:cubicBezTo>
                  <a:cubicBezTo>
                    <a:pt x="1263" y="6312"/>
                    <a:pt x="1083" y="5050"/>
                    <a:pt x="1010" y="3787"/>
                  </a:cubicBezTo>
                  <a:cubicBezTo>
                    <a:pt x="938" y="2633"/>
                    <a:pt x="866" y="1695"/>
                    <a:pt x="830" y="1046"/>
                  </a:cubicBezTo>
                  <a:lnTo>
                    <a:pt x="794" y="0"/>
                  </a:lnTo>
                  <a:close/>
                </a:path>
              </a:pathLst>
            </a:custGeom>
            <a:solidFill>
              <a:srgbClr val="E580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51" name="Google Shape;1151;p48"/>
            <p:cNvGrpSpPr/>
            <p:nvPr/>
          </p:nvGrpSpPr>
          <p:grpSpPr>
            <a:xfrm>
              <a:off x="6703042" y="2220063"/>
              <a:ext cx="628172" cy="312592"/>
              <a:chOff x="6686279" y="2220063"/>
              <a:chExt cx="628172" cy="312592"/>
            </a:xfrm>
          </p:grpSpPr>
          <p:sp>
            <p:nvSpPr>
              <p:cNvPr id="1152" name="Google Shape;1152;p48"/>
              <p:cNvSpPr/>
              <p:nvPr/>
            </p:nvSpPr>
            <p:spPr>
              <a:xfrm>
                <a:off x="6686279" y="2234723"/>
                <a:ext cx="276664" cy="294479"/>
              </a:xfrm>
              <a:custGeom>
                <a:avLst/>
                <a:gdLst/>
                <a:ahLst/>
                <a:cxnLst/>
                <a:rect l="l" t="t" r="r" b="b"/>
                <a:pathLst>
                  <a:path w="16664" h="17737" extrusionOk="0">
                    <a:moveTo>
                      <a:pt x="8122" y="1"/>
                    </a:moveTo>
                    <a:cubicBezTo>
                      <a:pt x="3941" y="1"/>
                      <a:pt x="564" y="2373"/>
                      <a:pt x="290" y="7521"/>
                    </a:cubicBezTo>
                    <a:cubicBezTo>
                      <a:pt x="1" y="12931"/>
                      <a:pt x="3391" y="17476"/>
                      <a:pt x="7828" y="17728"/>
                    </a:cubicBezTo>
                    <a:cubicBezTo>
                      <a:pt x="7939" y="17733"/>
                      <a:pt x="8049" y="17736"/>
                      <a:pt x="8159" y="17736"/>
                    </a:cubicBezTo>
                    <a:cubicBezTo>
                      <a:pt x="12487" y="17736"/>
                      <a:pt x="16130" y="13626"/>
                      <a:pt x="16412" y="8351"/>
                    </a:cubicBezTo>
                    <a:cubicBezTo>
                      <a:pt x="16664" y="2941"/>
                      <a:pt x="13202" y="235"/>
                      <a:pt x="8765" y="19"/>
                    </a:cubicBezTo>
                    <a:cubicBezTo>
                      <a:pt x="8549" y="7"/>
                      <a:pt x="8334" y="1"/>
                      <a:pt x="8122" y="1"/>
                    </a:cubicBez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8"/>
              <p:cNvSpPr/>
              <p:nvPr/>
            </p:nvSpPr>
            <p:spPr>
              <a:xfrm>
                <a:off x="6686279" y="2230838"/>
                <a:ext cx="276664" cy="301817"/>
              </a:xfrm>
              <a:custGeom>
                <a:avLst/>
                <a:gdLst/>
                <a:ahLst/>
                <a:cxnLst/>
                <a:rect l="l" t="t" r="r" b="b"/>
                <a:pathLst>
                  <a:path w="16664" h="18179" fill="none" extrusionOk="0">
                    <a:moveTo>
                      <a:pt x="16412" y="8585"/>
                    </a:moveTo>
                    <a:cubicBezTo>
                      <a:pt x="16123" y="13995"/>
                      <a:pt x="12300" y="18178"/>
                      <a:pt x="7828" y="17962"/>
                    </a:cubicBezTo>
                    <a:cubicBezTo>
                      <a:pt x="3391" y="17710"/>
                      <a:pt x="1" y="13165"/>
                      <a:pt x="290" y="7755"/>
                    </a:cubicBezTo>
                    <a:cubicBezTo>
                      <a:pt x="578" y="2345"/>
                      <a:pt x="4293" y="1"/>
                      <a:pt x="8765" y="253"/>
                    </a:cubicBezTo>
                    <a:cubicBezTo>
                      <a:pt x="13202" y="469"/>
                      <a:pt x="16664" y="3175"/>
                      <a:pt x="16412" y="8585"/>
                    </a:cubicBezTo>
                    <a:close/>
                  </a:path>
                </a:pathLst>
              </a:custGeom>
              <a:noFill/>
              <a:ln w="11725" cap="flat" cmpd="sng">
                <a:solidFill>
                  <a:srgbClr val="444141"/>
                </a:solidFill>
                <a:prstDash val="solid"/>
                <a:miter lim="3606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8"/>
              <p:cNvSpPr/>
              <p:nvPr/>
            </p:nvSpPr>
            <p:spPr>
              <a:xfrm>
                <a:off x="7032989" y="2225924"/>
                <a:ext cx="281462" cy="294528"/>
              </a:xfrm>
              <a:custGeom>
                <a:avLst/>
                <a:gdLst/>
                <a:ahLst/>
                <a:cxnLst/>
                <a:rect l="l" t="t" r="r" b="b"/>
                <a:pathLst>
                  <a:path w="16953" h="17740" extrusionOk="0">
                    <a:moveTo>
                      <a:pt x="8799" y="0"/>
                    </a:moveTo>
                    <a:cubicBezTo>
                      <a:pt x="8479" y="0"/>
                      <a:pt x="8155" y="15"/>
                      <a:pt x="7827" y="44"/>
                    </a:cubicBezTo>
                    <a:cubicBezTo>
                      <a:pt x="3391" y="405"/>
                      <a:pt x="1" y="3218"/>
                      <a:pt x="434" y="8592"/>
                    </a:cubicBezTo>
                    <a:cubicBezTo>
                      <a:pt x="849" y="13779"/>
                      <a:pt x="4513" y="17739"/>
                      <a:pt x="8724" y="17739"/>
                    </a:cubicBezTo>
                    <a:cubicBezTo>
                      <a:pt x="8905" y="17739"/>
                      <a:pt x="9087" y="17732"/>
                      <a:pt x="9270" y="17717"/>
                    </a:cubicBezTo>
                    <a:cubicBezTo>
                      <a:pt x="13706" y="17356"/>
                      <a:pt x="16952" y="12740"/>
                      <a:pt x="16520" y="7330"/>
                    </a:cubicBezTo>
                    <a:cubicBezTo>
                      <a:pt x="16119" y="2319"/>
                      <a:pt x="12810" y="0"/>
                      <a:pt x="8799" y="0"/>
                    </a:cubicBezTo>
                    <a:close/>
                  </a:path>
                </a:pathLst>
              </a:custGeom>
              <a:solidFill>
                <a:srgbClr val="FFFFFF">
                  <a:alpha val="36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48"/>
              <p:cNvSpPr/>
              <p:nvPr/>
            </p:nvSpPr>
            <p:spPr>
              <a:xfrm>
                <a:off x="7032989" y="2220063"/>
                <a:ext cx="281462" cy="306001"/>
              </a:xfrm>
              <a:custGeom>
                <a:avLst/>
                <a:gdLst/>
                <a:ahLst/>
                <a:cxnLst/>
                <a:rect l="l" t="t" r="r" b="b"/>
                <a:pathLst>
                  <a:path w="16953" h="18431" fill="none" extrusionOk="0">
                    <a:moveTo>
                      <a:pt x="16520" y="7683"/>
                    </a:moveTo>
                    <a:cubicBezTo>
                      <a:pt x="16952" y="13093"/>
                      <a:pt x="13706" y="17709"/>
                      <a:pt x="9270" y="18070"/>
                    </a:cubicBezTo>
                    <a:cubicBezTo>
                      <a:pt x="4834" y="18431"/>
                      <a:pt x="866" y="14355"/>
                      <a:pt x="434" y="8945"/>
                    </a:cubicBezTo>
                    <a:cubicBezTo>
                      <a:pt x="1" y="3571"/>
                      <a:pt x="3391" y="758"/>
                      <a:pt x="7827" y="397"/>
                    </a:cubicBezTo>
                    <a:cubicBezTo>
                      <a:pt x="12264" y="0"/>
                      <a:pt x="16087" y="2273"/>
                      <a:pt x="16520" y="7683"/>
                    </a:cubicBezTo>
                    <a:close/>
                  </a:path>
                </a:pathLst>
              </a:custGeom>
              <a:noFill/>
              <a:ln w="11725" cap="flat" cmpd="sng">
                <a:solidFill>
                  <a:srgbClr val="444141"/>
                </a:solidFill>
                <a:prstDash val="solid"/>
                <a:miter lim="3606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48"/>
              <p:cNvSpPr/>
              <p:nvPr/>
            </p:nvSpPr>
            <p:spPr>
              <a:xfrm>
                <a:off x="6955754" y="2342822"/>
                <a:ext cx="89836" cy="61081"/>
              </a:xfrm>
              <a:custGeom>
                <a:avLst/>
                <a:gdLst/>
                <a:ahLst/>
                <a:cxnLst/>
                <a:rect l="l" t="t" r="r" b="b"/>
                <a:pathLst>
                  <a:path w="5411" h="3679" fill="none" extrusionOk="0">
                    <a:moveTo>
                      <a:pt x="0" y="3679"/>
                    </a:moveTo>
                    <a:cubicBezTo>
                      <a:pt x="0" y="3679"/>
                      <a:pt x="2417" y="0"/>
                      <a:pt x="5410" y="3571"/>
                    </a:cubicBezTo>
                  </a:path>
                </a:pathLst>
              </a:custGeom>
              <a:noFill/>
              <a:ln w="11725" cap="flat" cmpd="sng">
                <a:solidFill>
                  <a:srgbClr val="444141"/>
                </a:solidFill>
                <a:prstDash val="solid"/>
                <a:miter lim="3606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7" name="Google Shape;1157;p48"/>
            <p:cNvSpPr/>
            <p:nvPr/>
          </p:nvSpPr>
          <p:spPr>
            <a:xfrm>
              <a:off x="7477903" y="3173362"/>
              <a:ext cx="56913" cy="87445"/>
            </a:xfrm>
            <a:custGeom>
              <a:avLst/>
              <a:gdLst/>
              <a:ahLst/>
              <a:cxnLst/>
              <a:rect l="l" t="t" r="r" b="b"/>
              <a:pathLst>
                <a:path w="3428" h="5267" extrusionOk="0">
                  <a:moveTo>
                    <a:pt x="686" y="0"/>
                  </a:moveTo>
                  <a:lnTo>
                    <a:pt x="1" y="5266"/>
                  </a:lnTo>
                  <a:lnTo>
                    <a:pt x="1" y="5266"/>
                  </a:lnTo>
                  <a:lnTo>
                    <a:pt x="3427" y="4581"/>
                  </a:lnTo>
                  <a:cubicBezTo>
                    <a:pt x="3427" y="4581"/>
                    <a:pt x="3211" y="1046"/>
                    <a:pt x="686"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48"/>
            <p:cNvSpPr/>
            <p:nvPr/>
          </p:nvSpPr>
          <p:spPr>
            <a:xfrm>
              <a:off x="6181497" y="3239125"/>
              <a:ext cx="423364" cy="365438"/>
            </a:xfrm>
            <a:custGeom>
              <a:avLst/>
              <a:gdLst/>
              <a:ahLst/>
              <a:cxnLst/>
              <a:rect l="l" t="t" r="r" b="b"/>
              <a:pathLst>
                <a:path w="25500" h="22011" extrusionOk="0">
                  <a:moveTo>
                    <a:pt x="21184" y="1"/>
                  </a:moveTo>
                  <a:cubicBezTo>
                    <a:pt x="16005" y="1"/>
                    <a:pt x="1757" y="844"/>
                    <a:pt x="902" y="10069"/>
                  </a:cubicBezTo>
                  <a:cubicBezTo>
                    <a:pt x="902" y="10069"/>
                    <a:pt x="0" y="20709"/>
                    <a:pt x="9847" y="21899"/>
                  </a:cubicBezTo>
                  <a:cubicBezTo>
                    <a:pt x="10473" y="21975"/>
                    <a:pt x="11083" y="22011"/>
                    <a:pt x="11676" y="22011"/>
                  </a:cubicBezTo>
                  <a:cubicBezTo>
                    <a:pt x="20379" y="22011"/>
                    <a:pt x="25500" y="14361"/>
                    <a:pt x="25500" y="14361"/>
                  </a:cubicBezTo>
                  <a:lnTo>
                    <a:pt x="23047" y="43"/>
                  </a:lnTo>
                  <a:cubicBezTo>
                    <a:pt x="23047" y="43"/>
                    <a:pt x="22342" y="1"/>
                    <a:pt x="21184" y="1"/>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48"/>
            <p:cNvSpPr/>
            <p:nvPr/>
          </p:nvSpPr>
          <p:spPr>
            <a:xfrm>
              <a:off x="6538384" y="3178011"/>
              <a:ext cx="261689" cy="316676"/>
            </a:xfrm>
            <a:custGeom>
              <a:avLst/>
              <a:gdLst/>
              <a:ahLst/>
              <a:cxnLst/>
              <a:rect l="l" t="t" r="r" b="b"/>
              <a:pathLst>
                <a:path w="15762" h="19074" extrusionOk="0">
                  <a:moveTo>
                    <a:pt x="8533" y="0"/>
                  </a:moveTo>
                  <a:cubicBezTo>
                    <a:pt x="6481" y="0"/>
                    <a:pt x="0" y="4409"/>
                    <a:pt x="0" y="4409"/>
                  </a:cubicBezTo>
                  <a:lnTo>
                    <a:pt x="541" y="19052"/>
                  </a:lnTo>
                  <a:cubicBezTo>
                    <a:pt x="541" y="19052"/>
                    <a:pt x="1456" y="19074"/>
                    <a:pt x="2807" y="19074"/>
                  </a:cubicBezTo>
                  <a:cubicBezTo>
                    <a:pt x="6087" y="19074"/>
                    <a:pt x="11942" y="18947"/>
                    <a:pt x="13526" y="18078"/>
                  </a:cubicBezTo>
                  <a:cubicBezTo>
                    <a:pt x="15762" y="16816"/>
                    <a:pt x="4509" y="15229"/>
                    <a:pt x="4509" y="15229"/>
                  </a:cubicBezTo>
                  <a:cubicBezTo>
                    <a:pt x="4509" y="15229"/>
                    <a:pt x="14031" y="14544"/>
                    <a:pt x="14932" y="12885"/>
                  </a:cubicBezTo>
                  <a:cubicBezTo>
                    <a:pt x="15729" y="11358"/>
                    <a:pt x="5169" y="11297"/>
                    <a:pt x="3474" y="11297"/>
                  </a:cubicBezTo>
                  <a:cubicBezTo>
                    <a:pt x="3327" y="11297"/>
                    <a:pt x="3246" y="11298"/>
                    <a:pt x="3246" y="11298"/>
                  </a:cubicBezTo>
                  <a:cubicBezTo>
                    <a:pt x="3246" y="11298"/>
                    <a:pt x="13165" y="10108"/>
                    <a:pt x="13706" y="8268"/>
                  </a:cubicBezTo>
                  <a:cubicBezTo>
                    <a:pt x="13980" y="7288"/>
                    <a:pt x="10771" y="7064"/>
                    <a:pt x="7784" y="7064"/>
                  </a:cubicBezTo>
                  <a:cubicBezTo>
                    <a:pt x="5275" y="7064"/>
                    <a:pt x="2922" y="7222"/>
                    <a:pt x="2922" y="7222"/>
                  </a:cubicBezTo>
                  <a:cubicBezTo>
                    <a:pt x="2922" y="7222"/>
                    <a:pt x="10171" y="1271"/>
                    <a:pt x="9017" y="153"/>
                  </a:cubicBezTo>
                  <a:cubicBezTo>
                    <a:pt x="8912" y="48"/>
                    <a:pt x="8746" y="0"/>
                    <a:pt x="8533" y="0"/>
                  </a:cubicBez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48"/>
            <p:cNvSpPr/>
            <p:nvPr/>
          </p:nvSpPr>
          <p:spPr>
            <a:xfrm>
              <a:off x="6500663" y="3179339"/>
              <a:ext cx="56299" cy="87445"/>
            </a:xfrm>
            <a:custGeom>
              <a:avLst/>
              <a:gdLst/>
              <a:ahLst/>
              <a:cxnLst/>
              <a:rect l="l" t="t" r="r" b="b"/>
              <a:pathLst>
                <a:path w="3391" h="5267" extrusionOk="0">
                  <a:moveTo>
                    <a:pt x="2705" y="1"/>
                  </a:moveTo>
                  <a:cubicBezTo>
                    <a:pt x="181" y="1047"/>
                    <a:pt x="0" y="4581"/>
                    <a:pt x="0" y="4581"/>
                  </a:cubicBezTo>
                  <a:lnTo>
                    <a:pt x="3390" y="5267"/>
                  </a:lnTo>
                  <a:lnTo>
                    <a:pt x="2705" y="1"/>
                  </a:lnTo>
                  <a:close/>
                </a:path>
              </a:pathLst>
            </a:custGeom>
            <a:solidFill>
              <a:srgbClr val="FFD1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48"/>
            <p:cNvSpPr/>
            <p:nvPr/>
          </p:nvSpPr>
          <p:spPr>
            <a:xfrm rot="2363992">
              <a:off x="7727482" y="1480301"/>
              <a:ext cx="96221" cy="266413"/>
            </a:xfrm>
            <a:custGeom>
              <a:avLst/>
              <a:gdLst/>
              <a:ahLst/>
              <a:cxnLst/>
              <a:rect l="l" t="t" r="r" b="b"/>
              <a:pathLst>
                <a:path w="3849" h="10657" extrusionOk="0">
                  <a:moveTo>
                    <a:pt x="0" y="10657"/>
                  </a:moveTo>
                  <a:lnTo>
                    <a:pt x="1332" y="0"/>
                  </a:lnTo>
                  <a:lnTo>
                    <a:pt x="3849" y="1628"/>
                  </a:lnTo>
                  <a:close/>
                </a:path>
              </a:pathLst>
            </a:custGeom>
            <a:solidFill>
              <a:schemeClr val="accent4"/>
            </a:solidFill>
            <a:ln>
              <a:noFill/>
            </a:ln>
          </p:spPr>
        </p:sp>
        <p:sp>
          <p:nvSpPr>
            <p:cNvPr id="1162" name="Google Shape;1162;p48"/>
            <p:cNvSpPr/>
            <p:nvPr/>
          </p:nvSpPr>
          <p:spPr>
            <a:xfrm>
              <a:off x="5894675" y="1382650"/>
              <a:ext cx="377426" cy="308421"/>
            </a:xfrm>
            <a:custGeom>
              <a:avLst/>
              <a:gdLst/>
              <a:ahLst/>
              <a:cxnLst/>
              <a:rect l="l" t="t" r="r" b="b"/>
              <a:pathLst>
                <a:path w="12285" h="10361" extrusionOk="0">
                  <a:moveTo>
                    <a:pt x="12285" y="10361"/>
                  </a:moveTo>
                  <a:lnTo>
                    <a:pt x="0" y="3700"/>
                  </a:lnTo>
                  <a:lnTo>
                    <a:pt x="2812" y="0"/>
                  </a:lnTo>
                  <a:close/>
                </a:path>
              </a:pathLst>
            </a:custGeom>
            <a:solidFill>
              <a:schemeClr val="accent4"/>
            </a:solidFill>
            <a:ln>
              <a:noFill/>
            </a:ln>
          </p:spPr>
        </p:sp>
        <p:sp>
          <p:nvSpPr>
            <p:cNvPr id="1163" name="Google Shape;1163;p48"/>
            <p:cNvSpPr/>
            <p:nvPr/>
          </p:nvSpPr>
          <p:spPr>
            <a:xfrm>
              <a:off x="5926950" y="1635575"/>
              <a:ext cx="270125" cy="118400"/>
            </a:xfrm>
            <a:custGeom>
              <a:avLst/>
              <a:gdLst/>
              <a:ahLst/>
              <a:cxnLst/>
              <a:rect l="l" t="t" r="r" b="b"/>
              <a:pathLst>
                <a:path w="10805" h="4736" extrusionOk="0">
                  <a:moveTo>
                    <a:pt x="10805" y="4736"/>
                  </a:moveTo>
                  <a:lnTo>
                    <a:pt x="0" y="1332"/>
                  </a:lnTo>
                  <a:lnTo>
                    <a:pt x="1184" y="0"/>
                  </a:lnTo>
                  <a:close/>
                </a:path>
              </a:pathLst>
            </a:custGeom>
            <a:solidFill>
              <a:schemeClr val="accent4"/>
            </a:solidFill>
            <a:ln>
              <a:noFill/>
            </a:ln>
          </p:spPr>
        </p:sp>
        <p:sp>
          <p:nvSpPr>
            <p:cNvPr id="1164" name="Google Shape;1164;p48"/>
            <p:cNvSpPr/>
            <p:nvPr/>
          </p:nvSpPr>
          <p:spPr>
            <a:xfrm rot="1625165" flipH="1">
              <a:off x="7698267" y="1556538"/>
              <a:ext cx="338336" cy="276474"/>
            </a:xfrm>
            <a:custGeom>
              <a:avLst/>
              <a:gdLst/>
              <a:ahLst/>
              <a:cxnLst/>
              <a:rect l="l" t="t" r="r" b="b"/>
              <a:pathLst>
                <a:path w="12285" h="10361" extrusionOk="0">
                  <a:moveTo>
                    <a:pt x="12285" y="10361"/>
                  </a:moveTo>
                  <a:lnTo>
                    <a:pt x="0" y="3700"/>
                  </a:lnTo>
                  <a:lnTo>
                    <a:pt x="2812" y="0"/>
                  </a:lnTo>
                  <a:close/>
                </a:path>
              </a:pathLst>
            </a:custGeom>
            <a:solidFill>
              <a:schemeClr val="accent4"/>
            </a:solidFill>
            <a:ln>
              <a:noFill/>
            </a:ln>
          </p:spPr>
        </p:sp>
      </p:grpSp>
    </p:spTree>
  </p:cSld>
  <p:clrMapOvr>
    <a:masterClrMapping/>
  </p:clrMapOvr>
</p:sld>
</file>

<file path=ppt/theme/theme1.xml><?xml version="1.0" encoding="utf-8"?>
<a:theme xmlns:a="http://schemas.openxmlformats.org/drawingml/2006/main" name="School Counseling about Social Media by Slidesgo">
  <a:themeElements>
    <a:clrScheme name="Simple Light">
      <a:dk1>
        <a:srgbClr val="3D3C3B"/>
      </a:dk1>
      <a:lt1>
        <a:srgbClr val="FFFFFF"/>
      </a:lt1>
      <a:dk2>
        <a:srgbClr val="6A6D70"/>
      </a:dk2>
      <a:lt2>
        <a:srgbClr val="C9F5FF"/>
      </a:lt2>
      <a:accent1>
        <a:srgbClr val="589AAF"/>
      </a:accent1>
      <a:accent2>
        <a:srgbClr val="7BC276"/>
      </a:accent2>
      <a:accent3>
        <a:srgbClr val="FFB614"/>
      </a:accent3>
      <a:accent4>
        <a:srgbClr val="E06E6E"/>
      </a:accent4>
      <a:accent5>
        <a:srgbClr val="F9FBFF"/>
      </a:accent5>
      <a:accent6>
        <a:srgbClr val="E08727"/>
      </a:accent6>
      <a:hlink>
        <a:srgbClr val="6A6D7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1050</Words>
  <Application>Microsoft Office PowerPoint</Application>
  <PresentationFormat>On-screen Show (16:9)</PresentationFormat>
  <Paragraphs>88</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Alegreya Sans</vt:lpstr>
      <vt:lpstr>Arial</vt:lpstr>
      <vt:lpstr>Barlow</vt:lpstr>
      <vt:lpstr>Poppins</vt:lpstr>
      <vt:lpstr>PT Sans</vt:lpstr>
      <vt:lpstr>Raleway</vt:lpstr>
      <vt:lpstr>School Counseling about Social Media by Slidesgo</vt:lpstr>
      <vt:lpstr>Get Help in Classes</vt:lpstr>
      <vt:lpstr>Software</vt:lpstr>
      <vt:lpstr>Introduction</vt:lpstr>
      <vt:lpstr>Why should I get tutoring?</vt:lpstr>
      <vt:lpstr>Appointment Tutoring</vt:lpstr>
      <vt:lpstr>PowerPoint Presentation</vt:lpstr>
      <vt:lpstr>FAQ on Appointment Tutoring</vt:lpstr>
      <vt:lpstr>AOK library</vt:lpstr>
      <vt:lpstr>What does the Library offer?</vt:lpstr>
      <vt:lpstr>Library offerings cont. </vt:lpstr>
      <vt:lpstr>New happening for Fall 2021</vt:lpstr>
      <vt:lpstr>What else does the library offer?</vt:lpstr>
      <vt:lpstr>Retriver Learning Center</vt:lpstr>
      <vt:lpstr>Whats Under the RLC?</vt:lpstr>
      <vt:lpstr>PowerPoint Presentation</vt:lpstr>
      <vt:lpstr>The Department of Biological Sciences offers peer tutoring for all core courses in the biological sciences, and for many biology electives. The Biology Learning Center in BS011, located in the basement near the department’s key teaching labs, is directed by a senior lecturer in the Department.  Chemistry Tutorial Center- http://chemistry.umbc.edu/overview/chemistry-tutorial-center/</vt:lpstr>
      <vt:lpstr>Math and Science Tutoring</vt:lpstr>
      <vt:lpstr>Need special software or just want to see whats free for students?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 Help in Classes</dc:title>
  <cp:lastModifiedBy>Emiley Sale</cp:lastModifiedBy>
  <cp:revision>28</cp:revision>
  <dcterms:modified xsi:type="dcterms:W3CDTF">2021-07-27T21:04:39Z</dcterms:modified>
</cp:coreProperties>
</file>