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1"/>
  </p:notesMasterIdLst>
  <p:sldIdLst>
    <p:sldId id="256" r:id="rId2"/>
    <p:sldId id="260" r:id="rId3"/>
    <p:sldId id="261" r:id="rId4"/>
    <p:sldId id="264" r:id="rId5"/>
    <p:sldId id="265" r:id="rId6"/>
    <p:sldId id="277" r:id="rId7"/>
    <p:sldId id="278" r:id="rId8"/>
    <p:sldId id="279" r:id="rId9"/>
    <p:sldId id="266" r:id="rId10"/>
    <p:sldId id="267" r:id="rId11"/>
    <p:sldId id="280" r:id="rId12"/>
    <p:sldId id="281" r:id="rId13"/>
    <p:sldId id="282" r:id="rId14"/>
    <p:sldId id="283" r:id="rId15"/>
    <p:sldId id="268" r:id="rId16"/>
    <p:sldId id="284" r:id="rId17"/>
    <p:sldId id="285" r:id="rId18"/>
    <p:sldId id="286" r:id="rId19"/>
    <p:sldId id="275" r:id="rId20"/>
  </p:sldIdLst>
  <p:sldSz cx="9144000" cy="5143500" type="screen16x9"/>
  <p:notesSz cx="17348200" cy="9753600"/>
  <p:embeddedFontLst>
    <p:embeddedFont>
      <p:font typeface="Advent Pro" panose="020B0604020202020204" charset="0"/>
      <p:regular r:id="rId22"/>
      <p:bold r:id="rId23"/>
    </p:embeddedFont>
    <p:embeddedFont>
      <p:font typeface="Advent Pro Light" panose="020B0604020202020204" charset="0"/>
      <p:regular r:id="rId24"/>
      <p:bold r:id="rId25"/>
    </p:embeddedFont>
    <p:embeddedFont>
      <p:font typeface="BenchNine" panose="020B0604020202020204" charset="0"/>
      <p:regular r:id="rId26"/>
      <p:bold r:id="rId27"/>
    </p:embeddedFont>
    <p:embeddedFont>
      <p:font typeface="Oswald" panose="020B0604020202020204" charset="0"/>
      <p:regular r:id="rId28"/>
      <p:bold r:id="rId29"/>
    </p:embeddedFont>
    <p:embeddedFont>
      <p:font typeface="Oswald Regular" panose="020B0604020202020204" charset="0"/>
      <p:regular r:id="rId30"/>
      <p:bold r:id="rId31"/>
    </p:embeddedFont>
    <p:embeddedFont>
      <p:font typeface="Playfair Displ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68a97855_0_3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c68a97855_0_3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rgbClr val="434343"/>
                </a:solidFill>
              </a:rPr>
              <a:t>DO NOT CHANGE THIS SLIDE ** Unless there is misspelling**</a:t>
            </a:r>
            <a:endParaRPr>
              <a:solidFill>
                <a:srgbClr val="434343"/>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t>Emiley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c68a97855_0_8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434343"/>
                </a:solidFill>
              </a:rPr>
              <a:t>DO NOT CHANGE THIS SLIDE ** Unless there is misspelling**</a:t>
            </a:r>
            <a:endParaRPr>
              <a:solidFill>
                <a:srgbClr val="434343"/>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rgbClr val="434343"/>
              </a:buClr>
              <a:buSzPts val="1100"/>
              <a:buFont typeface="Arial"/>
              <a:buNone/>
            </a:pPr>
            <a:r>
              <a:rPr lang="en-US">
                <a:solidFill>
                  <a:srgbClr val="434343"/>
                </a:solidFill>
              </a:rPr>
              <a:t>Asiyah</a:t>
            </a:r>
            <a:endParaRPr>
              <a:solidFill>
                <a:srgbClr val="4343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c6f126ef7_1_16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c6f126ef7_1_16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Emiley</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4c6f126ef7_1_5: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4c6f126ef7_1_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My UMBC</a:t>
            </a:r>
            <a:endParaRPr b="1"/>
          </a:p>
          <a:p>
            <a:pPr marL="0" lvl="0" indent="0" algn="l" rtl="0">
              <a:spcBef>
                <a:spcPts val="0"/>
              </a:spcBef>
              <a:spcAft>
                <a:spcPts val="0"/>
              </a:spcAft>
              <a:buNone/>
            </a:pPr>
            <a:endParaRPr/>
          </a:p>
          <a:p>
            <a:pPr marL="0" lvl="0" indent="0" algn="l" rtl="0">
              <a:spcBef>
                <a:spcPts val="0"/>
              </a:spcBef>
              <a:spcAft>
                <a:spcPts val="0"/>
              </a:spcAft>
              <a:buNone/>
            </a:pPr>
            <a:r>
              <a:rPr lang="en-US"/>
              <a:t>Emeka</a:t>
            </a:r>
            <a:endParaRPr/>
          </a:p>
          <a:p>
            <a:pPr marL="0" lvl="0" indent="0" algn="l" rtl="0">
              <a:spcBef>
                <a:spcPts val="0"/>
              </a:spcBef>
              <a:spcAft>
                <a:spcPts val="0"/>
              </a:spcAft>
              <a:buNone/>
            </a:pPr>
            <a:endParaRPr/>
          </a:p>
          <a:p>
            <a:pPr marL="0" lvl="0" indent="0" algn="l" rtl="0">
              <a:spcBef>
                <a:spcPts val="0"/>
              </a:spcBef>
              <a:spcAft>
                <a:spcPts val="0"/>
              </a:spcAft>
              <a:buNone/>
            </a:pPr>
            <a:r>
              <a:rPr lang="en-US"/>
              <a:t>Profile - Where you find your degree audit, know if you’re allowed to come on campus, view your GPA, you can see if you have any bills, view your campus card</a:t>
            </a:r>
            <a:endParaRPr/>
          </a:p>
          <a:p>
            <a:pPr marL="0" lvl="0" indent="0" algn="l" rtl="0">
              <a:spcBef>
                <a:spcPts val="0"/>
              </a:spcBef>
              <a:spcAft>
                <a:spcPts val="0"/>
              </a:spcAft>
              <a:buNone/>
            </a:pPr>
            <a:r>
              <a:rPr lang="en-US"/>
              <a:t>Guide - Place to find general UMBC links</a:t>
            </a:r>
            <a:endParaRPr/>
          </a:p>
          <a:p>
            <a:pPr marL="0" lvl="0" indent="0" algn="l" rtl="0">
              <a:spcBef>
                <a:spcPts val="0"/>
              </a:spcBef>
              <a:spcAft>
                <a:spcPts val="0"/>
              </a:spcAft>
              <a:buNone/>
            </a:pPr>
            <a:r>
              <a:rPr lang="en-US"/>
              <a:t>Events - Find what events are happening </a:t>
            </a:r>
            <a:endParaRPr/>
          </a:p>
          <a:p>
            <a:pPr marL="0" lvl="0" indent="0" algn="l" rtl="0">
              <a:spcBef>
                <a:spcPts val="0"/>
              </a:spcBef>
              <a:spcAft>
                <a:spcPts val="0"/>
              </a:spcAft>
              <a:buNone/>
            </a:pPr>
            <a:r>
              <a:rPr lang="en-US"/>
              <a:t>Groups - You can join different groups and get emails about their events, you should join OCSS’s group to get our updates</a:t>
            </a:r>
            <a:endParaRPr/>
          </a:p>
          <a:p>
            <a:pPr marL="0" lvl="0" indent="0" algn="l" rtl="0">
              <a:spcBef>
                <a:spcPts val="0"/>
              </a:spcBef>
              <a:spcAft>
                <a:spcPts val="0"/>
              </a:spcAft>
              <a:buNone/>
            </a:pPr>
            <a:r>
              <a:rPr lang="en-US"/>
              <a:t>Help - FAQ questions, resources, and search up, if you can’t find what you’re looking for you can put in a ticket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4c68a97855_0_30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Emeka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4c8996e154_0_28: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4c8996e154_0_2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Emiley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4c6f126ef7_1_18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4c6f126ef7_1_18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434343"/>
                </a:solidFill>
              </a:rPr>
              <a:t>DO NOT CHANGE THIS SLIDE ** Unless there is misspelling**</a:t>
            </a:r>
            <a:endParaRPr>
              <a:solidFill>
                <a:srgbClr val="434343"/>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rgbClr val="434343"/>
                </a:solidFill>
              </a:rPr>
              <a:t>Emiley</a:t>
            </a:r>
            <a:endParaRPr>
              <a:solidFill>
                <a:srgbClr val="434343"/>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Emiley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4c68a97855_1_215: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4c68a97855_1_21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Emeka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solidFill>
          <a:srgbClr val="43434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720100" y="2287725"/>
            <a:ext cx="5633100" cy="10188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FFC39F"/>
              </a:buClr>
              <a:buSzPts val="6000"/>
              <a:buNone/>
              <a:defRPr sz="6000" i="0">
                <a:solidFill>
                  <a:srgbClr val="FFC39F"/>
                </a:solidFill>
              </a:defRPr>
            </a:lvl1pPr>
            <a:lvl2pPr lvl="1">
              <a:spcBef>
                <a:spcPts val="0"/>
              </a:spcBef>
              <a:spcAft>
                <a:spcPts val="0"/>
              </a:spcAft>
              <a:buClr>
                <a:srgbClr val="FFC39F"/>
              </a:buClr>
              <a:buSzPts val="3300"/>
              <a:buNone/>
              <a:defRPr sz="3300">
                <a:solidFill>
                  <a:srgbClr val="FFC39F"/>
                </a:solidFill>
              </a:defRPr>
            </a:lvl2pPr>
            <a:lvl3pPr lvl="2">
              <a:spcBef>
                <a:spcPts val="0"/>
              </a:spcBef>
              <a:spcAft>
                <a:spcPts val="0"/>
              </a:spcAft>
              <a:buClr>
                <a:srgbClr val="FFC39F"/>
              </a:buClr>
              <a:buSzPts val="3300"/>
              <a:buNone/>
              <a:defRPr sz="3300">
                <a:solidFill>
                  <a:srgbClr val="FFC39F"/>
                </a:solidFill>
              </a:defRPr>
            </a:lvl3pPr>
            <a:lvl4pPr lvl="3">
              <a:spcBef>
                <a:spcPts val="0"/>
              </a:spcBef>
              <a:spcAft>
                <a:spcPts val="0"/>
              </a:spcAft>
              <a:buClr>
                <a:srgbClr val="FFC39F"/>
              </a:buClr>
              <a:buSzPts val="3300"/>
              <a:buNone/>
              <a:defRPr sz="3300">
                <a:solidFill>
                  <a:srgbClr val="FFC39F"/>
                </a:solidFill>
              </a:defRPr>
            </a:lvl4pPr>
            <a:lvl5pPr lvl="4">
              <a:spcBef>
                <a:spcPts val="0"/>
              </a:spcBef>
              <a:spcAft>
                <a:spcPts val="0"/>
              </a:spcAft>
              <a:buClr>
                <a:srgbClr val="FFC39F"/>
              </a:buClr>
              <a:buSzPts val="3300"/>
              <a:buNone/>
              <a:defRPr sz="3300">
                <a:solidFill>
                  <a:srgbClr val="FFC39F"/>
                </a:solidFill>
              </a:defRPr>
            </a:lvl5pPr>
            <a:lvl6pPr lvl="5">
              <a:spcBef>
                <a:spcPts val="0"/>
              </a:spcBef>
              <a:spcAft>
                <a:spcPts val="0"/>
              </a:spcAft>
              <a:buClr>
                <a:srgbClr val="FFC39F"/>
              </a:buClr>
              <a:buSzPts val="3300"/>
              <a:buNone/>
              <a:defRPr sz="3300">
                <a:solidFill>
                  <a:srgbClr val="FFC39F"/>
                </a:solidFill>
              </a:defRPr>
            </a:lvl6pPr>
            <a:lvl7pPr lvl="6">
              <a:spcBef>
                <a:spcPts val="0"/>
              </a:spcBef>
              <a:spcAft>
                <a:spcPts val="0"/>
              </a:spcAft>
              <a:buClr>
                <a:srgbClr val="FFC39F"/>
              </a:buClr>
              <a:buSzPts val="3300"/>
              <a:buNone/>
              <a:defRPr sz="3300">
                <a:solidFill>
                  <a:srgbClr val="FFC39F"/>
                </a:solidFill>
              </a:defRPr>
            </a:lvl7pPr>
            <a:lvl8pPr lvl="7">
              <a:spcBef>
                <a:spcPts val="0"/>
              </a:spcBef>
              <a:spcAft>
                <a:spcPts val="0"/>
              </a:spcAft>
              <a:buClr>
                <a:srgbClr val="FFC39F"/>
              </a:buClr>
              <a:buSzPts val="3300"/>
              <a:buNone/>
              <a:defRPr sz="3300">
                <a:solidFill>
                  <a:srgbClr val="FFC39F"/>
                </a:solidFill>
              </a:defRPr>
            </a:lvl8pPr>
            <a:lvl9pPr lvl="8">
              <a:spcBef>
                <a:spcPts val="0"/>
              </a:spcBef>
              <a:spcAft>
                <a:spcPts val="0"/>
              </a:spcAft>
              <a:buClr>
                <a:srgbClr val="FFC39F"/>
              </a:buClr>
              <a:buSzPts val="3300"/>
              <a:buNone/>
              <a:defRPr sz="3300">
                <a:solidFill>
                  <a:srgbClr val="FFC39F"/>
                </a:solidFill>
              </a:defRPr>
            </a:lvl9pPr>
          </a:lstStyle>
          <a:p>
            <a:endParaRPr/>
          </a:p>
        </p:txBody>
      </p:sp>
      <p:sp>
        <p:nvSpPr>
          <p:cNvPr id="10" name="Google Shape;10;p2"/>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lvl1pPr lvl="0">
              <a:spcBef>
                <a:spcPts val="0"/>
              </a:spcBef>
              <a:spcAft>
                <a:spcPts val="0"/>
              </a:spcAft>
              <a:buNone/>
              <a:defRPr sz="1100">
                <a:solidFill>
                  <a:srgbClr val="FFC39F"/>
                </a:solidFill>
              </a:defRPr>
            </a:lvl1pPr>
            <a:lvl2pPr lvl="1">
              <a:spcBef>
                <a:spcPts val="0"/>
              </a:spcBef>
              <a:spcAft>
                <a:spcPts val="0"/>
              </a:spcAft>
              <a:buNone/>
              <a:defRPr sz="1100">
                <a:solidFill>
                  <a:srgbClr val="FFC39F"/>
                </a:solidFill>
              </a:defRPr>
            </a:lvl2pPr>
            <a:lvl3pPr lvl="2">
              <a:spcBef>
                <a:spcPts val="0"/>
              </a:spcBef>
              <a:spcAft>
                <a:spcPts val="0"/>
              </a:spcAft>
              <a:buNone/>
              <a:defRPr sz="1100">
                <a:solidFill>
                  <a:srgbClr val="FFC39F"/>
                </a:solidFill>
              </a:defRPr>
            </a:lvl3pPr>
            <a:lvl4pPr lvl="3">
              <a:spcBef>
                <a:spcPts val="0"/>
              </a:spcBef>
              <a:spcAft>
                <a:spcPts val="0"/>
              </a:spcAft>
              <a:buNone/>
              <a:defRPr sz="1100">
                <a:solidFill>
                  <a:srgbClr val="FFC39F"/>
                </a:solidFill>
              </a:defRPr>
            </a:lvl4pPr>
            <a:lvl5pPr lvl="4">
              <a:spcBef>
                <a:spcPts val="0"/>
              </a:spcBef>
              <a:spcAft>
                <a:spcPts val="0"/>
              </a:spcAft>
              <a:buNone/>
              <a:defRPr sz="1100">
                <a:solidFill>
                  <a:srgbClr val="FFC39F"/>
                </a:solidFill>
              </a:defRPr>
            </a:lvl5pPr>
            <a:lvl6pPr lvl="5">
              <a:spcBef>
                <a:spcPts val="0"/>
              </a:spcBef>
              <a:spcAft>
                <a:spcPts val="0"/>
              </a:spcAft>
              <a:buNone/>
              <a:defRPr sz="1100">
                <a:solidFill>
                  <a:srgbClr val="FFC39F"/>
                </a:solidFill>
              </a:defRPr>
            </a:lvl6pPr>
            <a:lvl7pPr lvl="6">
              <a:spcBef>
                <a:spcPts val="0"/>
              </a:spcBef>
              <a:spcAft>
                <a:spcPts val="0"/>
              </a:spcAft>
              <a:buNone/>
              <a:defRPr sz="1100">
                <a:solidFill>
                  <a:srgbClr val="FFC39F"/>
                </a:solidFill>
              </a:defRPr>
            </a:lvl7pPr>
            <a:lvl8pPr lvl="7">
              <a:spcBef>
                <a:spcPts val="0"/>
              </a:spcBef>
              <a:spcAft>
                <a:spcPts val="0"/>
              </a:spcAft>
              <a:buNone/>
              <a:defRPr sz="1100">
                <a:solidFill>
                  <a:srgbClr val="FFC39F"/>
                </a:solidFill>
              </a:defRPr>
            </a:lvl8pPr>
            <a:lvl9pPr lvl="8">
              <a:spcBef>
                <a:spcPts val="0"/>
              </a:spcBef>
              <a:spcAft>
                <a:spcPts val="0"/>
              </a:spcAft>
              <a:buNone/>
              <a:defRPr sz="1100">
                <a:solidFill>
                  <a:srgbClr val="FFC39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SIX COLUMNS">
  <p:cSld name="Two Content_1_1">
    <p:bg>
      <p:bgPr>
        <a:solidFill>
          <a:srgbClr val="434343"/>
        </a:solidFill>
        <a:effectLst/>
      </p:bgPr>
    </p:bg>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408637" y="467977"/>
            <a:ext cx="85458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2200"/>
              <a:buNone/>
              <a:defRPr sz="2200" i="0">
                <a:solidFill>
                  <a:srgbClr val="FFC39F"/>
                </a:solidFill>
              </a:defRPr>
            </a:lvl1pPr>
            <a:lvl2pPr lvl="1" algn="ctr" rtl="0">
              <a:spcBef>
                <a:spcPts val="0"/>
              </a:spcBef>
              <a:spcAft>
                <a:spcPts val="0"/>
              </a:spcAft>
              <a:buClr>
                <a:srgbClr val="FFC39F"/>
              </a:buClr>
              <a:buSzPts val="3300"/>
              <a:buNone/>
              <a:defRPr sz="3300">
                <a:solidFill>
                  <a:srgbClr val="FFC39F"/>
                </a:solidFill>
              </a:defRPr>
            </a:lvl2pPr>
            <a:lvl3pPr lvl="2" algn="ctr" rtl="0">
              <a:spcBef>
                <a:spcPts val="0"/>
              </a:spcBef>
              <a:spcAft>
                <a:spcPts val="0"/>
              </a:spcAft>
              <a:buClr>
                <a:srgbClr val="FFC39F"/>
              </a:buClr>
              <a:buSzPts val="3300"/>
              <a:buNone/>
              <a:defRPr sz="3300">
                <a:solidFill>
                  <a:srgbClr val="FFC39F"/>
                </a:solidFill>
              </a:defRPr>
            </a:lvl3pPr>
            <a:lvl4pPr lvl="3" algn="ctr" rtl="0">
              <a:spcBef>
                <a:spcPts val="0"/>
              </a:spcBef>
              <a:spcAft>
                <a:spcPts val="0"/>
              </a:spcAft>
              <a:buClr>
                <a:srgbClr val="FFC39F"/>
              </a:buClr>
              <a:buSzPts val="3300"/>
              <a:buNone/>
              <a:defRPr sz="3300">
                <a:solidFill>
                  <a:srgbClr val="FFC39F"/>
                </a:solidFill>
              </a:defRPr>
            </a:lvl4pPr>
            <a:lvl5pPr lvl="4" algn="ctr" rtl="0">
              <a:spcBef>
                <a:spcPts val="0"/>
              </a:spcBef>
              <a:spcAft>
                <a:spcPts val="0"/>
              </a:spcAft>
              <a:buClr>
                <a:srgbClr val="FFC39F"/>
              </a:buClr>
              <a:buSzPts val="3300"/>
              <a:buNone/>
              <a:defRPr sz="3300">
                <a:solidFill>
                  <a:srgbClr val="FFC39F"/>
                </a:solidFill>
              </a:defRPr>
            </a:lvl5pPr>
            <a:lvl6pPr lvl="5" algn="ctr" rtl="0">
              <a:spcBef>
                <a:spcPts val="0"/>
              </a:spcBef>
              <a:spcAft>
                <a:spcPts val="0"/>
              </a:spcAft>
              <a:buClr>
                <a:srgbClr val="FFC39F"/>
              </a:buClr>
              <a:buSzPts val="3300"/>
              <a:buNone/>
              <a:defRPr sz="3300">
                <a:solidFill>
                  <a:srgbClr val="FFC39F"/>
                </a:solidFill>
              </a:defRPr>
            </a:lvl6pPr>
            <a:lvl7pPr lvl="6" algn="ctr" rtl="0">
              <a:spcBef>
                <a:spcPts val="0"/>
              </a:spcBef>
              <a:spcAft>
                <a:spcPts val="0"/>
              </a:spcAft>
              <a:buClr>
                <a:srgbClr val="FFC39F"/>
              </a:buClr>
              <a:buSzPts val="3300"/>
              <a:buNone/>
              <a:defRPr sz="3300">
                <a:solidFill>
                  <a:srgbClr val="FFC39F"/>
                </a:solidFill>
              </a:defRPr>
            </a:lvl7pPr>
            <a:lvl8pPr lvl="7" algn="ctr" rtl="0">
              <a:spcBef>
                <a:spcPts val="0"/>
              </a:spcBef>
              <a:spcAft>
                <a:spcPts val="0"/>
              </a:spcAft>
              <a:buClr>
                <a:srgbClr val="FFC39F"/>
              </a:buClr>
              <a:buSzPts val="3300"/>
              <a:buNone/>
              <a:defRPr sz="3300">
                <a:solidFill>
                  <a:srgbClr val="FFC39F"/>
                </a:solidFill>
              </a:defRPr>
            </a:lvl8pPr>
            <a:lvl9pPr lvl="8" algn="ctr" rtl="0">
              <a:spcBef>
                <a:spcPts val="0"/>
              </a:spcBef>
              <a:spcAft>
                <a:spcPts val="0"/>
              </a:spcAft>
              <a:buClr>
                <a:srgbClr val="FFC39F"/>
              </a:buClr>
              <a:buSzPts val="3300"/>
              <a:buNone/>
              <a:defRPr sz="3300">
                <a:solidFill>
                  <a:srgbClr val="FFC39F"/>
                </a:solidFill>
              </a:defRPr>
            </a:lvl9pPr>
          </a:lstStyle>
          <a:p>
            <a:endParaRPr/>
          </a:p>
        </p:txBody>
      </p:sp>
      <p:sp>
        <p:nvSpPr>
          <p:cNvPr id="83" name="Google Shape;83;p19"/>
          <p:cNvSpPr txBox="1">
            <a:spLocks noGrp="1"/>
          </p:cNvSpPr>
          <p:nvPr>
            <p:ph type="title" idx="2"/>
          </p:nvPr>
        </p:nvSpPr>
        <p:spPr>
          <a:xfrm>
            <a:off x="967226" y="1748523"/>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400" i="0">
                <a:solidFill>
                  <a:srgbClr val="FFC39F"/>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84" name="Google Shape;84;p19"/>
          <p:cNvSpPr txBox="1">
            <a:spLocks noGrp="1"/>
          </p:cNvSpPr>
          <p:nvPr>
            <p:ph type="subTitle" idx="1"/>
          </p:nvPr>
        </p:nvSpPr>
        <p:spPr>
          <a:xfrm>
            <a:off x="938850" y="2171175"/>
            <a:ext cx="18999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85" name="Google Shape;85;p19"/>
          <p:cNvSpPr txBox="1">
            <a:spLocks noGrp="1"/>
          </p:cNvSpPr>
          <p:nvPr>
            <p:ph type="title" idx="3"/>
          </p:nvPr>
        </p:nvSpPr>
        <p:spPr>
          <a:xfrm>
            <a:off x="6335376" y="1748523"/>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400" i="0">
                <a:solidFill>
                  <a:srgbClr val="FFC39F"/>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86" name="Google Shape;86;p19"/>
          <p:cNvSpPr txBox="1">
            <a:spLocks noGrp="1"/>
          </p:cNvSpPr>
          <p:nvPr>
            <p:ph type="subTitle" idx="4"/>
          </p:nvPr>
        </p:nvSpPr>
        <p:spPr>
          <a:xfrm>
            <a:off x="6336250" y="2171175"/>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87" name="Google Shape;87;p19"/>
          <p:cNvSpPr txBox="1">
            <a:spLocks noGrp="1"/>
          </p:cNvSpPr>
          <p:nvPr>
            <p:ph type="title" idx="5"/>
          </p:nvPr>
        </p:nvSpPr>
        <p:spPr>
          <a:xfrm>
            <a:off x="3651301" y="35776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400" i="0">
                <a:solidFill>
                  <a:srgbClr val="FFC39F"/>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88" name="Google Shape;88;p19"/>
          <p:cNvSpPr txBox="1">
            <a:spLocks noGrp="1"/>
          </p:cNvSpPr>
          <p:nvPr>
            <p:ph type="subTitle" idx="6"/>
          </p:nvPr>
        </p:nvSpPr>
        <p:spPr>
          <a:xfrm>
            <a:off x="3652175" y="400035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89" name="Google Shape;89;p19"/>
          <p:cNvSpPr txBox="1">
            <a:spLocks noGrp="1"/>
          </p:cNvSpPr>
          <p:nvPr>
            <p:ph type="title" idx="7"/>
          </p:nvPr>
        </p:nvSpPr>
        <p:spPr>
          <a:xfrm>
            <a:off x="3651301" y="1748523"/>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400" i="0">
                <a:solidFill>
                  <a:srgbClr val="FFC39F"/>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0" name="Google Shape;90;p19"/>
          <p:cNvSpPr txBox="1">
            <a:spLocks noGrp="1"/>
          </p:cNvSpPr>
          <p:nvPr>
            <p:ph type="subTitle" idx="8"/>
          </p:nvPr>
        </p:nvSpPr>
        <p:spPr>
          <a:xfrm>
            <a:off x="3652175" y="2171175"/>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91" name="Google Shape;91;p19"/>
          <p:cNvSpPr txBox="1">
            <a:spLocks noGrp="1"/>
          </p:cNvSpPr>
          <p:nvPr>
            <p:ph type="title" idx="9"/>
          </p:nvPr>
        </p:nvSpPr>
        <p:spPr>
          <a:xfrm>
            <a:off x="966788" y="35776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400" i="0">
                <a:solidFill>
                  <a:srgbClr val="FFC39F"/>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2" name="Google Shape;92;p19"/>
          <p:cNvSpPr txBox="1">
            <a:spLocks noGrp="1"/>
          </p:cNvSpPr>
          <p:nvPr>
            <p:ph type="subTitle" idx="13"/>
          </p:nvPr>
        </p:nvSpPr>
        <p:spPr>
          <a:xfrm>
            <a:off x="967663" y="400035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93" name="Google Shape;93;p19"/>
          <p:cNvSpPr txBox="1">
            <a:spLocks noGrp="1"/>
          </p:cNvSpPr>
          <p:nvPr>
            <p:ph type="title" idx="14"/>
          </p:nvPr>
        </p:nvSpPr>
        <p:spPr>
          <a:xfrm>
            <a:off x="6336663" y="35776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400" i="0">
                <a:solidFill>
                  <a:srgbClr val="FFC39F"/>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4" name="Google Shape;94;p19"/>
          <p:cNvSpPr txBox="1">
            <a:spLocks noGrp="1"/>
          </p:cNvSpPr>
          <p:nvPr>
            <p:ph type="subTitle" idx="15"/>
          </p:nvPr>
        </p:nvSpPr>
        <p:spPr>
          <a:xfrm>
            <a:off x="6337538" y="400035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TLE &amp; TEXT 3">
  <p:cSld name="CUSTOM_11">
    <p:bg>
      <p:bgPr>
        <a:solidFill>
          <a:srgbClr val="434343"/>
        </a:solidFill>
        <a:effectLst/>
      </p:bgPr>
    </p:bg>
    <p:spTree>
      <p:nvGrpSpPr>
        <p:cNvPr id="1" name="Shape 99"/>
        <p:cNvGrpSpPr/>
        <p:nvPr/>
      </p:nvGrpSpPr>
      <p:grpSpPr>
        <a:xfrm>
          <a:off x="0" y="0"/>
          <a:ext cx="0" cy="0"/>
          <a:chOff x="0" y="0"/>
          <a:chExt cx="0" cy="0"/>
        </a:xfrm>
      </p:grpSpPr>
      <p:sp>
        <p:nvSpPr>
          <p:cNvPr id="100" name="Google Shape;100;p21"/>
          <p:cNvSpPr/>
          <p:nvPr/>
        </p:nvSpPr>
        <p:spPr>
          <a:xfrm>
            <a:off x="6018850" y="1336775"/>
            <a:ext cx="3135000" cy="2519100"/>
          </a:xfrm>
          <a:prstGeom prst="rect">
            <a:avLst/>
          </a:pr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1"/>
          <p:cNvSpPr txBox="1">
            <a:spLocks noGrp="1"/>
          </p:cNvSpPr>
          <p:nvPr>
            <p:ph type="title"/>
          </p:nvPr>
        </p:nvSpPr>
        <p:spPr>
          <a:xfrm>
            <a:off x="6704776" y="1838000"/>
            <a:ext cx="1572600" cy="7056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2200"/>
              <a:buNone/>
              <a:defRPr sz="2200"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02" name="Google Shape;102;p21"/>
          <p:cNvSpPr txBox="1">
            <a:spLocks noGrp="1"/>
          </p:cNvSpPr>
          <p:nvPr>
            <p:ph type="subTitle" idx="1"/>
          </p:nvPr>
        </p:nvSpPr>
        <p:spPr>
          <a:xfrm>
            <a:off x="6704776" y="2731746"/>
            <a:ext cx="1572600" cy="182400"/>
          </a:xfrm>
          <a:prstGeom prst="rect">
            <a:avLst/>
          </a:prstGeom>
        </p:spPr>
        <p:txBody>
          <a:bodyPr spcFirstLastPara="1" wrap="square" lIns="0" tIns="0" rIns="0" bIns="0" anchor="t" anchorCtr="0">
            <a:noAutofit/>
          </a:bodyPr>
          <a:lstStyle>
            <a:lvl1pPr lvl="0" rtl="0">
              <a:spcBef>
                <a:spcPts val="0"/>
              </a:spcBef>
              <a:spcAft>
                <a:spcPts val="0"/>
              </a:spcAft>
              <a:buNone/>
              <a:defRPr sz="1000"/>
            </a:lvl1pPr>
            <a:lvl2pPr lvl="1" rtl="0">
              <a:spcBef>
                <a:spcPts val="0"/>
              </a:spcBef>
              <a:spcAft>
                <a:spcPts val="0"/>
              </a:spcAft>
              <a:buNone/>
              <a:defRPr sz="600"/>
            </a:lvl2pPr>
            <a:lvl3pPr lvl="2" rtl="0">
              <a:spcBef>
                <a:spcPts val="0"/>
              </a:spcBef>
              <a:spcAft>
                <a:spcPts val="0"/>
              </a:spcAft>
              <a:buNone/>
              <a:defRPr sz="600"/>
            </a:lvl3pPr>
            <a:lvl4pPr lvl="3" rtl="0">
              <a:spcBef>
                <a:spcPts val="0"/>
              </a:spcBef>
              <a:spcAft>
                <a:spcPts val="0"/>
              </a:spcAft>
              <a:buNone/>
              <a:defRPr sz="600"/>
            </a:lvl4pPr>
            <a:lvl5pPr lvl="4" rtl="0">
              <a:spcBef>
                <a:spcPts val="0"/>
              </a:spcBef>
              <a:spcAft>
                <a:spcPts val="0"/>
              </a:spcAft>
              <a:buNone/>
              <a:defRPr sz="600"/>
            </a:lvl5pPr>
            <a:lvl6pPr lvl="5" rtl="0">
              <a:spcBef>
                <a:spcPts val="0"/>
              </a:spcBef>
              <a:spcAft>
                <a:spcPts val="0"/>
              </a:spcAft>
              <a:buNone/>
              <a:defRPr sz="600"/>
            </a:lvl6pPr>
            <a:lvl7pPr lvl="6" rtl="0">
              <a:spcBef>
                <a:spcPts val="0"/>
              </a:spcBef>
              <a:spcAft>
                <a:spcPts val="0"/>
              </a:spcAft>
              <a:buNone/>
              <a:defRPr sz="600"/>
            </a:lvl7pPr>
            <a:lvl8pPr lvl="7" rtl="0">
              <a:spcBef>
                <a:spcPts val="0"/>
              </a:spcBef>
              <a:spcAft>
                <a:spcPts val="0"/>
              </a:spcAft>
              <a:buNone/>
              <a:defRPr sz="600"/>
            </a:lvl8pPr>
            <a:lvl9pPr lvl="8" rtl="0">
              <a:spcBef>
                <a:spcPts val="0"/>
              </a:spcBef>
              <a:spcAft>
                <a:spcPts val="0"/>
              </a:spcAft>
              <a:buNone/>
              <a:defRPr sz="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LE &amp; TEXT 4">
  <p:cSld name="OBJECT_2">
    <p:bg>
      <p:bgPr>
        <a:solidFill>
          <a:srgbClr val="434343"/>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flipH="1">
            <a:off x="2784425" y="2287725"/>
            <a:ext cx="5633100" cy="1018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6000"/>
              <a:buNone/>
              <a:defRPr sz="6000" i="0">
                <a:solidFill>
                  <a:srgbClr val="FFC39F"/>
                </a:solidFill>
              </a:defRPr>
            </a:lvl1pPr>
            <a:lvl2pPr lvl="1" algn="r" rtl="0">
              <a:spcBef>
                <a:spcPts val="0"/>
              </a:spcBef>
              <a:spcAft>
                <a:spcPts val="0"/>
              </a:spcAft>
              <a:buClr>
                <a:srgbClr val="FFC39F"/>
              </a:buClr>
              <a:buSzPts val="3300"/>
              <a:buNone/>
              <a:defRPr sz="3300">
                <a:solidFill>
                  <a:srgbClr val="FFC39F"/>
                </a:solidFill>
              </a:defRPr>
            </a:lvl2pPr>
            <a:lvl3pPr lvl="2" algn="r" rtl="0">
              <a:spcBef>
                <a:spcPts val="0"/>
              </a:spcBef>
              <a:spcAft>
                <a:spcPts val="0"/>
              </a:spcAft>
              <a:buClr>
                <a:srgbClr val="FFC39F"/>
              </a:buClr>
              <a:buSzPts val="3300"/>
              <a:buNone/>
              <a:defRPr sz="3300">
                <a:solidFill>
                  <a:srgbClr val="FFC39F"/>
                </a:solidFill>
              </a:defRPr>
            </a:lvl3pPr>
            <a:lvl4pPr lvl="3" algn="r" rtl="0">
              <a:spcBef>
                <a:spcPts val="0"/>
              </a:spcBef>
              <a:spcAft>
                <a:spcPts val="0"/>
              </a:spcAft>
              <a:buClr>
                <a:srgbClr val="FFC39F"/>
              </a:buClr>
              <a:buSzPts val="3300"/>
              <a:buNone/>
              <a:defRPr sz="3300">
                <a:solidFill>
                  <a:srgbClr val="FFC39F"/>
                </a:solidFill>
              </a:defRPr>
            </a:lvl4pPr>
            <a:lvl5pPr lvl="4" algn="r" rtl="0">
              <a:spcBef>
                <a:spcPts val="0"/>
              </a:spcBef>
              <a:spcAft>
                <a:spcPts val="0"/>
              </a:spcAft>
              <a:buClr>
                <a:srgbClr val="FFC39F"/>
              </a:buClr>
              <a:buSzPts val="3300"/>
              <a:buNone/>
              <a:defRPr sz="3300">
                <a:solidFill>
                  <a:srgbClr val="FFC39F"/>
                </a:solidFill>
              </a:defRPr>
            </a:lvl5pPr>
            <a:lvl6pPr lvl="5" algn="r" rtl="0">
              <a:spcBef>
                <a:spcPts val="0"/>
              </a:spcBef>
              <a:spcAft>
                <a:spcPts val="0"/>
              </a:spcAft>
              <a:buClr>
                <a:srgbClr val="FFC39F"/>
              </a:buClr>
              <a:buSzPts val="3300"/>
              <a:buNone/>
              <a:defRPr sz="3300">
                <a:solidFill>
                  <a:srgbClr val="FFC39F"/>
                </a:solidFill>
              </a:defRPr>
            </a:lvl6pPr>
            <a:lvl7pPr lvl="6" algn="r" rtl="0">
              <a:spcBef>
                <a:spcPts val="0"/>
              </a:spcBef>
              <a:spcAft>
                <a:spcPts val="0"/>
              </a:spcAft>
              <a:buClr>
                <a:srgbClr val="FFC39F"/>
              </a:buClr>
              <a:buSzPts val="3300"/>
              <a:buNone/>
              <a:defRPr sz="3300">
                <a:solidFill>
                  <a:srgbClr val="FFC39F"/>
                </a:solidFill>
              </a:defRPr>
            </a:lvl7pPr>
            <a:lvl8pPr lvl="7" algn="r" rtl="0">
              <a:spcBef>
                <a:spcPts val="0"/>
              </a:spcBef>
              <a:spcAft>
                <a:spcPts val="0"/>
              </a:spcAft>
              <a:buClr>
                <a:srgbClr val="FFC39F"/>
              </a:buClr>
              <a:buSzPts val="3300"/>
              <a:buNone/>
              <a:defRPr sz="3300">
                <a:solidFill>
                  <a:srgbClr val="FFC39F"/>
                </a:solidFill>
              </a:defRPr>
            </a:lvl8pPr>
            <a:lvl9pPr lvl="8" algn="r" rtl="0">
              <a:spcBef>
                <a:spcPts val="0"/>
              </a:spcBef>
              <a:spcAft>
                <a:spcPts val="0"/>
              </a:spcAft>
              <a:buClr>
                <a:srgbClr val="FFC39F"/>
              </a:buClr>
              <a:buSzPts val="3300"/>
              <a:buNone/>
              <a:defRPr sz="3300">
                <a:solidFill>
                  <a:srgbClr val="FFC39F"/>
                </a:solidFill>
              </a:defRPr>
            </a:lvl9pPr>
          </a:lstStyle>
          <a:p>
            <a:endParaRPr/>
          </a:p>
        </p:txBody>
      </p:sp>
      <p:sp>
        <p:nvSpPr>
          <p:cNvPr id="105" name="Google Shape;105;p22"/>
          <p:cNvSpPr txBox="1">
            <a:spLocks noGrp="1"/>
          </p:cNvSpPr>
          <p:nvPr>
            <p:ph type="subTitle" idx="1"/>
          </p:nvPr>
        </p:nvSpPr>
        <p:spPr>
          <a:xfrm flipH="1">
            <a:off x="4660625" y="3379500"/>
            <a:ext cx="3756900" cy="784200"/>
          </a:xfrm>
          <a:prstGeom prst="rect">
            <a:avLst/>
          </a:prstGeom>
        </p:spPr>
        <p:txBody>
          <a:bodyPr spcFirstLastPara="1" wrap="square" lIns="0" tIns="0" rIns="0" bIns="0" anchor="t" anchorCtr="0">
            <a:noAutofit/>
          </a:bodyPr>
          <a:lstStyle>
            <a:lvl1pPr lvl="0" algn="r" rtl="0">
              <a:spcBef>
                <a:spcPts val="0"/>
              </a:spcBef>
              <a:spcAft>
                <a:spcPts val="0"/>
              </a:spcAft>
              <a:buNone/>
              <a:defRPr sz="1100">
                <a:solidFill>
                  <a:srgbClr val="FFC39F"/>
                </a:solidFill>
              </a:defRPr>
            </a:lvl1pPr>
            <a:lvl2pPr lvl="1" algn="r" rtl="0">
              <a:spcBef>
                <a:spcPts val="0"/>
              </a:spcBef>
              <a:spcAft>
                <a:spcPts val="0"/>
              </a:spcAft>
              <a:buNone/>
              <a:defRPr sz="1100">
                <a:solidFill>
                  <a:srgbClr val="FFC39F"/>
                </a:solidFill>
              </a:defRPr>
            </a:lvl2pPr>
            <a:lvl3pPr lvl="2" algn="r" rtl="0">
              <a:spcBef>
                <a:spcPts val="0"/>
              </a:spcBef>
              <a:spcAft>
                <a:spcPts val="0"/>
              </a:spcAft>
              <a:buNone/>
              <a:defRPr sz="1100">
                <a:solidFill>
                  <a:srgbClr val="FFC39F"/>
                </a:solidFill>
              </a:defRPr>
            </a:lvl3pPr>
            <a:lvl4pPr lvl="3" algn="r" rtl="0">
              <a:spcBef>
                <a:spcPts val="0"/>
              </a:spcBef>
              <a:spcAft>
                <a:spcPts val="0"/>
              </a:spcAft>
              <a:buNone/>
              <a:defRPr sz="1100">
                <a:solidFill>
                  <a:srgbClr val="FFC39F"/>
                </a:solidFill>
              </a:defRPr>
            </a:lvl4pPr>
            <a:lvl5pPr lvl="4" algn="r" rtl="0">
              <a:spcBef>
                <a:spcPts val="0"/>
              </a:spcBef>
              <a:spcAft>
                <a:spcPts val="0"/>
              </a:spcAft>
              <a:buNone/>
              <a:defRPr sz="1100">
                <a:solidFill>
                  <a:srgbClr val="FFC39F"/>
                </a:solidFill>
              </a:defRPr>
            </a:lvl5pPr>
            <a:lvl6pPr lvl="5" algn="r" rtl="0">
              <a:spcBef>
                <a:spcPts val="0"/>
              </a:spcBef>
              <a:spcAft>
                <a:spcPts val="0"/>
              </a:spcAft>
              <a:buNone/>
              <a:defRPr sz="1100">
                <a:solidFill>
                  <a:srgbClr val="FFC39F"/>
                </a:solidFill>
              </a:defRPr>
            </a:lvl6pPr>
            <a:lvl7pPr lvl="6" algn="r" rtl="0">
              <a:spcBef>
                <a:spcPts val="0"/>
              </a:spcBef>
              <a:spcAft>
                <a:spcPts val="0"/>
              </a:spcAft>
              <a:buNone/>
              <a:defRPr sz="1100">
                <a:solidFill>
                  <a:srgbClr val="FFC39F"/>
                </a:solidFill>
              </a:defRPr>
            </a:lvl7pPr>
            <a:lvl8pPr lvl="7" algn="r" rtl="0">
              <a:spcBef>
                <a:spcPts val="0"/>
              </a:spcBef>
              <a:spcAft>
                <a:spcPts val="0"/>
              </a:spcAft>
              <a:buNone/>
              <a:defRPr sz="1100">
                <a:solidFill>
                  <a:srgbClr val="FFC39F"/>
                </a:solidFill>
              </a:defRPr>
            </a:lvl8pPr>
            <a:lvl9pPr lvl="8" algn="r" rtl="0">
              <a:spcBef>
                <a:spcPts val="0"/>
              </a:spcBef>
              <a:spcAft>
                <a:spcPts val="0"/>
              </a:spcAft>
              <a:buNone/>
              <a:defRPr sz="1100">
                <a:solidFill>
                  <a:srgbClr val="FFC39F"/>
                </a:solidFill>
              </a:defRPr>
            </a:lvl9pPr>
          </a:lstStyle>
          <a:p>
            <a:endParaRPr/>
          </a:p>
        </p:txBody>
      </p:sp>
      <p:sp>
        <p:nvSpPr>
          <p:cNvPr id="106" name="Google Shape;106;p22"/>
          <p:cNvSpPr txBox="1"/>
          <p:nvPr/>
        </p:nvSpPr>
        <p:spPr>
          <a:xfrm>
            <a:off x="5302775" y="636450"/>
            <a:ext cx="3114900" cy="537600"/>
          </a:xfrm>
          <a:prstGeom prst="rect">
            <a:avLst/>
          </a:prstGeom>
          <a:noFill/>
          <a:ln>
            <a:noFill/>
          </a:ln>
        </p:spPr>
        <p:txBody>
          <a:bodyPr spcFirstLastPara="1" wrap="square" lIns="91425" tIns="91425" rIns="0" bIns="91425" anchor="t" anchorCtr="0">
            <a:noAutofit/>
          </a:bodyPr>
          <a:lstStyle/>
          <a:p>
            <a:pPr marL="0" lvl="0" indent="0" algn="r" rtl="0">
              <a:lnSpc>
                <a:spcPct val="100000"/>
              </a:lnSpc>
              <a:spcBef>
                <a:spcPts val="300"/>
              </a:spcBef>
              <a:spcAft>
                <a:spcPts val="0"/>
              </a:spcAft>
              <a:buNone/>
            </a:pPr>
            <a:r>
              <a:rPr lang="en-US" sz="1000" b="1">
                <a:solidFill>
                  <a:schemeClr val="lt1"/>
                </a:solidFill>
                <a:latin typeface="Advent Pro"/>
                <a:ea typeface="Advent Pro"/>
                <a:cs typeface="Advent Pro"/>
                <a:sym typeface="Advent Pro"/>
              </a:rPr>
              <a:t>CREDITS</a:t>
            </a:r>
            <a:r>
              <a:rPr lang="en-US" sz="1000">
                <a:solidFill>
                  <a:schemeClr val="lt1"/>
                </a:solidFill>
                <a:latin typeface="Advent Pro"/>
                <a:ea typeface="Advent Pro"/>
                <a:cs typeface="Advent Pro"/>
                <a:sym typeface="Advent Pro"/>
              </a:rPr>
              <a:t>: This presentation template was created by </a:t>
            </a:r>
            <a:r>
              <a:rPr lang="en-US" sz="1000" b="1">
                <a:solidFill>
                  <a:schemeClr val="lt1"/>
                </a:solidFill>
                <a:uFill>
                  <a:noFill/>
                </a:uFill>
                <a:latin typeface="Advent Pro"/>
                <a:ea typeface="Advent Pro"/>
                <a:cs typeface="Advent Pro"/>
                <a:sym typeface="Advent Pro"/>
                <a:hlinkClick r:id="rId2">
                  <a:extLst>
                    <a:ext uri="{A12FA001-AC4F-418D-AE19-62706E023703}">
                      <ahyp:hlinkClr xmlns:ahyp="http://schemas.microsoft.com/office/drawing/2018/hyperlinkcolor" val="tx"/>
                    </a:ext>
                  </a:extLst>
                </a:hlinkClick>
              </a:rPr>
              <a:t>Slidesgo</a:t>
            </a:r>
            <a:r>
              <a:rPr lang="en-US" sz="1000">
                <a:solidFill>
                  <a:schemeClr val="lt1"/>
                </a:solidFill>
                <a:latin typeface="Advent Pro"/>
                <a:ea typeface="Advent Pro"/>
                <a:cs typeface="Advent Pro"/>
                <a:sym typeface="Advent Pro"/>
              </a:rPr>
              <a:t>, including icons by </a:t>
            </a:r>
            <a:r>
              <a:rPr lang="en-US" sz="1000" b="1">
                <a:solidFill>
                  <a:schemeClr val="lt1"/>
                </a:solidFill>
                <a:uFill>
                  <a:noFill/>
                </a:uFill>
                <a:latin typeface="Advent Pro"/>
                <a:ea typeface="Advent Pro"/>
                <a:cs typeface="Advent Pro"/>
                <a:sym typeface="Advent Pro"/>
                <a:hlinkClick r:id="rId3">
                  <a:extLst>
                    <a:ext uri="{A12FA001-AC4F-418D-AE19-62706E023703}">
                      <ahyp:hlinkClr xmlns:ahyp="http://schemas.microsoft.com/office/drawing/2018/hyperlinkcolor" val="tx"/>
                    </a:ext>
                  </a:extLst>
                </a:hlinkClick>
              </a:rPr>
              <a:t>Flaticon</a:t>
            </a:r>
            <a:r>
              <a:rPr lang="en-US" sz="1000">
                <a:solidFill>
                  <a:schemeClr val="lt1"/>
                </a:solidFill>
                <a:latin typeface="Advent Pro"/>
                <a:ea typeface="Advent Pro"/>
                <a:cs typeface="Advent Pro"/>
                <a:sym typeface="Advent Pro"/>
              </a:rPr>
              <a:t>, and infographics &amp; images by </a:t>
            </a:r>
            <a:r>
              <a:rPr lang="en-US" sz="1000" b="1">
                <a:solidFill>
                  <a:schemeClr val="lt1"/>
                </a:solidFill>
                <a:uFill>
                  <a:noFill/>
                </a:uFill>
                <a:latin typeface="Advent Pro"/>
                <a:ea typeface="Advent Pro"/>
                <a:cs typeface="Advent Pro"/>
                <a:sym typeface="Advent Pro"/>
                <a:hlinkClick r:id="rId4">
                  <a:extLst>
                    <a:ext uri="{A12FA001-AC4F-418D-AE19-62706E023703}">
                      <ahyp:hlinkClr xmlns:ahyp="http://schemas.microsoft.com/office/drawing/2018/hyperlinkcolor" val="tx"/>
                    </a:ext>
                  </a:extLst>
                </a:hlinkClick>
              </a:rPr>
              <a:t>Freepik</a:t>
            </a:r>
            <a:r>
              <a:rPr lang="en-US" sz="1000" b="1">
                <a:solidFill>
                  <a:schemeClr val="lt1"/>
                </a:solidFill>
                <a:latin typeface="Advent Pro"/>
                <a:ea typeface="Advent Pro"/>
                <a:cs typeface="Advent Pro"/>
                <a:sym typeface="Advent Pro"/>
              </a:rPr>
              <a:t> </a:t>
            </a:r>
            <a:r>
              <a:rPr lang="en-US" sz="1000">
                <a:solidFill>
                  <a:schemeClr val="lt1"/>
                </a:solidFill>
                <a:latin typeface="Advent Pro"/>
                <a:ea typeface="Advent Pro"/>
                <a:cs typeface="Advent Pro"/>
                <a:sym typeface="Advent Pro"/>
              </a:rPr>
              <a:t>and illustrations by</a:t>
            </a:r>
            <a:r>
              <a:rPr lang="en-US" sz="1000" b="1">
                <a:solidFill>
                  <a:schemeClr val="lt1"/>
                </a:solidFill>
                <a:latin typeface="Advent Pro"/>
                <a:ea typeface="Advent Pro"/>
                <a:cs typeface="Advent Pro"/>
                <a:sym typeface="Advent Pro"/>
              </a:rPr>
              <a:t> </a:t>
            </a:r>
            <a:r>
              <a:rPr lang="en-US" sz="1000" b="1">
                <a:solidFill>
                  <a:schemeClr val="lt1"/>
                </a:solidFill>
                <a:uFill>
                  <a:noFill/>
                </a:uFill>
                <a:latin typeface="Advent Pro"/>
                <a:ea typeface="Advent Pro"/>
                <a:cs typeface="Advent Pro"/>
                <a:sym typeface="Advent Pro"/>
                <a:hlinkClick r:id="rId5">
                  <a:extLst>
                    <a:ext uri="{A12FA001-AC4F-418D-AE19-62706E023703}">
                      <ahyp:hlinkClr xmlns:ahyp="http://schemas.microsoft.com/office/drawing/2018/hyperlinkcolor" val="tx"/>
                    </a:ext>
                  </a:extLst>
                </a:hlinkClick>
              </a:rPr>
              <a:t>Stories</a:t>
            </a:r>
            <a:endParaRPr sz="1000" b="1">
              <a:solidFill>
                <a:schemeClr val="lt1"/>
              </a:solidFill>
              <a:latin typeface="Advent Pro"/>
              <a:ea typeface="Advent Pro"/>
              <a:cs typeface="Advent Pro"/>
              <a:sym typeface="Advent Pro"/>
            </a:endParaRPr>
          </a:p>
          <a:p>
            <a:pPr marL="0" lvl="0" indent="0" algn="r" rtl="0">
              <a:lnSpc>
                <a:spcPct val="100000"/>
              </a:lnSpc>
              <a:spcBef>
                <a:spcPts val="0"/>
              </a:spcBef>
              <a:spcAft>
                <a:spcPts val="0"/>
              </a:spcAft>
              <a:buNone/>
            </a:pPr>
            <a:endParaRPr sz="1000">
              <a:solidFill>
                <a:schemeClr val="lt1"/>
              </a:solidFill>
              <a:latin typeface="Advent Pro"/>
              <a:ea typeface="Advent Pro"/>
              <a:cs typeface="Advent Pro"/>
              <a:sym typeface="Advent Pro"/>
            </a:endParaRPr>
          </a:p>
          <a:p>
            <a:pPr marL="0" lvl="0" indent="0" algn="r" rtl="0">
              <a:lnSpc>
                <a:spcPct val="100000"/>
              </a:lnSpc>
              <a:spcBef>
                <a:spcPts val="300"/>
              </a:spcBef>
              <a:spcAft>
                <a:spcPts val="0"/>
              </a:spcAft>
              <a:buNone/>
            </a:pPr>
            <a:endParaRPr sz="1000">
              <a:solidFill>
                <a:schemeClr val="lt1"/>
              </a:solidFill>
              <a:latin typeface="Advent Pro"/>
              <a:ea typeface="Advent Pro"/>
              <a:cs typeface="Advent Pro"/>
              <a:sym typeface="Advent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6">
  <p:cSld name="CUSTOM_6_1_2">
    <p:bg>
      <p:bgPr>
        <a:solidFill>
          <a:srgbClr val="434343"/>
        </a:solidFill>
        <a:effectLst/>
      </p:bgPr>
    </p:bg>
    <p:spTree>
      <p:nvGrpSpPr>
        <p:cNvPr id="1" name="Shape 107"/>
        <p:cNvGrpSpPr/>
        <p:nvPr/>
      </p:nvGrpSpPr>
      <p:grpSpPr>
        <a:xfrm>
          <a:off x="0" y="0"/>
          <a:ext cx="0" cy="0"/>
          <a:chOff x="0" y="0"/>
          <a:chExt cx="0" cy="0"/>
        </a:xfrm>
      </p:grpSpPr>
      <p:sp>
        <p:nvSpPr>
          <p:cNvPr id="108" name="Google Shape;108;p23"/>
          <p:cNvSpPr txBox="1">
            <a:spLocks noGrp="1"/>
          </p:cNvSpPr>
          <p:nvPr>
            <p:ph type="subTitle" idx="1"/>
          </p:nvPr>
        </p:nvSpPr>
        <p:spPr>
          <a:xfrm>
            <a:off x="1149650" y="1613400"/>
            <a:ext cx="3022200" cy="6990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FFC39F"/>
                </a:solidFill>
              </a:defRPr>
            </a:lvl1pPr>
            <a:lvl2pPr lvl="1" rtl="0">
              <a:spcBef>
                <a:spcPts val="0"/>
              </a:spcBef>
              <a:spcAft>
                <a:spcPts val="0"/>
              </a:spcAft>
              <a:buNone/>
              <a:defRPr sz="1100">
                <a:solidFill>
                  <a:srgbClr val="FFC39F"/>
                </a:solidFill>
              </a:defRPr>
            </a:lvl2pPr>
            <a:lvl3pPr lvl="2" rtl="0">
              <a:spcBef>
                <a:spcPts val="0"/>
              </a:spcBef>
              <a:spcAft>
                <a:spcPts val="0"/>
              </a:spcAft>
              <a:buNone/>
              <a:defRPr sz="1100">
                <a:solidFill>
                  <a:srgbClr val="FFC39F"/>
                </a:solidFill>
              </a:defRPr>
            </a:lvl3pPr>
            <a:lvl4pPr lvl="3" rtl="0">
              <a:spcBef>
                <a:spcPts val="0"/>
              </a:spcBef>
              <a:spcAft>
                <a:spcPts val="0"/>
              </a:spcAft>
              <a:buNone/>
              <a:defRPr sz="1100">
                <a:solidFill>
                  <a:srgbClr val="FFC39F"/>
                </a:solidFill>
              </a:defRPr>
            </a:lvl4pPr>
            <a:lvl5pPr lvl="4" rtl="0">
              <a:spcBef>
                <a:spcPts val="0"/>
              </a:spcBef>
              <a:spcAft>
                <a:spcPts val="0"/>
              </a:spcAft>
              <a:buNone/>
              <a:defRPr sz="1100">
                <a:solidFill>
                  <a:srgbClr val="FFC39F"/>
                </a:solidFill>
              </a:defRPr>
            </a:lvl5pPr>
            <a:lvl6pPr lvl="5" rtl="0">
              <a:spcBef>
                <a:spcPts val="0"/>
              </a:spcBef>
              <a:spcAft>
                <a:spcPts val="0"/>
              </a:spcAft>
              <a:buNone/>
              <a:defRPr sz="1100">
                <a:solidFill>
                  <a:srgbClr val="FFC39F"/>
                </a:solidFill>
              </a:defRPr>
            </a:lvl6pPr>
            <a:lvl7pPr lvl="6" rtl="0">
              <a:spcBef>
                <a:spcPts val="0"/>
              </a:spcBef>
              <a:spcAft>
                <a:spcPts val="0"/>
              </a:spcAft>
              <a:buNone/>
              <a:defRPr sz="1100">
                <a:solidFill>
                  <a:srgbClr val="FFC39F"/>
                </a:solidFill>
              </a:defRPr>
            </a:lvl7pPr>
            <a:lvl8pPr lvl="7" rtl="0">
              <a:spcBef>
                <a:spcPts val="0"/>
              </a:spcBef>
              <a:spcAft>
                <a:spcPts val="0"/>
              </a:spcAft>
              <a:buNone/>
              <a:defRPr sz="1100">
                <a:solidFill>
                  <a:srgbClr val="FFC39F"/>
                </a:solidFill>
              </a:defRPr>
            </a:lvl8pPr>
            <a:lvl9pPr lvl="8" rtl="0">
              <a:spcBef>
                <a:spcPts val="0"/>
              </a:spcBef>
              <a:spcAft>
                <a:spcPts val="0"/>
              </a:spcAft>
              <a:buNone/>
              <a:defRPr sz="1100">
                <a:solidFill>
                  <a:srgbClr val="FFC39F"/>
                </a:solidFill>
              </a:defRPr>
            </a:lvl9pPr>
          </a:lstStyle>
          <a:p>
            <a:endParaRPr/>
          </a:p>
        </p:txBody>
      </p:sp>
      <p:sp>
        <p:nvSpPr>
          <p:cNvPr id="109" name="Google Shape;109;p23"/>
          <p:cNvSpPr txBox="1">
            <a:spLocks noGrp="1"/>
          </p:cNvSpPr>
          <p:nvPr>
            <p:ph type="title"/>
          </p:nvPr>
        </p:nvSpPr>
        <p:spPr>
          <a:xfrm>
            <a:off x="408637" y="467977"/>
            <a:ext cx="85458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2200"/>
              <a:buNone/>
              <a:defRPr sz="2200" i="0">
                <a:solidFill>
                  <a:srgbClr val="FFC39F"/>
                </a:solidFill>
              </a:defRPr>
            </a:lvl1pPr>
            <a:lvl2pPr lvl="1" algn="ctr" rtl="0">
              <a:spcBef>
                <a:spcPts val="0"/>
              </a:spcBef>
              <a:spcAft>
                <a:spcPts val="0"/>
              </a:spcAft>
              <a:buClr>
                <a:srgbClr val="FFC39F"/>
              </a:buClr>
              <a:buSzPts val="3300"/>
              <a:buNone/>
              <a:defRPr sz="3300">
                <a:solidFill>
                  <a:srgbClr val="FFC39F"/>
                </a:solidFill>
              </a:defRPr>
            </a:lvl2pPr>
            <a:lvl3pPr lvl="2" algn="ctr" rtl="0">
              <a:spcBef>
                <a:spcPts val="0"/>
              </a:spcBef>
              <a:spcAft>
                <a:spcPts val="0"/>
              </a:spcAft>
              <a:buClr>
                <a:srgbClr val="FFC39F"/>
              </a:buClr>
              <a:buSzPts val="3300"/>
              <a:buNone/>
              <a:defRPr sz="3300">
                <a:solidFill>
                  <a:srgbClr val="FFC39F"/>
                </a:solidFill>
              </a:defRPr>
            </a:lvl3pPr>
            <a:lvl4pPr lvl="3" algn="ctr" rtl="0">
              <a:spcBef>
                <a:spcPts val="0"/>
              </a:spcBef>
              <a:spcAft>
                <a:spcPts val="0"/>
              </a:spcAft>
              <a:buClr>
                <a:srgbClr val="FFC39F"/>
              </a:buClr>
              <a:buSzPts val="3300"/>
              <a:buNone/>
              <a:defRPr sz="3300">
                <a:solidFill>
                  <a:srgbClr val="FFC39F"/>
                </a:solidFill>
              </a:defRPr>
            </a:lvl4pPr>
            <a:lvl5pPr lvl="4" algn="ctr" rtl="0">
              <a:spcBef>
                <a:spcPts val="0"/>
              </a:spcBef>
              <a:spcAft>
                <a:spcPts val="0"/>
              </a:spcAft>
              <a:buClr>
                <a:srgbClr val="FFC39F"/>
              </a:buClr>
              <a:buSzPts val="3300"/>
              <a:buNone/>
              <a:defRPr sz="3300">
                <a:solidFill>
                  <a:srgbClr val="FFC39F"/>
                </a:solidFill>
              </a:defRPr>
            </a:lvl5pPr>
            <a:lvl6pPr lvl="5" algn="ctr" rtl="0">
              <a:spcBef>
                <a:spcPts val="0"/>
              </a:spcBef>
              <a:spcAft>
                <a:spcPts val="0"/>
              </a:spcAft>
              <a:buClr>
                <a:srgbClr val="FFC39F"/>
              </a:buClr>
              <a:buSzPts val="3300"/>
              <a:buNone/>
              <a:defRPr sz="3300">
                <a:solidFill>
                  <a:srgbClr val="FFC39F"/>
                </a:solidFill>
              </a:defRPr>
            </a:lvl6pPr>
            <a:lvl7pPr lvl="6" algn="ctr" rtl="0">
              <a:spcBef>
                <a:spcPts val="0"/>
              </a:spcBef>
              <a:spcAft>
                <a:spcPts val="0"/>
              </a:spcAft>
              <a:buClr>
                <a:srgbClr val="FFC39F"/>
              </a:buClr>
              <a:buSzPts val="3300"/>
              <a:buNone/>
              <a:defRPr sz="3300">
                <a:solidFill>
                  <a:srgbClr val="FFC39F"/>
                </a:solidFill>
              </a:defRPr>
            </a:lvl7pPr>
            <a:lvl8pPr lvl="7" algn="ctr" rtl="0">
              <a:spcBef>
                <a:spcPts val="0"/>
              </a:spcBef>
              <a:spcAft>
                <a:spcPts val="0"/>
              </a:spcAft>
              <a:buClr>
                <a:srgbClr val="FFC39F"/>
              </a:buClr>
              <a:buSzPts val="3300"/>
              <a:buNone/>
              <a:defRPr sz="3300">
                <a:solidFill>
                  <a:srgbClr val="FFC39F"/>
                </a:solidFill>
              </a:defRPr>
            </a:lvl8pPr>
            <a:lvl9pPr lvl="8" algn="ctr" rtl="0">
              <a:spcBef>
                <a:spcPts val="0"/>
              </a:spcBef>
              <a:spcAft>
                <a:spcPts val="0"/>
              </a:spcAft>
              <a:buClr>
                <a:srgbClr val="FFC39F"/>
              </a:buClr>
              <a:buSzPts val="3300"/>
              <a:buNone/>
              <a:defRPr sz="3300">
                <a:solidFill>
                  <a:srgbClr val="FFC39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rgbClr val="FFC39F"/>
        </a:solidFill>
        <a:effectLst/>
      </p:bgPr>
    </p:bg>
    <p:spTree>
      <p:nvGrpSpPr>
        <p:cNvPr id="1" name="Shape 11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2">
    <p:bg>
      <p:bgPr>
        <a:solidFill>
          <a:srgbClr val="434343"/>
        </a:solid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1">
  <p:cSld name="CUSTOM_12_3">
    <p:bg>
      <p:bgPr>
        <a:solidFill>
          <a:srgbClr val="FFFFFF"/>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Blank">
    <p:bg>
      <p:bgPr>
        <a:solidFill>
          <a:srgbClr val="434343"/>
        </a:solid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629800" y="2949025"/>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FFC39F"/>
              </a:buClr>
              <a:buSzPts val="1200"/>
              <a:buNone/>
              <a:defRPr sz="1200" i="0">
                <a:solidFill>
                  <a:srgbClr val="FFC39F"/>
                </a:solidFill>
              </a:defRPr>
            </a:lvl1pPr>
            <a:lvl2pPr lvl="1"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a:endParaRPr/>
          </a:p>
        </p:txBody>
      </p:sp>
      <p:sp>
        <p:nvSpPr>
          <p:cNvPr id="19" name="Google Shape;19;p5"/>
          <p:cNvSpPr txBox="1">
            <a:spLocks noGrp="1"/>
          </p:cNvSpPr>
          <p:nvPr>
            <p:ph type="subTitle" idx="1"/>
          </p:nvPr>
        </p:nvSpPr>
        <p:spPr>
          <a:xfrm>
            <a:off x="2629800" y="2131725"/>
            <a:ext cx="3884400" cy="699000"/>
          </a:xfrm>
          <a:prstGeom prst="rect">
            <a:avLst/>
          </a:prstGeom>
        </p:spPr>
        <p:txBody>
          <a:bodyPr spcFirstLastPara="1" wrap="square" lIns="0" tIns="0" rIns="0" bIns="0" anchor="b" anchorCtr="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LE &amp; TEXT">
  <p:cSld name="Title Slide">
    <p:bg>
      <p:bgPr>
        <a:solidFill>
          <a:srgbClr val="FFC39F"/>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703500" y="1403875"/>
            <a:ext cx="31890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0" name="Google Shape;40;p8"/>
          <p:cNvSpPr txBox="1">
            <a:spLocks noGrp="1"/>
          </p:cNvSpPr>
          <p:nvPr>
            <p:ph type="subTitle" idx="1"/>
          </p:nvPr>
        </p:nvSpPr>
        <p:spPr>
          <a:xfrm>
            <a:off x="703500" y="2579800"/>
            <a:ext cx="3561000" cy="1449600"/>
          </a:xfrm>
          <a:prstGeom prst="rect">
            <a:avLst/>
          </a:prstGeom>
        </p:spPr>
        <p:txBody>
          <a:bodyPr spcFirstLastPara="1" wrap="square" lIns="0" tIns="0" rIns="0" bIns="0" anchor="t" anchorCtr="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LE &amp; TWO COLUMNS">
  <p:cSld name="CUSTOM">
    <p:bg>
      <p:bgPr>
        <a:solidFill>
          <a:srgbClr val="434343"/>
        </a:solidFill>
        <a:effectLst/>
      </p:bgPr>
    </p:bg>
    <p:spTree>
      <p:nvGrpSpPr>
        <p:cNvPr id="1" name="Shape 41"/>
        <p:cNvGrpSpPr/>
        <p:nvPr/>
      </p:nvGrpSpPr>
      <p:grpSpPr>
        <a:xfrm>
          <a:off x="0" y="0"/>
          <a:ext cx="0" cy="0"/>
          <a:chOff x="0" y="0"/>
          <a:chExt cx="0" cy="0"/>
        </a:xfrm>
      </p:grpSpPr>
      <p:sp>
        <p:nvSpPr>
          <p:cNvPr id="42" name="Google Shape;42;p9"/>
          <p:cNvSpPr txBox="1">
            <a:spLocks noGrp="1"/>
          </p:cNvSpPr>
          <p:nvPr>
            <p:ph type="subTitle" idx="1"/>
          </p:nvPr>
        </p:nvSpPr>
        <p:spPr>
          <a:xfrm>
            <a:off x="1495212" y="3186925"/>
            <a:ext cx="2577000" cy="6990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43" name="Google Shape;43;p9"/>
          <p:cNvSpPr txBox="1">
            <a:spLocks noGrp="1"/>
          </p:cNvSpPr>
          <p:nvPr>
            <p:ph type="title"/>
          </p:nvPr>
        </p:nvSpPr>
        <p:spPr>
          <a:xfrm>
            <a:off x="2028050" y="26496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1600" i="0">
                <a:solidFill>
                  <a:srgbClr val="FFC39F"/>
                </a:solidFill>
              </a:defRPr>
            </a:lvl1pPr>
            <a:lvl2pPr lvl="1" algn="ctr" rtl="0">
              <a:spcBef>
                <a:spcPts val="0"/>
              </a:spcBef>
              <a:spcAft>
                <a:spcPts val="0"/>
              </a:spcAft>
              <a:buClr>
                <a:srgbClr val="FFC39F"/>
              </a:buClr>
              <a:buSzPts val="1600"/>
              <a:buNone/>
              <a:defRPr sz="1600">
                <a:solidFill>
                  <a:srgbClr val="FFC39F"/>
                </a:solidFill>
              </a:defRPr>
            </a:lvl2pPr>
            <a:lvl3pPr lvl="2" algn="ctr" rtl="0">
              <a:spcBef>
                <a:spcPts val="0"/>
              </a:spcBef>
              <a:spcAft>
                <a:spcPts val="0"/>
              </a:spcAft>
              <a:buClr>
                <a:srgbClr val="FFC39F"/>
              </a:buClr>
              <a:buSzPts val="1600"/>
              <a:buNone/>
              <a:defRPr sz="1600">
                <a:solidFill>
                  <a:srgbClr val="FFC39F"/>
                </a:solidFill>
              </a:defRPr>
            </a:lvl3pPr>
            <a:lvl4pPr lvl="3" algn="ctr" rtl="0">
              <a:spcBef>
                <a:spcPts val="0"/>
              </a:spcBef>
              <a:spcAft>
                <a:spcPts val="0"/>
              </a:spcAft>
              <a:buClr>
                <a:srgbClr val="FFC39F"/>
              </a:buClr>
              <a:buSzPts val="1600"/>
              <a:buNone/>
              <a:defRPr sz="1600">
                <a:solidFill>
                  <a:srgbClr val="FFC39F"/>
                </a:solidFill>
              </a:defRPr>
            </a:lvl4pPr>
            <a:lvl5pPr lvl="4" algn="ctr" rtl="0">
              <a:spcBef>
                <a:spcPts val="0"/>
              </a:spcBef>
              <a:spcAft>
                <a:spcPts val="0"/>
              </a:spcAft>
              <a:buClr>
                <a:srgbClr val="FFC39F"/>
              </a:buClr>
              <a:buSzPts val="1600"/>
              <a:buNone/>
              <a:defRPr sz="1600">
                <a:solidFill>
                  <a:srgbClr val="FFC39F"/>
                </a:solidFill>
              </a:defRPr>
            </a:lvl5pPr>
            <a:lvl6pPr lvl="5" algn="ctr" rtl="0">
              <a:spcBef>
                <a:spcPts val="0"/>
              </a:spcBef>
              <a:spcAft>
                <a:spcPts val="0"/>
              </a:spcAft>
              <a:buClr>
                <a:srgbClr val="FFC39F"/>
              </a:buClr>
              <a:buSzPts val="1600"/>
              <a:buNone/>
              <a:defRPr sz="1600">
                <a:solidFill>
                  <a:srgbClr val="FFC39F"/>
                </a:solidFill>
              </a:defRPr>
            </a:lvl6pPr>
            <a:lvl7pPr lvl="6" algn="ctr" rtl="0">
              <a:spcBef>
                <a:spcPts val="0"/>
              </a:spcBef>
              <a:spcAft>
                <a:spcPts val="0"/>
              </a:spcAft>
              <a:buClr>
                <a:srgbClr val="FFC39F"/>
              </a:buClr>
              <a:buSzPts val="1600"/>
              <a:buNone/>
              <a:defRPr sz="1600">
                <a:solidFill>
                  <a:srgbClr val="FFC39F"/>
                </a:solidFill>
              </a:defRPr>
            </a:lvl7pPr>
            <a:lvl8pPr lvl="7" algn="ctr" rtl="0">
              <a:spcBef>
                <a:spcPts val="0"/>
              </a:spcBef>
              <a:spcAft>
                <a:spcPts val="0"/>
              </a:spcAft>
              <a:buClr>
                <a:srgbClr val="FFC39F"/>
              </a:buClr>
              <a:buSzPts val="1600"/>
              <a:buNone/>
              <a:defRPr sz="1600">
                <a:solidFill>
                  <a:srgbClr val="FFC39F"/>
                </a:solidFill>
              </a:defRPr>
            </a:lvl8pPr>
            <a:lvl9pPr lvl="8" algn="ctr" rtl="0">
              <a:spcBef>
                <a:spcPts val="0"/>
              </a:spcBef>
              <a:spcAft>
                <a:spcPts val="0"/>
              </a:spcAft>
              <a:buClr>
                <a:srgbClr val="FFC39F"/>
              </a:buClr>
              <a:buSzPts val="1600"/>
              <a:buNone/>
              <a:defRPr sz="1600">
                <a:solidFill>
                  <a:srgbClr val="FFC39F"/>
                </a:solidFill>
              </a:defRPr>
            </a:lvl9pPr>
          </a:lstStyle>
          <a:p>
            <a:endParaRPr/>
          </a:p>
        </p:txBody>
      </p:sp>
      <p:sp>
        <p:nvSpPr>
          <p:cNvPr id="44" name="Google Shape;44;p9"/>
          <p:cNvSpPr txBox="1">
            <a:spLocks noGrp="1"/>
          </p:cNvSpPr>
          <p:nvPr>
            <p:ph type="title" idx="2"/>
          </p:nvPr>
        </p:nvSpPr>
        <p:spPr>
          <a:xfrm>
            <a:off x="705000" y="3415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200"/>
              <a:buNone/>
              <a:defRPr sz="2200" i="0">
                <a:solidFill>
                  <a:srgbClr val="FFC39F"/>
                </a:solidFill>
              </a:defRPr>
            </a:lvl1pPr>
            <a:lvl2pPr lvl="1" algn="ctr" rtl="0">
              <a:spcBef>
                <a:spcPts val="0"/>
              </a:spcBef>
              <a:spcAft>
                <a:spcPts val="0"/>
              </a:spcAft>
              <a:buClr>
                <a:srgbClr val="FFC39F"/>
              </a:buClr>
              <a:buSzPts val="2400"/>
              <a:buNone/>
              <a:defRPr sz="2400">
                <a:solidFill>
                  <a:srgbClr val="FFC39F"/>
                </a:solidFill>
              </a:defRPr>
            </a:lvl2pPr>
            <a:lvl3pPr lvl="2" algn="ctr" rtl="0">
              <a:spcBef>
                <a:spcPts val="0"/>
              </a:spcBef>
              <a:spcAft>
                <a:spcPts val="0"/>
              </a:spcAft>
              <a:buClr>
                <a:srgbClr val="FFC39F"/>
              </a:buClr>
              <a:buSzPts val="2400"/>
              <a:buNone/>
              <a:defRPr sz="2400">
                <a:solidFill>
                  <a:srgbClr val="FFC39F"/>
                </a:solidFill>
              </a:defRPr>
            </a:lvl3pPr>
            <a:lvl4pPr lvl="3" algn="ctr" rtl="0">
              <a:spcBef>
                <a:spcPts val="0"/>
              </a:spcBef>
              <a:spcAft>
                <a:spcPts val="0"/>
              </a:spcAft>
              <a:buClr>
                <a:srgbClr val="FFC39F"/>
              </a:buClr>
              <a:buSzPts val="2400"/>
              <a:buNone/>
              <a:defRPr sz="2400">
                <a:solidFill>
                  <a:srgbClr val="FFC39F"/>
                </a:solidFill>
              </a:defRPr>
            </a:lvl4pPr>
            <a:lvl5pPr lvl="4" algn="ctr" rtl="0">
              <a:spcBef>
                <a:spcPts val="0"/>
              </a:spcBef>
              <a:spcAft>
                <a:spcPts val="0"/>
              </a:spcAft>
              <a:buClr>
                <a:srgbClr val="FFC39F"/>
              </a:buClr>
              <a:buSzPts val="2400"/>
              <a:buNone/>
              <a:defRPr sz="2400">
                <a:solidFill>
                  <a:srgbClr val="FFC39F"/>
                </a:solidFill>
              </a:defRPr>
            </a:lvl5pPr>
            <a:lvl6pPr lvl="5" algn="ctr" rtl="0">
              <a:spcBef>
                <a:spcPts val="0"/>
              </a:spcBef>
              <a:spcAft>
                <a:spcPts val="0"/>
              </a:spcAft>
              <a:buClr>
                <a:srgbClr val="FFC39F"/>
              </a:buClr>
              <a:buSzPts val="2400"/>
              <a:buNone/>
              <a:defRPr sz="2400">
                <a:solidFill>
                  <a:srgbClr val="FFC39F"/>
                </a:solidFill>
              </a:defRPr>
            </a:lvl6pPr>
            <a:lvl7pPr lvl="6" algn="ctr" rtl="0">
              <a:spcBef>
                <a:spcPts val="0"/>
              </a:spcBef>
              <a:spcAft>
                <a:spcPts val="0"/>
              </a:spcAft>
              <a:buClr>
                <a:srgbClr val="FFC39F"/>
              </a:buClr>
              <a:buSzPts val="2400"/>
              <a:buNone/>
              <a:defRPr sz="2400">
                <a:solidFill>
                  <a:srgbClr val="FFC39F"/>
                </a:solidFill>
              </a:defRPr>
            </a:lvl7pPr>
            <a:lvl8pPr lvl="7" algn="ctr" rtl="0">
              <a:spcBef>
                <a:spcPts val="0"/>
              </a:spcBef>
              <a:spcAft>
                <a:spcPts val="0"/>
              </a:spcAft>
              <a:buClr>
                <a:srgbClr val="FFC39F"/>
              </a:buClr>
              <a:buSzPts val="2400"/>
              <a:buNone/>
              <a:defRPr sz="2400">
                <a:solidFill>
                  <a:srgbClr val="FFC39F"/>
                </a:solidFill>
              </a:defRPr>
            </a:lvl8pPr>
            <a:lvl9pPr lvl="8" algn="ctr" rtl="0">
              <a:spcBef>
                <a:spcPts val="0"/>
              </a:spcBef>
              <a:spcAft>
                <a:spcPts val="0"/>
              </a:spcAft>
              <a:buClr>
                <a:srgbClr val="FFC39F"/>
              </a:buClr>
              <a:buSzPts val="2400"/>
              <a:buNone/>
              <a:defRPr sz="2400">
                <a:solidFill>
                  <a:srgbClr val="FFC39F"/>
                </a:solidFill>
              </a:defRPr>
            </a:lvl9pPr>
          </a:lstStyle>
          <a:p>
            <a:endParaRPr/>
          </a:p>
        </p:txBody>
      </p:sp>
      <p:sp>
        <p:nvSpPr>
          <p:cNvPr id="45" name="Google Shape;45;p9"/>
          <p:cNvSpPr txBox="1">
            <a:spLocks noGrp="1"/>
          </p:cNvSpPr>
          <p:nvPr>
            <p:ph type="subTitle" idx="3"/>
          </p:nvPr>
        </p:nvSpPr>
        <p:spPr>
          <a:xfrm>
            <a:off x="5071799" y="3186925"/>
            <a:ext cx="2577000" cy="6990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FC39F"/>
                </a:solidFill>
              </a:defRPr>
            </a:lvl1pPr>
            <a:lvl2pPr lvl="1" algn="ctr" rtl="0">
              <a:spcBef>
                <a:spcPts val="0"/>
              </a:spcBef>
              <a:spcAft>
                <a:spcPts val="0"/>
              </a:spcAft>
              <a:buNone/>
              <a:defRPr sz="1100">
                <a:solidFill>
                  <a:srgbClr val="FFC39F"/>
                </a:solidFill>
              </a:defRPr>
            </a:lvl2pPr>
            <a:lvl3pPr lvl="2" algn="ctr" rtl="0">
              <a:spcBef>
                <a:spcPts val="0"/>
              </a:spcBef>
              <a:spcAft>
                <a:spcPts val="0"/>
              </a:spcAft>
              <a:buNone/>
              <a:defRPr sz="1100">
                <a:solidFill>
                  <a:srgbClr val="FFC39F"/>
                </a:solidFill>
              </a:defRPr>
            </a:lvl3pPr>
            <a:lvl4pPr lvl="3" algn="ctr" rtl="0">
              <a:spcBef>
                <a:spcPts val="0"/>
              </a:spcBef>
              <a:spcAft>
                <a:spcPts val="0"/>
              </a:spcAft>
              <a:buNone/>
              <a:defRPr sz="1100">
                <a:solidFill>
                  <a:srgbClr val="FFC39F"/>
                </a:solidFill>
              </a:defRPr>
            </a:lvl4pPr>
            <a:lvl5pPr lvl="4" algn="ctr" rtl="0">
              <a:spcBef>
                <a:spcPts val="0"/>
              </a:spcBef>
              <a:spcAft>
                <a:spcPts val="0"/>
              </a:spcAft>
              <a:buNone/>
              <a:defRPr sz="1100">
                <a:solidFill>
                  <a:srgbClr val="FFC39F"/>
                </a:solidFill>
              </a:defRPr>
            </a:lvl5pPr>
            <a:lvl6pPr lvl="5" algn="ctr" rtl="0">
              <a:spcBef>
                <a:spcPts val="0"/>
              </a:spcBef>
              <a:spcAft>
                <a:spcPts val="0"/>
              </a:spcAft>
              <a:buNone/>
              <a:defRPr sz="1100">
                <a:solidFill>
                  <a:srgbClr val="FFC39F"/>
                </a:solidFill>
              </a:defRPr>
            </a:lvl6pPr>
            <a:lvl7pPr lvl="6" algn="ctr" rtl="0">
              <a:spcBef>
                <a:spcPts val="0"/>
              </a:spcBef>
              <a:spcAft>
                <a:spcPts val="0"/>
              </a:spcAft>
              <a:buNone/>
              <a:defRPr sz="1100">
                <a:solidFill>
                  <a:srgbClr val="FFC39F"/>
                </a:solidFill>
              </a:defRPr>
            </a:lvl7pPr>
            <a:lvl8pPr lvl="7" algn="ctr" rtl="0">
              <a:spcBef>
                <a:spcPts val="0"/>
              </a:spcBef>
              <a:spcAft>
                <a:spcPts val="0"/>
              </a:spcAft>
              <a:buNone/>
              <a:defRPr sz="1100">
                <a:solidFill>
                  <a:srgbClr val="FFC39F"/>
                </a:solidFill>
              </a:defRPr>
            </a:lvl8pPr>
            <a:lvl9pPr lvl="8" algn="ctr" rtl="0">
              <a:spcBef>
                <a:spcPts val="0"/>
              </a:spcBef>
              <a:spcAft>
                <a:spcPts val="0"/>
              </a:spcAft>
              <a:buNone/>
              <a:defRPr sz="1100">
                <a:solidFill>
                  <a:srgbClr val="FFC39F"/>
                </a:solidFill>
              </a:defRPr>
            </a:lvl9pPr>
          </a:lstStyle>
          <a:p>
            <a:endParaRPr/>
          </a:p>
        </p:txBody>
      </p:sp>
      <p:sp>
        <p:nvSpPr>
          <p:cNvPr id="46" name="Google Shape;46;p9"/>
          <p:cNvSpPr txBox="1">
            <a:spLocks noGrp="1"/>
          </p:cNvSpPr>
          <p:nvPr>
            <p:ph type="title" idx="4"/>
          </p:nvPr>
        </p:nvSpPr>
        <p:spPr>
          <a:xfrm>
            <a:off x="5604625" y="26496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1600" i="0">
                <a:solidFill>
                  <a:srgbClr val="FFC39F"/>
                </a:solidFill>
              </a:defRPr>
            </a:lvl1pPr>
            <a:lvl2pPr lvl="1" algn="ctr" rtl="0">
              <a:spcBef>
                <a:spcPts val="0"/>
              </a:spcBef>
              <a:spcAft>
                <a:spcPts val="0"/>
              </a:spcAft>
              <a:buClr>
                <a:srgbClr val="FFC39F"/>
              </a:buClr>
              <a:buSzPts val="1600"/>
              <a:buNone/>
              <a:defRPr sz="1600">
                <a:solidFill>
                  <a:srgbClr val="FFC39F"/>
                </a:solidFill>
              </a:defRPr>
            </a:lvl2pPr>
            <a:lvl3pPr lvl="2" algn="ctr" rtl="0">
              <a:spcBef>
                <a:spcPts val="0"/>
              </a:spcBef>
              <a:spcAft>
                <a:spcPts val="0"/>
              </a:spcAft>
              <a:buClr>
                <a:srgbClr val="FFC39F"/>
              </a:buClr>
              <a:buSzPts val="1600"/>
              <a:buNone/>
              <a:defRPr sz="1600">
                <a:solidFill>
                  <a:srgbClr val="FFC39F"/>
                </a:solidFill>
              </a:defRPr>
            </a:lvl3pPr>
            <a:lvl4pPr lvl="3" algn="ctr" rtl="0">
              <a:spcBef>
                <a:spcPts val="0"/>
              </a:spcBef>
              <a:spcAft>
                <a:spcPts val="0"/>
              </a:spcAft>
              <a:buClr>
                <a:srgbClr val="FFC39F"/>
              </a:buClr>
              <a:buSzPts val="1600"/>
              <a:buNone/>
              <a:defRPr sz="1600">
                <a:solidFill>
                  <a:srgbClr val="FFC39F"/>
                </a:solidFill>
              </a:defRPr>
            </a:lvl4pPr>
            <a:lvl5pPr lvl="4" algn="ctr" rtl="0">
              <a:spcBef>
                <a:spcPts val="0"/>
              </a:spcBef>
              <a:spcAft>
                <a:spcPts val="0"/>
              </a:spcAft>
              <a:buClr>
                <a:srgbClr val="FFC39F"/>
              </a:buClr>
              <a:buSzPts val="1600"/>
              <a:buNone/>
              <a:defRPr sz="1600">
                <a:solidFill>
                  <a:srgbClr val="FFC39F"/>
                </a:solidFill>
              </a:defRPr>
            </a:lvl5pPr>
            <a:lvl6pPr lvl="5" algn="ctr" rtl="0">
              <a:spcBef>
                <a:spcPts val="0"/>
              </a:spcBef>
              <a:spcAft>
                <a:spcPts val="0"/>
              </a:spcAft>
              <a:buClr>
                <a:srgbClr val="FFC39F"/>
              </a:buClr>
              <a:buSzPts val="1600"/>
              <a:buNone/>
              <a:defRPr sz="1600">
                <a:solidFill>
                  <a:srgbClr val="FFC39F"/>
                </a:solidFill>
              </a:defRPr>
            </a:lvl6pPr>
            <a:lvl7pPr lvl="6" algn="ctr" rtl="0">
              <a:spcBef>
                <a:spcPts val="0"/>
              </a:spcBef>
              <a:spcAft>
                <a:spcPts val="0"/>
              </a:spcAft>
              <a:buClr>
                <a:srgbClr val="FFC39F"/>
              </a:buClr>
              <a:buSzPts val="1600"/>
              <a:buNone/>
              <a:defRPr sz="1600">
                <a:solidFill>
                  <a:srgbClr val="FFC39F"/>
                </a:solidFill>
              </a:defRPr>
            </a:lvl7pPr>
            <a:lvl8pPr lvl="7" algn="ctr" rtl="0">
              <a:spcBef>
                <a:spcPts val="0"/>
              </a:spcBef>
              <a:spcAft>
                <a:spcPts val="0"/>
              </a:spcAft>
              <a:buClr>
                <a:srgbClr val="FFC39F"/>
              </a:buClr>
              <a:buSzPts val="1600"/>
              <a:buNone/>
              <a:defRPr sz="1600">
                <a:solidFill>
                  <a:srgbClr val="FFC39F"/>
                </a:solidFill>
              </a:defRPr>
            </a:lvl8pPr>
            <a:lvl9pPr lvl="8" algn="ctr" rtl="0">
              <a:spcBef>
                <a:spcPts val="0"/>
              </a:spcBef>
              <a:spcAft>
                <a:spcPts val="0"/>
              </a:spcAft>
              <a:buClr>
                <a:srgbClr val="FFC39F"/>
              </a:buClr>
              <a:buSzPts val="1600"/>
              <a:buNone/>
              <a:defRPr sz="1600">
                <a:solidFill>
                  <a:srgbClr val="FFC39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LE &amp; THREE COLUMNS">
  <p:cSld name="CUSTOM_1">
    <p:bg>
      <p:bgPr>
        <a:solidFill>
          <a:srgbClr val="FFC39F"/>
        </a:soli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251626"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49" name="Google Shape;49;p10"/>
          <p:cNvSpPr txBox="1">
            <a:spLocks noGrp="1"/>
          </p:cNvSpPr>
          <p:nvPr>
            <p:ph type="subTitle" idx="1"/>
          </p:nvPr>
        </p:nvSpPr>
        <p:spPr>
          <a:xfrm>
            <a:off x="1252500" y="334050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endParaRPr/>
          </a:p>
        </p:txBody>
      </p:sp>
      <p:sp>
        <p:nvSpPr>
          <p:cNvPr id="50" name="Google Shape;50;p10"/>
          <p:cNvSpPr txBox="1">
            <a:spLocks noGrp="1"/>
          </p:cNvSpPr>
          <p:nvPr>
            <p:ph type="title" idx="2"/>
          </p:nvPr>
        </p:nvSpPr>
        <p:spPr>
          <a:xfrm>
            <a:off x="3651315"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51" name="Google Shape;51;p10"/>
          <p:cNvSpPr txBox="1">
            <a:spLocks noGrp="1"/>
          </p:cNvSpPr>
          <p:nvPr>
            <p:ph type="subTitle" idx="3"/>
          </p:nvPr>
        </p:nvSpPr>
        <p:spPr>
          <a:xfrm>
            <a:off x="3652223" y="334050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endParaRPr/>
          </a:p>
        </p:txBody>
      </p:sp>
      <p:sp>
        <p:nvSpPr>
          <p:cNvPr id="52" name="Google Shape;52;p10"/>
          <p:cNvSpPr txBox="1">
            <a:spLocks noGrp="1"/>
          </p:cNvSpPr>
          <p:nvPr>
            <p:ph type="title" idx="4"/>
          </p:nvPr>
        </p:nvSpPr>
        <p:spPr>
          <a:xfrm>
            <a:off x="6051952"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53" name="Google Shape;53;p10"/>
          <p:cNvSpPr txBox="1">
            <a:spLocks noGrp="1"/>
          </p:cNvSpPr>
          <p:nvPr>
            <p:ph type="subTitle" idx="5"/>
          </p:nvPr>
        </p:nvSpPr>
        <p:spPr>
          <a:xfrm>
            <a:off x="6052849" y="334050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endParaRPr/>
          </a:p>
        </p:txBody>
      </p:sp>
      <p:sp>
        <p:nvSpPr>
          <p:cNvPr id="54" name="Google Shape;54;p10"/>
          <p:cNvSpPr txBox="1">
            <a:spLocks noGrp="1"/>
          </p:cNvSpPr>
          <p:nvPr>
            <p:ph type="title" idx="6"/>
          </p:nvPr>
        </p:nvSpPr>
        <p:spPr>
          <a:xfrm>
            <a:off x="705000" y="3415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200" i="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amp; TEXT">
  <p:cSld name="CUSTOM_6">
    <p:bg>
      <p:bgPr>
        <a:solidFill>
          <a:srgbClr val="434343"/>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864775" y="2366975"/>
            <a:ext cx="5414700" cy="606300"/>
          </a:xfrm>
          <a:prstGeom prst="rect">
            <a:avLst/>
          </a:prstGeom>
        </p:spPr>
        <p:txBody>
          <a:bodyPr spcFirstLastPara="1" wrap="square" lIns="0" tIns="0" rIns="0" bIns="0" anchor="b" anchorCtr="0">
            <a:noAutofit/>
          </a:bodyPr>
          <a:lstStyle>
            <a:lvl1pPr lvl="0" algn="ctr" rtl="0">
              <a:spcBef>
                <a:spcPts val="0"/>
              </a:spcBef>
              <a:spcAft>
                <a:spcPts val="0"/>
              </a:spcAft>
              <a:buNone/>
              <a:defRPr sz="7200">
                <a:solidFill>
                  <a:srgbClr val="FFC39F"/>
                </a:solidFill>
              </a:defRPr>
            </a:lvl1pPr>
            <a:lvl2pPr lvl="1" algn="ctr" rtl="0">
              <a:spcBef>
                <a:spcPts val="0"/>
              </a:spcBef>
              <a:spcAft>
                <a:spcPts val="0"/>
              </a:spcAft>
              <a:buNone/>
              <a:defRPr sz="7200">
                <a:solidFill>
                  <a:srgbClr val="FFC39F"/>
                </a:solidFill>
              </a:defRPr>
            </a:lvl2pPr>
            <a:lvl3pPr lvl="2" algn="ctr" rtl="0">
              <a:spcBef>
                <a:spcPts val="0"/>
              </a:spcBef>
              <a:spcAft>
                <a:spcPts val="0"/>
              </a:spcAft>
              <a:buNone/>
              <a:defRPr sz="7200">
                <a:solidFill>
                  <a:srgbClr val="FFC39F"/>
                </a:solidFill>
              </a:defRPr>
            </a:lvl3pPr>
            <a:lvl4pPr lvl="3" algn="ctr" rtl="0">
              <a:spcBef>
                <a:spcPts val="0"/>
              </a:spcBef>
              <a:spcAft>
                <a:spcPts val="0"/>
              </a:spcAft>
              <a:buNone/>
              <a:defRPr sz="7200">
                <a:solidFill>
                  <a:srgbClr val="FFC39F"/>
                </a:solidFill>
              </a:defRPr>
            </a:lvl4pPr>
            <a:lvl5pPr lvl="4" algn="ctr" rtl="0">
              <a:spcBef>
                <a:spcPts val="0"/>
              </a:spcBef>
              <a:spcAft>
                <a:spcPts val="0"/>
              </a:spcAft>
              <a:buNone/>
              <a:defRPr sz="7200">
                <a:solidFill>
                  <a:srgbClr val="FFC39F"/>
                </a:solidFill>
              </a:defRPr>
            </a:lvl5pPr>
            <a:lvl6pPr lvl="5" algn="ctr" rtl="0">
              <a:spcBef>
                <a:spcPts val="0"/>
              </a:spcBef>
              <a:spcAft>
                <a:spcPts val="0"/>
              </a:spcAft>
              <a:buNone/>
              <a:defRPr sz="7200">
                <a:solidFill>
                  <a:srgbClr val="FFC39F"/>
                </a:solidFill>
              </a:defRPr>
            </a:lvl6pPr>
            <a:lvl7pPr lvl="6" algn="ctr" rtl="0">
              <a:spcBef>
                <a:spcPts val="0"/>
              </a:spcBef>
              <a:spcAft>
                <a:spcPts val="0"/>
              </a:spcAft>
              <a:buNone/>
              <a:defRPr sz="7200">
                <a:solidFill>
                  <a:srgbClr val="FFC39F"/>
                </a:solidFill>
              </a:defRPr>
            </a:lvl7pPr>
            <a:lvl8pPr lvl="7" algn="ctr" rtl="0">
              <a:spcBef>
                <a:spcPts val="0"/>
              </a:spcBef>
              <a:spcAft>
                <a:spcPts val="0"/>
              </a:spcAft>
              <a:buNone/>
              <a:defRPr sz="7200">
                <a:solidFill>
                  <a:srgbClr val="FFC39F"/>
                </a:solidFill>
              </a:defRPr>
            </a:lvl8pPr>
            <a:lvl9pPr lvl="8" algn="ctr" rtl="0">
              <a:spcBef>
                <a:spcPts val="0"/>
              </a:spcBef>
              <a:spcAft>
                <a:spcPts val="0"/>
              </a:spcAft>
              <a:buNone/>
              <a:defRPr sz="7200">
                <a:solidFill>
                  <a:srgbClr val="FFC39F"/>
                </a:solidFill>
              </a:defRPr>
            </a:lvl9pPr>
          </a:lstStyle>
          <a:p>
            <a:endParaRPr/>
          </a:p>
        </p:txBody>
      </p:sp>
      <p:sp>
        <p:nvSpPr>
          <p:cNvPr id="62" name="Google Shape;62;p13"/>
          <p:cNvSpPr txBox="1">
            <a:spLocks noGrp="1"/>
          </p:cNvSpPr>
          <p:nvPr>
            <p:ph type="subTitle" idx="1"/>
          </p:nvPr>
        </p:nvSpPr>
        <p:spPr>
          <a:xfrm>
            <a:off x="1864775" y="3064625"/>
            <a:ext cx="5414400" cy="6990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FC39F"/>
                </a:solidFill>
              </a:defRPr>
            </a:lvl1pPr>
            <a:lvl2pPr lvl="1" algn="ctr" rtl="0">
              <a:spcBef>
                <a:spcPts val="0"/>
              </a:spcBef>
              <a:spcAft>
                <a:spcPts val="0"/>
              </a:spcAft>
              <a:buNone/>
              <a:defRPr>
                <a:solidFill>
                  <a:srgbClr val="FFC39F"/>
                </a:solidFill>
              </a:defRPr>
            </a:lvl2pPr>
            <a:lvl3pPr lvl="2" algn="ctr" rtl="0">
              <a:spcBef>
                <a:spcPts val="0"/>
              </a:spcBef>
              <a:spcAft>
                <a:spcPts val="0"/>
              </a:spcAft>
              <a:buNone/>
              <a:defRPr>
                <a:solidFill>
                  <a:srgbClr val="FFC39F"/>
                </a:solidFill>
              </a:defRPr>
            </a:lvl3pPr>
            <a:lvl4pPr lvl="3" algn="ctr" rtl="0">
              <a:spcBef>
                <a:spcPts val="0"/>
              </a:spcBef>
              <a:spcAft>
                <a:spcPts val="0"/>
              </a:spcAft>
              <a:buNone/>
              <a:defRPr>
                <a:solidFill>
                  <a:srgbClr val="FFC39F"/>
                </a:solidFill>
              </a:defRPr>
            </a:lvl4pPr>
            <a:lvl5pPr lvl="4" algn="ctr" rtl="0">
              <a:spcBef>
                <a:spcPts val="0"/>
              </a:spcBef>
              <a:spcAft>
                <a:spcPts val="0"/>
              </a:spcAft>
              <a:buNone/>
              <a:defRPr>
                <a:solidFill>
                  <a:srgbClr val="FFC39F"/>
                </a:solidFill>
              </a:defRPr>
            </a:lvl5pPr>
            <a:lvl6pPr lvl="5" algn="ctr" rtl="0">
              <a:spcBef>
                <a:spcPts val="0"/>
              </a:spcBef>
              <a:spcAft>
                <a:spcPts val="0"/>
              </a:spcAft>
              <a:buNone/>
              <a:defRPr>
                <a:solidFill>
                  <a:srgbClr val="FFC39F"/>
                </a:solidFill>
              </a:defRPr>
            </a:lvl6pPr>
            <a:lvl7pPr lvl="6" algn="ctr" rtl="0">
              <a:spcBef>
                <a:spcPts val="0"/>
              </a:spcBef>
              <a:spcAft>
                <a:spcPts val="0"/>
              </a:spcAft>
              <a:buNone/>
              <a:defRPr>
                <a:solidFill>
                  <a:srgbClr val="FFC39F"/>
                </a:solidFill>
              </a:defRPr>
            </a:lvl7pPr>
            <a:lvl8pPr lvl="7" algn="ctr" rtl="0">
              <a:spcBef>
                <a:spcPts val="0"/>
              </a:spcBef>
              <a:spcAft>
                <a:spcPts val="0"/>
              </a:spcAft>
              <a:buNone/>
              <a:defRPr>
                <a:solidFill>
                  <a:srgbClr val="FFC39F"/>
                </a:solidFill>
              </a:defRPr>
            </a:lvl8pPr>
            <a:lvl9pPr lvl="8" algn="ctr" rtl="0">
              <a:spcBef>
                <a:spcPts val="0"/>
              </a:spcBef>
              <a:spcAft>
                <a:spcPts val="0"/>
              </a:spcAft>
              <a:buNone/>
              <a:defRPr>
                <a:solidFill>
                  <a:srgbClr val="FFC39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1">
  <p:cSld name="CUSTOM_12_2">
    <p:bg>
      <p:bgPr>
        <a:solidFill>
          <a:srgbClr val="FFC39F"/>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flipH="1">
            <a:off x="1458000" y="3425500"/>
            <a:ext cx="3842700" cy="6162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6000"/>
              <a:buNone/>
              <a:defRPr sz="6000" i="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65" name="Google Shape;65;p14"/>
          <p:cNvSpPr txBox="1">
            <a:spLocks noGrp="1"/>
          </p:cNvSpPr>
          <p:nvPr>
            <p:ph type="subTitle" idx="1"/>
          </p:nvPr>
        </p:nvSpPr>
        <p:spPr>
          <a:xfrm flipH="1">
            <a:off x="2393100" y="4089729"/>
            <a:ext cx="2907600" cy="3552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sz="600"/>
            </a:lvl2pPr>
            <a:lvl3pPr lvl="2" algn="r" rtl="0">
              <a:spcBef>
                <a:spcPts val="0"/>
              </a:spcBef>
              <a:spcAft>
                <a:spcPts val="0"/>
              </a:spcAft>
              <a:buNone/>
              <a:defRPr sz="600"/>
            </a:lvl3pPr>
            <a:lvl4pPr lvl="3" algn="r" rtl="0">
              <a:spcBef>
                <a:spcPts val="0"/>
              </a:spcBef>
              <a:spcAft>
                <a:spcPts val="0"/>
              </a:spcAft>
              <a:buNone/>
              <a:defRPr sz="600"/>
            </a:lvl4pPr>
            <a:lvl5pPr lvl="4" algn="r" rtl="0">
              <a:spcBef>
                <a:spcPts val="0"/>
              </a:spcBef>
              <a:spcAft>
                <a:spcPts val="0"/>
              </a:spcAft>
              <a:buNone/>
              <a:defRPr sz="600"/>
            </a:lvl5pPr>
            <a:lvl6pPr lvl="5" algn="r" rtl="0">
              <a:spcBef>
                <a:spcPts val="0"/>
              </a:spcBef>
              <a:spcAft>
                <a:spcPts val="0"/>
              </a:spcAft>
              <a:buNone/>
              <a:defRPr sz="600"/>
            </a:lvl6pPr>
            <a:lvl7pPr lvl="6" algn="r" rtl="0">
              <a:spcBef>
                <a:spcPts val="0"/>
              </a:spcBef>
              <a:spcAft>
                <a:spcPts val="0"/>
              </a:spcAft>
              <a:buNone/>
              <a:defRPr sz="600"/>
            </a:lvl7pPr>
            <a:lvl8pPr lvl="7" algn="r" rtl="0">
              <a:spcBef>
                <a:spcPts val="0"/>
              </a:spcBef>
              <a:spcAft>
                <a:spcPts val="0"/>
              </a:spcAft>
              <a:buNone/>
              <a:defRPr sz="600"/>
            </a:lvl8pPr>
            <a:lvl9pPr lvl="8" algn="r" rtl="0">
              <a:spcBef>
                <a:spcPts val="0"/>
              </a:spcBef>
              <a:spcAft>
                <a:spcPts val="0"/>
              </a:spcAft>
              <a:buNone/>
              <a:defRPr sz="600"/>
            </a:lvl9pPr>
          </a:lstStyle>
          <a:p>
            <a:endParaRPr/>
          </a:p>
        </p:txBody>
      </p:sp>
      <p:sp>
        <p:nvSpPr>
          <p:cNvPr id="66" name="Google Shape;66;p14"/>
          <p:cNvSpPr txBox="1">
            <a:spLocks noGrp="1"/>
          </p:cNvSpPr>
          <p:nvPr>
            <p:ph type="title" idx="2" hasCustomPrompt="1"/>
          </p:nvPr>
        </p:nvSpPr>
        <p:spPr>
          <a:xfrm flipH="1">
            <a:off x="5497350" y="2997417"/>
            <a:ext cx="2397000" cy="1040100"/>
          </a:xfrm>
          <a:prstGeom prst="rect">
            <a:avLst/>
          </a:prstGeom>
        </p:spPr>
        <p:txBody>
          <a:bodyPr spcFirstLastPara="1" wrap="square" lIns="0" tIns="0" rIns="0" bIns="0" anchor="b" anchorCtr="0">
            <a:no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LE DESIGN 1 ">
  <p:cSld name="CUSTOM_8_1_1_1">
    <p:bg>
      <p:bgPr>
        <a:solidFill>
          <a:srgbClr val="FFC39F"/>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08637" y="467977"/>
            <a:ext cx="85458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2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amp; TEXT  ">
  <p:cSld name="CUSTOM_6_1_1">
    <p:bg>
      <p:bgPr>
        <a:solidFill>
          <a:srgbClr val="434343"/>
        </a:solid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subTitle" idx="1"/>
          </p:nvPr>
        </p:nvSpPr>
        <p:spPr>
          <a:xfrm>
            <a:off x="1863725" y="2877100"/>
            <a:ext cx="5486100" cy="7404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C39F"/>
                </a:solidFill>
              </a:defRPr>
            </a:lvl1pPr>
            <a:lvl2pPr lvl="1" algn="ctr" rtl="0">
              <a:spcBef>
                <a:spcPts val="0"/>
              </a:spcBef>
              <a:spcAft>
                <a:spcPts val="0"/>
              </a:spcAft>
              <a:buNone/>
              <a:defRPr sz="1000">
                <a:solidFill>
                  <a:srgbClr val="FFC39F"/>
                </a:solidFill>
              </a:defRPr>
            </a:lvl2pPr>
            <a:lvl3pPr lvl="2" algn="ctr" rtl="0">
              <a:spcBef>
                <a:spcPts val="0"/>
              </a:spcBef>
              <a:spcAft>
                <a:spcPts val="0"/>
              </a:spcAft>
              <a:buNone/>
              <a:defRPr sz="1000">
                <a:solidFill>
                  <a:srgbClr val="FFC39F"/>
                </a:solidFill>
              </a:defRPr>
            </a:lvl3pPr>
            <a:lvl4pPr lvl="3" algn="ctr" rtl="0">
              <a:spcBef>
                <a:spcPts val="0"/>
              </a:spcBef>
              <a:spcAft>
                <a:spcPts val="0"/>
              </a:spcAft>
              <a:buNone/>
              <a:defRPr sz="1000">
                <a:solidFill>
                  <a:srgbClr val="FFC39F"/>
                </a:solidFill>
              </a:defRPr>
            </a:lvl4pPr>
            <a:lvl5pPr lvl="4" algn="ctr" rtl="0">
              <a:spcBef>
                <a:spcPts val="0"/>
              </a:spcBef>
              <a:spcAft>
                <a:spcPts val="0"/>
              </a:spcAft>
              <a:buNone/>
              <a:defRPr sz="1000">
                <a:solidFill>
                  <a:srgbClr val="FFC39F"/>
                </a:solidFill>
              </a:defRPr>
            </a:lvl5pPr>
            <a:lvl6pPr lvl="5" algn="ctr" rtl="0">
              <a:spcBef>
                <a:spcPts val="0"/>
              </a:spcBef>
              <a:spcAft>
                <a:spcPts val="0"/>
              </a:spcAft>
              <a:buNone/>
              <a:defRPr sz="1000">
                <a:solidFill>
                  <a:srgbClr val="FFC39F"/>
                </a:solidFill>
              </a:defRPr>
            </a:lvl6pPr>
            <a:lvl7pPr lvl="6" algn="ctr" rtl="0">
              <a:spcBef>
                <a:spcPts val="0"/>
              </a:spcBef>
              <a:spcAft>
                <a:spcPts val="0"/>
              </a:spcAft>
              <a:buNone/>
              <a:defRPr sz="1000">
                <a:solidFill>
                  <a:srgbClr val="FFC39F"/>
                </a:solidFill>
              </a:defRPr>
            </a:lvl7pPr>
            <a:lvl8pPr lvl="7" algn="ctr" rtl="0">
              <a:spcBef>
                <a:spcPts val="0"/>
              </a:spcBef>
              <a:spcAft>
                <a:spcPts val="0"/>
              </a:spcAft>
              <a:buNone/>
              <a:defRPr sz="1000">
                <a:solidFill>
                  <a:srgbClr val="FFC39F"/>
                </a:solidFill>
              </a:defRPr>
            </a:lvl8pPr>
            <a:lvl9pPr lvl="8" algn="ctr" rtl="0">
              <a:spcBef>
                <a:spcPts val="0"/>
              </a:spcBef>
              <a:spcAft>
                <a:spcPts val="0"/>
              </a:spcAft>
              <a:buNone/>
              <a:defRPr sz="1000">
                <a:solidFill>
                  <a:srgbClr val="FFC39F"/>
                </a:solidFill>
              </a:defRPr>
            </a:lvl9pPr>
          </a:lstStyle>
          <a:p>
            <a:endParaRPr/>
          </a:p>
        </p:txBody>
      </p:sp>
      <p:sp>
        <p:nvSpPr>
          <p:cNvPr id="73" name="Google Shape;73;p17"/>
          <p:cNvSpPr txBox="1">
            <a:spLocks noGrp="1"/>
          </p:cNvSpPr>
          <p:nvPr>
            <p:ph type="title" hasCustomPrompt="1"/>
          </p:nvPr>
        </p:nvSpPr>
        <p:spPr>
          <a:xfrm>
            <a:off x="1587750" y="1763196"/>
            <a:ext cx="5968500" cy="11139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6000">
                <a:solidFill>
                  <a:srgbClr val="FFC39F"/>
                </a:solidFill>
              </a:defRPr>
            </a:lvl1pPr>
            <a:lvl2pPr lvl="1" algn="ctr" rtl="0">
              <a:spcBef>
                <a:spcPts val="0"/>
              </a:spcBef>
              <a:spcAft>
                <a:spcPts val="0"/>
              </a:spcAft>
              <a:buClr>
                <a:srgbClr val="FFC39F"/>
              </a:buClr>
              <a:buSzPts val="6000"/>
              <a:buNone/>
              <a:defRPr sz="6000">
                <a:solidFill>
                  <a:srgbClr val="FFC39F"/>
                </a:solidFill>
              </a:defRPr>
            </a:lvl2pPr>
            <a:lvl3pPr lvl="2" algn="ctr" rtl="0">
              <a:spcBef>
                <a:spcPts val="0"/>
              </a:spcBef>
              <a:spcAft>
                <a:spcPts val="0"/>
              </a:spcAft>
              <a:buClr>
                <a:srgbClr val="FFC39F"/>
              </a:buClr>
              <a:buSzPts val="6000"/>
              <a:buNone/>
              <a:defRPr sz="6000">
                <a:solidFill>
                  <a:srgbClr val="FFC39F"/>
                </a:solidFill>
              </a:defRPr>
            </a:lvl3pPr>
            <a:lvl4pPr lvl="3" algn="ctr" rtl="0">
              <a:spcBef>
                <a:spcPts val="0"/>
              </a:spcBef>
              <a:spcAft>
                <a:spcPts val="0"/>
              </a:spcAft>
              <a:buClr>
                <a:srgbClr val="FFC39F"/>
              </a:buClr>
              <a:buSzPts val="6000"/>
              <a:buNone/>
              <a:defRPr sz="6000">
                <a:solidFill>
                  <a:srgbClr val="FFC39F"/>
                </a:solidFill>
              </a:defRPr>
            </a:lvl4pPr>
            <a:lvl5pPr lvl="4" algn="ctr" rtl="0">
              <a:spcBef>
                <a:spcPts val="0"/>
              </a:spcBef>
              <a:spcAft>
                <a:spcPts val="0"/>
              </a:spcAft>
              <a:buClr>
                <a:srgbClr val="FFC39F"/>
              </a:buClr>
              <a:buSzPts val="6000"/>
              <a:buNone/>
              <a:defRPr sz="6000">
                <a:solidFill>
                  <a:srgbClr val="FFC39F"/>
                </a:solidFill>
              </a:defRPr>
            </a:lvl5pPr>
            <a:lvl6pPr lvl="5" algn="ctr" rtl="0">
              <a:spcBef>
                <a:spcPts val="0"/>
              </a:spcBef>
              <a:spcAft>
                <a:spcPts val="0"/>
              </a:spcAft>
              <a:buClr>
                <a:srgbClr val="FFC39F"/>
              </a:buClr>
              <a:buSzPts val="6000"/>
              <a:buNone/>
              <a:defRPr sz="6000">
                <a:solidFill>
                  <a:srgbClr val="FFC39F"/>
                </a:solidFill>
              </a:defRPr>
            </a:lvl6pPr>
            <a:lvl7pPr lvl="6" algn="ctr" rtl="0">
              <a:spcBef>
                <a:spcPts val="0"/>
              </a:spcBef>
              <a:spcAft>
                <a:spcPts val="0"/>
              </a:spcAft>
              <a:buClr>
                <a:srgbClr val="FFC39F"/>
              </a:buClr>
              <a:buSzPts val="6000"/>
              <a:buNone/>
              <a:defRPr sz="6000">
                <a:solidFill>
                  <a:srgbClr val="FFC39F"/>
                </a:solidFill>
              </a:defRPr>
            </a:lvl7pPr>
            <a:lvl8pPr lvl="7" algn="ctr" rtl="0">
              <a:spcBef>
                <a:spcPts val="0"/>
              </a:spcBef>
              <a:spcAft>
                <a:spcPts val="0"/>
              </a:spcAft>
              <a:buClr>
                <a:srgbClr val="FFC39F"/>
              </a:buClr>
              <a:buSzPts val="6000"/>
              <a:buNone/>
              <a:defRPr sz="6000">
                <a:solidFill>
                  <a:srgbClr val="FFC39F"/>
                </a:solidFill>
              </a:defRPr>
            </a:lvl8pPr>
            <a:lvl9pPr lvl="8" algn="ctr" rtl="0">
              <a:spcBef>
                <a:spcPts val="0"/>
              </a:spcBef>
              <a:spcAft>
                <a:spcPts val="0"/>
              </a:spcAft>
              <a:buClr>
                <a:srgbClr val="FFC39F"/>
              </a:buClr>
              <a:buSzPts val="6000"/>
              <a:buNone/>
              <a:defRPr sz="6000">
                <a:solidFill>
                  <a:srgbClr val="FFC39F"/>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34343"/>
              </a:buClr>
              <a:buSzPts val="700"/>
              <a:buFont typeface="Oswald Regular"/>
              <a:buNone/>
              <a:defRPr sz="3300" i="0" u="none" strike="noStrike" cap="none">
                <a:solidFill>
                  <a:srgbClr val="434343"/>
                </a:solidFill>
                <a:latin typeface="Oswald Regular"/>
                <a:ea typeface="Oswald Regular"/>
                <a:cs typeface="Oswald Regular"/>
                <a:sym typeface="Oswald Regular"/>
              </a:defRPr>
            </a:lvl1pPr>
            <a:lvl2pPr lvl="1">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2pPr>
            <a:lvl3pPr lvl="2">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3pPr>
            <a:lvl4pPr lvl="3">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4pPr>
            <a:lvl5pPr lvl="4">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5pPr>
            <a:lvl6pPr lvl="5">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6pPr>
            <a:lvl7pPr lvl="6">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7pPr>
            <a:lvl8pPr lvl="7">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8pPr>
            <a:lvl9pPr lvl="8">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1pPr>
            <a:lvl2pPr marL="914400" marR="0" lvl="1"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2pPr>
            <a:lvl3pPr marL="1371600" marR="0" lvl="2"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3pPr>
            <a:lvl4pPr marL="1828800" marR="0" lvl="3"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4pPr>
            <a:lvl5pPr marL="2286000" marR="0" lvl="4"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5pPr>
            <a:lvl6pPr marL="2743200" marR="0" lvl="5"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6pPr>
            <a:lvl7pPr marL="3200400" marR="0" lvl="6"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7pPr>
            <a:lvl8pPr marL="3657600" marR="0" lvl="7"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8pPr>
            <a:lvl9pPr marL="4114800" marR="0" lvl="8"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6" r:id="rId5"/>
    <p:sldLayoutId id="2147483659" r:id="rId6"/>
    <p:sldLayoutId id="2147483660" r:id="rId7"/>
    <p:sldLayoutId id="2147483662" r:id="rId8"/>
    <p:sldLayoutId id="2147483663" r:id="rId9"/>
    <p:sldLayoutId id="2147483665" r:id="rId10"/>
    <p:sldLayoutId id="2147483667" r:id="rId11"/>
    <p:sldLayoutId id="2147483668" r:id="rId12"/>
    <p:sldLayoutId id="2147483669" r:id="rId13"/>
    <p:sldLayoutId id="2147483670" r:id="rId14"/>
    <p:sldLayoutId id="2147483671" r:id="rId15"/>
    <p:sldLayoutId id="214748367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rc.umbc.edu/tutor/appointment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Southwest-Emergency-Services-291834380827346/" TargetMode="External"/><Relationship Id="rId2" Type="http://schemas.openxmlformats.org/officeDocument/2006/relationships/hyperlink" Target="http://catonsvillehelp.org/" TargetMode="Externa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hyperlink" Target="http://elkridgefoodpantry.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720100" y="2287725"/>
            <a:ext cx="4432800" cy="101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5800"/>
              <a:t>Navigating UMBC</a:t>
            </a:r>
            <a:endParaRPr sz="5800"/>
          </a:p>
          <a:p>
            <a:pPr marL="0" lvl="0" indent="0" algn="l" rtl="0">
              <a:spcBef>
                <a:spcPts val="0"/>
              </a:spcBef>
              <a:spcAft>
                <a:spcPts val="0"/>
              </a:spcAft>
              <a:buNone/>
            </a:pPr>
            <a:r>
              <a:rPr lang="en-US" sz="5800"/>
              <a:t>Online</a:t>
            </a:r>
            <a:endParaRPr sz="5800"/>
          </a:p>
        </p:txBody>
      </p:sp>
      <p:sp>
        <p:nvSpPr>
          <p:cNvPr id="118" name="Google Shape;118;p27"/>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latin typeface="Advent Pro"/>
                <a:ea typeface="Advent Pro"/>
                <a:cs typeface="Advent Pro"/>
                <a:sym typeface="Advent Pro"/>
              </a:rPr>
              <a:t>2021</a:t>
            </a:r>
            <a:endParaRPr sz="1100">
              <a:solidFill>
                <a:srgbClr val="FFC39F"/>
              </a:solidFill>
              <a:latin typeface="Advent Pro"/>
              <a:ea typeface="Advent Pro"/>
              <a:cs typeface="Advent Pro"/>
              <a:sym typeface="Advent Pro"/>
            </a:endParaRPr>
          </a:p>
        </p:txBody>
      </p:sp>
      <p:grpSp>
        <p:nvGrpSpPr>
          <p:cNvPr id="119" name="Google Shape;119;p27"/>
          <p:cNvGrpSpPr/>
          <p:nvPr/>
        </p:nvGrpSpPr>
        <p:grpSpPr>
          <a:xfrm>
            <a:off x="4432326" y="248872"/>
            <a:ext cx="4330674" cy="4627928"/>
            <a:chOff x="4432326" y="248872"/>
            <a:chExt cx="4330674" cy="4627928"/>
          </a:xfrm>
        </p:grpSpPr>
        <p:sp>
          <p:nvSpPr>
            <p:cNvPr id="120" name="Google Shape;120;p27"/>
            <p:cNvSpPr/>
            <p:nvPr/>
          </p:nvSpPr>
          <p:spPr>
            <a:xfrm>
              <a:off x="4432326" y="722981"/>
              <a:ext cx="4330674" cy="3369890"/>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7"/>
            <p:cNvSpPr/>
            <p:nvPr/>
          </p:nvSpPr>
          <p:spPr>
            <a:xfrm>
              <a:off x="4999334" y="4230453"/>
              <a:ext cx="3231777" cy="646347"/>
            </a:xfrm>
            <a:custGeom>
              <a:avLst/>
              <a:gdLst/>
              <a:ahLst/>
              <a:cxnLst/>
              <a:rect l="l" t="t" r="r" b="b"/>
              <a:pathLst>
                <a:path w="146317" h="29263" extrusionOk="0">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7"/>
            <p:cNvSpPr/>
            <p:nvPr/>
          </p:nvSpPr>
          <p:spPr>
            <a:xfrm>
              <a:off x="7093472" y="254770"/>
              <a:ext cx="1309148" cy="1428531"/>
            </a:xfrm>
            <a:custGeom>
              <a:avLst/>
              <a:gdLst/>
              <a:ahLst/>
              <a:cxnLst/>
              <a:rect l="l" t="t" r="r" b="b"/>
              <a:pathLst>
                <a:path w="59271" h="64676" extrusionOk="0">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7"/>
            <p:cNvSpPr/>
            <p:nvPr/>
          </p:nvSpPr>
          <p:spPr>
            <a:xfrm>
              <a:off x="7087464" y="248872"/>
              <a:ext cx="1321142" cy="1440326"/>
            </a:xfrm>
            <a:custGeom>
              <a:avLst/>
              <a:gdLst/>
              <a:ahLst/>
              <a:cxnLst/>
              <a:rect l="l" t="t" r="r" b="b"/>
              <a:pathLst>
                <a:path w="59814" h="65210" extrusionOk="0">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7"/>
            <p:cNvSpPr/>
            <p:nvPr/>
          </p:nvSpPr>
          <p:spPr>
            <a:xfrm>
              <a:off x="7093472" y="254770"/>
              <a:ext cx="1309148" cy="147014"/>
            </a:xfrm>
            <a:custGeom>
              <a:avLst/>
              <a:gdLst/>
              <a:ahLst/>
              <a:cxnLst/>
              <a:rect l="l" t="t" r="r" b="b"/>
              <a:pathLst>
                <a:path w="59271" h="6656" extrusionOk="0">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7"/>
            <p:cNvSpPr/>
            <p:nvPr/>
          </p:nvSpPr>
          <p:spPr>
            <a:xfrm>
              <a:off x="7087464" y="248872"/>
              <a:ext cx="1321142" cy="158897"/>
            </a:xfrm>
            <a:custGeom>
              <a:avLst/>
              <a:gdLst/>
              <a:ahLst/>
              <a:cxnLst/>
              <a:rect l="l" t="t" r="r" b="b"/>
              <a:pathLst>
                <a:path w="59814" h="7194" extrusionOk="0">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p:nvPr/>
          </p:nvSpPr>
          <p:spPr>
            <a:xfrm>
              <a:off x="7158939" y="1011465"/>
              <a:ext cx="538692" cy="12016"/>
            </a:xfrm>
            <a:custGeom>
              <a:avLst/>
              <a:gdLst/>
              <a:ahLst/>
              <a:cxnLst/>
              <a:rect l="l" t="t" r="r" b="b"/>
              <a:pathLst>
                <a:path w="24389" h="544" extrusionOk="0">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p:nvPr/>
          </p:nvSpPr>
          <p:spPr>
            <a:xfrm>
              <a:off x="7158939" y="1079473"/>
              <a:ext cx="538692" cy="12038"/>
            </a:xfrm>
            <a:custGeom>
              <a:avLst/>
              <a:gdLst/>
              <a:ahLst/>
              <a:cxnLst/>
              <a:rect l="l" t="t" r="r" b="b"/>
              <a:pathLst>
                <a:path w="24389" h="545" extrusionOk="0">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7"/>
            <p:cNvSpPr/>
            <p:nvPr/>
          </p:nvSpPr>
          <p:spPr>
            <a:xfrm>
              <a:off x="7158939" y="1147502"/>
              <a:ext cx="538692" cy="12016"/>
            </a:xfrm>
            <a:custGeom>
              <a:avLst/>
              <a:gdLst/>
              <a:ahLst/>
              <a:cxnLst/>
              <a:rect l="l" t="t" r="r" b="b"/>
              <a:pathLst>
                <a:path w="24389" h="544" extrusionOk="0">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7"/>
            <p:cNvSpPr/>
            <p:nvPr/>
          </p:nvSpPr>
          <p:spPr>
            <a:xfrm>
              <a:off x="7158939" y="1215510"/>
              <a:ext cx="538692" cy="12038"/>
            </a:xfrm>
            <a:custGeom>
              <a:avLst/>
              <a:gdLst/>
              <a:ahLst/>
              <a:cxnLst/>
              <a:rect l="l" t="t" r="r" b="b"/>
              <a:pathLst>
                <a:path w="24389" h="545" extrusionOk="0">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7"/>
            <p:cNvSpPr/>
            <p:nvPr/>
          </p:nvSpPr>
          <p:spPr>
            <a:xfrm>
              <a:off x="7158939" y="1283628"/>
              <a:ext cx="538692" cy="11927"/>
            </a:xfrm>
            <a:custGeom>
              <a:avLst/>
              <a:gdLst/>
              <a:ahLst/>
              <a:cxnLst/>
              <a:rect l="l" t="t" r="r" b="b"/>
              <a:pathLst>
                <a:path w="24389" h="540" extrusionOk="0">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7"/>
            <p:cNvSpPr/>
            <p:nvPr/>
          </p:nvSpPr>
          <p:spPr>
            <a:xfrm>
              <a:off x="7158939" y="1351635"/>
              <a:ext cx="538692" cy="11949"/>
            </a:xfrm>
            <a:custGeom>
              <a:avLst/>
              <a:gdLst/>
              <a:ahLst/>
              <a:cxnLst/>
              <a:rect l="l" t="t" r="r" b="b"/>
              <a:pathLst>
                <a:path w="24389" h="541" extrusionOk="0">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p:nvPr/>
          </p:nvSpPr>
          <p:spPr>
            <a:xfrm>
              <a:off x="7158939" y="1419664"/>
              <a:ext cx="538692" cy="11927"/>
            </a:xfrm>
            <a:custGeom>
              <a:avLst/>
              <a:gdLst/>
              <a:ahLst/>
              <a:cxnLst/>
              <a:rect l="l" t="t" r="r" b="b"/>
              <a:pathLst>
                <a:path w="24389" h="540" extrusionOk="0">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7"/>
            <p:cNvSpPr/>
            <p:nvPr/>
          </p:nvSpPr>
          <p:spPr>
            <a:xfrm>
              <a:off x="7158939" y="1487672"/>
              <a:ext cx="538692" cy="11949"/>
            </a:xfrm>
            <a:custGeom>
              <a:avLst/>
              <a:gdLst/>
              <a:ahLst/>
              <a:cxnLst/>
              <a:rect l="l" t="t" r="r" b="b"/>
              <a:pathLst>
                <a:path w="24389" h="541" extrusionOk="0">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7"/>
            <p:cNvSpPr/>
            <p:nvPr/>
          </p:nvSpPr>
          <p:spPr>
            <a:xfrm>
              <a:off x="7158939" y="1555701"/>
              <a:ext cx="538692" cy="11927"/>
            </a:xfrm>
            <a:custGeom>
              <a:avLst/>
              <a:gdLst/>
              <a:ahLst/>
              <a:cxnLst/>
              <a:rect l="l" t="t" r="r" b="b"/>
              <a:pathLst>
                <a:path w="24389" h="540" extrusionOk="0">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7"/>
            <p:cNvSpPr/>
            <p:nvPr/>
          </p:nvSpPr>
          <p:spPr>
            <a:xfrm>
              <a:off x="7778339" y="1011465"/>
              <a:ext cx="538692" cy="12016"/>
            </a:xfrm>
            <a:custGeom>
              <a:avLst/>
              <a:gdLst/>
              <a:ahLst/>
              <a:cxnLst/>
              <a:rect l="l" t="t" r="r" b="b"/>
              <a:pathLst>
                <a:path w="24389" h="544" extrusionOk="0">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7778339" y="1079473"/>
              <a:ext cx="538692" cy="12038"/>
            </a:xfrm>
            <a:custGeom>
              <a:avLst/>
              <a:gdLst/>
              <a:ahLst/>
              <a:cxnLst/>
              <a:rect l="l" t="t" r="r" b="b"/>
              <a:pathLst>
                <a:path w="24389" h="545" extrusionOk="0">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7778339" y="1147502"/>
              <a:ext cx="538692" cy="12016"/>
            </a:xfrm>
            <a:custGeom>
              <a:avLst/>
              <a:gdLst/>
              <a:ahLst/>
              <a:cxnLst/>
              <a:rect l="l" t="t" r="r" b="b"/>
              <a:pathLst>
                <a:path w="24389" h="544" extrusionOk="0">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p:nvPr/>
          </p:nvSpPr>
          <p:spPr>
            <a:xfrm>
              <a:off x="7778339" y="1215510"/>
              <a:ext cx="538692" cy="12038"/>
            </a:xfrm>
            <a:custGeom>
              <a:avLst/>
              <a:gdLst/>
              <a:ahLst/>
              <a:cxnLst/>
              <a:rect l="l" t="t" r="r" b="b"/>
              <a:pathLst>
                <a:path w="24389" h="545" extrusionOk="0">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7"/>
            <p:cNvSpPr/>
            <p:nvPr/>
          </p:nvSpPr>
          <p:spPr>
            <a:xfrm>
              <a:off x="7778339" y="1283628"/>
              <a:ext cx="538692" cy="11927"/>
            </a:xfrm>
            <a:custGeom>
              <a:avLst/>
              <a:gdLst/>
              <a:ahLst/>
              <a:cxnLst/>
              <a:rect l="l" t="t" r="r" b="b"/>
              <a:pathLst>
                <a:path w="24389" h="540" extrusionOk="0">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p:nvPr/>
          </p:nvSpPr>
          <p:spPr>
            <a:xfrm>
              <a:off x="7778339" y="1351635"/>
              <a:ext cx="538692" cy="11949"/>
            </a:xfrm>
            <a:custGeom>
              <a:avLst/>
              <a:gdLst/>
              <a:ahLst/>
              <a:cxnLst/>
              <a:rect l="l" t="t" r="r" b="b"/>
              <a:pathLst>
                <a:path w="24389" h="541" extrusionOk="0">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7"/>
            <p:cNvSpPr/>
            <p:nvPr/>
          </p:nvSpPr>
          <p:spPr>
            <a:xfrm>
              <a:off x="7778339" y="1419664"/>
              <a:ext cx="538692" cy="11927"/>
            </a:xfrm>
            <a:custGeom>
              <a:avLst/>
              <a:gdLst/>
              <a:ahLst/>
              <a:cxnLst/>
              <a:rect l="l" t="t" r="r" b="b"/>
              <a:pathLst>
                <a:path w="24389" h="540" extrusionOk="0">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7"/>
            <p:cNvSpPr/>
            <p:nvPr/>
          </p:nvSpPr>
          <p:spPr>
            <a:xfrm>
              <a:off x="7778339" y="1487672"/>
              <a:ext cx="538692" cy="11949"/>
            </a:xfrm>
            <a:custGeom>
              <a:avLst/>
              <a:gdLst/>
              <a:ahLst/>
              <a:cxnLst/>
              <a:rect l="l" t="t" r="r" b="b"/>
              <a:pathLst>
                <a:path w="24389" h="541" extrusionOk="0">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7"/>
            <p:cNvSpPr/>
            <p:nvPr/>
          </p:nvSpPr>
          <p:spPr>
            <a:xfrm>
              <a:off x="7778339" y="1555701"/>
              <a:ext cx="538692" cy="11927"/>
            </a:xfrm>
            <a:custGeom>
              <a:avLst/>
              <a:gdLst/>
              <a:ahLst/>
              <a:cxnLst/>
              <a:rect l="l" t="t" r="r" b="b"/>
              <a:pathLst>
                <a:path w="24389" h="540" extrusionOk="0">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p:nvPr/>
          </p:nvSpPr>
          <p:spPr>
            <a:xfrm>
              <a:off x="7153108" y="522006"/>
              <a:ext cx="432650" cy="304476"/>
            </a:xfrm>
            <a:custGeom>
              <a:avLst/>
              <a:gdLst/>
              <a:ahLst/>
              <a:cxnLst/>
              <a:rect l="l" t="t" r="r" b="b"/>
              <a:pathLst>
                <a:path w="19588" h="13785" extrusionOk="0">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7772685" y="454154"/>
              <a:ext cx="542138" cy="490033"/>
            </a:xfrm>
            <a:custGeom>
              <a:avLst/>
              <a:gdLst/>
              <a:ahLst/>
              <a:cxnLst/>
              <a:rect l="l" t="t" r="r" b="b"/>
              <a:pathLst>
                <a:path w="24545" h="22186" extrusionOk="0">
                  <a:moveTo>
                    <a:pt x="0" y="1"/>
                  </a:moveTo>
                  <a:lnTo>
                    <a:pt x="0" y="22185"/>
                  </a:lnTo>
                  <a:lnTo>
                    <a:pt x="24545" y="22185"/>
                  </a:lnTo>
                  <a:lnTo>
                    <a:pt x="24545"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p:nvPr/>
          </p:nvSpPr>
          <p:spPr>
            <a:xfrm>
              <a:off x="7760780" y="442248"/>
              <a:ext cx="565970" cy="513822"/>
            </a:xfrm>
            <a:custGeom>
              <a:avLst/>
              <a:gdLst/>
              <a:ahLst/>
              <a:cxnLst/>
              <a:rect l="l" t="t" r="r" b="b"/>
              <a:pathLst>
                <a:path w="25624" h="23263" extrusionOk="0">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7"/>
            <p:cNvSpPr/>
            <p:nvPr/>
          </p:nvSpPr>
          <p:spPr>
            <a:xfrm>
              <a:off x="7772685" y="658927"/>
              <a:ext cx="542138" cy="285260"/>
            </a:xfrm>
            <a:custGeom>
              <a:avLst/>
              <a:gdLst/>
              <a:ahLst/>
              <a:cxnLst/>
              <a:rect l="l" t="t" r="r" b="b"/>
              <a:pathLst>
                <a:path w="24545" h="12915" extrusionOk="0">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7766787" y="653007"/>
              <a:ext cx="554065" cy="297077"/>
            </a:xfrm>
            <a:custGeom>
              <a:avLst/>
              <a:gdLst/>
              <a:ahLst/>
              <a:cxnLst/>
              <a:rect l="l" t="t" r="r" b="b"/>
              <a:pathLst>
                <a:path w="25085" h="13450" extrusionOk="0">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7831084" y="505419"/>
              <a:ext cx="121680" cy="121768"/>
            </a:xfrm>
            <a:custGeom>
              <a:avLst/>
              <a:gdLst/>
              <a:ahLst/>
              <a:cxnLst/>
              <a:rect l="l" t="t" r="r" b="b"/>
              <a:pathLst>
                <a:path w="5509" h="5513" extrusionOk="0">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7"/>
            <p:cNvSpPr/>
            <p:nvPr/>
          </p:nvSpPr>
          <p:spPr>
            <a:xfrm>
              <a:off x="7825098" y="499521"/>
              <a:ext cx="133674" cy="133651"/>
            </a:xfrm>
            <a:custGeom>
              <a:avLst/>
              <a:gdLst/>
              <a:ahLst/>
              <a:cxnLst/>
              <a:rect l="l" t="t" r="r" b="b"/>
              <a:pathLst>
                <a:path w="6052" h="6051" extrusionOk="0">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7132898" y="297730"/>
              <a:ext cx="1206640" cy="46605"/>
            </a:xfrm>
            <a:custGeom>
              <a:avLst/>
              <a:gdLst/>
              <a:ahLst/>
              <a:cxnLst/>
              <a:rect l="l" t="t" r="r" b="b"/>
              <a:pathLst>
                <a:path w="54630" h="2110" extrusionOk="0">
                  <a:moveTo>
                    <a:pt x="0" y="0"/>
                  </a:moveTo>
                  <a:lnTo>
                    <a:pt x="0" y="2109"/>
                  </a:lnTo>
                  <a:lnTo>
                    <a:pt x="54630" y="2109"/>
                  </a:lnTo>
                  <a:lnTo>
                    <a:pt x="546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7126891" y="291833"/>
              <a:ext cx="1218567" cy="58510"/>
            </a:xfrm>
            <a:custGeom>
              <a:avLst/>
              <a:gdLst/>
              <a:ahLst/>
              <a:cxnLst/>
              <a:rect l="l" t="t" r="r" b="b"/>
              <a:pathLst>
                <a:path w="55170" h="2649" extrusionOk="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p:nvPr/>
          </p:nvSpPr>
          <p:spPr>
            <a:xfrm>
              <a:off x="5314810" y="424247"/>
              <a:ext cx="1014037" cy="673337"/>
            </a:xfrm>
            <a:custGeom>
              <a:avLst/>
              <a:gdLst/>
              <a:ahLst/>
              <a:cxnLst/>
              <a:rect l="l" t="t" r="r" b="b"/>
              <a:pathLst>
                <a:path w="45910" h="30485" extrusionOk="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p:nvPr/>
          </p:nvSpPr>
          <p:spPr>
            <a:xfrm>
              <a:off x="5308913" y="418239"/>
              <a:ext cx="1025942" cy="685353"/>
            </a:xfrm>
            <a:custGeom>
              <a:avLst/>
              <a:gdLst/>
              <a:ahLst/>
              <a:cxnLst/>
              <a:rect l="l" t="t" r="r" b="b"/>
              <a:pathLst>
                <a:path w="46449" h="31029" extrusionOk="0">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a:off x="5314810" y="1001659"/>
              <a:ext cx="1014037" cy="95926"/>
            </a:xfrm>
            <a:custGeom>
              <a:avLst/>
              <a:gdLst/>
              <a:ahLst/>
              <a:cxnLst/>
              <a:rect l="l" t="t" r="r" b="b"/>
              <a:pathLst>
                <a:path w="45910" h="4343" extrusionOk="0">
                  <a:moveTo>
                    <a:pt x="1" y="1"/>
                  </a:moveTo>
                  <a:lnTo>
                    <a:pt x="1" y="4342"/>
                  </a:lnTo>
                  <a:lnTo>
                    <a:pt x="45910" y="4342"/>
                  </a:lnTo>
                  <a:lnTo>
                    <a:pt x="4591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a:off x="5308913" y="995761"/>
              <a:ext cx="1025942" cy="107831"/>
            </a:xfrm>
            <a:custGeom>
              <a:avLst/>
              <a:gdLst/>
              <a:ahLst/>
              <a:cxnLst/>
              <a:rect l="l" t="t" r="r" b="b"/>
              <a:pathLst>
                <a:path w="46449" h="4882" extrusionOk="0">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5361304" y="1034481"/>
              <a:ext cx="921159" cy="30392"/>
            </a:xfrm>
            <a:custGeom>
              <a:avLst/>
              <a:gdLst/>
              <a:ahLst/>
              <a:cxnLst/>
              <a:rect l="l" t="t" r="r" b="b"/>
              <a:pathLst>
                <a:path w="41705" h="1376" extrusionOk="0">
                  <a:moveTo>
                    <a:pt x="1" y="1"/>
                  </a:moveTo>
                  <a:lnTo>
                    <a:pt x="1" y="1375"/>
                  </a:lnTo>
                  <a:lnTo>
                    <a:pt x="41704" y="1375"/>
                  </a:lnTo>
                  <a:lnTo>
                    <a:pt x="417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a:off x="5355296" y="1028495"/>
              <a:ext cx="933153" cy="42364"/>
            </a:xfrm>
            <a:custGeom>
              <a:avLst/>
              <a:gdLst/>
              <a:ahLst/>
              <a:cxnLst/>
              <a:rect l="l" t="t" r="r" b="b"/>
              <a:pathLst>
                <a:path w="42248" h="1918" extrusionOk="0">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a:off x="5681816" y="590036"/>
              <a:ext cx="280114" cy="280114"/>
            </a:xfrm>
            <a:custGeom>
              <a:avLst/>
              <a:gdLst/>
              <a:ahLst/>
              <a:cxnLst/>
              <a:rect l="l" t="t" r="r" b="b"/>
              <a:pathLst>
                <a:path w="12682" h="12682" extrusionOk="0">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5675808" y="584006"/>
              <a:ext cx="292151" cy="292063"/>
            </a:xfrm>
            <a:custGeom>
              <a:avLst/>
              <a:gdLst/>
              <a:ahLst/>
              <a:cxnLst/>
              <a:rect l="l" t="t" r="r" b="b"/>
              <a:pathLst>
                <a:path w="13227" h="13223" extrusionOk="0">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5758658" y="642781"/>
              <a:ext cx="151145" cy="174535"/>
            </a:xfrm>
            <a:custGeom>
              <a:avLst/>
              <a:gdLst/>
              <a:ahLst/>
              <a:cxnLst/>
              <a:rect l="l" t="t" r="r" b="b"/>
              <a:pathLst>
                <a:path w="6843" h="7902" extrusionOk="0">
                  <a:moveTo>
                    <a:pt x="0" y="0"/>
                  </a:moveTo>
                  <a:lnTo>
                    <a:pt x="0" y="7901"/>
                  </a:lnTo>
                  <a:lnTo>
                    <a:pt x="6843" y="395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5752650" y="636883"/>
              <a:ext cx="163138" cy="186419"/>
            </a:xfrm>
            <a:custGeom>
              <a:avLst/>
              <a:gdLst/>
              <a:ahLst/>
              <a:cxnLst/>
              <a:rect l="l" t="t" r="r" b="b"/>
              <a:pathLst>
                <a:path w="7386" h="8440" extrusionOk="0">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4894065" y="1342910"/>
              <a:ext cx="1029852" cy="434262"/>
            </a:xfrm>
            <a:custGeom>
              <a:avLst/>
              <a:gdLst/>
              <a:ahLst/>
              <a:cxnLst/>
              <a:rect l="l" t="t" r="r" b="b"/>
              <a:pathLst>
                <a:path w="46626" h="19661" extrusionOk="0">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4888168" y="1336925"/>
              <a:ext cx="1041757" cy="446256"/>
            </a:xfrm>
            <a:custGeom>
              <a:avLst/>
              <a:gdLst/>
              <a:ahLst/>
              <a:cxnLst/>
              <a:rect l="l" t="t" r="r" b="b"/>
              <a:pathLst>
                <a:path w="47165" h="20204" extrusionOk="0">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4967904" y="1402127"/>
              <a:ext cx="190328" cy="115937"/>
            </a:xfrm>
            <a:custGeom>
              <a:avLst/>
              <a:gdLst/>
              <a:ahLst/>
              <a:cxnLst/>
              <a:rect l="l" t="t" r="r" b="b"/>
              <a:pathLst>
                <a:path w="8617" h="5249" extrusionOk="0">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5211683" y="1484602"/>
              <a:ext cx="597997" cy="11927"/>
            </a:xfrm>
            <a:custGeom>
              <a:avLst/>
              <a:gdLst/>
              <a:ahLst/>
              <a:cxnLst/>
              <a:rect l="l" t="t" r="r" b="b"/>
              <a:pathLst>
                <a:path w="27074" h="540" extrusionOk="0">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5211683" y="1534895"/>
              <a:ext cx="597997" cy="12016"/>
            </a:xfrm>
            <a:custGeom>
              <a:avLst/>
              <a:gdLst/>
              <a:ahLst/>
              <a:cxnLst/>
              <a:rect l="l" t="t" r="r" b="b"/>
              <a:pathLst>
                <a:path w="27074" h="544" extrusionOk="0">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5211683" y="1585277"/>
              <a:ext cx="597997" cy="11905"/>
            </a:xfrm>
            <a:custGeom>
              <a:avLst/>
              <a:gdLst/>
              <a:ahLst/>
              <a:cxnLst/>
              <a:rect l="l" t="t" r="r" b="b"/>
              <a:pathLst>
                <a:path w="27074" h="539" extrusionOk="0">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5211683" y="1635548"/>
              <a:ext cx="597997" cy="12016"/>
            </a:xfrm>
            <a:custGeom>
              <a:avLst/>
              <a:gdLst/>
              <a:ahLst/>
              <a:cxnLst/>
              <a:rect l="l" t="t" r="r" b="b"/>
              <a:pathLst>
                <a:path w="27074" h="544" extrusionOk="0">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a:off x="6993769" y="2138767"/>
              <a:ext cx="370385" cy="619091"/>
            </a:xfrm>
            <a:custGeom>
              <a:avLst/>
              <a:gdLst/>
              <a:ahLst/>
              <a:cxnLst/>
              <a:rect l="l" t="t" r="r" b="b"/>
              <a:pathLst>
                <a:path w="16769" h="28029" extrusionOk="0">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6987607" y="2132826"/>
              <a:ext cx="385206" cy="631018"/>
            </a:xfrm>
            <a:custGeom>
              <a:avLst/>
              <a:gdLst/>
              <a:ahLst/>
              <a:cxnLst/>
              <a:rect l="l" t="t" r="r" b="b"/>
              <a:pathLst>
                <a:path w="17440" h="28569" extrusionOk="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7108006" y="2147602"/>
              <a:ext cx="251643" cy="578052"/>
            </a:xfrm>
            <a:custGeom>
              <a:avLst/>
              <a:gdLst/>
              <a:ahLst/>
              <a:cxnLst/>
              <a:rect l="l" t="t" r="r" b="b"/>
              <a:pathLst>
                <a:path w="11393" h="26171" extrusionOk="0">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6035856" y="2171678"/>
              <a:ext cx="247380" cy="586357"/>
            </a:xfrm>
            <a:custGeom>
              <a:avLst/>
              <a:gdLst/>
              <a:ahLst/>
              <a:cxnLst/>
              <a:rect l="l" t="t" r="r" b="b"/>
              <a:pathLst>
                <a:path w="11200" h="26547" extrusionOk="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6030467" y="2165692"/>
              <a:ext cx="259131" cy="598240"/>
            </a:xfrm>
            <a:custGeom>
              <a:avLst/>
              <a:gdLst/>
              <a:ahLst/>
              <a:cxnLst/>
              <a:rect l="l" t="t" r="r" b="b"/>
              <a:pathLst>
                <a:path w="11732" h="27085" extrusionOk="0">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6043167" y="2180049"/>
              <a:ext cx="183105" cy="567295"/>
            </a:xfrm>
            <a:custGeom>
              <a:avLst/>
              <a:gdLst/>
              <a:ahLst/>
              <a:cxnLst/>
              <a:rect l="l" t="t" r="r" b="b"/>
              <a:pathLst>
                <a:path w="8290" h="25684" extrusionOk="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6067331" y="1803214"/>
              <a:ext cx="1190936" cy="684403"/>
            </a:xfrm>
            <a:custGeom>
              <a:avLst/>
              <a:gdLst/>
              <a:ahLst/>
              <a:cxnLst/>
              <a:rect l="l" t="t" r="r" b="b"/>
              <a:pathLst>
                <a:path w="53919" h="30986" extrusionOk="0">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6060904" y="1797383"/>
              <a:ext cx="1204166" cy="696242"/>
            </a:xfrm>
            <a:custGeom>
              <a:avLst/>
              <a:gdLst/>
              <a:ahLst/>
              <a:cxnLst/>
              <a:rect l="l" t="t" r="r" b="b"/>
              <a:pathLst>
                <a:path w="54518" h="31522" extrusionOk="0">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6310205" y="1904176"/>
              <a:ext cx="8857" cy="369170"/>
            </a:xfrm>
            <a:custGeom>
              <a:avLst/>
              <a:gdLst/>
              <a:ahLst/>
              <a:cxnLst/>
              <a:rect l="l" t="t" r="r" b="b"/>
              <a:pathLst>
                <a:path w="401" h="16714" extrusionOk="0">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6338720" y="1937064"/>
              <a:ext cx="53651" cy="281925"/>
            </a:xfrm>
            <a:custGeom>
              <a:avLst/>
              <a:gdLst/>
              <a:ahLst/>
              <a:cxnLst/>
              <a:rect l="l" t="t" r="r" b="b"/>
              <a:pathLst>
                <a:path w="2429" h="12764" extrusionOk="0">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6392790" y="2227294"/>
              <a:ext cx="36820" cy="76025"/>
            </a:xfrm>
            <a:custGeom>
              <a:avLst/>
              <a:gdLst/>
              <a:ahLst/>
              <a:cxnLst/>
              <a:rect l="l" t="t" r="r" b="b"/>
              <a:pathLst>
                <a:path w="1667" h="3442" extrusionOk="0">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6361470" y="1917031"/>
              <a:ext cx="63833" cy="194768"/>
            </a:xfrm>
            <a:custGeom>
              <a:avLst/>
              <a:gdLst/>
              <a:ahLst/>
              <a:cxnLst/>
              <a:rect l="l" t="t" r="r" b="b"/>
              <a:pathLst>
                <a:path w="2890" h="8818" extrusionOk="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p:nvPr/>
          </p:nvSpPr>
          <p:spPr>
            <a:xfrm>
              <a:off x="6913128" y="1948483"/>
              <a:ext cx="71144" cy="209014"/>
            </a:xfrm>
            <a:custGeom>
              <a:avLst/>
              <a:gdLst/>
              <a:ahLst/>
              <a:cxnLst/>
              <a:rect l="l" t="t" r="r" b="b"/>
              <a:pathLst>
                <a:path w="3221" h="9463" extrusionOk="0">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7032223" y="1982807"/>
              <a:ext cx="7443" cy="289125"/>
            </a:xfrm>
            <a:custGeom>
              <a:avLst/>
              <a:gdLst/>
              <a:ahLst/>
              <a:cxnLst/>
              <a:rect l="l" t="t" r="r" b="b"/>
              <a:pathLst>
                <a:path w="337" h="13090" extrusionOk="0">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6928920" y="1988506"/>
              <a:ext cx="95219" cy="279098"/>
            </a:xfrm>
            <a:custGeom>
              <a:avLst/>
              <a:gdLst/>
              <a:ahLst/>
              <a:cxnLst/>
              <a:rect l="l" t="t" r="r" b="b"/>
              <a:pathLst>
                <a:path w="4311" h="12636" extrusionOk="0">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6937468" y="2225880"/>
              <a:ext cx="55440" cy="88924"/>
            </a:xfrm>
            <a:custGeom>
              <a:avLst/>
              <a:gdLst/>
              <a:ahLst/>
              <a:cxnLst/>
              <a:rect l="l" t="t" r="r" b="b"/>
              <a:pathLst>
                <a:path w="2510" h="4026" extrusionOk="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6527325" y="1848383"/>
              <a:ext cx="250671" cy="256635"/>
            </a:xfrm>
            <a:custGeom>
              <a:avLst/>
              <a:gdLst/>
              <a:ahLst/>
              <a:cxnLst/>
              <a:rect l="l" t="t" r="r" b="b"/>
              <a:pathLst>
                <a:path w="11349" h="11619" extrusionOk="0">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6358997" y="1564205"/>
              <a:ext cx="96721" cy="115076"/>
            </a:xfrm>
            <a:custGeom>
              <a:avLst/>
              <a:gdLst/>
              <a:ahLst/>
              <a:cxnLst/>
              <a:rect l="l" t="t" r="r" b="b"/>
              <a:pathLst>
                <a:path w="4379" h="5210" extrusionOk="0">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6367566" y="1558241"/>
              <a:ext cx="94071" cy="127003"/>
            </a:xfrm>
            <a:custGeom>
              <a:avLst/>
              <a:gdLst/>
              <a:ahLst/>
              <a:cxnLst/>
              <a:rect l="l" t="t" r="r" b="b"/>
              <a:pathLst>
                <a:path w="4259" h="5750" extrusionOk="0">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6835115" y="1564205"/>
              <a:ext cx="96743" cy="115076"/>
            </a:xfrm>
            <a:custGeom>
              <a:avLst/>
              <a:gdLst/>
              <a:ahLst/>
              <a:cxnLst/>
              <a:rect l="l" t="t" r="r" b="b"/>
              <a:pathLst>
                <a:path w="4380" h="5210" extrusionOk="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6829239" y="1558241"/>
              <a:ext cx="93960" cy="127003"/>
            </a:xfrm>
            <a:custGeom>
              <a:avLst/>
              <a:gdLst/>
              <a:ahLst/>
              <a:cxnLst/>
              <a:rect l="l" t="t" r="r" b="b"/>
              <a:pathLst>
                <a:path w="4254" h="5750" extrusionOk="0">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6557696" y="1819934"/>
              <a:ext cx="178732" cy="231742"/>
            </a:xfrm>
            <a:custGeom>
              <a:avLst/>
              <a:gdLst/>
              <a:ahLst/>
              <a:cxnLst/>
              <a:rect l="l" t="t" r="r" b="b"/>
              <a:pathLst>
                <a:path w="8092" h="10492" extrusionOk="0">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6551334" y="1813993"/>
              <a:ext cx="191211" cy="243713"/>
            </a:xfrm>
            <a:custGeom>
              <a:avLst/>
              <a:gdLst/>
              <a:ahLst/>
              <a:cxnLst/>
              <a:rect l="l" t="t" r="r" b="b"/>
              <a:pathLst>
                <a:path w="8657" h="11034" extrusionOk="0">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6406109" y="1294605"/>
              <a:ext cx="467614" cy="614982"/>
            </a:xfrm>
            <a:custGeom>
              <a:avLst/>
              <a:gdLst/>
              <a:ahLst/>
              <a:cxnLst/>
              <a:rect l="l" t="t" r="r" b="b"/>
              <a:pathLst>
                <a:path w="21171" h="27843" extrusionOk="0">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6407651" y="1288921"/>
              <a:ext cx="463022" cy="466746"/>
            </a:xfrm>
            <a:custGeom>
              <a:avLst/>
              <a:gdLst/>
              <a:ahLst/>
              <a:cxnLst/>
              <a:rect l="l" t="t" r="r" b="b"/>
              <a:pathLst>
                <a:path w="207866" h="209538" extrusionOk="0">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6401537" y="1288973"/>
              <a:ext cx="479409" cy="626622"/>
            </a:xfrm>
            <a:custGeom>
              <a:avLst/>
              <a:gdLst/>
              <a:ahLst/>
              <a:cxnLst/>
              <a:rect l="l" t="t" r="r" b="b"/>
              <a:pathLst>
                <a:path w="21705" h="28370" extrusionOk="0">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6628177" y="1672456"/>
              <a:ext cx="50315" cy="136655"/>
            </a:xfrm>
            <a:custGeom>
              <a:avLst/>
              <a:gdLst/>
              <a:ahLst/>
              <a:cxnLst/>
              <a:rect l="l" t="t" r="r" b="b"/>
              <a:pathLst>
                <a:path w="2278" h="6187" extrusionOk="0">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6522400" y="1695339"/>
              <a:ext cx="70702" cy="21845"/>
            </a:xfrm>
            <a:custGeom>
              <a:avLst/>
              <a:gdLst/>
              <a:ahLst/>
              <a:cxnLst/>
              <a:rect l="l" t="t" r="r" b="b"/>
              <a:pathLst>
                <a:path w="3201" h="989" extrusionOk="0">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6703959" y="1695339"/>
              <a:ext cx="70790" cy="21845"/>
            </a:xfrm>
            <a:custGeom>
              <a:avLst/>
              <a:gdLst/>
              <a:ahLst/>
              <a:cxnLst/>
              <a:rect l="l" t="t" r="r" b="b"/>
              <a:pathLst>
                <a:path w="3205" h="989" extrusionOk="0">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6496381" y="1603079"/>
              <a:ext cx="130758" cy="56036"/>
            </a:xfrm>
            <a:custGeom>
              <a:avLst/>
              <a:gdLst/>
              <a:ahLst/>
              <a:cxnLst/>
              <a:rect l="l" t="t" r="r" b="b"/>
              <a:pathLst>
                <a:path w="5920" h="2537" extrusionOk="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6688520" y="1599545"/>
              <a:ext cx="117969" cy="51287"/>
            </a:xfrm>
            <a:custGeom>
              <a:avLst/>
              <a:gdLst/>
              <a:ahLst/>
              <a:cxnLst/>
              <a:rect l="l" t="t" r="r" b="b"/>
              <a:pathLst>
                <a:path w="5341" h="2322" extrusionOk="0">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6443084" y="1648182"/>
              <a:ext cx="200709" cy="130559"/>
            </a:xfrm>
            <a:custGeom>
              <a:avLst/>
              <a:gdLst/>
              <a:ahLst/>
              <a:cxnLst/>
              <a:rect l="l" t="t" r="r" b="b"/>
              <a:pathLst>
                <a:path w="9087" h="5911" extrusionOk="0">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6660380" y="1648182"/>
              <a:ext cx="200731" cy="130559"/>
            </a:xfrm>
            <a:custGeom>
              <a:avLst/>
              <a:gdLst/>
              <a:ahLst/>
              <a:cxnLst/>
              <a:rect l="l" t="t" r="r" b="b"/>
              <a:pathLst>
                <a:path w="9088" h="5911" extrusionOk="0">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5644223" y="2852679"/>
              <a:ext cx="75628" cy="1466014"/>
            </a:xfrm>
            <a:custGeom>
              <a:avLst/>
              <a:gdLst/>
              <a:ahLst/>
              <a:cxnLst/>
              <a:rect l="l" t="t" r="r" b="b"/>
              <a:pathLst>
                <a:path w="3424" h="66373" extrusionOk="0">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5638237" y="2846760"/>
              <a:ext cx="87709" cy="1477853"/>
            </a:xfrm>
            <a:custGeom>
              <a:avLst/>
              <a:gdLst/>
              <a:ahLst/>
              <a:cxnLst/>
              <a:rect l="l" t="t" r="r" b="b"/>
              <a:pathLst>
                <a:path w="3971" h="66909" extrusionOk="0">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5546662" y="3191281"/>
              <a:ext cx="75628" cy="1515136"/>
            </a:xfrm>
            <a:custGeom>
              <a:avLst/>
              <a:gdLst/>
              <a:ahLst/>
              <a:cxnLst/>
              <a:rect l="l" t="t" r="r" b="b"/>
              <a:pathLst>
                <a:path w="3424" h="68597" extrusionOk="0">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5540655" y="3185361"/>
              <a:ext cx="87709" cy="1526975"/>
            </a:xfrm>
            <a:custGeom>
              <a:avLst/>
              <a:gdLst/>
              <a:ahLst/>
              <a:cxnLst/>
              <a:rect l="l" t="t" r="r" b="b"/>
              <a:pathLst>
                <a:path w="3971" h="69133" extrusionOk="0">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7583351" y="2852679"/>
              <a:ext cx="75628" cy="1466014"/>
            </a:xfrm>
            <a:custGeom>
              <a:avLst/>
              <a:gdLst/>
              <a:ahLst/>
              <a:cxnLst/>
              <a:rect l="l" t="t" r="r" b="b"/>
              <a:pathLst>
                <a:path w="3424" h="66373" extrusionOk="0">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7577277" y="2846760"/>
              <a:ext cx="87732" cy="1477853"/>
            </a:xfrm>
            <a:custGeom>
              <a:avLst/>
              <a:gdLst/>
              <a:ahLst/>
              <a:cxnLst/>
              <a:rect l="l" t="t" r="r" b="b"/>
              <a:pathLst>
                <a:path w="3972" h="66909" extrusionOk="0">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7680933" y="3191281"/>
              <a:ext cx="75716" cy="1515136"/>
            </a:xfrm>
            <a:custGeom>
              <a:avLst/>
              <a:gdLst/>
              <a:ahLst/>
              <a:cxnLst/>
              <a:rect l="l" t="t" r="r" b="b"/>
              <a:pathLst>
                <a:path w="3428" h="68597" extrusionOk="0">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674837" y="3185361"/>
              <a:ext cx="87732" cy="1526975"/>
            </a:xfrm>
            <a:custGeom>
              <a:avLst/>
              <a:gdLst/>
              <a:ahLst/>
              <a:cxnLst/>
              <a:rect l="l" t="t" r="r" b="b"/>
              <a:pathLst>
                <a:path w="3972" h="69133" extrusionOk="0">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6227907" y="3253545"/>
              <a:ext cx="48107" cy="1343671"/>
            </a:xfrm>
            <a:custGeom>
              <a:avLst/>
              <a:gdLst/>
              <a:ahLst/>
              <a:cxnLst/>
              <a:rect l="l" t="t" r="r" b="b"/>
              <a:pathLst>
                <a:path w="2178" h="60834" extrusionOk="0">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6221899" y="3247538"/>
              <a:ext cx="60188" cy="1355664"/>
            </a:xfrm>
            <a:custGeom>
              <a:avLst/>
              <a:gdLst/>
              <a:ahLst/>
              <a:cxnLst/>
              <a:rect l="l" t="t" r="r" b="b"/>
              <a:pathLst>
                <a:path w="2725" h="61377" extrusionOk="0">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7035691" y="3210784"/>
              <a:ext cx="40685" cy="1172228"/>
            </a:xfrm>
            <a:custGeom>
              <a:avLst/>
              <a:gdLst/>
              <a:ahLst/>
              <a:cxnLst/>
              <a:rect l="l" t="t" r="r" b="b"/>
              <a:pathLst>
                <a:path w="1842" h="53072" extrusionOk="0">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7029573" y="3204843"/>
              <a:ext cx="52701" cy="1184155"/>
            </a:xfrm>
            <a:custGeom>
              <a:avLst/>
              <a:gdLst/>
              <a:ahLst/>
              <a:cxnLst/>
              <a:rect l="l" t="t" r="r" b="b"/>
              <a:pathLst>
                <a:path w="2386" h="53612" extrusionOk="0">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6181148" y="3210784"/>
              <a:ext cx="40685" cy="1172228"/>
            </a:xfrm>
            <a:custGeom>
              <a:avLst/>
              <a:gdLst/>
              <a:ahLst/>
              <a:cxnLst/>
              <a:rect l="l" t="t" r="r" b="b"/>
              <a:pathLst>
                <a:path w="1842" h="53072" extrusionOk="0">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6175140" y="3204843"/>
              <a:ext cx="52723" cy="1184155"/>
            </a:xfrm>
            <a:custGeom>
              <a:avLst/>
              <a:gdLst/>
              <a:ahLst/>
              <a:cxnLst/>
              <a:rect l="l" t="t" r="r" b="b"/>
              <a:pathLst>
                <a:path w="2387" h="53612" extrusionOk="0">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7004702" y="3253545"/>
              <a:ext cx="48107" cy="1343671"/>
            </a:xfrm>
            <a:custGeom>
              <a:avLst/>
              <a:gdLst/>
              <a:ahLst/>
              <a:cxnLst/>
              <a:rect l="l" t="t" r="r" b="b"/>
              <a:pathLst>
                <a:path w="2178" h="60834" extrusionOk="0">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6998717" y="3247560"/>
              <a:ext cx="60078" cy="1355642"/>
            </a:xfrm>
            <a:custGeom>
              <a:avLst/>
              <a:gdLst/>
              <a:ahLst/>
              <a:cxnLst/>
              <a:rect l="l" t="t" r="r" b="b"/>
              <a:pathLst>
                <a:path w="2720" h="61376" extrusionOk="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102715" y="3103660"/>
              <a:ext cx="1063646" cy="242985"/>
            </a:xfrm>
            <a:custGeom>
              <a:avLst/>
              <a:gdLst/>
              <a:ahLst/>
              <a:cxnLst/>
              <a:rect l="l" t="t" r="r" b="b"/>
              <a:pathLst>
                <a:path w="48156" h="11001" extrusionOk="0">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096730" y="3097674"/>
              <a:ext cx="1075551" cy="254978"/>
            </a:xfrm>
            <a:custGeom>
              <a:avLst/>
              <a:gdLst/>
              <a:ahLst/>
              <a:cxnLst/>
              <a:rect l="l" t="t" r="r" b="b"/>
              <a:pathLst>
                <a:path w="48695" h="11544" extrusionOk="0">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6318996" y="4226478"/>
              <a:ext cx="178092" cy="408243"/>
            </a:xfrm>
            <a:custGeom>
              <a:avLst/>
              <a:gdLst/>
              <a:ahLst/>
              <a:cxnLst/>
              <a:rect l="l" t="t" r="r" b="b"/>
              <a:pathLst>
                <a:path w="8063" h="18483" extrusionOk="0">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6322663" y="4220558"/>
              <a:ext cx="179925" cy="420148"/>
            </a:xfrm>
            <a:custGeom>
              <a:avLst/>
              <a:gdLst/>
              <a:ahLst/>
              <a:cxnLst/>
              <a:rect l="l" t="t" r="r" b="b"/>
              <a:pathLst>
                <a:path w="8146" h="19022" extrusionOk="0">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6339162" y="4566139"/>
              <a:ext cx="121857" cy="68604"/>
            </a:xfrm>
            <a:custGeom>
              <a:avLst/>
              <a:gdLst/>
              <a:ahLst/>
              <a:cxnLst/>
              <a:rect l="l" t="t" r="r" b="b"/>
              <a:pathLst>
                <a:path w="5517" h="3106" extrusionOk="0">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65C"/>
                </a:solidFill>
              </a:endParaRPr>
            </a:p>
          </p:txBody>
        </p:sp>
        <p:sp>
          <p:nvSpPr>
            <p:cNvPr id="224" name="Google Shape;224;p27"/>
            <p:cNvSpPr/>
            <p:nvPr/>
          </p:nvSpPr>
          <p:spPr>
            <a:xfrm>
              <a:off x="6332977" y="4560198"/>
              <a:ext cx="134667" cy="80509"/>
            </a:xfrm>
            <a:custGeom>
              <a:avLst/>
              <a:gdLst/>
              <a:ahLst/>
              <a:cxnLst/>
              <a:rect l="l" t="t" r="r" b="b"/>
              <a:pathLst>
                <a:path w="6097" h="3645" extrusionOk="0">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6313828" y="4139409"/>
              <a:ext cx="155408" cy="168572"/>
            </a:xfrm>
            <a:custGeom>
              <a:avLst/>
              <a:gdLst/>
              <a:ahLst/>
              <a:cxnLst/>
              <a:rect l="l" t="t" r="r" b="b"/>
              <a:pathLst>
                <a:path w="7036" h="7632" extrusionOk="0">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6307577" y="4133423"/>
              <a:ext cx="167644" cy="180521"/>
            </a:xfrm>
            <a:custGeom>
              <a:avLst/>
              <a:gdLst/>
              <a:ahLst/>
              <a:cxnLst/>
              <a:rect l="l" t="t" r="r" b="b"/>
              <a:pathLst>
                <a:path w="7590" h="8173" extrusionOk="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6160408" y="3944155"/>
              <a:ext cx="322743" cy="243117"/>
            </a:xfrm>
            <a:custGeom>
              <a:avLst/>
              <a:gdLst/>
              <a:ahLst/>
              <a:cxnLst/>
              <a:rect l="l" t="t" r="r" b="b"/>
              <a:pathLst>
                <a:path w="14612" h="11007" extrusionOk="0">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6153804" y="3938236"/>
              <a:ext cx="334736" cy="254912"/>
            </a:xfrm>
            <a:custGeom>
              <a:avLst/>
              <a:gdLst/>
              <a:ahLst/>
              <a:cxnLst/>
              <a:rect l="l" t="t" r="r" b="b"/>
              <a:pathLst>
                <a:path w="15155" h="11541" extrusionOk="0">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6006303" y="3114328"/>
              <a:ext cx="421098" cy="954268"/>
            </a:xfrm>
            <a:custGeom>
              <a:avLst/>
              <a:gdLst/>
              <a:ahLst/>
              <a:cxnLst/>
              <a:rect l="l" t="t" r="r" b="b"/>
              <a:pathLst>
                <a:path w="19065" h="43204" extrusionOk="0">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6001797" y="3108342"/>
              <a:ext cx="431766" cy="966218"/>
            </a:xfrm>
            <a:custGeom>
              <a:avLst/>
              <a:gdLst/>
              <a:ahLst/>
              <a:cxnLst/>
              <a:rect l="l" t="t" r="r" b="b"/>
              <a:pathLst>
                <a:path w="19548" h="43745" extrusionOk="0">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5884314" y="3143439"/>
              <a:ext cx="355012" cy="166076"/>
            </a:xfrm>
            <a:custGeom>
              <a:avLst/>
              <a:gdLst/>
              <a:ahLst/>
              <a:cxnLst/>
              <a:rect l="l" t="t" r="r" b="b"/>
              <a:pathLst>
                <a:path w="16073" h="7519" extrusionOk="0">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5897611" y="3137454"/>
              <a:ext cx="345934" cy="178047"/>
            </a:xfrm>
            <a:custGeom>
              <a:avLst/>
              <a:gdLst/>
              <a:ahLst/>
              <a:cxnLst/>
              <a:rect l="l" t="t" r="r" b="b"/>
              <a:pathLst>
                <a:path w="15662" h="8061" extrusionOk="0">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6152478" y="3117619"/>
              <a:ext cx="454185" cy="155363"/>
            </a:xfrm>
            <a:custGeom>
              <a:avLst/>
              <a:gdLst/>
              <a:ahLst/>
              <a:cxnLst/>
              <a:rect l="l" t="t" r="r" b="b"/>
              <a:pathLst>
                <a:path w="20563" h="7034" extrusionOk="0">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6165532" y="3111589"/>
              <a:ext cx="441132" cy="167379"/>
            </a:xfrm>
            <a:custGeom>
              <a:avLst/>
              <a:gdLst/>
              <a:ahLst/>
              <a:cxnLst/>
              <a:rect l="l" t="t" r="r" b="b"/>
              <a:pathLst>
                <a:path w="19972" h="7578" extrusionOk="0">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6526994" y="3149381"/>
              <a:ext cx="241924" cy="202830"/>
            </a:xfrm>
            <a:custGeom>
              <a:avLst/>
              <a:gdLst/>
              <a:ahLst/>
              <a:cxnLst/>
              <a:rect l="l" t="t" r="r" b="b"/>
              <a:pathLst>
                <a:path w="10953" h="9183" extrusionOk="0">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6525647" y="3143439"/>
              <a:ext cx="243515" cy="214779"/>
            </a:xfrm>
            <a:custGeom>
              <a:avLst/>
              <a:gdLst/>
              <a:ahLst/>
              <a:cxnLst/>
              <a:rect l="l" t="t" r="r" b="b"/>
              <a:pathLst>
                <a:path w="11025" h="9724" extrusionOk="0">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6670364" y="3063505"/>
              <a:ext cx="744967" cy="420590"/>
            </a:xfrm>
            <a:custGeom>
              <a:avLst/>
              <a:gdLst/>
              <a:ahLst/>
              <a:cxnLst/>
              <a:rect l="l" t="t" r="r" b="b"/>
              <a:pathLst>
                <a:path w="33728" h="19042" extrusionOk="0">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6663892" y="3057629"/>
              <a:ext cx="728578" cy="432473"/>
            </a:xfrm>
            <a:custGeom>
              <a:avLst/>
              <a:gdLst/>
              <a:ahLst/>
              <a:cxnLst/>
              <a:rect l="l" t="t" r="r" b="b"/>
              <a:pathLst>
                <a:path w="32986" h="19580" extrusionOk="0">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5884999" y="3211469"/>
              <a:ext cx="101735" cy="98046"/>
            </a:xfrm>
            <a:custGeom>
              <a:avLst/>
              <a:gdLst/>
              <a:ahLst/>
              <a:cxnLst/>
              <a:rect l="l" t="t" r="r" b="b"/>
              <a:pathLst>
                <a:path w="4606" h="4439" extrusionOk="0">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5898671" y="3205527"/>
              <a:ext cx="94247" cy="109885"/>
            </a:xfrm>
            <a:custGeom>
              <a:avLst/>
              <a:gdLst/>
              <a:ahLst/>
              <a:cxnLst/>
              <a:rect l="l" t="t" r="r" b="b"/>
              <a:pathLst>
                <a:path w="4267" h="4975" extrusionOk="0">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6257019" y="3337964"/>
              <a:ext cx="131553" cy="514396"/>
            </a:xfrm>
            <a:custGeom>
              <a:avLst/>
              <a:gdLst/>
              <a:ahLst/>
              <a:cxnLst/>
              <a:rect l="l" t="t" r="r" b="b"/>
              <a:pathLst>
                <a:path w="5956" h="23289" extrusionOk="0">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6234798" y="3755550"/>
              <a:ext cx="124861" cy="206452"/>
            </a:xfrm>
            <a:custGeom>
              <a:avLst/>
              <a:gdLst/>
              <a:ahLst/>
              <a:cxnLst/>
              <a:rect l="l" t="t" r="r" b="b"/>
              <a:pathLst>
                <a:path w="5653" h="9347" extrusionOk="0">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6807616" y="3258029"/>
              <a:ext cx="272361" cy="161327"/>
            </a:xfrm>
            <a:custGeom>
              <a:avLst/>
              <a:gdLst/>
              <a:ahLst/>
              <a:cxnLst/>
              <a:rect l="l" t="t" r="r" b="b"/>
              <a:pathLst>
                <a:path w="12331" h="7304" extrusionOk="0">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5488771" y="2824363"/>
              <a:ext cx="2323472" cy="382445"/>
            </a:xfrm>
            <a:custGeom>
              <a:avLst/>
              <a:gdLst/>
              <a:ahLst/>
              <a:cxnLst/>
              <a:rect l="l" t="t" r="r" b="b"/>
              <a:pathLst>
                <a:path w="105194" h="17315" extrusionOk="0">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5482785" y="2818422"/>
              <a:ext cx="2335356" cy="394394"/>
            </a:xfrm>
            <a:custGeom>
              <a:avLst/>
              <a:gdLst/>
              <a:ahLst/>
              <a:cxnLst/>
              <a:rect l="l" t="t" r="r" b="b"/>
              <a:pathLst>
                <a:path w="105732" h="17856" extrusionOk="0">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5482410" y="2768062"/>
              <a:ext cx="2337056" cy="382467"/>
            </a:xfrm>
            <a:custGeom>
              <a:avLst/>
              <a:gdLst/>
              <a:ahLst/>
              <a:cxnLst/>
              <a:rect l="l" t="t" r="r" b="b"/>
              <a:pathLst>
                <a:path w="105809" h="17316" extrusionOk="0">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5481548" y="2762076"/>
              <a:ext cx="2338801" cy="394372"/>
            </a:xfrm>
            <a:custGeom>
              <a:avLst/>
              <a:gdLst/>
              <a:ahLst/>
              <a:cxnLst/>
              <a:rect l="l" t="t" r="r" b="b"/>
              <a:pathLst>
                <a:path w="105888" h="17855" extrusionOk="0">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5587149" y="2800752"/>
              <a:ext cx="571006" cy="199494"/>
            </a:xfrm>
            <a:custGeom>
              <a:avLst/>
              <a:gdLst/>
              <a:ahLst/>
              <a:cxnLst/>
              <a:rect l="l" t="t" r="r" b="b"/>
              <a:pathLst>
                <a:path w="25852" h="9032" extrusionOk="0">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7331840" y="2898467"/>
              <a:ext cx="261516" cy="108538"/>
            </a:xfrm>
            <a:custGeom>
              <a:avLst/>
              <a:gdLst/>
              <a:ahLst/>
              <a:cxnLst/>
              <a:rect l="l" t="t" r="r" b="b"/>
              <a:pathLst>
                <a:path w="11840" h="4914" extrusionOk="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6161313" y="2898467"/>
              <a:ext cx="937725" cy="175485"/>
            </a:xfrm>
            <a:custGeom>
              <a:avLst/>
              <a:gdLst/>
              <a:ahLst/>
              <a:cxnLst/>
              <a:rect l="l" t="t" r="r" b="b"/>
              <a:pathLst>
                <a:path w="42455" h="7945" extrusionOk="0">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7301139" y="2714058"/>
              <a:ext cx="65843" cy="159980"/>
            </a:xfrm>
            <a:custGeom>
              <a:avLst/>
              <a:gdLst/>
              <a:ahLst/>
              <a:cxnLst/>
              <a:rect l="l" t="t" r="r" b="b"/>
              <a:pathLst>
                <a:path w="2981" h="7243" extrusionOk="0">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7289525" y="2708095"/>
              <a:ext cx="83292" cy="171951"/>
            </a:xfrm>
            <a:custGeom>
              <a:avLst/>
              <a:gdLst/>
              <a:ahLst/>
              <a:cxnLst/>
              <a:rect l="l" t="t" r="r" b="b"/>
              <a:pathLst>
                <a:path w="3771" h="7785" extrusionOk="0">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7346396" y="2745047"/>
              <a:ext cx="227015" cy="227810"/>
            </a:xfrm>
            <a:custGeom>
              <a:avLst/>
              <a:gdLst/>
              <a:ahLst/>
              <a:cxnLst/>
              <a:rect l="l" t="t" r="r" b="b"/>
              <a:pathLst>
                <a:path w="10278" h="10314" extrusionOk="0">
                  <a:moveTo>
                    <a:pt x="1" y="0"/>
                  </a:moveTo>
                  <a:lnTo>
                    <a:pt x="1" y="8504"/>
                  </a:lnTo>
                  <a:cubicBezTo>
                    <a:pt x="1" y="9502"/>
                    <a:pt x="2301" y="10313"/>
                    <a:pt x="5137" y="10313"/>
                  </a:cubicBezTo>
                  <a:cubicBezTo>
                    <a:pt x="7977" y="10313"/>
                    <a:pt x="10278" y="9502"/>
                    <a:pt x="10278" y="8504"/>
                  </a:cubicBezTo>
                  <a:lnTo>
                    <a:pt x="10278"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7340388" y="2739039"/>
              <a:ext cx="238943" cy="239804"/>
            </a:xfrm>
            <a:custGeom>
              <a:avLst/>
              <a:gdLst/>
              <a:ahLst/>
              <a:cxnLst/>
              <a:rect l="l" t="t" r="r" b="b"/>
              <a:pathLst>
                <a:path w="10818" h="10857" extrusionOk="0">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7346396" y="2710436"/>
              <a:ext cx="227015" cy="69112"/>
            </a:xfrm>
            <a:custGeom>
              <a:avLst/>
              <a:gdLst/>
              <a:ahLst/>
              <a:cxnLst/>
              <a:rect l="l" t="t" r="r" b="b"/>
              <a:pathLst>
                <a:path w="10278" h="3129" extrusionOk="0">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7340388" y="2704450"/>
              <a:ext cx="238943" cy="81105"/>
            </a:xfrm>
            <a:custGeom>
              <a:avLst/>
              <a:gdLst/>
              <a:ahLst/>
              <a:cxnLst/>
              <a:rect l="l" t="t" r="r" b="b"/>
              <a:pathLst>
                <a:path w="10818" h="3672" extrusionOk="0">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7361217" y="2714964"/>
              <a:ext cx="197374" cy="60078"/>
            </a:xfrm>
            <a:custGeom>
              <a:avLst/>
              <a:gdLst/>
              <a:ahLst/>
              <a:cxnLst/>
              <a:rect l="l" t="t" r="r" b="b"/>
              <a:pathLst>
                <a:path w="8936" h="2720" extrusionOk="0">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7383790" y="2754076"/>
              <a:ext cx="152227" cy="21800"/>
            </a:xfrm>
            <a:custGeom>
              <a:avLst/>
              <a:gdLst/>
              <a:ahLst/>
              <a:cxnLst/>
              <a:rect l="l" t="t" r="r" b="b"/>
              <a:pathLst>
                <a:path w="6892" h="987" extrusionOk="0">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5624123" y="2825048"/>
              <a:ext cx="434594" cy="74391"/>
            </a:xfrm>
            <a:custGeom>
              <a:avLst/>
              <a:gdLst/>
              <a:ahLst/>
              <a:cxnLst/>
              <a:rect l="l" t="t" r="r" b="b"/>
              <a:pathLst>
                <a:path w="19676" h="3368" extrusionOk="0">
                  <a:moveTo>
                    <a:pt x="19676" y="1"/>
                  </a:moveTo>
                  <a:lnTo>
                    <a:pt x="0" y="261"/>
                  </a:lnTo>
                  <a:lnTo>
                    <a:pt x="64" y="3172"/>
                  </a:lnTo>
                  <a:lnTo>
                    <a:pt x="19676" y="3368"/>
                  </a:lnTo>
                  <a:lnTo>
                    <a:pt x="196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5618115" y="2819062"/>
              <a:ext cx="446587" cy="86384"/>
            </a:xfrm>
            <a:custGeom>
              <a:avLst/>
              <a:gdLst/>
              <a:ahLst/>
              <a:cxnLst/>
              <a:rect l="l" t="t" r="r" b="b"/>
              <a:pathLst>
                <a:path w="20219" h="3911" extrusionOk="0">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6055890" y="2723512"/>
              <a:ext cx="65732" cy="175927"/>
            </a:xfrm>
            <a:custGeom>
              <a:avLst/>
              <a:gdLst/>
              <a:ahLst/>
              <a:cxnLst/>
              <a:rect l="l" t="t" r="r" b="b"/>
              <a:pathLst>
                <a:path w="2976" h="7965" extrusionOk="0">
                  <a:moveTo>
                    <a:pt x="2976" y="0"/>
                  </a:moveTo>
                  <a:lnTo>
                    <a:pt x="0" y="5181"/>
                  </a:lnTo>
                  <a:lnTo>
                    <a:pt x="128" y="7965"/>
                  </a:lnTo>
                  <a:lnTo>
                    <a:pt x="2976" y="1814"/>
                  </a:lnTo>
                  <a:lnTo>
                    <a:pt x="2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6049860" y="2717592"/>
              <a:ext cx="77748" cy="187854"/>
            </a:xfrm>
            <a:custGeom>
              <a:avLst/>
              <a:gdLst/>
              <a:ahLst/>
              <a:cxnLst/>
              <a:rect l="l" t="t" r="r" b="b"/>
              <a:pathLst>
                <a:path w="3520" h="8505" extrusionOk="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5624123" y="2883734"/>
              <a:ext cx="434594" cy="74302"/>
            </a:xfrm>
            <a:custGeom>
              <a:avLst/>
              <a:gdLst/>
              <a:ahLst/>
              <a:cxnLst/>
              <a:rect l="l" t="t" r="r" b="b"/>
              <a:pathLst>
                <a:path w="19676" h="3364" extrusionOk="0">
                  <a:moveTo>
                    <a:pt x="19676" y="0"/>
                  </a:moveTo>
                  <a:lnTo>
                    <a:pt x="0" y="255"/>
                  </a:lnTo>
                  <a:lnTo>
                    <a:pt x="64" y="3171"/>
                  </a:lnTo>
                  <a:lnTo>
                    <a:pt x="19676" y="3363"/>
                  </a:lnTo>
                  <a:lnTo>
                    <a:pt x="19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5618115" y="2877727"/>
              <a:ext cx="446587" cy="86296"/>
            </a:xfrm>
            <a:custGeom>
              <a:avLst/>
              <a:gdLst/>
              <a:ahLst/>
              <a:cxnLst/>
              <a:rect l="l" t="t" r="r" b="b"/>
              <a:pathLst>
                <a:path w="20219" h="3907" extrusionOk="0">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6055890" y="2782176"/>
              <a:ext cx="65732" cy="175861"/>
            </a:xfrm>
            <a:custGeom>
              <a:avLst/>
              <a:gdLst/>
              <a:ahLst/>
              <a:cxnLst/>
              <a:rect l="l" t="t" r="r" b="b"/>
              <a:pathLst>
                <a:path w="2976" h="7962" extrusionOk="0">
                  <a:moveTo>
                    <a:pt x="2976" y="1"/>
                  </a:moveTo>
                  <a:lnTo>
                    <a:pt x="0" y="5177"/>
                  </a:lnTo>
                  <a:lnTo>
                    <a:pt x="128" y="7961"/>
                  </a:lnTo>
                  <a:lnTo>
                    <a:pt x="2976" y="1814"/>
                  </a:lnTo>
                  <a:lnTo>
                    <a:pt x="29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6049860" y="2776190"/>
              <a:ext cx="77748" cy="187832"/>
            </a:xfrm>
            <a:custGeom>
              <a:avLst/>
              <a:gdLst/>
              <a:ahLst/>
              <a:cxnLst/>
              <a:rect l="l" t="t" r="r" b="b"/>
              <a:pathLst>
                <a:path w="3520" h="8504" extrusionOk="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5548341" y="2637083"/>
              <a:ext cx="277375" cy="229931"/>
            </a:xfrm>
            <a:custGeom>
              <a:avLst/>
              <a:gdLst/>
              <a:ahLst/>
              <a:cxnLst/>
              <a:rect l="l" t="t" r="r" b="b"/>
              <a:pathLst>
                <a:path w="12558" h="10410" extrusionOk="0">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5544343" y="2631076"/>
              <a:ext cx="287646" cy="241902"/>
            </a:xfrm>
            <a:custGeom>
              <a:avLst/>
              <a:gdLst/>
              <a:ahLst/>
              <a:cxnLst/>
              <a:rect l="l" t="t" r="r" b="b"/>
              <a:pathLst>
                <a:path w="13023" h="10952" extrusionOk="0">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7"/>
            <p:cNvSpPr/>
            <p:nvPr/>
          </p:nvSpPr>
          <p:spPr>
            <a:xfrm>
              <a:off x="5548341" y="2796180"/>
              <a:ext cx="162962" cy="70835"/>
            </a:xfrm>
            <a:custGeom>
              <a:avLst/>
              <a:gdLst/>
              <a:ahLst/>
              <a:cxnLst/>
              <a:rect l="l" t="t" r="r" b="b"/>
              <a:pathLst>
                <a:path w="7378" h="3207" extrusionOk="0">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5544343" y="2790216"/>
              <a:ext cx="173321" cy="82762"/>
            </a:xfrm>
            <a:custGeom>
              <a:avLst/>
              <a:gdLst/>
              <a:ahLst/>
              <a:cxnLst/>
              <a:rect l="l" t="t" r="r" b="b"/>
              <a:pathLst>
                <a:path w="7847" h="3747" extrusionOk="0">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5599761" y="2667763"/>
              <a:ext cx="534738" cy="138710"/>
            </a:xfrm>
            <a:custGeom>
              <a:avLst/>
              <a:gdLst/>
              <a:ahLst/>
              <a:cxnLst/>
              <a:rect l="l" t="t" r="r" b="b"/>
              <a:pathLst>
                <a:path w="24210" h="6280" extrusionOk="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5593333" y="2661821"/>
              <a:ext cx="547527" cy="150637"/>
            </a:xfrm>
            <a:custGeom>
              <a:avLst/>
              <a:gdLst/>
              <a:ahLst/>
              <a:cxnLst/>
              <a:rect l="l" t="t" r="r" b="b"/>
              <a:pathLst>
                <a:path w="24789" h="6820" extrusionOk="0">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5599761" y="2800796"/>
              <a:ext cx="474749" cy="35760"/>
            </a:xfrm>
            <a:custGeom>
              <a:avLst/>
              <a:gdLst/>
              <a:ahLst/>
              <a:cxnLst/>
              <a:rect l="l" t="t" r="r" b="b"/>
              <a:pathLst>
                <a:path w="21494" h="1619" extrusionOk="0">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5593576" y="2794766"/>
              <a:ext cx="487007" cy="47775"/>
            </a:xfrm>
            <a:custGeom>
              <a:avLst/>
              <a:gdLst/>
              <a:ahLst/>
              <a:cxnLst/>
              <a:rect l="l" t="t" r="r" b="b"/>
              <a:pathLst>
                <a:path w="22049" h="2163" extrusionOk="0">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6070180" y="2667763"/>
              <a:ext cx="64319" cy="168793"/>
            </a:xfrm>
            <a:custGeom>
              <a:avLst/>
              <a:gdLst/>
              <a:ahLst/>
              <a:cxnLst/>
              <a:rect l="l" t="t" r="r" b="b"/>
              <a:pathLst>
                <a:path w="2912" h="7642" extrusionOk="0">
                  <a:moveTo>
                    <a:pt x="2911" y="0"/>
                  </a:moveTo>
                  <a:lnTo>
                    <a:pt x="0" y="6023"/>
                  </a:lnTo>
                  <a:lnTo>
                    <a:pt x="196" y="7642"/>
                  </a:lnTo>
                  <a:lnTo>
                    <a:pt x="2911" y="1426"/>
                  </a:lnTo>
                  <a:lnTo>
                    <a:pt x="29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6064084" y="2661799"/>
              <a:ext cx="76423" cy="180742"/>
            </a:xfrm>
            <a:custGeom>
              <a:avLst/>
              <a:gdLst/>
              <a:ahLst/>
              <a:cxnLst/>
              <a:rect l="l" t="t" r="r" b="b"/>
              <a:pathLst>
                <a:path w="3460" h="8183" extrusionOk="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6206549" y="2969655"/>
              <a:ext cx="846879" cy="27543"/>
            </a:xfrm>
            <a:custGeom>
              <a:avLst/>
              <a:gdLst/>
              <a:ahLst/>
              <a:cxnLst/>
              <a:rect l="l" t="t" r="r" b="b"/>
              <a:pathLst>
                <a:path w="38342" h="1247" extrusionOk="0">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6200563" y="2963669"/>
              <a:ext cx="858872" cy="39448"/>
            </a:xfrm>
            <a:custGeom>
              <a:avLst/>
              <a:gdLst/>
              <a:ahLst/>
              <a:cxnLst/>
              <a:rect l="l" t="t" r="r" b="b"/>
              <a:pathLst>
                <a:path w="38885" h="1786" extrusionOk="0">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6155041" y="2400438"/>
              <a:ext cx="949740" cy="569062"/>
            </a:xfrm>
            <a:custGeom>
              <a:avLst/>
              <a:gdLst/>
              <a:ahLst/>
              <a:cxnLst/>
              <a:rect l="l" t="t" r="r" b="b"/>
              <a:pathLst>
                <a:path w="42999" h="25764" extrusionOk="0">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6149298" y="2394430"/>
              <a:ext cx="961292" cy="581056"/>
            </a:xfrm>
            <a:custGeom>
              <a:avLst/>
              <a:gdLst/>
              <a:ahLst/>
              <a:cxnLst/>
              <a:rect l="l" t="t" r="r" b="b"/>
              <a:pathLst>
                <a:path w="43522" h="26307" extrusionOk="0">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6551246" y="2635559"/>
              <a:ext cx="157329" cy="117528"/>
            </a:xfrm>
            <a:custGeom>
              <a:avLst/>
              <a:gdLst/>
              <a:ahLst/>
              <a:cxnLst/>
              <a:rect l="l" t="t" r="r" b="b"/>
              <a:pathLst>
                <a:path w="7123" h="5321" extrusionOk="0">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6545238" y="2629640"/>
              <a:ext cx="169323" cy="129433"/>
            </a:xfrm>
            <a:custGeom>
              <a:avLst/>
              <a:gdLst/>
              <a:ahLst/>
              <a:cxnLst/>
              <a:rect l="l" t="t" r="r" b="b"/>
              <a:pathLst>
                <a:path w="7666" h="5860" extrusionOk="0">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7516116" y="2187514"/>
              <a:ext cx="40796" cy="87312"/>
            </a:xfrm>
            <a:custGeom>
              <a:avLst/>
              <a:gdLst/>
              <a:ahLst/>
              <a:cxnLst/>
              <a:rect l="l" t="t" r="r" b="b"/>
              <a:pathLst>
                <a:path w="1847" h="3953" extrusionOk="0">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7361394" y="2281055"/>
              <a:ext cx="153000" cy="420237"/>
            </a:xfrm>
            <a:custGeom>
              <a:avLst/>
              <a:gdLst/>
              <a:ahLst/>
              <a:cxnLst/>
              <a:rect l="l" t="t" r="r" b="b"/>
              <a:pathLst>
                <a:path w="6927" h="19026" extrusionOk="0">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7460544" y="2508865"/>
              <a:ext cx="90647" cy="190924"/>
            </a:xfrm>
            <a:custGeom>
              <a:avLst/>
              <a:gdLst/>
              <a:ahLst/>
              <a:cxnLst/>
              <a:rect l="l" t="t" r="r" b="b"/>
              <a:pathLst>
                <a:path w="4104" h="8644" extrusionOk="0">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7406474" y="2412542"/>
              <a:ext cx="42982" cy="77726"/>
            </a:xfrm>
            <a:custGeom>
              <a:avLst/>
              <a:gdLst/>
              <a:ahLst/>
              <a:cxnLst/>
              <a:rect l="l" t="t" r="r" b="b"/>
              <a:pathLst>
                <a:path w="1946" h="3519" extrusionOk="0">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6374701" y="984276"/>
              <a:ext cx="533612" cy="634088"/>
            </a:xfrm>
            <a:custGeom>
              <a:avLst/>
              <a:gdLst/>
              <a:ahLst/>
              <a:cxnLst/>
              <a:rect l="l" t="t" r="r" b="b"/>
              <a:pathLst>
                <a:path w="24159" h="28708" extrusionOk="0">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6601804" y="1322347"/>
              <a:ext cx="276690" cy="197926"/>
            </a:xfrm>
            <a:custGeom>
              <a:avLst/>
              <a:gdLst/>
              <a:ahLst/>
              <a:cxnLst/>
              <a:rect l="l" t="t" r="r" b="b"/>
              <a:pathLst>
                <a:path w="12527" h="8961" extrusionOk="0">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6623848" y="1297808"/>
              <a:ext cx="237419" cy="116423"/>
            </a:xfrm>
            <a:custGeom>
              <a:avLst/>
              <a:gdLst/>
              <a:ahLst/>
              <a:cxnLst/>
              <a:rect l="l" t="t" r="r" b="b"/>
              <a:pathLst>
                <a:path w="10749" h="5271" extrusionOk="0">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6401714" y="1241220"/>
              <a:ext cx="181051" cy="138687"/>
            </a:xfrm>
            <a:custGeom>
              <a:avLst/>
              <a:gdLst/>
              <a:ahLst/>
              <a:cxnLst/>
              <a:rect l="l" t="t" r="r" b="b"/>
              <a:pathLst>
                <a:path w="8197" h="6279" extrusionOk="0">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6478998" y="1288023"/>
              <a:ext cx="106153" cy="62419"/>
            </a:xfrm>
            <a:custGeom>
              <a:avLst/>
              <a:gdLst/>
              <a:ahLst/>
              <a:cxnLst/>
              <a:rect l="l" t="t" r="r" b="b"/>
              <a:pathLst>
                <a:path w="4806" h="2826" extrusionOk="0">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5442299" y="2009268"/>
              <a:ext cx="443937" cy="443937"/>
            </a:xfrm>
            <a:custGeom>
              <a:avLst/>
              <a:gdLst/>
              <a:ahLst/>
              <a:cxnLst/>
              <a:rect l="l" t="t" r="r" b="b"/>
              <a:pathLst>
                <a:path w="20099" h="20099" extrusionOk="0">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5436357" y="2003349"/>
              <a:ext cx="455886" cy="455886"/>
            </a:xfrm>
            <a:custGeom>
              <a:avLst/>
              <a:gdLst/>
              <a:ahLst/>
              <a:cxnLst/>
              <a:rect l="l" t="t" r="r" b="b"/>
              <a:pathLst>
                <a:path w="20640" h="20640" extrusionOk="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5477043" y="2044012"/>
              <a:ext cx="374538" cy="374538"/>
            </a:xfrm>
            <a:custGeom>
              <a:avLst/>
              <a:gdLst/>
              <a:ahLst/>
              <a:cxnLst/>
              <a:rect l="l" t="t" r="r" b="b"/>
              <a:pathLst>
                <a:path w="16957" h="16957" extrusionOk="0">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5471057" y="2038026"/>
              <a:ext cx="386421" cy="386421"/>
            </a:xfrm>
            <a:custGeom>
              <a:avLst/>
              <a:gdLst/>
              <a:ahLst/>
              <a:cxnLst/>
              <a:rect l="l" t="t" r="r" b="b"/>
              <a:pathLst>
                <a:path w="17495" h="17495" extrusionOk="0">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5652329" y="2083902"/>
              <a:ext cx="115540" cy="159361"/>
            </a:xfrm>
            <a:custGeom>
              <a:avLst/>
              <a:gdLst/>
              <a:ahLst/>
              <a:cxnLst/>
              <a:rect l="l" t="t" r="r" b="b"/>
              <a:pathLst>
                <a:path w="5231" h="7215" extrusionOk="0">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7660458" y="1968318"/>
              <a:ext cx="681201" cy="557776"/>
            </a:xfrm>
            <a:custGeom>
              <a:avLst/>
              <a:gdLst/>
              <a:ahLst/>
              <a:cxnLst/>
              <a:rect l="l" t="t" r="r" b="b"/>
              <a:pathLst>
                <a:path w="30841" h="25253" extrusionOk="0">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7653942" y="1962399"/>
              <a:ext cx="693702" cy="569592"/>
            </a:xfrm>
            <a:custGeom>
              <a:avLst/>
              <a:gdLst/>
              <a:ahLst/>
              <a:cxnLst/>
              <a:rect l="l" t="t" r="r" b="b"/>
              <a:pathLst>
                <a:path w="31407" h="25788" extrusionOk="0">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7833558" y="2135697"/>
              <a:ext cx="79692" cy="79670"/>
            </a:xfrm>
            <a:custGeom>
              <a:avLst/>
              <a:gdLst/>
              <a:ahLst/>
              <a:cxnLst/>
              <a:rect l="l" t="t" r="r" b="b"/>
              <a:pathLst>
                <a:path w="3608" h="3607" extrusionOk="0">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7827572" y="2129689"/>
              <a:ext cx="91685" cy="91597"/>
            </a:xfrm>
            <a:custGeom>
              <a:avLst/>
              <a:gdLst/>
              <a:ahLst/>
              <a:cxnLst/>
              <a:rect l="l" t="t" r="r" b="b"/>
              <a:pathLst>
                <a:path w="4151" h="4147" extrusionOk="0">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7968976" y="2135697"/>
              <a:ext cx="79692" cy="79670"/>
            </a:xfrm>
            <a:custGeom>
              <a:avLst/>
              <a:gdLst/>
              <a:ahLst/>
              <a:cxnLst/>
              <a:rect l="l" t="t" r="r" b="b"/>
              <a:pathLst>
                <a:path w="3608" h="3607" extrusionOk="0">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7962991" y="2129689"/>
              <a:ext cx="91685" cy="91597"/>
            </a:xfrm>
            <a:custGeom>
              <a:avLst/>
              <a:gdLst/>
              <a:ahLst/>
              <a:cxnLst/>
              <a:rect l="l" t="t" r="r" b="b"/>
              <a:pathLst>
                <a:path w="4151" h="4147" extrusionOk="0">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8104417" y="2135697"/>
              <a:ext cx="79670" cy="79670"/>
            </a:xfrm>
            <a:custGeom>
              <a:avLst/>
              <a:gdLst/>
              <a:ahLst/>
              <a:cxnLst/>
              <a:rect l="l" t="t" r="r" b="b"/>
              <a:pathLst>
                <a:path w="3607" h="3607" extrusionOk="0">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8098498" y="2129689"/>
              <a:ext cx="91597" cy="91597"/>
            </a:xfrm>
            <a:custGeom>
              <a:avLst/>
              <a:gdLst/>
              <a:ahLst/>
              <a:cxnLst/>
              <a:rect l="l" t="t" r="r" b="b"/>
              <a:pathLst>
                <a:path w="4147" h="4147" extrusionOk="0">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808"/>
        <p:cNvGrpSpPr/>
        <p:nvPr/>
      </p:nvGrpSpPr>
      <p:grpSpPr>
        <a:xfrm>
          <a:off x="0" y="0"/>
          <a:ext cx="0" cy="0"/>
          <a:chOff x="0" y="0"/>
          <a:chExt cx="0" cy="0"/>
        </a:xfrm>
      </p:grpSpPr>
      <p:sp>
        <p:nvSpPr>
          <p:cNvPr id="809" name="Google Shape;809;p38"/>
          <p:cNvSpPr/>
          <p:nvPr/>
        </p:nvSpPr>
        <p:spPr>
          <a:xfrm rot="8781066">
            <a:off x="2495452" y="983353"/>
            <a:ext cx="4392469" cy="3870713"/>
          </a:xfrm>
          <a:custGeom>
            <a:avLst/>
            <a:gdLst/>
            <a:ahLst/>
            <a:cxnLst/>
            <a:rect l="l" t="t" r="r" b="b"/>
            <a:pathLst>
              <a:path w="18883" h="16640" extrusionOk="0">
                <a:moveTo>
                  <a:pt x="7090" y="0"/>
                </a:moveTo>
                <a:cubicBezTo>
                  <a:pt x="5469" y="0"/>
                  <a:pt x="3995" y="425"/>
                  <a:pt x="2981" y="1439"/>
                </a:cubicBezTo>
                <a:cubicBezTo>
                  <a:pt x="1" y="4463"/>
                  <a:pt x="2112" y="11380"/>
                  <a:pt x="5093" y="14404"/>
                </a:cubicBezTo>
                <a:cubicBezTo>
                  <a:pt x="6583" y="15894"/>
                  <a:pt x="8540" y="16639"/>
                  <a:pt x="10498" y="16639"/>
                </a:cubicBezTo>
                <a:cubicBezTo>
                  <a:pt x="12455" y="16639"/>
                  <a:pt x="14413" y="15894"/>
                  <a:pt x="15903" y="14404"/>
                </a:cubicBezTo>
                <a:cubicBezTo>
                  <a:pt x="18883" y="11380"/>
                  <a:pt x="18883" y="6574"/>
                  <a:pt x="15903" y="3594"/>
                </a:cubicBezTo>
                <a:cubicBezTo>
                  <a:pt x="13936" y="1599"/>
                  <a:pt x="10236" y="0"/>
                  <a:pt x="7090"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txBox="1">
            <a:spLocks noGrp="1"/>
          </p:cNvSpPr>
          <p:nvPr>
            <p:ph type="title"/>
          </p:nvPr>
        </p:nvSpPr>
        <p:spPr>
          <a:xfrm>
            <a:off x="408637" y="467977"/>
            <a:ext cx="85458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What’s going on in the WEB</a:t>
            </a:r>
            <a:endParaRPr/>
          </a:p>
        </p:txBody>
      </p:sp>
      <p:grpSp>
        <p:nvGrpSpPr>
          <p:cNvPr id="811" name="Google Shape;811;p38"/>
          <p:cNvGrpSpPr/>
          <p:nvPr/>
        </p:nvGrpSpPr>
        <p:grpSpPr>
          <a:xfrm>
            <a:off x="-225" y="1328375"/>
            <a:ext cx="9144276" cy="3513238"/>
            <a:chOff x="-601688" y="1118050"/>
            <a:chExt cx="9144276" cy="3513238"/>
          </a:xfrm>
        </p:grpSpPr>
        <p:sp>
          <p:nvSpPr>
            <p:cNvPr id="812" name="Google Shape;812;p38"/>
            <p:cNvSpPr/>
            <p:nvPr/>
          </p:nvSpPr>
          <p:spPr>
            <a:xfrm>
              <a:off x="-601688" y="4402425"/>
              <a:ext cx="9144276" cy="228864"/>
            </a:xfrm>
            <a:custGeom>
              <a:avLst/>
              <a:gdLst/>
              <a:ahLst/>
              <a:cxnLst/>
              <a:rect l="l" t="t" r="r" b="b"/>
              <a:pathLst>
                <a:path w="236745" h="9195" extrusionOk="0">
                  <a:moveTo>
                    <a:pt x="0" y="1"/>
                  </a:moveTo>
                  <a:lnTo>
                    <a:pt x="0" y="9194"/>
                  </a:lnTo>
                  <a:lnTo>
                    <a:pt x="236744" y="9194"/>
                  </a:lnTo>
                  <a:lnTo>
                    <a:pt x="236744"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3889894" y="1289209"/>
              <a:ext cx="2119896" cy="3180358"/>
            </a:xfrm>
            <a:custGeom>
              <a:avLst/>
              <a:gdLst/>
              <a:ahLst/>
              <a:cxnLst/>
              <a:rect l="l" t="t" r="r" b="b"/>
              <a:pathLst>
                <a:path w="128226" h="192341" extrusionOk="0">
                  <a:moveTo>
                    <a:pt x="24555" y="4096"/>
                  </a:moveTo>
                  <a:lnTo>
                    <a:pt x="24555" y="28192"/>
                  </a:lnTo>
                  <a:lnTo>
                    <a:pt x="4546" y="28192"/>
                  </a:lnTo>
                  <a:lnTo>
                    <a:pt x="4546" y="4096"/>
                  </a:lnTo>
                  <a:close/>
                  <a:moveTo>
                    <a:pt x="49095" y="4096"/>
                  </a:moveTo>
                  <a:lnTo>
                    <a:pt x="49095" y="28192"/>
                  </a:lnTo>
                  <a:lnTo>
                    <a:pt x="28233" y="28192"/>
                  </a:lnTo>
                  <a:lnTo>
                    <a:pt x="28233" y="4096"/>
                  </a:lnTo>
                  <a:close/>
                  <a:moveTo>
                    <a:pt x="73634" y="4096"/>
                  </a:moveTo>
                  <a:lnTo>
                    <a:pt x="73634" y="28192"/>
                  </a:lnTo>
                  <a:lnTo>
                    <a:pt x="52773" y="28192"/>
                  </a:lnTo>
                  <a:lnTo>
                    <a:pt x="52773" y="4096"/>
                  </a:lnTo>
                  <a:close/>
                  <a:moveTo>
                    <a:pt x="98172" y="4096"/>
                  </a:moveTo>
                  <a:lnTo>
                    <a:pt x="98172" y="28192"/>
                  </a:lnTo>
                  <a:lnTo>
                    <a:pt x="77316" y="28192"/>
                  </a:lnTo>
                  <a:lnTo>
                    <a:pt x="77316" y="4096"/>
                  </a:lnTo>
                  <a:close/>
                  <a:moveTo>
                    <a:pt x="123680" y="4096"/>
                  </a:moveTo>
                  <a:lnTo>
                    <a:pt x="123680" y="28192"/>
                  </a:lnTo>
                  <a:lnTo>
                    <a:pt x="101854" y="28192"/>
                  </a:lnTo>
                  <a:lnTo>
                    <a:pt x="101854" y="4096"/>
                  </a:lnTo>
                  <a:close/>
                  <a:moveTo>
                    <a:pt x="24555" y="31377"/>
                  </a:moveTo>
                  <a:lnTo>
                    <a:pt x="24555" y="56384"/>
                  </a:lnTo>
                  <a:lnTo>
                    <a:pt x="4546" y="56384"/>
                  </a:lnTo>
                  <a:lnTo>
                    <a:pt x="4546" y="31377"/>
                  </a:lnTo>
                  <a:close/>
                  <a:moveTo>
                    <a:pt x="49095" y="31377"/>
                  </a:moveTo>
                  <a:lnTo>
                    <a:pt x="49095" y="56384"/>
                  </a:lnTo>
                  <a:lnTo>
                    <a:pt x="28233" y="56384"/>
                  </a:lnTo>
                  <a:lnTo>
                    <a:pt x="28233" y="44411"/>
                  </a:lnTo>
                  <a:cubicBezTo>
                    <a:pt x="28330" y="43404"/>
                    <a:pt x="28258" y="42683"/>
                    <a:pt x="28233" y="42491"/>
                  </a:cubicBezTo>
                  <a:lnTo>
                    <a:pt x="28233" y="31377"/>
                  </a:lnTo>
                  <a:close/>
                  <a:moveTo>
                    <a:pt x="73634" y="31377"/>
                  </a:moveTo>
                  <a:lnTo>
                    <a:pt x="73634" y="56384"/>
                  </a:lnTo>
                  <a:lnTo>
                    <a:pt x="52773" y="56384"/>
                  </a:lnTo>
                  <a:lnTo>
                    <a:pt x="52773" y="31377"/>
                  </a:lnTo>
                  <a:close/>
                  <a:moveTo>
                    <a:pt x="98172" y="31377"/>
                  </a:moveTo>
                  <a:lnTo>
                    <a:pt x="98172" y="56384"/>
                  </a:lnTo>
                  <a:lnTo>
                    <a:pt x="77316" y="56384"/>
                  </a:lnTo>
                  <a:lnTo>
                    <a:pt x="77316" y="31377"/>
                  </a:lnTo>
                  <a:close/>
                  <a:moveTo>
                    <a:pt x="123680" y="31377"/>
                  </a:moveTo>
                  <a:lnTo>
                    <a:pt x="123680" y="56384"/>
                  </a:lnTo>
                  <a:lnTo>
                    <a:pt x="101854" y="56384"/>
                  </a:lnTo>
                  <a:lnTo>
                    <a:pt x="101854" y="31377"/>
                  </a:lnTo>
                  <a:close/>
                  <a:moveTo>
                    <a:pt x="24555" y="59569"/>
                  </a:moveTo>
                  <a:lnTo>
                    <a:pt x="24555" y="84576"/>
                  </a:lnTo>
                  <a:lnTo>
                    <a:pt x="4546" y="84576"/>
                  </a:lnTo>
                  <a:lnTo>
                    <a:pt x="4546" y="59569"/>
                  </a:lnTo>
                  <a:lnTo>
                    <a:pt x="13309" y="59569"/>
                  </a:lnTo>
                  <a:lnTo>
                    <a:pt x="16486" y="62011"/>
                  </a:lnTo>
                  <a:cubicBezTo>
                    <a:pt x="16093" y="60993"/>
                    <a:pt x="15179" y="60179"/>
                    <a:pt x="14245" y="59569"/>
                  </a:cubicBezTo>
                  <a:close/>
                  <a:moveTo>
                    <a:pt x="49095" y="59569"/>
                  </a:moveTo>
                  <a:lnTo>
                    <a:pt x="49095" y="84576"/>
                  </a:lnTo>
                  <a:lnTo>
                    <a:pt x="28233" y="84576"/>
                  </a:lnTo>
                  <a:lnTo>
                    <a:pt x="28233" y="59569"/>
                  </a:lnTo>
                  <a:close/>
                  <a:moveTo>
                    <a:pt x="73634" y="59569"/>
                  </a:moveTo>
                  <a:lnTo>
                    <a:pt x="73634" y="84576"/>
                  </a:lnTo>
                  <a:lnTo>
                    <a:pt x="52773" y="84576"/>
                  </a:lnTo>
                  <a:lnTo>
                    <a:pt x="52773" y="59569"/>
                  </a:lnTo>
                  <a:close/>
                  <a:moveTo>
                    <a:pt x="98172" y="59569"/>
                  </a:moveTo>
                  <a:lnTo>
                    <a:pt x="98172" y="84576"/>
                  </a:lnTo>
                  <a:lnTo>
                    <a:pt x="77316" y="84576"/>
                  </a:lnTo>
                  <a:lnTo>
                    <a:pt x="77316" y="59569"/>
                  </a:lnTo>
                  <a:close/>
                  <a:moveTo>
                    <a:pt x="123680" y="59569"/>
                  </a:moveTo>
                  <a:lnTo>
                    <a:pt x="123680" y="84576"/>
                  </a:lnTo>
                  <a:lnTo>
                    <a:pt x="101854" y="84576"/>
                  </a:lnTo>
                  <a:lnTo>
                    <a:pt x="101854" y="59569"/>
                  </a:lnTo>
                  <a:close/>
                  <a:moveTo>
                    <a:pt x="24555" y="87761"/>
                  </a:moveTo>
                  <a:lnTo>
                    <a:pt x="24555" y="112768"/>
                  </a:lnTo>
                  <a:lnTo>
                    <a:pt x="4546" y="112768"/>
                  </a:lnTo>
                  <a:lnTo>
                    <a:pt x="4546" y="87761"/>
                  </a:lnTo>
                  <a:close/>
                  <a:moveTo>
                    <a:pt x="49095" y="87761"/>
                  </a:moveTo>
                  <a:lnTo>
                    <a:pt x="49095" y="112768"/>
                  </a:lnTo>
                  <a:lnTo>
                    <a:pt x="28233" y="112768"/>
                  </a:lnTo>
                  <a:lnTo>
                    <a:pt x="28233" y="87761"/>
                  </a:lnTo>
                  <a:close/>
                  <a:moveTo>
                    <a:pt x="73634" y="87761"/>
                  </a:moveTo>
                  <a:lnTo>
                    <a:pt x="73634" y="112768"/>
                  </a:lnTo>
                  <a:lnTo>
                    <a:pt x="52773" y="112768"/>
                  </a:lnTo>
                  <a:lnTo>
                    <a:pt x="52773" y="87761"/>
                  </a:lnTo>
                  <a:close/>
                  <a:moveTo>
                    <a:pt x="98172" y="87761"/>
                  </a:moveTo>
                  <a:lnTo>
                    <a:pt x="98172" y="112768"/>
                  </a:lnTo>
                  <a:lnTo>
                    <a:pt x="77316" y="112768"/>
                  </a:lnTo>
                  <a:lnTo>
                    <a:pt x="77316" y="87761"/>
                  </a:lnTo>
                  <a:close/>
                  <a:moveTo>
                    <a:pt x="123680" y="87761"/>
                  </a:moveTo>
                  <a:lnTo>
                    <a:pt x="123680" y="112768"/>
                  </a:lnTo>
                  <a:lnTo>
                    <a:pt x="101854" y="112768"/>
                  </a:lnTo>
                  <a:lnTo>
                    <a:pt x="101854" y="87761"/>
                  </a:lnTo>
                  <a:close/>
                  <a:moveTo>
                    <a:pt x="24555" y="115949"/>
                  </a:moveTo>
                  <a:lnTo>
                    <a:pt x="24555" y="140959"/>
                  </a:lnTo>
                  <a:lnTo>
                    <a:pt x="4546" y="140959"/>
                  </a:lnTo>
                  <a:lnTo>
                    <a:pt x="4546" y="115949"/>
                  </a:lnTo>
                  <a:close/>
                  <a:moveTo>
                    <a:pt x="49095" y="115949"/>
                  </a:moveTo>
                  <a:lnTo>
                    <a:pt x="49095" y="140959"/>
                  </a:lnTo>
                  <a:lnTo>
                    <a:pt x="28233" y="140959"/>
                  </a:lnTo>
                  <a:lnTo>
                    <a:pt x="28233" y="115949"/>
                  </a:lnTo>
                  <a:close/>
                  <a:moveTo>
                    <a:pt x="73634" y="115949"/>
                  </a:moveTo>
                  <a:lnTo>
                    <a:pt x="73634" y="140959"/>
                  </a:lnTo>
                  <a:lnTo>
                    <a:pt x="52773" y="140959"/>
                  </a:lnTo>
                  <a:lnTo>
                    <a:pt x="52773" y="115949"/>
                  </a:lnTo>
                  <a:close/>
                  <a:moveTo>
                    <a:pt x="98172" y="115949"/>
                  </a:moveTo>
                  <a:lnTo>
                    <a:pt x="98172" y="140959"/>
                  </a:lnTo>
                  <a:lnTo>
                    <a:pt x="77316" y="140959"/>
                  </a:lnTo>
                  <a:lnTo>
                    <a:pt x="77316" y="115949"/>
                  </a:lnTo>
                  <a:close/>
                  <a:moveTo>
                    <a:pt x="123680" y="115949"/>
                  </a:moveTo>
                  <a:lnTo>
                    <a:pt x="123680" y="140959"/>
                  </a:lnTo>
                  <a:lnTo>
                    <a:pt x="101854" y="140959"/>
                  </a:lnTo>
                  <a:lnTo>
                    <a:pt x="101854" y="115949"/>
                  </a:lnTo>
                  <a:close/>
                  <a:moveTo>
                    <a:pt x="24555" y="144140"/>
                  </a:moveTo>
                  <a:lnTo>
                    <a:pt x="24555" y="169151"/>
                  </a:lnTo>
                  <a:lnTo>
                    <a:pt x="4546" y="169151"/>
                  </a:lnTo>
                  <a:lnTo>
                    <a:pt x="4546" y="144140"/>
                  </a:lnTo>
                  <a:close/>
                  <a:moveTo>
                    <a:pt x="49095" y="144140"/>
                  </a:moveTo>
                  <a:lnTo>
                    <a:pt x="49095" y="169151"/>
                  </a:lnTo>
                  <a:lnTo>
                    <a:pt x="28233" y="169151"/>
                  </a:lnTo>
                  <a:lnTo>
                    <a:pt x="28233" y="144140"/>
                  </a:lnTo>
                  <a:close/>
                  <a:moveTo>
                    <a:pt x="73634" y="144140"/>
                  </a:moveTo>
                  <a:lnTo>
                    <a:pt x="73634" y="169151"/>
                  </a:lnTo>
                  <a:lnTo>
                    <a:pt x="52773" y="169151"/>
                  </a:lnTo>
                  <a:lnTo>
                    <a:pt x="52773" y="144140"/>
                  </a:lnTo>
                  <a:close/>
                  <a:moveTo>
                    <a:pt x="98172" y="144140"/>
                  </a:moveTo>
                  <a:lnTo>
                    <a:pt x="98172" y="169151"/>
                  </a:lnTo>
                  <a:lnTo>
                    <a:pt x="77316" y="169151"/>
                  </a:lnTo>
                  <a:lnTo>
                    <a:pt x="77316" y="144140"/>
                  </a:lnTo>
                  <a:close/>
                  <a:moveTo>
                    <a:pt x="123680" y="144140"/>
                  </a:moveTo>
                  <a:lnTo>
                    <a:pt x="123680" y="169151"/>
                  </a:lnTo>
                  <a:lnTo>
                    <a:pt x="101854" y="169151"/>
                  </a:lnTo>
                  <a:lnTo>
                    <a:pt x="101854" y="144140"/>
                  </a:lnTo>
                  <a:close/>
                  <a:moveTo>
                    <a:pt x="24555" y="172332"/>
                  </a:moveTo>
                  <a:lnTo>
                    <a:pt x="24555" y="188250"/>
                  </a:lnTo>
                  <a:lnTo>
                    <a:pt x="4546" y="188250"/>
                  </a:lnTo>
                  <a:lnTo>
                    <a:pt x="4546" y="172332"/>
                  </a:lnTo>
                  <a:close/>
                  <a:moveTo>
                    <a:pt x="49095" y="172332"/>
                  </a:moveTo>
                  <a:lnTo>
                    <a:pt x="49095" y="188250"/>
                  </a:lnTo>
                  <a:lnTo>
                    <a:pt x="28233" y="188250"/>
                  </a:lnTo>
                  <a:lnTo>
                    <a:pt x="28233" y="172332"/>
                  </a:lnTo>
                  <a:close/>
                  <a:moveTo>
                    <a:pt x="73634" y="172332"/>
                  </a:moveTo>
                  <a:lnTo>
                    <a:pt x="73634" y="188250"/>
                  </a:lnTo>
                  <a:lnTo>
                    <a:pt x="52773" y="188250"/>
                  </a:lnTo>
                  <a:lnTo>
                    <a:pt x="52773" y="172332"/>
                  </a:lnTo>
                  <a:close/>
                  <a:moveTo>
                    <a:pt x="98172" y="172332"/>
                  </a:moveTo>
                  <a:lnTo>
                    <a:pt x="98172" y="188250"/>
                  </a:lnTo>
                  <a:lnTo>
                    <a:pt x="77316" y="188250"/>
                  </a:lnTo>
                  <a:lnTo>
                    <a:pt x="77316" y="172332"/>
                  </a:lnTo>
                  <a:close/>
                  <a:moveTo>
                    <a:pt x="123680" y="172332"/>
                  </a:moveTo>
                  <a:lnTo>
                    <a:pt x="123680" y="188250"/>
                  </a:lnTo>
                  <a:lnTo>
                    <a:pt x="101854" y="188250"/>
                  </a:lnTo>
                  <a:lnTo>
                    <a:pt x="101854" y="172332"/>
                  </a:lnTo>
                  <a:close/>
                  <a:moveTo>
                    <a:pt x="0" y="1"/>
                  </a:moveTo>
                  <a:lnTo>
                    <a:pt x="0" y="192341"/>
                  </a:lnTo>
                  <a:lnTo>
                    <a:pt x="128226" y="192341"/>
                  </a:lnTo>
                  <a:lnTo>
                    <a:pt x="128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4508620" y="4366149"/>
              <a:ext cx="270902" cy="126807"/>
            </a:xfrm>
            <a:custGeom>
              <a:avLst/>
              <a:gdLst/>
              <a:ahLst/>
              <a:cxnLst/>
              <a:rect l="l" t="t" r="r" b="b"/>
              <a:pathLst>
                <a:path w="16386" h="7669" extrusionOk="0">
                  <a:moveTo>
                    <a:pt x="4993" y="1"/>
                  </a:moveTo>
                  <a:cubicBezTo>
                    <a:pt x="4993" y="1"/>
                    <a:pt x="2631" y="2118"/>
                    <a:pt x="776" y="2118"/>
                  </a:cubicBezTo>
                  <a:cubicBezTo>
                    <a:pt x="682" y="2118"/>
                    <a:pt x="589" y="2112"/>
                    <a:pt x="497" y="2101"/>
                  </a:cubicBezTo>
                  <a:cubicBezTo>
                    <a:pt x="497" y="2101"/>
                    <a:pt x="0" y="5053"/>
                    <a:pt x="363" y="5712"/>
                  </a:cubicBezTo>
                  <a:cubicBezTo>
                    <a:pt x="726" y="6372"/>
                    <a:pt x="1320" y="7249"/>
                    <a:pt x="1320" y="7249"/>
                  </a:cubicBezTo>
                  <a:lnTo>
                    <a:pt x="5932" y="7249"/>
                  </a:lnTo>
                  <a:lnTo>
                    <a:pt x="6187" y="5821"/>
                  </a:lnTo>
                  <a:cubicBezTo>
                    <a:pt x="6187" y="5821"/>
                    <a:pt x="7239" y="7031"/>
                    <a:pt x="8470" y="7469"/>
                  </a:cubicBezTo>
                  <a:cubicBezTo>
                    <a:pt x="8900" y="7622"/>
                    <a:pt x="9324" y="7669"/>
                    <a:pt x="9755" y="7669"/>
                  </a:cubicBezTo>
                  <a:cubicBezTo>
                    <a:pt x="10414" y="7669"/>
                    <a:pt x="11090" y="7560"/>
                    <a:pt x="11827" y="7560"/>
                  </a:cubicBezTo>
                  <a:cubicBezTo>
                    <a:pt x="11989" y="7560"/>
                    <a:pt x="12155" y="7566"/>
                    <a:pt x="12324" y="7578"/>
                  </a:cubicBezTo>
                  <a:cubicBezTo>
                    <a:pt x="12729" y="7609"/>
                    <a:pt x="13315" y="7619"/>
                    <a:pt x="13917" y="7619"/>
                  </a:cubicBezTo>
                  <a:cubicBezTo>
                    <a:pt x="15120" y="7619"/>
                    <a:pt x="16386" y="7578"/>
                    <a:pt x="16386" y="7578"/>
                  </a:cubicBezTo>
                  <a:lnTo>
                    <a:pt x="16302" y="6041"/>
                  </a:lnTo>
                  <a:lnTo>
                    <a:pt x="7973" y="2305"/>
                  </a:lnTo>
                  <a:lnTo>
                    <a:pt x="499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4503924" y="4361321"/>
              <a:ext cx="280507" cy="136430"/>
            </a:xfrm>
            <a:custGeom>
              <a:avLst/>
              <a:gdLst/>
              <a:ahLst/>
              <a:cxnLst/>
              <a:rect l="l" t="t" r="r" b="b"/>
              <a:pathLst>
                <a:path w="16967" h="8251" extrusionOk="0">
                  <a:moveTo>
                    <a:pt x="5290" y="665"/>
                  </a:moveTo>
                  <a:lnTo>
                    <a:pt x="8078" y="2827"/>
                  </a:lnTo>
                  <a:cubicBezTo>
                    <a:pt x="8099" y="2844"/>
                    <a:pt x="8120" y="2857"/>
                    <a:pt x="8141" y="2865"/>
                  </a:cubicBezTo>
                  <a:lnTo>
                    <a:pt x="16307" y="6526"/>
                  </a:lnTo>
                  <a:lnTo>
                    <a:pt x="16365" y="7591"/>
                  </a:lnTo>
                  <a:cubicBezTo>
                    <a:pt x="15924" y="7603"/>
                    <a:pt x="15057" y="7622"/>
                    <a:pt x="14220" y="7622"/>
                  </a:cubicBezTo>
                  <a:cubicBezTo>
                    <a:pt x="13617" y="7622"/>
                    <a:pt x="13029" y="7612"/>
                    <a:pt x="12629" y="7582"/>
                  </a:cubicBezTo>
                  <a:cubicBezTo>
                    <a:pt x="12448" y="7568"/>
                    <a:pt x="12272" y="7562"/>
                    <a:pt x="12100" y="7562"/>
                  </a:cubicBezTo>
                  <a:cubicBezTo>
                    <a:pt x="11715" y="7562"/>
                    <a:pt x="11350" y="7591"/>
                    <a:pt x="10992" y="7620"/>
                  </a:cubicBezTo>
                  <a:cubicBezTo>
                    <a:pt x="10660" y="7646"/>
                    <a:pt x="10348" y="7671"/>
                    <a:pt x="10045" y="7671"/>
                  </a:cubicBezTo>
                  <a:cubicBezTo>
                    <a:pt x="9639" y="7671"/>
                    <a:pt x="9250" y="7627"/>
                    <a:pt x="8855" y="7486"/>
                  </a:cubicBezTo>
                  <a:cubicBezTo>
                    <a:pt x="7710" y="7081"/>
                    <a:pt x="6700" y="5933"/>
                    <a:pt x="6688" y="5921"/>
                  </a:cubicBezTo>
                  <a:cubicBezTo>
                    <a:pt x="6633" y="5858"/>
                    <a:pt x="6554" y="5824"/>
                    <a:pt x="6471" y="5824"/>
                  </a:cubicBezTo>
                  <a:cubicBezTo>
                    <a:pt x="6442" y="5824"/>
                    <a:pt x="6417" y="5824"/>
                    <a:pt x="6392" y="5832"/>
                  </a:cubicBezTo>
                  <a:cubicBezTo>
                    <a:pt x="6283" y="5863"/>
                    <a:pt x="6203" y="5954"/>
                    <a:pt x="6182" y="6063"/>
                  </a:cubicBezTo>
                  <a:lnTo>
                    <a:pt x="5974" y="7252"/>
                  </a:lnTo>
                  <a:lnTo>
                    <a:pt x="1758" y="7252"/>
                  </a:lnTo>
                  <a:cubicBezTo>
                    <a:pt x="1583" y="6985"/>
                    <a:pt x="1173" y="6354"/>
                    <a:pt x="902" y="5863"/>
                  </a:cubicBezTo>
                  <a:cubicBezTo>
                    <a:pt x="697" y="5499"/>
                    <a:pt x="843" y="3879"/>
                    <a:pt x="1028" y="2701"/>
                  </a:cubicBezTo>
                  <a:cubicBezTo>
                    <a:pt x="1030" y="2701"/>
                    <a:pt x="1033" y="2701"/>
                    <a:pt x="1036" y="2701"/>
                  </a:cubicBezTo>
                  <a:cubicBezTo>
                    <a:pt x="2716" y="2701"/>
                    <a:pt x="4677" y="1178"/>
                    <a:pt x="5290" y="665"/>
                  </a:cubicBezTo>
                  <a:close/>
                  <a:moveTo>
                    <a:pt x="5277" y="1"/>
                  </a:moveTo>
                  <a:cubicBezTo>
                    <a:pt x="5208" y="1"/>
                    <a:pt x="5140" y="26"/>
                    <a:pt x="5085" y="76"/>
                  </a:cubicBezTo>
                  <a:cubicBezTo>
                    <a:pt x="5061" y="96"/>
                    <a:pt x="2767" y="2120"/>
                    <a:pt x="1062" y="2120"/>
                  </a:cubicBezTo>
                  <a:cubicBezTo>
                    <a:pt x="979" y="2120"/>
                    <a:pt x="898" y="2115"/>
                    <a:pt x="818" y="2105"/>
                  </a:cubicBezTo>
                  <a:cubicBezTo>
                    <a:pt x="807" y="2104"/>
                    <a:pt x="796" y="2103"/>
                    <a:pt x="785" y="2103"/>
                  </a:cubicBezTo>
                  <a:cubicBezTo>
                    <a:pt x="644" y="2103"/>
                    <a:pt x="520" y="2204"/>
                    <a:pt x="496" y="2347"/>
                  </a:cubicBezTo>
                  <a:cubicBezTo>
                    <a:pt x="409" y="2857"/>
                    <a:pt x="1" y="5432"/>
                    <a:pt x="392" y="6146"/>
                  </a:cubicBezTo>
                  <a:cubicBezTo>
                    <a:pt x="760" y="6805"/>
                    <a:pt x="1336" y="7666"/>
                    <a:pt x="1361" y="7703"/>
                  </a:cubicBezTo>
                  <a:cubicBezTo>
                    <a:pt x="1415" y="7782"/>
                    <a:pt x="1507" y="7832"/>
                    <a:pt x="1604" y="7832"/>
                  </a:cubicBezTo>
                  <a:lnTo>
                    <a:pt x="6216" y="7832"/>
                  </a:lnTo>
                  <a:cubicBezTo>
                    <a:pt x="6358" y="7832"/>
                    <a:pt x="6479" y="7732"/>
                    <a:pt x="6504" y="7591"/>
                  </a:cubicBezTo>
                  <a:lnTo>
                    <a:pt x="6658" y="6722"/>
                  </a:lnTo>
                  <a:cubicBezTo>
                    <a:pt x="7093" y="7131"/>
                    <a:pt x="7832" y="7741"/>
                    <a:pt x="8658" y="8037"/>
                  </a:cubicBezTo>
                  <a:cubicBezTo>
                    <a:pt x="9126" y="8204"/>
                    <a:pt x="9581" y="8250"/>
                    <a:pt x="10036" y="8250"/>
                  </a:cubicBezTo>
                  <a:cubicBezTo>
                    <a:pt x="10365" y="8250"/>
                    <a:pt x="10700" y="8225"/>
                    <a:pt x="11038" y="8200"/>
                  </a:cubicBezTo>
                  <a:cubicBezTo>
                    <a:pt x="11382" y="8171"/>
                    <a:pt x="11732" y="8144"/>
                    <a:pt x="12094" y="8144"/>
                  </a:cubicBezTo>
                  <a:cubicBezTo>
                    <a:pt x="12255" y="8144"/>
                    <a:pt x="12417" y="8149"/>
                    <a:pt x="12583" y="8162"/>
                  </a:cubicBezTo>
                  <a:cubicBezTo>
                    <a:pt x="13000" y="8194"/>
                    <a:pt x="13599" y="8204"/>
                    <a:pt x="14210" y="8204"/>
                  </a:cubicBezTo>
                  <a:cubicBezTo>
                    <a:pt x="15382" y="8204"/>
                    <a:pt x="16601" y="8165"/>
                    <a:pt x="16678" y="8162"/>
                  </a:cubicBezTo>
                  <a:cubicBezTo>
                    <a:pt x="16758" y="8158"/>
                    <a:pt x="16833" y="8125"/>
                    <a:pt x="16883" y="8067"/>
                  </a:cubicBezTo>
                  <a:cubicBezTo>
                    <a:pt x="16937" y="8008"/>
                    <a:pt x="16966" y="7933"/>
                    <a:pt x="16962" y="7853"/>
                  </a:cubicBezTo>
                  <a:lnTo>
                    <a:pt x="16878" y="6317"/>
                  </a:lnTo>
                  <a:cubicBezTo>
                    <a:pt x="16870" y="6208"/>
                    <a:pt x="16808" y="6113"/>
                    <a:pt x="16708" y="6067"/>
                  </a:cubicBezTo>
                  <a:lnTo>
                    <a:pt x="8408" y="2347"/>
                  </a:lnTo>
                  <a:lnTo>
                    <a:pt x="5456" y="63"/>
                  </a:lnTo>
                  <a:cubicBezTo>
                    <a:pt x="5403" y="22"/>
                    <a:pt x="5339" y="1"/>
                    <a:pt x="52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3694002" y="4375259"/>
              <a:ext cx="267397" cy="117696"/>
            </a:xfrm>
            <a:custGeom>
              <a:avLst/>
              <a:gdLst/>
              <a:ahLst/>
              <a:cxnLst/>
              <a:rect l="l" t="t" r="r" b="b"/>
              <a:pathLst>
                <a:path w="16174" h="7118" extrusionOk="0">
                  <a:moveTo>
                    <a:pt x="11072" y="1"/>
                  </a:moveTo>
                  <a:lnTo>
                    <a:pt x="7928" y="1754"/>
                  </a:lnTo>
                  <a:lnTo>
                    <a:pt x="0" y="5490"/>
                  </a:lnTo>
                  <a:lnTo>
                    <a:pt x="84" y="7027"/>
                  </a:lnTo>
                  <a:cubicBezTo>
                    <a:pt x="84" y="7027"/>
                    <a:pt x="1354" y="7068"/>
                    <a:pt x="2558" y="7068"/>
                  </a:cubicBezTo>
                  <a:cubicBezTo>
                    <a:pt x="3160" y="7068"/>
                    <a:pt x="3745" y="7058"/>
                    <a:pt x="4145" y="7027"/>
                  </a:cubicBezTo>
                  <a:cubicBezTo>
                    <a:pt x="4313" y="7015"/>
                    <a:pt x="4478" y="7009"/>
                    <a:pt x="4640" y="7009"/>
                  </a:cubicBezTo>
                  <a:cubicBezTo>
                    <a:pt x="5377" y="7009"/>
                    <a:pt x="6063" y="7118"/>
                    <a:pt x="6723" y="7118"/>
                  </a:cubicBezTo>
                  <a:cubicBezTo>
                    <a:pt x="7154" y="7118"/>
                    <a:pt x="7573" y="7071"/>
                    <a:pt x="7987" y="6918"/>
                  </a:cubicBezTo>
                  <a:cubicBezTo>
                    <a:pt x="9172" y="6480"/>
                    <a:pt x="10095" y="5270"/>
                    <a:pt x="10095" y="5270"/>
                  </a:cubicBezTo>
                  <a:lnTo>
                    <a:pt x="10500" y="6698"/>
                  </a:lnTo>
                  <a:lnTo>
                    <a:pt x="15112" y="6698"/>
                  </a:lnTo>
                  <a:cubicBezTo>
                    <a:pt x="15112" y="6698"/>
                    <a:pt x="15588" y="5270"/>
                    <a:pt x="15881" y="4610"/>
                  </a:cubicBezTo>
                  <a:cubicBezTo>
                    <a:pt x="16173" y="3950"/>
                    <a:pt x="15380" y="1550"/>
                    <a:pt x="15380" y="1550"/>
                  </a:cubicBezTo>
                  <a:cubicBezTo>
                    <a:pt x="15264" y="1565"/>
                    <a:pt x="15145" y="1572"/>
                    <a:pt x="15025" y="1572"/>
                  </a:cubicBezTo>
                  <a:cubicBezTo>
                    <a:pt x="13225" y="1572"/>
                    <a:pt x="11072" y="1"/>
                    <a:pt x="110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3689091" y="4370480"/>
              <a:ext cx="277200" cy="127270"/>
            </a:xfrm>
            <a:custGeom>
              <a:avLst/>
              <a:gdLst/>
              <a:ahLst/>
              <a:cxnLst/>
              <a:rect l="l" t="t" r="r" b="b"/>
              <a:pathLst>
                <a:path w="16767" h="7697" extrusionOk="0">
                  <a:moveTo>
                    <a:pt x="11352" y="633"/>
                  </a:moveTo>
                  <a:cubicBezTo>
                    <a:pt x="11891" y="1001"/>
                    <a:pt x="13708" y="2150"/>
                    <a:pt x="15330" y="2150"/>
                  </a:cubicBezTo>
                  <a:cubicBezTo>
                    <a:pt x="15378" y="2150"/>
                    <a:pt x="15425" y="2149"/>
                    <a:pt x="15473" y="2147"/>
                  </a:cubicBezTo>
                  <a:cubicBezTo>
                    <a:pt x="15769" y="3099"/>
                    <a:pt x="16070" y="4427"/>
                    <a:pt x="15910" y="4783"/>
                  </a:cubicBezTo>
                  <a:cubicBezTo>
                    <a:pt x="15677" y="5304"/>
                    <a:pt x="15343" y="6276"/>
                    <a:pt x="15201" y="6698"/>
                  </a:cubicBezTo>
                  <a:lnTo>
                    <a:pt x="11018" y="6698"/>
                  </a:lnTo>
                  <a:lnTo>
                    <a:pt x="10671" y="5479"/>
                  </a:lnTo>
                  <a:cubicBezTo>
                    <a:pt x="10642" y="5375"/>
                    <a:pt x="10554" y="5296"/>
                    <a:pt x="10446" y="5274"/>
                  </a:cubicBezTo>
                  <a:cubicBezTo>
                    <a:pt x="10428" y="5271"/>
                    <a:pt x="10410" y="5269"/>
                    <a:pt x="10392" y="5269"/>
                  </a:cubicBezTo>
                  <a:cubicBezTo>
                    <a:pt x="10304" y="5269"/>
                    <a:pt x="10217" y="5311"/>
                    <a:pt x="10162" y="5384"/>
                  </a:cubicBezTo>
                  <a:cubicBezTo>
                    <a:pt x="10153" y="5396"/>
                    <a:pt x="9277" y="6527"/>
                    <a:pt x="8184" y="6937"/>
                  </a:cubicBezTo>
                  <a:cubicBezTo>
                    <a:pt x="7809" y="7074"/>
                    <a:pt x="7419" y="7115"/>
                    <a:pt x="7014" y="7115"/>
                  </a:cubicBezTo>
                  <a:cubicBezTo>
                    <a:pt x="6705" y="7115"/>
                    <a:pt x="6388" y="7091"/>
                    <a:pt x="6062" y="7066"/>
                  </a:cubicBezTo>
                  <a:cubicBezTo>
                    <a:pt x="5700" y="7037"/>
                    <a:pt x="5328" y="7007"/>
                    <a:pt x="4943" y="7007"/>
                  </a:cubicBezTo>
                  <a:cubicBezTo>
                    <a:pt x="4773" y="7007"/>
                    <a:pt x="4602" y="7016"/>
                    <a:pt x="4422" y="7028"/>
                  </a:cubicBezTo>
                  <a:cubicBezTo>
                    <a:pt x="4041" y="7058"/>
                    <a:pt x="3484" y="7068"/>
                    <a:pt x="2906" y="7068"/>
                  </a:cubicBezTo>
                  <a:cubicBezTo>
                    <a:pt x="2028" y="7068"/>
                    <a:pt x="1099" y="7045"/>
                    <a:pt x="656" y="7032"/>
                  </a:cubicBezTo>
                  <a:lnTo>
                    <a:pt x="598" y="5960"/>
                  </a:lnTo>
                  <a:lnTo>
                    <a:pt x="8367" y="2298"/>
                  </a:lnTo>
                  <a:lnTo>
                    <a:pt x="11352" y="633"/>
                  </a:lnTo>
                  <a:close/>
                  <a:moveTo>
                    <a:pt x="11370" y="0"/>
                  </a:moveTo>
                  <a:cubicBezTo>
                    <a:pt x="11321" y="0"/>
                    <a:pt x="11272" y="13"/>
                    <a:pt x="11226" y="39"/>
                  </a:cubicBezTo>
                  <a:lnTo>
                    <a:pt x="8099" y="1781"/>
                  </a:lnTo>
                  <a:lnTo>
                    <a:pt x="172" y="5517"/>
                  </a:lnTo>
                  <a:cubicBezTo>
                    <a:pt x="68" y="5567"/>
                    <a:pt x="1" y="5675"/>
                    <a:pt x="9" y="5796"/>
                  </a:cubicBezTo>
                  <a:lnTo>
                    <a:pt x="89" y="7332"/>
                  </a:lnTo>
                  <a:cubicBezTo>
                    <a:pt x="97" y="7483"/>
                    <a:pt x="222" y="7604"/>
                    <a:pt x="373" y="7608"/>
                  </a:cubicBezTo>
                  <a:cubicBezTo>
                    <a:pt x="450" y="7611"/>
                    <a:pt x="1674" y="7650"/>
                    <a:pt x="2847" y="7650"/>
                  </a:cubicBezTo>
                  <a:cubicBezTo>
                    <a:pt x="3457" y="7650"/>
                    <a:pt x="4054" y="7640"/>
                    <a:pt x="4467" y="7608"/>
                  </a:cubicBezTo>
                  <a:cubicBezTo>
                    <a:pt x="4632" y="7595"/>
                    <a:pt x="4794" y="7590"/>
                    <a:pt x="4954" y="7590"/>
                  </a:cubicBezTo>
                  <a:cubicBezTo>
                    <a:pt x="5316" y="7590"/>
                    <a:pt x="5669" y="7617"/>
                    <a:pt x="6016" y="7646"/>
                  </a:cubicBezTo>
                  <a:cubicBezTo>
                    <a:pt x="6359" y="7671"/>
                    <a:pt x="6693" y="7696"/>
                    <a:pt x="7022" y="7696"/>
                  </a:cubicBezTo>
                  <a:cubicBezTo>
                    <a:pt x="7482" y="7696"/>
                    <a:pt x="7933" y="7646"/>
                    <a:pt x="8384" y="7479"/>
                  </a:cubicBezTo>
                  <a:cubicBezTo>
                    <a:pt x="9185" y="7182"/>
                    <a:pt x="9866" y="6569"/>
                    <a:pt x="10259" y="6155"/>
                  </a:cubicBezTo>
                  <a:lnTo>
                    <a:pt x="10517" y="7066"/>
                  </a:lnTo>
                  <a:cubicBezTo>
                    <a:pt x="10554" y="7191"/>
                    <a:pt x="10667" y="7278"/>
                    <a:pt x="10797" y="7278"/>
                  </a:cubicBezTo>
                  <a:lnTo>
                    <a:pt x="15413" y="7278"/>
                  </a:lnTo>
                  <a:cubicBezTo>
                    <a:pt x="15539" y="7278"/>
                    <a:pt x="15648" y="7199"/>
                    <a:pt x="15689" y="7078"/>
                  </a:cubicBezTo>
                  <a:cubicBezTo>
                    <a:pt x="15694" y="7066"/>
                    <a:pt x="16157" y="5659"/>
                    <a:pt x="16445" y="5020"/>
                  </a:cubicBezTo>
                  <a:cubicBezTo>
                    <a:pt x="16766" y="4294"/>
                    <a:pt x="16095" y="2169"/>
                    <a:pt x="15956" y="1752"/>
                  </a:cubicBezTo>
                  <a:cubicBezTo>
                    <a:pt x="15914" y="1629"/>
                    <a:pt x="15803" y="1549"/>
                    <a:pt x="15679" y="1549"/>
                  </a:cubicBezTo>
                  <a:cubicBezTo>
                    <a:pt x="15668" y="1549"/>
                    <a:pt x="15656" y="1550"/>
                    <a:pt x="15644" y="1551"/>
                  </a:cubicBezTo>
                  <a:cubicBezTo>
                    <a:pt x="15539" y="1565"/>
                    <a:pt x="15432" y="1571"/>
                    <a:pt x="15323" y="1571"/>
                  </a:cubicBezTo>
                  <a:cubicBezTo>
                    <a:pt x="13645" y="1571"/>
                    <a:pt x="11564" y="72"/>
                    <a:pt x="11540" y="56"/>
                  </a:cubicBezTo>
                  <a:cubicBezTo>
                    <a:pt x="11489" y="20"/>
                    <a:pt x="11430" y="0"/>
                    <a:pt x="113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3880370" y="2526737"/>
              <a:ext cx="744640" cy="1895820"/>
            </a:xfrm>
            <a:custGeom>
              <a:avLst/>
              <a:gdLst/>
              <a:ahLst/>
              <a:cxnLst/>
              <a:rect l="l" t="t" r="r" b="b"/>
              <a:pathLst>
                <a:path w="45041" h="114655" extrusionOk="0">
                  <a:moveTo>
                    <a:pt x="40983" y="1"/>
                  </a:moveTo>
                  <a:cubicBezTo>
                    <a:pt x="36801" y="3147"/>
                    <a:pt x="31662" y="4149"/>
                    <a:pt x="26809" y="4149"/>
                  </a:cubicBezTo>
                  <a:cubicBezTo>
                    <a:pt x="18280" y="4149"/>
                    <a:pt x="10638" y="1053"/>
                    <a:pt x="10638" y="1053"/>
                  </a:cubicBezTo>
                  <a:cubicBezTo>
                    <a:pt x="10638" y="1053"/>
                    <a:pt x="7214" y="37151"/>
                    <a:pt x="6546" y="40930"/>
                  </a:cubicBezTo>
                  <a:cubicBezTo>
                    <a:pt x="5372" y="47571"/>
                    <a:pt x="5406" y="57477"/>
                    <a:pt x="4396" y="62646"/>
                  </a:cubicBezTo>
                  <a:cubicBezTo>
                    <a:pt x="3382" y="67814"/>
                    <a:pt x="3123" y="80171"/>
                    <a:pt x="2291" y="89464"/>
                  </a:cubicBezTo>
                  <a:cubicBezTo>
                    <a:pt x="1620" y="96974"/>
                    <a:pt x="0" y="112429"/>
                    <a:pt x="0" y="112429"/>
                  </a:cubicBezTo>
                  <a:cubicBezTo>
                    <a:pt x="0" y="112429"/>
                    <a:pt x="418" y="113352"/>
                    <a:pt x="1720" y="113540"/>
                  </a:cubicBezTo>
                  <a:cubicBezTo>
                    <a:pt x="1978" y="113577"/>
                    <a:pt x="2227" y="113591"/>
                    <a:pt x="2461" y="113591"/>
                  </a:cubicBezTo>
                  <a:cubicBezTo>
                    <a:pt x="3410" y="113591"/>
                    <a:pt x="4108" y="113352"/>
                    <a:pt x="4108" y="113352"/>
                  </a:cubicBezTo>
                  <a:cubicBezTo>
                    <a:pt x="4108" y="113352"/>
                    <a:pt x="6304" y="105704"/>
                    <a:pt x="7686" y="100535"/>
                  </a:cubicBezTo>
                  <a:cubicBezTo>
                    <a:pt x="9071" y="95367"/>
                    <a:pt x="15497" y="74143"/>
                    <a:pt x="17204" y="64729"/>
                  </a:cubicBezTo>
                  <a:cubicBezTo>
                    <a:pt x="18911" y="55315"/>
                    <a:pt x="25524" y="31753"/>
                    <a:pt x="25524" y="31753"/>
                  </a:cubicBezTo>
                  <a:cubicBezTo>
                    <a:pt x="25524" y="31753"/>
                    <a:pt x="30480" y="54209"/>
                    <a:pt x="31565" y="60672"/>
                  </a:cubicBezTo>
                  <a:cubicBezTo>
                    <a:pt x="32650" y="67130"/>
                    <a:pt x="35054" y="88020"/>
                    <a:pt x="35715" y="93155"/>
                  </a:cubicBezTo>
                  <a:cubicBezTo>
                    <a:pt x="36441" y="98820"/>
                    <a:pt x="38236" y="114654"/>
                    <a:pt x="38236" y="114654"/>
                  </a:cubicBezTo>
                  <a:lnTo>
                    <a:pt x="43817" y="111687"/>
                  </a:lnTo>
                  <a:cubicBezTo>
                    <a:pt x="43817" y="111687"/>
                    <a:pt x="45041" y="103408"/>
                    <a:pt x="45041" y="92854"/>
                  </a:cubicBezTo>
                  <a:cubicBezTo>
                    <a:pt x="45041" y="86689"/>
                    <a:pt x="44678" y="70261"/>
                    <a:pt x="44603" y="61953"/>
                  </a:cubicBezTo>
                  <a:cubicBezTo>
                    <a:pt x="44523" y="53650"/>
                    <a:pt x="44189" y="48302"/>
                    <a:pt x="43551" y="36492"/>
                  </a:cubicBezTo>
                  <a:cubicBezTo>
                    <a:pt x="42916" y="24677"/>
                    <a:pt x="40983" y="1"/>
                    <a:pt x="4098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3875460" y="2521909"/>
              <a:ext cx="754395" cy="1905477"/>
            </a:xfrm>
            <a:custGeom>
              <a:avLst/>
              <a:gdLst/>
              <a:ahLst/>
              <a:cxnLst/>
              <a:rect l="l" t="t" r="r" b="b"/>
              <a:pathLst>
                <a:path w="45631" h="115239" extrusionOk="0">
                  <a:moveTo>
                    <a:pt x="41029" y="835"/>
                  </a:moveTo>
                  <a:cubicBezTo>
                    <a:pt x="41313" y="4459"/>
                    <a:pt x="42983" y="26071"/>
                    <a:pt x="43559" y="36800"/>
                  </a:cubicBezTo>
                  <a:lnTo>
                    <a:pt x="43756" y="40420"/>
                  </a:lnTo>
                  <a:cubicBezTo>
                    <a:pt x="44261" y="49725"/>
                    <a:pt x="44536" y="54848"/>
                    <a:pt x="44607" y="62249"/>
                  </a:cubicBezTo>
                  <a:cubicBezTo>
                    <a:pt x="44640" y="65881"/>
                    <a:pt x="44732" y="71158"/>
                    <a:pt x="44820" y="76260"/>
                  </a:cubicBezTo>
                  <a:cubicBezTo>
                    <a:pt x="44933" y="82856"/>
                    <a:pt x="45050" y="89677"/>
                    <a:pt x="45050" y="93146"/>
                  </a:cubicBezTo>
                  <a:cubicBezTo>
                    <a:pt x="45050" y="102802"/>
                    <a:pt x="44006" y="110642"/>
                    <a:pt x="43848" y="111790"/>
                  </a:cubicBezTo>
                  <a:lnTo>
                    <a:pt x="38775" y="114491"/>
                  </a:lnTo>
                  <a:cubicBezTo>
                    <a:pt x="38482" y="111929"/>
                    <a:pt x="36951" y="98494"/>
                    <a:pt x="36299" y="93409"/>
                  </a:cubicBezTo>
                  <a:cubicBezTo>
                    <a:pt x="36124" y="92052"/>
                    <a:pt x="35827" y="89590"/>
                    <a:pt x="35465" y="86584"/>
                  </a:cubicBezTo>
                  <a:cubicBezTo>
                    <a:pt x="34463" y="78255"/>
                    <a:pt x="32947" y="65669"/>
                    <a:pt x="32150" y="60913"/>
                  </a:cubicBezTo>
                  <a:cubicBezTo>
                    <a:pt x="31073" y="54522"/>
                    <a:pt x="26155" y="32204"/>
                    <a:pt x="26105" y="31983"/>
                  </a:cubicBezTo>
                  <a:cubicBezTo>
                    <a:pt x="26076" y="31850"/>
                    <a:pt x="25963" y="31757"/>
                    <a:pt x="25829" y="31753"/>
                  </a:cubicBezTo>
                  <a:lnTo>
                    <a:pt x="25821" y="31753"/>
                  </a:lnTo>
                  <a:cubicBezTo>
                    <a:pt x="25692" y="31753"/>
                    <a:pt x="25579" y="31841"/>
                    <a:pt x="25542" y="31966"/>
                  </a:cubicBezTo>
                  <a:cubicBezTo>
                    <a:pt x="25474" y="32200"/>
                    <a:pt x="18904" y="55653"/>
                    <a:pt x="17213" y="64971"/>
                  </a:cubicBezTo>
                  <a:cubicBezTo>
                    <a:pt x="15923" y="72077"/>
                    <a:pt x="11886" y="86124"/>
                    <a:pt x="9473" y="94515"/>
                  </a:cubicBezTo>
                  <a:cubicBezTo>
                    <a:pt x="8671" y="97295"/>
                    <a:pt x="8041" y="99492"/>
                    <a:pt x="7703" y="100752"/>
                  </a:cubicBezTo>
                  <a:cubicBezTo>
                    <a:pt x="6442" y="105457"/>
                    <a:pt x="4488" y="112304"/>
                    <a:pt x="4172" y="113410"/>
                  </a:cubicBezTo>
                  <a:cubicBezTo>
                    <a:pt x="3932" y="113475"/>
                    <a:pt x="3408" y="113591"/>
                    <a:pt x="2761" y="113591"/>
                  </a:cubicBezTo>
                  <a:cubicBezTo>
                    <a:pt x="2539" y="113591"/>
                    <a:pt x="2303" y="113578"/>
                    <a:pt x="2058" y="113544"/>
                  </a:cubicBezTo>
                  <a:cubicBezTo>
                    <a:pt x="1116" y="113410"/>
                    <a:pt x="706" y="112850"/>
                    <a:pt x="594" y="112663"/>
                  </a:cubicBezTo>
                  <a:cubicBezTo>
                    <a:pt x="727" y="111390"/>
                    <a:pt x="2238" y="96912"/>
                    <a:pt x="2877" y="89781"/>
                  </a:cubicBezTo>
                  <a:cubicBezTo>
                    <a:pt x="3203" y="86141"/>
                    <a:pt x="3440" y="82041"/>
                    <a:pt x="3671" y="78079"/>
                  </a:cubicBezTo>
                  <a:cubicBezTo>
                    <a:pt x="4025" y="71931"/>
                    <a:pt x="4363" y="66119"/>
                    <a:pt x="4977" y="62992"/>
                  </a:cubicBezTo>
                  <a:cubicBezTo>
                    <a:pt x="5478" y="60450"/>
                    <a:pt x="5719" y="56789"/>
                    <a:pt x="5979" y="52915"/>
                  </a:cubicBezTo>
                  <a:cubicBezTo>
                    <a:pt x="6251" y="48852"/>
                    <a:pt x="6534" y="44649"/>
                    <a:pt x="7131" y="41272"/>
                  </a:cubicBezTo>
                  <a:cubicBezTo>
                    <a:pt x="7761" y="37690"/>
                    <a:pt x="10800" y="5833"/>
                    <a:pt x="11185" y="1754"/>
                  </a:cubicBezTo>
                  <a:cubicBezTo>
                    <a:pt x="12808" y="2354"/>
                    <a:pt x="19634" y="4705"/>
                    <a:pt x="27130" y="4705"/>
                  </a:cubicBezTo>
                  <a:cubicBezTo>
                    <a:pt x="31878" y="4705"/>
                    <a:pt x="36895" y="3762"/>
                    <a:pt x="41029" y="835"/>
                  </a:cubicBezTo>
                  <a:close/>
                  <a:moveTo>
                    <a:pt x="41279" y="1"/>
                  </a:moveTo>
                  <a:cubicBezTo>
                    <a:pt x="41217" y="1"/>
                    <a:pt x="41155" y="21"/>
                    <a:pt x="41104" y="58"/>
                  </a:cubicBezTo>
                  <a:cubicBezTo>
                    <a:pt x="37004" y="3144"/>
                    <a:pt x="31929" y="4128"/>
                    <a:pt x="27124" y="4128"/>
                  </a:cubicBezTo>
                  <a:cubicBezTo>
                    <a:pt x="18730" y="4128"/>
                    <a:pt x="11159" y="1125"/>
                    <a:pt x="11043" y="1077"/>
                  </a:cubicBezTo>
                  <a:cubicBezTo>
                    <a:pt x="11007" y="1063"/>
                    <a:pt x="10969" y="1056"/>
                    <a:pt x="10931" y="1056"/>
                  </a:cubicBezTo>
                  <a:cubicBezTo>
                    <a:pt x="10879" y="1056"/>
                    <a:pt x="10827" y="1070"/>
                    <a:pt x="10784" y="1098"/>
                  </a:cubicBezTo>
                  <a:cubicBezTo>
                    <a:pt x="10704" y="1145"/>
                    <a:pt x="10654" y="1228"/>
                    <a:pt x="10642" y="1320"/>
                  </a:cubicBezTo>
                  <a:cubicBezTo>
                    <a:pt x="10609" y="1679"/>
                    <a:pt x="7214" y="37447"/>
                    <a:pt x="6559" y="41171"/>
                  </a:cubicBezTo>
                  <a:cubicBezTo>
                    <a:pt x="5954" y="44582"/>
                    <a:pt x="5669" y="48798"/>
                    <a:pt x="5399" y="52877"/>
                  </a:cubicBezTo>
                  <a:cubicBezTo>
                    <a:pt x="5139" y="56730"/>
                    <a:pt x="4898" y="60374"/>
                    <a:pt x="4405" y="62879"/>
                  </a:cubicBezTo>
                  <a:cubicBezTo>
                    <a:pt x="3787" y="66048"/>
                    <a:pt x="3449" y="71877"/>
                    <a:pt x="3089" y="78046"/>
                  </a:cubicBezTo>
                  <a:cubicBezTo>
                    <a:pt x="2860" y="82004"/>
                    <a:pt x="2627" y="86099"/>
                    <a:pt x="2301" y="89727"/>
                  </a:cubicBezTo>
                  <a:cubicBezTo>
                    <a:pt x="1633" y="97150"/>
                    <a:pt x="22" y="112538"/>
                    <a:pt x="9" y="112692"/>
                  </a:cubicBezTo>
                  <a:cubicBezTo>
                    <a:pt x="0" y="112742"/>
                    <a:pt x="9" y="112796"/>
                    <a:pt x="34" y="112842"/>
                  </a:cubicBezTo>
                  <a:cubicBezTo>
                    <a:pt x="51" y="112888"/>
                    <a:pt x="535" y="113915"/>
                    <a:pt x="1975" y="114120"/>
                  </a:cubicBezTo>
                  <a:cubicBezTo>
                    <a:pt x="2251" y="114159"/>
                    <a:pt x="2516" y="114174"/>
                    <a:pt x="2765" y="114174"/>
                  </a:cubicBezTo>
                  <a:cubicBezTo>
                    <a:pt x="3743" y="114174"/>
                    <a:pt x="4464" y="113933"/>
                    <a:pt x="4501" y="113919"/>
                  </a:cubicBezTo>
                  <a:cubicBezTo>
                    <a:pt x="4588" y="113890"/>
                    <a:pt x="4659" y="113819"/>
                    <a:pt x="4684" y="113727"/>
                  </a:cubicBezTo>
                  <a:cubicBezTo>
                    <a:pt x="4710" y="113648"/>
                    <a:pt x="6897" y="106017"/>
                    <a:pt x="8266" y="100902"/>
                  </a:cubicBezTo>
                  <a:cubicBezTo>
                    <a:pt x="8600" y="99646"/>
                    <a:pt x="9231" y="97455"/>
                    <a:pt x="10028" y="94678"/>
                  </a:cubicBezTo>
                  <a:cubicBezTo>
                    <a:pt x="12445" y="86274"/>
                    <a:pt x="16490" y="72210"/>
                    <a:pt x="17785" y="65075"/>
                  </a:cubicBezTo>
                  <a:cubicBezTo>
                    <a:pt x="19259" y="56956"/>
                    <a:pt x="24455" y="38052"/>
                    <a:pt x="25788" y="33247"/>
                  </a:cubicBezTo>
                  <a:cubicBezTo>
                    <a:pt x="26810" y="37902"/>
                    <a:pt x="30642" y="55465"/>
                    <a:pt x="31574" y="61010"/>
                  </a:cubicBezTo>
                  <a:cubicBezTo>
                    <a:pt x="32371" y="65752"/>
                    <a:pt x="33887" y="78330"/>
                    <a:pt x="34889" y="86650"/>
                  </a:cubicBezTo>
                  <a:cubicBezTo>
                    <a:pt x="35251" y="89661"/>
                    <a:pt x="35548" y="92123"/>
                    <a:pt x="35723" y="93484"/>
                  </a:cubicBezTo>
                  <a:cubicBezTo>
                    <a:pt x="36442" y="99083"/>
                    <a:pt x="38228" y="114821"/>
                    <a:pt x="38245" y="114979"/>
                  </a:cubicBezTo>
                  <a:cubicBezTo>
                    <a:pt x="38257" y="115076"/>
                    <a:pt x="38316" y="115160"/>
                    <a:pt x="38399" y="115205"/>
                  </a:cubicBezTo>
                  <a:cubicBezTo>
                    <a:pt x="38441" y="115226"/>
                    <a:pt x="38487" y="115239"/>
                    <a:pt x="38533" y="115239"/>
                  </a:cubicBezTo>
                  <a:cubicBezTo>
                    <a:pt x="38583" y="115239"/>
                    <a:pt x="38629" y="115226"/>
                    <a:pt x="38671" y="115205"/>
                  </a:cubicBezTo>
                  <a:lnTo>
                    <a:pt x="44249" y="112237"/>
                  </a:lnTo>
                  <a:cubicBezTo>
                    <a:pt x="44332" y="112191"/>
                    <a:pt x="44386" y="112112"/>
                    <a:pt x="44399" y="112020"/>
                  </a:cubicBezTo>
                  <a:cubicBezTo>
                    <a:pt x="44411" y="111937"/>
                    <a:pt x="45630" y="103600"/>
                    <a:pt x="45630" y="93146"/>
                  </a:cubicBezTo>
                  <a:cubicBezTo>
                    <a:pt x="45630" y="89673"/>
                    <a:pt x="45513" y="82848"/>
                    <a:pt x="45401" y="76251"/>
                  </a:cubicBezTo>
                  <a:cubicBezTo>
                    <a:pt x="45313" y="71150"/>
                    <a:pt x="45225" y="65873"/>
                    <a:pt x="45187" y="62245"/>
                  </a:cubicBezTo>
                  <a:cubicBezTo>
                    <a:pt x="45120" y="54831"/>
                    <a:pt x="44841" y="49700"/>
                    <a:pt x="44336" y="40386"/>
                  </a:cubicBezTo>
                  <a:lnTo>
                    <a:pt x="44139" y="36767"/>
                  </a:lnTo>
                  <a:cubicBezTo>
                    <a:pt x="43509" y="25087"/>
                    <a:pt x="41588" y="518"/>
                    <a:pt x="41568" y="268"/>
                  </a:cubicBezTo>
                  <a:cubicBezTo>
                    <a:pt x="41559" y="164"/>
                    <a:pt x="41497" y="71"/>
                    <a:pt x="41397" y="25"/>
                  </a:cubicBezTo>
                  <a:cubicBezTo>
                    <a:pt x="41360" y="9"/>
                    <a:pt x="41319" y="1"/>
                    <a:pt x="412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4530279" y="4370927"/>
              <a:ext cx="77256" cy="63098"/>
            </a:xfrm>
            <a:custGeom>
              <a:avLst/>
              <a:gdLst/>
              <a:ahLst/>
              <a:cxnLst/>
              <a:rect l="l" t="t" r="r" b="b"/>
              <a:pathLst>
                <a:path w="4673" h="3816" extrusionOk="0">
                  <a:moveTo>
                    <a:pt x="4508" y="1"/>
                  </a:moveTo>
                  <a:cubicBezTo>
                    <a:pt x="4475" y="1"/>
                    <a:pt x="4443" y="12"/>
                    <a:pt x="4418" y="33"/>
                  </a:cubicBezTo>
                  <a:lnTo>
                    <a:pt x="76" y="3557"/>
                  </a:lnTo>
                  <a:cubicBezTo>
                    <a:pt x="14" y="3611"/>
                    <a:pt x="1" y="3698"/>
                    <a:pt x="51" y="3762"/>
                  </a:cubicBezTo>
                  <a:cubicBezTo>
                    <a:pt x="80" y="3799"/>
                    <a:pt x="122" y="3816"/>
                    <a:pt x="168" y="3816"/>
                  </a:cubicBezTo>
                  <a:cubicBezTo>
                    <a:pt x="197" y="3816"/>
                    <a:pt x="230" y="3808"/>
                    <a:pt x="255" y="3783"/>
                  </a:cubicBezTo>
                  <a:lnTo>
                    <a:pt x="4601" y="259"/>
                  </a:lnTo>
                  <a:cubicBezTo>
                    <a:pt x="4660" y="209"/>
                    <a:pt x="4673" y="117"/>
                    <a:pt x="4622" y="54"/>
                  </a:cubicBezTo>
                  <a:cubicBezTo>
                    <a:pt x="4592" y="19"/>
                    <a:pt x="4549" y="1"/>
                    <a:pt x="4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3874352" y="4372894"/>
              <a:ext cx="62410" cy="48514"/>
            </a:xfrm>
            <a:custGeom>
              <a:avLst/>
              <a:gdLst/>
              <a:ahLst/>
              <a:cxnLst/>
              <a:rect l="l" t="t" r="r" b="b"/>
              <a:pathLst>
                <a:path w="3775" h="2934" extrusionOk="0">
                  <a:moveTo>
                    <a:pt x="162" y="1"/>
                  </a:moveTo>
                  <a:cubicBezTo>
                    <a:pt x="119" y="1"/>
                    <a:pt x="76" y="20"/>
                    <a:pt x="46" y="57"/>
                  </a:cubicBezTo>
                  <a:cubicBezTo>
                    <a:pt x="0" y="119"/>
                    <a:pt x="13" y="211"/>
                    <a:pt x="76" y="261"/>
                  </a:cubicBezTo>
                  <a:lnTo>
                    <a:pt x="3524" y="2903"/>
                  </a:lnTo>
                  <a:cubicBezTo>
                    <a:pt x="3549" y="2924"/>
                    <a:pt x="3578" y="2933"/>
                    <a:pt x="3612" y="2933"/>
                  </a:cubicBezTo>
                  <a:cubicBezTo>
                    <a:pt x="3653" y="2933"/>
                    <a:pt x="3699" y="2916"/>
                    <a:pt x="3725" y="2878"/>
                  </a:cubicBezTo>
                  <a:cubicBezTo>
                    <a:pt x="3775" y="2812"/>
                    <a:pt x="3763" y="2724"/>
                    <a:pt x="3699" y="2674"/>
                  </a:cubicBezTo>
                  <a:lnTo>
                    <a:pt x="251" y="32"/>
                  </a:lnTo>
                  <a:cubicBezTo>
                    <a:pt x="225" y="11"/>
                    <a:pt x="194"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4341298" y="2661687"/>
              <a:ext cx="45349" cy="242850"/>
            </a:xfrm>
            <a:custGeom>
              <a:avLst/>
              <a:gdLst/>
              <a:ahLst/>
              <a:cxnLst/>
              <a:rect l="l" t="t" r="r" b="b"/>
              <a:pathLst>
                <a:path w="2743" h="14687" extrusionOk="0">
                  <a:moveTo>
                    <a:pt x="498" y="1"/>
                  </a:moveTo>
                  <a:cubicBezTo>
                    <a:pt x="409" y="9"/>
                    <a:pt x="351" y="63"/>
                    <a:pt x="351" y="142"/>
                  </a:cubicBezTo>
                  <a:lnTo>
                    <a:pt x="1" y="14541"/>
                  </a:lnTo>
                  <a:cubicBezTo>
                    <a:pt x="1" y="14599"/>
                    <a:pt x="34" y="14654"/>
                    <a:pt x="88" y="14674"/>
                  </a:cubicBezTo>
                  <a:cubicBezTo>
                    <a:pt x="109" y="14683"/>
                    <a:pt x="126" y="14687"/>
                    <a:pt x="147" y="14687"/>
                  </a:cubicBezTo>
                  <a:cubicBezTo>
                    <a:pt x="184" y="14687"/>
                    <a:pt x="222" y="14674"/>
                    <a:pt x="251" y="14645"/>
                  </a:cubicBezTo>
                  <a:lnTo>
                    <a:pt x="2689" y="12207"/>
                  </a:lnTo>
                  <a:cubicBezTo>
                    <a:pt x="2743" y="12149"/>
                    <a:pt x="2743" y="12057"/>
                    <a:pt x="2689" y="12003"/>
                  </a:cubicBezTo>
                  <a:cubicBezTo>
                    <a:pt x="2660" y="11973"/>
                    <a:pt x="2622" y="11958"/>
                    <a:pt x="2585" y="11958"/>
                  </a:cubicBezTo>
                  <a:cubicBezTo>
                    <a:pt x="2547" y="11958"/>
                    <a:pt x="2509" y="11973"/>
                    <a:pt x="2480" y="12003"/>
                  </a:cubicBezTo>
                  <a:lnTo>
                    <a:pt x="301" y="14182"/>
                  </a:lnTo>
                  <a:lnTo>
                    <a:pt x="639" y="151"/>
                  </a:lnTo>
                  <a:cubicBezTo>
                    <a:pt x="644" y="71"/>
                    <a:pt x="581" y="5"/>
                    <a:pt x="4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4321557" y="2899477"/>
              <a:ext cx="120109" cy="147591"/>
            </a:xfrm>
            <a:custGeom>
              <a:avLst/>
              <a:gdLst/>
              <a:ahLst/>
              <a:cxnLst/>
              <a:rect l="l" t="t" r="r" b="b"/>
              <a:pathLst>
                <a:path w="7265" h="8926" extrusionOk="0">
                  <a:moveTo>
                    <a:pt x="7101" y="1"/>
                  </a:moveTo>
                  <a:cubicBezTo>
                    <a:pt x="7059" y="1"/>
                    <a:pt x="7017" y="19"/>
                    <a:pt x="6989" y="54"/>
                  </a:cubicBezTo>
                  <a:lnTo>
                    <a:pt x="50" y="8688"/>
                  </a:lnTo>
                  <a:cubicBezTo>
                    <a:pt x="0" y="8750"/>
                    <a:pt x="9" y="8842"/>
                    <a:pt x="71" y="8892"/>
                  </a:cubicBezTo>
                  <a:cubicBezTo>
                    <a:pt x="97" y="8913"/>
                    <a:pt x="130" y="8925"/>
                    <a:pt x="164" y="8925"/>
                  </a:cubicBezTo>
                  <a:cubicBezTo>
                    <a:pt x="205" y="8925"/>
                    <a:pt x="247" y="8904"/>
                    <a:pt x="276" y="8871"/>
                  </a:cubicBezTo>
                  <a:lnTo>
                    <a:pt x="7214" y="238"/>
                  </a:lnTo>
                  <a:cubicBezTo>
                    <a:pt x="7264" y="176"/>
                    <a:pt x="7256" y="83"/>
                    <a:pt x="7193" y="33"/>
                  </a:cubicBezTo>
                  <a:cubicBezTo>
                    <a:pt x="7166" y="11"/>
                    <a:pt x="7133" y="1"/>
                    <a:pt x="7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4372497" y="2909910"/>
              <a:ext cx="100914" cy="98631"/>
            </a:xfrm>
            <a:custGeom>
              <a:avLst/>
              <a:gdLst/>
              <a:ahLst/>
              <a:cxnLst/>
              <a:rect l="l" t="t" r="r" b="b"/>
              <a:pathLst>
                <a:path w="6104" h="5965" extrusionOk="0">
                  <a:moveTo>
                    <a:pt x="5944" y="1"/>
                  </a:moveTo>
                  <a:cubicBezTo>
                    <a:pt x="5908" y="1"/>
                    <a:pt x="5872" y="14"/>
                    <a:pt x="5845" y="42"/>
                  </a:cubicBezTo>
                  <a:lnTo>
                    <a:pt x="59" y="5714"/>
                  </a:lnTo>
                  <a:cubicBezTo>
                    <a:pt x="0" y="5769"/>
                    <a:pt x="0" y="5861"/>
                    <a:pt x="54" y="5919"/>
                  </a:cubicBezTo>
                  <a:cubicBezTo>
                    <a:pt x="84" y="5948"/>
                    <a:pt x="121" y="5965"/>
                    <a:pt x="160" y="5965"/>
                  </a:cubicBezTo>
                  <a:cubicBezTo>
                    <a:pt x="197" y="5965"/>
                    <a:pt x="230" y="5948"/>
                    <a:pt x="260" y="5923"/>
                  </a:cubicBezTo>
                  <a:lnTo>
                    <a:pt x="6046" y="250"/>
                  </a:lnTo>
                  <a:cubicBezTo>
                    <a:pt x="6104" y="196"/>
                    <a:pt x="6104" y="104"/>
                    <a:pt x="6050" y="46"/>
                  </a:cubicBezTo>
                  <a:cubicBezTo>
                    <a:pt x="6020" y="15"/>
                    <a:pt x="5981" y="1"/>
                    <a:pt x="5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4109578" y="2767504"/>
              <a:ext cx="149189" cy="157678"/>
            </a:xfrm>
            <a:custGeom>
              <a:avLst/>
              <a:gdLst/>
              <a:ahLst/>
              <a:cxnLst/>
              <a:rect l="l" t="t" r="r" b="b"/>
              <a:pathLst>
                <a:path w="9024" h="9536" extrusionOk="0">
                  <a:moveTo>
                    <a:pt x="164" y="0"/>
                  </a:moveTo>
                  <a:cubicBezTo>
                    <a:pt x="112" y="0"/>
                    <a:pt x="62" y="29"/>
                    <a:pt x="39" y="79"/>
                  </a:cubicBezTo>
                  <a:cubicBezTo>
                    <a:pt x="1" y="154"/>
                    <a:pt x="31" y="238"/>
                    <a:pt x="101" y="275"/>
                  </a:cubicBezTo>
                  <a:cubicBezTo>
                    <a:pt x="6238" y="3364"/>
                    <a:pt x="8697" y="9385"/>
                    <a:pt x="8722" y="9443"/>
                  </a:cubicBezTo>
                  <a:cubicBezTo>
                    <a:pt x="8743" y="9501"/>
                    <a:pt x="8798" y="9535"/>
                    <a:pt x="8856" y="9535"/>
                  </a:cubicBezTo>
                  <a:cubicBezTo>
                    <a:pt x="8877" y="9535"/>
                    <a:pt x="8893" y="9531"/>
                    <a:pt x="8910" y="9522"/>
                  </a:cubicBezTo>
                  <a:cubicBezTo>
                    <a:pt x="8985" y="9493"/>
                    <a:pt x="9023" y="9410"/>
                    <a:pt x="8993" y="9335"/>
                  </a:cubicBezTo>
                  <a:cubicBezTo>
                    <a:pt x="8968" y="9276"/>
                    <a:pt x="6472" y="3156"/>
                    <a:pt x="231" y="17"/>
                  </a:cubicBezTo>
                  <a:cubicBezTo>
                    <a:pt x="210" y="5"/>
                    <a:pt x="18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4349300" y="2597304"/>
              <a:ext cx="55152" cy="43074"/>
            </a:xfrm>
            <a:custGeom>
              <a:avLst/>
              <a:gdLst/>
              <a:ahLst/>
              <a:cxnLst/>
              <a:rect l="l" t="t" r="r" b="b"/>
              <a:pathLst>
                <a:path w="3336" h="2605" extrusionOk="0">
                  <a:moveTo>
                    <a:pt x="3179" y="0"/>
                  </a:moveTo>
                  <a:cubicBezTo>
                    <a:pt x="3111" y="0"/>
                    <a:pt x="3050" y="51"/>
                    <a:pt x="3035" y="120"/>
                  </a:cubicBezTo>
                  <a:lnTo>
                    <a:pt x="2727" y="1706"/>
                  </a:lnTo>
                  <a:lnTo>
                    <a:pt x="326" y="2266"/>
                  </a:lnTo>
                  <a:lnTo>
                    <a:pt x="602" y="379"/>
                  </a:lnTo>
                  <a:cubicBezTo>
                    <a:pt x="615" y="300"/>
                    <a:pt x="561" y="225"/>
                    <a:pt x="480" y="212"/>
                  </a:cubicBezTo>
                  <a:cubicBezTo>
                    <a:pt x="474" y="212"/>
                    <a:pt x="468" y="212"/>
                    <a:pt x="462" y="212"/>
                  </a:cubicBezTo>
                  <a:cubicBezTo>
                    <a:pt x="387" y="212"/>
                    <a:pt x="325" y="263"/>
                    <a:pt x="314" y="338"/>
                  </a:cubicBezTo>
                  <a:lnTo>
                    <a:pt x="10" y="2437"/>
                  </a:lnTo>
                  <a:cubicBezTo>
                    <a:pt x="1" y="2483"/>
                    <a:pt x="18" y="2533"/>
                    <a:pt x="55" y="2567"/>
                  </a:cubicBezTo>
                  <a:cubicBezTo>
                    <a:pt x="80" y="2592"/>
                    <a:pt x="118" y="2604"/>
                    <a:pt x="151" y="2604"/>
                  </a:cubicBezTo>
                  <a:cubicBezTo>
                    <a:pt x="164" y="2604"/>
                    <a:pt x="176" y="2600"/>
                    <a:pt x="185" y="2600"/>
                  </a:cubicBezTo>
                  <a:lnTo>
                    <a:pt x="2881" y="1970"/>
                  </a:lnTo>
                  <a:cubicBezTo>
                    <a:pt x="2940" y="1957"/>
                    <a:pt x="2981" y="1911"/>
                    <a:pt x="2990" y="1857"/>
                  </a:cubicBezTo>
                  <a:lnTo>
                    <a:pt x="3324" y="174"/>
                  </a:lnTo>
                  <a:cubicBezTo>
                    <a:pt x="3336" y="95"/>
                    <a:pt x="3286" y="20"/>
                    <a:pt x="3207" y="3"/>
                  </a:cubicBezTo>
                  <a:cubicBezTo>
                    <a:pt x="3197" y="1"/>
                    <a:pt x="3188" y="0"/>
                    <a:pt x="3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4223131" y="2590393"/>
              <a:ext cx="131152" cy="49985"/>
            </a:xfrm>
            <a:custGeom>
              <a:avLst/>
              <a:gdLst/>
              <a:ahLst/>
              <a:cxnLst/>
              <a:rect l="l" t="t" r="r" b="b"/>
              <a:pathLst>
                <a:path w="7933" h="3023" extrusionOk="0">
                  <a:moveTo>
                    <a:pt x="702" y="1"/>
                  </a:moveTo>
                  <a:cubicBezTo>
                    <a:pt x="641" y="1"/>
                    <a:pt x="584" y="39"/>
                    <a:pt x="564" y="99"/>
                  </a:cubicBezTo>
                  <a:lnTo>
                    <a:pt x="26" y="1783"/>
                  </a:lnTo>
                  <a:cubicBezTo>
                    <a:pt x="1" y="1858"/>
                    <a:pt x="42" y="1941"/>
                    <a:pt x="117" y="1966"/>
                  </a:cubicBezTo>
                  <a:cubicBezTo>
                    <a:pt x="2676" y="2801"/>
                    <a:pt x="7728" y="3018"/>
                    <a:pt x="7778" y="3022"/>
                  </a:cubicBezTo>
                  <a:lnTo>
                    <a:pt x="7782" y="3022"/>
                  </a:lnTo>
                  <a:cubicBezTo>
                    <a:pt x="7861" y="3022"/>
                    <a:pt x="7924" y="2960"/>
                    <a:pt x="7928" y="2880"/>
                  </a:cubicBezTo>
                  <a:cubicBezTo>
                    <a:pt x="7932" y="2801"/>
                    <a:pt x="7870" y="2735"/>
                    <a:pt x="7791" y="2730"/>
                  </a:cubicBezTo>
                  <a:cubicBezTo>
                    <a:pt x="7741" y="2730"/>
                    <a:pt x="2906" y="2521"/>
                    <a:pt x="347" y="1733"/>
                  </a:cubicBezTo>
                  <a:lnTo>
                    <a:pt x="844" y="188"/>
                  </a:lnTo>
                  <a:cubicBezTo>
                    <a:pt x="869" y="112"/>
                    <a:pt x="827" y="33"/>
                    <a:pt x="747" y="8"/>
                  </a:cubicBezTo>
                  <a:cubicBezTo>
                    <a:pt x="732" y="3"/>
                    <a:pt x="717" y="1"/>
                    <a:pt x="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4107792" y="2583415"/>
              <a:ext cx="91061" cy="39568"/>
            </a:xfrm>
            <a:custGeom>
              <a:avLst/>
              <a:gdLst/>
              <a:ahLst/>
              <a:cxnLst/>
              <a:rect l="l" t="t" r="r" b="b"/>
              <a:pathLst>
                <a:path w="5508" h="2393" extrusionOk="0">
                  <a:moveTo>
                    <a:pt x="5350" y="1"/>
                  </a:moveTo>
                  <a:cubicBezTo>
                    <a:pt x="5285" y="1"/>
                    <a:pt x="5221" y="45"/>
                    <a:pt x="5207" y="113"/>
                  </a:cubicBezTo>
                  <a:lnTo>
                    <a:pt x="4718" y="2095"/>
                  </a:lnTo>
                  <a:cubicBezTo>
                    <a:pt x="3536" y="2024"/>
                    <a:pt x="760" y="1770"/>
                    <a:pt x="264" y="1303"/>
                  </a:cubicBezTo>
                  <a:cubicBezTo>
                    <a:pt x="235" y="1276"/>
                    <a:pt x="198" y="1262"/>
                    <a:pt x="162" y="1262"/>
                  </a:cubicBezTo>
                  <a:cubicBezTo>
                    <a:pt x="124" y="1262"/>
                    <a:pt x="87" y="1277"/>
                    <a:pt x="59" y="1307"/>
                  </a:cubicBezTo>
                  <a:cubicBezTo>
                    <a:pt x="0" y="1365"/>
                    <a:pt x="5" y="1457"/>
                    <a:pt x="64" y="1511"/>
                  </a:cubicBezTo>
                  <a:cubicBezTo>
                    <a:pt x="748" y="2163"/>
                    <a:pt x="4405" y="2371"/>
                    <a:pt x="4823" y="2392"/>
                  </a:cubicBezTo>
                  <a:lnTo>
                    <a:pt x="4831" y="2392"/>
                  </a:lnTo>
                  <a:cubicBezTo>
                    <a:pt x="4898" y="2392"/>
                    <a:pt x="4956" y="2346"/>
                    <a:pt x="4973" y="2284"/>
                  </a:cubicBezTo>
                  <a:lnTo>
                    <a:pt x="5490" y="180"/>
                  </a:lnTo>
                  <a:cubicBezTo>
                    <a:pt x="5507" y="105"/>
                    <a:pt x="5461" y="26"/>
                    <a:pt x="5382" y="4"/>
                  </a:cubicBezTo>
                  <a:cubicBezTo>
                    <a:pt x="5371" y="2"/>
                    <a:pt x="5361" y="1"/>
                    <a:pt x="5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4394024" y="2566055"/>
              <a:ext cx="100518" cy="63891"/>
            </a:xfrm>
            <a:custGeom>
              <a:avLst/>
              <a:gdLst/>
              <a:ahLst/>
              <a:cxnLst/>
              <a:rect l="l" t="t" r="r" b="b"/>
              <a:pathLst>
                <a:path w="6080" h="3864" extrusionOk="0">
                  <a:moveTo>
                    <a:pt x="5203" y="1"/>
                  </a:moveTo>
                  <a:cubicBezTo>
                    <a:pt x="5182" y="1"/>
                    <a:pt x="5161" y="5"/>
                    <a:pt x="5140" y="14"/>
                  </a:cubicBezTo>
                  <a:cubicBezTo>
                    <a:pt x="5070" y="53"/>
                    <a:pt x="5039" y="136"/>
                    <a:pt x="5074" y="211"/>
                  </a:cubicBezTo>
                  <a:lnTo>
                    <a:pt x="5725" y="1559"/>
                  </a:lnTo>
                  <a:lnTo>
                    <a:pt x="4008" y="2540"/>
                  </a:lnTo>
                  <a:cubicBezTo>
                    <a:pt x="2230" y="3559"/>
                    <a:pt x="164" y="3571"/>
                    <a:pt x="143" y="3571"/>
                  </a:cubicBezTo>
                  <a:cubicBezTo>
                    <a:pt x="64" y="3571"/>
                    <a:pt x="1" y="3638"/>
                    <a:pt x="1" y="3718"/>
                  </a:cubicBezTo>
                  <a:cubicBezTo>
                    <a:pt x="1" y="3797"/>
                    <a:pt x="64" y="3864"/>
                    <a:pt x="143" y="3864"/>
                  </a:cubicBezTo>
                  <a:cubicBezTo>
                    <a:pt x="230" y="3864"/>
                    <a:pt x="2305" y="3851"/>
                    <a:pt x="4151" y="2795"/>
                  </a:cubicBezTo>
                  <a:lnTo>
                    <a:pt x="5983" y="1743"/>
                  </a:lnTo>
                  <a:cubicBezTo>
                    <a:pt x="6050" y="1706"/>
                    <a:pt x="6079" y="1622"/>
                    <a:pt x="6046" y="1555"/>
                  </a:cubicBezTo>
                  <a:lnTo>
                    <a:pt x="5336" y="82"/>
                  </a:lnTo>
                  <a:cubicBezTo>
                    <a:pt x="5309" y="30"/>
                    <a:pt x="5258" y="1"/>
                    <a:pt x="5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a:off x="4537802" y="1727985"/>
              <a:ext cx="395424" cy="734766"/>
            </a:xfrm>
            <a:custGeom>
              <a:avLst/>
              <a:gdLst/>
              <a:ahLst/>
              <a:cxnLst/>
              <a:rect l="l" t="t" r="r" b="b"/>
              <a:pathLst>
                <a:path w="23918" h="44437" extrusionOk="0">
                  <a:moveTo>
                    <a:pt x="3733" y="1"/>
                  </a:moveTo>
                  <a:lnTo>
                    <a:pt x="0" y="21635"/>
                  </a:lnTo>
                  <a:cubicBezTo>
                    <a:pt x="0" y="21635"/>
                    <a:pt x="14195" y="44415"/>
                    <a:pt x="17935" y="44436"/>
                  </a:cubicBezTo>
                  <a:cubicBezTo>
                    <a:pt x="17945" y="44436"/>
                    <a:pt x="17955" y="44437"/>
                    <a:pt x="17966" y="44437"/>
                  </a:cubicBezTo>
                  <a:cubicBezTo>
                    <a:pt x="21692" y="44437"/>
                    <a:pt x="23805" y="40612"/>
                    <a:pt x="23863" y="38613"/>
                  </a:cubicBezTo>
                  <a:cubicBezTo>
                    <a:pt x="23917" y="36613"/>
                    <a:pt x="9569" y="7357"/>
                    <a:pt x="8480" y="5261"/>
                  </a:cubicBezTo>
                  <a:cubicBezTo>
                    <a:pt x="7386" y="3165"/>
                    <a:pt x="3733" y="1"/>
                    <a:pt x="3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a:off x="4532825" y="1723157"/>
              <a:ext cx="405294" cy="744422"/>
            </a:xfrm>
            <a:custGeom>
              <a:avLst/>
              <a:gdLst/>
              <a:ahLst/>
              <a:cxnLst/>
              <a:rect l="l" t="t" r="r" b="b"/>
              <a:pathLst>
                <a:path w="24515" h="45021" extrusionOk="0">
                  <a:moveTo>
                    <a:pt x="4230" y="857"/>
                  </a:moveTo>
                  <a:cubicBezTo>
                    <a:pt x="5195" y="1729"/>
                    <a:pt x="7675" y="4063"/>
                    <a:pt x="8522" y="5686"/>
                  </a:cubicBezTo>
                  <a:cubicBezTo>
                    <a:pt x="10125" y="8767"/>
                    <a:pt x="23922" y="37077"/>
                    <a:pt x="23872" y="38896"/>
                  </a:cubicBezTo>
                  <a:cubicBezTo>
                    <a:pt x="23818" y="40784"/>
                    <a:pt x="21793" y="44436"/>
                    <a:pt x="18266" y="44436"/>
                  </a:cubicBezTo>
                  <a:lnTo>
                    <a:pt x="18241" y="44436"/>
                  </a:lnTo>
                  <a:cubicBezTo>
                    <a:pt x="15314" y="44424"/>
                    <a:pt x="4581" y="28235"/>
                    <a:pt x="607" y="21867"/>
                  </a:cubicBezTo>
                  <a:lnTo>
                    <a:pt x="4230" y="857"/>
                  </a:lnTo>
                  <a:close/>
                  <a:moveTo>
                    <a:pt x="4037" y="1"/>
                  </a:moveTo>
                  <a:cubicBezTo>
                    <a:pt x="4003" y="1"/>
                    <a:pt x="3970" y="7"/>
                    <a:pt x="3938" y="17"/>
                  </a:cubicBezTo>
                  <a:cubicBezTo>
                    <a:pt x="3838" y="50"/>
                    <a:pt x="3767" y="139"/>
                    <a:pt x="3746" y="243"/>
                  </a:cubicBezTo>
                  <a:lnTo>
                    <a:pt x="14" y="21876"/>
                  </a:lnTo>
                  <a:cubicBezTo>
                    <a:pt x="1" y="21948"/>
                    <a:pt x="18" y="22018"/>
                    <a:pt x="56" y="22081"/>
                  </a:cubicBezTo>
                  <a:cubicBezTo>
                    <a:pt x="1517" y="24427"/>
                    <a:pt x="14442" y="45000"/>
                    <a:pt x="18236" y="45021"/>
                  </a:cubicBezTo>
                  <a:lnTo>
                    <a:pt x="18266" y="45021"/>
                  </a:lnTo>
                  <a:cubicBezTo>
                    <a:pt x="22215" y="45021"/>
                    <a:pt x="24394" y="41050"/>
                    <a:pt x="24453" y="38913"/>
                  </a:cubicBezTo>
                  <a:cubicBezTo>
                    <a:pt x="24515" y="36776"/>
                    <a:pt x="9708" y="6705"/>
                    <a:pt x="9035" y="5420"/>
                  </a:cubicBezTo>
                  <a:cubicBezTo>
                    <a:pt x="7933" y="3299"/>
                    <a:pt x="4376" y="201"/>
                    <a:pt x="4222" y="72"/>
                  </a:cubicBezTo>
                  <a:cubicBezTo>
                    <a:pt x="4172" y="24"/>
                    <a:pt x="4104" y="1"/>
                    <a:pt x="40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a:off x="4537802" y="1928376"/>
              <a:ext cx="375139" cy="415359"/>
            </a:xfrm>
            <a:custGeom>
              <a:avLst/>
              <a:gdLst/>
              <a:ahLst/>
              <a:cxnLst/>
              <a:rect l="l" t="t" r="r" b="b"/>
              <a:pathLst>
                <a:path w="22691" h="25120" extrusionOk="0">
                  <a:moveTo>
                    <a:pt x="5056" y="0"/>
                  </a:moveTo>
                  <a:lnTo>
                    <a:pt x="661" y="5694"/>
                  </a:lnTo>
                  <a:lnTo>
                    <a:pt x="0" y="9515"/>
                  </a:lnTo>
                  <a:cubicBezTo>
                    <a:pt x="0" y="9515"/>
                    <a:pt x="5561" y="18440"/>
                    <a:pt x="10638" y="25120"/>
                  </a:cubicBezTo>
                  <a:cubicBezTo>
                    <a:pt x="14258" y="23971"/>
                    <a:pt x="19713" y="22185"/>
                    <a:pt x="20891" y="21475"/>
                  </a:cubicBezTo>
                  <a:cubicBezTo>
                    <a:pt x="22690" y="20393"/>
                    <a:pt x="13335" y="19074"/>
                    <a:pt x="12855" y="18478"/>
                  </a:cubicBezTo>
                  <a:cubicBezTo>
                    <a:pt x="12374" y="17877"/>
                    <a:pt x="8776" y="12120"/>
                    <a:pt x="8417" y="9956"/>
                  </a:cubicBezTo>
                  <a:cubicBezTo>
                    <a:pt x="8058" y="7798"/>
                    <a:pt x="9018" y="5039"/>
                    <a:pt x="9018" y="3603"/>
                  </a:cubicBezTo>
                  <a:cubicBezTo>
                    <a:pt x="9018" y="3378"/>
                    <a:pt x="8962" y="3284"/>
                    <a:pt x="8868" y="3284"/>
                  </a:cubicBezTo>
                  <a:cubicBezTo>
                    <a:pt x="8631" y="3284"/>
                    <a:pt x="8148" y="3883"/>
                    <a:pt x="7690" y="4484"/>
                  </a:cubicBezTo>
                  <a:cubicBezTo>
                    <a:pt x="7232" y="5081"/>
                    <a:pt x="6799" y="5681"/>
                    <a:pt x="6660" y="5681"/>
                  </a:cubicBezTo>
                  <a:cubicBezTo>
                    <a:pt x="6639" y="5681"/>
                    <a:pt x="6625" y="5668"/>
                    <a:pt x="6618" y="5640"/>
                  </a:cubicBezTo>
                  <a:cubicBezTo>
                    <a:pt x="6497" y="5160"/>
                    <a:pt x="5056" y="0"/>
                    <a:pt x="5056"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8"/>
            <p:cNvSpPr/>
            <p:nvPr/>
          </p:nvSpPr>
          <p:spPr>
            <a:xfrm>
              <a:off x="4606070" y="1741312"/>
              <a:ext cx="82712" cy="105774"/>
            </a:xfrm>
            <a:custGeom>
              <a:avLst/>
              <a:gdLst/>
              <a:ahLst/>
              <a:cxnLst/>
              <a:rect l="l" t="t" r="r" b="b"/>
              <a:pathLst>
                <a:path w="5003" h="6397" extrusionOk="0">
                  <a:moveTo>
                    <a:pt x="0" y="1"/>
                  </a:moveTo>
                  <a:cubicBezTo>
                    <a:pt x="85" y="665"/>
                    <a:pt x="210" y="1679"/>
                    <a:pt x="339" y="2877"/>
                  </a:cubicBezTo>
                  <a:cubicBezTo>
                    <a:pt x="798" y="3145"/>
                    <a:pt x="1721" y="3687"/>
                    <a:pt x="2727" y="4359"/>
                  </a:cubicBezTo>
                  <a:cubicBezTo>
                    <a:pt x="3491" y="4869"/>
                    <a:pt x="4359" y="5715"/>
                    <a:pt x="5002" y="6397"/>
                  </a:cubicBezTo>
                  <a:cubicBezTo>
                    <a:pt x="4580" y="5545"/>
                    <a:pt x="4263" y="4923"/>
                    <a:pt x="4092" y="4588"/>
                  </a:cubicBezTo>
                  <a:cubicBezTo>
                    <a:pt x="3420" y="3299"/>
                    <a:pt x="1708" y="1553"/>
                    <a:pt x="555" y="455"/>
                  </a:cubicBezTo>
                  <a:cubicBezTo>
                    <a:pt x="335" y="272"/>
                    <a:pt x="147" y="118"/>
                    <a:pt x="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8"/>
            <p:cNvSpPr/>
            <p:nvPr/>
          </p:nvSpPr>
          <p:spPr>
            <a:xfrm>
              <a:off x="4615246" y="1748834"/>
              <a:ext cx="89457" cy="116125"/>
            </a:xfrm>
            <a:custGeom>
              <a:avLst/>
              <a:gdLst/>
              <a:ahLst/>
              <a:cxnLst/>
              <a:rect l="l" t="t" r="r" b="b"/>
              <a:pathLst>
                <a:path w="5411" h="7023" extrusionOk="0">
                  <a:moveTo>
                    <a:pt x="0" y="0"/>
                  </a:moveTo>
                  <a:cubicBezTo>
                    <a:pt x="1153" y="1098"/>
                    <a:pt x="2865" y="2844"/>
                    <a:pt x="3537" y="4133"/>
                  </a:cubicBezTo>
                  <a:cubicBezTo>
                    <a:pt x="3708" y="4468"/>
                    <a:pt x="4025" y="5090"/>
                    <a:pt x="4447" y="5942"/>
                  </a:cubicBezTo>
                  <a:cubicBezTo>
                    <a:pt x="5015" y="6547"/>
                    <a:pt x="5411" y="7023"/>
                    <a:pt x="5411" y="7023"/>
                  </a:cubicBezTo>
                  <a:cubicBezTo>
                    <a:pt x="5411" y="7023"/>
                    <a:pt x="4092" y="3545"/>
                    <a:pt x="2172" y="1863"/>
                  </a:cubicBezTo>
                  <a:cubicBezTo>
                    <a:pt x="1274" y="1077"/>
                    <a:pt x="531" y="447"/>
                    <a:pt x="0"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8"/>
            <p:cNvSpPr/>
            <p:nvPr/>
          </p:nvSpPr>
          <p:spPr>
            <a:xfrm>
              <a:off x="3906874" y="1662561"/>
              <a:ext cx="712815" cy="944628"/>
            </a:xfrm>
            <a:custGeom>
              <a:avLst/>
              <a:gdLst/>
              <a:ahLst/>
              <a:cxnLst/>
              <a:rect l="l" t="t" r="r" b="b"/>
              <a:pathLst>
                <a:path w="43116" h="57129" extrusionOk="0">
                  <a:moveTo>
                    <a:pt x="24339" y="0"/>
                  </a:moveTo>
                  <a:cubicBezTo>
                    <a:pt x="24339" y="0"/>
                    <a:pt x="21299" y="702"/>
                    <a:pt x="19283" y="823"/>
                  </a:cubicBezTo>
                  <a:cubicBezTo>
                    <a:pt x="17262" y="944"/>
                    <a:pt x="1904" y="5256"/>
                    <a:pt x="622" y="9736"/>
                  </a:cubicBezTo>
                  <a:cubicBezTo>
                    <a:pt x="0" y="11923"/>
                    <a:pt x="7765" y="31110"/>
                    <a:pt x="8033" y="41443"/>
                  </a:cubicBezTo>
                  <a:cubicBezTo>
                    <a:pt x="8303" y="51917"/>
                    <a:pt x="9035" y="53320"/>
                    <a:pt x="9035" y="53320"/>
                  </a:cubicBezTo>
                  <a:cubicBezTo>
                    <a:pt x="15701" y="56161"/>
                    <a:pt x="21187" y="57128"/>
                    <a:pt x="25567" y="57128"/>
                  </a:cubicBezTo>
                  <a:cubicBezTo>
                    <a:pt x="34907" y="57128"/>
                    <a:pt x="39218" y="52731"/>
                    <a:pt x="39218" y="52731"/>
                  </a:cubicBezTo>
                  <a:cubicBezTo>
                    <a:pt x="39218" y="52731"/>
                    <a:pt x="42836" y="22673"/>
                    <a:pt x="42975" y="17814"/>
                  </a:cubicBezTo>
                  <a:cubicBezTo>
                    <a:pt x="43116" y="12950"/>
                    <a:pt x="41893" y="3958"/>
                    <a:pt x="41893" y="3958"/>
                  </a:cubicBezTo>
                  <a:lnTo>
                    <a:pt x="243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8"/>
            <p:cNvSpPr/>
            <p:nvPr/>
          </p:nvSpPr>
          <p:spPr>
            <a:xfrm>
              <a:off x="3908246" y="1657766"/>
              <a:ext cx="716221" cy="953739"/>
            </a:xfrm>
            <a:custGeom>
              <a:avLst/>
              <a:gdLst/>
              <a:ahLst/>
              <a:cxnLst/>
              <a:rect l="l" t="t" r="r" b="b"/>
              <a:pathLst>
                <a:path w="43322" h="57680" extrusionOk="0">
                  <a:moveTo>
                    <a:pt x="24256" y="591"/>
                  </a:moveTo>
                  <a:lnTo>
                    <a:pt x="41547" y="4486"/>
                  </a:lnTo>
                  <a:cubicBezTo>
                    <a:pt x="41726" y="5839"/>
                    <a:pt x="42728" y="13712"/>
                    <a:pt x="42603" y="18096"/>
                  </a:cubicBezTo>
                  <a:cubicBezTo>
                    <a:pt x="42470" y="22747"/>
                    <a:pt x="39092" y="50938"/>
                    <a:pt x="38859" y="52883"/>
                  </a:cubicBezTo>
                  <a:cubicBezTo>
                    <a:pt x="38274" y="53424"/>
                    <a:pt x="33962" y="57108"/>
                    <a:pt x="25432" y="57108"/>
                  </a:cubicBezTo>
                  <a:cubicBezTo>
                    <a:pt x="21115" y="57108"/>
                    <a:pt x="15718" y="56164"/>
                    <a:pt x="9177" y="53392"/>
                  </a:cubicBezTo>
                  <a:cubicBezTo>
                    <a:pt x="9031" y="52946"/>
                    <a:pt x="8471" y="50675"/>
                    <a:pt x="8241" y="41724"/>
                  </a:cubicBezTo>
                  <a:cubicBezTo>
                    <a:pt x="8079" y="35496"/>
                    <a:pt x="5194" y="26023"/>
                    <a:pt x="3090" y="19106"/>
                  </a:cubicBezTo>
                  <a:cubicBezTo>
                    <a:pt x="1750" y="14701"/>
                    <a:pt x="593" y="10903"/>
                    <a:pt x="819" y="10105"/>
                  </a:cubicBezTo>
                  <a:cubicBezTo>
                    <a:pt x="2042" y="5818"/>
                    <a:pt x="17401" y="1510"/>
                    <a:pt x="19216" y="1400"/>
                  </a:cubicBezTo>
                  <a:cubicBezTo>
                    <a:pt x="21100" y="1288"/>
                    <a:pt x="23792" y="695"/>
                    <a:pt x="24256" y="591"/>
                  </a:cubicBezTo>
                  <a:close/>
                  <a:moveTo>
                    <a:pt x="24256" y="0"/>
                  </a:moveTo>
                  <a:cubicBezTo>
                    <a:pt x="24235" y="0"/>
                    <a:pt x="24214" y="2"/>
                    <a:pt x="24193" y="7"/>
                  </a:cubicBezTo>
                  <a:cubicBezTo>
                    <a:pt x="24160" y="15"/>
                    <a:pt x="21154" y="704"/>
                    <a:pt x="19183" y="820"/>
                  </a:cubicBezTo>
                  <a:cubicBezTo>
                    <a:pt x="17187" y="942"/>
                    <a:pt x="1612" y="5221"/>
                    <a:pt x="260" y="9947"/>
                  </a:cubicBezTo>
                  <a:cubicBezTo>
                    <a:pt x="0" y="10865"/>
                    <a:pt x="861" y="13774"/>
                    <a:pt x="2534" y="19273"/>
                  </a:cubicBezTo>
                  <a:cubicBezTo>
                    <a:pt x="4630" y="26161"/>
                    <a:pt x="7503" y="35591"/>
                    <a:pt x="7661" y="41741"/>
                  </a:cubicBezTo>
                  <a:cubicBezTo>
                    <a:pt x="7929" y="52161"/>
                    <a:pt x="8663" y="53685"/>
                    <a:pt x="8692" y="53743"/>
                  </a:cubicBezTo>
                  <a:cubicBezTo>
                    <a:pt x="8721" y="53806"/>
                    <a:pt x="8776" y="53851"/>
                    <a:pt x="8834" y="53876"/>
                  </a:cubicBezTo>
                  <a:cubicBezTo>
                    <a:pt x="15489" y="56712"/>
                    <a:pt x="20995" y="57680"/>
                    <a:pt x="25408" y="57680"/>
                  </a:cubicBezTo>
                  <a:cubicBezTo>
                    <a:pt x="34817" y="57680"/>
                    <a:pt x="39280" y="53288"/>
                    <a:pt x="39343" y="53225"/>
                  </a:cubicBezTo>
                  <a:cubicBezTo>
                    <a:pt x="39389" y="53180"/>
                    <a:pt x="39418" y="53117"/>
                    <a:pt x="39426" y="53055"/>
                  </a:cubicBezTo>
                  <a:cubicBezTo>
                    <a:pt x="39460" y="52754"/>
                    <a:pt x="43046" y="22930"/>
                    <a:pt x="43183" y="18113"/>
                  </a:cubicBezTo>
                  <a:cubicBezTo>
                    <a:pt x="43322" y="13278"/>
                    <a:pt x="42110" y="4298"/>
                    <a:pt x="42098" y="4206"/>
                  </a:cubicBezTo>
                  <a:cubicBezTo>
                    <a:pt x="42081" y="4086"/>
                    <a:pt x="41994" y="3989"/>
                    <a:pt x="41873" y="3964"/>
                  </a:cubicBezTo>
                  <a:lnTo>
                    <a:pt x="24322" y="7"/>
                  </a:lnTo>
                  <a:cubicBezTo>
                    <a:pt x="24299" y="2"/>
                    <a:pt x="24277" y="0"/>
                    <a:pt x="242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8"/>
            <p:cNvSpPr/>
            <p:nvPr/>
          </p:nvSpPr>
          <p:spPr>
            <a:xfrm>
              <a:off x="4069698" y="1924424"/>
              <a:ext cx="529519" cy="599543"/>
            </a:xfrm>
            <a:custGeom>
              <a:avLst/>
              <a:gdLst/>
              <a:ahLst/>
              <a:cxnLst/>
              <a:rect l="l" t="t" r="r" b="b"/>
              <a:pathLst>
                <a:path w="32029" h="36259" extrusionOk="0">
                  <a:moveTo>
                    <a:pt x="32029" y="3629"/>
                  </a:moveTo>
                  <a:lnTo>
                    <a:pt x="21070" y="8559"/>
                  </a:lnTo>
                  <a:lnTo>
                    <a:pt x="18064" y="7157"/>
                  </a:lnTo>
                  <a:lnTo>
                    <a:pt x="22126" y="35841"/>
                  </a:lnTo>
                  <a:lnTo>
                    <a:pt x="24189" y="35499"/>
                  </a:lnTo>
                  <a:lnTo>
                    <a:pt x="32029" y="3629"/>
                  </a:lnTo>
                  <a:close/>
                  <a:moveTo>
                    <a:pt x="2780" y="1"/>
                  </a:moveTo>
                  <a:lnTo>
                    <a:pt x="906" y="20586"/>
                  </a:lnTo>
                  <a:cubicBezTo>
                    <a:pt x="931" y="20557"/>
                    <a:pt x="956" y="20528"/>
                    <a:pt x="981" y="20499"/>
                  </a:cubicBezTo>
                  <a:cubicBezTo>
                    <a:pt x="981" y="20495"/>
                    <a:pt x="985" y="20490"/>
                    <a:pt x="990" y="20486"/>
                  </a:cubicBezTo>
                  <a:cubicBezTo>
                    <a:pt x="1846" y="19580"/>
                    <a:pt x="2981" y="18524"/>
                    <a:pt x="3486" y="18524"/>
                  </a:cubicBezTo>
                  <a:cubicBezTo>
                    <a:pt x="3490" y="18524"/>
                    <a:pt x="3499" y="18524"/>
                    <a:pt x="3503" y="18528"/>
                  </a:cubicBezTo>
                  <a:cubicBezTo>
                    <a:pt x="3557" y="18532"/>
                    <a:pt x="3657" y="18532"/>
                    <a:pt x="3786" y="18532"/>
                  </a:cubicBezTo>
                  <a:lnTo>
                    <a:pt x="4112" y="18532"/>
                  </a:lnTo>
                  <a:cubicBezTo>
                    <a:pt x="6341" y="18532"/>
                    <a:pt x="7769" y="18679"/>
                    <a:pt x="8023" y="19384"/>
                  </a:cubicBezTo>
                  <a:cubicBezTo>
                    <a:pt x="8137" y="19689"/>
                    <a:pt x="8187" y="19931"/>
                    <a:pt x="8066" y="20128"/>
                  </a:cubicBezTo>
                  <a:cubicBezTo>
                    <a:pt x="7948" y="20324"/>
                    <a:pt x="7748" y="20353"/>
                    <a:pt x="7582" y="20374"/>
                  </a:cubicBezTo>
                  <a:cubicBezTo>
                    <a:pt x="7468" y="20390"/>
                    <a:pt x="7352" y="20407"/>
                    <a:pt x="7239" y="20474"/>
                  </a:cubicBezTo>
                  <a:cubicBezTo>
                    <a:pt x="7052" y="20578"/>
                    <a:pt x="6651" y="20683"/>
                    <a:pt x="6204" y="20771"/>
                  </a:cubicBezTo>
                  <a:cubicBezTo>
                    <a:pt x="6546" y="20850"/>
                    <a:pt x="6855" y="20946"/>
                    <a:pt x="7052" y="21062"/>
                  </a:cubicBezTo>
                  <a:cubicBezTo>
                    <a:pt x="7548" y="21351"/>
                    <a:pt x="10462" y="23881"/>
                    <a:pt x="10441" y="24590"/>
                  </a:cubicBezTo>
                  <a:cubicBezTo>
                    <a:pt x="10433" y="24858"/>
                    <a:pt x="10345" y="25066"/>
                    <a:pt x="10187" y="25208"/>
                  </a:cubicBezTo>
                  <a:cubicBezTo>
                    <a:pt x="10011" y="25367"/>
                    <a:pt x="9765" y="25438"/>
                    <a:pt x="9410" y="25438"/>
                  </a:cubicBezTo>
                  <a:cubicBezTo>
                    <a:pt x="9331" y="25438"/>
                    <a:pt x="9247" y="25434"/>
                    <a:pt x="9156" y="25430"/>
                  </a:cubicBezTo>
                  <a:cubicBezTo>
                    <a:pt x="9147" y="25425"/>
                    <a:pt x="9139" y="25425"/>
                    <a:pt x="9131" y="25425"/>
                  </a:cubicBezTo>
                  <a:cubicBezTo>
                    <a:pt x="9135" y="25450"/>
                    <a:pt x="9135" y="25475"/>
                    <a:pt x="9139" y="25500"/>
                  </a:cubicBezTo>
                  <a:cubicBezTo>
                    <a:pt x="9164" y="25675"/>
                    <a:pt x="9201" y="25914"/>
                    <a:pt x="9110" y="26160"/>
                  </a:cubicBezTo>
                  <a:cubicBezTo>
                    <a:pt x="8930" y="26640"/>
                    <a:pt x="8187" y="26719"/>
                    <a:pt x="7707" y="26719"/>
                  </a:cubicBezTo>
                  <a:lnTo>
                    <a:pt x="7690" y="26719"/>
                  </a:lnTo>
                  <a:cubicBezTo>
                    <a:pt x="7673" y="27078"/>
                    <a:pt x="7594" y="27638"/>
                    <a:pt x="7264" y="27964"/>
                  </a:cubicBezTo>
                  <a:cubicBezTo>
                    <a:pt x="7089" y="28135"/>
                    <a:pt x="6867" y="28222"/>
                    <a:pt x="6617" y="28222"/>
                  </a:cubicBezTo>
                  <a:cubicBezTo>
                    <a:pt x="6588" y="28222"/>
                    <a:pt x="6563" y="28222"/>
                    <a:pt x="6534" y="28218"/>
                  </a:cubicBezTo>
                  <a:cubicBezTo>
                    <a:pt x="5661" y="28147"/>
                    <a:pt x="4275" y="27224"/>
                    <a:pt x="3849" y="26928"/>
                  </a:cubicBezTo>
                  <a:cubicBezTo>
                    <a:pt x="3331" y="27112"/>
                    <a:pt x="1582" y="27717"/>
                    <a:pt x="234" y="27972"/>
                  </a:cubicBezTo>
                  <a:lnTo>
                    <a:pt x="0" y="30540"/>
                  </a:lnTo>
                  <a:lnTo>
                    <a:pt x="14595" y="36259"/>
                  </a:lnTo>
                  <a:lnTo>
                    <a:pt x="15422" y="5917"/>
                  </a:lnTo>
                  <a:lnTo>
                    <a:pt x="2780"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8"/>
            <p:cNvSpPr/>
            <p:nvPr/>
          </p:nvSpPr>
          <p:spPr>
            <a:xfrm>
              <a:off x="4428266" y="1694322"/>
              <a:ext cx="173310" cy="90711"/>
            </a:xfrm>
            <a:custGeom>
              <a:avLst/>
              <a:gdLst/>
              <a:ahLst/>
              <a:cxnLst/>
              <a:rect l="l" t="t" r="r" b="b"/>
              <a:pathLst>
                <a:path w="10483" h="5486" extrusionOk="0">
                  <a:moveTo>
                    <a:pt x="1" y="0"/>
                  </a:moveTo>
                  <a:lnTo>
                    <a:pt x="1" y="0"/>
                  </a:lnTo>
                  <a:cubicBezTo>
                    <a:pt x="477" y="1052"/>
                    <a:pt x="1003" y="2396"/>
                    <a:pt x="1487" y="3723"/>
                  </a:cubicBezTo>
                  <a:cubicBezTo>
                    <a:pt x="3958" y="4170"/>
                    <a:pt x="7808" y="4943"/>
                    <a:pt x="10483" y="5486"/>
                  </a:cubicBezTo>
                  <a:cubicBezTo>
                    <a:pt x="10308" y="3929"/>
                    <a:pt x="10157" y="2730"/>
                    <a:pt x="10095" y="2275"/>
                  </a:cubicBezTo>
                  <a:lnTo>
                    <a:pt x="1"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p:nvPr/>
          </p:nvSpPr>
          <p:spPr>
            <a:xfrm>
              <a:off x="4425719" y="1688783"/>
              <a:ext cx="180832" cy="97209"/>
            </a:xfrm>
            <a:custGeom>
              <a:avLst/>
              <a:gdLst/>
              <a:ahLst/>
              <a:cxnLst/>
              <a:rect l="l" t="t" r="r" b="b"/>
              <a:pathLst>
                <a:path w="10938" h="5879" extrusionOk="0">
                  <a:moveTo>
                    <a:pt x="0" y="0"/>
                  </a:moveTo>
                  <a:cubicBezTo>
                    <a:pt x="51" y="110"/>
                    <a:pt x="101" y="218"/>
                    <a:pt x="155" y="335"/>
                  </a:cubicBezTo>
                  <a:lnTo>
                    <a:pt x="10249" y="2610"/>
                  </a:lnTo>
                  <a:cubicBezTo>
                    <a:pt x="10311" y="3065"/>
                    <a:pt x="10462" y="4264"/>
                    <a:pt x="10637" y="5821"/>
                  </a:cubicBezTo>
                  <a:cubicBezTo>
                    <a:pt x="10737" y="5842"/>
                    <a:pt x="10837" y="5862"/>
                    <a:pt x="10937" y="5879"/>
                  </a:cubicBezTo>
                  <a:cubicBezTo>
                    <a:pt x="10708" y="3825"/>
                    <a:pt x="10512" y="2372"/>
                    <a:pt x="10512" y="2372"/>
                  </a:cubicBezTo>
                  <a:lnTo>
                    <a:pt x="0" y="0"/>
                  </a:ln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3921490" y="1695413"/>
              <a:ext cx="243044" cy="167070"/>
            </a:xfrm>
            <a:custGeom>
              <a:avLst/>
              <a:gdLst/>
              <a:ahLst/>
              <a:cxnLst/>
              <a:rect l="l" t="t" r="r" b="b"/>
              <a:pathLst>
                <a:path w="14701" h="10104" extrusionOk="0">
                  <a:moveTo>
                    <a:pt x="14700" y="0"/>
                  </a:moveTo>
                  <a:lnTo>
                    <a:pt x="14700" y="0"/>
                  </a:lnTo>
                  <a:cubicBezTo>
                    <a:pt x="9532" y="1487"/>
                    <a:pt x="945" y="4655"/>
                    <a:pt x="22" y="7815"/>
                  </a:cubicBezTo>
                  <a:cubicBezTo>
                    <a:pt x="22" y="7824"/>
                    <a:pt x="18" y="7832"/>
                    <a:pt x="18" y="7840"/>
                  </a:cubicBezTo>
                  <a:cubicBezTo>
                    <a:pt x="10" y="7870"/>
                    <a:pt x="1" y="7899"/>
                    <a:pt x="1" y="7932"/>
                  </a:cubicBezTo>
                  <a:lnTo>
                    <a:pt x="3095" y="10104"/>
                  </a:lnTo>
                  <a:cubicBezTo>
                    <a:pt x="3829" y="8358"/>
                    <a:pt x="4409" y="7148"/>
                    <a:pt x="4677" y="6880"/>
                  </a:cubicBezTo>
                  <a:cubicBezTo>
                    <a:pt x="5457" y="6100"/>
                    <a:pt x="11436" y="4397"/>
                    <a:pt x="14496" y="3562"/>
                  </a:cubicBezTo>
                  <a:cubicBezTo>
                    <a:pt x="14337" y="2339"/>
                    <a:pt x="14366" y="1119"/>
                    <a:pt x="14700"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3918745" y="1689544"/>
              <a:ext cx="247723" cy="137042"/>
            </a:xfrm>
            <a:custGeom>
              <a:avLst/>
              <a:gdLst/>
              <a:ahLst/>
              <a:cxnLst/>
              <a:rect l="l" t="t" r="r" b="b"/>
              <a:pathLst>
                <a:path w="14984" h="8288" extrusionOk="0">
                  <a:moveTo>
                    <a:pt x="14983" y="0"/>
                  </a:moveTo>
                  <a:lnTo>
                    <a:pt x="14983" y="0"/>
                  </a:lnTo>
                  <a:cubicBezTo>
                    <a:pt x="9895" y="1437"/>
                    <a:pt x="1348" y="4568"/>
                    <a:pt x="1" y="7833"/>
                  </a:cubicBezTo>
                  <a:lnTo>
                    <a:pt x="5" y="7833"/>
                  </a:lnTo>
                  <a:cubicBezTo>
                    <a:pt x="146" y="7883"/>
                    <a:pt x="221" y="8029"/>
                    <a:pt x="188" y="8170"/>
                  </a:cubicBezTo>
                  <a:lnTo>
                    <a:pt x="188" y="8170"/>
                  </a:lnTo>
                  <a:cubicBezTo>
                    <a:pt x="1111" y="5010"/>
                    <a:pt x="9698" y="1842"/>
                    <a:pt x="14866" y="355"/>
                  </a:cubicBezTo>
                  <a:cubicBezTo>
                    <a:pt x="14899" y="235"/>
                    <a:pt x="14937" y="118"/>
                    <a:pt x="14983" y="0"/>
                  </a:cubicBezTo>
                  <a:close/>
                  <a:moveTo>
                    <a:pt x="184" y="8195"/>
                  </a:moveTo>
                  <a:lnTo>
                    <a:pt x="184" y="8195"/>
                  </a:lnTo>
                  <a:cubicBezTo>
                    <a:pt x="180" y="8200"/>
                    <a:pt x="180" y="8204"/>
                    <a:pt x="180" y="8204"/>
                  </a:cubicBezTo>
                  <a:cubicBezTo>
                    <a:pt x="171" y="8229"/>
                    <a:pt x="159" y="8254"/>
                    <a:pt x="151" y="8279"/>
                  </a:cubicBezTo>
                  <a:lnTo>
                    <a:pt x="167" y="8287"/>
                  </a:lnTo>
                  <a:cubicBezTo>
                    <a:pt x="167" y="8254"/>
                    <a:pt x="176" y="8225"/>
                    <a:pt x="184" y="8195"/>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4247221" y="1716610"/>
              <a:ext cx="188504" cy="888326"/>
            </a:xfrm>
            <a:custGeom>
              <a:avLst/>
              <a:gdLst/>
              <a:ahLst/>
              <a:cxnLst/>
              <a:rect l="l" t="t" r="r" b="b"/>
              <a:pathLst>
                <a:path w="11402" h="53724" extrusionOk="0">
                  <a:moveTo>
                    <a:pt x="3115" y="1"/>
                  </a:moveTo>
                  <a:lnTo>
                    <a:pt x="1" y="5899"/>
                  </a:lnTo>
                  <a:lnTo>
                    <a:pt x="4872" y="11585"/>
                  </a:lnTo>
                  <a:lnTo>
                    <a:pt x="3841" y="49458"/>
                  </a:lnTo>
                  <a:lnTo>
                    <a:pt x="7523" y="53724"/>
                  </a:lnTo>
                  <a:lnTo>
                    <a:pt x="11402" y="48489"/>
                  </a:lnTo>
                  <a:lnTo>
                    <a:pt x="6108" y="11105"/>
                  </a:lnTo>
                  <a:lnTo>
                    <a:pt x="8521" y="5707"/>
                  </a:lnTo>
                  <a:lnTo>
                    <a:pt x="311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4118142" y="1983235"/>
              <a:ext cx="578935" cy="584562"/>
            </a:xfrm>
            <a:custGeom>
              <a:avLst/>
              <a:gdLst/>
              <a:ahLst/>
              <a:cxnLst/>
              <a:rect l="l" t="t" r="r" b="b"/>
              <a:pathLst>
                <a:path w="35018" h="35353" extrusionOk="0">
                  <a:moveTo>
                    <a:pt x="2869" y="1"/>
                  </a:moveTo>
                  <a:lnTo>
                    <a:pt x="1" y="26719"/>
                  </a:lnTo>
                  <a:lnTo>
                    <a:pt x="17918" y="35353"/>
                  </a:lnTo>
                  <a:lnTo>
                    <a:pt x="31478" y="27191"/>
                  </a:lnTo>
                  <a:lnTo>
                    <a:pt x="35018" y="1663"/>
                  </a:lnTo>
                  <a:lnTo>
                    <a:pt x="20958" y="9465"/>
                  </a:lnTo>
                  <a:lnTo>
                    <a:pt x="2869"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4113182" y="1978457"/>
              <a:ext cx="588937" cy="594169"/>
            </a:xfrm>
            <a:custGeom>
              <a:avLst/>
              <a:gdLst/>
              <a:ahLst/>
              <a:cxnLst/>
              <a:rect l="l" t="t" r="r" b="b"/>
              <a:pathLst>
                <a:path w="35623" h="35934" extrusionOk="0">
                  <a:moveTo>
                    <a:pt x="3415" y="746"/>
                  </a:moveTo>
                  <a:lnTo>
                    <a:pt x="21124" y="10013"/>
                  </a:lnTo>
                  <a:cubicBezTo>
                    <a:pt x="21167" y="10035"/>
                    <a:pt x="21213" y="10047"/>
                    <a:pt x="21260" y="10047"/>
                  </a:cubicBezTo>
                  <a:cubicBezTo>
                    <a:pt x="21308" y="10047"/>
                    <a:pt x="21357" y="10034"/>
                    <a:pt x="21399" y="10008"/>
                  </a:cubicBezTo>
                  <a:lnTo>
                    <a:pt x="34950" y="2490"/>
                  </a:lnTo>
                  <a:lnTo>
                    <a:pt x="31511" y="27305"/>
                  </a:lnTo>
                  <a:lnTo>
                    <a:pt x="18202" y="35312"/>
                  </a:lnTo>
                  <a:lnTo>
                    <a:pt x="614" y="26837"/>
                  </a:lnTo>
                  <a:lnTo>
                    <a:pt x="3415" y="746"/>
                  </a:lnTo>
                  <a:close/>
                  <a:moveTo>
                    <a:pt x="3172" y="0"/>
                  </a:moveTo>
                  <a:cubicBezTo>
                    <a:pt x="3124" y="0"/>
                    <a:pt x="3076" y="12"/>
                    <a:pt x="3031" y="35"/>
                  </a:cubicBezTo>
                  <a:cubicBezTo>
                    <a:pt x="2948" y="77"/>
                    <a:pt x="2889" y="164"/>
                    <a:pt x="2881" y="261"/>
                  </a:cubicBezTo>
                  <a:lnTo>
                    <a:pt x="13" y="26979"/>
                  </a:lnTo>
                  <a:cubicBezTo>
                    <a:pt x="0" y="27100"/>
                    <a:pt x="63" y="27216"/>
                    <a:pt x="175" y="27272"/>
                  </a:cubicBezTo>
                  <a:lnTo>
                    <a:pt x="18093" y="35904"/>
                  </a:lnTo>
                  <a:cubicBezTo>
                    <a:pt x="18131" y="35921"/>
                    <a:pt x="18173" y="35933"/>
                    <a:pt x="18218" y="35933"/>
                  </a:cubicBezTo>
                  <a:cubicBezTo>
                    <a:pt x="18268" y="35933"/>
                    <a:pt x="18323" y="35917"/>
                    <a:pt x="18368" y="35892"/>
                  </a:cubicBezTo>
                  <a:lnTo>
                    <a:pt x="31928" y="27730"/>
                  </a:lnTo>
                  <a:cubicBezTo>
                    <a:pt x="32004" y="27684"/>
                    <a:pt x="32054" y="27605"/>
                    <a:pt x="32066" y="27522"/>
                  </a:cubicBezTo>
                  <a:lnTo>
                    <a:pt x="35607" y="1993"/>
                  </a:lnTo>
                  <a:cubicBezTo>
                    <a:pt x="35623" y="1885"/>
                    <a:pt x="35576" y="1777"/>
                    <a:pt x="35485" y="1713"/>
                  </a:cubicBezTo>
                  <a:cubicBezTo>
                    <a:pt x="35435" y="1680"/>
                    <a:pt x="35377" y="1663"/>
                    <a:pt x="35320" y="1663"/>
                  </a:cubicBezTo>
                  <a:cubicBezTo>
                    <a:pt x="35272" y="1663"/>
                    <a:pt x="35224" y="1675"/>
                    <a:pt x="35181" y="1697"/>
                  </a:cubicBezTo>
                  <a:lnTo>
                    <a:pt x="21254" y="9424"/>
                  </a:lnTo>
                  <a:lnTo>
                    <a:pt x="3306" y="31"/>
                  </a:lnTo>
                  <a:cubicBezTo>
                    <a:pt x="3264" y="11"/>
                    <a:pt x="3218" y="0"/>
                    <a:pt x="31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4453182" y="2165588"/>
              <a:ext cx="14036" cy="75763"/>
            </a:xfrm>
            <a:custGeom>
              <a:avLst/>
              <a:gdLst/>
              <a:ahLst/>
              <a:cxnLst/>
              <a:rect l="l" t="t" r="r" b="b"/>
              <a:pathLst>
                <a:path w="849" h="4582" extrusionOk="0">
                  <a:moveTo>
                    <a:pt x="691" y="0"/>
                  </a:moveTo>
                  <a:cubicBezTo>
                    <a:pt x="615" y="0"/>
                    <a:pt x="559" y="55"/>
                    <a:pt x="552" y="127"/>
                  </a:cubicBezTo>
                  <a:lnTo>
                    <a:pt x="14" y="4418"/>
                  </a:lnTo>
                  <a:cubicBezTo>
                    <a:pt x="1" y="4498"/>
                    <a:pt x="59" y="4573"/>
                    <a:pt x="139" y="4582"/>
                  </a:cubicBezTo>
                  <a:lnTo>
                    <a:pt x="155" y="4582"/>
                  </a:lnTo>
                  <a:cubicBezTo>
                    <a:pt x="226" y="4582"/>
                    <a:pt x="289" y="4532"/>
                    <a:pt x="301" y="4456"/>
                  </a:cubicBezTo>
                  <a:lnTo>
                    <a:pt x="840" y="164"/>
                  </a:lnTo>
                  <a:cubicBezTo>
                    <a:pt x="848" y="85"/>
                    <a:pt x="794" y="14"/>
                    <a:pt x="715" y="2"/>
                  </a:cubicBezTo>
                  <a:cubicBezTo>
                    <a:pt x="707" y="1"/>
                    <a:pt x="699" y="0"/>
                    <a:pt x="6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4411831" y="2275472"/>
              <a:ext cx="41579" cy="294720"/>
            </a:xfrm>
            <a:custGeom>
              <a:avLst/>
              <a:gdLst/>
              <a:ahLst/>
              <a:cxnLst/>
              <a:rect l="l" t="t" r="r" b="b"/>
              <a:pathLst>
                <a:path w="2515" h="17824" extrusionOk="0">
                  <a:moveTo>
                    <a:pt x="2354" y="0"/>
                  </a:moveTo>
                  <a:cubicBezTo>
                    <a:pt x="2279" y="0"/>
                    <a:pt x="2225" y="55"/>
                    <a:pt x="2218" y="131"/>
                  </a:cubicBezTo>
                  <a:lnTo>
                    <a:pt x="10" y="17661"/>
                  </a:lnTo>
                  <a:cubicBezTo>
                    <a:pt x="1" y="17740"/>
                    <a:pt x="55" y="17811"/>
                    <a:pt x="135" y="17824"/>
                  </a:cubicBezTo>
                  <a:lnTo>
                    <a:pt x="155" y="17824"/>
                  </a:lnTo>
                  <a:cubicBezTo>
                    <a:pt x="226" y="17824"/>
                    <a:pt x="289" y="17769"/>
                    <a:pt x="297" y="17694"/>
                  </a:cubicBezTo>
                  <a:lnTo>
                    <a:pt x="2506" y="165"/>
                  </a:lnTo>
                  <a:cubicBezTo>
                    <a:pt x="2515" y="85"/>
                    <a:pt x="2456" y="15"/>
                    <a:pt x="2376" y="2"/>
                  </a:cubicBezTo>
                  <a:cubicBezTo>
                    <a:pt x="2369" y="1"/>
                    <a:pt x="2361" y="0"/>
                    <a:pt x="23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4137321" y="1630766"/>
              <a:ext cx="340702" cy="267404"/>
            </a:xfrm>
            <a:custGeom>
              <a:avLst/>
              <a:gdLst/>
              <a:ahLst/>
              <a:cxnLst/>
              <a:rect l="l" t="t" r="r" b="b"/>
              <a:pathLst>
                <a:path w="20608" h="16172" extrusionOk="0">
                  <a:moveTo>
                    <a:pt x="8514" y="0"/>
                  </a:moveTo>
                  <a:cubicBezTo>
                    <a:pt x="6181" y="0"/>
                    <a:pt x="3340" y="618"/>
                    <a:pt x="2160" y="3343"/>
                  </a:cubicBezTo>
                  <a:cubicBezTo>
                    <a:pt x="1" y="8328"/>
                    <a:pt x="5295" y="16172"/>
                    <a:pt x="5295" y="16172"/>
                  </a:cubicBezTo>
                  <a:lnTo>
                    <a:pt x="11072" y="10206"/>
                  </a:lnTo>
                  <a:lnTo>
                    <a:pt x="20608" y="12882"/>
                  </a:lnTo>
                  <a:cubicBezTo>
                    <a:pt x="20608" y="12882"/>
                    <a:pt x="17960" y="4637"/>
                    <a:pt x="16583" y="2520"/>
                  </a:cubicBezTo>
                  <a:cubicBezTo>
                    <a:pt x="15233" y="448"/>
                    <a:pt x="12178" y="424"/>
                    <a:pt x="12038" y="424"/>
                  </a:cubicBezTo>
                  <a:cubicBezTo>
                    <a:pt x="12035" y="424"/>
                    <a:pt x="12033" y="424"/>
                    <a:pt x="12033" y="424"/>
                  </a:cubicBezTo>
                  <a:cubicBezTo>
                    <a:pt x="12033" y="424"/>
                    <a:pt x="10448" y="0"/>
                    <a:pt x="8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4132295" y="1626219"/>
              <a:ext cx="350836" cy="276796"/>
            </a:xfrm>
            <a:custGeom>
              <a:avLst/>
              <a:gdLst/>
              <a:ahLst/>
              <a:cxnLst/>
              <a:rect l="l" t="t" r="r" b="b"/>
              <a:pathLst>
                <a:path w="21221" h="16740" extrusionOk="0">
                  <a:moveTo>
                    <a:pt x="8838" y="574"/>
                  </a:moveTo>
                  <a:cubicBezTo>
                    <a:pt x="10696" y="574"/>
                    <a:pt x="12228" y="971"/>
                    <a:pt x="12262" y="979"/>
                  </a:cubicBezTo>
                  <a:cubicBezTo>
                    <a:pt x="12282" y="986"/>
                    <a:pt x="12311" y="993"/>
                    <a:pt x="12330" y="993"/>
                  </a:cubicBezTo>
                  <a:cubicBezTo>
                    <a:pt x="12334" y="993"/>
                    <a:pt x="12338" y="993"/>
                    <a:pt x="12341" y="992"/>
                  </a:cubicBezTo>
                  <a:cubicBezTo>
                    <a:pt x="12345" y="991"/>
                    <a:pt x="12363" y="990"/>
                    <a:pt x="12394" y="990"/>
                  </a:cubicBezTo>
                  <a:cubicBezTo>
                    <a:pt x="12806" y="990"/>
                    <a:pt x="15457" y="1129"/>
                    <a:pt x="16641" y="2954"/>
                  </a:cubicBezTo>
                  <a:cubicBezTo>
                    <a:pt x="17789" y="4711"/>
                    <a:pt x="19864" y="10898"/>
                    <a:pt x="20465" y="12732"/>
                  </a:cubicBezTo>
                  <a:lnTo>
                    <a:pt x="11456" y="10202"/>
                  </a:lnTo>
                  <a:cubicBezTo>
                    <a:pt x="11430" y="10194"/>
                    <a:pt x="11404" y="10190"/>
                    <a:pt x="11377" y="10190"/>
                  </a:cubicBezTo>
                  <a:cubicBezTo>
                    <a:pt x="11300" y="10190"/>
                    <a:pt x="11224" y="10221"/>
                    <a:pt x="11168" y="10277"/>
                  </a:cubicBezTo>
                  <a:lnTo>
                    <a:pt x="5645" y="15983"/>
                  </a:lnTo>
                  <a:cubicBezTo>
                    <a:pt x="4722" y="14505"/>
                    <a:pt x="894" y="7976"/>
                    <a:pt x="2731" y="3734"/>
                  </a:cubicBezTo>
                  <a:cubicBezTo>
                    <a:pt x="3846" y="1159"/>
                    <a:pt x="6580" y="574"/>
                    <a:pt x="8838" y="574"/>
                  </a:cubicBezTo>
                  <a:close/>
                  <a:moveTo>
                    <a:pt x="8848" y="1"/>
                  </a:moveTo>
                  <a:cubicBezTo>
                    <a:pt x="6422" y="1"/>
                    <a:pt x="3435" y="642"/>
                    <a:pt x="2197" y="3505"/>
                  </a:cubicBezTo>
                  <a:cubicBezTo>
                    <a:pt x="0" y="8578"/>
                    <a:pt x="5139" y="16283"/>
                    <a:pt x="5361" y="16609"/>
                  </a:cubicBezTo>
                  <a:cubicBezTo>
                    <a:pt x="5407" y="16684"/>
                    <a:pt x="5486" y="16730"/>
                    <a:pt x="5574" y="16739"/>
                  </a:cubicBezTo>
                  <a:lnTo>
                    <a:pt x="5599" y="16739"/>
                  </a:lnTo>
                  <a:cubicBezTo>
                    <a:pt x="5678" y="16739"/>
                    <a:pt x="5753" y="16705"/>
                    <a:pt x="5808" y="16651"/>
                  </a:cubicBezTo>
                  <a:lnTo>
                    <a:pt x="11464" y="10807"/>
                  </a:lnTo>
                  <a:lnTo>
                    <a:pt x="20832" y="13437"/>
                  </a:lnTo>
                  <a:cubicBezTo>
                    <a:pt x="20860" y="13446"/>
                    <a:pt x="20887" y="13450"/>
                    <a:pt x="20915" y="13450"/>
                  </a:cubicBezTo>
                  <a:cubicBezTo>
                    <a:pt x="20991" y="13450"/>
                    <a:pt x="21065" y="13417"/>
                    <a:pt x="21120" y="13362"/>
                  </a:cubicBezTo>
                  <a:cubicBezTo>
                    <a:pt x="21195" y="13283"/>
                    <a:pt x="21220" y="13169"/>
                    <a:pt x="21187" y="13069"/>
                  </a:cubicBezTo>
                  <a:cubicBezTo>
                    <a:pt x="21079" y="12732"/>
                    <a:pt x="18515" y="4761"/>
                    <a:pt x="17129" y="2637"/>
                  </a:cubicBezTo>
                  <a:cubicBezTo>
                    <a:pt x="15748" y="512"/>
                    <a:pt x="12767" y="412"/>
                    <a:pt x="12374" y="412"/>
                  </a:cubicBezTo>
                  <a:cubicBezTo>
                    <a:pt x="12117" y="348"/>
                    <a:pt x="10635" y="1"/>
                    <a:pt x="88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4167231" y="1646688"/>
              <a:ext cx="254766" cy="120193"/>
            </a:xfrm>
            <a:custGeom>
              <a:avLst/>
              <a:gdLst/>
              <a:ahLst/>
              <a:cxnLst/>
              <a:rect l="l" t="t" r="r" b="b"/>
              <a:pathLst>
                <a:path w="15410" h="7269" extrusionOk="0">
                  <a:moveTo>
                    <a:pt x="12465" y="167"/>
                  </a:moveTo>
                  <a:cubicBezTo>
                    <a:pt x="12299" y="409"/>
                    <a:pt x="12132" y="618"/>
                    <a:pt x="11960" y="781"/>
                  </a:cubicBezTo>
                  <a:cubicBezTo>
                    <a:pt x="11948" y="1486"/>
                    <a:pt x="11927" y="2205"/>
                    <a:pt x="11889" y="2902"/>
                  </a:cubicBezTo>
                  <a:lnTo>
                    <a:pt x="12403" y="2860"/>
                  </a:lnTo>
                  <a:cubicBezTo>
                    <a:pt x="12895" y="2981"/>
                    <a:pt x="14307" y="3319"/>
                    <a:pt x="15409" y="3453"/>
                  </a:cubicBezTo>
                  <a:cubicBezTo>
                    <a:pt x="15087" y="2718"/>
                    <a:pt x="14783" y="2109"/>
                    <a:pt x="14528" y="1716"/>
                  </a:cubicBezTo>
                  <a:cubicBezTo>
                    <a:pt x="14014" y="927"/>
                    <a:pt x="13230" y="451"/>
                    <a:pt x="12465" y="167"/>
                  </a:cubicBezTo>
                  <a:close/>
                  <a:moveTo>
                    <a:pt x="3126" y="1"/>
                  </a:moveTo>
                  <a:cubicBezTo>
                    <a:pt x="2070" y="476"/>
                    <a:pt x="1157" y="1253"/>
                    <a:pt x="618" y="2496"/>
                  </a:cubicBezTo>
                  <a:cubicBezTo>
                    <a:pt x="0" y="3920"/>
                    <a:pt x="20" y="5607"/>
                    <a:pt x="359" y="7268"/>
                  </a:cubicBezTo>
                  <a:cubicBezTo>
                    <a:pt x="797" y="6212"/>
                    <a:pt x="1557" y="4630"/>
                    <a:pt x="2480" y="3704"/>
                  </a:cubicBezTo>
                  <a:cubicBezTo>
                    <a:pt x="3018" y="3165"/>
                    <a:pt x="3386" y="2993"/>
                    <a:pt x="3632" y="2993"/>
                  </a:cubicBezTo>
                  <a:cubicBezTo>
                    <a:pt x="3673" y="2993"/>
                    <a:pt x="3712" y="2997"/>
                    <a:pt x="3749" y="3010"/>
                  </a:cubicBezTo>
                  <a:lnTo>
                    <a:pt x="3257" y="134"/>
                  </a:lnTo>
                  <a:cubicBezTo>
                    <a:pt x="3215" y="92"/>
                    <a:pt x="3173" y="47"/>
                    <a:pt x="312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4161494" y="1642753"/>
              <a:ext cx="265942" cy="132131"/>
            </a:xfrm>
            <a:custGeom>
              <a:avLst/>
              <a:gdLst/>
              <a:ahLst/>
              <a:cxnLst/>
              <a:rect l="l" t="t" r="r" b="b"/>
              <a:pathLst>
                <a:path w="16086" h="7991" extrusionOk="0">
                  <a:moveTo>
                    <a:pt x="12976" y="163"/>
                  </a:moveTo>
                  <a:cubicBezTo>
                    <a:pt x="12922" y="247"/>
                    <a:pt x="12866" y="330"/>
                    <a:pt x="12812" y="405"/>
                  </a:cubicBezTo>
                  <a:cubicBezTo>
                    <a:pt x="13577" y="689"/>
                    <a:pt x="14361" y="1165"/>
                    <a:pt x="14875" y="1954"/>
                  </a:cubicBezTo>
                  <a:cubicBezTo>
                    <a:pt x="15130" y="2347"/>
                    <a:pt x="15434" y="2956"/>
                    <a:pt x="15756" y="3691"/>
                  </a:cubicBezTo>
                  <a:cubicBezTo>
                    <a:pt x="15868" y="3707"/>
                    <a:pt x="15981" y="3716"/>
                    <a:pt x="16086" y="3728"/>
                  </a:cubicBezTo>
                  <a:cubicBezTo>
                    <a:pt x="15735" y="2910"/>
                    <a:pt x="15401" y="2225"/>
                    <a:pt x="15121" y="1795"/>
                  </a:cubicBezTo>
                  <a:cubicBezTo>
                    <a:pt x="14579" y="965"/>
                    <a:pt x="13768" y="464"/>
                    <a:pt x="12976" y="163"/>
                  </a:cubicBezTo>
                  <a:close/>
                  <a:moveTo>
                    <a:pt x="3269" y="0"/>
                  </a:moveTo>
                  <a:cubicBezTo>
                    <a:pt x="2192" y="505"/>
                    <a:pt x="1257" y="1324"/>
                    <a:pt x="698" y="2618"/>
                  </a:cubicBezTo>
                  <a:cubicBezTo>
                    <a:pt x="1" y="4229"/>
                    <a:pt x="84" y="6141"/>
                    <a:pt x="514" y="7990"/>
                  </a:cubicBezTo>
                  <a:cubicBezTo>
                    <a:pt x="568" y="7849"/>
                    <a:pt x="631" y="7686"/>
                    <a:pt x="706" y="7506"/>
                  </a:cubicBezTo>
                  <a:cubicBezTo>
                    <a:pt x="367" y="5845"/>
                    <a:pt x="347" y="4158"/>
                    <a:pt x="965" y="2734"/>
                  </a:cubicBezTo>
                  <a:cubicBezTo>
                    <a:pt x="1504" y="1491"/>
                    <a:pt x="2417" y="714"/>
                    <a:pt x="3473" y="239"/>
                  </a:cubicBezTo>
                  <a:cubicBezTo>
                    <a:pt x="3411" y="167"/>
                    <a:pt x="3340" y="88"/>
                    <a:pt x="3269"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8"/>
            <p:cNvSpPr/>
            <p:nvPr/>
          </p:nvSpPr>
          <p:spPr>
            <a:xfrm>
              <a:off x="4212285" y="1558199"/>
              <a:ext cx="155240" cy="239873"/>
            </a:xfrm>
            <a:custGeom>
              <a:avLst/>
              <a:gdLst/>
              <a:ahLst/>
              <a:cxnLst/>
              <a:rect l="l" t="t" r="r" b="b"/>
              <a:pathLst>
                <a:path w="9390" h="14507" extrusionOk="0">
                  <a:moveTo>
                    <a:pt x="8856" y="0"/>
                  </a:moveTo>
                  <a:lnTo>
                    <a:pt x="8856" y="0"/>
                  </a:lnTo>
                  <a:cubicBezTo>
                    <a:pt x="8595" y="928"/>
                    <a:pt x="7003" y="1198"/>
                    <a:pt x="5238" y="1198"/>
                  </a:cubicBezTo>
                  <a:cubicBezTo>
                    <a:pt x="2785" y="1198"/>
                    <a:pt x="1" y="677"/>
                    <a:pt x="1" y="677"/>
                  </a:cubicBezTo>
                  <a:lnTo>
                    <a:pt x="1" y="677"/>
                  </a:lnTo>
                  <a:lnTo>
                    <a:pt x="1403" y="8867"/>
                  </a:lnTo>
                  <a:cubicBezTo>
                    <a:pt x="1403" y="8867"/>
                    <a:pt x="2723" y="11881"/>
                    <a:pt x="3875" y="13197"/>
                  </a:cubicBezTo>
                  <a:cubicBezTo>
                    <a:pt x="4516" y="13925"/>
                    <a:pt x="5290" y="14507"/>
                    <a:pt x="6090" y="14507"/>
                  </a:cubicBezTo>
                  <a:cubicBezTo>
                    <a:pt x="6729" y="14507"/>
                    <a:pt x="7384" y="14136"/>
                    <a:pt x="8000" y="13172"/>
                  </a:cubicBezTo>
                  <a:cubicBezTo>
                    <a:pt x="9390" y="11000"/>
                    <a:pt x="8856" y="1"/>
                    <a:pt x="8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8"/>
            <p:cNvSpPr/>
            <p:nvPr/>
          </p:nvSpPr>
          <p:spPr>
            <a:xfrm>
              <a:off x="4207325" y="1553404"/>
              <a:ext cx="164829" cy="249513"/>
            </a:xfrm>
            <a:custGeom>
              <a:avLst/>
              <a:gdLst/>
              <a:ahLst/>
              <a:cxnLst/>
              <a:rect l="l" t="t" r="r" b="b"/>
              <a:pathLst>
                <a:path w="9970" h="15090" extrusionOk="0">
                  <a:moveTo>
                    <a:pt x="8901" y="1092"/>
                  </a:moveTo>
                  <a:lnTo>
                    <a:pt x="8901" y="1092"/>
                  </a:lnTo>
                  <a:cubicBezTo>
                    <a:pt x="9055" y="5045"/>
                    <a:pt x="9047" y="11758"/>
                    <a:pt x="8058" y="13303"/>
                  </a:cubicBezTo>
                  <a:cubicBezTo>
                    <a:pt x="7574" y="14059"/>
                    <a:pt x="7048" y="14459"/>
                    <a:pt x="6493" y="14501"/>
                  </a:cubicBezTo>
                  <a:cubicBezTo>
                    <a:pt x="6457" y="14503"/>
                    <a:pt x="6422" y="14505"/>
                    <a:pt x="6387" y="14505"/>
                  </a:cubicBezTo>
                  <a:cubicBezTo>
                    <a:pt x="5615" y="14505"/>
                    <a:pt x="4883" y="13854"/>
                    <a:pt x="4397" y="13294"/>
                  </a:cubicBezTo>
                  <a:cubicBezTo>
                    <a:pt x="3349" y="12101"/>
                    <a:pt x="2129" y="9396"/>
                    <a:pt x="1988" y="9070"/>
                  </a:cubicBezTo>
                  <a:lnTo>
                    <a:pt x="660" y="1325"/>
                  </a:lnTo>
                  <a:lnTo>
                    <a:pt x="660" y="1325"/>
                  </a:lnTo>
                  <a:cubicBezTo>
                    <a:pt x="1564" y="1481"/>
                    <a:pt x="3575" y="1783"/>
                    <a:pt x="5450" y="1783"/>
                  </a:cubicBezTo>
                  <a:cubicBezTo>
                    <a:pt x="6849" y="1783"/>
                    <a:pt x="8172" y="1615"/>
                    <a:pt x="8901" y="1092"/>
                  </a:cubicBezTo>
                  <a:close/>
                  <a:moveTo>
                    <a:pt x="9154" y="1"/>
                  </a:moveTo>
                  <a:cubicBezTo>
                    <a:pt x="9023" y="1"/>
                    <a:pt x="8914" y="88"/>
                    <a:pt x="8876" y="211"/>
                  </a:cubicBezTo>
                  <a:cubicBezTo>
                    <a:pt x="8671" y="943"/>
                    <a:pt x="7255" y="1200"/>
                    <a:pt x="5508" y="1200"/>
                  </a:cubicBezTo>
                  <a:cubicBezTo>
                    <a:pt x="3836" y="1200"/>
                    <a:pt x="1862" y="965"/>
                    <a:pt x="356" y="683"/>
                  </a:cubicBezTo>
                  <a:cubicBezTo>
                    <a:pt x="338" y="680"/>
                    <a:pt x="321" y="678"/>
                    <a:pt x="304" y="678"/>
                  </a:cubicBezTo>
                  <a:cubicBezTo>
                    <a:pt x="228" y="678"/>
                    <a:pt x="155" y="708"/>
                    <a:pt x="100" y="762"/>
                  </a:cubicBezTo>
                  <a:cubicBezTo>
                    <a:pt x="30" y="829"/>
                    <a:pt x="0" y="924"/>
                    <a:pt x="17" y="1017"/>
                  </a:cubicBezTo>
                  <a:lnTo>
                    <a:pt x="1420" y="9203"/>
                  </a:lnTo>
                  <a:cubicBezTo>
                    <a:pt x="1424" y="9228"/>
                    <a:pt x="1428" y="9249"/>
                    <a:pt x="1441" y="9274"/>
                  </a:cubicBezTo>
                  <a:cubicBezTo>
                    <a:pt x="1495" y="9400"/>
                    <a:pt x="2789" y="12342"/>
                    <a:pt x="3958" y="13674"/>
                  </a:cubicBezTo>
                  <a:cubicBezTo>
                    <a:pt x="4768" y="14601"/>
                    <a:pt x="5607" y="15090"/>
                    <a:pt x="6392" y="15090"/>
                  </a:cubicBezTo>
                  <a:cubicBezTo>
                    <a:pt x="6437" y="15090"/>
                    <a:pt x="6488" y="15086"/>
                    <a:pt x="6534" y="15082"/>
                  </a:cubicBezTo>
                  <a:cubicBezTo>
                    <a:pt x="7285" y="15027"/>
                    <a:pt x="7961" y="14535"/>
                    <a:pt x="8546" y="13616"/>
                  </a:cubicBezTo>
                  <a:cubicBezTo>
                    <a:pt x="9969" y="11395"/>
                    <a:pt x="9468" y="729"/>
                    <a:pt x="9448" y="278"/>
                  </a:cubicBezTo>
                  <a:cubicBezTo>
                    <a:pt x="9439" y="136"/>
                    <a:pt x="9331" y="19"/>
                    <a:pt x="9189" y="3"/>
                  </a:cubicBezTo>
                  <a:cubicBezTo>
                    <a:pt x="9177" y="1"/>
                    <a:pt x="9165" y="1"/>
                    <a:pt x="91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8"/>
            <p:cNvSpPr/>
            <p:nvPr/>
          </p:nvSpPr>
          <p:spPr>
            <a:xfrm>
              <a:off x="4232374" y="1657931"/>
              <a:ext cx="122952" cy="107577"/>
            </a:xfrm>
            <a:custGeom>
              <a:avLst/>
              <a:gdLst/>
              <a:ahLst/>
              <a:cxnLst/>
              <a:rect l="l" t="t" r="r" b="b"/>
              <a:pathLst>
                <a:path w="7437" h="6506" extrusionOk="0">
                  <a:moveTo>
                    <a:pt x="1" y="1"/>
                  </a:moveTo>
                  <a:lnTo>
                    <a:pt x="473" y="2748"/>
                  </a:lnTo>
                  <a:cubicBezTo>
                    <a:pt x="598" y="3036"/>
                    <a:pt x="1566" y="5186"/>
                    <a:pt x="2514" y="6505"/>
                  </a:cubicBezTo>
                  <a:lnTo>
                    <a:pt x="1496" y="1967"/>
                  </a:lnTo>
                  <a:lnTo>
                    <a:pt x="1496" y="1967"/>
                  </a:lnTo>
                  <a:cubicBezTo>
                    <a:pt x="1496" y="1967"/>
                    <a:pt x="2272" y="2898"/>
                    <a:pt x="3825" y="2898"/>
                  </a:cubicBezTo>
                  <a:cubicBezTo>
                    <a:pt x="4080" y="2898"/>
                    <a:pt x="4359" y="2873"/>
                    <a:pt x="4664" y="2814"/>
                  </a:cubicBezTo>
                  <a:cubicBezTo>
                    <a:pt x="5754" y="2598"/>
                    <a:pt x="6731" y="1816"/>
                    <a:pt x="7419" y="1111"/>
                  </a:cubicBezTo>
                  <a:cubicBezTo>
                    <a:pt x="7423" y="936"/>
                    <a:pt x="7427" y="756"/>
                    <a:pt x="7436" y="577"/>
                  </a:cubicBezTo>
                  <a:lnTo>
                    <a:pt x="7436" y="577"/>
                  </a:lnTo>
                  <a:cubicBezTo>
                    <a:pt x="6459" y="1270"/>
                    <a:pt x="5415" y="1554"/>
                    <a:pt x="4376" y="1554"/>
                  </a:cubicBezTo>
                  <a:cubicBezTo>
                    <a:pt x="2814" y="1554"/>
                    <a:pt x="1270" y="903"/>
                    <a:pt x="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8"/>
            <p:cNvSpPr/>
            <p:nvPr/>
          </p:nvSpPr>
          <p:spPr>
            <a:xfrm>
              <a:off x="4226785" y="1653798"/>
              <a:ext cx="133285" cy="122607"/>
            </a:xfrm>
            <a:custGeom>
              <a:avLst/>
              <a:gdLst/>
              <a:ahLst/>
              <a:cxnLst/>
              <a:rect l="l" t="t" r="r" b="b"/>
              <a:pathLst>
                <a:path w="8062" h="7415" extrusionOk="0">
                  <a:moveTo>
                    <a:pt x="8062" y="610"/>
                  </a:moveTo>
                  <a:lnTo>
                    <a:pt x="8062" y="610"/>
                  </a:lnTo>
                  <a:cubicBezTo>
                    <a:pt x="7966" y="685"/>
                    <a:pt x="7870" y="760"/>
                    <a:pt x="7774" y="827"/>
                  </a:cubicBezTo>
                  <a:cubicBezTo>
                    <a:pt x="7765" y="1006"/>
                    <a:pt x="7761" y="1186"/>
                    <a:pt x="7757" y="1361"/>
                  </a:cubicBezTo>
                  <a:cubicBezTo>
                    <a:pt x="7861" y="1253"/>
                    <a:pt x="7962" y="1149"/>
                    <a:pt x="8050" y="1048"/>
                  </a:cubicBezTo>
                  <a:cubicBezTo>
                    <a:pt x="8054" y="902"/>
                    <a:pt x="8058" y="756"/>
                    <a:pt x="8062" y="610"/>
                  </a:cubicBezTo>
                  <a:close/>
                  <a:moveTo>
                    <a:pt x="0" y="0"/>
                  </a:moveTo>
                  <a:lnTo>
                    <a:pt x="526" y="3085"/>
                  </a:lnTo>
                  <a:cubicBezTo>
                    <a:pt x="526" y="3085"/>
                    <a:pt x="1846" y="6099"/>
                    <a:pt x="2998" y="7415"/>
                  </a:cubicBezTo>
                  <a:lnTo>
                    <a:pt x="2852" y="6755"/>
                  </a:lnTo>
                  <a:cubicBezTo>
                    <a:pt x="1904" y="5436"/>
                    <a:pt x="936" y="3286"/>
                    <a:pt x="811" y="2998"/>
                  </a:cubicBezTo>
                  <a:lnTo>
                    <a:pt x="339" y="251"/>
                  </a:lnTo>
                  <a:cubicBezTo>
                    <a:pt x="222" y="168"/>
                    <a:pt x="110" y="83"/>
                    <a:pt x="0"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8"/>
            <p:cNvSpPr/>
            <p:nvPr/>
          </p:nvSpPr>
          <p:spPr>
            <a:xfrm>
              <a:off x="4406458" y="1390297"/>
              <a:ext cx="59963" cy="113562"/>
            </a:xfrm>
            <a:custGeom>
              <a:avLst/>
              <a:gdLst/>
              <a:ahLst/>
              <a:cxnLst/>
              <a:rect l="l" t="t" r="r" b="b"/>
              <a:pathLst>
                <a:path w="3627" h="6868" extrusionOk="0">
                  <a:moveTo>
                    <a:pt x="1867" y="1"/>
                  </a:moveTo>
                  <a:cubicBezTo>
                    <a:pt x="1400" y="1"/>
                    <a:pt x="0" y="5801"/>
                    <a:pt x="990" y="6652"/>
                  </a:cubicBezTo>
                  <a:cubicBezTo>
                    <a:pt x="1160" y="6799"/>
                    <a:pt x="1342" y="6867"/>
                    <a:pt x="1528" y="6867"/>
                  </a:cubicBezTo>
                  <a:cubicBezTo>
                    <a:pt x="2521" y="6867"/>
                    <a:pt x="3626" y="4927"/>
                    <a:pt x="3595" y="2687"/>
                  </a:cubicBezTo>
                  <a:cubicBezTo>
                    <a:pt x="3564" y="239"/>
                    <a:pt x="2206" y="143"/>
                    <a:pt x="1995" y="143"/>
                  </a:cubicBezTo>
                  <a:cubicBezTo>
                    <a:pt x="1977" y="143"/>
                    <a:pt x="1967" y="144"/>
                    <a:pt x="1967" y="144"/>
                  </a:cubicBezTo>
                  <a:cubicBezTo>
                    <a:pt x="1943" y="46"/>
                    <a:pt x="1909" y="1"/>
                    <a:pt x="1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8"/>
            <p:cNvSpPr/>
            <p:nvPr/>
          </p:nvSpPr>
          <p:spPr>
            <a:xfrm>
              <a:off x="4402523" y="1385552"/>
              <a:ext cx="68610" cy="123103"/>
            </a:xfrm>
            <a:custGeom>
              <a:avLst/>
              <a:gdLst/>
              <a:ahLst/>
              <a:cxnLst/>
              <a:rect l="l" t="t" r="r" b="b"/>
              <a:pathLst>
                <a:path w="4150" h="7445" extrusionOk="0">
                  <a:moveTo>
                    <a:pt x="2126" y="711"/>
                  </a:moveTo>
                  <a:cubicBezTo>
                    <a:pt x="2150" y="718"/>
                    <a:pt x="2176" y="725"/>
                    <a:pt x="2203" y="725"/>
                  </a:cubicBezTo>
                  <a:cubicBezTo>
                    <a:pt x="2209" y="725"/>
                    <a:pt x="2215" y="724"/>
                    <a:pt x="2221" y="724"/>
                  </a:cubicBezTo>
                  <a:cubicBezTo>
                    <a:pt x="2222" y="724"/>
                    <a:pt x="2225" y="723"/>
                    <a:pt x="2230" y="723"/>
                  </a:cubicBezTo>
                  <a:cubicBezTo>
                    <a:pt x="2289" y="723"/>
                    <a:pt x="2617" y="734"/>
                    <a:pt x="2931" y="1024"/>
                  </a:cubicBezTo>
                  <a:cubicBezTo>
                    <a:pt x="3319" y="1392"/>
                    <a:pt x="3533" y="2068"/>
                    <a:pt x="3545" y="2978"/>
                  </a:cubicBezTo>
                  <a:cubicBezTo>
                    <a:pt x="3570" y="4827"/>
                    <a:pt x="2777" y="6448"/>
                    <a:pt x="2026" y="6798"/>
                  </a:cubicBezTo>
                  <a:cubicBezTo>
                    <a:pt x="1933" y="6842"/>
                    <a:pt x="1846" y="6864"/>
                    <a:pt x="1764" y="6864"/>
                  </a:cubicBezTo>
                  <a:cubicBezTo>
                    <a:pt x="1642" y="6864"/>
                    <a:pt x="1530" y="6816"/>
                    <a:pt x="1419" y="6718"/>
                  </a:cubicBezTo>
                  <a:cubicBezTo>
                    <a:pt x="1353" y="6664"/>
                    <a:pt x="1203" y="6464"/>
                    <a:pt x="1178" y="5762"/>
                  </a:cubicBezTo>
                  <a:cubicBezTo>
                    <a:pt x="1111" y="4080"/>
                    <a:pt x="1775" y="1450"/>
                    <a:pt x="2126" y="711"/>
                  </a:cubicBezTo>
                  <a:close/>
                  <a:moveTo>
                    <a:pt x="2104" y="0"/>
                  </a:moveTo>
                  <a:cubicBezTo>
                    <a:pt x="1831" y="0"/>
                    <a:pt x="1662" y="320"/>
                    <a:pt x="1537" y="623"/>
                  </a:cubicBezTo>
                  <a:cubicBezTo>
                    <a:pt x="1024" y="1859"/>
                    <a:pt x="1" y="6267"/>
                    <a:pt x="1040" y="7161"/>
                  </a:cubicBezTo>
                  <a:cubicBezTo>
                    <a:pt x="1257" y="7349"/>
                    <a:pt x="1504" y="7444"/>
                    <a:pt x="1762" y="7444"/>
                  </a:cubicBezTo>
                  <a:cubicBezTo>
                    <a:pt x="1929" y="7444"/>
                    <a:pt x="2101" y="7407"/>
                    <a:pt x="2271" y="7328"/>
                  </a:cubicBezTo>
                  <a:cubicBezTo>
                    <a:pt x="3336" y="6827"/>
                    <a:pt x="4150" y="4915"/>
                    <a:pt x="4125" y="2974"/>
                  </a:cubicBezTo>
                  <a:cubicBezTo>
                    <a:pt x="4109" y="1872"/>
                    <a:pt x="3837" y="1070"/>
                    <a:pt x="3315" y="586"/>
                  </a:cubicBezTo>
                  <a:cubicBezTo>
                    <a:pt x="2977" y="277"/>
                    <a:pt x="2618" y="180"/>
                    <a:pt x="2396" y="151"/>
                  </a:cubicBezTo>
                  <a:cubicBezTo>
                    <a:pt x="2309" y="35"/>
                    <a:pt x="2201" y="5"/>
                    <a:pt x="2130" y="1"/>
                  </a:cubicBezTo>
                  <a:cubicBezTo>
                    <a:pt x="2121" y="0"/>
                    <a:pt x="2112" y="0"/>
                    <a:pt x="210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8"/>
            <p:cNvSpPr/>
            <p:nvPr/>
          </p:nvSpPr>
          <p:spPr>
            <a:xfrm>
              <a:off x="4087505" y="1159038"/>
              <a:ext cx="364558" cy="519844"/>
            </a:xfrm>
            <a:custGeom>
              <a:avLst/>
              <a:gdLst/>
              <a:ahLst/>
              <a:cxnLst/>
              <a:rect l="l" t="t" r="r" b="b"/>
              <a:pathLst>
                <a:path w="22051" h="31439" extrusionOk="0">
                  <a:moveTo>
                    <a:pt x="13307" y="1"/>
                  </a:moveTo>
                  <a:cubicBezTo>
                    <a:pt x="12373" y="1"/>
                    <a:pt x="11375" y="130"/>
                    <a:pt x="10320" y="380"/>
                  </a:cubicBezTo>
                  <a:cubicBezTo>
                    <a:pt x="3069" y="2088"/>
                    <a:pt x="1127" y="6763"/>
                    <a:pt x="1185" y="11021"/>
                  </a:cubicBezTo>
                  <a:cubicBezTo>
                    <a:pt x="1206" y="12641"/>
                    <a:pt x="1937" y="15450"/>
                    <a:pt x="2956" y="18406"/>
                  </a:cubicBezTo>
                  <a:lnTo>
                    <a:pt x="2827" y="18144"/>
                  </a:lnTo>
                  <a:cubicBezTo>
                    <a:pt x="2827" y="18144"/>
                    <a:pt x="1539" y="15896"/>
                    <a:pt x="797" y="15896"/>
                  </a:cubicBezTo>
                  <a:cubicBezTo>
                    <a:pt x="574" y="15896"/>
                    <a:pt x="400" y="16099"/>
                    <a:pt x="326" y="16628"/>
                  </a:cubicBezTo>
                  <a:cubicBezTo>
                    <a:pt x="0" y="18915"/>
                    <a:pt x="2162" y="21300"/>
                    <a:pt x="2881" y="22038"/>
                  </a:cubicBezTo>
                  <a:cubicBezTo>
                    <a:pt x="3099" y="22262"/>
                    <a:pt x="3348" y="22340"/>
                    <a:pt x="3590" y="22340"/>
                  </a:cubicBezTo>
                  <a:cubicBezTo>
                    <a:pt x="3879" y="22340"/>
                    <a:pt x="4156" y="22228"/>
                    <a:pt x="4355" y="22121"/>
                  </a:cubicBezTo>
                  <a:cubicBezTo>
                    <a:pt x="5794" y="25633"/>
                    <a:pt x="7406" y="28730"/>
                    <a:pt x="8458" y="29578"/>
                  </a:cubicBezTo>
                  <a:cubicBezTo>
                    <a:pt x="9803" y="30664"/>
                    <a:pt x="11466" y="31438"/>
                    <a:pt x="13126" y="31438"/>
                  </a:cubicBezTo>
                  <a:cubicBezTo>
                    <a:pt x="14285" y="31438"/>
                    <a:pt x="15443" y="31061"/>
                    <a:pt x="16490" y="30150"/>
                  </a:cubicBezTo>
                  <a:cubicBezTo>
                    <a:pt x="19037" y="27932"/>
                    <a:pt x="21555" y="15342"/>
                    <a:pt x="21555" y="15342"/>
                  </a:cubicBezTo>
                  <a:cubicBezTo>
                    <a:pt x="22050" y="4459"/>
                    <a:pt x="18788" y="1"/>
                    <a:pt x="133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8"/>
            <p:cNvSpPr/>
            <p:nvPr/>
          </p:nvSpPr>
          <p:spPr>
            <a:xfrm>
              <a:off x="4082661" y="1154243"/>
              <a:ext cx="371270" cy="529418"/>
            </a:xfrm>
            <a:custGeom>
              <a:avLst/>
              <a:gdLst/>
              <a:ahLst/>
              <a:cxnLst/>
              <a:rect l="l" t="t" r="r" b="b"/>
              <a:pathLst>
                <a:path w="22457" h="32018" extrusionOk="0">
                  <a:moveTo>
                    <a:pt x="13586" y="582"/>
                  </a:moveTo>
                  <a:cubicBezTo>
                    <a:pt x="15388" y="582"/>
                    <a:pt x="16895" y="1077"/>
                    <a:pt x="18085" y="2064"/>
                  </a:cubicBezTo>
                  <a:cubicBezTo>
                    <a:pt x="20699" y="4231"/>
                    <a:pt x="21868" y="8790"/>
                    <a:pt x="21563" y="15573"/>
                  </a:cubicBezTo>
                  <a:cubicBezTo>
                    <a:pt x="21538" y="15698"/>
                    <a:pt x="19033" y="28093"/>
                    <a:pt x="16591" y="30222"/>
                  </a:cubicBezTo>
                  <a:cubicBezTo>
                    <a:pt x="15606" y="31083"/>
                    <a:pt x="14516" y="31431"/>
                    <a:pt x="13428" y="31431"/>
                  </a:cubicBezTo>
                  <a:cubicBezTo>
                    <a:pt x="11803" y="31431"/>
                    <a:pt x="10185" y="30653"/>
                    <a:pt x="8935" y="29642"/>
                  </a:cubicBezTo>
                  <a:cubicBezTo>
                    <a:pt x="8008" y="28895"/>
                    <a:pt x="6468" y="26081"/>
                    <a:pt x="4919" y="22299"/>
                  </a:cubicBezTo>
                  <a:cubicBezTo>
                    <a:pt x="4885" y="22224"/>
                    <a:pt x="4823" y="22166"/>
                    <a:pt x="4748" y="22136"/>
                  </a:cubicBezTo>
                  <a:cubicBezTo>
                    <a:pt x="4715" y="22124"/>
                    <a:pt x="4681" y="22120"/>
                    <a:pt x="4648" y="22120"/>
                  </a:cubicBezTo>
                  <a:cubicBezTo>
                    <a:pt x="4601" y="22120"/>
                    <a:pt x="4555" y="22132"/>
                    <a:pt x="4509" y="22153"/>
                  </a:cubicBezTo>
                  <a:cubicBezTo>
                    <a:pt x="4279" y="22278"/>
                    <a:pt x="4072" y="22340"/>
                    <a:pt x="3889" y="22340"/>
                  </a:cubicBezTo>
                  <a:cubicBezTo>
                    <a:pt x="3692" y="22340"/>
                    <a:pt x="3523" y="22268"/>
                    <a:pt x="3382" y="22124"/>
                  </a:cubicBezTo>
                  <a:cubicBezTo>
                    <a:pt x="2539" y="21264"/>
                    <a:pt x="611" y="19030"/>
                    <a:pt x="907" y="16956"/>
                  </a:cubicBezTo>
                  <a:cubicBezTo>
                    <a:pt x="961" y="16575"/>
                    <a:pt x="1058" y="16480"/>
                    <a:pt x="1083" y="16475"/>
                  </a:cubicBezTo>
                  <a:cubicBezTo>
                    <a:pt x="1088" y="16474"/>
                    <a:pt x="1094" y="16474"/>
                    <a:pt x="1101" y="16474"/>
                  </a:cubicBezTo>
                  <a:cubicBezTo>
                    <a:pt x="1404" y="16474"/>
                    <a:pt x="2223" y="17446"/>
                    <a:pt x="2861" y="18559"/>
                  </a:cubicBezTo>
                  <a:lnTo>
                    <a:pt x="2986" y="18821"/>
                  </a:lnTo>
                  <a:cubicBezTo>
                    <a:pt x="3036" y="18928"/>
                    <a:pt x="3140" y="18989"/>
                    <a:pt x="3248" y="18989"/>
                  </a:cubicBezTo>
                  <a:cubicBezTo>
                    <a:pt x="3284" y="18989"/>
                    <a:pt x="3321" y="18982"/>
                    <a:pt x="3357" y="18968"/>
                  </a:cubicBezTo>
                  <a:cubicBezTo>
                    <a:pt x="3499" y="18910"/>
                    <a:pt x="3574" y="18746"/>
                    <a:pt x="3524" y="18604"/>
                  </a:cubicBezTo>
                  <a:cubicBezTo>
                    <a:pt x="2426" y="15423"/>
                    <a:pt x="1788" y="12764"/>
                    <a:pt x="1767" y="11307"/>
                  </a:cubicBezTo>
                  <a:cubicBezTo>
                    <a:pt x="1717" y="7554"/>
                    <a:pt x="3220" y="2711"/>
                    <a:pt x="10680" y="950"/>
                  </a:cubicBezTo>
                  <a:cubicBezTo>
                    <a:pt x="11720" y="704"/>
                    <a:pt x="12690" y="582"/>
                    <a:pt x="13586" y="582"/>
                  </a:cubicBezTo>
                  <a:close/>
                  <a:moveTo>
                    <a:pt x="13597" y="0"/>
                  </a:moveTo>
                  <a:cubicBezTo>
                    <a:pt x="12652" y="0"/>
                    <a:pt x="11634" y="129"/>
                    <a:pt x="10546" y="386"/>
                  </a:cubicBezTo>
                  <a:cubicBezTo>
                    <a:pt x="2301" y="2332"/>
                    <a:pt x="1145" y="8068"/>
                    <a:pt x="1187" y="11315"/>
                  </a:cubicBezTo>
                  <a:cubicBezTo>
                    <a:pt x="1208" y="12764"/>
                    <a:pt x="1750" y="14914"/>
                    <a:pt x="2301" y="16721"/>
                  </a:cubicBezTo>
                  <a:cubicBezTo>
                    <a:pt x="1906" y="16257"/>
                    <a:pt x="1468" y="15893"/>
                    <a:pt x="1081" y="15893"/>
                  </a:cubicBezTo>
                  <a:cubicBezTo>
                    <a:pt x="1043" y="15893"/>
                    <a:pt x="1006" y="15897"/>
                    <a:pt x="969" y="15904"/>
                  </a:cubicBezTo>
                  <a:cubicBezTo>
                    <a:pt x="627" y="15970"/>
                    <a:pt x="410" y="16296"/>
                    <a:pt x="331" y="16876"/>
                  </a:cubicBezTo>
                  <a:cubicBezTo>
                    <a:pt x="1" y="19205"/>
                    <a:pt x="2064" y="21606"/>
                    <a:pt x="2965" y="22529"/>
                  </a:cubicBezTo>
                  <a:cubicBezTo>
                    <a:pt x="3218" y="22787"/>
                    <a:pt x="3536" y="22918"/>
                    <a:pt x="3889" y="22918"/>
                  </a:cubicBezTo>
                  <a:cubicBezTo>
                    <a:pt x="4083" y="22918"/>
                    <a:pt x="4287" y="22878"/>
                    <a:pt x="4497" y="22800"/>
                  </a:cubicBezTo>
                  <a:cubicBezTo>
                    <a:pt x="6062" y="26578"/>
                    <a:pt x="7578" y="29296"/>
                    <a:pt x="8567" y="30093"/>
                  </a:cubicBezTo>
                  <a:cubicBezTo>
                    <a:pt x="9916" y="31183"/>
                    <a:pt x="11665" y="32018"/>
                    <a:pt x="13431" y="32018"/>
                  </a:cubicBezTo>
                  <a:cubicBezTo>
                    <a:pt x="14642" y="32018"/>
                    <a:pt x="15865" y="31629"/>
                    <a:pt x="16975" y="30661"/>
                  </a:cubicBezTo>
                  <a:cubicBezTo>
                    <a:pt x="19563" y="28407"/>
                    <a:pt x="22031" y="16208"/>
                    <a:pt x="22139" y="15644"/>
                  </a:cubicBezTo>
                  <a:cubicBezTo>
                    <a:pt x="22457" y="8627"/>
                    <a:pt x="21221" y="3906"/>
                    <a:pt x="18457" y="1617"/>
                  </a:cubicBezTo>
                  <a:cubicBezTo>
                    <a:pt x="17161" y="540"/>
                    <a:pt x="15533" y="0"/>
                    <a:pt x="1359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8"/>
            <p:cNvSpPr/>
            <p:nvPr/>
          </p:nvSpPr>
          <p:spPr>
            <a:xfrm>
              <a:off x="4092746" y="1163866"/>
              <a:ext cx="351448" cy="471132"/>
            </a:xfrm>
            <a:custGeom>
              <a:avLst/>
              <a:gdLst/>
              <a:ahLst/>
              <a:cxnLst/>
              <a:rect l="l" t="t" r="r" b="b"/>
              <a:pathLst>
                <a:path w="21258" h="28493" extrusionOk="0">
                  <a:moveTo>
                    <a:pt x="12980" y="0"/>
                  </a:moveTo>
                  <a:cubicBezTo>
                    <a:pt x="12082" y="0"/>
                    <a:pt x="11109" y="126"/>
                    <a:pt x="10070" y="368"/>
                  </a:cubicBezTo>
                  <a:cubicBezTo>
                    <a:pt x="2610" y="2129"/>
                    <a:pt x="1107" y="6972"/>
                    <a:pt x="1157" y="10725"/>
                  </a:cubicBezTo>
                  <a:cubicBezTo>
                    <a:pt x="1178" y="12182"/>
                    <a:pt x="1816" y="14841"/>
                    <a:pt x="2914" y="18022"/>
                  </a:cubicBezTo>
                  <a:cubicBezTo>
                    <a:pt x="2964" y="18164"/>
                    <a:pt x="2889" y="18328"/>
                    <a:pt x="2747" y="18386"/>
                  </a:cubicBezTo>
                  <a:cubicBezTo>
                    <a:pt x="2714" y="18398"/>
                    <a:pt x="2677" y="18407"/>
                    <a:pt x="2639" y="18407"/>
                  </a:cubicBezTo>
                  <a:cubicBezTo>
                    <a:pt x="2531" y="18407"/>
                    <a:pt x="2426" y="18344"/>
                    <a:pt x="2376" y="18239"/>
                  </a:cubicBezTo>
                  <a:lnTo>
                    <a:pt x="2251" y="17977"/>
                  </a:lnTo>
                  <a:cubicBezTo>
                    <a:pt x="1612" y="16866"/>
                    <a:pt x="793" y="15893"/>
                    <a:pt x="489" y="15893"/>
                  </a:cubicBezTo>
                  <a:lnTo>
                    <a:pt x="473" y="15893"/>
                  </a:lnTo>
                  <a:cubicBezTo>
                    <a:pt x="448" y="15898"/>
                    <a:pt x="351" y="15993"/>
                    <a:pt x="297" y="16374"/>
                  </a:cubicBezTo>
                  <a:cubicBezTo>
                    <a:pt x="1" y="18448"/>
                    <a:pt x="1929" y="20682"/>
                    <a:pt x="2772" y="21542"/>
                  </a:cubicBezTo>
                  <a:cubicBezTo>
                    <a:pt x="2914" y="21688"/>
                    <a:pt x="3082" y="21759"/>
                    <a:pt x="3282" y="21759"/>
                  </a:cubicBezTo>
                  <a:cubicBezTo>
                    <a:pt x="3465" y="21759"/>
                    <a:pt x="3670" y="21696"/>
                    <a:pt x="3899" y="21571"/>
                  </a:cubicBezTo>
                  <a:cubicBezTo>
                    <a:pt x="3945" y="21550"/>
                    <a:pt x="3991" y="21538"/>
                    <a:pt x="4038" y="21538"/>
                  </a:cubicBezTo>
                  <a:cubicBezTo>
                    <a:pt x="4071" y="21538"/>
                    <a:pt x="4105" y="21542"/>
                    <a:pt x="4138" y="21554"/>
                  </a:cubicBezTo>
                  <a:cubicBezTo>
                    <a:pt x="4213" y="21584"/>
                    <a:pt x="4275" y="21642"/>
                    <a:pt x="4309" y="21717"/>
                  </a:cubicBezTo>
                  <a:cubicBezTo>
                    <a:pt x="5590" y="24844"/>
                    <a:pt x="6864" y="27311"/>
                    <a:pt x="7791" y="28492"/>
                  </a:cubicBezTo>
                  <a:cubicBezTo>
                    <a:pt x="7089" y="26894"/>
                    <a:pt x="5519" y="23282"/>
                    <a:pt x="4872" y="21504"/>
                  </a:cubicBezTo>
                  <a:cubicBezTo>
                    <a:pt x="4029" y="19183"/>
                    <a:pt x="4242" y="15172"/>
                    <a:pt x="6142" y="13484"/>
                  </a:cubicBezTo>
                  <a:cubicBezTo>
                    <a:pt x="6142" y="13484"/>
                    <a:pt x="8675" y="11372"/>
                    <a:pt x="11209" y="11372"/>
                  </a:cubicBezTo>
                  <a:cubicBezTo>
                    <a:pt x="13739" y="11372"/>
                    <a:pt x="19020" y="13694"/>
                    <a:pt x="19655" y="15592"/>
                  </a:cubicBezTo>
                  <a:cubicBezTo>
                    <a:pt x="19947" y="16474"/>
                    <a:pt x="19743" y="18945"/>
                    <a:pt x="19438" y="21341"/>
                  </a:cubicBezTo>
                  <a:cubicBezTo>
                    <a:pt x="20336" y="18047"/>
                    <a:pt x="20941" y="15054"/>
                    <a:pt x="20953" y="14991"/>
                  </a:cubicBezTo>
                  <a:cubicBezTo>
                    <a:pt x="21258" y="8208"/>
                    <a:pt x="20089" y="3649"/>
                    <a:pt x="17475" y="1482"/>
                  </a:cubicBezTo>
                  <a:cubicBezTo>
                    <a:pt x="16286" y="497"/>
                    <a:pt x="14783" y="0"/>
                    <a:pt x="12980"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8"/>
            <p:cNvSpPr/>
            <p:nvPr/>
          </p:nvSpPr>
          <p:spPr>
            <a:xfrm>
              <a:off x="4087505" y="1159021"/>
              <a:ext cx="364558" cy="489089"/>
            </a:xfrm>
            <a:custGeom>
              <a:avLst/>
              <a:gdLst/>
              <a:ahLst/>
              <a:cxnLst/>
              <a:rect l="l" t="t" r="r" b="b"/>
              <a:pathLst>
                <a:path w="22051" h="29579" extrusionOk="0">
                  <a:moveTo>
                    <a:pt x="13305" y="1"/>
                  </a:moveTo>
                  <a:cubicBezTo>
                    <a:pt x="12370" y="1"/>
                    <a:pt x="11372" y="130"/>
                    <a:pt x="10320" y="381"/>
                  </a:cubicBezTo>
                  <a:cubicBezTo>
                    <a:pt x="3069" y="2089"/>
                    <a:pt x="1127" y="6764"/>
                    <a:pt x="1185" y="11022"/>
                  </a:cubicBezTo>
                  <a:cubicBezTo>
                    <a:pt x="1206" y="12642"/>
                    <a:pt x="1937" y="15451"/>
                    <a:pt x="2956" y="18407"/>
                  </a:cubicBezTo>
                  <a:lnTo>
                    <a:pt x="2827" y="18145"/>
                  </a:lnTo>
                  <a:cubicBezTo>
                    <a:pt x="2827" y="18145"/>
                    <a:pt x="1541" y="15894"/>
                    <a:pt x="798" y="15894"/>
                  </a:cubicBezTo>
                  <a:cubicBezTo>
                    <a:pt x="572" y="15894"/>
                    <a:pt x="401" y="16099"/>
                    <a:pt x="326" y="16629"/>
                  </a:cubicBezTo>
                  <a:cubicBezTo>
                    <a:pt x="0" y="18916"/>
                    <a:pt x="2162" y="21301"/>
                    <a:pt x="2881" y="22039"/>
                  </a:cubicBezTo>
                  <a:cubicBezTo>
                    <a:pt x="3098" y="22261"/>
                    <a:pt x="3349" y="22340"/>
                    <a:pt x="3590" y="22340"/>
                  </a:cubicBezTo>
                  <a:cubicBezTo>
                    <a:pt x="3879" y="22340"/>
                    <a:pt x="4158" y="22228"/>
                    <a:pt x="4355" y="22122"/>
                  </a:cubicBezTo>
                  <a:cubicBezTo>
                    <a:pt x="5794" y="25634"/>
                    <a:pt x="7406" y="28731"/>
                    <a:pt x="8458" y="29579"/>
                  </a:cubicBezTo>
                  <a:cubicBezTo>
                    <a:pt x="8458" y="29579"/>
                    <a:pt x="8324" y="29278"/>
                    <a:pt x="8108" y="28785"/>
                  </a:cubicBezTo>
                  <a:cubicBezTo>
                    <a:pt x="7181" y="27604"/>
                    <a:pt x="5907" y="25137"/>
                    <a:pt x="4626" y="22010"/>
                  </a:cubicBezTo>
                  <a:cubicBezTo>
                    <a:pt x="4592" y="21935"/>
                    <a:pt x="4530" y="21877"/>
                    <a:pt x="4455" y="21847"/>
                  </a:cubicBezTo>
                  <a:cubicBezTo>
                    <a:pt x="4422" y="21835"/>
                    <a:pt x="4388" y="21831"/>
                    <a:pt x="4355" y="21831"/>
                  </a:cubicBezTo>
                  <a:cubicBezTo>
                    <a:pt x="4308" y="21831"/>
                    <a:pt x="4262" y="21843"/>
                    <a:pt x="4216" y="21864"/>
                  </a:cubicBezTo>
                  <a:cubicBezTo>
                    <a:pt x="3987" y="21989"/>
                    <a:pt x="3782" y="22052"/>
                    <a:pt x="3599" y="22052"/>
                  </a:cubicBezTo>
                  <a:cubicBezTo>
                    <a:pt x="3399" y="22052"/>
                    <a:pt x="3231" y="21981"/>
                    <a:pt x="3089" y="21835"/>
                  </a:cubicBezTo>
                  <a:cubicBezTo>
                    <a:pt x="2246" y="20975"/>
                    <a:pt x="318" y="18741"/>
                    <a:pt x="614" y="16667"/>
                  </a:cubicBezTo>
                  <a:cubicBezTo>
                    <a:pt x="668" y="16286"/>
                    <a:pt x="765" y="16191"/>
                    <a:pt x="790" y="16186"/>
                  </a:cubicBezTo>
                  <a:lnTo>
                    <a:pt x="806" y="16186"/>
                  </a:lnTo>
                  <a:cubicBezTo>
                    <a:pt x="1110" y="16186"/>
                    <a:pt x="1929" y="17159"/>
                    <a:pt x="2568" y="18270"/>
                  </a:cubicBezTo>
                  <a:lnTo>
                    <a:pt x="2693" y="18532"/>
                  </a:lnTo>
                  <a:cubicBezTo>
                    <a:pt x="2743" y="18637"/>
                    <a:pt x="2848" y="18700"/>
                    <a:pt x="2956" y="18700"/>
                  </a:cubicBezTo>
                  <a:cubicBezTo>
                    <a:pt x="2994" y="18700"/>
                    <a:pt x="3031" y="18691"/>
                    <a:pt x="3064" y="18679"/>
                  </a:cubicBezTo>
                  <a:cubicBezTo>
                    <a:pt x="3206" y="18621"/>
                    <a:pt x="3281" y="18457"/>
                    <a:pt x="3231" y="18315"/>
                  </a:cubicBezTo>
                  <a:cubicBezTo>
                    <a:pt x="2133" y="15134"/>
                    <a:pt x="1495" y="12475"/>
                    <a:pt x="1474" y="11018"/>
                  </a:cubicBezTo>
                  <a:cubicBezTo>
                    <a:pt x="1424" y="7265"/>
                    <a:pt x="2927" y="2422"/>
                    <a:pt x="10387" y="661"/>
                  </a:cubicBezTo>
                  <a:cubicBezTo>
                    <a:pt x="11426" y="419"/>
                    <a:pt x="12399" y="293"/>
                    <a:pt x="13297" y="293"/>
                  </a:cubicBezTo>
                  <a:cubicBezTo>
                    <a:pt x="15100" y="293"/>
                    <a:pt x="16603" y="790"/>
                    <a:pt x="17792" y="1775"/>
                  </a:cubicBezTo>
                  <a:cubicBezTo>
                    <a:pt x="20406" y="3942"/>
                    <a:pt x="21575" y="8501"/>
                    <a:pt x="21270" y="15284"/>
                  </a:cubicBezTo>
                  <a:cubicBezTo>
                    <a:pt x="21258" y="15347"/>
                    <a:pt x="20653" y="18340"/>
                    <a:pt x="19755" y="21634"/>
                  </a:cubicBezTo>
                  <a:cubicBezTo>
                    <a:pt x="19663" y="22328"/>
                    <a:pt x="19567" y="23012"/>
                    <a:pt x="19476" y="23650"/>
                  </a:cubicBezTo>
                  <a:cubicBezTo>
                    <a:pt x="20694" y="19639"/>
                    <a:pt x="21555" y="15343"/>
                    <a:pt x="21555" y="15343"/>
                  </a:cubicBezTo>
                  <a:cubicBezTo>
                    <a:pt x="22051" y="4459"/>
                    <a:pt x="18786" y="1"/>
                    <a:pt x="13305" y="1"/>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8"/>
            <p:cNvSpPr/>
            <p:nvPr/>
          </p:nvSpPr>
          <p:spPr>
            <a:xfrm>
              <a:off x="4336884" y="1469412"/>
              <a:ext cx="67651" cy="28341"/>
            </a:xfrm>
            <a:custGeom>
              <a:avLst/>
              <a:gdLst/>
              <a:ahLst/>
              <a:cxnLst/>
              <a:rect l="l" t="t" r="r" b="b"/>
              <a:pathLst>
                <a:path w="4092" h="1714" extrusionOk="0">
                  <a:moveTo>
                    <a:pt x="3761" y="0"/>
                  </a:moveTo>
                  <a:cubicBezTo>
                    <a:pt x="3665" y="0"/>
                    <a:pt x="3571" y="47"/>
                    <a:pt x="3516" y="131"/>
                  </a:cubicBezTo>
                  <a:cubicBezTo>
                    <a:pt x="3481" y="185"/>
                    <a:pt x="2843" y="1129"/>
                    <a:pt x="1728" y="1129"/>
                  </a:cubicBezTo>
                  <a:cubicBezTo>
                    <a:pt x="1361" y="1129"/>
                    <a:pt x="942" y="1027"/>
                    <a:pt x="476" y="757"/>
                  </a:cubicBezTo>
                  <a:cubicBezTo>
                    <a:pt x="431" y="731"/>
                    <a:pt x="381" y="719"/>
                    <a:pt x="332" y="719"/>
                  </a:cubicBezTo>
                  <a:cubicBezTo>
                    <a:pt x="232" y="719"/>
                    <a:pt x="133" y="771"/>
                    <a:pt x="79" y="866"/>
                  </a:cubicBezTo>
                  <a:cubicBezTo>
                    <a:pt x="0" y="1004"/>
                    <a:pt x="46" y="1179"/>
                    <a:pt x="184" y="1262"/>
                  </a:cubicBezTo>
                  <a:cubicBezTo>
                    <a:pt x="752" y="1588"/>
                    <a:pt x="1266" y="1713"/>
                    <a:pt x="1716" y="1713"/>
                  </a:cubicBezTo>
                  <a:cubicBezTo>
                    <a:pt x="3152" y="1713"/>
                    <a:pt x="3992" y="465"/>
                    <a:pt x="4004" y="449"/>
                  </a:cubicBezTo>
                  <a:cubicBezTo>
                    <a:pt x="4092" y="314"/>
                    <a:pt x="4054" y="135"/>
                    <a:pt x="3921" y="48"/>
                  </a:cubicBezTo>
                  <a:cubicBezTo>
                    <a:pt x="3872" y="16"/>
                    <a:pt x="3816" y="0"/>
                    <a:pt x="376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8"/>
            <p:cNvSpPr/>
            <p:nvPr/>
          </p:nvSpPr>
          <p:spPr>
            <a:xfrm>
              <a:off x="4208978" y="1482044"/>
              <a:ext cx="67668" cy="28341"/>
            </a:xfrm>
            <a:custGeom>
              <a:avLst/>
              <a:gdLst/>
              <a:ahLst/>
              <a:cxnLst/>
              <a:rect l="l" t="t" r="r" b="b"/>
              <a:pathLst>
                <a:path w="4093" h="1714" extrusionOk="0">
                  <a:moveTo>
                    <a:pt x="3761" y="0"/>
                  </a:moveTo>
                  <a:cubicBezTo>
                    <a:pt x="3666" y="0"/>
                    <a:pt x="3571" y="46"/>
                    <a:pt x="3516" y="131"/>
                  </a:cubicBezTo>
                  <a:cubicBezTo>
                    <a:pt x="3481" y="184"/>
                    <a:pt x="2845" y="1133"/>
                    <a:pt x="1727" y="1133"/>
                  </a:cubicBezTo>
                  <a:cubicBezTo>
                    <a:pt x="1361" y="1133"/>
                    <a:pt x="942" y="1031"/>
                    <a:pt x="476" y="762"/>
                  </a:cubicBezTo>
                  <a:cubicBezTo>
                    <a:pt x="431" y="735"/>
                    <a:pt x="380" y="722"/>
                    <a:pt x="331" y="722"/>
                  </a:cubicBezTo>
                  <a:cubicBezTo>
                    <a:pt x="231" y="722"/>
                    <a:pt x="133" y="774"/>
                    <a:pt x="80" y="866"/>
                  </a:cubicBezTo>
                  <a:cubicBezTo>
                    <a:pt x="0" y="1003"/>
                    <a:pt x="46" y="1183"/>
                    <a:pt x="185" y="1263"/>
                  </a:cubicBezTo>
                  <a:cubicBezTo>
                    <a:pt x="752" y="1592"/>
                    <a:pt x="1266" y="1714"/>
                    <a:pt x="1717" y="1714"/>
                  </a:cubicBezTo>
                  <a:cubicBezTo>
                    <a:pt x="3152" y="1714"/>
                    <a:pt x="3992" y="469"/>
                    <a:pt x="4004" y="452"/>
                  </a:cubicBezTo>
                  <a:cubicBezTo>
                    <a:pt x="4092" y="315"/>
                    <a:pt x="4054" y="136"/>
                    <a:pt x="3921" y="47"/>
                  </a:cubicBezTo>
                  <a:cubicBezTo>
                    <a:pt x="3872" y="16"/>
                    <a:pt x="3816" y="0"/>
                    <a:pt x="376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8"/>
            <p:cNvSpPr/>
            <p:nvPr/>
          </p:nvSpPr>
          <p:spPr>
            <a:xfrm>
              <a:off x="4176953" y="1438477"/>
              <a:ext cx="105825" cy="27316"/>
            </a:xfrm>
            <a:custGeom>
              <a:avLst/>
              <a:gdLst/>
              <a:ahLst/>
              <a:cxnLst/>
              <a:rect l="l" t="t" r="r" b="b"/>
              <a:pathLst>
                <a:path w="6401" h="1652" extrusionOk="0">
                  <a:moveTo>
                    <a:pt x="2983" y="0"/>
                  </a:moveTo>
                  <a:cubicBezTo>
                    <a:pt x="1543" y="0"/>
                    <a:pt x="200" y="1089"/>
                    <a:pt x="143" y="1137"/>
                  </a:cubicBezTo>
                  <a:cubicBezTo>
                    <a:pt x="18" y="1238"/>
                    <a:pt x="1" y="1422"/>
                    <a:pt x="105" y="1547"/>
                  </a:cubicBezTo>
                  <a:cubicBezTo>
                    <a:pt x="159" y="1618"/>
                    <a:pt x="243" y="1651"/>
                    <a:pt x="326" y="1651"/>
                  </a:cubicBezTo>
                  <a:cubicBezTo>
                    <a:pt x="393" y="1651"/>
                    <a:pt x="459" y="1630"/>
                    <a:pt x="515" y="1584"/>
                  </a:cubicBezTo>
                  <a:cubicBezTo>
                    <a:pt x="526" y="1577"/>
                    <a:pt x="1768" y="580"/>
                    <a:pt x="2968" y="580"/>
                  </a:cubicBezTo>
                  <a:cubicBezTo>
                    <a:pt x="2999" y="580"/>
                    <a:pt x="3030" y="581"/>
                    <a:pt x="3060" y="582"/>
                  </a:cubicBezTo>
                  <a:cubicBezTo>
                    <a:pt x="4359" y="632"/>
                    <a:pt x="5925" y="1418"/>
                    <a:pt x="5941" y="1426"/>
                  </a:cubicBezTo>
                  <a:cubicBezTo>
                    <a:pt x="5983" y="1448"/>
                    <a:pt x="6029" y="1459"/>
                    <a:pt x="6073" y="1459"/>
                  </a:cubicBezTo>
                  <a:cubicBezTo>
                    <a:pt x="6179" y="1459"/>
                    <a:pt x="6280" y="1401"/>
                    <a:pt x="6330" y="1301"/>
                  </a:cubicBezTo>
                  <a:cubicBezTo>
                    <a:pt x="6401" y="1155"/>
                    <a:pt x="6346" y="979"/>
                    <a:pt x="6204" y="908"/>
                  </a:cubicBezTo>
                  <a:cubicBezTo>
                    <a:pt x="6133" y="875"/>
                    <a:pt x="4509" y="56"/>
                    <a:pt x="3085" y="2"/>
                  </a:cubicBezTo>
                  <a:cubicBezTo>
                    <a:pt x="3051" y="1"/>
                    <a:pt x="3017" y="0"/>
                    <a:pt x="298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8"/>
            <p:cNvSpPr/>
            <p:nvPr/>
          </p:nvSpPr>
          <p:spPr>
            <a:xfrm>
              <a:off x="4271922" y="1550114"/>
              <a:ext cx="65667" cy="29283"/>
            </a:xfrm>
            <a:custGeom>
              <a:avLst/>
              <a:gdLst/>
              <a:ahLst/>
              <a:cxnLst/>
              <a:rect l="l" t="t" r="r" b="b"/>
              <a:pathLst>
                <a:path w="3972" h="1771" extrusionOk="0">
                  <a:moveTo>
                    <a:pt x="3674" y="1"/>
                  </a:moveTo>
                  <a:cubicBezTo>
                    <a:pt x="3527" y="1"/>
                    <a:pt x="3390" y="111"/>
                    <a:pt x="3374" y="264"/>
                  </a:cubicBezTo>
                  <a:cubicBezTo>
                    <a:pt x="3370" y="301"/>
                    <a:pt x="3286" y="1188"/>
                    <a:pt x="2243" y="1188"/>
                  </a:cubicBezTo>
                  <a:cubicBezTo>
                    <a:pt x="2217" y="1188"/>
                    <a:pt x="2191" y="1188"/>
                    <a:pt x="2164" y="1187"/>
                  </a:cubicBezTo>
                  <a:cubicBezTo>
                    <a:pt x="986" y="1140"/>
                    <a:pt x="615" y="352"/>
                    <a:pt x="598" y="318"/>
                  </a:cubicBezTo>
                  <a:cubicBezTo>
                    <a:pt x="551" y="209"/>
                    <a:pt x="444" y="144"/>
                    <a:pt x="332" y="144"/>
                  </a:cubicBezTo>
                  <a:cubicBezTo>
                    <a:pt x="294" y="144"/>
                    <a:pt x="255" y="152"/>
                    <a:pt x="218" y="168"/>
                  </a:cubicBezTo>
                  <a:cubicBezTo>
                    <a:pt x="68" y="235"/>
                    <a:pt x="1" y="406"/>
                    <a:pt x="68" y="552"/>
                  </a:cubicBezTo>
                  <a:cubicBezTo>
                    <a:pt x="89" y="597"/>
                    <a:pt x="586" y="1709"/>
                    <a:pt x="2143" y="1771"/>
                  </a:cubicBezTo>
                  <a:lnTo>
                    <a:pt x="2243" y="1771"/>
                  </a:lnTo>
                  <a:cubicBezTo>
                    <a:pt x="3478" y="1771"/>
                    <a:pt x="3904" y="832"/>
                    <a:pt x="3954" y="322"/>
                  </a:cubicBezTo>
                  <a:cubicBezTo>
                    <a:pt x="3971" y="160"/>
                    <a:pt x="3854" y="17"/>
                    <a:pt x="3692" y="1"/>
                  </a:cubicBezTo>
                  <a:cubicBezTo>
                    <a:pt x="3686" y="1"/>
                    <a:pt x="3680" y="1"/>
                    <a:pt x="367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8"/>
            <p:cNvSpPr/>
            <p:nvPr/>
          </p:nvSpPr>
          <p:spPr>
            <a:xfrm>
              <a:off x="4260481" y="1601336"/>
              <a:ext cx="92136" cy="36526"/>
            </a:xfrm>
            <a:custGeom>
              <a:avLst/>
              <a:gdLst/>
              <a:ahLst/>
              <a:cxnLst/>
              <a:rect l="l" t="t" r="r" b="b"/>
              <a:pathLst>
                <a:path w="5573" h="2209" extrusionOk="0">
                  <a:moveTo>
                    <a:pt x="5573" y="0"/>
                  </a:moveTo>
                  <a:cubicBezTo>
                    <a:pt x="5573" y="0"/>
                    <a:pt x="3917" y="493"/>
                    <a:pt x="2176" y="493"/>
                  </a:cubicBezTo>
                  <a:cubicBezTo>
                    <a:pt x="1425" y="493"/>
                    <a:pt x="657" y="402"/>
                    <a:pt x="0" y="138"/>
                  </a:cubicBezTo>
                  <a:lnTo>
                    <a:pt x="0" y="138"/>
                  </a:lnTo>
                  <a:cubicBezTo>
                    <a:pt x="0" y="139"/>
                    <a:pt x="677" y="1632"/>
                    <a:pt x="2717" y="2175"/>
                  </a:cubicBezTo>
                  <a:cubicBezTo>
                    <a:pt x="2801" y="2198"/>
                    <a:pt x="2885" y="2208"/>
                    <a:pt x="2970" y="2208"/>
                  </a:cubicBezTo>
                  <a:cubicBezTo>
                    <a:pt x="4206" y="2208"/>
                    <a:pt x="5573" y="0"/>
                    <a:pt x="5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8"/>
            <p:cNvSpPr/>
            <p:nvPr/>
          </p:nvSpPr>
          <p:spPr>
            <a:xfrm>
              <a:off x="4316993" y="1426126"/>
              <a:ext cx="94086" cy="61692"/>
            </a:xfrm>
            <a:custGeom>
              <a:avLst/>
              <a:gdLst/>
              <a:ahLst/>
              <a:cxnLst/>
              <a:rect l="l" t="t" r="r" b="b"/>
              <a:pathLst>
                <a:path w="5691" h="3731" extrusionOk="0">
                  <a:moveTo>
                    <a:pt x="3097" y="1"/>
                  </a:moveTo>
                  <a:cubicBezTo>
                    <a:pt x="3033" y="1"/>
                    <a:pt x="2970" y="1"/>
                    <a:pt x="2906" y="2"/>
                  </a:cubicBezTo>
                  <a:cubicBezTo>
                    <a:pt x="1675" y="15"/>
                    <a:pt x="527" y="1484"/>
                    <a:pt x="481" y="1547"/>
                  </a:cubicBezTo>
                  <a:cubicBezTo>
                    <a:pt x="452" y="1580"/>
                    <a:pt x="436" y="1618"/>
                    <a:pt x="427" y="1659"/>
                  </a:cubicBezTo>
                  <a:lnTo>
                    <a:pt x="39" y="3375"/>
                  </a:lnTo>
                  <a:cubicBezTo>
                    <a:pt x="1" y="3534"/>
                    <a:pt x="101" y="3688"/>
                    <a:pt x="255" y="3722"/>
                  </a:cubicBezTo>
                  <a:cubicBezTo>
                    <a:pt x="280" y="3730"/>
                    <a:pt x="301" y="3730"/>
                    <a:pt x="322" y="3730"/>
                  </a:cubicBezTo>
                  <a:cubicBezTo>
                    <a:pt x="456" y="3730"/>
                    <a:pt x="573" y="3638"/>
                    <a:pt x="606" y="3505"/>
                  </a:cubicBezTo>
                  <a:lnTo>
                    <a:pt x="978" y="1851"/>
                  </a:lnTo>
                  <a:cubicBezTo>
                    <a:pt x="1295" y="1459"/>
                    <a:pt x="2159" y="591"/>
                    <a:pt x="2915" y="582"/>
                  </a:cubicBezTo>
                  <a:cubicBezTo>
                    <a:pt x="2994" y="581"/>
                    <a:pt x="3074" y="580"/>
                    <a:pt x="3153" y="580"/>
                  </a:cubicBezTo>
                  <a:cubicBezTo>
                    <a:pt x="4262" y="580"/>
                    <a:pt x="5350" y="678"/>
                    <a:pt x="5361" y="678"/>
                  </a:cubicBezTo>
                  <a:cubicBezTo>
                    <a:pt x="5371" y="679"/>
                    <a:pt x="5381" y="680"/>
                    <a:pt x="5390" y="680"/>
                  </a:cubicBezTo>
                  <a:cubicBezTo>
                    <a:pt x="5531" y="680"/>
                    <a:pt x="5667" y="567"/>
                    <a:pt x="5679" y="416"/>
                  </a:cubicBezTo>
                  <a:cubicBezTo>
                    <a:pt x="5691" y="256"/>
                    <a:pt x="5575" y="115"/>
                    <a:pt x="5415" y="102"/>
                  </a:cubicBezTo>
                  <a:cubicBezTo>
                    <a:pt x="5364" y="98"/>
                    <a:pt x="4241" y="1"/>
                    <a:pt x="30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8"/>
            <p:cNvSpPr/>
            <p:nvPr/>
          </p:nvSpPr>
          <p:spPr>
            <a:xfrm>
              <a:off x="4047741" y="1118050"/>
              <a:ext cx="512904" cy="352807"/>
            </a:xfrm>
            <a:custGeom>
              <a:avLst/>
              <a:gdLst/>
              <a:ahLst/>
              <a:cxnLst/>
              <a:rect l="l" t="t" r="r" b="b"/>
              <a:pathLst>
                <a:path w="31024" h="21337" extrusionOk="0">
                  <a:moveTo>
                    <a:pt x="15134" y="0"/>
                  </a:moveTo>
                  <a:cubicBezTo>
                    <a:pt x="7601" y="0"/>
                    <a:pt x="5770" y="4746"/>
                    <a:pt x="5770" y="4746"/>
                  </a:cubicBezTo>
                  <a:cubicBezTo>
                    <a:pt x="5770" y="4746"/>
                    <a:pt x="5203" y="3202"/>
                    <a:pt x="4626" y="3202"/>
                  </a:cubicBezTo>
                  <a:cubicBezTo>
                    <a:pt x="4467" y="3202"/>
                    <a:pt x="4308" y="3319"/>
                    <a:pt x="4159" y="3619"/>
                  </a:cubicBezTo>
                  <a:cubicBezTo>
                    <a:pt x="3465" y="5009"/>
                    <a:pt x="3482" y="6070"/>
                    <a:pt x="3482" y="6070"/>
                  </a:cubicBezTo>
                  <a:cubicBezTo>
                    <a:pt x="3482" y="6070"/>
                    <a:pt x="1900" y="7247"/>
                    <a:pt x="1203" y="7923"/>
                  </a:cubicBezTo>
                  <a:cubicBezTo>
                    <a:pt x="501" y="8604"/>
                    <a:pt x="1399" y="9346"/>
                    <a:pt x="1399" y="9346"/>
                  </a:cubicBezTo>
                  <a:cubicBezTo>
                    <a:pt x="1399" y="9346"/>
                    <a:pt x="1" y="12845"/>
                    <a:pt x="748" y="15529"/>
                  </a:cubicBezTo>
                  <a:lnTo>
                    <a:pt x="4752" y="21336"/>
                  </a:lnTo>
                  <a:cubicBezTo>
                    <a:pt x="4752" y="21336"/>
                    <a:pt x="4760" y="21336"/>
                    <a:pt x="4777" y="21336"/>
                  </a:cubicBezTo>
                  <a:cubicBezTo>
                    <a:pt x="4971" y="21336"/>
                    <a:pt x="6252" y="21287"/>
                    <a:pt x="7218" y="20022"/>
                  </a:cubicBezTo>
                  <a:cubicBezTo>
                    <a:pt x="7701" y="19386"/>
                    <a:pt x="7796" y="18130"/>
                    <a:pt x="7759" y="16963"/>
                  </a:cubicBezTo>
                  <a:lnTo>
                    <a:pt x="7759" y="16963"/>
                  </a:lnTo>
                  <a:cubicBezTo>
                    <a:pt x="7901" y="17601"/>
                    <a:pt x="8119" y="18105"/>
                    <a:pt x="8452" y="18105"/>
                  </a:cubicBezTo>
                  <a:cubicBezTo>
                    <a:pt x="8552" y="18105"/>
                    <a:pt x="8663" y="18059"/>
                    <a:pt x="8784" y="17959"/>
                  </a:cubicBezTo>
                  <a:cubicBezTo>
                    <a:pt x="10012" y="16949"/>
                    <a:pt x="8179" y="12452"/>
                    <a:pt x="8179" y="12452"/>
                  </a:cubicBezTo>
                  <a:lnTo>
                    <a:pt x="8179" y="12452"/>
                  </a:lnTo>
                  <a:lnTo>
                    <a:pt x="11197" y="12749"/>
                  </a:lnTo>
                  <a:cubicBezTo>
                    <a:pt x="11197" y="12749"/>
                    <a:pt x="14787" y="15901"/>
                    <a:pt x="19785" y="18401"/>
                  </a:cubicBezTo>
                  <a:cubicBezTo>
                    <a:pt x="20771" y="18894"/>
                    <a:pt x="21711" y="19104"/>
                    <a:pt x="22568" y="19104"/>
                  </a:cubicBezTo>
                  <a:cubicBezTo>
                    <a:pt x="26057" y="19104"/>
                    <a:pt x="28157" y="15633"/>
                    <a:pt x="26280" y="13709"/>
                  </a:cubicBezTo>
                  <a:cubicBezTo>
                    <a:pt x="25798" y="13216"/>
                    <a:pt x="25645" y="13037"/>
                    <a:pt x="25712" y="13037"/>
                  </a:cubicBezTo>
                  <a:cubicBezTo>
                    <a:pt x="25892" y="13037"/>
                    <a:pt x="27642" y="14312"/>
                    <a:pt x="28925" y="14312"/>
                  </a:cubicBezTo>
                  <a:cubicBezTo>
                    <a:pt x="29495" y="14312"/>
                    <a:pt x="29973" y="14060"/>
                    <a:pt x="30180" y="13334"/>
                  </a:cubicBezTo>
                  <a:cubicBezTo>
                    <a:pt x="31023" y="10361"/>
                    <a:pt x="23262" y="141"/>
                    <a:pt x="15455" y="3"/>
                  </a:cubicBezTo>
                  <a:cubicBezTo>
                    <a:pt x="15347" y="1"/>
                    <a:pt x="15240" y="0"/>
                    <a:pt x="151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8"/>
            <p:cNvSpPr/>
            <p:nvPr/>
          </p:nvSpPr>
          <p:spPr>
            <a:xfrm>
              <a:off x="4172621" y="1247808"/>
              <a:ext cx="234183" cy="139374"/>
            </a:xfrm>
            <a:custGeom>
              <a:avLst/>
              <a:gdLst/>
              <a:ahLst/>
              <a:cxnLst/>
              <a:rect l="l" t="t" r="r" b="b"/>
              <a:pathLst>
                <a:path w="14165" h="8429" extrusionOk="0">
                  <a:moveTo>
                    <a:pt x="162" y="0"/>
                  </a:moveTo>
                  <a:cubicBezTo>
                    <a:pt x="119" y="0"/>
                    <a:pt x="76" y="19"/>
                    <a:pt x="50" y="58"/>
                  </a:cubicBezTo>
                  <a:cubicBezTo>
                    <a:pt x="0" y="120"/>
                    <a:pt x="12" y="213"/>
                    <a:pt x="75" y="263"/>
                  </a:cubicBezTo>
                  <a:cubicBezTo>
                    <a:pt x="112" y="288"/>
                    <a:pt x="3665" y="2972"/>
                    <a:pt x="6212" y="5389"/>
                  </a:cubicBezTo>
                  <a:cubicBezTo>
                    <a:pt x="8291" y="7364"/>
                    <a:pt x="11363" y="8428"/>
                    <a:pt x="13112" y="8428"/>
                  </a:cubicBezTo>
                  <a:cubicBezTo>
                    <a:pt x="13501" y="8428"/>
                    <a:pt x="13827" y="8374"/>
                    <a:pt x="14060" y="8270"/>
                  </a:cubicBezTo>
                  <a:cubicBezTo>
                    <a:pt x="14131" y="8236"/>
                    <a:pt x="14164" y="8149"/>
                    <a:pt x="14131" y="8074"/>
                  </a:cubicBezTo>
                  <a:cubicBezTo>
                    <a:pt x="14106" y="8021"/>
                    <a:pt x="14050" y="7990"/>
                    <a:pt x="13996" y="7990"/>
                  </a:cubicBezTo>
                  <a:cubicBezTo>
                    <a:pt x="13976" y="7990"/>
                    <a:pt x="13957" y="7994"/>
                    <a:pt x="13939" y="8002"/>
                  </a:cubicBezTo>
                  <a:cubicBezTo>
                    <a:pt x="13752" y="8088"/>
                    <a:pt x="13477" y="8132"/>
                    <a:pt x="13135" y="8132"/>
                  </a:cubicBezTo>
                  <a:cubicBezTo>
                    <a:pt x="11548" y="8132"/>
                    <a:pt x="8535" y="7193"/>
                    <a:pt x="6412" y="5180"/>
                  </a:cubicBezTo>
                  <a:cubicBezTo>
                    <a:pt x="3852" y="2750"/>
                    <a:pt x="288" y="58"/>
                    <a:pt x="251" y="29"/>
                  </a:cubicBezTo>
                  <a:cubicBezTo>
                    <a:pt x="224" y="10"/>
                    <a:pt x="193"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4165644" y="1183078"/>
              <a:ext cx="194637" cy="125418"/>
            </a:xfrm>
            <a:custGeom>
              <a:avLst/>
              <a:gdLst/>
              <a:ahLst/>
              <a:cxnLst/>
              <a:rect l="l" t="t" r="r" b="b"/>
              <a:pathLst>
                <a:path w="11773" h="7585" extrusionOk="0">
                  <a:moveTo>
                    <a:pt x="5365" y="0"/>
                  </a:moveTo>
                  <a:cubicBezTo>
                    <a:pt x="2212" y="0"/>
                    <a:pt x="280" y="1970"/>
                    <a:pt x="259" y="1994"/>
                  </a:cubicBezTo>
                  <a:lnTo>
                    <a:pt x="0" y="2266"/>
                  </a:lnTo>
                  <a:lnTo>
                    <a:pt x="0" y="2266"/>
                  </a:lnTo>
                  <a:lnTo>
                    <a:pt x="372" y="2241"/>
                  </a:lnTo>
                  <a:cubicBezTo>
                    <a:pt x="378" y="2240"/>
                    <a:pt x="490" y="2233"/>
                    <a:pt x="679" y="2233"/>
                  </a:cubicBezTo>
                  <a:cubicBezTo>
                    <a:pt x="1580" y="2233"/>
                    <a:pt x="4214" y="2390"/>
                    <a:pt x="5164" y="4124"/>
                  </a:cubicBezTo>
                  <a:cubicBezTo>
                    <a:pt x="6387" y="6357"/>
                    <a:pt x="11368" y="7530"/>
                    <a:pt x="11580" y="7580"/>
                  </a:cubicBezTo>
                  <a:cubicBezTo>
                    <a:pt x="11588" y="7584"/>
                    <a:pt x="11602" y="7584"/>
                    <a:pt x="11610" y="7584"/>
                  </a:cubicBezTo>
                  <a:cubicBezTo>
                    <a:pt x="11677" y="7584"/>
                    <a:pt x="11739" y="7538"/>
                    <a:pt x="11752" y="7472"/>
                  </a:cubicBezTo>
                  <a:cubicBezTo>
                    <a:pt x="11773" y="7392"/>
                    <a:pt x="11723" y="7313"/>
                    <a:pt x="11644" y="7297"/>
                  </a:cubicBezTo>
                  <a:cubicBezTo>
                    <a:pt x="11594" y="7284"/>
                    <a:pt x="6579" y="6102"/>
                    <a:pt x="5419" y="3985"/>
                  </a:cubicBezTo>
                  <a:cubicBezTo>
                    <a:pt x="4409" y="2141"/>
                    <a:pt x="1766" y="1944"/>
                    <a:pt x="752" y="1940"/>
                  </a:cubicBezTo>
                  <a:cubicBezTo>
                    <a:pt x="1382" y="1422"/>
                    <a:pt x="3020" y="293"/>
                    <a:pt x="5360" y="293"/>
                  </a:cubicBezTo>
                  <a:cubicBezTo>
                    <a:pt x="5979" y="293"/>
                    <a:pt x="6648" y="372"/>
                    <a:pt x="7360" y="563"/>
                  </a:cubicBezTo>
                  <a:cubicBezTo>
                    <a:pt x="7373" y="566"/>
                    <a:pt x="7386" y="568"/>
                    <a:pt x="7399" y="568"/>
                  </a:cubicBezTo>
                  <a:cubicBezTo>
                    <a:pt x="7464" y="568"/>
                    <a:pt x="7522" y="525"/>
                    <a:pt x="7540" y="458"/>
                  </a:cubicBezTo>
                  <a:cubicBezTo>
                    <a:pt x="7561" y="378"/>
                    <a:pt x="7515" y="299"/>
                    <a:pt x="7436" y="278"/>
                  </a:cubicBezTo>
                  <a:cubicBezTo>
                    <a:pt x="6698" y="82"/>
                    <a:pt x="6006" y="0"/>
                    <a:pt x="5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4140446" y="1265913"/>
              <a:ext cx="71652" cy="135207"/>
            </a:xfrm>
            <a:custGeom>
              <a:avLst/>
              <a:gdLst/>
              <a:ahLst/>
              <a:cxnLst/>
              <a:rect l="l" t="t" r="r" b="b"/>
              <a:pathLst>
                <a:path w="4334" h="8177" extrusionOk="0">
                  <a:moveTo>
                    <a:pt x="164" y="1"/>
                  </a:moveTo>
                  <a:cubicBezTo>
                    <a:pt x="136" y="1"/>
                    <a:pt x="108" y="8"/>
                    <a:pt x="83" y="23"/>
                  </a:cubicBezTo>
                  <a:cubicBezTo>
                    <a:pt x="17" y="69"/>
                    <a:pt x="0" y="162"/>
                    <a:pt x="42" y="228"/>
                  </a:cubicBezTo>
                  <a:cubicBezTo>
                    <a:pt x="83" y="287"/>
                    <a:pt x="3941" y="6160"/>
                    <a:pt x="1557" y="7913"/>
                  </a:cubicBezTo>
                  <a:cubicBezTo>
                    <a:pt x="1490" y="7964"/>
                    <a:pt x="1478" y="8052"/>
                    <a:pt x="1524" y="8118"/>
                  </a:cubicBezTo>
                  <a:cubicBezTo>
                    <a:pt x="1553" y="8156"/>
                    <a:pt x="1599" y="8177"/>
                    <a:pt x="1645" y="8177"/>
                  </a:cubicBezTo>
                  <a:cubicBezTo>
                    <a:pt x="1675" y="8177"/>
                    <a:pt x="1704" y="8168"/>
                    <a:pt x="1729" y="8148"/>
                  </a:cubicBezTo>
                  <a:cubicBezTo>
                    <a:pt x="4334" y="6235"/>
                    <a:pt x="451" y="316"/>
                    <a:pt x="284" y="65"/>
                  </a:cubicBezTo>
                  <a:cubicBezTo>
                    <a:pt x="258" y="23"/>
                    <a:pt x="211"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3737684" y="1823535"/>
              <a:ext cx="325310" cy="579916"/>
            </a:xfrm>
            <a:custGeom>
              <a:avLst/>
              <a:gdLst/>
              <a:ahLst/>
              <a:cxnLst/>
              <a:rect l="l" t="t" r="r" b="b"/>
              <a:pathLst>
                <a:path w="19677" h="35072" extrusionOk="0">
                  <a:moveTo>
                    <a:pt x="10855" y="0"/>
                  </a:moveTo>
                  <a:cubicBezTo>
                    <a:pt x="10855" y="0"/>
                    <a:pt x="0" y="29594"/>
                    <a:pt x="501" y="32892"/>
                  </a:cubicBezTo>
                  <a:cubicBezTo>
                    <a:pt x="760" y="34596"/>
                    <a:pt x="2401" y="35072"/>
                    <a:pt x="4176" y="35072"/>
                  </a:cubicBezTo>
                  <a:cubicBezTo>
                    <a:pt x="5842" y="35072"/>
                    <a:pt x="7626" y="34653"/>
                    <a:pt x="8497" y="34437"/>
                  </a:cubicBezTo>
                  <a:cubicBezTo>
                    <a:pt x="10295" y="33990"/>
                    <a:pt x="17193" y="22998"/>
                    <a:pt x="17264" y="20636"/>
                  </a:cubicBezTo>
                  <a:cubicBezTo>
                    <a:pt x="17264" y="20636"/>
                    <a:pt x="18536" y="19997"/>
                    <a:pt x="18958" y="18089"/>
                  </a:cubicBezTo>
                  <a:cubicBezTo>
                    <a:pt x="19384" y="16177"/>
                    <a:pt x="19676" y="9351"/>
                    <a:pt x="16917" y="4258"/>
                  </a:cubicBezTo>
                  <a:lnTo>
                    <a:pt x="10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8"/>
            <p:cNvSpPr/>
            <p:nvPr/>
          </p:nvSpPr>
          <p:spPr>
            <a:xfrm>
              <a:off x="3732856" y="1818756"/>
              <a:ext cx="335163" cy="589456"/>
            </a:xfrm>
            <a:custGeom>
              <a:avLst/>
              <a:gdLst/>
              <a:ahLst/>
              <a:cxnLst/>
              <a:rect l="l" t="t" r="r" b="b"/>
              <a:pathLst>
                <a:path w="20273" h="35649" extrusionOk="0">
                  <a:moveTo>
                    <a:pt x="11149" y="0"/>
                  </a:moveTo>
                  <a:cubicBezTo>
                    <a:pt x="11032" y="0"/>
                    <a:pt x="10918" y="72"/>
                    <a:pt x="10876" y="189"/>
                  </a:cubicBezTo>
                  <a:cubicBezTo>
                    <a:pt x="10433" y="1399"/>
                    <a:pt x="1" y="29892"/>
                    <a:pt x="506" y="33227"/>
                  </a:cubicBezTo>
                  <a:cubicBezTo>
                    <a:pt x="623" y="33979"/>
                    <a:pt x="990" y="34571"/>
                    <a:pt x="1604" y="34981"/>
                  </a:cubicBezTo>
                  <a:cubicBezTo>
                    <a:pt x="2271" y="35428"/>
                    <a:pt x="3228" y="35648"/>
                    <a:pt x="4459" y="35648"/>
                  </a:cubicBezTo>
                  <a:cubicBezTo>
                    <a:pt x="5662" y="35648"/>
                    <a:pt x="7131" y="35436"/>
                    <a:pt x="8859" y="35010"/>
                  </a:cubicBezTo>
                  <a:cubicBezTo>
                    <a:pt x="10880" y="34509"/>
                    <a:pt x="17471" y="23692"/>
                    <a:pt x="17831" y="21100"/>
                  </a:cubicBezTo>
                  <a:cubicBezTo>
                    <a:pt x="18202" y="20858"/>
                    <a:pt x="19167" y="20093"/>
                    <a:pt x="19534" y="18440"/>
                  </a:cubicBezTo>
                  <a:cubicBezTo>
                    <a:pt x="19964" y="16507"/>
                    <a:pt x="20273" y="9590"/>
                    <a:pt x="17463" y="4405"/>
                  </a:cubicBezTo>
                  <a:cubicBezTo>
                    <a:pt x="17412" y="4307"/>
                    <a:pt x="17313" y="4253"/>
                    <a:pt x="17210" y="4253"/>
                  </a:cubicBezTo>
                  <a:cubicBezTo>
                    <a:pt x="17163" y="4253"/>
                    <a:pt x="17115" y="4264"/>
                    <a:pt x="17071" y="4288"/>
                  </a:cubicBezTo>
                  <a:cubicBezTo>
                    <a:pt x="16929" y="4368"/>
                    <a:pt x="16879" y="4543"/>
                    <a:pt x="16954" y="4685"/>
                  </a:cubicBezTo>
                  <a:cubicBezTo>
                    <a:pt x="19685" y="9719"/>
                    <a:pt x="19384" y="16436"/>
                    <a:pt x="18966" y="18315"/>
                  </a:cubicBezTo>
                  <a:cubicBezTo>
                    <a:pt x="18583" y="20052"/>
                    <a:pt x="17467" y="20640"/>
                    <a:pt x="17421" y="20665"/>
                  </a:cubicBezTo>
                  <a:cubicBezTo>
                    <a:pt x="17325" y="20711"/>
                    <a:pt x="17267" y="20808"/>
                    <a:pt x="17263" y="20916"/>
                  </a:cubicBezTo>
                  <a:cubicBezTo>
                    <a:pt x="17200" y="23170"/>
                    <a:pt x="10329" y="34045"/>
                    <a:pt x="8718" y="34446"/>
                  </a:cubicBezTo>
                  <a:cubicBezTo>
                    <a:pt x="6886" y="34898"/>
                    <a:pt x="5505" y="35066"/>
                    <a:pt x="4464" y="35066"/>
                  </a:cubicBezTo>
                  <a:cubicBezTo>
                    <a:pt x="3151" y="35066"/>
                    <a:pt x="2379" y="34799"/>
                    <a:pt x="1926" y="34496"/>
                  </a:cubicBezTo>
                  <a:cubicBezTo>
                    <a:pt x="1450" y="34175"/>
                    <a:pt x="1174" y="33732"/>
                    <a:pt x="1082" y="33139"/>
                  </a:cubicBezTo>
                  <a:cubicBezTo>
                    <a:pt x="693" y="30584"/>
                    <a:pt x="7674" y="10600"/>
                    <a:pt x="11423" y="389"/>
                  </a:cubicBezTo>
                  <a:cubicBezTo>
                    <a:pt x="11477" y="239"/>
                    <a:pt x="11398" y="72"/>
                    <a:pt x="11248" y="18"/>
                  </a:cubicBezTo>
                  <a:cubicBezTo>
                    <a:pt x="11215" y="6"/>
                    <a:pt x="11182" y="0"/>
                    <a:pt x="111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8"/>
            <p:cNvSpPr/>
            <p:nvPr/>
          </p:nvSpPr>
          <p:spPr>
            <a:xfrm>
              <a:off x="3758946" y="1826428"/>
              <a:ext cx="213699" cy="488742"/>
            </a:xfrm>
            <a:custGeom>
              <a:avLst/>
              <a:gdLst/>
              <a:ahLst/>
              <a:cxnLst/>
              <a:rect l="l" t="t" r="r" b="b"/>
              <a:pathLst>
                <a:path w="12926" h="29558" extrusionOk="0">
                  <a:moveTo>
                    <a:pt x="9816" y="0"/>
                  </a:moveTo>
                  <a:cubicBezTo>
                    <a:pt x="6772" y="8299"/>
                    <a:pt x="1629" y="22953"/>
                    <a:pt x="1" y="29557"/>
                  </a:cubicBezTo>
                  <a:cubicBezTo>
                    <a:pt x="539" y="29027"/>
                    <a:pt x="1215" y="28727"/>
                    <a:pt x="1876" y="28727"/>
                  </a:cubicBezTo>
                  <a:cubicBezTo>
                    <a:pt x="1934" y="28727"/>
                    <a:pt x="1992" y="28727"/>
                    <a:pt x="2051" y="28735"/>
                  </a:cubicBezTo>
                  <a:cubicBezTo>
                    <a:pt x="2427" y="28764"/>
                    <a:pt x="3357" y="28827"/>
                    <a:pt x="4585" y="28906"/>
                  </a:cubicBezTo>
                  <a:cubicBezTo>
                    <a:pt x="5082" y="25933"/>
                    <a:pt x="5495" y="22865"/>
                    <a:pt x="6063" y="20916"/>
                  </a:cubicBezTo>
                  <a:cubicBezTo>
                    <a:pt x="7165" y="17129"/>
                    <a:pt x="10747" y="7331"/>
                    <a:pt x="12926" y="2180"/>
                  </a:cubicBezTo>
                  <a:lnTo>
                    <a:pt x="9816"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8"/>
            <p:cNvSpPr/>
            <p:nvPr/>
          </p:nvSpPr>
          <p:spPr>
            <a:xfrm>
              <a:off x="3752184" y="1823535"/>
              <a:ext cx="169045" cy="499506"/>
            </a:xfrm>
            <a:custGeom>
              <a:avLst/>
              <a:gdLst/>
              <a:ahLst/>
              <a:cxnLst/>
              <a:rect l="l" t="t" r="r" b="b"/>
              <a:pathLst>
                <a:path w="10225" h="30209" extrusionOk="0">
                  <a:moveTo>
                    <a:pt x="9978" y="0"/>
                  </a:moveTo>
                  <a:cubicBezTo>
                    <a:pt x="9978" y="0"/>
                    <a:pt x="1892" y="22054"/>
                    <a:pt x="0" y="30208"/>
                  </a:cubicBezTo>
                  <a:cubicBezTo>
                    <a:pt x="125" y="30033"/>
                    <a:pt x="264" y="29874"/>
                    <a:pt x="410" y="29732"/>
                  </a:cubicBezTo>
                  <a:cubicBezTo>
                    <a:pt x="2038" y="23128"/>
                    <a:pt x="7181" y="8474"/>
                    <a:pt x="10225" y="175"/>
                  </a:cubicBezTo>
                  <a:lnTo>
                    <a:pt x="9978" y="0"/>
                  </a:ln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8"/>
            <p:cNvSpPr/>
            <p:nvPr/>
          </p:nvSpPr>
          <p:spPr>
            <a:xfrm>
              <a:off x="3728194" y="2306175"/>
              <a:ext cx="328302" cy="149146"/>
            </a:xfrm>
            <a:custGeom>
              <a:avLst/>
              <a:gdLst/>
              <a:ahLst/>
              <a:cxnLst/>
              <a:rect l="l" t="t" r="r" b="b"/>
              <a:pathLst>
                <a:path w="19858" h="9020" extrusionOk="0">
                  <a:moveTo>
                    <a:pt x="3740" y="0"/>
                  </a:moveTo>
                  <a:cubicBezTo>
                    <a:pt x="1991" y="0"/>
                    <a:pt x="0" y="2447"/>
                    <a:pt x="1640" y="5751"/>
                  </a:cubicBezTo>
                  <a:cubicBezTo>
                    <a:pt x="2876" y="8236"/>
                    <a:pt x="4637" y="9020"/>
                    <a:pt x="6783" y="9020"/>
                  </a:cubicBezTo>
                  <a:cubicBezTo>
                    <a:pt x="7571" y="9020"/>
                    <a:pt x="8411" y="8914"/>
                    <a:pt x="9296" y="8748"/>
                  </a:cubicBezTo>
                  <a:cubicBezTo>
                    <a:pt x="12586" y="8127"/>
                    <a:pt x="19858" y="3684"/>
                    <a:pt x="19858" y="3684"/>
                  </a:cubicBezTo>
                  <a:lnTo>
                    <a:pt x="19636" y="1000"/>
                  </a:lnTo>
                  <a:cubicBezTo>
                    <a:pt x="19636" y="1000"/>
                    <a:pt x="5668" y="153"/>
                    <a:pt x="3890" y="6"/>
                  </a:cubicBezTo>
                  <a:cubicBezTo>
                    <a:pt x="3840" y="2"/>
                    <a:pt x="3790" y="0"/>
                    <a:pt x="3740"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8"/>
            <p:cNvSpPr/>
            <p:nvPr/>
          </p:nvSpPr>
          <p:spPr>
            <a:xfrm>
              <a:off x="3736659" y="2301397"/>
              <a:ext cx="324748" cy="158769"/>
            </a:xfrm>
            <a:custGeom>
              <a:avLst/>
              <a:gdLst/>
              <a:ahLst/>
              <a:cxnLst/>
              <a:rect l="l" t="t" r="r" b="b"/>
              <a:pathLst>
                <a:path w="19643" h="9602" extrusionOk="0">
                  <a:moveTo>
                    <a:pt x="3228" y="580"/>
                  </a:moveTo>
                  <a:cubicBezTo>
                    <a:pt x="3269" y="580"/>
                    <a:pt x="3311" y="584"/>
                    <a:pt x="3353" y="584"/>
                  </a:cubicBezTo>
                  <a:cubicBezTo>
                    <a:pt x="4985" y="717"/>
                    <a:pt x="16958" y="1447"/>
                    <a:pt x="18854" y="1565"/>
                  </a:cubicBezTo>
                  <a:lnTo>
                    <a:pt x="19041" y="3819"/>
                  </a:lnTo>
                  <a:cubicBezTo>
                    <a:pt x="17977" y="4458"/>
                    <a:pt x="11673" y="8198"/>
                    <a:pt x="8729" y="8749"/>
                  </a:cubicBezTo>
                  <a:cubicBezTo>
                    <a:pt x="7857" y="8914"/>
                    <a:pt x="7040" y="9016"/>
                    <a:pt x="6280" y="9016"/>
                  </a:cubicBezTo>
                  <a:cubicBezTo>
                    <a:pt x="4204" y="9016"/>
                    <a:pt x="2554" y="8254"/>
                    <a:pt x="1390" y="5911"/>
                  </a:cubicBezTo>
                  <a:cubicBezTo>
                    <a:pt x="619" y="4358"/>
                    <a:pt x="614" y="2821"/>
                    <a:pt x="1374" y="1698"/>
                  </a:cubicBezTo>
                  <a:cubicBezTo>
                    <a:pt x="1841" y="1010"/>
                    <a:pt x="2559" y="580"/>
                    <a:pt x="3228" y="580"/>
                  </a:cubicBezTo>
                  <a:close/>
                  <a:moveTo>
                    <a:pt x="3224" y="1"/>
                  </a:moveTo>
                  <a:cubicBezTo>
                    <a:pt x="2362" y="1"/>
                    <a:pt x="1476" y="513"/>
                    <a:pt x="894" y="1372"/>
                  </a:cubicBezTo>
                  <a:cubicBezTo>
                    <a:pt x="12" y="2675"/>
                    <a:pt x="0" y="4424"/>
                    <a:pt x="869" y="6170"/>
                  </a:cubicBezTo>
                  <a:cubicBezTo>
                    <a:pt x="2201" y="8850"/>
                    <a:pt x="4158" y="9601"/>
                    <a:pt x="6274" y="9601"/>
                  </a:cubicBezTo>
                  <a:cubicBezTo>
                    <a:pt x="7114" y="9601"/>
                    <a:pt x="7978" y="9484"/>
                    <a:pt x="8838" y="9322"/>
                  </a:cubicBezTo>
                  <a:cubicBezTo>
                    <a:pt x="12145" y="8699"/>
                    <a:pt x="19195" y="4403"/>
                    <a:pt x="19496" y="4224"/>
                  </a:cubicBezTo>
                  <a:cubicBezTo>
                    <a:pt x="19588" y="4166"/>
                    <a:pt x="19642" y="4061"/>
                    <a:pt x="19634" y="3952"/>
                  </a:cubicBezTo>
                  <a:lnTo>
                    <a:pt x="19413" y="1264"/>
                  </a:lnTo>
                  <a:cubicBezTo>
                    <a:pt x="19400" y="1122"/>
                    <a:pt x="19287" y="1010"/>
                    <a:pt x="19141" y="1002"/>
                  </a:cubicBezTo>
                  <a:cubicBezTo>
                    <a:pt x="19004" y="993"/>
                    <a:pt x="5160" y="150"/>
                    <a:pt x="3399" y="8"/>
                  </a:cubicBezTo>
                  <a:cubicBezTo>
                    <a:pt x="3341" y="3"/>
                    <a:pt x="3282" y="1"/>
                    <a:pt x="32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8"/>
            <p:cNvSpPr/>
            <p:nvPr/>
          </p:nvSpPr>
          <p:spPr>
            <a:xfrm>
              <a:off x="4015087" y="2235526"/>
              <a:ext cx="222610" cy="157413"/>
            </a:xfrm>
            <a:custGeom>
              <a:avLst/>
              <a:gdLst/>
              <a:ahLst/>
              <a:cxnLst/>
              <a:rect l="l" t="t" r="r" b="b"/>
              <a:pathLst>
                <a:path w="13465" h="9520" extrusionOk="0">
                  <a:moveTo>
                    <a:pt x="6766" y="0"/>
                  </a:moveTo>
                  <a:cubicBezTo>
                    <a:pt x="6273" y="0"/>
                    <a:pt x="4505" y="1871"/>
                    <a:pt x="4505" y="1871"/>
                  </a:cubicBezTo>
                  <a:cubicBezTo>
                    <a:pt x="1378" y="5570"/>
                    <a:pt x="1" y="9519"/>
                    <a:pt x="1" y="9519"/>
                  </a:cubicBezTo>
                  <a:cubicBezTo>
                    <a:pt x="1" y="9519"/>
                    <a:pt x="966" y="8965"/>
                    <a:pt x="2116" y="8965"/>
                  </a:cubicBezTo>
                  <a:cubicBezTo>
                    <a:pt x="2209" y="8965"/>
                    <a:pt x="2303" y="8968"/>
                    <a:pt x="2397" y="8976"/>
                  </a:cubicBezTo>
                  <a:cubicBezTo>
                    <a:pt x="2446" y="8980"/>
                    <a:pt x="2499" y="8982"/>
                    <a:pt x="2554" y="8982"/>
                  </a:cubicBezTo>
                  <a:cubicBezTo>
                    <a:pt x="3930" y="8982"/>
                    <a:pt x="7199" y="7786"/>
                    <a:pt x="7199" y="7786"/>
                  </a:cubicBezTo>
                  <a:cubicBezTo>
                    <a:pt x="7199" y="7786"/>
                    <a:pt x="8910" y="9034"/>
                    <a:pt x="9862" y="9114"/>
                  </a:cubicBezTo>
                  <a:cubicBezTo>
                    <a:pt x="9884" y="9115"/>
                    <a:pt x="9905" y="9116"/>
                    <a:pt x="9926" y="9116"/>
                  </a:cubicBezTo>
                  <a:cubicBezTo>
                    <a:pt x="10808" y="9116"/>
                    <a:pt x="10696" y="7599"/>
                    <a:pt x="10696" y="7599"/>
                  </a:cubicBezTo>
                  <a:lnTo>
                    <a:pt x="10696" y="7599"/>
                  </a:lnTo>
                  <a:cubicBezTo>
                    <a:pt x="10696" y="7599"/>
                    <a:pt x="10820" y="7609"/>
                    <a:pt x="10996" y="7609"/>
                  </a:cubicBezTo>
                  <a:cubicBezTo>
                    <a:pt x="11382" y="7609"/>
                    <a:pt x="12019" y="7559"/>
                    <a:pt x="12137" y="7244"/>
                  </a:cubicBezTo>
                  <a:cubicBezTo>
                    <a:pt x="12304" y="6801"/>
                    <a:pt x="11890" y="6318"/>
                    <a:pt x="12403" y="6318"/>
                  </a:cubicBezTo>
                  <a:cubicBezTo>
                    <a:pt x="12428" y="6318"/>
                    <a:pt x="12455" y="6319"/>
                    <a:pt x="12484" y="6321"/>
                  </a:cubicBezTo>
                  <a:cubicBezTo>
                    <a:pt x="12567" y="6328"/>
                    <a:pt x="12645" y="6331"/>
                    <a:pt x="12718" y="6331"/>
                  </a:cubicBezTo>
                  <a:cubicBezTo>
                    <a:pt x="13197" y="6331"/>
                    <a:pt x="13441" y="6179"/>
                    <a:pt x="13452" y="5766"/>
                  </a:cubicBezTo>
                  <a:cubicBezTo>
                    <a:pt x="13465" y="5294"/>
                    <a:pt x="10835" y="2865"/>
                    <a:pt x="10208" y="2497"/>
                  </a:cubicBezTo>
                  <a:cubicBezTo>
                    <a:pt x="9582" y="2130"/>
                    <a:pt x="7519" y="1959"/>
                    <a:pt x="7519" y="1959"/>
                  </a:cubicBezTo>
                  <a:cubicBezTo>
                    <a:pt x="7519" y="1959"/>
                    <a:pt x="9912" y="1679"/>
                    <a:pt x="10396" y="1404"/>
                  </a:cubicBezTo>
                  <a:cubicBezTo>
                    <a:pt x="10885" y="1128"/>
                    <a:pt x="11348" y="1483"/>
                    <a:pt x="11056" y="668"/>
                  </a:cubicBezTo>
                  <a:cubicBezTo>
                    <a:pt x="10816" y="9"/>
                    <a:pt x="8498" y="5"/>
                    <a:pt x="7355" y="5"/>
                  </a:cubicBezTo>
                  <a:cubicBezTo>
                    <a:pt x="7342" y="5"/>
                    <a:pt x="7328" y="5"/>
                    <a:pt x="7315" y="5"/>
                  </a:cubicBezTo>
                  <a:cubicBezTo>
                    <a:pt x="7209" y="7"/>
                    <a:pt x="7115" y="8"/>
                    <a:pt x="7034" y="8"/>
                  </a:cubicBezTo>
                  <a:cubicBezTo>
                    <a:pt x="6919" y="8"/>
                    <a:pt x="6832" y="6"/>
                    <a:pt x="6781" y="1"/>
                  </a:cubicBezTo>
                  <a:cubicBezTo>
                    <a:pt x="6776" y="1"/>
                    <a:pt x="6771" y="0"/>
                    <a:pt x="6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8"/>
            <p:cNvSpPr/>
            <p:nvPr/>
          </p:nvSpPr>
          <p:spPr>
            <a:xfrm>
              <a:off x="4009929" y="2230748"/>
              <a:ext cx="232745" cy="167003"/>
            </a:xfrm>
            <a:custGeom>
              <a:avLst/>
              <a:gdLst/>
              <a:ahLst/>
              <a:cxnLst/>
              <a:rect l="l" t="t" r="r" b="b"/>
              <a:pathLst>
                <a:path w="14078" h="10100" extrusionOk="0">
                  <a:moveTo>
                    <a:pt x="7072" y="578"/>
                  </a:moveTo>
                  <a:cubicBezTo>
                    <a:pt x="7160" y="586"/>
                    <a:pt x="7355" y="586"/>
                    <a:pt x="7615" y="586"/>
                  </a:cubicBezTo>
                  <a:cubicBezTo>
                    <a:pt x="7723" y="585"/>
                    <a:pt x="7827" y="584"/>
                    <a:pt x="7928" y="584"/>
                  </a:cubicBezTo>
                  <a:cubicBezTo>
                    <a:pt x="10526" y="584"/>
                    <a:pt x="11032" y="885"/>
                    <a:pt x="11092" y="1053"/>
                  </a:cubicBezTo>
                  <a:cubicBezTo>
                    <a:pt x="11130" y="1154"/>
                    <a:pt x="11147" y="1221"/>
                    <a:pt x="11159" y="1267"/>
                  </a:cubicBezTo>
                  <a:cubicBezTo>
                    <a:pt x="11143" y="1271"/>
                    <a:pt x="11130" y="1271"/>
                    <a:pt x="11117" y="1275"/>
                  </a:cubicBezTo>
                  <a:cubicBezTo>
                    <a:pt x="10971" y="1292"/>
                    <a:pt x="10775" y="1321"/>
                    <a:pt x="10566" y="1442"/>
                  </a:cubicBezTo>
                  <a:cubicBezTo>
                    <a:pt x="10249" y="1622"/>
                    <a:pt x="8700" y="1855"/>
                    <a:pt x="7798" y="1959"/>
                  </a:cubicBezTo>
                  <a:cubicBezTo>
                    <a:pt x="7652" y="1976"/>
                    <a:pt x="7540" y="2105"/>
                    <a:pt x="7544" y="2252"/>
                  </a:cubicBezTo>
                  <a:cubicBezTo>
                    <a:pt x="7548" y="2402"/>
                    <a:pt x="7661" y="2527"/>
                    <a:pt x="7811" y="2539"/>
                  </a:cubicBezTo>
                  <a:cubicBezTo>
                    <a:pt x="8366" y="2581"/>
                    <a:pt x="9906" y="2761"/>
                    <a:pt x="10374" y="3036"/>
                  </a:cubicBezTo>
                  <a:cubicBezTo>
                    <a:pt x="11042" y="3429"/>
                    <a:pt x="13367" y="5650"/>
                    <a:pt x="13472" y="6046"/>
                  </a:cubicBezTo>
                  <a:cubicBezTo>
                    <a:pt x="13472" y="6196"/>
                    <a:pt x="13426" y="6238"/>
                    <a:pt x="13413" y="6251"/>
                  </a:cubicBezTo>
                  <a:cubicBezTo>
                    <a:pt x="13376" y="6281"/>
                    <a:pt x="13279" y="6331"/>
                    <a:pt x="13028" y="6331"/>
                  </a:cubicBezTo>
                  <a:cubicBezTo>
                    <a:pt x="12968" y="6331"/>
                    <a:pt x="12899" y="6328"/>
                    <a:pt x="12821" y="6322"/>
                  </a:cubicBezTo>
                  <a:cubicBezTo>
                    <a:pt x="12787" y="6319"/>
                    <a:pt x="12750" y="6317"/>
                    <a:pt x="12711" y="6317"/>
                  </a:cubicBezTo>
                  <a:cubicBezTo>
                    <a:pt x="12568" y="6317"/>
                    <a:pt x="12403" y="6344"/>
                    <a:pt x="12282" y="6472"/>
                  </a:cubicBezTo>
                  <a:cubicBezTo>
                    <a:pt x="12119" y="6647"/>
                    <a:pt x="12152" y="6873"/>
                    <a:pt x="12182" y="7057"/>
                  </a:cubicBezTo>
                  <a:cubicBezTo>
                    <a:pt x="12199" y="7186"/>
                    <a:pt x="12220" y="7324"/>
                    <a:pt x="12178" y="7429"/>
                  </a:cubicBezTo>
                  <a:cubicBezTo>
                    <a:pt x="12142" y="7523"/>
                    <a:pt x="11750" y="7609"/>
                    <a:pt x="11296" y="7609"/>
                  </a:cubicBezTo>
                  <a:cubicBezTo>
                    <a:pt x="11210" y="7609"/>
                    <a:pt x="11122" y="7606"/>
                    <a:pt x="11033" y="7599"/>
                  </a:cubicBezTo>
                  <a:cubicBezTo>
                    <a:pt x="11025" y="7598"/>
                    <a:pt x="11017" y="7598"/>
                    <a:pt x="11008" y="7598"/>
                  </a:cubicBezTo>
                  <a:cubicBezTo>
                    <a:pt x="10939" y="7598"/>
                    <a:pt x="10860" y="7627"/>
                    <a:pt x="10804" y="7683"/>
                  </a:cubicBezTo>
                  <a:cubicBezTo>
                    <a:pt x="10746" y="7741"/>
                    <a:pt x="10717" y="7824"/>
                    <a:pt x="10721" y="7909"/>
                  </a:cubicBezTo>
                  <a:cubicBezTo>
                    <a:pt x="10737" y="8117"/>
                    <a:pt x="10721" y="8772"/>
                    <a:pt x="10470" y="9023"/>
                  </a:cubicBezTo>
                  <a:cubicBezTo>
                    <a:pt x="10410" y="9084"/>
                    <a:pt x="10336" y="9114"/>
                    <a:pt x="10246" y="9114"/>
                  </a:cubicBezTo>
                  <a:cubicBezTo>
                    <a:pt x="10231" y="9114"/>
                    <a:pt x="10215" y="9113"/>
                    <a:pt x="10199" y="9111"/>
                  </a:cubicBezTo>
                  <a:cubicBezTo>
                    <a:pt x="9484" y="9052"/>
                    <a:pt x="8141" y="8175"/>
                    <a:pt x="7681" y="7842"/>
                  </a:cubicBezTo>
                  <a:cubicBezTo>
                    <a:pt x="7631" y="7805"/>
                    <a:pt x="7572" y="7786"/>
                    <a:pt x="7512" y="7786"/>
                  </a:cubicBezTo>
                  <a:cubicBezTo>
                    <a:pt x="7478" y="7786"/>
                    <a:pt x="7444" y="7792"/>
                    <a:pt x="7410" y="7804"/>
                  </a:cubicBezTo>
                  <a:cubicBezTo>
                    <a:pt x="6484" y="8140"/>
                    <a:pt x="3960" y="8978"/>
                    <a:pt x="2872" y="8978"/>
                  </a:cubicBezTo>
                  <a:cubicBezTo>
                    <a:pt x="2822" y="8978"/>
                    <a:pt x="2774" y="8976"/>
                    <a:pt x="2730" y="8973"/>
                  </a:cubicBezTo>
                  <a:cubicBezTo>
                    <a:pt x="2632" y="8965"/>
                    <a:pt x="2534" y="8961"/>
                    <a:pt x="2437" y="8961"/>
                  </a:cubicBezTo>
                  <a:cubicBezTo>
                    <a:pt x="1822" y="8961"/>
                    <a:pt x="1254" y="9109"/>
                    <a:pt x="843" y="9257"/>
                  </a:cubicBezTo>
                  <a:cubicBezTo>
                    <a:pt x="1369" y="7992"/>
                    <a:pt x="2721" y="5090"/>
                    <a:pt x="5035" y="2352"/>
                  </a:cubicBezTo>
                  <a:cubicBezTo>
                    <a:pt x="5815" y="1525"/>
                    <a:pt x="6825" y="616"/>
                    <a:pt x="7072" y="578"/>
                  </a:cubicBezTo>
                  <a:close/>
                  <a:moveTo>
                    <a:pt x="7098" y="1"/>
                  </a:moveTo>
                  <a:cubicBezTo>
                    <a:pt x="6594" y="1"/>
                    <a:pt x="5461" y="1054"/>
                    <a:pt x="4605" y="1959"/>
                  </a:cubicBezTo>
                  <a:cubicBezTo>
                    <a:pt x="4600" y="1963"/>
                    <a:pt x="4596" y="1968"/>
                    <a:pt x="4596" y="1972"/>
                  </a:cubicBezTo>
                  <a:cubicBezTo>
                    <a:pt x="1469" y="5670"/>
                    <a:pt x="54" y="9674"/>
                    <a:pt x="37" y="9712"/>
                  </a:cubicBezTo>
                  <a:cubicBezTo>
                    <a:pt x="0" y="9828"/>
                    <a:pt x="33" y="9954"/>
                    <a:pt x="129" y="10034"/>
                  </a:cubicBezTo>
                  <a:cubicBezTo>
                    <a:pt x="179" y="10075"/>
                    <a:pt x="247" y="10100"/>
                    <a:pt x="313" y="10100"/>
                  </a:cubicBezTo>
                  <a:cubicBezTo>
                    <a:pt x="363" y="10100"/>
                    <a:pt x="413" y="10088"/>
                    <a:pt x="459" y="10063"/>
                  </a:cubicBezTo>
                  <a:cubicBezTo>
                    <a:pt x="466" y="10054"/>
                    <a:pt x="1374" y="9543"/>
                    <a:pt x="2437" y="9543"/>
                  </a:cubicBezTo>
                  <a:cubicBezTo>
                    <a:pt x="2518" y="9543"/>
                    <a:pt x="2601" y="9546"/>
                    <a:pt x="2684" y="9553"/>
                  </a:cubicBezTo>
                  <a:cubicBezTo>
                    <a:pt x="2738" y="9557"/>
                    <a:pt x="2796" y="9559"/>
                    <a:pt x="2857" y="9559"/>
                  </a:cubicBezTo>
                  <a:cubicBezTo>
                    <a:pt x="4130" y="9559"/>
                    <a:pt x="6807" y="8636"/>
                    <a:pt x="7464" y="8401"/>
                  </a:cubicBezTo>
                  <a:cubicBezTo>
                    <a:pt x="7890" y="8697"/>
                    <a:pt x="9276" y="9620"/>
                    <a:pt x="10149" y="9691"/>
                  </a:cubicBezTo>
                  <a:cubicBezTo>
                    <a:pt x="10177" y="9693"/>
                    <a:pt x="10205" y="9694"/>
                    <a:pt x="10233" y="9694"/>
                  </a:cubicBezTo>
                  <a:cubicBezTo>
                    <a:pt x="10482" y="9694"/>
                    <a:pt x="10706" y="9609"/>
                    <a:pt x="10879" y="9437"/>
                  </a:cubicBezTo>
                  <a:cubicBezTo>
                    <a:pt x="11209" y="9111"/>
                    <a:pt x="11288" y="8551"/>
                    <a:pt x="11305" y="8192"/>
                  </a:cubicBezTo>
                  <a:cubicBezTo>
                    <a:pt x="11781" y="8192"/>
                    <a:pt x="12540" y="8121"/>
                    <a:pt x="12725" y="7633"/>
                  </a:cubicBezTo>
                  <a:cubicBezTo>
                    <a:pt x="12816" y="7387"/>
                    <a:pt x="12779" y="7148"/>
                    <a:pt x="12754" y="6973"/>
                  </a:cubicBezTo>
                  <a:cubicBezTo>
                    <a:pt x="12750" y="6948"/>
                    <a:pt x="12750" y="6923"/>
                    <a:pt x="12746" y="6898"/>
                  </a:cubicBezTo>
                  <a:cubicBezTo>
                    <a:pt x="12754" y="6898"/>
                    <a:pt x="12762" y="6898"/>
                    <a:pt x="12771" y="6903"/>
                  </a:cubicBezTo>
                  <a:cubicBezTo>
                    <a:pt x="12857" y="6909"/>
                    <a:pt x="12939" y="6912"/>
                    <a:pt x="13015" y="6912"/>
                  </a:cubicBezTo>
                  <a:cubicBezTo>
                    <a:pt x="13375" y="6912"/>
                    <a:pt x="13622" y="6839"/>
                    <a:pt x="13802" y="6681"/>
                  </a:cubicBezTo>
                  <a:cubicBezTo>
                    <a:pt x="13960" y="6539"/>
                    <a:pt x="14048" y="6331"/>
                    <a:pt x="14056" y="6063"/>
                  </a:cubicBezTo>
                  <a:cubicBezTo>
                    <a:pt x="14077" y="5354"/>
                    <a:pt x="11163" y="2824"/>
                    <a:pt x="10667" y="2535"/>
                  </a:cubicBezTo>
                  <a:cubicBezTo>
                    <a:pt x="10470" y="2419"/>
                    <a:pt x="10161" y="2323"/>
                    <a:pt x="9819" y="2244"/>
                  </a:cubicBezTo>
                  <a:cubicBezTo>
                    <a:pt x="10266" y="2156"/>
                    <a:pt x="10667" y="2051"/>
                    <a:pt x="10854" y="1947"/>
                  </a:cubicBezTo>
                  <a:cubicBezTo>
                    <a:pt x="10967" y="1880"/>
                    <a:pt x="11083" y="1863"/>
                    <a:pt x="11197" y="1847"/>
                  </a:cubicBezTo>
                  <a:cubicBezTo>
                    <a:pt x="11363" y="1826"/>
                    <a:pt x="11563" y="1797"/>
                    <a:pt x="11681" y="1601"/>
                  </a:cubicBezTo>
                  <a:cubicBezTo>
                    <a:pt x="11802" y="1404"/>
                    <a:pt x="11752" y="1162"/>
                    <a:pt x="11638" y="857"/>
                  </a:cubicBezTo>
                  <a:cubicBezTo>
                    <a:pt x="11384" y="152"/>
                    <a:pt x="9956" y="5"/>
                    <a:pt x="7727" y="5"/>
                  </a:cubicBezTo>
                  <a:lnTo>
                    <a:pt x="7615" y="5"/>
                  </a:lnTo>
                  <a:cubicBezTo>
                    <a:pt x="7376" y="5"/>
                    <a:pt x="7201" y="5"/>
                    <a:pt x="7118" y="1"/>
                  </a:cubicBezTo>
                  <a:cubicBezTo>
                    <a:pt x="7111" y="1"/>
                    <a:pt x="7105" y="1"/>
                    <a:pt x="70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8"/>
            <p:cNvSpPr/>
            <p:nvPr/>
          </p:nvSpPr>
          <p:spPr>
            <a:xfrm>
              <a:off x="4023850" y="2242900"/>
              <a:ext cx="98253" cy="140928"/>
            </a:xfrm>
            <a:custGeom>
              <a:avLst/>
              <a:gdLst/>
              <a:ahLst/>
              <a:cxnLst/>
              <a:rect l="l" t="t" r="r" b="b"/>
              <a:pathLst>
                <a:path w="5943" h="8523" extrusionOk="0">
                  <a:moveTo>
                    <a:pt x="5942" y="1"/>
                  </a:moveTo>
                  <a:lnTo>
                    <a:pt x="5942" y="1"/>
                  </a:lnTo>
                  <a:cubicBezTo>
                    <a:pt x="5524" y="301"/>
                    <a:pt x="4790" y="987"/>
                    <a:pt x="4193" y="1617"/>
                  </a:cubicBezTo>
                  <a:cubicBezTo>
                    <a:pt x="1879" y="4355"/>
                    <a:pt x="527" y="7257"/>
                    <a:pt x="1" y="8522"/>
                  </a:cubicBezTo>
                  <a:cubicBezTo>
                    <a:pt x="411" y="8372"/>
                    <a:pt x="974" y="8230"/>
                    <a:pt x="1588" y="8230"/>
                  </a:cubicBezTo>
                  <a:cubicBezTo>
                    <a:pt x="1688" y="8230"/>
                    <a:pt x="1788" y="8234"/>
                    <a:pt x="1888" y="8238"/>
                  </a:cubicBezTo>
                  <a:cubicBezTo>
                    <a:pt x="1934" y="8242"/>
                    <a:pt x="1980" y="8247"/>
                    <a:pt x="2030" y="8247"/>
                  </a:cubicBezTo>
                  <a:cubicBezTo>
                    <a:pt x="2322" y="8247"/>
                    <a:pt x="2723" y="8184"/>
                    <a:pt x="3170" y="8087"/>
                  </a:cubicBezTo>
                  <a:cubicBezTo>
                    <a:pt x="3349" y="7203"/>
                    <a:pt x="3550" y="5971"/>
                    <a:pt x="3550" y="5015"/>
                  </a:cubicBezTo>
                  <a:cubicBezTo>
                    <a:pt x="3550" y="3679"/>
                    <a:pt x="5232" y="1053"/>
                    <a:pt x="594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8"/>
            <p:cNvSpPr/>
            <p:nvPr/>
          </p:nvSpPr>
          <p:spPr>
            <a:xfrm>
              <a:off x="4015087" y="2235526"/>
              <a:ext cx="112107" cy="157413"/>
            </a:xfrm>
            <a:custGeom>
              <a:avLst/>
              <a:gdLst/>
              <a:ahLst/>
              <a:cxnLst/>
              <a:rect l="l" t="t" r="r" b="b"/>
              <a:pathLst>
                <a:path w="6781" h="9520" extrusionOk="0">
                  <a:moveTo>
                    <a:pt x="6768" y="1"/>
                  </a:moveTo>
                  <a:cubicBezTo>
                    <a:pt x="6272" y="1"/>
                    <a:pt x="4505" y="1871"/>
                    <a:pt x="4505" y="1871"/>
                  </a:cubicBezTo>
                  <a:cubicBezTo>
                    <a:pt x="1378" y="5570"/>
                    <a:pt x="1" y="9519"/>
                    <a:pt x="1" y="9519"/>
                  </a:cubicBezTo>
                  <a:cubicBezTo>
                    <a:pt x="1" y="9519"/>
                    <a:pt x="966" y="8963"/>
                    <a:pt x="2118" y="8963"/>
                  </a:cubicBezTo>
                  <a:cubicBezTo>
                    <a:pt x="2209" y="8963"/>
                    <a:pt x="2301" y="8968"/>
                    <a:pt x="2397" y="8976"/>
                  </a:cubicBezTo>
                  <a:cubicBezTo>
                    <a:pt x="2443" y="8980"/>
                    <a:pt x="2498" y="8980"/>
                    <a:pt x="2552" y="8980"/>
                  </a:cubicBezTo>
                  <a:cubicBezTo>
                    <a:pt x="2844" y="8980"/>
                    <a:pt x="3224" y="8926"/>
                    <a:pt x="3637" y="8843"/>
                  </a:cubicBezTo>
                  <a:cubicBezTo>
                    <a:pt x="3658" y="8747"/>
                    <a:pt x="3679" y="8643"/>
                    <a:pt x="3700" y="8533"/>
                  </a:cubicBezTo>
                  <a:lnTo>
                    <a:pt x="3700" y="8533"/>
                  </a:lnTo>
                  <a:cubicBezTo>
                    <a:pt x="3253" y="8630"/>
                    <a:pt x="2852" y="8693"/>
                    <a:pt x="2560" y="8693"/>
                  </a:cubicBezTo>
                  <a:cubicBezTo>
                    <a:pt x="2510" y="8693"/>
                    <a:pt x="2464" y="8688"/>
                    <a:pt x="2418" y="8684"/>
                  </a:cubicBezTo>
                  <a:cubicBezTo>
                    <a:pt x="2318" y="8680"/>
                    <a:pt x="2218" y="8676"/>
                    <a:pt x="2118" y="8676"/>
                  </a:cubicBezTo>
                  <a:cubicBezTo>
                    <a:pt x="1504" y="8676"/>
                    <a:pt x="941" y="8818"/>
                    <a:pt x="531" y="8968"/>
                  </a:cubicBezTo>
                  <a:cubicBezTo>
                    <a:pt x="1057" y="7703"/>
                    <a:pt x="2409" y="4801"/>
                    <a:pt x="4723" y="2063"/>
                  </a:cubicBezTo>
                  <a:cubicBezTo>
                    <a:pt x="5320" y="1433"/>
                    <a:pt x="6054" y="747"/>
                    <a:pt x="6472" y="447"/>
                  </a:cubicBezTo>
                  <a:cubicBezTo>
                    <a:pt x="6664" y="167"/>
                    <a:pt x="6781" y="1"/>
                    <a:pt x="6781" y="1"/>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8"/>
            <p:cNvSpPr/>
            <p:nvPr/>
          </p:nvSpPr>
          <p:spPr>
            <a:xfrm>
              <a:off x="4123053" y="2288335"/>
              <a:ext cx="103824" cy="56550"/>
            </a:xfrm>
            <a:custGeom>
              <a:avLst/>
              <a:gdLst/>
              <a:ahLst/>
              <a:cxnLst/>
              <a:rect l="l" t="t" r="r" b="b"/>
              <a:pathLst>
                <a:path w="6280" h="3420" extrusionOk="0">
                  <a:moveTo>
                    <a:pt x="311" y="1"/>
                  </a:moveTo>
                  <a:cubicBezTo>
                    <a:pt x="170" y="1"/>
                    <a:pt x="44" y="107"/>
                    <a:pt x="25" y="251"/>
                  </a:cubicBezTo>
                  <a:cubicBezTo>
                    <a:pt x="0" y="409"/>
                    <a:pt x="112" y="555"/>
                    <a:pt x="272" y="580"/>
                  </a:cubicBezTo>
                  <a:lnTo>
                    <a:pt x="2727" y="935"/>
                  </a:lnTo>
                  <a:lnTo>
                    <a:pt x="5773" y="3357"/>
                  </a:lnTo>
                  <a:cubicBezTo>
                    <a:pt x="5823" y="3399"/>
                    <a:pt x="5891" y="3420"/>
                    <a:pt x="5954" y="3420"/>
                  </a:cubicBezTo>
                  <a:cubicBezTo>
                    <a:pt x="6037" y="3420"/>
                    <a:pt x="6124" y="3382"/>
                    <a:pt x="6179" y="3306"/>
                  </a:cubicBezTo>
                  <a:cubicBezTo>
                    <a:pt x="6279" y="3181"/>
                    <a:pt x="6258" y="2998"/>
                    <a:pt x="6133" y="2902"/>
                  </a:cubicBezTo>
                  <a:lnTo>
                    <a:pt x="3027" y="430"/>
                  </a:lnTo>
                  <a:cubicBezTo>
                    <a:pt x="2985" y="397"/>
                    <a:pt x="2939" y="376"/>
                    <a:pt x="2885" y="372"/>
                  </a:cubicBezTo>
                  <a:lnTo>
                    <a:pt x="355" y="4"/>
                  </a:lnTo>
                  <a:cubicBezTo>
                    <a:pt x="340" y="2"/>
                    <a:pt x="325" y="1"/>
                    <a:pt x="31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8"/>
            <p:cNvSpPr/>
            <p:nvPr/>
          </p:nvSpPr>
          <p:spPr>
            <a:xfrm>
              <a:off x="4103725" y="2320758"/>
              <a:ext cx="93739" cy="45256"/>
            </a:xfrm>
            <a:custGeom>
              <a:avLst/>
              <a:gdLst/>
              <a:ahLst/>
              <a:cxnLst/>
              <a:rect l="l" t="t" r="r" b="b"/>
              <a:pathLst>
                <a:path w="5670" h="2737" extrusionOk="0">
                  <a:moveTo>
                    <a:pt x="313" y="1"/>
                  </a:moveTo>
                  <a:cubicBezTo>
                    <a:pt x="175" y="1"/>
                    <a:pt x="51" y="99"/>
                    <a:pt x="25" y="239"/>
                  </a:cubicBezTo>
                  <a:cubicBezTo>
                    <a:pt x="0" y="398"/>
                    <a:pt x="104" y="548"/>
                    <a:pt x="264" y="577"/>
                  </a:cubicBezTo>
                  <a:lnTo>
                    <a:pt x="1795" y="858"/>
                  </a:lnTo>
                  <a:lnTo>
                    <a:pt x="5198" y="2698"/>
                  </a:lnTo>
                  <a:cubicBezTo>
                    <a:pt x="5244" y="2723"/>
                    <a:pt x="5289" y="2736"/>
                    <a:pt x="5335" y="2736"/>
                  </a:cubicBezTo>
                  <a:cubicBezTo>
                    <a:pt x="5439" y="2736"/>
                    <a:pt x="5540" y="2681"/>
                    <a:pt x="5595" y="2581"/>
                  </a:cubicBezTo>
                  <a:cubicBezTo>
                    <a:pt x="5670" y="2440"/>
                    <a:pt x="5615" y="2264"/>
                    <a:pt x="5478" y="2189"/>
                  </a:cubicBezTo>
                  <a:lnTo>
                    <a:pt x="2033" y="323"/>
                  </a:lnTo>
                  <a:cubicBezTo>
                    <a:pt x="2004" y="311"/>
                    <a:pt x="1975" y="297"/>
                    <a:pt x="1946" y="293"/>
                  </a:cubicBezTo>
                  <a:lnTo>
                    <a:pt x="368" y="6"/>
                  </a:lnTo>
                  <a:cubicBezTo>
                    <a:pt x="350" y="2"/>
                    <a:pt x="331" y="1"/>
                    <a:pt x="3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8"/>
            <p:cNvSpPr/>
            <p:nvPr/>
          </p:nvSpPr>
          <p:spPr>
            <a:xfrm>
              <a:off x="4573217" y="2196655"/>
              <a:ext cx="222594" cy="157413"/>
            </a:xfrm>
            <a:custGeom>
              <a:avLst/>
              <a:gdLst/>
              <a:ahLst/>
              <a:cxnLst/>
              <a:rect l="l" t="t" r="r" b="b"/>
              <a:pathLst>
                <a:path w="13464" h="9520" extrusionOk="0">
                  <a:moveTo>
                    <a:pt x="6700" y="1"/>
                  </a:moveTo>
                  <a:cubicBezTo>
                    <a:pt x="6695" y="1"/>
                    <a:pt x="6690" y="1"/>
                    <a:pt x="6684" y="1"/>
                  </a:cubicBezTo>
                  <a:cubicBezTo>
                    <a:pt x="6625" y="6"/>
                    <a:pt x="6517" y="7"/>
                    <a:pt x="6374" y="7"/>
                  </a:cubicBezTo>
                  <a:cubicBezTo>
                    <a:pt x="6243" y="7"/>
                    <a:pt x="6083" y="6"/>
                    <a:pt x="5902" y="6"/>
                  </a:cubicBezTo>
                  <a:cubicBezTo>
                    <a:pt x="4709" y="6"/>
                    <a:pt x="2635" y="47"/>
                    <a:pt x="2413" y="665"/>
                  </a:cubicBezTo>
                  <a:cubicBezTo>
                    <a:pt x="2117" y="1479"/>
                    <a:pt x="2585" y="1129"/>
                    <a:pt x="3068" y="1404"/>
                  </a:cubicBezTo>
                  <a:cubicBezTo>
                    <a:pt x="3553" y="1680"/>
                    <a:pt x="5945" y="1959"/>
                    <a:pt x="5945" y="1959"/>
                  </a:cubicBezTo>
                  <a:cubicBezTo>
                    <a:pt x="5945" y="1959"/>
                    <a:pt x="3883" y="2127"/>
                    <a:pt x="3257" y="2493"/>
                  </a:cubicBezTo>
                  <a:cubicBezTo>
                    <a:pt x="2635" y="2861"/>
                    <a:pt x="1" y="5295"/>
                    <a:pt x="13" y="5767"/>
                  </a:cubicBezTo>
                  <a:cubicBezTo>
                    <a:pt x="24" y="6180"/>
                    <a:pt x="271" y="6332"/>
                    <a:pt x="749" y="6332"/>
                  </a:cubicBezTo>
                  <a:cubicBezTo>
                    <a:pt x="821" y="6332"/>
                    <a:pt x="899" y="6328"/>
                    <a:pt x="981" y="6322"/>
                  </a:cubicBezTo>
                  <a:cubicBezTo>
                    <a:pt x="1013" y="6319"/>
                    <a:pt x="1041" y="6318"/>
                    <a:pt x="1067" y="6318"/>
                  </a:cubicBezTo>
                  <a:cubicBezTo>
                    <a:pt x="1572" y="6318"/>
                    <a:pt x="1165" y="6803"/>
                    <a:pt x="1328" y="7240"/>
                  </a:cubicBezTo>
                  <a:cubicBezTo>
                    <a:pt x="1446" y="7560"/>
                    <a:pt x="2086" y="7609"/>
                    <a:pt x="2472" y="7609"/>
                  </a:cubicBezTo>
                  <a:cubicBezTo>
                    <a:pt x="2646" y="7609"/>
                    <a:pt x="2768" y="7599"/>
                    <a:pt x="2768" y="7599"/>
                  </a:cubicBezTo>
                  <a:lnTo>
                    <a:pt x="2768" y="7599"/>
                  </a:lnTo>
                  <a:cubicBezTo>
                    <a:pt x="2768" y="7599"/>
                    <a:pt x="2661" y="9113"/>
                    <a:pt x="3539" y="9113"/>
                  </a:cubicBezTo>
                  <a:cubicBezTo>
                    <a:pt x="3561" y="9113"/>
                    <a:pt x="3584" y="9112"/>
                    <a:pt x="3608" y="9110"/>
                  </a:cubicBezTo>
                  <a:cubicBezTo>
                    <a:pt x="4555" y="9035"/>
                    <a:pt x="6271" y="7787"/>
                    <a:pt x="6271" y="7787"/>
                  </a:cubicBezTo>
                  <a:cubicBezTo>
                    <a:pt x="6271" y="7787"/>
                    <a:pt x="9543" y="8982"/>
                    <a:pt x="10920" y="8982"/>
                  </a:cubicBezTo>
                  <a:cubicBezTo>
                    <a:pt x="10974" y="8982"/>
                    <a:pt x="11024" y="8980"/>
                    <a:pt x="11072" y="8977"/>
                  </a:cubicBezTo>
                  <a:cubicBezTo>
                    <a:pt x="11166" y="8969"/>
                    <a:pt x="11260" y="8965"/>
                    <a:pt x="11353" y="8965"/>
                  </a:cubicBezTo>
                  <a:cubicBezTo>
                    <a:pt x="12502" y="8965"/>
                    <a:pt x="13463" y="9520"/>
                    <a:pt x="13463" y="9520"/>
                  </a:cubicBezTo>
                  <a:cubicBezTo>
                    <a:pt x="13463" y="9520"/>
                    <a:pt x="12086" y="5570"/>
                    <a:pt x="8964" y="1871"/>
                  </a:cubicBezTo>
                  <a:cubicBezTo>
                    <a:pt x="8964" y="1871"/>
                    <a:pt x="7199" y="1"/>
                    <a:pt x="6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8"/>
            <p:cNvSpPr/>
            <p:nvPr/>
          </p:nvSpPr>
          <p:spPr>
            <a:xfrm>
              <a:off x="4568323" y="2191827"/>
              <a:ext cx="232745" cy="167003"/>
            </a:xfrm>
            <a:custGeom>
              <a:avLst/>
              <a:gdLst/>
              <a:ahLst/>
              <a:cxnLst/>
              <a:rect l="l" t="t" r="r" b="b"/>
              <a:pathLst>
                <a:path w="14078" h="10100" extrusionOk="0">
                  <a:moveTo>
                    <a:pt x="6988" y="581"/>
                  </a:moveTo>
                  <a:cubicBezTo>
                    <a:pt x="7247" y="619"/>
                    <a:pt x="8258" y="1529"/>
                    <a:pt x="9042" y="2355"/>
                  </a:cubicBezTo>
                  <a:cubicBezTo>
                    <a:pt x="11351" y="5090"/>
                    <a:pt x="12703" y="7995"/>
                    <a:pt x="13233" y="9257"/>
                  </a:cubicBezTo>
                  <a:cubicBezTo>
                    <a:pt x="12821" y="9110"/>
                    <a:pt x="12262" y="8964"/>
                    <a:pt x="11647" y="8964"/>
                  </a:cubicBezTo>
                  <a:cubicBezTo>
                    <a:pt x="11547" y="8964"/>
                    <a:pt x="11447" y="8968"/>
                    <a:pt x="11343" y="8976"/>
                  </a:cubicBezTo>
                  <a:cubicBezTo>
                    <a:pt x="11296" y="8981"/>
                    <a:pt x="11245" y="8983"/>
                    <a:pt x="11191" y="8983"/>
                  </a:cubicBezTo>
                  <a:cubicBezTo>
                    <a:pt x="10109" y="8983"/>
                    <a:pt x="7586" y="8142"/>
                    <a:pt x="6667" y="7804"/>
                  </a:cubicBezTo>
                  <a:cubicBezTo>
                    <a:pt x="6635" y="7792"/>
                    <a:pt x="6601" y="7786"/>
                    <a:pt x="6568" y="7786"/>
                  </a:cubicBezTo>
                  <a:cubicBezTo>
                    <a:pt x="6506" y="7786"/>
                    <a:pt x="6444" y="7806"/>
                    <a:pt x="6395" y="7841"/>
                  </a:cubicBezTo>
                  <a:cubicBezTo>
                    <a:pt x="5936" y="8175"/>
                    <a:pt x="4592" y="9056"/>
                    <a:pt x="3878" y="9114"/>
                  </a:cubicBezTo>
                  <a:cubicBezTo>
                    <a:pt x="3861" y="9116"/>
                    <a:pt x="3845" y="9117"/>
                    <a:pt x="3829" y="9117"/>
                  </a:cubicBezTo>
                  <a:cubicBezTo>
                    <a:pt x="3737" y="9117"/>
                    <a:pt x="3667" y="9087"/>
                    <a:pt x="3603" y="9026"/>
                  </a:cubicBezTo>
                  <a:cubicBezTo>
                    <a:pt x="3352" y="8781"/>
                    <a:pt x="3339" y="8121"/>
                    <a:pt x="3352" y="7912"/>
                  </a:cubicBezTo>
                  <a:cubicBezTo>
                    <a:pt x="3360" y="7824"/>
                    <a:pt x="3327" y="7745"/>
                    <a:pt x="3269" y="7683"/>
                  </a:cubicBezTo>
                  <a:cubicBezTo>
                    <a:pt x="3212" y="7629"/>
                    <a:pt x="3139" y="7597"/>
                    <a:pt x="3064" y="7597"/>
                  </a:cubicBezTo>
                  <a:cubicBezTo>
                    <a:pt x="3056" y="7597"/>
                    <a:pt x="3047" y="7598"/>
                    <a:pt x="3039" y="7599"/>
                  </a:cubicBezTo>
                  <a:cubicBezTo>
                    <a:pt x="2943" y="7606"/>
                    <a:pt x="2848" y="7610"/>
                    <a:pt x="2756" y="7610"/>
                  </a:cubicBezTo>
                  <a:cubicBezTo>
                    <a:pt x="2309" y="7610"/>
                    <a:pt x="1930" y="7525"/>
                    <a:pt x="1896" y="7432"/>
                  </a:cubicBezTo>
                  <a:cubicBezTo>
                    <a:pt x="1858" y="7328"/>
                    <a:pt x="1875" y="7190"/>
                    <a:pt x="1896" y="7060"/>
                  </a:cubicBezTo>
                  <a:cubicBezTo>
                    <a:pt x="1921" y="6877"/>
                    <a:pt x="1954" y="6647"/>
                    <a:pt x="1791" y="6476"/>
                  </a:cubicBezTo>
                  <a:cubicBezTo>
                    <a:pt x="1671" y="6345"/>
                    <a:pt x="1499" y="6317"/>
                    <a:pt x="1356" y="6317"/>
                  </a:cubicBezTo>
                  <a:cubicBezTo>
                    <a:pt x="1321" y="6317"/>
                    <a:pt x="1287" y="6319"/>
                    <a:pt x="1256" y="6321"/>
                  </a:cubicBezTo>
                  <a:cubicBezTo>
                    <a:pt x="1174" y="6328"/>
                    <a:pt x="1103" y="6331"/>
                    <a:pt x="1041" y="6331"/>
                  </a:cubicBezTo>
                  <a:cubicBezTo>
                    <a:pt x="794" y="6331"/>
                    <a:pt x="700" y="6284"/>
                    <a:pt x="664" y="6251"/>
                  </a:cubicBezTo>
                  <a:cubicBezTo>
                    <a:pt x="647" y="6238"/>
                    <a:pt x="605" y="6201"/>
                    <a:pt x="597" y="6080"/>
                  </a:cubicBezTo>
                  <a:cubicBezTo>
                    <a:pt x="709" y="5654"/>
                    <a:pt x="3035" y="3429"/>
                    <a:pt x="3703" y="3036"/>
                  </a:cubicBezTo>
                  <a:cubicBezTo>
                    <a:pt x="4166" y="2764"/>
                    <a:pt x="5711" y="2585"/>
                    <a:pt x="6266" y="2539"/>
                  </a:cubicBezTo>
                  <a:cubicBezTo>
                    <a:pt x="6412" y="2527"/>
                    <a:pt x="6530" y="2406"/>
                    <a:pt x="6530" y="2255"/>
                  </a:cubicBezTo>
                  <a:cubicBezTo>
                    <a:pt x="6534" y="2105"/>
                    <a:pt x="6420" y="1980"/>
                    <a:pt x="6275" y="1963"/>
                  </a:cubicBezTo>
                  <a:cubicBezTo>
                    <a:pt x="5373" y="1858"/>
                    <a:pt x="3824" y="1621"/>
                    <a:pt x="3507" y="1442"/>
                  </a:cubicBezTo>
                  <a:cubicBezTo>
                    <a:pt x="3302" y="1324"/>
                    <a:pt x="3102" y="1295"/>
                    <a:pt x="2960" y="1274"/>
                  </a:cubicBezTo>
                  <a:cubicBezTo>
                    <a:pt x="2948" y="1274"/>
                    <a:pt x="2931" y="1270"/>
                    <a:pt x="2919" y="1270"/>
                  </a:cubicBezTo>
                  <a:cubicBezTo>
                    <a:pt x="2927" y="1224"/>
                    <a:pt x="2944" y="1157"/>
                    <a:pt x="2981" y="1057"/>
                  </a:cubicBezTo>
                  <a:cubicBezTo>
                    <a:pt x="3044" y="882"/>
                    <a:pt x="3570" y="590"/>
                    <a:pt x="6370" y="590"/>
                  </a:cubicBezTo>
                  <a:lnTo>
                    <a:pt x="6458" y="590"/>
                  </a:lnTo>
                  <a:cubicBezTo>
                    <a:pt x="6721" y="590"/>
                    <a:pt x="6913" y="590"/>
                    <a:pt x="6988" y="581"/>
                  </a:cubicBezTo>
                  <a:close/>
                  <a:moveTo>
                    <a:pt x="6970" y="1"/>
                  </a:moveTo>
                  <a:cubicBezTo>
                    <a:pt x="6965" y="1"/>
                    <a:pt x="6960" y="1"/>
                    <a:pt x="6955" y="1"/>
                  </a:cubicBezTo>
                  <a:cubicBezTo>
                    <a:pt x="6906" y="6"/>
                    <a:pt x="6826" y="8"/>
                    <a:pt x="6720" y="8"/>
                  </a:cubicBezTo>
                  <a:cubicBezTo>
                    <a:pt x="6646" y="8"/>
                    <a:pt x="6559" y="7"/>
                    <a:pt x="6462" y="5"/>
                  </a:cubicBezTo>
                  <a:cubicBezTo>
                    <a:pt x="6381" y="4"/>
                    <a:pt x="6301" y="4"/>
                    <a:pt x="6222" y="4"/>
                  </a:cubicBezTo>
                  <a:cubicBezTo>
                    <a:pt x="4068" y="4"/>
                    <a:pt x="2684" y="169"/>
                    <a:pt x="2434" y="861"/>
                  </a:cubicBezTo>
                  <a:cubicBezTo>
                    <a:pt x="2325" y="1166"/>
                    <a:pt x="2275" y="1408"/>
                    <a:pt x="2393" y="1604"/>
                  </a:cubicBezTo>
                  <a:cubicBezTo>
                    <a:pt x="2509" y="1796"/>
                    <a:pt x="2713" y="1825"/>
                    <a:pt x="2877" y="1850"/>
                  </a:cubicBezTo>
                  <a:cubicBezTo>
                    <a:pt x="2989" y="1868"/>
                    <a:pt x="3110" y="1884"/>
                    <a:pt x="3219" y="1947"/>
                  </a:cubicBezTo>
                  <a:cubicBezTo>
                    <a:pt x="3407" y="2055"/>
                    <a:pt x="3807" y="2155"/>
                    <a:pt x="4258" y="2247"/>
                  </a:cubicBezTo>
                  <a:cubicBezTo>
                    <a:pt x="3912" y="2322"/>
                    <a:pt x="3603" y="2423"/>
                    <a:pt x="3407" y="2535"/>
                  </a:cubicBezTo>
                  <a:cubicBezTo>
                    <a:pt x="2914" y="2827"/>
                    <a:pt x="0" y="5353"/>
                    <a:pt x="21" y="6067"/>
                  </a:cubicBezTo>
                  <a:cubicBezTo>
                    <a:pt x="25" y="6334"/>
                    <a:pt x="113" y="6538"/>
                    <a:pt x="276" y="6685"/>
                  </a:cubicBezTo>
                  <a:cubicBezTo>
                    <a:pt x="449" y="6841"/>
                    <a:pt x="690" y="6914"/>
                    <a:pt x="1040" y="6914"/>
                  </a:cubicBezTo>
                  <a:cubicBezTo>
                    <a:pt x="1122" y="6914"/>
                    <a:pt x="1209" y="6910"/>
                    <a:pt x="1303" y="6902"/>
                  </a:cubicBezTo>
                  <a:lnTo>
                    <a:pt x="1332" y="6902"/>
                  </a:lnTo>
                  <a:cubicBezTo>
                    <a:pt x="1328" y="6927"/>
                    <a:pt x="1324" y="6952"/>
                    <a:pt x="1320" y="6977"/>
                  </a:cubicBezTo>
                  <a:cubicBezTo>
                    <a:pt x="1295" y="7148"/>
                    <a:pt x="1260" y="7390"/>
                    <a:pt x="1353" y="7637"/>
                  </a:cubicBezTo>
                  <a:cubicBezTo>
                    <a:pt x="1532" y="8121"/>
                    <a:pt x="2296" y="8192"/>
                    <a:pt x="2772" y="8196"/>
                  </a:cubicBezTo>
                  <a:cubicBezTo>
                    <a:pt x="2784" y="8550"/>
                    <a:pt x="2864" y="9110"/>
                    <a:pt x="3194" y="9440"/>
                  </a:cubicBezTo>
                  <a:cubicBezTo>
                    <a:pt x="3367" y="9609"/>
                    <a:pt x="3588" y="9698"/>
                    <a:pt x="3842" y="9698"/>
                  </a:cubicBezTo>
                  <a:cubicBezTo>
                    <a:pt x="3869" y="9698"/>
                    <a:pt x="3897" y="9697"/>
                    <a:pt x="3925" y="9695"/>
                  </a:cubicBezTo>
                  <a:cubicBezTo>
                    <a:pt x="4801" y="9623"/>
                    <a:pt x="6183" y="8701"/>
                    <a:pt x="6609" y="8405"/>
                  </a:cubicBezTo>
                  <a:cubicBezTo>
                    <a:pt x="7271" y="8639"/>
                    <a:pt x="9957" y="9564"/>
                    <a:pt x="11220" y="9564"/>
                  </a:cubicBezTo>
                  <a:cubicBezTo>
                    <a:pt x="11280" y="9564"/>
                    <a:pt x="11336" y="9562"/>
                    <a:pt x="11389" y="9557"/>
                  </a:cubicBezTo>
                  <a:cubicBezTo>
                    <a:pt x="11473" y="9551"/>
                    <a:pt x="11556" y="9548"/>
                    <a:pt x="11638" y="9548"/>
                  </a:cubicBezTo>
                  <a:cubicBezTo>
                    <a:pt x="12696" y="9548"/>
                    <a:pt x="13606" y="10059"/>
                    <a:pt x="13618" y="10062"/>
                  </a:cubicBezTo>
                  <a:cubicBezTo>
                    <a:pt x="13659" y="10087"/>
                    <a:pt x="13709" y="10099"/>
                    <a:pt x="13759" y="10099"/>
                  </a:cubicBezTo>
                  <a:cubicBezTo>
                    <a:pt x="13827" y="10099"/>
                    <a:pt x="13894" y="10078"/>
                    <a:pt x="13948" y="10033"/>
                  </a:cubicBezTo>
                  <a:cubicBezTo>
                    <a:pt x="14040" y="9958"/>
                    <a:pt x="14077" y="9828"/>
                    <a:pt x="14035" y="9716"/>
                  </a:cubicBezTo>
                  <a:cubicBezTo>
                    <a:pt x="14023" y="9674"/>
                    <a:pt x="12603" y="5670"/>
                    <a:pt x="9481" y="1976"/>
                  </a:cubicBezTo>
                  <a:cubicBezTo>
                    <a:pt x="9476" y="1972"/>
                    <a:pt x="9472" y="1968"/>
                    <a:pt x="9468" y="1963"/>
                  </a:cubicBezTo>
                  <a:cubicBezTo>
                    <a:pt x="8613" y="1054"/>
                    <a:pt x="7479" y="1"/>
                    <a:pt x="69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8"/>
            <p:cNvSpPr/>
            <p:nvPr/>
          </p:nvSpPr>
          <p:spPr>
            <a:xfrm>
              <a:off x="4584047" y="2249464"/>
              <a:ext cx="103824" cy="56500"/>
            </a:xfrm>
            <a:custGeom>
              <a:avLst/>
              <a:gdLst/>
              <a:ahLst/>
              <a:cxnLst/>
              <a:rect l="l" t="t" r="r" b="b"/>
              <a:pathLst>
                <a:path w="6280" h="3417" extrusionOk="0">
                  <a:moveTo>
                    <a:pt x="5978" y="0"/>
                  </a:moveTo>
                  <a:cubicBezTo>
                    <a:pt x="5962" y="0"/>
                    <a:pt x="5946" y="2"/>
                    <a:pt x="5929" y="5"/>
                  </a:cubicBezTo>
                  <a:lnTo>
                    <a:pt x="3395" y="368"/>
                  </a:lnTo>
                  <a:cubicBezTo>
                    <a:pt x="3345" y="376"/>
                    <a:pt x="3295" y="397"/>
                    <a:pt x="3257" y="430"/>
                  </a:cubicBezTo>
                  <a:lnTo>
                    <a:pt x="147" y="2898"/>
                  </a:lnTo>
                  <a:cubicBezTo>
                    <a:pt x="22" y="2998"/>
                    <a:pt x="1" y="3182"/>
                    <a:pt x="101" y="3307"/>
                  </a:cubicBezTo>
                  <a:cubicBezTo>
                    <a:pt x="159" y="3378"/>
                    <a:pt x="243" y="3416"/>
                    <a:pt x="326" y="3416"/>
                  </a:cubicBezTo>
                  <a:cubicBezTo>
                    <a:pt x="394" y="3416"/>
                    <a:pt x="456" y="3395"/>
                    <a:pt x="510" y="3353"/>
                  </a:cubicBezTo>
                  <a:lnTo>
                    <a:pt x="3554" y="931"/>
                  </a:lnTo>
                  <a:lnTo>
                    <a:pt x="6008" y="577"/>
                  </a:lnTo>
                  <a:cubicBezTo>
                    <a:pt x="6171" y="556"/>
                    <a:pt x="6280" y="410"/>
                    <a:pt x="6255" y="251"/>
                  </a:cubicBezTo>
                  <a:cubicBezTo>
                    <a:pt x="6236" y="106"/>
                    <a:pt x="6114" y="0"/>
                    <a:pt x="59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8"/>
            <p:cNvSpPr/>
            <p:nvPr/>
          </p:nvSpPr>
          <p:spPr>
            <a:xfrm>
              <a:off x="4613460" y="2281887"/>
              <a:ext cx="93822" cy="45190"/>
            </a:xfrm>
            <a:custGeom>
              <a:avLst/>
              <a:gdLst/>
              <a:ahLst/>
              <a:cxnLst/>
              <a:rect l="l" t="t" r="r" b="b"/>
              <a:pathLst>
                <a:path w="5675" h="2733" extrusionOk="0">
                  <a:moveTo>
                    <a:pt x="5362" y="0"/>
                  </a:moveTo>
                  <a:cubicBezTo>
                    <a:pt x="5344" y="0"/>
                    <a:pt x="5325" y="2"/>
                    <a:pt x="5306" y="6"/>
                  </a:cubicBezTo>
                  <a:lnTo>
                    <a:pt x="3724" y="294"/>
                  </a:lnTo>
                  <a:cubicBezTo>
                    <a:pt x="3695" y="298"/>
                    <a:pt x="3665" y="307"/>
                    <a:pt x="3636" y="323"/>
                  </a:cubicBezTo>
                  <a:lnTo>
                    <a:pt x="197" y="2190"/>
                  </a:lnTo>
                  <a:cubicBezTo>
                    <a:pt x="54" y="2265"/>
                    <a:pt x="0" y="2440"/>
                    <a:pt x="79" y="2582"/>
                  </a:cubicBezTo>
                  <a:cubicBezTo>
                    <a:pt x="130" y="2678"/>
                    <a:pt x="230" y="2733"/>
                    <a:pt x="334" y="2733"/>
                  </a:cubicBezTo>
                  <a:cubicBezTo>
                    <a:pt x="380" y="2733"/>
                    <a:pt x="426" y="2724"/>
                    <a:pt x="472" y="2699"/>
                  </a:cubicBezTo>
                  <a:lnTo>
                    <a:pt x="3875" y="858"/>
                  </a:lnTo>
                  <a:lnTo>
                    <a:pt x="5411" y="578"/>
                  </a:lnTo>
                  <a:cubicBezTo>
                    <a:pt x="5569" y="548"/>
                    <a:pt x="5674" y="398"/>
                    <a:pt x="5644" y="240"/>
                  </a:cubicBezTo>
                  <a:cubicBezTo>
                    <a:pt x="5619" y="101"/>
                    <a:pt x="5494" y="0"/>
                    <a:pt x="53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8"/>
            <p:cNvSpPr/>
            <p:nvPr/>
          </p:nvSpPr>
          <p:spPr>
            <a:xfrm>
              <a:off x="4750674" y="2268032"/>
              <a:ext cx="176352" cy="116754"/>
            </a:xfrm>
            <a:custGeom>
              <a:avLst/>
              <a:gdLst/>
              <a:ahLst/>
              <a:cxnLst/>
              <a:rect l="l" t="t" r="r" b="b"/>
              <a:pathLst>
                <a:path w="10667" h="7061" extrusionOk="0">
                  <a:moveTo>
                    <a:pt x="3223" y="1"/>
                  </a:moveTo>
                  <a:cubicBezTo>
                    <a:pt x="1664" y="1"/>
                    <a:pt x="386" y="142"/>
                    <a:pt x="272" y="155"/>
                  </a:cubicBezTo>
                  <a:cubicBezTo>
                    <a:pt x="113" y="176"/>
                    <a:pt x="0" y="318"/>
                    <a:pt x="17" y="477"/>
                  </a:cubicBezTo>
                  <a:cubicBezTo>
                    <a:pt x="33" y="629"/>
                    <a:pt x="165" y="737"/>
                    <a:pt x="308" y="737"/>
                  </a:cubicBezTo>
                  <a:cubicBezTo>
                    <a:pt x="318" y="737"/>
                    <a:pt x="328" y="736"/>
                    <a:pt x="339" y="735"/>
                  </a:cubicBezTo>
                  <a:cubicBezTo>
                    <a:pt x="366" y="731"/>
                    <a:pt x="1685" y="585"/>
                    <a:pt x="3273" y="585"/>
                  </a:cubicBezTo>
                  <a:cubicBezTo>
                    <a:pt x="5042" y="585"/>
                    <a:pt x="7145" y="767"/>
                    <a:pt x="8166" y="1533"/>
                  </a:cubicBezTo>
                  <a:cubicBezTo>
                    <a:pt x="10062" y="2956"/>
                    <a:pt x="9761" y="6706"/>
                    <a:pt x="9757" y="6743"/>
                  </a:cubicBezTo>
                  <a:cubicBezTo>
                    <a:pt x="9744" y="6906"/>
                    <a:pt x="9861" y="7043"/>
                    <a:pt x="10024" y="7060"/>
                  </a:cubicBezTo>
                  <a:lnTo>
                    <a:pt x="10050" y="7060"/>
                  </a:lnTo>
                  <a:cubicBezTo>
                    <a:pt x="10200" y="7060"/>
                    <a:pt x="10325" y="6947"/>
                    <a:pt x="10337" y="6793"/>
                  </a:cubicBezTo>
                  <a:cubicBezTo>
                    <a:pt x="10354" y="6627"/>
                    <a:pt x="10667" y="2685"/>
                    <a:pt x="8513" y="1070"/>
                  </a:cubicBezTo>
                  <a:cubicBezTo>
                    <a:pt x="7358" y="203"/>
                    <a:pt x="5089" y="1"/>
                    <a:pt x="32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8"/>
            <p:cNvSpPr/>
            <p:nvPr/>
          </p:nvSpPr>
          <p:spPr>
            <a:xfrm>
              <a:off x="3126497" y="4444073"/>
              <a:ext cx="96153" cy="96201"/>
            </a:xfrm>
            <a:custGeom>
              <a:avLst/>
              <a:gdLst/>
              <a:ahLst/>
              <a:cxnLst/>
              <a:rect l="l" t="t" r="r" b="b"/>
              <a:pathLst>
                <a:path w="5816" h="5818" extrusionOk="0">
                  <a:moveTo>
                    <a:pt x="2906" y="1"/>
                  </a:moveTo>
                  <a:cubicBezTo>
                    <a:pt x="1303" y="1"/>
                    <a:pt x="0" y="1303"/>
                    <a:pt x="0" y="2906"/>
                  </a:cubicBezTo>
                  <a:cubicBezTo>
                    <a:pt x="0" y="4515"/>
                    <a:pt x="1303" y="5817"/>
                    <a:pt x="2906" y="5817"/>
                  </a:cubicBezTo>
                  <a:cubicBezTo>
                    <a:pt x="4513" y="5817"/>
                    <a:pt x="5816" y="4515"/>
                    <a:pt x="5816" y="2906"/>
                  </a:cubicBezTo>
                  <a:cubicBezTo>
                    <a:pt x="5816" y="1303"/>
                    <a:pt x="4513" y="1"/>
                    <a:pt x="29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8"/>
            <p:cNvSpPr/>
            <p:nvPr/>
          </p:nvSpPr>
          <p:spPr>
            <a:xfrm>
              <a:off x="3121653" y="4439261"/>
              <a:ext cx="105825" cy="105824"/>
            </a:xfrm>
            <a:custGeom>
              <a:avLst/>
              <a:gdLst/>
              <a:ahLst/>
              <a:cxnLst/>
              <a:rect l="l" t="t" r="r" b="b"/>
              <a:pathLst>
                <a:path w="6401" h="6400" extrusionOk="0">
                  <a:moveTo>
                    <a:pt x="3199" y="580"/>
                  </a:moveTo>
                  <a:cubicBezTo>
                    <a:pt x="4643" y="580"/>
                    <a:pt x="5816" y="1758"/>
                    <a:pt x="5816" y="3197"/>
                  </a:cubicBezTo>
                  <a:cubicBezTo>
                    <a:pt x="5816" y="4642"/>
                    <a:pt x="4643" y="5816"/>
                    <a:pt x="3199" y="5816"/>
                  </a:cubicBezTo>
                  <a:cubicBezTo>
                    <a:pt x="1758" y="5816"/>
                    <a:pt x="581" y="4642"/>
                    <a:pt x="581" y="3197"/>
                  </a:cubicBezTo>
                  <a:cubicBezTo>
                    <a:pt x="581" y="1758"/>
                    <a:pt x="1758" y="580"/>
                    <a:pt x="3199" y="580"/>
                  </a:cubicBezTo>
                  <a:close/>
                  <a:moveTo>
                    <a:pt x="3199" y="0"/>
                  </a:moveTo>
                  <a:cubicBezTo>
                    <a:pt x="1437" y="0"/>
                    <a:pt x="1" y="1436"/>
                    <a:pt x="1" y="3197"/>
                  </a:cubicBezTo>
                  <a:cubicBezTo>
                    <a:pt x="1" y="4964"/>
                    <a:pt x="1437" y="6400"/>
                    <a:pt x="3199" y="6400"/>
                  </a:cubicBezTo>
                  <a:cubicBezTo>
                    <a:pt x="4964" y="6400"/>
                    <a:pt x="6400" y="4964"/>
                    <a:pt x="6400" y="3197"/>
                  </a:cubicBezTo>
                  <a:cubicBezTo>
                    <a:pt x="6400" y="1436"/>
                    <a:pt x="4964" y="0"/>
                    <a:pt x="319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8"/>
            <p:cNvSpPr/>
            <p:nvPr/>
          </p:nvSpPr>
          <p:spPr>
            <a:xfrm>
              <a:off x="3150521" y="4468097"/>
              <a:ext cx="48110" cy="48150"/>
            </a:xfrm>
            <a:custGeom>
              <a:avLst/>
              <a:gdLst/>
              <a:ahLst/>
              <a:cxnLst/>
              <a:rect l="l" t="t" r="r" b="b"/>
              <a:pathLst>
                <a:path w="2910" h="2912" extrusionOk="0">
                  <a:moveTo>
                    <a:pt x="1453" y="1"/>
                  </a:moveTo>
                  <a:cubicBezTo>
                    <a:pt x="651" y="1"/>
                    <a:pt x="0" y="652"/>
                    <a:pt x="0" y="1453"/>
                  </a:cubicBezTo>
                  <a:cubicBezTo>
                    <a:pt x="0" y="2260"/>
                    <a:pt x="651" y="2911"/>
                    <a:pt x="1453" y="2911"/>
                  </a:cubicBezTo>
                  <a:cubicBezTo>
                    <a:pt x="2259" y="2911"/>
                    <a:pt x="2910" y="2260"/>
                    <a:pt x="2910" y="1453"/>
                  </a:cubicBezTo>
                  <a:cubicBezTo>
                    <a:pt x="2910" y="652"/>
                    <a:pt x="2259" y="1"/>
                    <a:pt x="1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8"/>
            <p:cNvSpPr/>
            <p:nvPr/>
          </p:nvSpPr>
          <p:spPr>
            <a:xfrm>
              <a:off x="3145677" y="4463285"/>
              <a:ext cx="57715" cy="57707"/>
            </a:xfrm>
            <a:custGeom>
              <a:avLst/>
              <a:gdLst/>
              <a:ahLst/>
              <a:cxnLst/>
              <a:rect l="l" t="t" r="r" b="b"/>
              <a:pathLst>
                <a:path w="3491" h="3490" extrusionOk="0">
                  <a:moveTo>
                    <a:pt x="1746" y="584"/>
                  </a:moveTo>
                  <a:cubicBezTo>
                    <a:pt x="2388" y="584"/>
                    <a:pt x="2910" y="1106"/>
                    <a:pt x="2910" y="1744"/>
                  </a:cubicBezTo>
                  <a:cubicBezTo>
                    <a:pt x="2910" y="2388"/>
                    <a:pt x="2388" y="2910"/>
                    <a:pt x="1746" y="2910"/>
                  </a:cubicBezTo>
                  <a:cubicBezTo>
                    <a:pt x="1107" y="2910"/>
                    <a:pt x="585" y="2388"/>
                    <a:pt x="585" y="1744"/>
                  </a:cubicBezTo>
                  <a:cubicBezTo>
                    <a:pt x="585" y="1106"/>
                    <a:pt x="1107" y="584"/>
                    <a:pt x="1746" y="584"/>
                  </a:cubicBezTo>
                  <a:close/>
                  <a:moveTo>
                    <a:pt x="1746" y="0"/>
                  </a:moveTo>
                  <a:cubicBezTo>
                    <a:pt x="785" y="0"/>
                    <a:pt x="1" y="785"/>
                    <a:pt x="1" y="1744"/>
                  </a:cubicBezTo>
                  <a:cubicBezTo>
                    <a:pt x="1" y="2709"/>
                    <a:pt x="785" y="3490"/>
                    <a:pt x="1746" y="3490"/>
                  </a:cubicBezTo>
                  <a:cubicBezTo>
                    <a:pt x="2710" y="3490"/>
                    <a:pt x="3490" y="2709"/>
                    <a:pt x="3490" y="1744"/>
                  </a:cubicBezTo>
                  <a:cubicBezTo>
                    <a:pt x="3490" y="785"/>
                    <a:pt x="2710" y="0"/>
                    <a:pt x="17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8"/>
            <p:cNvSpPr/>
            <p:nvPr/>
          </p:nvSpPr>
          <p:spPr>
            <a:xfrm>
              <a:off x="3641540" y="4444073"/>
              <a:ext cx="96153" cy="96201"/>
            </a:xfrm>
            <a:custGeom>
              <a:avLst/>
              <a:gdLst/>
              <a:ahLst/>
              <a:cxnLst/>
              <a:rect l="l" t="t" r="r" b="b"/>
              <a:pathLst>
                <a:path w="5816" h="5818" extrusionOk="0">
                  <a:moveTo>
                    <a:pt x="2906" y="1"/>
                  </a:moveTo>
                  <a:cubicBezTo>
                    <a:pt x="1303" y="1"/>
                    <a:pt x="0" y="1303"/>
                    <a:pt x="0" y="2906"/>
                  </a:cubicBezTo>
                  <a:cubicBezTo>
                    <a:pt x="0" y="4515"/>
                    <a:pt x="1303" y="5817"/>
                    <a:pt x="2906" y="5817"/>
                  </a:cubicBezTo>
                  <a:cubicBezTo>
                    <a:pt x="4513" y="5817"/>
                    <a:pt x="5815" y="4515"/>
                    <a:pt x="5815" y="2906"/>
                  </a:cubicBezTo>
                  <a:cubicBezTo>
                    <a:pt x="5815" y="1303"/>
                    <a:pt x="4513" y="1"/>
                    <a:pt x="29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8"/>
            <p:cNvSpPr/>
            <p:nvPr/>
          </p:nvSpPr>
          <p:spPr>
            <a:xfrm>
              <a:off x="3636712" y="4439261"/>
              <a:ext cx="105825" cy="105824"/>
            </a:xfrm>
            <a:custGeom>
              <a:avLst/>
              <a:gdLst/>
              <a:ahLst/>
              <a:cxnLst/>
              <a:rect l="l" t="t" r="r" b="b"/>
              <a:pathLst>
                <a:path w="6401" h="6400" extrusionOk="0">
                  <a:moveTo>
                    <a:pt x="3198" y="580"/>
                  </a:moveTo>
                  <a:cubicBezTo>
                    <a:pt x="4643" y="580"/>
                    <a:pt x="5816" y="1758"/>
                    <a:pt x="5816" y="3197"/>
                  </a:cubicBezTo>
                  <a:cubicBezTo>
                    <a:pt x="5816" y="4642"/>
                    <a:pt x="4643" y="5816"/>
                    <a:pt x="3198" y="5816"/>
                  </a:cubicBezTo>
                  <a:cubicBezTo>
                    <a:pt x="1758" y="5816"/>
                    <a:pt x="581" y="4642"/>
                    <a:pt x="581" y="3197"/>
                  </a:cubicBezTo>
                  <a:cubicBezTo>
                    <a:pt x="581" y="1758"/>
                    <a:pt x="1758" y="580"/>
                    <a:pt x="3198" y="580"/>
                  </a:cubicBezTo>
                  <a:close/>
                  <a:moveTo>
                    <a:pt x="3198" y="0"/>
                  </a:moveTo>
                  <a:cubicBezTo>
                    <a:pt x="1437" y="0"/>
                    <a:pt x="1" y="1436"/>
                    <a:pt x="1" y="3197"/>
                  </a:cubicBezTo>
                  <a:cubicBezTo>
                    <a:pt x="1" y="4964"/>
                    <a:pt x="1437" y="6400"/>
                    <a:pt x="3198" y="6400"/>
                  </a:cubicBezTo>
                  <a:cubicBezTo>
                    <a:pt x="4964" y="6400"/>
                    <a:pt x="6400" y="4964"/>
                    <a:pt x="6400" y="3197"/>
                  </a:cubicBezTo>
                  <a:cubicBezTo>
                    <a:pt x="6400" y="1436"/>
                    <a:pt x="4964" y="0"/>
                    <a:pt x="319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8"/>
            <p:cNvSpPr/>
            <p:nvPr/>
          </p:nvSpPr>
          <p:spPr>
            <a:xfrm>
              <a:off x="3665564" y="4468097"/>
              <a:ext cx="48110" cy="48150"/>
            </a:xfrm>
            <a:custGeom>
              <a:avLst/>
              <a:gdLst/>
              <a:ahLst/>
              <a:cxnLst/>
              <a:rect l="l" t="t" r="r" b="b"/>
              <a:pathLst>
                <a:path w="2910" h="2912" extrusionOk="0">
                  <a:moveTo>
                    <a:pt x="1453" y="1"/>
                  </a:moveTo>
                  <a:cubicBezTo>
                    <a:pt x="651" y="1"/>
                    <a:pt x="0" y="652"/>
                    <a:pt x="0" y="1453"/>
                  </a:cubicBezTo>
                  <a:cubicBezTo>
                    <a:pt x="0" y="2260"/>
                    <a:pt x="651" y="2911"/>
                    <a:pt x="1453" y="2911"/>
                  </a:cubicBezTo>
                  <a:cubicBezTo>
                    <a:pt x="2258" y="2911"/>
                    <a:pt x="2910" y="2260"/>
                    <a:pt x="2910" y="1453"/>
                  </a:cubicBezTo>
                  <a:cubicBezTo>
                    <a:pt x="2910" y="652"/>
                    <a:pt x="2258" y="1"/>
                    <a:pt x="1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8"/>
            <p:cNvSpPr/>
            <p:nvPr/>
          </p:nvSpPr>
          <p:spPr>
            <a:xfrm>
              <a:off x="3660736" y="4463285"/>
              <a:ext cx="57715" cy="57707"/>
            </a:xfrm>
            <a:custGeom>
              <a:avLst/>
              <a:gdLst/>
              <a:ahLst/>
              <a:cxnLst/>
              <a:rect l="l" t="t" r="r" b="b"/>
              <a:pathLst>
                <a:path w="3491" h="3490" extrusionOk="0">
                  <a:moveTo>
                    <a:pt x="1745" y="584"/>
                  </a:moveTo>
                  <a:cubicBezTo>
                    <a:pt x="2388" y="584"/>
                    <a:pt x="2910" y="1106"/>
                    <a:pt x="2910" y="1744"/>
                  </a:cubicBezTo>
                  <a:cubicBezTo>
                    <a:pt x="2910" y="2388"/>
                    <a:pt x="2388" y="2910"/>
                    <a:pt x="1745" y="2910"/>
                  </a:cubicBezTo>
                  <a:cubicBezTo>
                    <a:pt x="1107" y="2910"/>
                    <a:pt x="585" y="2388"/>
                    <a:pt x="585" y="1744"/>
                  </a:cubicBezTo>
                  <a:cubicBezTo>
                    <a:pt x="585" y="1106"/>
                    <a:pt x="1107" y="584"/>
                    <a:pt x="1745" y="584"/>
                  </a:cubicBezTo>
                  <a:close/>
                  <a:moveTo>
                    <a:pt x="1745" y="0"/>
                  </a:moveTo>
                  <a:cubicBezTo>
                    <a:pt x="785" y="0"/>
                    <a:pt x="1" y="785"/>
                    <a:pt x="1" y="1744"/>
                  </a:cubicBezTo>
                  <a:cubicBezTo>
                    <a:pt x="1" y="2709"/>
                    <a:pt x="785" y="3490"/>
                    <a:pt x="1745" y="3490"/>
                  </a:cubicBezTo>
                  <a:cubicBezTo>
                    <a:pt x="2710" y="3490"/>
                    <a:pt x="3490" y="2709"/>
                    <a:pt x="3490" y="1744"/>
                  </a:cubicBezTo>
                  <a:cubicBezTo>
                    <a:pt x="3490" y="785"/>
                    <a:pt x="2710" y="0"/>
                    <a:pt x="1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8"/>
            <p:cNvSpPr/>
            <p:nvPr/>
          </p:nvSpPr>
          <p:spPr>
            <a:xfrm>
              <a:off x="3809821" y="4444073"/>
              <a:ext cx="96170" cy="96201"/>
            </a:xfrm>
            <a:custGeom>
              <a:avLst/>
              <a:gdLst/>
              <a:ahLst/>
              <a:cxnLst/>
              <a:rect l="l" t="t" r="r" b="b"/>
              <a:pathLst>
                <a:path w="5817" h="5818" extrusionOk="0">
                  <a:moveTo>
                    <a:pt x="2910" y="1"/>
                  </a:moveTo>
                  <a:cubicBezTo>
                    <a:pt x="1303" y="1"/>
                    <a:pt x="1" y="1303"/>
                    <a:pt x="1" y="2906"/>
                  </a:cubicBezTo>
                  <a:cubicBezTo>
                    <a:pt x="1" y="4515"/>
                    <a:pt x="1303" y="5817"/>
                    <a:pt x="2910" y="5817"/>
                  </a:cubicBezTo>
                  <a:cubicBezTo>
                    <a:pt x="4518" y="5817"/>
                    <a:pt x="5816" y="4515"/>
                    <a:pt x="5816" y="2906"/>
                  </a:cubicBezTo>
                  <a:cubicBezTo>
                    <a:pt x="5816" y="1303"/>
                    <a:pt x="4518" y="1"/>
                    <a:pt x="29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8"/>
            <p:cNvSpPr/>
            <p:nvPr/>
          </p:nvSpPr>
          <p:spPr>
            <a:xfrm>
              <a:off x="3804993" y="4439261"/>
              <a:ext cx="105808" cy="105824"/>
            </a:xfrm>
            <a:custGeom>
              <a:avLst/>
              <a:gdLst/>
              <a:ahLst/>
              <a:cxnLst/>
              <a:rect l="l" t="t" r="r" b="b"/>
              <a:pathLst>
                <a:path w="6400" h="6400" extrusionOk="0">
                  <a:moveTo>
                    <a:pt x="3202" y="580"/>
                  </a:moveTo>
                  <a:cubicBezTo>
                    <a:pt x="4646" y="580"/>
                    <a:pt x="5819" y="1758"/>
                    <a:pt x="5819" y="3197"/>
                  </a:cubicBezTo>
                  <a:cubicBezTo>
                    <a:pt x="5819" y="4642"/>
                    <a:pt x="4646" y="5816"/>
                    <a:pt x="3202" y="5816"/>
                  </a:cubicBezTo>
                  <a:cubicBezTo>
                    <a:pt x="1758" y="5816"/>
                    <a:pt x="584" y="4642"/>
                    <a:pt x="584" y="3197"/>
                  </a:cubicBezTo>
                  <a:cubicBezTo>
                    <a:pt x="584" y="1758"/>
                    <a:pt x="1758" y="580"/>
                    <a:pt x="3202" y="580"/>
                  </a:cubicBezTo>
                  <a:close/>
                  <a:moveTo>
                    <a:pt x="3202" y="0"/>
                  </a:moveTo>
                  <a:cubicBezTo>
                    <a:pt x="1436" y="0"/>
                    <a:pt x="0" y="1436"/>
                    <a:pt x="0" y="3197"/>
                  </a:cubicBezTo>
                  <a:cubicBezTo>
                    <a:pt x="0" y="4964"/>
                    <a:pt x="1436" y="6400"/>
                    <a:pt x="3202" y="6400"/>
                  </a:cubicBezTo>
                  <a:cubicBezTo>
                    <a:pt x="4964" y="6400"/>
                    <a:pt x="6400" y="4964"/>
                    <a:pt x="6400" y="3197"/>
                  </a:cubicBezTo>
                  <a:cubicBezTo>
                    <a:pt x="6400" y="1436"/>
                    <a:pt x="4964" y="0"/>
                    <a:pt x="320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8"/>
            <p:cNvSpPr/>
            <p:nvPr/>
          </p:nvSpPr>
          <p:spPr>
            <a:xfrm>
              <a:off x="3833844" y="4468097"/>
              <a:ext cx="48126" cy="48150"/>
            </a:xfrm>
            <a:custGeom>
              <a:avLst/>
              <a:gdLst/>
              <a:ahLst/>
              <a:cxnLst/>
              <a:rect l="l" t="t" r="r" b="b"/>
              <a:pathLst>
                <a:path w="2911" h="2912" extrusionOk="0">
                  <a:moveTo>
                    <a:pt x="1457" y="1"/>
                  </a:moveTo>
                  <a:cubicBezTo>
                    <a:pt x="652" y="1"/>
                    <a:pt x="1" y="652"/>
                    <a:pt x="1" y="1453"/>
                  </a:cubicBezTo>
                  <a:cubicBezTo>
                    <a:pt x="1" y="2260"/>
                    <a:pt x="652" y="2911"/>
                    <a:pt x="1457" y="2911"/>
                  </a:cubicBezTo>
                  <a:cubicBezTo>
                    <a:pt x="2259" y="2911"/>
                    <a:pt x="2910" y="2260"/>
                    <a:pt x="2910" y="1453"/>
                  </a:cubicBezTo>
                  <a:cubicBezTo>
                    <a:pt x="2910" y="652"/>
                    <a:pt x="2259" y="1"/>
                    <a:pt x="1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8"/>
            <p:cNvSpPr/>
            <p:nvPr/>
          </p:nvSpPr>
          <p:spPr>
            <a:xfrm>
              <a:off x="3829083" y="4463285"/>
              <a:ext cx="57698" cy="57707"/>
            </a:xfrm>
            <a:custGeom>
              <a:avLst/>
              <a:gdLst/>
              <a:ahLst/>
              <a:cxnLst/>
              <a:rect l="l" t="t" r="r" b="b"/>
              <a:pathLst>
                <a:path w="3490" h="3490" extrusionOk="0">
                  <a:moveTo>
                    <a:pt x="1745" y="584"/>
                  </a:moveTo>
                  <a:cubicBezTo>
                    <a:pt x="2384" y="584"/>
                    <a:pt x="2910" y="1106"/>
                    <a:pt x="2910" y="1744"/>
                  </a:cubicBezTo>
                  <a:cubicBezTo>
                    <a:pt x="2910" y="2388"/>
                    <a:pt x="2384" y="2910"/>
                    <a:pt x="1745" y="2910"/>
                  </a:cubicBezTo>
                  <a:cubicBezTo>
                    <a:pt x="1102" y="2910"/>
                    <a:pt x="580" y="2388"/>
                    <a:pt x="580" y="1744"/>
                  </a:cubicBezTo>
                  <a:cubicBezTo>
                    <a:pt x="580" y="1106"/>
                    <a:pt x="1102" y="584"/>
                    <a:pt x="1745" y="584"/>
                  </a:cubicBezTo>
                  <a:close/>
                  <a:moveTo>
                    <a:pt x="1745" y="0"/>
                  </a:moveTo>
                  <a:cubicBezTo>
                    <a:pt x="781" y="0"/>
                    <a:pt x="0" y="785"/>
                    <a:pt x="0" y="1744"/>
                  </a:cubicBezTo>
                  <a:cubicBezTo>
                    <a:pt x="0" y="2709"/>
                    <a:pt x="781" y="3490"/>
                    <a:pt x="1745" y="3490"/>
                  </a:cubicBezTo>
                  <a:cubicBezTo>
                    <a:pt x="2705" y="3490"/>
                    <a:pt x="3490" y="2709"/>
                    <a:pt x="3490" y="1744"/>
                  </a:cubicBezTo>
                  <a:cubicBezTo>
                    <a:pt x="3490" y="785"/>
                    <a:pt x="2705" y="0"/>
                    <a:pt x="1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8"/>
            <p:cNvSpPr/>
            <p:nvPr/>
          </p:nvSpPr>
          <p:spPr>
            <a:xfrm>
              <a:off x="3513371" y="3667079"/>
              <a:ext cx="101675" cy="770184"/>
            </a:xfrm>
            <a:custGeom>
              <a:avLst/>
              <a:gdLst/>
              <a:ahLst/>
              <a:cxnLst/>
              <a:rect l="l" t="t" r="r" b="b"/>
              <a:pathLst>
                <a:path w="6150" h="46579" extrusionOk="0">
                  <a:moveTo>
                    <a:pt x="0" y="1"/>
                  </a:moveTo>
                  <a:lnTo>
                    <a:pt x="0" y="46578"/>
                  </a:lnTo>
                  <a:lnTo>
                    <a:pt x="6149" y="46578"/>
                  </a:lnTo>
                  <a:lnTo>
                    <a:pt x="614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8"/>
            <p:cNvSpPr/>
            <p:nvPr/>
          </p:nvSpPr>
          <p:spPr>
            <a:xfrm>
              <a:off x="3508526" y="3662251"/>
              <a:ext cx="111346" cy="779758"/>
            </a:xfrm>
            <a:custGeom>
              <a:avLst/>
              <a:gdLst/>
              <a:ahLst/>
              <a:cxnLst/>
              <a:rect l="l" t="t" r="r" b="b"/>
              <a:pathLst>
                <a:path w="6735" h="47158" extrusionOk="0">
                  <a:moveTo>
                    <a:pt x="6155" y="581"/>
                  </a:moveTo>
                  <a:lnTo>
                    <a:pt x="6155" y="46578"/>
                  </a:lnTo>
                  <a:lnTo>
                    <a:pt x="581" y="46578"/>
                  </a:lnTo>
                  <a:lnTo>
                    <a:pt x="581" y="581"/>
                  </a:lnTo>
                  <a:close/>
                  <a:moveTo>
                    <a:pt x="293" y="1"/>
                  </a:moveTo>
                  <a:cubicBezTo>
                    <a:pt x="130" y="1"/>
                    <a:pt x="1" y="130"/>
                    <a:pt x="1" y="293"/>
                  </a:cubicBezTo>
                  <a:lnTo>
                    <a:pt x="1" y="46870"/>
                  </a:lnTo>
                  <a:cubicBezTo>
                    <a:pt x="1" y="47028"/>
                    <a:pt x="130" y="47158"/>
                    <a:pt x="293" y="47158"/>
                  </a:cubicBezTo>
                  <a:lnTo>
                    <a:pt x="6442" y="47158"/>
                  </a:lnTo>
                  <a:cubicBezTo>
                    <a:pt x="6606" y="47158"/>
                    <a:pt x="6735" y="47028"/>
                    <a:pt x="6735" y="46870"/>
                  </a:cubicBezTo>
                  <a:lnTo>
                    <a:pt x="6735" y="293"/>
                  </a:lnTo>
                  <a:cubicBezTo>
                    <a:pt x="6735" y="130"/>
                    <a:pt x="6606" y="1"/>
                    <a:pt x="64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8"/>
            <p:cNvSpPr/>
            <p:nvPr/>
          </p:nvSpPr>
          <p:spPr>
            <a:xfrm>
              <a:off x="3486239" y="4069431"/>
              <a:ext cx="155935" cy="367805"/>
            </a:xfrm>
            <a:custGeom>
              <a:avLst/>
              <a:gdLst/>
              <a:ahLst/>
              <a:cxnLst/>
              <a:rect l="l" t="t" r="r" b="b"/>
              <a:pathLst>
                <a:path w="9432" h="22244" extrusionOk="0">
                  <a:moveTo>
                    <a:pt x="0" y="0"/>
                  </a:moveTo>
                  <a:lnTo>
                    <a:pt x="0" y="22243"/>
                  </a:lnTo>
                  <a:lnTo>
                    <a:pt x="9431" y="22243"/>
                  </a:lnTo>
                  <a:lnTo>
                    <a:pt x="94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8"/>
            <p:cNvSpPr/>
            <p:nvPr/>
          </p:nvSpPr>
          <p:spPr>
            <a:xfrm>
              <a:off x="3481477" y="4064653"/>
              <a:ext cx="165441" cy="377329"/>
            </a:xfrm>
            <a:custGeom>
              <a:avLst/>
              <a:gdLst/>
              <a:ahLst/>
              <a:cxnLst/>
              <a:rect l="l" t="t" r="r" b="b"/>
              <a:pathLst>
                <a:path w="10007" h="22820" extrusionOk="0">
                  <a:moveTo>
                    <a:pt x="9427" y="581"/>
                  </a:moveTo>
                  <a:lnTo>
                    <a:pt x="9427" y="22240"/>
                  </a:lnTo>
                  <a:lnTo>
                    <a:pt x="581" y="22240"/>
                  </a:lnTo>
                  <a:lnTo>
                    <a:pt x="581" y="581"/>
                  </a:lnTo>
                  <a:close/>
                  <a:moveTo>
                    <a:pt x="288" y="1"/>
                  </a:moveTo>
                  <a:cubicBezTo>
                    <a:pt x="130" y="1"/>
                    <a:pt x="1" y="130"/>
                    <a:pt x="1" y="289"/>
                  </a:cubicBezTo>
                  <a:lnTo>
                    <a:pt x="1" y="22532"/>
                  </a:lnTo>
                  <a:cubicBezTo>
                    <a:pt x="1" y="22690"/>
                    <a:pt x="130" y="22820"/>
                    <a:pt x="288" y="22820"/>
                  </a:cubicBezTo>
                  <a:lnTo>
                    <a:pt x="9719" y="22820"/>
                  </a:lnTo>
                  <a:cubicBezTo>
                    <a:pt x="9878" y="22820"/>
                    <a:pt x="10007" y="22690"/>
                    <a:pt x="10007" y="22532"/>
                  </a:cubicBezTo>
                  <a:lnTo>
                    <a:pt x="10007" y="289"/>
                  </a:lnTo>
                  <a:cubicBezTo>
                    <a:pt x="10007" y="130"/>
                    <a:pt x="9878" y="1"/>
                    <a:pt x="97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8"/>
            <p:cNvSpPr/>
            <p:nvPr/>
          </p:nvSpPr>
          <p:spPr>
            <a:xfrm>
              <a:off x="3329631" y="3369172"/>
              <a:ext cx="130739" cy="210772"/>
            </a:xfrm>
            <a:custGeom>
              <a:avLst/>
              <a:gdLst/>
              <a:ahLst/>
              <a:cxnLst/>
              <a:rect l="l" t="t" r="r" b="b"/>
              <a:pathLst>
                <a:path w="7908" h="12747" extrusionOk="0">
                  <a:moveTo>
                    <a:pt x="0" y="1"/>
                  </a:moveTo>
                  <a:lnTo>
                    <a:pt x="0" y="12746"/>
                  </a:lnTo>
                  <a:lnTo>
                    <a:pt x="7907" y="12746"/>
                  </a:lnTo>
                  <a:lnTo>
                    <a:pt x="790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8"/>
            <p:cNvSpPr/>
            <p:nvPr/>
          </p:nvSpPr>
          <p:spPr>
            <a:xfrm>
              <a:off x="3324787" y="3364410"/>
              <a:ext cx="140394" cy="220279"/>
            </a:xfrm>
            <a:custGeom>
              <a:avLst/>
              <a:gdLst/>
              <a:ahLst/>
              <a:cxnLst/>
              <a:rect l="l" t="t" r="r" b="b"/>
              <a:pathLst>
                <a:path w="8492" h="13322" extrusionOk="0">
                  <a:moveTo>
                    <a:pt x="7912" y="581"/>
                  </a:moveTo>
                  <a:lnTo>
                    <a:pt x="7912" y="12742"/>
                  </a:lnTo>
                  <a:lnTo>
                    <a:pt x="582" y="12742"/>
                  </a:lnTo>
                  <a:lnTo>
                    <a:pt x="582" y="581"/>
                  </a:lnTo>
                  <a:close/>
                  <a:moveTo>
                    <a:pt x="293" y="0"/>
                  </a:moveTo>
                  <a:cubicBezTo>
                    <a:pt x="131" y="0"/>
                    <a:pt x="0" y="131"/>
                    <a:pt x="0" y="289"/>
                  </a:cubicBezTo>
                  <a:lnTo>
                    <a:pt x="0" y="13034"/>
                  </a:lnTo>
                  <a:cubicBezTo>
                    <a:pt x="0" y="13193"/>
                    <a:pt x="131" y="13322"/>
                    <a:pt x="293" y="13322"/>
                  </a:cubicBezTo>
                  <a:lnTo>
                    <a:pt x="8200" y="13322"/>
                  </a:lnTo>
                  <a:cubicBezTo>
                    <a:pt x="8363" y="13322"/>
                    <a:pt x="8492" y="13193"/>
                    <a:pt x="8492" y="13034"/>
                  </a:cubicBezTo>
                  <a:lnTo>
                    <a:pt x="8492" y="289"/>
                  </a:lnTo>
                  <a:cubicBezTo>
                    <a:pt x="8492" y="131"/>
                    <a:pt x="8363" y="0"/>
                    <a:pt x="820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8"/>
            <p:cNvSpPr/>
            <p:nvPr/>
          </p:nvSpPr>
          <p:spPr>
            <a:xfrm>
              <a:off x="3052840" y="2693647"/>
              <a:ext cx="696134" cy="675719"/>
            </a:xfrm>
            <a:custGeom>
              <a:avLst/>
              <a:gdLst/>
              <a:ahLst/>
              <a:cxnLst/>
              <a:rect l="l" t="t" r="r" b="b"/>
              <a:pathLst>
                <a:path w="42107" h="40866" extrusionOk="0">
                  <a:moveTo>
                    <a:pt x="6217" y="0"/>
                  </a:moveTo>
                  <a:cubicBezTo>
                    <a:pt x="3286" y="0"/>
                    <a:pt x="890" y="2338"/>
                    <a:pt x="818" y="5268"/>
                  </a:cubicBezTo>
                  <a:lnTo>
                    <a:pt x="76" y="35334"/>
                  </a:lnTo>
                  <a:cubicBezTo>
                    <a:pt x="1" y="38365"/>
                    <a:pt x="2439" y="40866"/>
                    <a:pt x="5473" y="40866"/>
                  </a:cubicBezTo>
                  <a:lnTo>
                    <a:pt x="36271" y="40866"/>
                  </a:lnTo>
                  <a:cubicBezTo>
                    <a:pt x="39577" y="40866"/>
                    <a:pt x="42107" y="37919"/>
                    <a:pt x="41606" y="34646"/>
                  </a:cubicBezTo>
                  <a:lnTo>
                    <a:pt x="36980" y="4580"/>
                  </a:lnTo>
                  <a:cubicBezTo>
                    <a:pt x="36575" y="1945"/>
                    <a:pt x="34308" y="0"/>
                    <a:pt x="31645"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8"/>
            <p:cNvSpPr/>
            <p:nvPr/>
          </p:nvSpPr>
          <p:spPr>
            <a:xfrm>
              <a:off x="3048640" y="2688869"/>
              <a:ext cx="700945" cy="685343"/>
            </a:xfrm>
            <a:custGeom>
              <a:avLst/>
              <a:gdLst/>
              <a:ahLst/>
              <a:cxnLst/>
              <a:rect l="l" t="t" r="r" b="b"/>
              <a:pathLst>
                <a:path w="42398" h="41448" extrusionOk="0">
                  <a:moveTo>
                    <a:pt x="31899" y="581"/>
                  </a:moveTo>
                  <a:cubicBezTo>
                    <a:pt x="34442" y="581"/>
                    <a:pt x="36562" y="2401"/>
                    <a:pt x="36950" y="4914"/>
                  </a:cubicBezTo>
                  <a:lnTo>
                    <a:pt x="41571" y="34981"/>
                  </a:lnTo>
                  <a:cubicBezTo>
                    <a:pt x="41797" y="36455"/>
                    <a:pt x="41371" y="37949"/>
                    <a:pt x="40398" y="39085"/>
                  </a:cubicBezTo>
                  <a:cubicBezTo>
                    <a:pt x="39426" y="40216"/>
                    <a:pt x="38014" y="40863"/>
                    <a:pt x="36525" y="40863"/>
                  </a:cubicBezTo>
                  <a:lnTo>
                    <a:pt x="5727" y="40863"/>
                  </a:lnTo>
                  <a:cubicBezTo>
                    <a:pt x="4338" y="40863"/>
                    <a:pt x="3039" y="40316"/>
                    <a:pt x="2070" y="39322"/>
                  </a:cubicBezTo>
                  <a:cubicBezTo>
                    <a:pt x="1103" y="38328"/>
                    <a:pt x="585" y="37018"/>
                    <a:pt x="618" y="35628"/>
                  </a:cubicBezTo>
                  <a:lnTo>
                    <a:pt x="1365" y="5561"/>
                  </a:lnTo>
                  <a:cubicBezTo>
                    <a:pt x="1432" y="2769"/>
                    <a:pt x="3677" y="581"/>
                    <a:pt x="6471" y="581"/>
                  </a:cubicBezTo>
                  <a:close/>
                  <a:moveTo>
                    <a:pt x="6471" y="1"/>
                  </a:moveTo>
                  <a:cubicBezTo>
                    <a:pt x="3357" y="1"/>
                    <a:pt x="860" y="2434"/>
                    <a:pt x="781" y="5549"/>
                  </a:cubicBezTo>
                  <a:lnTo>
                    <a:pt x="37" y="35615"/>
                  </a:lnTo>
                  <a:cubicBezTo>
                    <a:pt x="0" y="37160"/>
                    <a:pt x="571" y="38621"/>
                    <a:pt x="1654" y="39727"/>
                  </a:cubicBezTo>
                  <a:cubicBezTo>
                    <a:pt x="2735" y="40838"/>
                    <a:pt x="4178" y="41447"/>
                    <a:pt x="5727" y="41447"/>
                  </a:cubicBezTo>
                  <a:lnTo>
                    <a:pt x="36525" y="41447"/>
                  </a:lnTo>
                  <a:cubicBezTo>
                    <a:pt x="38186" y="41447"/>
                    <a:pt x="39760" y="40721"/>
                    <a:pt x="40841" y="39461"/>
                  </a:cubicBezTo>
                  <a:cubicBezTo>
                    <a:pt x="41922" y="38199"/>
                    <a:pt x="42398" y="36534"/>
                    <a:pt x="42147" y="34893"/>
                  </a:cubicBezTo>
                  <a:lnTo>
                    <a:pt x="37523" y="4823"/>
                  </a:lnTo>
                  <a:cubicBezTo>
                    <a:pt x="37092" y="2030"/>
                    <a:pt x="34729" y="1"/>
                    <a:pt x="318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8"/>
            <p:cNvSpPr/>
            <p:nvPr/>
          </p:nvSpPr>
          <p:spPr>
            <a:xfrm>
              <a:off x="3257213" y="3680422"/>
              <a:ext cx="234332" cy="156768"/>
            </a:xfrm>
            <a:custGeom>
              <a:avLst/>
              <a:gdLst/>
              <a:ahLst/>
              <a:cxnLst/>
              <a:rect l="l" t="t" r="r" b="b"/>
              <a:pathLst>
                <a:path w="14174" h="9481" extrusionOk="0">
                  <a:moveTo>
                    <a:pt x="13847" y="1"/>
                  </a:moveTo>
                  <a:cubicBezTo>
                    <a:pt x="13792" y="1"/>
                    <a:pt x="13736" y="17"/>
                    <a:pt x="13686" y="49"/>
                  </a:cubicBezTo>
                  <a:lnTo>
                    <a:pt x="172" y="8946"/>
                  </a:lnTo>
                  <a:cubicBezTo>
                    <a:pt x="39" y="9033"/>
                    <a:pt x="1" y="9213"/>
                    <a:pt x="89" y="9347"/>
                  </a:cubicBezTo>
                  <a:cubicBezTo>
                    <a:pt x="147" y="9434"/>
                    <a:pt x="239" y="9480"/>
                    <a:pt x="335" y="9480"/>
                  </a:cubicBezTo>
                  <a:cubicBezTo>
                    <a:pt x="389" y="9480"/>
                    <a:pt x="443" y="9463"/>
                    <a:pt x="494" y="9430"/>
                  </a:cubicBezTo>
                  <a:lnTo>
                    <a:pt x="14007" y="534"/>
                  </a:lnTo>
                  <a:cubicBezTo>
                    <a:pt x="14141" y="446"/>
                    <a:pt x="14174" y="267"/>
                    <a:pt x="14087" y="129"/>
                  </a:cubicBezTo>
                  <a:cubicBezTo>
                    <a:pt x="14031" y="45"/>
                    <a:pt x="13940" y="1"/>
                    <a:pt x="138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8"/>
            <p:cNvSpPr/>
            <p:nvPr/>
          </p:nvSpPr>
          <p:spPr>
            <a:xfrm>
              <a:off x="3201247" y="3805865"/>
              <a:ext cx="94368" cy="78194"/>
            </a:xfrm>
            <a:custGeom>
              <a:avLst/>
              <a:gdLst/>
              <a:ahLst/>
              <a:cxnLst/>
              <a:rect l="l" t="t" r="r" b="b"/>
              <a:pathLst>
                <a:path w="5708" h="4729" extrusionOk="0">
                  <a:moveTo>
                    <a:pt x="4037" y="1"/>
                  </a:moveTo>
                  <a:cubicBezTo>
                    <a:pt x="3750" y="1"/>
                    <a:pt x="3460" y="85"/>
                    <a:pt x="3206" y="257"/>
                  </a:cubicBezTo>
                  <a:lnTo>
                    <a:pt x="881" y="1822"/>
                  </a:lnTo>
                  <a:cubicBezTo>
                    <a:pt x="100" y="2348"/>
                    <a:pt x="0" y="3454"/>
                    <a:pt x="672" y="4115"/>
                  </a:cubicBezTo>
                  <a:lnTo>
                    <a:pt x="869" y="4306"/>
                  </a:lnTo>
                  <a:cubicBezTo>
                    <a:pt x="1156" y="4586"/>
                    <a:pt x="1531" y="4728"/>
                    <a:pt x="1907" y="4728"/>
                  </a:cubicBezTo>
                  <a:cubicBezTo>
                    <a:pt x="2241" y="4728"/>
                    <a:pt x="2577" y="4616"/>
                    <a:pt x="2852" y="4390"/>
                  </a:cubicBezTo>
                  <a:lnTo>
                    <a:pt x="4981" y="2632"/>
                  </a:lnTo>
                  <a:cubicBezTo>
                    <a:pt x="5649" y="2081"/>
                    <a:pt x="5707" y="1075"/>
                    <a:pt x="5102" y="453"/>
                  </a:cubicBezTo>
                  <a:cubicBezTo>
                    <a:pt x="4814" y="155"/>
                    <a:pt x="4427" y="1"/>
                    <a:pt x="40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8"/>
            <p:cNvSpPr/>
            <p:nvPr/>
          </p:nvSpPr>
          <p:spPr>
            <a:xfrm>
              <a:off x="3199510" y="3801053"/>
              <a:ext cx="98236" cy="87834"/>
            </a:xfrm>
            <a:custGeom>
              <a:avLst/>
              <a:gdLst/>
              <a:ahLst/>
              <a:cxnLst/>
              <a:rect l="l" t="t" r="r" b="b"/>
              <a:pathLst>
                <a:path w="5942" h="5312" extrusionOk="0">
                  <a:moveTo>
                    <a:pt x="4139" y="583"/>
                  </a:moveTo>
                  <a:cubicBezTo>
                    <a:pt x="4454" y="583"/>
                    <a:pt x="4766" y="708"/>
                    <a:pt x="4998" y="949"/>
                  </a:cubicBezTo>
                  <a:cubicBezTo>
                    <a:pt x="5236" y="1190"/>
                    <a:pt x="5353" y="1508"/>
                    <a:pt x="5332" y="1842"/>
                  </a:cubicBezTo>
                  <a:cubicBezTo>
                    <a:pt x="5315" y="2180"/>
                    <a:pt x="5161" y="2485"/>
                    <a:pt x="4902" y="2697"/>
                  </a:cubicBezTo>
                  <a:lnTo>
                    <a:pt x="2773" y="4456"/>
                  </a:lnTo>
                  <a:cubicBezTo>
                    <a:pt x="2549" y="4638"/>
                    <a:pt x="2279" y="4728"/>
                    <a:pt x="2010" y="4728"/>
                  </a:cubicBezTo>
                  <a:cubicBezTo>
                    <a:pt x="1707" y="4728"/>
                    <a:pt x="1406" y="4614"/>
                    <a:pt x="1174" y="4389"/>
                  </a:cubicBezTo>
                  <a:lnTo>
                    <a:pt x="982" y="4196"/>
                  </a:lnTo>
                  <a:cubicBezTo>
                    <a:pt x="723" y="3946"/>
                    <a:pt x="594" y="3595"/>
                    <a:pt x="627" y="3236"/>
                  </a:cubicBezTo>
                  <a:cubicBezTo>
                    <a:pt x="660" y="2878"/>
                    <a:pt x="853" y="2556"/>
                    <a:pt x="1149" y="2356"/>
                  </a:cubicBezTo>
                  <a:lnTo>
                    <a:pt x="3475" y="786"/>
                  </a:lnTo>
                  <a:cubicBezTo>
                    <a:pt x="3677" y="650"/>
                    <a:pt x="3909" y="583"/>
                    <a:pt x="4139" y="583"/>
                  </a:cubicBezTo>
                  <a:close/>
                  <a:moveTo>
                    <a:pt x="4141" y="0"/>
                  </a:moveTo>
                  <a:cubicBezTo>
                    <a:pt x="3797" y="0"/>
                    <a:pt x="3451" y="101"/>
                    <a:pt x="3149" y="306"/>
                  </a:cubicBezTo>
                  <a:lnTo>
                    <a:pt x="824" y="1871"/>
                  </a:lnTo>
                  <a:cubicBezTo>
                    <a:pt x="381" y="2171"/>
                    <a:pt x="97" y="2647"/>
                    <a:pt x="47" y="3182"/>
                  </a:cubicBezTo>
                  <a:cubicBezTo>
                    <a:pt x="1" y="3716"/>
                    <a:pt x="193" y="4238"/>
                    <a:pt x="577" y="4614"/>
                  </a:cubicBezTo>
                  <a:lnTo>
                    <a:pt x="769" y="4801"/>
                  </a:lnTo>
                  <a:cubicBezTo>
                    <a:pt x="1111" y="5140"/>
                    <a:pt x="1562" y="5311"/>
                    <a:pt x="2013" y="5311"/>
                  </a:cubicBezTo>
                  <a:cubicBezTo>
                    <a:pt x="2410" y="5311"/>
                    <a:pt x="2810" y="5177"/>
                    <a:pt x="3140" y="4907"/>
                  </a:cubicBezTo>
                  <a:lnTo>
                    <a:pt x="5269" y="3148"/>
                  </a:lnTo>
                  <a:cubicBezTo>
                    <a:pt x="5654" y="2832"/>
                    <a:pt x="5887" y="2368"/>
                    <a:pt x="5916" y="1876"/>
                  </a:cubicBezTo>
                  <a:cubicBezTo>
                    <a:pt x="5941" y="1383"/>
                    <a:pt x="5762" y="899"/>
                    <a:pt x="5415" y="543"/>
                  </a:cubicBezTo>
                  <a:cubicBezTo>
                    <a:pt x="5071" y="185"/>
                    <a:pt x="4608" y="0"/>
                    <a:pt x="41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8"/>
            <p:cNvSpPr/>
            <p:nvPr/>
          </p:nvSpPr>
          <p:spPr>
            <a:xfrm>
              <a:off x="3070167" y="3550846"/>
              <a:ext cx="987999" cy="159811"/>
            </a:xfrm>
            <a:custGeom>
              <a:avLst/>
              <a:gdLst/>
              <a:ahLst/>
              <a:cxnLst/>
              <a:rect l="l" t="t" r="r" b="b"/>
              <a:pathLst>
                <a:path w="59761" h="9665" extrusionOk="0">
                  <a:moveTo>
                    <a:pt x="4184" y="1"/>
                  </a:moveTo>
                  <a:cubicBezTo>
                    <a:pt x="1875" y="1"/>
                    <a:pt x="1" y="1871"/>
                    <a:pt x="1" y="4184"/>
                  </a:cubicBezTo>
                  <a:lnTo>
                    <a:pt x="1" y="5482"/>
                  </a:lnTo>
                  <a:cubicBezTo>
                    <a:pt x="1" y="7791"/>
                    <a:pt x="1875" y="9665"/>
                    <a:pt x="4184" y="9665"/>
                  </a:cubicBezTo>
                  <a:lnTo>
                    <a:pt x="59641" y="9665"/>
                  </a:lnTo>
                  <a:cubicBezTo>
                    <a:pt x="59707" y="9665"/>
                    <a:pt x="59761" y="9610"/>
                    <a:pt x="59761" y="9544"/>
                  </a:cubicBezTo>
                  <a:lnTo>
                    <a:pt x="59761" y="121"/>
                  </a:lnTo>
                  <a:cubicBezTo>
                    <a:pt x="59761" y="55"/>
                    <a:pt x="59707" y="1"/>
                    <a:pt x="5964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8"/>
            <p:cNvSpPr/>
            <p:nvPr/>
          </p:nvSpPr>
          <p:spPr>
            <a:xfrm>
              <a:off x="3065405" y="3546018"/>
              <a:ext cx="997604" cy="169484"/>
            </a:xfrm>
            <a:custGeom>
              <a:avLst/>
              <a:gdLst/>
              <a:ahLst/>
              <a:cxnLst/>
              <a:rect l="l" t="t" r="r" b="b"/>
              <a:pathLst>
                <a:path w="60342" h="10250" extrusionOk="0">
                  <a:moveTo>
                    <a:pt x="55787" y="581"/>
                  </a:moveTo>
                  <a:cubicBezTo>
                    <a:pt x="57975" y="581"/>
                    <a:pt x="59757" y="2363"/>
                    <a:pt x="59757" y="4555"/>
                  </a:cubicBezTo>
                  <a:lnTo>
                    <a:pt x="59757" y="5694"/>
                  </a:lnTo>
                  <a:cubicBezTo>
                    <a:pt x="59757" y="7887"/>
                    <a:pt x="57975" y="9669"/>
                    <a:pt x="55787" y="9669"/>
                  </a:cubicBezTo>
                  <a:lnTo>
                    <a:pt x="4555" y="9669"/>
                  </a:lnTo>
                  <a:cubicBezTo>
                    <a:pt x="2363" y="9669"/>
                    <a:pt x="580" y="7887"/>
                    <a:pt x="580" y="5694"/>
                  </a:cubicBezTo>
                  <a:lnTo>
                    <a:pt x="580" y="4555"/>
                  </a:lnTo>
                  <a:cubicBezTo>
                    <a:pt x="580" y="2363"/>
                    <a:pt x="2363" y="581"/>
                    <a:pt x="4555" y="581"/>
                  </a:cubicBezTo>
                  <a:close/>
                  <a:moveTo>
                    <a:pt x="4555" y="0"/>
                  </a:moveTo>
                  <a:cubicBezTo>
                    <a:pt x="2042" y="0"/>
                    <a:pt x="0" y="2041"/>
                    <a:pt x="0" y="4555"/>
                  </a:cubicBezTo>
                  <a:lnTo>
                    <a:pt x="0" y="5694"/>
                  </a:lnTo>
                  <a:cubicBezTo>
                    <a:pt x="0" y="8203"/>
                    <a:pt x="2042" y="10249"/>
                    <a:pt x="4555" y="10249"/>
                  </a:cubicBezTo>
                  <a:lnTo>
                    <a:pt x="55787" y="10249"/>
                  </a:lnTo>
                  <a:cubicBezTo>
                    <a:pt x="58295" y="10249"/>
                    <a:pt x="60341" y="8203"/>
                    <a:pt x="60341" y="5694"/>
                  </a:cubicBezTo>
                  <a:lnTo>
                    <a:pt x="60341" y="4555"/>
                  </a:lnTo>
                  <a:cubicBezTo>
                    <a:pt x="60341" y="2041"/>
                    <a:pt x="58295" y="0"/>
                    <a:pt x="557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8"/>
            <p:cNvSpPr/>
            <p:nvPr/>
          </p:nvSpPr>
          <p:spPr>
            <a:xfrm>
              <a:off x="3462496" y="3550846"/>
              <a:ext cx="595699" cy="159811"/>
            </a:xfrm>
            <a:custGeom>
              <a:avLst/>
              <a:gdLst/>
              <a:ahLst/>
              <a:cxnLst/>
              <a:rect l="l" t="t" r="r" b="b"/>
              <a:pathLst>
                <a:path w="36032" h="9665" extrusionOk="0">
                  <a:moveTo>
                    <a:pt x="4835" y="1"/>
                  </a:moveTo>
                  <a:cubicBezTo>
                    <a:pt x="2163" y="1"/>
                    <a:pt x="0" y="2163"/>
                    <a:pt x="0" y="4830"/>
                  </a:cubicBezTo>
                  <a:cubicBezTo>
                    <a:pt x="0" y="7502"/>
                    <a:pt x="2163" y="9665"/>
                    <a:pt x="4835" y="9665"/>
                  </a:cubicBezTo>
                  <a:lnTo>
                    <a:pt x="31197" y="9665"/>
                  </a:lnTo>
                  <a:cubicBezTo>
                    <a:pt x="33870" y="9665"/>
                    <a:pt x="36032" y="7502"/>
                    <a:pt x="36032" y="4830"/>
                  </a:cubicBezTo>
                  <a:cubicBezTo>
                    <a:pt x="36032" y="2163"/>
                    <a:pt x="33870" y="1"/>
                    <a:pt x="31197"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8"/>
            <p:cNvSpPr/>
            <p:nvPr/>
          </p:nvSpPr>
          <p:spPr>
            <a:xfrm>
              <a:off x="3457652" y="3546018"/>
              <a:ext cx="605387" cy="169484"/>
            </a:xfrm>
            <a:custGeom>
              <a:avLst/>
              <a:gdLst/>
              <a:ahLst/>
              <a:cxnLst/>
              <a:rect l="l" t="t" r="r" b="b"/>
              <a:pathLst>
                <a:path w="36618" h="10250" extrusionOk="0">
                  <a:moveTo>
                    <a:pt x="31490" y="581"/>
                  </a:moveTo>
                  <a:cubicBezTo>
                    <a:pt x="33995" y="581"/>
                    <a:pt x="36033" y="2617"/>
                    <a:pt x="36033" y="5122"/>
                  </a:cubicBezTo>
                  <a:cubicBezTo>
                    <a:pt x="36033" y="7627"/>
                    <a:pt x="33995" y="9669"/>
                    <a:pt x="31490" y="9669"/>
                  </a:cubicBezTo>
                  <a:lnTo>
                    <a:pt x="5128" y="9669"/>
                  </a:lnTo>
                  <a:cubicBezTo>
                    <a:pt x="2623" y="9669"/>
                    <a:pt x="586" y="7627"/>
                    <a:pt x="586" y="5122"/>
                  </a:cubicBezTo>
                  <a:cubicBezTo>
                    <a:pt x="586" y="2617"/>
                    <a:pt x="2623" y="581"/>
                    <a:pt x="5128" y="581"/>
                  </a:cubicBezTo>
                  <a:close/>
                  <a:moveTo>
                    <a:pt x="5128" y="0"/>
                  </a:moveTo>
                  <a:cubicBezTo>
                    <a:pt x="2301" y="0"/>
                    <a:pt x="1" y="2301"/>
                    <a:pt x="1" y="5122"/>
                  </a:cubicBezTo>
                  <a:cubicBezTo>
                    <a:pt x="1" y="7949"/>
                    <a:pt x="2301" y="10249"/>
                    <a:pt x="5128" y="10249"/>
                  </a:cubicBezTo>
                  <a:lnTo>
                    <a:pt x="31490" y="10249"/>
                  </a:lnTo>
                  <a:cubicBezTo>
                    <a:pt x="34317" y="10249"/>
                    <a:pt x="36617" y="7949"/>
                    <a:pt x="36617" y="5122"/>
                  </a:cubicBezTo>
                  <a:cubicBezTo>
                    <a:pt x="36617" y="2301"/>
                    <a:pt x="34317" y="0"/>
                    <a:pt x="314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8"/>
            <p:cNvSpPr/>
            <p:nvPr/>
          </p:nvSpPr>
          <p:spPr>
            <a:xfrm>
              <a:off x="3126216" y="4422694"/>
              <a:ext cx="795164" cy="43570"/>
            </a:xfrm>
            <a:custGeom>
              <a:avLst/>
              <a:gdLst/>
              <a:ahLst/>
              <a:cxnLst/>
              <a:rect l="l" t="t" r="r" b="b"/>
              <a:pathLst>
                <a:path w="48097" h="2635" extrusionOk="0">
                  <a:moveTo>
                    <a:pt x="68" y="0"/>
                  </a:moveTo>
                  <a:cubicBezTo>
                    <a:pt x="29" y="0"/>
                    <a:pt x="0" y="29"/>
                    <a:pt x="0" y="67"/>
                  </a:cubicBezTo>
                  <a:lnTo>
                    <a:pt x="0" y="2634"/>
                  </a:lnTo>
                  <a:lnTo>
                    <a:pt x="48097" y="2634"/>
                  </a:lnTo>
                  <a:lnTo>
                    <a:pt x="48097" y="67"/>
                  </a:lnTo>
                  <a:cubicBezTo>
                    <a:pt x="48097" y="29"/>
                    <a:pt x="48068" y="0"/>
                    <a:pt x="4803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8"/>
            <p:cNvSpPr/>
            <p:nvPr/>
          </p:nvSpPr>
          <p:spPr>
            <a:xfrm>
              <a:off x="3121372" y="4417850"/>
              <a:ext cx="804852" cy="53177"/>
            </a:xfrm>
            <a:custGeom>
              <a:avLst/>
              <a:gdLst/>
              <a:ahLst/>
              <a:cxnLst/>
              <a:rect l="l" t="t" r="r" b="b"/>
              <a:pathLst>
                <a:path w="48683" h="3216" extrusionOk="0">
                  <a:moveTo>
                    <a:pt x="46068" y="585"/>
                  </a:moveTo>
                  <a:cubicBezTo>
                    <a:pt x="47188" y="585"/>
                    <a:pt x="48097" y="1496"/>
                    <a:pt x="48097" y="2614"/>
                  </a:cubicBezTo>
                  <a:lnTo>
                    <a:pt x="48097" y="2635"/>
                  </a:lnTo>
                  <a:lnTo>
                    <a:pt x="586" y="2635"/>
                  </a:lnTo>
                  <a:lnTo>
                    <a:pt x="586" y="2614"/>
                  </a:lnTo>
                  <a:cubicBezTo>
                    <a:pt x="586" y="1496"/>
                    <a:pt x="1496" y="585"/>
                    <a:pt x="2615" y="585"/>
                  </a:cubicBezTo>
                  <a:close/>
                  <a:moveTo>
                    <a:pt x="2615" y="1"/>
                  </a:moveTo>
                  <a:cubicBezTo>
                    <a:pt x="1174" y="1"/>
                    <a:pt x="1" y="1174"/>
                    <a:pt x="1" y="2614"/>
                  </a:cubicBezTo>
                  <a:lnTo>
                    <a:pt x="1" y="2927"/>
                  </a:lnTo>
                  <a:cubicBezTo>
                    <a:pt x="1" y="3086"/>
                    <a:pt x="130" y="3215"/>
                    <a:pt x="293" y="3215"/>
                  </a:cubicBezTo>
                  <a:lnTo>
                    <a:pt x="48390" y="3215"/>
                  </a:lnTo>
                  <a:cubicBezTo>
                    <a:pt x="48553" y="3215"/>
                    <a:pt x="48682" y="3086"/>
                    <a:pt x="48682" y="2927"/>
                  </a:cubicBezTo>
                  <a:lnTo>
                    <a:pt x="48682" y="2614"/>
                  </a:lnTo>
                  <a:cubicBezTo>
                    <a:pt x="48682" y="1174"/>
                    <a:pt x="47509" y="1"/>
                    <a:pt x="460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8"/>
            <p:cNvSpPr/>
            <p:nvPr/>
          </p:nvSpPr>
          <p:spPr>
            <a:xfrm>
              <a:off x="3521026" y="4422694"/>
              <a:ext cx="258833" cy="43570"/>
            </a:xfrm>
            <a:custGeom>
              <a:avLst/>
              <a:gdLst/>
              <a:ahLst/>
              <a:cxnLst/>
              <a:rect l="l" t="t" r="r" b="b"/>
              <a:pathLst>
                <a:path w="15656" h="2635" extrusionOk="0">
                  <a:moveTo>
                    <a:pt x="0" y="0"/>
                  </a:moveTo>
                  <a:lnTo>
                    <a:pt x="0" y="2634"/>
                  </a:lnTo>
                  <a:lnTo>
                    <a:pt x="15655" y="2634"/>
                  </a:lnTo>
                  <a:lnTo>
                    <a:pt x="15655" y="67"/>
                  </a:lnTo>
                  <a:cubicBezTo>
                    <a:pt x="15655" y="29"/>
                    <a:pt x="15626" y="0"/>
                    <a:pt x="155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8"/>
            <p:cNvSpPr/>
            <p:nvPr/>
          </p:nvSpPr>
          <p:spPr>
            <a:xfrm>
              <a:off x="3516198" y="4417850"/>
              <a:ext cx="268422" cy="53177"/>
            </a:xfrm>
            <a:custGeom>
              <a:avLst/>
              <a:gdLst/>
              <a:ahLst/>
              <a:cxnLst/>
              <a:rect l="l" t="t" r="r" b="b"/>
              <a:pathLst>
                <a:path w="16236" h="3216" extrusionOk="0">
                  <a:moveTo>
                    <a:pt x="13622" y="585"/>
                  </a:moveTo>
                  <a:cubicBezTo>
                    <a:pt x="14745" y="585"/>
                    <a:pt x="15656" y="1496"/>
                    <a:pt x="15656" y="2614"/>
                  </a:cubicBezTo>
                  <a:lnTo>
                    <a:pt x="585" y="2635"/>
                  </a:lnTo>
                  <a:lnTo>
                    <a:pt x="585" y="585"/>
                  </a:lnTo>
                  <a:close/>
                  <a:moveTo>
                    <a:pt x="292" y="1"/>
                  </a:moveTo>
                  <a:cubicBezTo>
                    <a:pt x="134" y="1"/>
                    <a:pt x="1" y="134"/>
                    <a:pt x="1" y="293"/>
                  </a:cubicBezTo>
                  <a:lnTo>
                    <a:pt x="1" y="2927"/>
                  </a:lnTo>
                  <a:cubicBezTo>
                    <a:pt x="1" y="3086"/>
                    <a:pt x="134" y="3215"/>
                    <a:pt x="292" y="3215"/>
                  </a:cubicBezTo>
                  <a:lnTo>
                    <a:pt x="15947" y="3215"/>
                  </a:lnTo>
                  <a:cubicBezTo>
                    <a:pt x="16107" y="3215"/>
                    <a:pt x="16236" y="3086"/>
                    <a:pt x="16236" y="2927"/>
                  </a:cubicBezTo>
                  <a:lnTo>
                    <a:pt x="16236" y="2614"/>
                  </a:lnTo>
                  <a:cubicBezTo>
                    <a:pt x="16236" y="1174"/>
                    <a:pt x="15067" y="1"/>
                    <a:pt x="1362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8"/>
            <p:cNvSpPr/>
            <p:nvPr/>
          </p:nvSpPr>
          <p:spPr>
            <a:xfrm>
              <a:off x="3974298" y="4350276"/>
              <a:ext cx="99195" cy="59476"/>
            </a:xfrm>
            <a:custGeom>
              <a:avLst/>
              <a:gdLst/>
              <a:ahLst/>
              <a:cxnLst/>
              <a:rect l="l" t="t" r="r" b="b"/>
              <a:pathLst>
                <a:path w="6000" h="3597" extrusionOk="0">
                  <a:moveTo>
                    <a:pt x="2159" y="0"/>
                  </a:moveTo>
                  <a:cubicBezTo>
                    <a:pt x="529" y="0"/>
                    <a:pt x="1" y="1053"/>
                    <a:pt x="1" y="1053"/>
                  </a:cubicBezTo>
                  <a:cubicBezTo>
                    <a:pt x="1" y="1053"/>
                    <a:pt x="2545" y="3597"/>
                    <a:pt x="4088" y="3597"/>
                  </a:cubicBezTo>
                  <a:cubicBezTo>
                    <a:pt x="4272" y="3597"/>
                    <a:pt x="4443" y="3560"/>
                    <a:pt x="4593" y="3479"/>
                  </a:cubicBezTo>
                  <a:cubicBezTo>
                    <a:pt x="6000" y="2714"/>
                    <a:pt x="4722" y="289"/>
                    <a:pt x="2681" y="34"/>
                  </a:cubicBezTo>
                  <a:cubicBezTo>
                    <a:pt x="2496" y="11"/>
                    <a:pt x="2322" y="0"/>
                    <a:pt x="2159"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8"/>
            <p:cNvSpPr/>
            <p:nvPr/>
          </p:nvSpPr>
          <p:spPr>
            <a:xfrm>
              <a:off x="3969057" y="4345465"/>
              <a:ext cx="97459" cy="69034"/>
            </a:xfrm>
            <a:custGeom>
              <a:avLst/>
              <a:gdLst/>
              <a:ahLst/>
              <a:cxnLst/>
              <a:rect l="l" t="t" r="r" b="b"/>
              <a:pathLst>
                <a:path w="5895" h="4175" extrusionOk="0">
                  <a:moveTo>
                    <a:pt x="2475" y="582"/>
                  </a:moveTo>
                  <a:cubicBezTo>
                    <a:pt x="2626" y="582"/>
                    <a:pt x="2787" y="592"/>
                    <a:pt x="2960" y="614"/>
                  </a:cubicBezTo>
                  <a:cubicBezTo>
                    <a:pt x="4141" y="760"/>
                    <a:pt x="5035" y="1724"/>
                    <a:pt x="5189" y="2529"/>
                  </a:cubicBezTo>
                  <a:cubicBezTo>
                    <a:pt x="5248" y="2843"/>
                    <a:pt x="5223" y="3269"/>
                    <a:pt x="4773" y="3515"/>
                  </a:cubicBezTo>
                  <a:cubicBezTo>
                    <a:pt x="4666" y="3573"/>
                    <a:pt x="4541" y="3600"/>
                    <a:pt x="4401" y="3600"/>
                  </a:cubicBezTo>
                  <a:cubicBezTo>
                    <a:pt x="3430" y="3600"/>
                    <a:pt x="1748" y="2321"/>
                    <a:pt x="694" y="1306"/>
                  </a:cubicBezTo>
                  <a:cubicBezTo>
                    <a:pt x="909" y="1048"/>
                    <a:pt x="1439" y="582"/>
                    <a:pt x="2475" y="582"/>
                  </a:cubicBezTo>
                  <a:close/>
                  <a:moveTo>
                    <a:pt x="2467" y="1"/>
                  </a:moveTo>
                  <a:cubicBezTo>
                    <a:pt x="689" y="1"/>
                    <a:pt x="86" y="1161"/>
                    <a:pt x="58" y="1215"/>
                  </a:cubicBezTo>
                  <a:cubicBezTo>
                    <a:pt x="0" y="1327"/>
                    <a:pt x="25" y="1461"/>
                    <a:pt x="114" y="1552"/>
                  </a:cubicBezTo>
                  <a:cubicBezTo>
                    <a:pt x="414" y="1849"/>
                    <a:pt x="2789" y="4174"/>
                    <a:pt x="4417" y="4174"/>
                  </a:cubicBezTo>
                  <a:cubicBezTo>
                    <a:pt x="4647" y="4174"/>
                    <a:pt x="4860" y="4128"/>
                    <a:pt x="5052" y="4024"/>
                  </a:cubicBezTo>
                  <a:cubicBezTo>
                    <a:pt x="5636" y="3707"/>
                    <a:pt x="5895" y="3122"/>
                    <a:pt x="5761" y="2421"/>
                  </a:cubicBezTo>
                  <a:cubicBezTo>
                    <a:pt x="5565" y="1394"/>
                    <a:pt x="4492" y="217"/>
                    <a:pt x="3035" y="37"/>
                  </a:cubicBezTo>
                  <a:cubicBezTo>
                    <a:pt x="2834" y="12"/>
                    <a:pt x="2645" y="1"/>
                    <a:pt x="24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8"/>
            <p:cNvSpPr/>
            <p:nvPr/>
          </p:nvSpPr>
          <p:spPr>
            <a:xfrm>
              <a:off x="3972166" y="4370620"/>
              <a:ext cx="235125" cy="157959"/>
            </a:xfrm>
            <a:custGeom>
              <a:avLst/>
              <a:gdLst/>
              <a:ahLst/>
              <a:cxnLst/>
              <a:rect l="l" t="t" r="r" b="b"/>
              <a:pathLst>
                <a:path w="14222" h="9553" extrusionOk="0">
                  <a:moveTo>
                    <a:pt x="292" y="0"/>
                  </a:moveTo>
                  <a:cubicBezTo>
                    <a:pt x="202" y="0"/>
                    <a:pt x="145" y="39"/>
                    <a:pt x="130" y="125"/>
                  </a:cubicBezTo>
                  <a:cubicBezTo>
                    <a:pt x="1" y="893"/>
                    <a:pt x="1" y="6888"/>
                    <a:pt x="259" y="7526"/>
                  </a:cubicBezTo>
                  <a:cubicBezTo>
                    <a:pt x="514" y="8165"/>
                    <a:pt x="7402" y="8804"/>
                    <a:pt x="10976" y="9443"/>
                  </a:cubicBezTo>
                  <a:cubicBezTo>
                    <a:pt x="11404" y="9519"/>
                    <a:pt x="11760" y="9553"/>
                    <a:pt x="12055" y="9553"/>
                  </a:cubicBezTo>
                  <a:cubicBezTo>
                    <a:pt x="14222" y="9553"/>
                    <a:pt x="13054" y="7721"/>
                    <a:pt x="12379" y="7272"/>
                  </a:cubicBezTo>
                  <a:cubicBezTo>
                    <a:pt x="11614" y="6763"/>
                    <a:pt x="3724" y="2358"/>
                    <a:pt x="3724" y="2358"/>
                  </a:cubicBezTo>
                  <a:cubicBezTo>
                    <a:pt x="3724" y="2358"/>
                    <a:pt x="999" y="0"/>
                    <a:pt x="292"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8"/>
            <p:cNvSpPr/>
            <p:nvPr/>
          </p:nvSpPr>
          <p:spPr>
            <a:xfrm>
              <a:off x="3967057" y="4364698"/>
              <a:ext cx="233852" cy="167351"/>
            </a:xfrm>
            <a:custGeom>
              <a:avLst/>
              <a:gdLst/>
              <a:ahLst/>
              <a:cxnLst/>
              <a:rect l="l" t="t" r="r" b="b"/>
              <a:pathLst>
                <a:path w="14145" h="10121" extrusionOk="0">
                  <a:moveTo>
                    <a:pt x="711" y="593"/>
                  </a:moveTo>
                  <a:cubicBezTo>
                    <a:pt x="1202" y="753"/>
                    <a:pt x="2659" y="1834"/>
                    <a:pt x="3842" y="2857"/>
                  </a:cubicBezTo>
                  <a:cubicBezTo>
                    <a:pt x="3858" y="2869"/>
                    <a:pt x="3875" y="2882"/>
                    <a:pt x="3892" y="2890"/>
                  </a:cubicBezTo>
                  <a:cubicBezTo>
                    <a:pt x="3971" y="2936"/>
                    <a:pt x="11782" y="7298"/>
                    <a:pt x="12528" y="7795"/>
                  </a:cubicBezTo>
                  <a:cubicBezTo>
                    <a:pt x="12925" y="8063"/>
                    <a:pt x="13451" y="8839"/>
                    <a:pt x="13297" y="9223"/>
                  </a:cubicBezTo>
                  <a:cubicBezTo>
                    <a:pt x="13212" y="9433"/>
                    <a:pt x="12882" y="9542"/>
                    <a:pt x="12371" y="9542"/>
                  </a:cubicBezTo>
                  <a:cubicBezTo>
                    <a:pt x="12080" y="9542"/>
                    <a:pt x="11731" y="9507"/>
                    <a:pt x="11335" y="9435"/>
                  </a:cubicBezTo>
                  <a:cubicBezTo>
                    <a:pt x="10141" y="9223"/>
                    <a:pt x="8551" y="9006"/>
                    <a:pt x="7014" y="8797"/>
                  </a:cubicBezTo>
                  <a:cubicBezTo>
                    <a:pt x="4547" y="8458"/>
                    <a:pt x="1165" y="8000"/>
                    <a:pt x="836" y="7699"/>
                  </a:cubicBezTo>
                  <a:cubicBezTo>
                    <a:pt x="639" y="7206"/>
                    <a:pt x="593" y="1792"/>
                    <a:pt x="711" y="593"/>
                  </a:cubicBezTo>
                  <a:close/>
                  <a:moveTo>
                    <a:pt x="566" y="0"/>
                  </a:moveTo>
                  <a:cubicBezTo>
                    <a:pt x="514" y="0"/>
                    <a:pt x="467" y="7"/>
                    <a:pt x="426" y="22"/>
                  </a:cubicBezTo>
                  <a:cubicBezTo>
                    <a:pt x="280" y="72"/>
                    <a:pt x="179" y="198"/>
                    <a:pt x="150" y="360"/>
                  </a:cubicBezTo>
                  <a:cubicBezTo>
                    <a:pt x="38" y="1053"/>
                    <a:pt x="0" y="7177"/>
                    <a:pt x="297" y="7916"/>
                  </a:cubicBezTo>
                  <a:cubicBezTo>
                    <a:pt x="497" y="8421"/>
                    <a:pt x="1971" y="8697"/>
                    <a:pt x="6934" y="9373"/>
                  </a:cubicBezTo>
                  <a:cubicBezTo>
                    <a:pt x="8466" y="9582"/>
                    <a:pt x="10048" y="9799"/>
                    <a:pt x="11235" y="10007"/>
                  </a:cubicBezTo>
                  <a:cubicBezTo>
                    <a:pt x="11661" y="10083"/>
                    <a:pt x="12036" y="10121"/>
                    <a:pt x="12362" y="10121"/>
                  </a:cubicBezTo>
                  <a:cubicBezTo>
                    <a:pt x="13159" y="10121"/>
                    <a:pt x="13651" y="9895"/>
                    <a:pt x="13836" y="9440"/>
                  </a:cubicBezTo>
                  <a:cubicBezTo>
                    <a:pt x="14144" y="8680"/>
                    <a:pt x="13360" y="7649"/>
                    <a:pt x="12850" y="7311"/>
                  </a:cubicBezTo>
                  <a:cubicBezTo>
                    <a:pt x="12098" y="6810"/>
                    <a:pt x="4780" y="2722"/>
                    <a:pt x="4200" y="2397"/>
                  </a:cubicBezTo>
                  <a:cubicBezTo>
                    <a:pt x="2899" y="1274"/>
                    <a:pt x="1262" y="0"/>
                    <a:pt x="5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8"/>
            <p:cNvSpPr/>
            <p:nvPr/>
          </p:nvSpPr>
          <p:spPr>
            <a:xfrm>
              <a:off x="3835250" y="3383639"/>
              <a:ext cx="369915" cy="1125504"/>
            </a:xfrm>
            <a:custGeom>
              <a:avLst/>
              <a:gdLst/>
              <a:ahLst/>
              <a:cxnLst/>
              <a:rect l="l" t="t" r="r" b="b"/>
              <a:pathLst>
                <a:path w="22375" h="68068" extrusionOk="0">
                  <a:moveTo>
                    <a:pt x="9030" y="0"/>
                  </a:moveTo>
                  <a:cubicBezTo>
                    <a:pt x="2379" y="0"/>
                    <a:pt x="1" y="7005"/>
                    <a:pt x="2591" y="8731"/>
                  </a:cubicBezTo>
                  <a:cubicBezTo>
                    <a:pt x="4033" y="9695"/>
                    <a:pt x="6632" y="9936"/>
                    <a:pt x="8867" y="9936"/>
                  </a:cubicBezTo>
                  <a:cubicBezTo>
                    <a:pt x="11097" y="9936"/>
                    <a:pt x="12966" y="9696"/>
                    <a:pt x="12966" y="9696"/>
                  </a:cubicBezTo>
                  <a:lnTo>
                    <a:pt x="12966" y="9696"/>
                  </a:lnTo>
                  <a:cubicBezTo>
                    <a:pt x="12966" y="9696"/>
                    <a:pt x="10080" y="20066"/>
                    <a:pt x="10080" y="24483"/>
                  </a:cubicBezTo>
                  <a:cubicBezTo>
                    <a:pt x="10080" y="28904"/>
                    <a:pt x="12197" y="39082"/>
                    <a:pt x="12390" y="43695"/>
                  </a:cubicBezTo>
                  <a:cubicBezTo>
                    <a:pt x="12581" y="48303"/>
                    <a:pt x="12966" y="53681"/>
                    <a:pt x="12966" y="53681"/>
                  </a:cubicBezTo>
                  <a:cubicBezTo>
                    <a:pt x="12966" y="53681"/>
                    <a:pt x="9889" y="57330"/>
                    <a:pt x="9889" y="58290"/>
                  </a:cubicBezTo>
                  <a:cubicBezTo>
                    <a:pt x="9889" y="59249"/>
                    <a:pt x="10661" y="60598"/>
                    <a:pt x="12005" y="61750"/>
                  </a:cubicBezTo>
                  <a:cubicBezTo>
                    <a:pt x="13349" y="62903"/>
                    <a:pt x="14118" y="66743"/>
                    <a:pt x="15654" y="67511"/>
                  </a:cubicBezTo>
                  <a:cubicBezTo>
                    <a:pt x="16503" y="67936"/>
                    <a:pt x="16941" y="68067"/>
                    <a:pt x="17455" y="68067"/>
                  </a:cubicBezTo>
                  <a:cubicBezTo>
                    <a:pt x="17871" y="68067"/>
                    <a:pt x="18337" y="67981"/>
                    <a:pt x="19111" y="67895"/>
                  </a:cubicBezTo>
                  <a:cubicBezTo>
                    <a:pt x="20839" y="67704"/>
                    <a:pt x="19494" y="66743"/>
                    <a:pt x="19494" y="66743"/>
                  </a:cubicBezTo>
                  <a:cubicBezTo>
                    <a:pt x="19494" y="66743"/>
                    <a:pt x="18918" y="65015"/>
                    <a:pt x="19111" y="63479"/>
                  </a:cubicBezTo>
                  <a:cubicBezTo>
                    <a:pt x="19303" y="61943"/>
                    <a:pt x="17190" y="57521"/>
                    <a:pt x="17190" y="55409"/>
                  </a:cubicBezTo>
                  <a:cubicBezTo>
                    <a:pt x="17190" y="53297"/>
                    <a:pt x="20263" y="27560"/>
                    <a:pt x="20263" y="23330"/>
                  </a:cubicBezTo>
                  <a:cubicBezTo>
                    <a:pt x="20263" y="19106"/>
                    <a:pt x="22375" y="10848"/>
                    <a:pt x="21799" y="7771"/>
                  </a:cubicBezTo>
                  <a:cubicBezTo>
                    <a:pt x="21223" y="4699"/>
                    <a:pt x="20839" y="4315"/>
                    <a:pt x="18534" y="2779"/>
                  </a:cubicBezTo>
                  <a:cubicBezTo>
                    <a:pt x="16230" y="1242"/>
                    <a:pt x="11429" y="282"/>
                    <a:pt x="11429" y="282"/>
                  </a:cubicBezTo>
                  <a:cubicBezTo>
                    <a:pt x="10576" y="88"/>
                    <a:pt x="9776" y="0"/>
                    <a:pt x="9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8"/>
            <p:cNvSpPr/>
            <p:nvPr/>
          </p:nvSpPr>
          <p:spPr>
            <a:xfrm>
              <a:off x="3850477" y="3378761"/>
              <a:ext cx="355383" cy="1135194"/>
            </a:xfrm>
            <a:custGeom>
              <a:avLst/>
              <a:gdLst/>
              <a:ahLst/>
              <a:cxnLst/>
              <a:rect l="l" t="t" r="r" b="b"/>
              <a:pathLst>
                <a:path w="21496" h="68654" extrusionOk="0">
                  <a:moveTo>
                    <a:pt x="8091" y="583"/>
                  </a:moveTo>
                  <a:cubicBezTo>
                    <a:pt x="8819" y="583"/>
                    <a:pt x="9602" y="669"/>
                    <a:pt x="10442" y="861"/>
                  </a:cubicBezTo>
                  <a:lnTo>
                    <a:pt x="10450" y="861"/>
                  </a:lnTo>
                  <a:cubicBezTo>
                    <a:pt x="10496" y="874"/>
                    <a:pt x="15221" y="1829"/>
                    <a:pt x="17450" y="3315"/>
                  </a:cubicBezTo>
                  <a:cubicBezTo>
                    <a:pt x="19721" y="4827"/>
                    <a:pt x="20035" y="5136"/>
                    <a:pt x="20594" y="8121"/>
                  </a:cubicBezTo>
                  <a:cubicBezTo>
                    <a:pt x="20907" y="9791"/>
                    <a:pt x="20381" y="13164"/>
                    <a:pt x="19876" y="16429"/>
                  </a:cubicBezTo>
                  <a:cubicBezTo>
                    <a:pt x="19471" y="19042"/>
                    <a:pt x="19053" y="21743"/>
                    <a:pt x="19053" y="23625"/>
                  </a:cubicBezTo>
                  <a:cubicBezTo>
                    <a:pt x="19053" y="26089"/>
                    <a:pt x="17985" y="36070"/>
                    <a:pt x="17124" y="44094"/>
                  </a:cubicBezTo>
                  <a:cubicBezTo>
                    <a:pt x="16511" y="49847"/>
                    <a:pt x="15977" y="54814"/>
                    <a:pt x="15977" y="55704"/>
                  </a:cubicBezTo>
                  <a:cubicBezTo>
                    <a:pt x="15977" y="56806"/>
                    <a:pt x="16507" y="58446"/>
                    <a:pt x="17020" y="60033"/>
                  </a:cubicBezTo>
                  <a:cubicBezTo>
                    <a:pt x="17496" y="61507"/>
                    <a:pt x="17989" y="63030"/>
                    <a:pt x="17901" y="63737"/>
                  </a:cubicBezTo>
                  <a:cubicBezTo>
                    <a:pt x="17706" y="65319"/>
                    <a:pt x="18273" y="67055"/>
                    <a:pt x="18298" y="67130"/>
                  </a:cubicBezTo>
                  <a:cubicBezTo>
                    <a:pt x="18319" y="67188"/>
                    <a:pt x="18357" y="67238"/>
                    <a:pt x="18407" y="67276"/>
                  </a:cubicBezTo>
                  <a:cubicBezTo>
                    <a:pt x="18594" y="67410"/>
                    <a:pt x="18791" y="67639"/>
                    <a:pt x="18783" y="67714"/>
                  </a:cubicBezTo>
                  <a:cubicBezTo>
                    <a:pt x="18783" y="67714"/>
                    <a:pt x="18703" y="67839"/>
                    <a:pt x="18156" y="67903"/>
                  </a:cubicBezTo>
                  <a:cubicBezTo>
                    <a:pt x="17901" y="67932"/>
                    <a:pt x="17676" y="67961"/>
                    <a:pt x="17475" y="67986"/>
                  </a:cubicBezTo>
                  <a:cubicBezTo>
                    <a:pt x="17085" y="68036"/>
                    <a:pt x="16799" y="68072"/>
                    <a:pt x="16539" y="68072"/>
                  </a:cubicBezTo>
                  <a:cubicBezTo>
                    <a:pt x="16056" y="68072"/>
                    <a:pt x="15662" y="67946"/>
                    <a:pt x="14862" y="67548"/>
                  </a:cubicBezTo>
                  <a:cubicBezTo>
                    <a:pt x="14115" y="67172"/>
                    <a:pt x="13523" y="65874"/>
                    <a:pt x="12946" y="64613"/>
                  </a:cubicBezTo>
                  <a:cubicBezTo>
                    <a:pt x="12424" y="63469"/>
                    <a:pt x="11932" y="62388"/>
                    <a:pt x="11272" y="61824"/>
                  </a:cubicBezTo>
                  <a:cubicBezTo>
                    <a:pt x="10049" y="60776"/>
                    <a:pt x="9259" y="59507"/>
                    <a:pt x="9259" y="58585"/>
                  </a:cubicBezTo>
                  <a:cubicBezTo>
                    <a:pt x="9259" y="57996"/>
                    <a:pt x="11018" y="55646"/>
                    <a:pt x="12265" y="54163"/>
                  </a:cubicBezTo>
                  <a:cubicBezTo>
                    <a:pt x="12315" y="54105"/>
                    <a:pt x="12336" y="54030"/>
                    <a:pt x="12332" y="53955"/>
                  </a:cubicBezTo>
                  <a:cubicBezTo>
                    <a:pt x="12328" y="53901"/>
                    <a:pt x="11949" y="48527"/>
                    <a:pt x="11756" y="43978"/>
                  </a:cubicBezTo>
                  <a:cubicBezTo>
                    <a:pt x="11669" y="41819"/>
                    <a:pt x="11172" y="38525"/>
                    <a:pt x="10646" y="35043"/>
                  </a:cubicBezTo>
                  <a:cubicBezTo>
                    <a:pt x="10061" y="31149"/>
                    <a:pt x="9452" y="27124"/>
                    <a:pt x="9452" y="24778"/>
                  </a:cubicBezTo>
                  <a:cubicBezTo>
                    <a:pt x="9452" y="20453"/>
                    <a:pt x="12295" y="10171"/>
                    <a:pt x="12324" y="10066"/>
                  </a:cubicBezTo>
                  <a:cubicBezTo>
                    <a:pt x="12349" y="9974"/>
                    <a:pt x="12328" y="9874"/>
                    <a:pt x="12261" y="9799"/>
                  </a:cubicBezTo>
                  <a:cubicBezTo>
                    <a:pt x="12207" y="9737"/>
                    <a:pt x="12128" y="9699"/>
                    <a:pt x="12045" y="9699"/>
                  </a:cubicBezTo>
                  <a:lnTo>
                    <a:pt x="12007" y="9699"/>
                  </a:lnTo>
                  <a:cubicBezTo>
                    <a:pt x="11969" y="9705"/>
                    <a:pt x="10115" y="9937"/>
                    <a:pt x="7925" y="9937"/>
                  </a:cubicBezTo>
                  <a:cubicBezTo>
                    <a:pt x="5735" y="9937"/>
                    <a:pt x="3211" y="9705"/>
                    <a:pt x="1833" y="8785"/>
                  </a:cubicBezTo>
                  <a:cubicBezTo>
                    <a:pt x="831" y="8121"/>
                    <a:pt x="648" y="6463"/>
                    <a:pt x="1382" y="4756"/>
                  </a:cubicBezTo>
                  <a:cubicBezTo>
                    <a:pt x="2274" y="2678"/>
                    <a:pt x="4511" y="583"/>
                    <a:pt x="8091" y="583"/>
                  </a:cubicBezTo>
                  <a:close/>
                  <a:moveTo>
                    <a:pt x="8076" y="0"/>
                  </a:moveTo>
                  <a:cubicBezTo>
                    <a:pt x="4226" y="0"/>
                    <a:pt x="1815" y="2274"/>
                    <a:pt x="848" y="4527"/>
                  </a:cubicBezTo>
                  <a:cubicBezTo>
                    <a:pt x="1" y="6496"/>
                    <a:pt x="276" y="8446"/>
                    <a:pt x="1507" y="9269"/>
                  </a:cubicBezTo>
                  <a:cubicBezTo>
                    <a:pt x="3012" y="10272"/>
                    <a:pt x="5668" y="10522"/>
                    <a:pt x="7942" y="10522"/>
                  </a:cubicBezTo>
                  <a:cubicBezTo>
                    <a:pt x="9547" y="10522"/>
                    <a:pt x="10962" y="10397"/>
                    <a:pt x="11648" y="10325"/>
                  </a:cubicBezTo>
                  <a:lnTo>
                    <a:pt x="11648" y="10325"/>
                  </a:lnTo>
                  <a:cubicBezTo>
                    <a:pt x="11105" y="12329"/>
                    <a:pt x="8872" y="20824"/>
                    <a:pt x="8872" y="24778"/>
                  </a:cubicBezTo>
                  <a:cubicBezTo>
                    <a:pt x="8872" y="27166"/>
                    <a:pt x="9481" y="31215"/>
                    <a:pt x="10070" y="35132"/>
                  </a:cubicBezTo>
                  <a:cubicBezTo>
                    <a:pt x="10596" y="38596"/>
                    <a:pt x="11088" y="41874"/>
                    <a:pt x="11176" y="43999"/>
                  </a:cubicBezTo>
                  <a:cubicBezTo>
                    <a:pt x="11351" y="48186"/>
                    <a:pt x="11689" y="53066"/>
                    <a:pt x="11744" y="53880"/>
                  </a:cubicBezTo>
                  <a:cubicBezTo>
                    <a:pt x="11084" y="54673"/>
                    <a:pt x="8679" y="57612"/>
                    <a:pt x="8679" y="58585"/>
                  </a:cubicBezTo>
                  <a:cubicBezTo>
                    <a:pt x="8679" y="59683"/>
                    <a:pt x="9527" y="61093"/>
                    <a:pt x="10893" y="62267"/>
                  </a:cubicBezTo>
                  <a:cubicBezTo>
                    <a:pt x="11456" y="62747"/>
                    <a:pt x="11945" y="63820"/>
                    <a:pt x="12420" y="64855"/>
                  </a:cubicBezTo>
                  <a:cubicBezTo>
                    <a:pt x="13034" y="66203"/>
                    <a:pt x="13673" y="67602"/>
                    <a:pt x="14604" y="68065"/>
                  </a:cubicBezTo>
                  <a:cubicBezTo>
                    <a:pt x="15501" y="68516"/>
                    <a:pt x="15985" y="68654"/>
                    <a:pt x="16532" y="68654"/>
                  </a:cubicBezTo>
                  <a:cubicBezTo>
                    <a:pt x="16824" y="68654"/>
                    <a:pt x="17142" y="68612"/>
                    <a:pt x="17550" y="68562"/>
                  </a:cubicBezTo>
                  <a:cubicBezTo>
                    <a:pt x="17747" y="68537"/>
                    <a:pt x="17968" y="68508"/>
                    <a:pt x="18223" y="68479"/>
                  </a:cubicBezTo>
                  <a:cubicBezTo>
                    <a:pt x="18465" y="68454"/>
                    <a:pt x="19213" y="68370"/>
                    <a:pt x="19346" y="67860"/>
                  </a:cubicBezTo>
                  <a:cubicBezTo>
                    <a:pt x="19459" y="67431"/>
                    <a:pt x="19028" y="67026"/>
                    <a:pt x="18824" y="66863"/>
                  </a:cubicBezTo>
                  <a:cubicBezTo>
                    <a:pt x="18716" y="66508"/>
                    <a:pt x="18319" y="65076"/>
                    <a:pt x="18477" y="63807"/>
                  </a:cubicBezTo>
                  <a:cubicBezTo>
                    <a:pt x="18582" y="62976"/>
                    <a:pt x="18093" y="61461"/>
                    <a:pt x="17575" y="59858"/>
                  </a:cubicBezTo>
                  <a:cubicBezTo>
                    <a:pt x="17074" y="58309"/>
                    <a:pt x="16561" y="56714"/>
                    <a:pt x="16561" y="55704"/>
                  </a:cubicBezTo>
                  <a:cubicBezTo>
                    <a:pt x="16561" y="54844"/>
                    <a:pt x="17087" y="49893"/>
                    <a:pt x="17701" y="44157"/>
                  </a:cubicBezTo>
                  <a:cubicBezTo>
                    <a:pt x="18561" y="36120"/>
                    <a:pt x="19634" y="26118"/>
                    <a:pt x="19634" y="23625"/>
                  </a:cubicBezTo>
                  <a:cubicBezTo>
                    <a:pt x="19634" y="21785"/>
                    <a:pt x="20047" y="19109"/>
                    <a:pt x="20452" y="16516"/>
                  </a:cubicBezTo>
                  <a:cubicBezTo>
                    <a:pt x="20987" y="13055"/>
                    <a:pt x="21496" y="9783"/>
                    <a:pt x="21166" y="8016"/>
                  </a:cubicBezTo>
                  <a:cubicBezTo>
                    <a:pt x="20581" y="4902"/>
                    <a:pt x="20155" y="4417"/>
                    <a:pt x="17776" y="2831"/>
                  </a:cubicBezTo>
                  <a:cubicBezTo>
                    <a:pt x="15459" y="1291"/>
                    <a:pt x="10808" y="344"/>
                    <a:pt x="10567" y="294"/>
                  </a:cubicBezTo>
                  <a:cubicBezTo>
                    <a:pt x="9679" y="92"/>
                    <a:pt x="8848" y="0"/>
                    <a:pt x="80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8"/>
            <p:cNvSpPr/>
            <p:nvPr/>
          </p:nvSpPr>
          <p:spPr>
            <a:xfrm>
              <a:off x="4050221" y="4397216"/>
              <a:ext cx="126606" cy="101293"/>
            </a:xfrm>
            <a:custGeom>
              <a:avLst/>
              <a:gdLst/>
              <a:ahLst/>
              <a:cxnLst/>
              <a:rect l="l" t="t" r="r" b="b"/>
              <a:pathLst>
                <a:path w="7658" h="6126" extrusionOk="0">
                  <a:moveTo>
                    <a:pt x="6000" y="0"/>
                  </a:moveTo>
                  <a:cubicBezTo>
                    <a:pt x="6000" y="0"/>
                    <a:pt x="4213" y="385"/>
                    <a:pt x="2426" y="1663"/>
                  </a:cubicBezTo>
                  <a:cubicBezTo>
                    <a:pt x="640" y="2935"/>
                    <a:pt x="1" y="3829"/>
                    <a:pt x="1" y="3829"/>
                  </a:cubicBezTo>
                  <a:cubicBezTo>
                    <a:pt x="259" y="4852"/>
                    <a:pt x="2172" y="6125"/>
                    <a:pt x="2172" y="6125"/>
                  </a:cubicBezTo>
                  <a:cubicBezTo>
                    <a:pt x="2172" y="6125"/>
                    <a:pt x="3195" y="4977"/>
                    <a:pt x="4342" y="4338"/>
                  </a:cubicBezTo>
                  <a:cubicBezTo>
                    <a:pt x="5490" y="3704"/>
                    <a:pt x="7658" y="3191"/>
                    <a:pt x="7658" y="3191"/>
                  </a:cubicBezTo>
                  <a:lnTo>
                    <a:pt x="600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8"/>
            <p:cNvSpPr/>
            <p:nvPr/>
          </p:nvSpPr>
          <p:spPr>
            <a:xfrm>
              <a:off x="4045261" y="4392404"/>
              <a:ext cx="136608" cy="110917"/>
            </a:xfrm>
            <a:custGeom>
              <a:avLst/>
              <a:gdLst/>
              <a:ahLst/>
              <a:cxnLst/>
              <a:rect l="l" t="t" r="r" b="b"/>
              <a:pathLst>
                <a:path w="8263" h="6708" extrusionOk="0">
                  <a:moveTo>
                    <a:pt x="6150" y="630"/>
                  </a:moveTo>
                  <a:lnTo>
                    <a:pt x="7532" y="3289"/>
                  </a:lnTo>
                  <a:cubicBezTo>
                    <a:pt x="6855" y="3465"/>
                    <a:pt x="5399" y="3877"/>
                    <a:pt x="4501" y="4378"/>
                  </a:cubicBezTo>
                  <a:cubicBezTo>
                    <a:pt x="3595" y="4879"/>
                    <a:pt x="2781" y="5673"/>
                    <a:pt x="2430" y="6036"/>
                  </a:cubicBezTo>
                  <a:cubicBezTo>
                    <a:pt x="1871" y="5636"/>
                    <a:pt x="885" y="4825"/>
                    <a:pt x="626" y="4178"/>
                  </a:cubicBezTo>
                  <a:cubicBezTo>
                    <a:pt x="852" y="3907"/>
                    <a:pt x="1536" y="3160"/>
                    <a:pt x="2898" y="2187"/>
                  </a:cubicBezTo>
                  <a:cubicBezTo>
                    <a:pt x="4258" y="1218"/>
                    <a:pt x="5632" y="771"/>
                    <a:pt x="6150" y="630"/>
                  </a:cubicBezTo>
                  <a:close/>
                  <a:moveTo>
                    <a:pt x="6305" y="1"/>
                  </a:moveTo>
                  <a:cubicBezTo>
                    <a:pt x="6284" y="1"/>
                    <a:pt x="6263" y="3"/>
                    <a:pt x="6241" y="8"/>
                  </a:cubicBezTo>
                  <a:cubicBezTo>
                    <a:pt x="6162" y="25"/>
                    <a:pt x="4372" y="417"/>
                    <a:pt x="2559" y="1715"/>
                  </a:cubicBezTo>
                  <a:cubicBezTo>
                    <a:pt x="752" y="3006"/>
                    <a:pt x="92" y="3915"/>
                    <a:pt x="67" y="3952"/>
                  </a:cubicBezTo>
                  <a:cubicBezTo>
                    <a:pt x="17" y="4020"/>
                    <a:pt x="0" y="4108"/>
                    <a:pt x="21" y="4191"/>
                  </a:cubicBezTo>
                  <a:cubicBezTo>
                    <a:pt x="297" y="5289"/>
                    <a:pt x="2104" y="6524"/>
                    <a:pt x="2309" y="6658"/>
                  </a:cubicBezTo>
                  <a:cubicBezTo>
                    <a:pt x="2359" y="6692"/>
                    <a:pt x="2418" y="6708"/>
                    <a:pt x="2472" y="6708"/>
                  </a:cubicBezTo>
                  <a:cubicBezTo>
                    <a:pt x="2551" y="6708"/>
                    <a:pt x="2630" y="6675"/>
                    <a:pt x="2688" y="6613"/>
                  </a:cubicBezTo>
                  <a:cubicBezTo>
                    <a:pt x="2697" y="6600"/>
                    <a:pt x="3690" y="5493"/>
                    <a:pt x="4784" y="4884"/>
                  </a:cubicBezTo>
                  <a:cubicBezTo>
                    <a:pt x="5883" y="4274"/>
                    <a:pt x="8004" y="3769"/>
                    <a:pt x="8024" y="3765"/>
                  </a:cubicBezTo>
                  <a:cubicBezTo>
                    <a:pt x="8112" y="3744"/>
                    <a:pt x="8187" y="3686"/>
                    <a:pt x="8224" y="3602"/>
                  </a:cubicBezTo>
                  <a:cubicBezTo>
                    <a:pt x="8262" y="3523"/>
                    <a:pt x="8258" y="3426"/>
                    <a:pt x="8216" y="3347"/>
                  </a:cubicBezTo>
                  <a:lnTo>
                    <a:pt x="6559" y="158"/>
                  </a:lnTo>
                  <a:cubicBezTo>
                    <a:pt x="6510" y="60"/>
                    <a:pt x="6411" y="1"/>
                    <a:pt x="63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8"/>
            <p:cNvSpPr/>
            <p:nvPr/>
          </p:nvSpPr>
          <p:spPr>
            <a:xfrm>
              <a:off x="4088266" y="4391148"/>
              <a:ext cx="246814" cy="146302"/>
            </a:xfrm>
            <a:custGeom>
              <a:avLst/>
              <a:gdLst/>
              <a:ahLst/>
              <a:cxnLst/>
              <a:rect l="l" t="t" r="r" b="b"/>
              <a:pathLst>
                <a:path w="14929" h="8848" extrusionOk="0">
                  <a:moveTo>
                    <a:pt x="2309" y="0"/>
                  </a:moveTo>
                  <a:cubicBezTo>
                    <a:pt x="1829" y="0"/>
                    <a:pt x="1413" y="147"/>
                    <a:pt x="1148" y="622"/>
                  </a:cubicBezTo>
                  <a:cubicBezTo>
                    <a:pt x="1148" y="622"/>
                    <a:pt x="0" y="752"/>
                    <a:pt x="125" y="2030"/>
                  </a:cubicBezTo>
                  <a:cubicBezTo>
                    <a:pt x="255" y="3302"/>
                    <a:pt x="380" y="7385"/>
                    <a:pt x="894" y="7515"/>
                  </a:cubicBezTo>
                  <a:cubicBezTo>
                    <a:pt x="1403" y="7644"/>
                    <a:pt x="7782" y="8662"/>
                    <a:pt x="10078" y="8793"/>
                  </a:cubicBezTo>
                  <a:cubicBezTo>
                    <a:pt x="10649" y="8824"/>
                    <a:pt x="11235" y="8847"/>
                    <a:pt x="11794" y="8847"/>
                  </a:cubicBezTo>
                  <a:cubicBezTo>
                    <a:pt x="13487" y="8847"/>
                    <a:pt x="14929" y="8633"/>
                    <a:pt x="14929" y="7770"/>
                  </a:cubicBezTo>
                  <a:cubicBezTo>
                    <a:pt x="14929" y="6621"/>
                    <a:pt x="14545" y="6112"/>
                    <a:pt x="14035" y="6112"/>
                  </a:cubicBezTo>
                  <a:cubicBezTo>
                    <a:pt x="13526" y="6112"/>
                    <a:pt x="12378" y="5728"/>
                    <a:pt x="10846" y="4835"/>
                  </a:cubicBezTo>
                  <a:cubicBezTo>
                    <a:pt x="9314" y="3941"/>
                    <a:pt x="5615" y="497"/>
                    <a:pt x="4463" y="367"/>
                  </a:cubicBezTo>
                  <a:cubicBezTo>
                    <a:pt x="3790" y="294"/>
                    <a:pt x="2987" y="0"/>
                    <a:pt x="2309"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8"/>
            <p:cNvSpPr/>
            <p:nvPr/>
          </p:nvSpPr>
          <p:spPr>
            <a:xfrm>
              <a:off x="4083702" y="4386386"/>
              <a:ext cx="256221" cy="155875"/>
            </a:xfrm>
            <a:custGeom>
              <a:avLst/>
              <a:gdLst/>
              <a:ahLst/>
              <a:cxnLst/>
              <a:rect l="l" t="t" r="r" b="b"/>
              <a:pathLst>
                <a:path w="15498" h="9427" extrusionOk="0">
                  <a:moveTo>
                    <a:pt x="2575" y="580"/>
                  </a:moveTo>
                  <a:cubicBezTo>
                    <a:pt x="2904" y="580"/>
                    <a:pt x="3306" y="660"/>
                    <a:pt x="3787" y="769"/>
                  </a:cubicBezTo>
                  <a:cubicBezTo>
                    <a:pt x="4096" y="840"/>
                    <a:pt x="4413" y="915"/>
                    <a:pt x="4710" y="944"/>
                  </a:cubicBezTo>
                  <a:cubicBezTo>
                    <a:pt x="5323" y="1015"/>
                    <a:pt x="7047" y="2384"/>
                    <a:pt x="8429" y="3482"/>
                  </a:cubicBezTo>
                  <a:cubicBezTo>
                    <a:pt x="9423" y="4271"/>
                    <a:pt x="10358" y="5014"/>
                    <a:pt x="10976" y="5374"/>
                  </a:cubicBezTo>
                  <a:cubicBezTo>
                    <a:pt x="12366" y="6187"/>
                    <a:pt x="13644" y="6688"/>
                    <a:pt x="14311" y="6688"/>
                  </a:cubicBezTo>
                  <a:cubicBezTo>
                    <a:pt x="14687" y="6688"/>
                    <a:pt x="14912" y="7202"/>
                    <a:pt x="14912" y="8058"/>
                  </a:cubicBezTo>
                  <a:cubicBezTo>
                    <a:pt x="14912" y="8174"/>
                    <a:pt x="14871" y="8266"/>
                    <a:pt x="14779" y="8354"/>
                  </a:cubicBezTo>
                  <a:cubicBezTo>
                    <a:pt x="14360" y="8752"/>
                    <a:pt x="13161" y="8846"/>
                    <a:pt x="12066" y="8846"/>
                  </a:cubicBezTo>
                  <a:cubicBezTo>
                    <a:pt x="11393" y="8846"/>
                    <a:pt x="10759" y="8810"/>
                    <a:pt x="10371" y="8788"/>
                  </a:cubicBezTo>
                  <a:cubicBezTo>
                    <a:pt x="8141" y="8663"/>
                    <a:pt x="2042" y="7690"/>
                    <a:pt x="1286" y="7532"/>
                  </a:cubicBezTo>
                  <a:cubicBezTo>
                    <a:pt x="1024" y="7131"/>
                    <a:pt x="860" y="4692"/>
                    <a:pt x="781" y="3507"/>
                  </a:cubicBezTo>
                  <a:cubicBezTo>
                    <a:pt x="748" y="3010"/>
                    <a:pt x="719" y="2576"/>
                    <a:pt x="689" y="2288"/>
                  </a:cubicBezTo>
                  <a:cubicBezTo>
                    <a:pt x="598" y="1357"/>
                    <a:pt x="1311" y="1220"/>
                    <a:pt x="1457" y="1202"/>
                  </a:cubicBezTo>
                  <a:cubicBezTo>
                    <a:pt x="1550" y="1190"/>
                    <a:pt x="1633" y="1135"/>
                    <a:pt x="1679" y="1052"/>
                  </a:cubicBezTo>
                  <a:cubicBezTo>
                    <a:pt x="1873" y="703"/>
                    <a:pt x="2168" y="580"/>
                    <a:pt x="2575" y="580"/>
                  </a:cubicBezTo>
                  <a:close/>
                  <a:moveTo>
                    <a:pt x="2586" y="0"/>
                  </a:moveTo>
                  <a:cubicBezTo>
                    <a:pt x="2062" y="0"/>
                    <a:pt x="1576" y="151"/>
                    <a:pt x="1245" y="647"/>
                  </a:cubicBezTo>
                  <a:cubicBezTo>
                    <a:pt x="735" y="765"/>
                    <a:pt x="1" y="1224"/>
                    <a:pt x="113" y="2347"/>
                  </a:cubicBezTo>
                  <a:cubicBezTo>
                    <a:pt x="143" y="2630"/>
                    <a:pt x="172" y="3056"/>
                    <a:pt x="201" y="3545"/>
                  </a:cubicBezTo>
                  <a:cubicBezTo>
                    <a:pt x="439" y="7072"/>
                    <a:pt x="614" y="7965"/>
                    <a:pt x="1099" y="8083"/>
                  </a:cubicBezTo>
                  <a:cubicBezTo>
                    <a:pt x="1650" y="8224"/>
                    <a:pt x="8008" y="9239"/>
                    <a:pt x="10342" y="9368"/>
                  </a:cubicBezTo>
                  <a:cubicBezTo>
                    <a:pt x="10943" y="9401"/>
                    <a:pt x="11544" y="9426"/>
                    <a:pt x="12107" y="9426"/>
                  </a:cubicBezTo>
                  <a:cubicBezTo>
                    <a:pt x="13477" y="9426"/>
                    <a:pt x="14646" y="9285"/>
                    <a:pt x="15180" y="8775"/>
                  </a:cubicBezTo>
                  <a:cubicBezTo>
                    <a:pt x="15384" y="8584"/>
                    <a:pt x="15497" y="8333"/>
                    <a:pt x="15497" y="8058"/>
                  </a:cubicBezTo>
                  <a:cubicBezTo>
                    <a:pt x="15497" y="6250"/>
                    <a:pt x="14587" y="6108"/>
                    <a:pt x="14311" y="6108"/>
                  </a:cubicBezTo>
                  <a:cubicBezTo>
                    <a:pt x="13852" y="6108"/>
                    <a:pt x="12733" y="5728"/>
                    <a:pt x="11268" y="4873"/>
                  </a:cubicBezTo>
                  <a:cubicBezTo>
                    <a:pt x="10688" y="4534"/>
                    <a:pt x="9765" y="3803"/>
                    <a:pt x="8793" y="3027"/>
                  </a:cubicBezTo>
                  <a:cubicBezTo>
                    <a:pt x="6839" y="1474"/>
                    <a:pt x="5503" y="447"/>
                    <a:pt x="4772" y="368"/>
                  </a:cubicBezTo>
                  <a:cubicBezTo>
                    <a:pt x="4509" y="339"/>
                    <a:pt x="4221" y="272"/>
                    <a:pt x="3916" y="205"/>
                  </a:cubicBezTo>
                  <a:cubicBezTo>
                    <a:pt x="3494" y="107"/>
                    <a:pt x="3027" y="0"/>
                    <a:pt x="2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8"/>
            <p:cNvSpPr/>
            <p:nvPr/>
          </p:nvSpPr>
          <p:spPr>
            <a:xfrm>
              <a:off x="3859025" y="3435919"/>
              <a:ext cx="473210" cy="1073551"/>
            </a:xfrm>
            <a:custGeom>
              <a:avLst/>
              <a:gdLst/>
              <a:ahLst/>
              <a:cxnLst/>
              <a:rect l="l" t="t" r="r" b="b"/>
              <a:pathLst>
                <a:path w="28623" h="64926" extrusionOk="0">
                  <a:moveTo>
                    <a:pt x="3457" y="1"/>
                  </a:moveTo>
                  <a:cubicBezTo>
                    <a:pt x="1" y="1153"/>
                    <a:pt x="577" y="11143"/>
                    <a:pt x="577" y="11143"/>
                  </a:cubicBezTo>
                  <a:lnTo>
                    <a:pt x="5378" y="11912"/>
                  </a:lnTo>
                  <a:cubicBezTo>
                    <a:pt x="5378" y="11912"/>
                    <a:pt x="5378" y="15752"/>
                    <a:pt x="5762" y="19785"/>
                  </a:cubicBezTo>
                  <a:cubicBezTo>
                    <a:pt x="6146" y="23821"/>
                    <a:pt x="9344" y="32371"/>
                    <a:pt x="11911" y="38224"/>
                  </a:cubicBezTo>
                  <a:cubicBezTo>
                    <a:pt x="14825" y="44879"/>
                    <a:pt x="15752" y="51479"/>
                    <a:pt x="15752" y="51479"/>
                  </a:cubicBezTo>
                  <a:cubicBezTo>
                    <a:pt x="15752" y="51479"/>
                    <a:pt x="15176" y="57052"/>
                    <a:pt x="15176" y="57820"/>
                  </a:cubicBezTo>
                  <a:cubicBezTo>
                    <a:pt x="15176" y="58588"/>
                    <a:pt x="16520" y="59933"/>
                    <a:pt x="17673" y="60317"/>
                  </a:cubicBezTo>
                  <a:cubicBezTo>
                    <a:pt x="18825" y="60700"/>
                    <a:pt x="20745" y="64925"/>
                    <a:pt x="22474" y="64925"/>
                  </a:cubicBezTo>
                  <a:cubicBezTo>
                    <a:pt x="24202" y="64925"/>
                    <a:pt x="28239" y="64733"/>
                    <a:pt x="28430" y="64157"/>
                  </a:cubicBezTo>
                  <a:cubicBezTo>
                    <a:pt x="28623" y="63581"/>
                    <a:pt x="26894" y="62813"/>
                    <a:pt x="26894" y="62813"/>
                  </a:cubicBezTo>
                  <a:cubicBezTo>
                    <a:pt x="26894" y="62813"/>
                    <a:pt x="26318" y="61661"/>
                    <a:pt x="25742" y="60317"/>
                  </a:cubicBezTo>
                  <a:cubicBezTo>
                    <a:pt x="25162" y="58972"/>
                    <a:pt x="20937" y="53016"/>
                    <a:pt x="20745" y="52247"/>
                  </a:cubicBezTo>
                  <a:cubicBezTo>
                    <a:pt x="20553" y="51479"/>
                    <a:pt x="13447" y="10759"/>
                    <a:pt x="13447" y="8646"/>
                  </a:cubicBezTo>
                  <a:cubicBezTo>
                    <a:pt x="13447" y="6534"/>
                    <a:pt x="12871" y="4417"/>
                    <a:pt x="12871" y="4417"/>
                  </a:cubicBezTo>
                  <a:cubicBezTo>
                    <a:pt x="11143" y="384"/>
                    <a:pt x="3457" y="1"/>
                    <a:pt x="3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p:nvPr/>
          </p:nvSpPr>
          <p:spPr>
            <a:xfrm>
              <a:off x="3854693" y="3431141"/>
              <a:ext cx="482799" cy="1083175"/>
            </a:xfrm>
            <a:custGeom>
              <a:avLst/>
              <a:gdLst/>
              <a:ahLst/>
              <a:cxnLst/>
              <a:rect l="l" t="t" r="r" b="b"/>
              <a:pathLst>
                <a:path w="29203" h="65508" extrusionOk="0">
                  <a:moveTo>
                    <a:pt x="3761" y="582"/>
                  </a:moveTo>
                  <a:cubicBezTo>
                    <a:pt x="4451" y="628"/>
                    <a:pt x="11301" y="1174"/>
                    <a:pt x="12854" y="4786"/>
                  </a:cubicBezTo>
                  <a:cubicBezTo>
                    <a:pt x="12858" y="4806"/>
                    <a:pt x="13418" y="6885"/>
                    <a:pt x="13418" y="8935"/>
                  </a:cubicBezTo>
                  <a:cubicBezTo>
                    <a:pt x="13418" y="11149"/>
                    <a:pt x="20652" y="52315"/>
                    <a:pt x="20727" y="52607"/>
                  </a:cubicBezTo>
                  <a:cubicBezTo>
                    <a:pt x="20827" y="53020"/>
                    <a:pt x="21709" y="54369"/>
                    <a:pt x="23132" y="56536"/>
                  </a:cubicBezTo>
                  <a:cubicBezTo>
                    <a:pt x="24222" y="58193"/>
                    <a:pt x="25457" y="60072"/>
                    <a:pt x="25733" y="60719"/>
                  </a:cubicBezTo>
                  <a:cubicBezTo>
                    <a:pt x="26309" y="62054"/>
                    <a:pt x="26889" y="63219"/>
                    <a:pt x="26894" y="63232"/>
                  </a:cubicBezTo>
                  <a:cubicBezTo>
                    <a:pt x="26923" y="63290"/>
                    <a:pt x="26977" y="63340"/>
                    <a:pt x="27035" y="63369"/>
                  </a:cubicBezTo>
                  <a:cubicBezTo>
                    <a:pt x="27804" y="63708"/>
                    <a:pt x="28434" y="64196"/>
                    <a:pt x="28434" y="64321"/>
                  </a:cubicBezTo>
                  <a:cubicBezTo>
                    <a:pt x="28116" y="64659"/>
                    <a:pt x="25110" y="64922"/>
                    <a:pt x="22736" y="64922"/>
                  </a:cubicBezTo>
                  <a:cubicBezTo>
                    <a:pt x="21871" y="64922"/>
                    <a:pt x="20794" y="63478"/>
                    <a:pt x="19930" y="62313"/>
                  </a:cubicBezTo>
                  <a:cubicBezTo>
                    <a:pt x="19212" y="61349"/>
                    <a:pt x="18590" y="60518"/>
                    <a:pt x="18027" y="60330"/>
                  </a:cubicBezTo>
                  <a:cubicBezTo>
                    <a:pt x="16937" y="59967"/>
                    <a:pt x="15730" y="58694"/>
                    <a:pt x="15730" y="58109"/>
                  </a:cubicBezTo>
                  <a:cubicBezTo>
                    <a:pt x="15730" y="57362"/>
                    <a:pt x="16298" y="51856"/>
                    <a:pt x="16302" y="51797"/>
                  </a:cubicBezTo>
                  <a:cubicBezTo>
                    <a:pt x="16306" y="51777"/>
                    <a:pt x="16306" y="51752"/>
                    <a:pt x="16302" y="51731"/>
                  </a:cubicBezTo>
                  <a:cubicBezTo>
                    <a:pt x="16293" y="51663"/>
                    <a:pt x="15338" y="45014"/>
                    <a:pt x="12436" y="38396"/>
                  </a:cubicBezTo>
                  <a:cubicBezTo>
                    <a:pt x="9748" y="32255"/>
                    <a:pt x="6680" y="23893"/>
                    <a:pt x="6316" y="20049"/>
                  </a:cubicBezTo>
                  <a:cubicBezTo>
                    <a:pt x="5936" y="16074"/>
                    <a:pt x="5932" y="12238"/>
                    <a:pt x="5932" y="12201"/>
                  </a:cubicBezTo>
                  <a:cubicBezTo>
                    <a:pt x="5932" y="12058"/>
                    <a:pt x="5828" y="11933"/>
                    <a:pt x="5686" y="11912"/>
                  </a:cubicBezTo>
                  <a:lnTo>
                    <a:pt x="1119" y="11182"/>
                  </a:lnTo>
                  <a:cubicBezTo>
                    <a:pt x="985" y="8326"/>
                    <a:pt x="1219" y="1521"/>
                    <a:pt x="3761" y="582"/>
                  </a:cubicBezTo>
                  <a:close/>
                  <a:moveTo>
                    <a:pt x="3707" y="0"/>
                  </a:moveTo>
                  <a:cubicBezTo>
                    <a:pt x="3680" y="0"/>
                    <a:pt x="3653" y="5"/>
                    <a:pt x="3628" y="14"/>
                  </a:cubicBezTo>
                  <a:cubicBezTo>
                    <a:pt x="0" y="1224"/>
                    <a:pt x="526" y="11031"/>
                    <a:pt x="551" y="11449"/>
                  </a:cubicBezTo>
                  <a:cubicBezTo>
                    <a:pt x="555" y="11582"/>
                    <a:pt x="659" y="11695"/>
                    <a:pt x="794" y="11720"/>
                  </a:cubicBezTo>
                  <a:lnTo>
                    <a:pt x="5352" y="12446"/>
                  </a:lnTo>
                  <a:cubicBezTo>
                    <a:pt x="5360" y="13365"/>
                    <a:pt x="5410" y="16684"/>
                    <a:pt x="5736" y="20103"/>
                  </a:cubicBezTo>
                  <a:cubicBezTo>
                    <a:pt x="6112" y="24035"/>
                    <a:pt x="9105" y="32243"/>
                    <a:pt x="11906" y="38630"/>
                  </a:cubicBezTo>
                  <a:cubicBezTo>
                    <a:pt x="14665" y="44925"/>
                    <a:pt x="15642" y="51255"/>
                    <a:pt x="15722" y="51777"/>
                  </a:cubicBezTo>
                  <a:cubicBezTo>
                    <a:pt x="15667" y="52298"/>
                    <a:pt x="15146" y="57357"/>
                    <a:pt x="15146" y="58109"/>
                  </a:cubicBezTo>
                  <a:cubicBezTo>
                    <a:pt x="15146" y="59074"/>
                    <a:pt x="16665" y="60488"/>
                    <a:pt x="17842" y="60881"/>
                  </a:cubicBezTo>
                  <a:cubicBezTo>
                    <a:pt x="18235" y="61010"/>
                    <a:pt x="18857" y="61850"/>
                    <a:pt x="19462" y="62664"/>
                  </a:cubicBezTo>
                  <a:cubicBezTo>
                    <a:pt x="20456" y="63995"/>
                    <a:pt x="21579" y="65507"/>
                    <a:pt x="22736" y="65507"/>
                  </a:cubicBezTo>
                  <a:cubicBezTo>
                    <a:pt x="23725" y="65507"/>
                    <a:pt x="28659" y="65457"/>
                    <a:pt x="28968" y="64538"/>
                  </a:cubicBezTo>
                  <a:cubicBezTo>
                    <a:pt x="29202" y="63829"/>
                    <a:pt x="28000" y="63169"/>
                    <a:pt x="27370" y="62881"/>
                  </a:cubicBezTo>
                  <a:cubicBezTo>
                    <a:pt x="27223" y="62580"/>
                    <a:pt x="26743" y="61596"/>
                    <a:pt x="26272" y="60488"/>
                  </a:cubicBezTo>
                  <a:cubicBezTo>
                    <a:pt x="25971" y="59796"/>
                    <a:pt x="24777" y="57976"/>
                    <a:pt x="23616" y="56218"/>
                  </a:cubicBezTo>
                  <a:cubicBezTo>
                    <a:pt x="22619" y="54694"/>
                    <a:pt x="21374" y="52804"/>
                    <a:pt x="21291" y="52465"/>
                  </a:cubicBezTo>
                  <a:cubicBezTo>
                    <a:pt x="21216" y="52177"/>
                    <a:pt x="13998" y="11135"/>
                    <a:pt x="13998" y="8935"/>
                  </a:cubicBezTo>
                  <a:cubicBezTo>
                    <a:pt x="13998" y="6806"/>
                    <a:pt x="13438" y="4719"/>
                    <a:pt x="13401" y="4594"/>
                  </a:cubicBezTo>
                  <a:cubicBezTo>
                    <a:pt x="11618" y="440"/>
                    <a:pt x="4058" y="14"/>
                    <a:pt x="3736" y="2"/>
                  </a:cubicBezTo>
                  <a:cubicBezTo>
                    <a:pt x="3727" y="1"/>
                    <a:pt x="3717" y="0"/>
                    <a:pt x="370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8"/>
            <p:cNvSpPr/>
            <p:nvPr/>
          </p:nvSpPr>
          <p:spPr>
            <a:xfrm>
              <a:off x="4174754" y="4392206"/>
              <a:ext cx="118174" cy="114786"/>
            </a:xfrm>
            <a:custGeom>
              <a:avLst/>
              <a:gdLst/>
              <a:ahLst/>
              <a:cxnLst/>
              <a:rect l="l" t="t" r="r" b="b"/>
              <a:pathLst>
                <a:path w="7148" h="6942" extrusionOk="0">
                  <a:moveTo>
                    <a:pt x="3749" y="1"/>
                  </a:moveTo>
                  <a:cubicBezTo>
                    <a:pt x="1075" y="1"/>
                    <a:pt x="0" y="4386"/>
                    <a:pt x="0" y="4386"/>
                  </a:cubicBezTo>
                  <a:cubicBezTo>
                    <a:pt x="384" y="6303"/>
                    <a:pt x="2296" y="6941"/>
                    <a:pt x="2296" y="6941"/>
                  </a:cubicBezTo>
                  <a:cubicBezTo>
                    <a:pt x="3444" y="3368"/>
                    <a:pt x="7147" y="3368"/>
                    <a:pt x="7147" y="3368"/>
                  </a:cubicBezTo>
                  <a:lnTo>
                    <a:pt x="5486" y="558"/>
                  </a:lnTo>
                  <a:cubicBezTo>
                    <a:pt x="4844" y="165"/>
                    <a:pt x="4267" y="1"/>
                    <a:pt x="374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p:nvPr/>
          </p:nvSpPr>
          <p:spPr>
            <a:xfrm>
              <a:off x="4169909" y="4387411"/>
              <a:ext cx="127978" cy="124343"/>
            </a:xfrm>
            <a:custGeom>
              <a:avLst/>
              <a:gdLst/>
              <a:ahLst/>
              <a:cxnLst/>
              <a:rect l="l" t="t" r="r" b="b"/>
              <a:pathLst>
                <a:path w="7741" h="7520" extrusionOk="0">
                  <a:moveTo>
                    <a:pt x="4036" y="583"/>
                  </a:moveTo>
                  <a:cubicBezTo>
                    <a:pt x="4518" y="583"/>
                    <a:pt x="5029" y="743"/>
                    <a:pt x="5565" y="1061"/>
                  </a:cubicBezTo>
                  <a:lnTo>
                    <a:pt x="6952" y="3408"/>
                  </a:lnTo>
                  <a:cubicBezTo>
                    <a:pt x="5904" y="3545"/>
                    <a:pt x="3436" y="4159"/>
                    <a:pt x="2418" y="6843"/>
                  </a:cubicBezTo>
                  <a:cubicBezTo>
                    <a:pt x="1921" y="6601"/>
                    <a:pt x="877" y="5958"/>
                    <a:pt x="590" y="4685"/>
                  </a:cubicBezTo>
                  <a:cubicBezTo>
                    <a:pt x="715" y="4234"/>
                    <a:pt x="1537" y="1441"/>
                    <a:pt x="3240" y="740"/>
                  </a:cubicBezTo>
                  <a:cubicBezTo>
                    <a:pt x="3495" y="635"/>
                    <a:pt x="3761" y="583"/>
                    <a:pt x="4036" y="583"/>
                  </a:cubicBezTo>
                  <a:close/>
                  <a:moveTo>
                    <a:pt x="4044" y="0"/>
                  </a:moveTo>
                  <a:cubicBezTo>
                    <a:pt x="3692" y="0"/>
                    <a:pt x="3350" y="69"/>
                    <a:pt x="3020" y="206"/>
                  </a:cubicBezTo>
                  <a:cubicBezTo>
                    <a:pt x="898" y="1078"/>
                    <a:pt x="47" y="4464"/>
                    <a:pt x="9" y="4610"/>
                  </a:cubicBezTo>
                  <a:cubicBezTo>
                    <a:pt x="1" y="4651"/>
                    <a:pt x="1" y="4693"/>
                    <a:pt x="9" y="4735"/>
                  </a:cubicBezTo>
                  <a:cubicBezTo>
                    <a:pt x="419" y="6789"/>
                    <a:pt x="2413" y="7478"/>
                    <a:pt x="2498" y="7507"/>
                  </a:cubicBezTo>
                  <a:cubicBezTo>
                    <a:pt x="2527" y="7516"/>
                    <a:pt x="2560" y="7520"/>
                    <a:pt x="2589" y="7520"/>
                  </a:cubicBezTo>
                  <a:cubicBezTo>
                    <a:pt x="2635" y="7520"/>
                    <a:pt x="2681" y="7511"/>
                    <a:pt x="2719" y="7491"/>
                  </a:cubicBezTo>
                  <a:cubicBezTo>
                    <a:pt x="2789" y="7453"/>
                    <a:pt x="2844" y="7395"/>
                    <a:pt x="2864" y="7319"/>
                  </a:cubicBezTo>
                  <a:cubicBezTo>
                    <a:pt x="3933" y="3996"/>
                    <a:pt x="7298" y="3950"/>
                    <a:pt x="7440" y="3946"/>
                  </a:cubicBezTo>
                  <a:cubicBezTo>
                    <a:pt x="7544" y="3946"/>
                    <a:pt x="7640" y="3892"/>
                    <a:pt x="7690" y="3800"/>
                  </a:cubicBezTo>
                  <a:cubicBezTo>
                    <a:pt x="7741" y="3712"/>
                    <a:pt x="7741" y="3599"/>
                    <a:pt x="7690" y="3508"/>
                  </a:cubicBezTo>
                  <a:lnTo>
                    <a:pt x="6029" y="703"/>
                  </a:lnTo>
                  <a:cubicBezTo>
                    <a:pt x="6004" y="661"/>
                    <a:pt x="5970" y="628"/>
                    <a:pt x="5933" y="602"/>
                  </a:cubicBezTo>
                  <a:cubicBezTo>
                    <a:pt x="5279" y="201"/>
                    <a:pt x="4647" y="0"/>
                    <a:pt x="40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a:off x="3213796" y="3005972"/>
              <a:ext cx="867510" cy="614242"/>
            </a:xfrm>
            <a:custGeom>
              <a:avLst/>
              <a:gdLst/>
              <a:ahLst/>
              <a:cxnLst/>
              <a:rect l="l" t="t" r="r" b="b"/>
              <a:pathLst>
                <a:path w="52473" h="37148" extrusionOk="0">
                  <a:moveTo>
                    <a:pt x="22327" y="1"/>
                  </a:moveTo>
                  <a:cubicBezTo>
                    <a:pt x="22327" y="1"/>
                    <a:pt x="15881" y="1705"/>
                    <a:pt x="9841" y="1705"/>
                  </a:cubicBezTo>
                  <a:cubicBezTo>
                    <a:pt x="7795" y="1705"/>
                    <a:pt x="5795" y="1510"/>
                    <a:pt x="4108" y="986"/>
                  </a:cubicBezTo>
                  <a:cubicBezTo>
                    <a:pt x="4108" y="986"/>
                    <a:pt x="719" y="17681"/>
                    <a:pt x="719" y="22043"/>
                  </a:cubicBezTo>
                  <a:cubicBezTo>
                    <a:pt x="719" y="25542"/>
                    <a:pt x="1" y="29074"/>
                    <a:pt x="2640" y="31122"/>
                  </a:cubicBezTo>
                  <a:cubicBezTo>
                    <a:pt x="3153" y="31854"/>
                    <a:pt x="3871" y="32375"/>
                    <a:pt x="4860" y="32559"/>
                  </a:cubicBezTo>
                  <a:cubicBezTo>
                    <a:pt x="12066" y="33912"/>
                    <a:pt x="24478" y="33444"/>
                    <a:pt x="26544" y="33858"/>
                  </a:cubicBezTo>
                  <a:cubicBezTo>
                    <a:pt x="28611" y="34271"/>
                    <a:pt x="39602" y="37147"/>
                    <a:pt x="39602" y="37147"/>
                  </a:cubicBezTo>
                  <a:cubicBezTo>
                    <a:pt x="39602" y="37147"/>
                    <a:pt x="40258" y="31085"/>
                    <a:pt x="42120" y="27157"/>
                  </a:cubicBezTo>
                  <a:cubicBezTo>
                    <a:pt x="43508" y="24221"/>
                    <a:pt x="48603" y="23850"/>
                    <a:pt x="51089" y="23850"/>
                  </a:cubicBezTo>
                  <a:cubicBezTo>
                    <a:pt x="51930" y="23850"/>
                    <a:pt x="52472" y="23893"/>
                    <a:pt x="52472" y="23893"/>
                  </a:cubicBezTo>
                  <a:lnTo>
                    <a:pt x="26611" y="14340"/>
                  </a:lnTo>
                  <a:lnTo>
                    <a:pt x="26422" y="14374"/>
                  </a:lnTo>
                  <a:cubicBezTo>
                    <a:pt x="24703" y="7265"/>
                    <a:pt x="22327" y="1"/>
                    <a:pt x="2232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p:nvPr/>
          </p:nvSpPr>
          <p:spPr>
            <a:xfrm>
              <a:off x="3216689" y="3001177"/>
              <a:ext cx="869808" cy="623783"/>
            </a:xfrm>
            <a:custGeom>
              <a:avLst/>
              <a:gdLst/>
              <a:ahLst/>
              <a:cxnLst/>
              <a:rect l="l" t="t" r="r" b="b"/>
              <a:pathLst>
                <a:path w="52612" h="37725" extrusionOk="0">
                  <a:moveTo>
                    <a:pt x="21956" y="641"/>
                  </a:moveTo>
                  <a:cubicBezTo>
                    <a:pt x="22394" y="1998"/>
                    <a:pt x="24448" y="8464"/>
                    <a:pt x="25968" y="14730"/>
                  </a:cubicBezTo>
                  <a:cubicBezTo>
                    <a:pt x="25997" y="14860"/>
                    <a:pt x="26115" y="14953"/>
                    <a:pt x="26245" y="14953"/>
                  </a:cubicBezTo>
                  <a:cubicBezTo>
                    <a:pt x="26262" y="14953"/>
                    <a:pt x="26280" y="14951"/>
                    <a:pt x="26297" y="14948"/>
                  </a:cubicBezTo>
                  <a:lnTo>
                    <a:pt x="26411" y="14931"/>
                  </a:lnTo>
                  <a:lnTo>
                    <a:pt x="50553" y="23848"/>
                  </a:lnTo>
                  <a:cubicBezTo>
                    <a:pt x="47902" y="23882"/>
                    <a:pt x="43084" y="24362"/>
                    <a:pt x="41681" y="27322"/>
                  </a:cubicBezTo>
                  <a:cubicBezTo>
                    <a:pt x="40049" y="30766"/>
                    <a:pt x="39344" y="35734"/>
                    <a:pt x="39176" y="37069"/>
                  </a:cubicBezTo>
                  <a:cubicBezTo>
                    <a:pt x="37315" y="36585"/>
                    <a:pt x="28305" y="34239"/>
                    <a:pt x="26427" y="33863"/>
                  </a:cubicBezTo>
                  <a:cubicBezTo>
                    <a:pt x="25663" y="33709"/>
                    <a:pt x="23671" y="33676"/>
                    <a:pt x="20912" y="33630"/>
                  </a:cubicBezTo>
                  <a:cubicBezTo>
                    <a:pt x="16032" y="33542"/>
                    <a:pt x="9349" y="33429"/>
                    <a:pt x="4740" y="32565"/>
                  </a:cubicBezTo>
                  <a:cubicBezTo>
                    <a:pt x="3879" y="32402"/>
                    <a:pt x="3212" y="31973"/>
                    <a:pt x="2702" y="31246"/>
                  </a:cubicBezTo>
                  <a:cubicBezTo>
                    <a:pt x="2686" y="31225"/>
                    <a:pt x="2665" y="31204"/>
                    <a:pt x="2644" y="31183"/>
                  </a:cubicBezTo>
                  <a:cubicBezTo>
                    <a:pt x="594" y="29593"/>
                    <a:pt x="690" y="26979"/>
                    <a:pt x="790" y="24212"/>
                  </a:cubicBezTo>
                  <a:cubicBezTo>
                    <a:pt x="811" y="23589"/>
                    <a:pt x="837" y="22963"/>
                    <a:pt x="837" y="22333"/>
                  </a:cubicBezTo>
                  <a:cubicBezTo>
                    <a:pt x="837" y="18375"/>
                    <a:pt x="3696" y="3952"/>
                    <a:pt x="4155" y="1643"/>
                  </a:cubicBezTo>
                  <a:cubicBezTo>
                    <a:pt x="5821" y="2115"/>
                    <a:pt x="7748" y="2293"/>
                    <a:pt x="9709" y="2293"/>
                  </a:cubicBezTo>
                  <a:cubicBezTo>
                    <a:pt x="15053" y="2293"/>
                    <a:pt x="20655" y="968"/>
                    <a:pt x="21956" y="641"/>
                  </a:cubicBezTo>
                  <a:close/>
                  <a:moveTo>
                    <a:pt x="22153" y="1"/>
                  </a:moveTo>
                  <a:cubicBezTo>
                    <a:pt x="22128" y="1"/>
                    <a:pt x="22103" y="4"/>
                    <a:pt x="22077" y="11"/>
                  </a:cubicBezTo>
                  <a:cubicBezTo>
                    <a:pt x="21990" y="33"/>
                    <a:pt x="15591" y="1701"/>
                    <a:pt x="9648" y="1701"/>
                  </a:cubicBezTo>
                  <a:cubicBezTo>
                    <a:pt x="7632" y="1701"/>
                    <a:pt x="5669" y="1509"/>
                    <a:pt x="4022" y="996"/>
                  </a:cubicBezTo>
                  <a:cubicBezTo>
                    <a:pt x="3994" y="987"/>
                    <a:pt x="3966" y="983"/>
                    <a:pt x="3938" y="983"/>
                  </a:cubicBezTo>
                  <a:cubicBezTo>
                    <a:pt x="3884" y="983"/>
                    <a:pt x="3832" y="998"/>
                    <a:pt x="3788" y="1025"/>
                  </a:cubicBezTo>
                  <a:cubicBezTo>
                    <a:pt x="3717" y="1067"/>
                    <a:pt x="3667" y="1138"/>
                    <a:pt x="3650" y="1217"/>
                  </a:cubicBezTo>
                  <a:cubicBezTo>
                    <a:pt x="3513" y="1898"/>
                    <a:pt x="256" y="17987"/>
                    <a:pt x="256" y="22333"/>
                  </a:cubicBezTo>
                  <a:cubicBezTo>
                    <a:pt x="256" y="22955"/>
                    <a:pt x="231" y="23577"/>
                    <a:pt x="210" y="24191"/>
                  </a:cubicBezTo>
                  <a:cubicBezTo>
                    <a:pt x="101" y="27096"/>
                    <a:pt x="1" y="29839"/>
                    <a:pt x="2251" y="31618"/>
                  </a:cubicBezTo>
                  <a:cubicBezTo>
                    <a:pt x="2844" y="32439"/>
                    <a:pt x="3646" y="32949"/>
                    <a:pt x="4631" y="33137"/>
                  </a:cubicBezTo>
                  <a:cubicBezTo>
                    <a:pt x="9290" y="34009"/>
                    <a:pt x="16003" y="34127"/>
                    <a:pt x="20904" y="34210"/>
                  </a:cubicBezTo>
                  <a:cubicBezTo>
                    <a:pt x="23530" y="34256"/>
                    <a:pt x="25600" y="34289"/>
                    <a:pt x="26314" y="34431"/>
                  </a:cubicBezTo>
                  <a:cubicBezTo>
                    <a:pt x="28347" y="34840"/>
                    <a:pt x="39243" y="37688"/>
                    <a:pt x="39352" y="37717"/>
                  </a:cubicBezTo>
                  <a:cubicBezTo>
                    <a:pt x="39377" y="37725"/>
                    <a:pt x="39402" y="37725"/>
                    <a:pt x="39427" y="37725"/>
                  </a:cubicBezTo>
                  <a:cubicBezTo>
                    <a:pt x="39486" y="37725"/>
                    <a:pt x="39544" y="37709"/>
                    <a:pt x="39594" y="37675"/>
                  </a:cubicBezTo>
                  <a:cubicBezTo>
                    <a:pt x="39661" y="37629"/>
                    <a:pt x="39707" y="37549"/>
                    <a:pt x="39715" y="37466"/>
                  </a:cubicBezTo>
                  <a:cubicBezTo>
                    <a:pt x="39723" y="37408"/>
                    <a:pt x="40388" y="31412"/>
                    <a:pt x="42207" y="27572"/>
                  </a:cubicBezTo>
                  <a:cubicBezTo>
                    <a:pt x="43530" y="24779"/>
                    <a:pt x="48538" y="24432"/>
                    <a:pt x="50954" y="24432"/>
                  </a:cubicBezTo>
                  <a:cubicBezTo>
                    <a:pt x="51741" y="24432"/>
                    <a:pt x="52253" y="24469"/>
                    <a:pt x="52272" y="24470"/>
                  </a:cubicBezTo>
                  <a:cubicBezTo>
                    <a:pt x="52282" y="24471"/>
                    <a:pt x="52292" y="24471"/>
                    <a:pt x="52301" y="24471"/>
                  </a:cubicBezTo>
                  <a:cubicBezTo>
                    <a:pt x="52445" y="24471"/>
                    <a:pt x="52550" y="24378"/>
                    <a:pt x="52582" y="24245"/>
                  </a:cubicBezTo>
                  <a:cubicBezTo>
                    <a:pt x="52611" y="24103"/>
                    <a:pt x="52536" y="23961"/>
                    <a:pt x="52398" y="23911"/>
                  </a:cubicBezTo>
                  <a:lnTo>
                    <a:pt x="26540" y="14355"/>
                  </a:lnTo>
                  <a:cubicBezTo>
                    <a:pt x="26515" y="14351"/>
                    <a:pt x="26494" y="14343"/>
                    <a:pt x="26469" y="14343"/>
                  </a:cubicBezTo>
                  <a:cubicBezTo>
                    <a:pt x="24770" y="7383"/>
                    <a:pt x="22449" y="274"/>
                    <a:pt x="22428" y="202"/>
                  </a:cubicBezTo>
                  <a:cubicBezTo>
                    <a:pt x="22386" y="82"/>
                    <a:pt x="22276" y="1"/>
                    <a:pt x="2215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8"/>
            <p:cNvSpPr/>
            <p:nvPr/>
          </p:nvSpPr>
          <p:spPr>
            <a:xfrm>
              <a:off x="3526399" y="2459924"/>
              <a:ext cx="680974" cy="577253"/>
            </a:xfrm>
            <a:custGeom>
              <a:avLst/>
              <a:gdLst/>
              <a:ahLst/>
              <a:cxnLst/>
              <a:rect l="l" t="t" r="r" b="b"/>
              <a:pathLst>
                <a:path w="41190" h="34911" extrusionOk="0">
                  <a:moveTo>
                    <a:pt x="3442" y="0"/>
                  </a:moveTo>
                  <a:cubicBezTo>
                    <a:pt x="2928" y="0"/>
                    <a:pt x="2332" y="253"/>
                    <a:pt x="1721" y="1036"/>
                  </a:cubicBezTo>
                  <a:cubicBezTo>
                    <a:pt x="1" y="3236"/>
                    <a:pt x="1371" y="10888"/>
                    <a:pt x="2218" y="13948"/>
                  </a:cubicBezTo>
                  <a:cubicBezTo>
                    <a:pt x="3066" y="17008"/>
                    <a:pt x="17405" y="29691"/>
                    <a:pt x="18754" y="30630"/>
                  </a:cubicBezTo>
                  <a:cubicBezTo>
                    <a:pt x="19991" y="31496"/>
                    <a:pt x="34871" y="34910"/>
                    <a:pt x="38516" y="34910"/>
                  </a:cubicBezTo>
                  <a:cubicBezTo>
                    <a:pt x="38845" y="34910"/>
                    <a:pt x="39083" y="34882"/>
                    <a:pt x="39210" y="34822"/>
                  </a:cubicBezTo>
                  <a:cubicBezTo>
                    <a:pt x="40746" y="34091"/>
                    <a:pt x="41189" y="30414"/>
                    <a:pt x="40316" y="28418"/>
                  </a:cubicBezTo>
                  <a:cubicBezTo>
                    <a:pt x="39444" y="26422"/>
                    <a:pt x="23029" y="22206"/>
                    <a:pt x="23029" y="22206"/>
                  </a:cubicBezTo>
                  <a:lnTo>
                    <a:pt x="5040" y="832"/>
                  </a:lnTo>
                  <a:cubicBezTo>
                    <a:pt x="5040" y="832"/>
                    <a:pt x="4375" y="0"/>
                    <a:pt x="3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8"/>
            <p:cNvSpPr/>
            <p:nvPr/>
          </p:nvSpPr>
          <p:spPr>
            <a:xfrm>
              <a:off x="3518546" y="2455096"/>
              <a:ext cx="694051" cy="586893"/>
            </a:xfrm>
            <a:custGeom>
              <a:avLst/>
              <a:gdLst/>
              <a:ahLst/>
              <a:cxnLst/>
              <a:rect l="l" t="t" r="r" b="b"/>
              <a:pathLst>
                <a:path w="41981" h="35494" extrusionOk="0">
                  <a:moveTo>
                    <a:pt x="3917" y="585"/>
                  </a:moveTo>
                  <a:cubicBezTo>
                    <a:pt x="4693" y="585"/>
                    <a:pt x="5281" y="1299"/>
                    <a:pt x="5285" y="1307"/>
                  </a:cubicBezTo>
                  <a:cubicBezTo>
                    <a:pt x="5289" y="1307"/>
                    <a:pt x="5289" y="1311"/>
                    <a:pt x="5289" y="1311"/>
                  </a:cubicBezTo>
                  <a:lnTo>
                    <a:pt x="23283" y="22685"/>
                  </a:lnTo>
                  <a:cubicBezTo>
                    <a:pt x="23324" y="22731"/>
                    <a:pt x="23374" y="22765"/>
                    <a:pt x="23433" y="22781"/>
                  </a:cubicBezTo>
                  <a:cubicBezTo>
                    <a:pt x="29728" y="24397"/>
                    <a:pt x="39931" y="27469"/>
                    <a:pt x="40524" y="28827"/>
                  </a:cubicBezTo>
                  <a:cubicBezTo>
                    <a:pt x="41389" y="30810"/>
                    <a:pt x="40841" y="34241"/>
                    <a:pt x="39560" y="34851"/>
                  </a:cubicBezTo>
                  <a:cubicBezTo>
                    <a:pt x="39448" y="34903"/>
                    <a:pt x="39239" y="34928"/>
                    <a:pt x="38948" y="34928"/>
                  </a:cubicBezTo>
                  <a:cubicBezTo>
                    <a:pt x="35501" y="34928"/>
                    <a:pt x="20558" y="31497"/>
                    <a:pt x="19391" y="30685"/>
                  </a:cubicBezTo>
                  <a:cubicBezTo>
                    <a:pt x="17801" y="29573"/>
                    <a:pt x="3778" y="17066"/>
                    <a:pt x="2973" y="14161"/>
                  </a:cubicBezTo>
                  <a:cubicBezTo>
                    <a:pt x="2017" y="10725"/>
                    <a:pt x="877" y="3486"/>
                    <a:pt x="2426" y="1503"/>
                  </a:cubicBezTo>
                  <a:cubicBezTo>
                    <a:pt x="2902" y="898"/>
                    <a:pt x="3399" y="589"/>
                    <a:pt x="3904" y="585"/>
                  </a:cubicBezTo>
                  <a:close/>
                  <a:moveTo>
                    <a:pt x="3904" y="1"/>
                  </a:moveTo>
                  <a:cubicBezTo>
                    <a:pt x="3210" y="5"/>
                    <a:pt x="2559" y="392"/>
                    <a:pt x="1967" y="1149"/>
                  </a:cubicBezTo>
                  <a:cubicBezTo>
                    <a:pt x="0" y="3666"/>
                    <a:pt x="1817" y="12178"/>
                    <a:pt x="2414" y="14319"/>
                  </a:cubicBezTo>
                  <a:cubicBezTo>
                    <a:pt x="3306" y="17538"/>
                    <a:pt x="17913" y="30363"/>
                    <a:pt x="19062" y="31164"/>
                  </a:cubicBezTo>
                  <a:cubicBezTo>
                    <a:pt x="20160" y="31928"/>
                    <a:pt x="34880" y="35494"/>
                    <a:pt x="38934" y="35494"/>
                  </a:cubicBezTo>
                  <a:cubicBezTo>
                    <a:pt x="39343" y="35494"/>
                    <a:pt x="39643" y="35456"/>
                    <a:pt x="39811" y="35377"/>
                  </a:cubicBezTo>
                  <a:cubicBezTo>
                    <a:pt x="41493" y="34575"/>
                    <a:pt x="41981" y="30714"/>
                    <a:pt x="41058" y="28593"/>
                  </a:cubicBezTo>
                  <a:cubicBezTo>
                    <a:pt x="40169" y="26564"/>
                    <a:pt x="25741" y="22773"/>
                    <a:pt x="23666" y="22239"/>
                  </a:cubicBezTo>
                  <a:lnTo>
                    <a:pt x="5736" y="939"/>
                  </a:lnTo>
                  <a:cubicBezTo>
                    <a:pt x="5678" y="868"/>
                    <a:pt x="4956" y="1"/>
                    <a:pt x="391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3632579" y="2593683"/>
              <a:ext cx="545457" cy="438905"/>
            </a:xfrm>
            <a:custGeom>
              <a:avLst/>
              <a:gdLst/>
              <a:ahLst/>
              <a:cxnLst/>
              <a:rect l="l" t="t" r="r" b="b"/>
              <a:pathLst>
                <a:path w="32993" h="26544" extrusionOk="0">
                  <a:moveTo>
                    <a:pt x="0" y="1"/>
                  </a:moveTo>
                  <a:cubicBezTo>
                    <a:pt x="576" y="3975"/>
                    <a:pt x="1131" y="8187"/>
                    <a:pt x="1022" y="8848"/>
                  </a:cubicBezTo>
                  <a:cubicBezTo>
                    <a:pt x="997" y="8989"/>
                    <a:pt x="943" y="9202"/>
                    <a:pt x="864" y="9474"/>
                  </a:cubicBezTo>
                  <a:lnTo>
                    <a:pt x="5870" y="7590"/>
                  </a:lnTo>
                  <a:lnTo>
                    <a:pt x="1548" y="7332"/>
                  </a:lnTo>
                  <a:cubicBezTo>
                    <a:pt x="1548" y="7332"/>
                    <a:pt x="1895" y="6676"/>
                    <a:pt x="1929" y="5178"/>
                  </a:cubicBezTo>
                  <a:cubicBezTo>
                    <a:pt x="1945" y="4251"/>
                    <a:pt x="843" y="1754"/>
                    <a:pt x="0" y="1"/>
                  </a:cubicBezTo>
                  <a:close/>
                  <a:moveTo>
                    <a:pt x="860" y="9486"/>
                  </a:moveTo>
                  <a:cubicBezTo>
                    <a:pt x="735" y="9916"/>
                    <a:pt x="551" y="10480"/>
                    <a:pt x="334" y="11106"/>
                  </a:cubicBezTo>
                  <a:cubicBezTo>
                    <a:pt x="4847" y="15752"/>
                    <a:pt x="11434" y="21563"/>
                    <a:pt x="12494" y="22303"/>
                  </a:cubicBezTo>
                  <a:cubicBezTo>
                    <a:pt x="13664" y="23116"/>
                    <a:pt x="28609" y="26544"/>
                    <a:pt x="32053" y="26544"/>
                  </a:cubicBezTo>
                  <a:cubicBezTo>
                    <a:pt x="32341" y="26544"/>
                    <a:pt x="32550" y="26523"/>
                    <a:pt x="32663" y="26469"/>
                  </a:cubicBezTo>
                  <a:cubicBezTo>
                    <a:pt x="32779" y="26414"/>
                    <a:pt x="32888" y="26335"/>
                    <a:pt x="32993" y="26239"/>
                  </a:cubicBezTo>
                  <a:cubicBezTo>
                    <a:pt x="32504" y="26156"/>
                    <a:pt x="32178" y="26047"/>
                    <a:pt x="32166" y="26043"/>
                  </a:cubicBezTo>
                  <a:cubicBezTo>
                    <a:pt x="32132" y="26031"/>
                    <a:pt x="32099" y="26014"/>
                    <a:pt x="32070" y="25989"/>
                  </a:cubicBezTo>
                  <a:cubicBezTo>
                    <a:pt x="31995" y="25917"/>
                    <a:pt x="30158" y="24297"/>
                    <a:pt x="30525" y="22340"/>
                  </a:cubicBezTo>
                  <a:cubicBezTo>
                    <a:pt x="30534" y="22290"/>
                    <a:pt x="30546" y="22243"/>
                    <a:pt x="30554" y="22198"/>
                  </a:cubicBezTo>
                  <a:cubicBezTo>
                    <a:pt x="29193" y="21856"/>
                    <a:pt x="27954" y="21655"/>
                    <a:pt x="27118" y="21655"/>
                  </a:cubicBezTo>
                  <a:cubicBezTo>
                    <a:pt x="27031" y="21655"/>
                    <a:pt x="26952" y="21655"/>
                    <a:pt x="26872" y="21659"/>
                  </a:cubicBezTo>
                  <a:cubicBezTo>
                    <a:pt x="24973" y="21768"/>
                    <a:pt x="25862" y="23338"/>
                    <a:pt x="23758" y="23338"/>
                  </a:cubicBezTo>
                  <a:cubicBezTo>
                    <a:pt x="23465" y="23338"/>
                    <a:pt x="23111" y="23308"/>
                    <a:pt x="22681" y="23237"/>
                  </a:cubicBezTo>
                  <a:cubicBezTo>
                    <a:pt x="19199" y="22669"/>
                    <a:pt x="15246" y="20925"/>
                    <a:pt x="11627" y="18854"/>
                  </a:cubicBezTo>
                  <a:cubicBezTo>
                    <a:pt x="8011" y="16783"/>
                    <a:pt x="1548" y="10688"/>
                    <a:pt x="1548" y="10688"/>
                  </a:cubicBezTo>
                  <a:lnTo>
                    <a:pt x="1548" y="10688"/>
                  </a:lnTo>
                  <a:lnTo>
                    <a:pt x="6625" y="11264"/>
                  </a:lnTo>
                  <a:lnTo>
                    <a:pt x="6625" y="11264"/>
                  </a:lnTo>
                  <a:lnTo>
                    <a:pt x="860" y="9486"/>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3636365" y="2777308"/>
              <a:ext cx="547540" cy="259831"/>
            </a:xfrm>
            <a:custGeom>
              <a:avLst/>
              <a:gdLst/>
              <a:ahLst/>
              <a:cxnLst/>
              <a:rect l="l" t="t" r="r" b="b"/>
              <a:pathLst>
                <a:path w="33119" h="15714" extrusionOk="0">
                  <a:moveTo>
                    <a:pt x="105" y="0"/>
                  </a:moveTo>
                  <a:cubicBezTo>
                    <a:pt x="72" y="96"/>
                    <a:pt x="38" y="196"/>
                    <a:pt x="1" y="297"/>
                  </a:cubicBezTo>
                  <a:cubicBezTo>
                    <a:pt x="4597" y="5018"/>
                    <a:pt x="11205" y="10812"/>
                    <a:pt x="12103" y="11434"/>
                  </a:cubicBezTo>
                  <a:cubicBezTo>
                    <a:pt x="13338" y="12299"/>
                    <a:pt x="28213" y="15713"/>
                    <a:pt x="31862" y="15713"/>
                  </a:cubicBezTo>
                  <a:cubicBezTo>
                    <a:pt x="32192" y="15713"/>
                    <a:pt x="32429" y="15684"/>
                    <a:pt x="32559" y="15626"/>
                  </a:cubicBezTo>
                  <a:cubicBezTo>
                    <a:pt x="32768" y="15526"/>
                    <a:pt x="32951" y="15376"/>
                    <a:pt x="33118" y="15179"/>
                  </a:cubicBezTo>
                  <a:cubicBezTo>
                    <a:pt x="32993" y="15166"/>
                    <a:pt x="32876" y="15150"/>
                    <a:pt x="32764" y="15133"/>
                  </a:cubicBezTo>
                  <a:cubicBezTo>
                    <a:pt x="32659" y="15229"/>
                    <a:pt x="32550" y="15308"/>
                    <a:pt x="32434" y="15363"/>
                  </a:cubicBezTo>
                  <a:cubicBezTo>
                    <a:pt x="32321" y="15417"/>
                    <a:pt x="32112" y="15438"/>
                    <a:pt x="31824" y="15438"/>
                  </a:cubicBezTo>
                  <a:cubicBezTo>
                    <a:pt x="28380" y="15438"/>
                    <a:pt x="13435" y="12010"/>
                    <a:pt x="12265" y="11197"/>
                  </a:cubicBezTo>
                  <a:cubicBezTo>
                    <a:pt x="11205" y="10457"/>
                    <a:pt x="4618" y="4646"/>
                    <a:pt x="105"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8"/>
            <p:cNvSpPr/>
            <p:nvPr/>
          </p:nvSpPr>
          <p:spPr>
            <a:xfrm>
              <a:off x="3635324" y="2736618"/>
              <a:ext cx="114868" cy="66735"/>
            </a:xfrm>
            <a:custGeom>
              <a:avLst/>
              <a:gdLst/>
              <a:ahLst/>
              <a:cxnLst/>
              <a:rect l="l" t="t" r="r" b="b"/>
              <a:pathLst>
                <a:path w="6948" h="4036" extrusionOk="0">
                  <a:moveTo>
                    <a:pt x="4095" y="0"/>
                  </a:moveTo>
                  <a:cubicBezTo>
                    <a:pt x="4077" y="0"/>
                    <a:pt x="4060" y="4"/>
                    <a:pt x="4042" y="10"/>
                  </a:cubicBezTo>
                  <a:lnTo>
                    <a:pt x="93" y="1542"/>
                  </a:lnTo>
                  <a:cubicBezTo>
                    <a:pt x="39" y="1567"/>
                    <a:pt x="1" y="1621"/>
                    <a:pt x="1" y="1685"/>
                  </a:cubicBezTo>
                  <a:cubicBezTo>
                    <a:pt x="5" y="1743"/>
                    <a:pt x="43" y="1797"/>
                    <a:pt x="101" y="1818"/>
                  </a:cubicBezTo>
                  <a:lnTo>
                    <a:pt x="6735" y="4026"/>
                  </a:lnTo>
                  <a:cubicBezTo>
                    <a:pt x="6752" y="4030"/>
                    <a:pt x="6768" y="4035"/>
                    <a:pt x="6781" y="4035"/>
                  </a:cubicBezTo>
                  <a:cubicBezTo>
                    <a:pt x="6843" y="4035"/>
                    <a:pt x="6902" y="3997"/>
                    <a:pt x="6918" y="3935"/>
                  </a:cubicBezTo>
                  <a:cubicBezTo>
                    <a:pt x="6948" y="3860"/>
                    <a:pt x="6906" y="3776"/>
                    <a:pt x="6827" y="3750"/>
                  </a:cubicBezTo>
                  <a:lnTo>
                    <a:pt x="577" y="1667"/>
                  </a:lnTo>
                  <a:lnTo>
                    <a:pt x="4147" y="282"/>
                  </a:lnTo>
                  <a:cubicBezTo>
                    <a:pt x="4222" y="253"/>
                    <a:pt x="4259" y="169"/>
                    <a:pt x="4230" y="93"/>
                  </a:cubicBezTo>
                  <a:cubicBezTo>
                    <a:pt x="4207" y="36"/>
                    <a:pt x="4153" y="0"/>
                    <a:pt x="40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8"/>
            <p:cNvSpPr/>
            <p:nvPr/>
          </p:nvSpPr>
          <p:spPr>
            <a:xfrm>
              <a:off x="4136362" y="2929255"/>
              <a:ext cx="128226" cy="95043"/>
            </a:xfrm>
            <a:custGeom>
              <a:avLst/>
              <a:gdLst/>
              <a:ahLst/>
              <a:cxnLst/>
              <a:rect l="l" t="t" r="r" b="b"/>
              <a:pathLst>
                <a:path w="7756" h="5748" extrusionOk="0">
                  <a:moveTo>
                    <a:pt x="2689" y="1"/>
                  </a:moveTo>
                  <a:cubicBezTo>
                    <a:pt x="2574" y="1"/>
                    <a:pt x="2464" y="4"/>
                    <a:pt x="2359" y="11"/>
                  </a:cubicBezTo>
                  <a:cubicBezTo>
                    <a:pt x="2359" y="11"/>
                    <a:pt x="681" y="282"/>
                    <a:pt x="339" y="2098"/>
                  </a:cubicBezTo>
                  <a:cubicBezTo>
                    <a:pt x="1" y="3914"/>
                    <a:pt x="1792" y="5471"/>
                    <a:pt x="1792" y="5471"/>
                  </a:cubicBezTo>
                  <a:cubicBezTo>
                    <a:pt x="1792" y="5471"/>
                    <a:pt x="2597" y="5747"/>
                    <a:pt x="3573" y="5747"/>
                  </a:cubicBezTo>
                  <a:cubicBezTo>
                    <a:pt x="4712" y="5747"/>
                    <a:pt x="6086" y="5372"/>
                    <a:pt x="6693" y="3747"/>
                  </a:cubicBezTo>
                  <a:cubicBezTo>
                    <a:pt x="7755" y="905"/>
                    <a:pt x="4587" y="1"/>
                    <a:pt x="2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8"/>
            <p:cNvSpPr/>
            <p:nvPr/>
          </p:nvSpPr>
          <p:spPr>
            <a:xfrm>
              <a:off x="4131204" y="2924410"/>
              <a:ext cx="126441" cy="104567"/>
            </a:xfrm>
            <a:custGeom>
              <a:avLst/>
              <a:gdLst/>
              <a:ahLst/>
              <a:cxnLst/>
              <a:rect l="l" t="t" r="r" b="b"/>
              <a:pathLst>
                <a:path w="7648" h="6324" extrusionOk="0">
                  <a:moveTo>
                    <a:pt x="2992" y="584"/>
                  </a:moveTo>
                  <a:cubicBezTo>
                    <a:pt x="4108" y="584"/>
                    <a:pt x="5844" y="920"/>
                    <a:pt x="6583" y="1915"/>
                  </a:cubicBezTo>
                  <a:cubicBezTo>
                    <a:pt x="6980" y="2454"/>
                    <a:pt x="7030" y="3134"/>
                    <a:pt x="6729" y="3940"/>
                  </a:cubicBezTo>
                  <a:cubicBezTo>
                    <a:pt x="6181" y="5414"/>
                    <a:pt x="4935" y="5759"/>
                    <a:pt x="3887" y="5759"/>
                  </a:cubicBezTo>
                  <a:cubicBezTo>
                    <a:pt x="3116" y="5759"/>
                    <a:pt x="2453" y="5572"/>
                    <a:pt x="2255" y="5510"/>
                  </a:cubicBezTo>
                  <a:cubicBezTo>
                    <a:pt x="1999" y="5267"/>
                    <a:pt x="659" y="3928"/>
                    <a:pt x="939" y="2446"/>
                  </a:cubicBezTo>
                  <a:cubicBezTo>
                    <a:pt x="1223" y="918"/>
                    <a:pt x="2550" y="621"/>
                    <a:pt x="2705" y="592"/>
                  </a:cubicBezTo>
                  <a:cubicBezTo>
                    <a:pt x="2795" y="587"/>
                    <a:pt x="2891" y="584"/>
                    <a:pt x="2992" y="584"/>
                  </a:cubicBezTo>
                  <a:close/>
                  <a:moveTo>
                    <a:pt x="3001" y="1"/>
                  </a:moveTo>
                  <a:cubicBezTo>
                    <a:pt x="2879" y="1"/>
                    <a:pt x="2764" y="4"/>
                    <a:pt x="2655" y="11"/>
                  </a:cubicBezTo>
                  <a:cubicBezTo>
                    <a:pt x="2642" y="16"/>
                    <a:pt x="2634" y="16"/>
                    <a:pt x="2625" y="16"/>
                  </a:cubicBezTo>
                  <a:cubicBezTo>
                    <a:pt x="2605" y="20"/>
                    <a:pt x="743" y="342"/>
                    <a:pt x="367" y="2337"/>
                  </a:cubicBezTo>
                  <a:cubicBezTo>
                    <a:pt x="0" y="4294"/>
                    <a:pt x="1837" y="5914"/>
                    <a:pt x="1912" y="5986"/>
                  </a:cubicBezTo>
                  <a:cubicBezTo>
                    <a:pt x="1941" y="6011"/>
                    <a:pt x="1974" y="6028"/>
                    <a:pt x="2008" y="6040"/>
                  </a:cubicBezTo>
                  <a:cubicBezTo>
                    <a:pt x="2029" y="6048"/>
                    <a:pt x="2860" y="6323"/>
                    <a:pt x="3878" y="6323"/>
                  </a:cubicBezTo>
                  <a:cubicBezTo>
                    <a:pt x="5110" y="6323"/>
                    <a:pt x="6613" y="5919"/>
                    <a:pt x="7276" y="4144"/>
                  </a:cubicBezTo>
                  <a:cubicBezTo>
                    <a:pt x="7648" y="3142"/>
                    <a:pt x="7573" y="2279"/>
                    <a:pt x="7047" y="1569"/>
                  </a:cubicBezTo>
                  <a:cubicBezTo>
                    <a:pt x="6181" y="398"/>
                    <a:pt x="4275" y="1"/>
                    <a:pt x="30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8"/>
            <p:cNvSpPr/>
            <p:nvPr/>
          </p:nvSpPr>
          <p:spPr>
            <a:xfrm>
              <a:off x="4142099" y="2963182"/>
              <a:ext cx="95872" cy="56417"/>
            </a:xfrm>
            <a:custGeom>
              <a:avLst/>
              <a:gdLst/>
              <a:ahLst/>
              <a:cxnLst/>
              <a:rect l="l" t="t" r="r" b="b"/>
              <a:pathLst>
                <a:path w="5799" h="3412" extrusionOk="0">
                  <a:moveTo>
                    <a:pt x="301" y="1"/>
                  </a:moveTo>
                  <a:cubicBezTo>
                    <a:pt x="293" y="34"/>
                    <a:pt x="284" y="67"/>
                    <a:pt x="280" y="101"/>
                  </a:cubicBezTo>
                  <a:cubicBezTo>
                    <a:pt x="0" y="1583"/>
                    <a:pt x="1340" y="2922"/>
                    <a:pt x="1596" y="3165"/>
                  </a:cubicBezTo>
                  <a:cubicBezTo>
                    <a:pt x="1791" y="3227"/>
                    <a:pt x="2459" y="3411"/>
                    <a:pt x="3232" y="3411"/>
                  </a:cubicBezTo>
                  <a:cubicBezTo>
                    <a:pt x="4129" y="3411"/>
                    <a:pt x="5172" y="3161"/>
                    <a:pt x="5799" y="2159"/>
                  </a:cubicBezTo>
                  <a:cubicBezTo>
                    <a:pt x="4288" y="1290"/>
                    <a:pt x="2217" y="522"/>
                    <a:pt x="30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4136362" y="2961942"/>
              <a:ext cx="105626" cy="62271"/>
            </a:xfrm>
            <a:custGeom>
              <a:avLst/>
              <a:gdLst/>
              <a:ahLst/>
              <a:cxnLst/>
              <a:rect l="l" t="t" r="r" b="b"/>
              <a:pathLst>
                <a:path w="6389" h="3766" extrusionOk="0">
                  <a:moveTo>
                    <a:pt x="369" y="0"/>
                  </a:moveTo>
                  <a:cubicBezTo>
                    <a:pt x="360" y="42"/>
                    <a:pt x="347" y="80"/>
                    <a:pt x="339" y="121"/>
                  </a:cubicBezTo>
                  <a:cubicBezTo>
                    <a:pt x="1" y="1937"/>
                    <a:pt x="1792" y="3494"/>
                    <a:pt x="1792" y="3494"/>
                  </a:cubicBezTo>
                  <a:cubicBezTo>
                    <a:pt x="1792" y="3494"/>
                    <a:pt x="2589" y="3766"/>
                    <a:pt x="3562" y="3766"/>
                  </a:cubicBezTo>
                  <a:cubicBezTo>
                    <a:pt x="4539" y="3766"/>
                    <a:pt x="5695" y="3490"/>
                    <a:pt x="6388" y="2380"/>
                  </a:cubicBezTo>
                  <a:cubicBezTo>
                    <a:pt x="6309" y="2330"/>
                    <a:pt x="6230" y="2280"/>
                    <a:pt x="6146" y="2234"/>
                  </a:cubicBezTo>
                  <a:cubicBezTo>
                    <a:pt x="5519" y="3236"/>
                    <a:pt x="4476" y="3486"/>
                    <a:pt x="3579" y="3486"/>
                  </a:cubicBezTo>
                  <a:cubicBezTo>
                    <a:pt x="2806" y="3486"/>
                    <a:pt x="2138" y="3302"/>
                    <a:pt x="1943" y="3240"/>
                  </a:cubicBezTo>
                  <a:cubicBezTo>
                    <a:pt x="1687" y="2997"/>
                    <a:pt x="347" y="1658"/>
                    <a:pt x="627" y="176"/>
                  </a:cubicBezTo>
                  <a:cubicBezTo>
                    <a:pt x="631" y="142"/>
                    <a:pt x="640" y="109"/>
                    <a:pt x="648" y="76"/>
                  </a:cubicBezTo>
                  <a:cubicBezTo>
                    <a:pt x="556" y="51"/>
                    <a:pt x="460" y="26"/>
                    <a:pt x="369"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4353186" y="2997722"/>
              <a:ext cx="67949" cy="51507"/>
            </a:xfrm>
            <a:custGeom>
              <a:avLst/>
              <a:gdLst/>
              <a:ahLst/>
              <a:cxnLst/>
              <a:rect l="l" t="t" r="r" b="b"/>
              <a:pathLst>
                <a:path w="4110" h="3115" extrusionOk="0">
                  <a:moveTo>
                    <a:pt x="268" y="1"/>
                  </a:moveTo>
                  <a:cubicBezTo>
                    <a:pt x="0" y="1"/>
                    <a:pt x="2014" y="2902"/>
                    <a:pt x="2659" y="3076"/>
                  </a:cubicBezTo>
                  <a:cubicBezTo>
                    <a:pt x="2754" y="3101"/>
                    <a:pt x="2853" y="3114"/>
                    <a:pt x="2950" y="3114"/>
                  </a:cubicBezTo>
                  <a:cubicBezTo>
                    <a:pt x="3569" y="3114"/>
                    <a:pt x="4109" y="2584"/>
                    <a:pt x="3156" y="1519"/>
                  </a:cubicBezTo>
                  <a:cubicBezTo>
                    <a:pt x="2058" y="282"/>
                    <a:pt x="392" y="70"/>
                    <a:pt x="392" y="70"/>
                  </a:cubicBezTo>
                  <a:cubicBezTo>
                    <a:pt x="332" y="22"/>
                    <a:pt x="29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4352194" y="2992927"/>
              <a:ext cx="69387" cy="61113"/>
            </a:xfrm>
            <a:custGeom>
              <a:avLst/>
              <a:gdLst/>
              <a:ahLst/>
              <a:cxnLst/>
              <a:rect l="l" t="t" r="r" b="b"/>
              <a:pathLst>
                <a:path w="4197" h="3696" extrusionOk="0">
                  <a:moveTo>
                    <a:pt x="827" y="736"/>
                  </a:moveTo>
                  <a:cubicBezTo>
                    <a:pt x="1358" y="877"/>
                    <a:pt x="2305" y="1223"/>
                    <a:pt x="2999" y="2000"/>
                  </a:cubicBezTo>
                  <a:cubicBezTo>
                    <a:pt x="3433" y="2485"/>
                    <a:pt x="3496" y="2810"/>
                    <a:pt x="3407" y="2952"/>
                  </a:cubicBezTo>
                  <a:cubicBezTo>
                    <a:pt x="3345" y="3054"/>
                    <a:pt x="3188" y="3113"/>
                    <a:pt x="3008" y="3113"/>
                  </a:cubicBezTo>
                  <a:cubicBezTo>
                    <a:pt x="2939" y="3113"/>
                    <a:pt x="2866" y="3104"/>
                    <a:pt x="2794" y="3086"/>
                  </a:cubicBezTo>
                  <a:cubicBezTo>
                    <a:pt x="2444" y="2990"/>
                    <a:pt x="1320" y="1528"/>
                    <a:pt x="827" y="736"/>
                  </a:cubicBezTo>
                  <a:close/>
                  <a:moveTo>
                    <a:pt x="328" y="0"/>
                  </a:moveTo>
                  <a:cubicBezTo>
                    <a:pt x="278" y="0"/>
                    <a:pt x="225" y="12"/>
                    <a:pt x="172" y="42"/>
                  </a:cubicBezTo>
                  <a:cubicBezTo>
                    <a:pt x="72" y="100"/>
                    <a:pt x="1" y="256"/>
                    <a:pt x="18" y="372"/>
                  </a:cubicBezTo>
                  <a:cubicBezTo>
                    <a:pt x="72" y="815"/>
                    <a:pt x="1897" y="3445"/>
                    <a:pt x="2644" y="3649"/>
                  </a:cubicBezTo>
                  <a:cubicBezTo>
                    <a:pt x="2769" y="3678"/>
                    <a:pt x="2890" y="3695"/>
                    <a:pt x="3011" y="3695"/>
                  </a:cubicBezTo>
                  <a:cubicBezTo>
                    <a:pt x="3391" y="3695"/>
                    <a:pt x="3733" y="3537"/>
                    <a:pt x="3904" y="3256"/>
                  </a:cubicBezTo>
                  <a:cubicBezTo>
                    <a:pt x="4055" y="3011"/>
                    <a:pt x="4197" y="2468"/>
                    <a:pt x="3433" y="1612"/>
                  </a:cubicBezTo>
                  <a:cubicBezTo>
                    <a:pt x="2402" y="451"/>
                    <a:pt x="924" y="142"/>
                    <a:pt x="569" y="84"/>
                  </a:cubicBezTo>
                  <a:cubicBezTo>
                    <a:pt x="509" y="43"/>
                    <a:pt x="423" y="0"/>
                    <a:pt x="32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4341596" y="2993720"/>
              <a:ext cx="60063" cy="57277"/>
            </a:xfrm>
            <a:custGeom>
              <a:avLst/>
              <a:gdLst/>
              <a:ahLst/>
              <a:cxnLst/>
              <a:rect l="l" t="t" r="r" b="b"/>
              <a:pathLst>
                <a:path w="3633" h="3464" extrusionOk="0">
                  <a:moveTo>
                    <a:pt x="245" y="1"/>
                  </a:moveTo>
                  <a:cubicBezTo>
                    <a:pt x="0" y="1"/>
                    <a:pt x="1576" y="3116"/>
                    <a:pt x="2191" y="3376"/>
                  </a:cubicBezTo>
                  <a:cubicBezTo>
                    <a:pt x="2327" y="3433"/>
                    <a:pt x="2475" y="3463"/>
                    <a:pt x="2616" y="3463"/>
                  </a:cubicBezTo>
                  <a:cubicBezTo>
                    <a:pt x="3173" y="3463"/>
                    <a:pt x="3633" y="2997"/>
                    <a:pt x="2900" y="1902"/>
                  </a:cubicBezTo>
                  <a:cubicBezTo>
                    <a:pt x="1978" y="524"/>
                    <a:pt x="362" y="86"/>
                    <a:pt x="362" y="86"/>
                  </a:cubicBezTo>
                  <a:cubicBezTo>
                    <a:pt x="306" y="28"/>
                    <a:pt x="268"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4340339" y="2988925"/>
              <a:ext cx="63700" cy="66901"/>
            </a:xfrm>
            <a:custGeom>
              <a:avLst/>
              <a:gdLst/>
              <a:ahLst/>
              <a:cxnLst/>
              <a:rect l="l" t="t" r="r" b="b"/>
              <a:pathLst>
                <a:path w="3853" h="4046" extrusionOk="0">
                  <a:moveTo>
                    <a:pt x="756" y="798"/>
                  </a:moveTo>
                  <a:cubicBezTo>
                    <a:pt x="1261" y="1011"/>
                    <a:pt x="2150" y="1482"/>
                    <a:pt x="2735" y="2351"/>
                  </a:cubicBezTo>
                  <a:cubicBezTo>
                    <a:pt x="3097" y="2893"/>
                    <a:pt x="3115" y="3223"/>
                    <a:pt x="3006" y="3348"/>
                  </a:cubicBezTo>
                  <a:cubicBezTo>
                    <a:pt x="2946" y="3425"/>
                    <a:pt x="2828" y="3465"/>
                    <a:pt x="2693" y="3465"/>
                  </a:cubicBezTo>
                  <a:cubicBezTo>
                    <a:pt x="2593" y="3465"/>
                    <a:pt x="2483" y="3443"/>
                    <a:pt x="2380" y="3398"/>
                  </a:cubicBezTo>
                  <a:cubicBezTo>
                    <a:pt x="2045" y="3257"/>
                    <a:pt x="1136" y="1654"/>
                    <a:pt x="756" y="798"/>
                  </a:cubicBezTo>
                  <a:close/>
                  <a:moveTo>
                    <a:pt x="318" y="0"/>
                  </a:moveTo>
                  <a:cubicBezTo>
                    <a:pt x="282" y="0"/>
                    <a:pt x="244" y="6"/>
                    <a:pt x="205" y="22"/>
                  </a:cubicBezTo>
                  <a:cubicBezTo>
                    <a:pt x="96" y="67"/>
                    <a:pt x="5" y="213"/>
                    <a:pt x="5" y="330"/>
                  </a:cubicBezTo>
                  <a:cubicBezTo>
                    <a:pt x="1" y="773"/>
                    <a:pt x="1440" y="3633"/>
                    <a:pt x="2155" y="3933"/>
                  </a:cubicBezTo>
                  <a:cubicBezTo>
                    <a:pt x="2334" y="4008"/>
                    <a:pt x="2513" y="4045"/>
                    <a:pt x="2693" y="4045"/>
                  </a:cubicBezTo>
                  <a:cubicBezTo>
                    <a:pt x="2997" y="4045"/>
                    <a:pt x="3282" y="3933"/>
                    <a:pt x="3457" y="3720"/>
                  </a:cubicBezTo>
                  <a:cubicBezTo>
                    <a:pt x="3641" y="3498"/>
                    <a:pt x="3853" y="2981"/>
                    <a:pt x="3215" y="2030"/>
                  </a:cubicBezTo>
                  <a:cubicBezTo>
                    <a:pt x="2350" y="735"/>
                    <a:pt x="935" y="226"/>
                    <a:pt x="589" y="117"/>
                  </a:cubicBezTo>
                  <a:cubicBezTo>
                    <a:pt x="526" y="64"/>
                    <a:pt x="431" y="0"/>
                    <a:pt x="31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4204151" y="2950352"/>
              <a:ext cx="180105" cy="101211"/>
            </a:xfrm>
            <a:custGeom>
              <a:avLst/>
              <a:gdLst/>
              <a:ahLst/>
              <a:cxnLst/>
              <a:rect l="l" t="t" r="r" b="b"/>
              <a:pathLst>
                <a:path w="10894" h="6121" extrusionOk="0">
                  <a:moveTo>
                    <a:pt x="2092" y="0"/>
                  </a:moveTo>
                  <a:cubicBezTo>
                    <a:pt x="2092" y="0"/>
                    <a:pt x="313" y="642"/>
                    <a:pt x="159" y="1719"/>
                  </a:cubicBezTo>
                  <a:cubicBezTo>
                    <a:pt x="1" y="2801"/>
                    <a:pt x="798" y="3632"/>
                    <a:pt x="798" y="3632"/>
                  </a:cubicBezTo>
                  <a:cubicBezTo>
                    <a:pt x="798" y="3632"/>
                    <a:pt x="2531" y="5022"/>
                    <a:pt x="3203" y="5172"/>
                  </a:cubicBezTo>
                  <a:cubicBezTo>
                    <a:pt x="3666" y="5275"/>
                    <a:pt x="4501" y="5702"/>
                    <a:pt x="5031" y="5702"/>
                  </a:cubicBezTo>
                  <a:cubicBezTo>
                    <a:pt x="5276" y="5702"/>
                    <a:pt x="5455" y="5611"/>
                    <a:pt x="5502" y="5355"/>
                  </a:cubicBezTo>
                  <a:cubicBezTo>
                    <a:pt x="5658" y="4546"/>
                    <a:pt x="3908" y="3833"/>
                    <a:pt x="3908" y="3833"/>
                  </a:cubicBezTo>
                  <a:lnTo>
                    <a:pt x="3908" y="3833"/>
                  </a:lnTo>
                  <a:cubicBezTo>
                    <a:pt x="3908" y="3833"/>
                    <a:pt x="7294" y="4037"/>
                    <a:pt x="7415" y="4717"/>
                  </a:cubicBezTo>
                  <a:cubicBezTo>
                    <a:pt x="7536" y="5398"/>
                    <a:pt x="8742" y="6099"/>
                    <a:pt x="9824" y="6120"/>
                  </a:cubicBezTo>
                  <a:cubicBezTo>
                    <a:pt x="9830" y="6120"/>
                    <a:pt x="9836" y="6120"/>
                    <a:pt x="9842" y="6120"/>
                  </a:cubicBezTo>
                  <a:cubicBezTo>
                    <a:pt x="10894" y="6120"/>
                    <a:pt x="9597" y="3946"/>
                    <a:pt x="9340" y="3402"/>
                  </a:cubicBezTo>
                  <a:cubicBezTo>
                    <a:pt x="9076" y="2856"/>
                    <a:pt x="4259" y="45"/>
                    <a:pt x="20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4199124" y="2945507"/>
              <a:ext cx="182833" cy="110884"/>
            </a:xfrm>
            <a:custGeom>
              <a:avLst/>
              <a:gdLst/>
              <a:ahLst/>
              <a:cxnLst/>
              <a:rect l="l" t="t" r="r" b="b"/>
              <a:pathLst>
                <a:path w="11059" h="6706" extrusionOk="0">
                  <a:moveTo>
                    <a:pt x="2442" y="585"/>
                  </a:moveTo>
                  <a:cubicBezTo>
                    <a:pt x="4575" y="673"/>
                    <a:pt x="9093" y="3357"/>
                    <a:pt x="9380" y="3820"/>
                  </a:cubicBezTo>
                  <a:cubicBezTo>
                    <a:pt x="9413" y="3895"/>
                    <a:pt x="9472" y="4000"/>
                    <a:pt x="9534" y="4126"/>
                  </a:cubicBezTo>
                  <a:cubicBezTo>
                    <a:pt x="10265" y="5523"/>
                    <a:pt x="10320" y="5974"/>
                    <a:pt x="10240" y="6104"/>
                  </a:cubicBezTo>
                  <a:cubicBezTo>
                    <a:pt x="10232" y="6112"/>
                    <a:pt x="10195" y="6124"/>
                    <a:pt x="10132" y="6124"/>
                  </a:cubicBezTo>
                  <a:cubicBezTo>
                    <a:pt x="9143" y="6104"/>
                    <a:pt x="8091" y="5448"/>
                    <a:pt x="8002" y="4960"/>
                  </a:cubicBezTo>
                  <a:cubicBezTo>
                    <a:pt x="7865" y="4171"/>
                    <a:pt x="5581" y="3916"/>
                    <a:pt x="4228" y="3833"/>
                  </a:cubicBezTo>
                  <a:lnTo>
                    <a:pt x="4212" y="3833"/>
                  </a:lnTo>
                  <a:cubicBezTo>
                    <a:pt x="4078" y="3833"/>
                    <a:pt x="3958" y="3925"/>
                    <a:pt x="3928" y="4058"/>
                  </a:cubicBezTo>
                  <a:cubicBezTo>
                    <a:pt x="3899" y="4196"/>
                    <a:pt x="3970" y="4338"/>
                    <a:pt x="4103" y="4392"/>
                  </a:cubicBezTo>
                  <a:cubicBezTo>
                    <a:pt x="4717" y="4647"/>
                    <a:pt x="5594" y="5203"/>
                    <a:pt x="5523" y="5594"/>
                  </a:cubicBezTo>
                  <a:cubicBezTo>
                    <a:pt x="5511" y="5661"/>
                    <a:pt x="5490" y="5673"/>
                    <a:pt x="5477" y="5678"/>
                  </a:cubicBezTo>
                  <a:cubicBezTo>
                    <a:pt x="5443" y="5698"/>
                    <a:pt x="5395" y="5706"/>
                    <a:pt x="5337" y="5706"/>
                  </a:cubicBezTo>
                  <a:cubicBezTo>
                    <a:pt x="5065" y="5706"/>
                    <a:pt x="4566" y="5523"/>
                    <a:pt x="4245" y="5403"/>
                  </a:cubicBezTo>
                  <a:cubicBezTo>
                    <a:pt x="3995" y="5311"/>
                    <a:pt x="3761" y="5223"/>
                    <a:pt x="3569" y="5182"/>
                  </a:cubicBezTo>
                  <a:cubicBezTo>
                    <a:pt x="3126" y="5081"/>
                    <a:pt x="1933" y="4221"/>
                    <a:pt x="1311" y="3725"/>
                  </a:cubicBezTo>
                  <a:cubicBezTo>
                    <a:pt x="1303" y="3716"/>
                    <a:pt x="613" y="2977"/>
                    <a:pt x="752" y="2059"/>
                  </a:cubicBezTo>
                  <a:cubicBezTo>
                    <a:pt x="856" y="1340"/>
                    <a:pt x="1962" y="773"/>
                    <a:pt x="2442" y="585"/>
                  </a:cubicBezTo>
                  <a:close/>
                  <a:moveTo>
                    <a:pt x="2400" y="1"/>
                  </a:moveTo>
                  <a:cubicBezTo>
                    <a:pt x="2371" y="5"/>
                    <a:pt x="2330" y="9"/>
                    <a:pt x="2296" y="22"/>
                  </a:cubicBezTo>
                  <a:cubicBezTo>
                    <a:pt x="2216" y="47"/>
                    <a:pt x="355" y="735"/>
                    <a:pt x="175" y="1971"/>
                  </a:cubicBezTo>
                  <a:cubicBezTo>
                    <a:pt x="0" y="3182"/>
                    <a:pt x="856" y="4087"/>
                    <a:pt x="918" y="4151"/>
                  </a:cubicBezTo>
                  <a:cubicBezTo>
                    <a:pt x="1102" y="4296"/>
                    <a:pt x="2725" y="5590"/>
                    <a:pt x="3444" y="5749"/>
                  </a:cubicBezTo>
                  <a:cubicBezTo>
                    <a:pt x="3598" y="5783"/>
                    <a:pt x="3811" y="5862"/>
                    <a:pt x="4041" y="5949"/>
                  </a:cubicBezTo>
                  <a:cubicBezTo>
                    <a:pt x="4491" y="6114"/>
                    <a:pt x="4951" y="6286"/>
                    <a:pt x="5333" y="6286"/>
                  </a:cubicBezTo>
                  <a:cubicBezTo>
                    <a:pt x="5492" y="6286"/>
                    <a:pt x="5639" y="6256"/>
                    <a:pt x="5765" y="6183"/>
                  </a:cubicBezTo>
                  <a:cubicBezTo>
                    <a:pt x="5886" y="6116"/>
                    <a:pt x="6041" y="5974"/>
                    <a:pt x="6095" y="5704"/>
                  </a:cubicBezTo>
                  <a:cubicBezTo>
                    <a:pt x="6178" y="5248"/>
                    <a:pt x="5886" y="4852"/>
                    <a:pt x="5511" y="4542"/>
                  </a:cubicBezTo>
                  <a:lnTo>
                    <a:pt x="5511" y="4542"/>
                  </a:lnTo>
                  <a:cubicBezTo>
                    <a:pt x="6533" y="4685"/>
                    <a:pt x="7330" y="4889"/>
                    <a:pt x="7430" y="5060"/>
                  </a:cubicBezTo>
                  <a:cubicBezTo>
                    <a:pt x="7594" y="5958"/>
                    <a:pt x="9008" y="6680"/>
                    <a:pt x="10124" y="6705"/>
                  </a:cubicBezTo>
                  <a:lnTo>
                    <a:pt x="10145" y="6705"/>
                  </a:lnTo>
                  <a:cubicBezTo>
                    <a:pt x="10478" y="6705"/>
                    <a:pt x="10650" y="6546"/>
                    <a:pt x="10733" y="6409"/>
                  </a:cubicBezTo>
                  <a:cubicBezTo>
                    <a:pt x="11058" y="5887"/>
                    <a:pt x="10574" y="4860"/>
                    <a:pt x="10052" y="3858"/>
                  </a:cubicBezTo>
                  <a:cubicBezTo>
                    <a:pt x="9989" y="3737"/>
                    <a:pt x="9939" y="3641"/>
                    <a:pt x="9906" y="3569"/>
                  </a:cubicBezTo>
                  <a:cubicBezTo>
                    <a:pt x="9555" y="2835"/>
                    <a:pt x="4600" y="47"/>
                    <a:pt x="240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106409" y="2341078"/>
              <a:ext cx="541671" cy="717834"/>
            </a:xfrm>
            <a:custGeom>
              <a:avLst/>
              <a:gdLst/>
              <a:ahLst/>
              <a:cxnLst/>
              <a:rect l="l" t="t" r="r" b="b"/>
              <a:pathLst>
                <a:path w="32764" h="43413" extrusionOk="0">
                  <a:moveTo>
                    <a:pt x="16754" y="1"/>
                  </a:moveTo>
                  <a:cubicBezTo>
                    <a:pt x="15474" y="1"/>
                    <a:pt x="14042" y="551"/>
                    <a:pt x="13117" y="2584"/>
                  </a:cubicBezTo>
                  <a:cubicBezTo>
                    <a:pt x="13117" y="2584"/>
                    <a:pt x="2463" y="8762"/>
                    <a:pt x="1657" y="9163"/>
                  </a:cubicBezTo>
                  <a:cubicBezTo>
                    <a:pt x="852" y="9568"/>
                    <a:pt x="0" y="15968"/>
                    <a:pt x="0" y="16573"/>
                  </a:cubicBezTo>
                  <a:cubicBezTo>
                    <a:pt x="0" y="17174"/>
                    <a:pt x="10603" y="41200"/>
                    <a:pt x="10603" y="41200"/>
                  </a:cubicBezTo>
                  <a:cubicBezTo>
                    <a:pt x="10603" y="41200"/>
                    <a:pt x="13222" y="43413"/>
                    <a:pt x="20878" y="43413"/>
                  </a:cubicBezTo>
                  <a:cubicBezTo>
                    <a:pt x="28530" y="43413"/>
                    <a:pt x="29127" y="42269"/>
                    <a:pt x="29127" y="42269"/>
                  </a:cubicBezTo>
                  <a:lnTo>
                    <a:pt x="29740" y="32132"/>
                  </a:lnTo>
                  <a:cubicBezTo>
                    <a:pt x="29740" y="32132"/>
                    <a:pt x="32358" y="25286"/>
                    <a:pt x="32559" y="24076"/>
                  </a:cubicBezTo>
                  <a:cubicBezTo>
                    <a:pt x="32763" y="22868"/>
                    <a:pt x="30442" y="8020"/>
                    <a:pt x="30442" y="8020"/>
                  </a:cubicBezTo>
                  <a:lnTo>
                    <a:pt x="19563" y="768"/>
                  </a:lnTo>
                  <a:cubicBezTo>
                    <a:pt x="19563" y="768"/>
                    <a:pt x="18264" y="1"/>
                    <a:pt x="16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101565" y="2336250"/>
              <a:ext cx="551276" cy="727490"/>
            </a:xfrm>
            <a:custGeom>
              <a:avLst/>
              <a:gdLst/>
              <a:ahLst/>
              <a:cxnLst/>
              <a:rect l="l" t="t" r="r" b="b"/>
              <a:pathLst>
                <a:path w="33345" h="43997" extrusionOk="0">
                  <a:moveTo>
                    <a:pt x="17038" y="583"/>
                  </a:moveTo>
                  <a:cubicBezTo>
                    <a:pt x="18450" y="583"/>
                    <a:pt x="19689" y="1302"/>
                    <a:pt x="19693" y="1302"/>
                  </a:cubicBezTo>
                  <a:lnTo>
                    <a:pt x="30468" y="8482"/>
                  </a:lnTo>
                  <a:cubicBezTo>
                    <a:pt x="31395" y="14435"/>
                    <a:pt x="32705" y="23474"/>
                    <a:pt x="32568" y="24321"/>
                  </a:cubicBezTo>
                  <a:cubicBezTo>
                    <a:pt x="32372" y="25486"/>
                    <a:pt x="29788" y="32253"/>
                    <a:pt x="29763" y="32324"/>
                  </a:cubicBezTo>
                  <a:cubicBezTo>
                    <a:pt x="29750" y="32349"/>
                    <a:pt x="29746" y="32378"/>
                    <a:pt x="29742" y="32408"/>
                  </a:cubicBezTo>
                  <a:lnTo>
                    <a:pt x="29137" y="42439"/>
                  </a:lnTo>
                  <a:cubicBezTo>
                    <a:pt x="28898" y="42632"/>
                    <a:pt x="27528" y="43416"/>
                    <a:pt x="21171" y="43416"/>
                  </a:cubicBezTo>
                  <a:cubicBezTo>
                    <a:pt x="14295" y="43416"/>
                    <a:pt x="11523" y="41592"/>
                    <a:pt x="11135" y="41304"/>
                  </a:cubicBezTo>
                  <a:cubicBezTo>
                    <a:pt x="6956" y="31844"/>
                    <a:pt x="723" y="17571"/>
                    <a:pt x="582" y="16865"/>
                  </a:cubicBezTo>
                  <a:cubicBezTo>
                    <a:pt x="582" y="15967"/>
                    <a:pt x="1499" y="10106"/>
                    <a:pt x="2080" y="9714"/>
                  </a:cubicBezTo>
                  <a:cubicBezTo>
                    <a:pt x="2886" y="9314"/>
                    <a:pt x="13122" y="3377"/>
                    <a:pt x="13557" y="3127"/>
                  </a:cubicBezTo>
                  <a:cubicBezTo>
                    <a:pt x="13611" y="3097"/>
                    <a:pt x="13648" y="3052"/>
                    <a:pt x="13673" y="2992"/>
                  </a:cubicBezTo>
                  <a:cubicBezTo>
                    <a:pt x="14212" y="1811"/>
                    <a:pt x="14979" y="1052"/>
                    <a:pt x="15956" y="742"/>
                  </a:cubicBezTo>
                  <a:cubicBezTo>
                    <a:pt x="16316" y="628"/>
                    <a:pt x="16682" y="583"/>
                    <a:pt x="17038" y="583"/>
                  </a:cubicBezTo>
                  <a:close/>
                  <a:moveTo>
                    <a:pt x="17047" y="0"/>
                  </a:moveTo>
                  <a:cubicBezTo>
                    <a:pt x="16637" y="0"/>
                    <a:pt x="16210" y="53"/>
                    <a:pt x="15786" y="187"/>
                  </a:cubicBezTo>
                  <a:cubicBezTo>
                    <a:pt x="14667" y="542"/>
                    <a:pt x="13794" y="1373"/>
                    <a:pt x="13185" y="2667"/>
                  </a:cubicBezTo>
                  <a:cubicBezTo>
                    <a:pt x="12204" y="3235"/>
                    <a:pt x="2572" y="8821"/>
                    <a:pt x="1821" y="9196"/>
                  </a:cubicBezTo>
                  <a:cubicBezTo>
                    <a:pt x="769" y="9722"/>
                    <a:pt x="1" y="16573"/>
                    <a:pt x="1" y="16865"/>
                  </a:cubicBezTo>
                  <a:cubicBezTo>
                    <a:pt x="1" y="17483"/>
                    <a:pt x="8137" y="35960"/>
                    <a:pt x="10630" y="41609"/>
                  </a:cubicBezTo>
                  <a:cubicBezTo>
                    <a:pt x="10651" y="41651"/>
                    <a:pt x="10676" y="41684"/>
                    <a:pt x="10709" y="41713"/>
                  </a:cubicBezTo>
                  <a:cubicBezTo>
                    <a:pt x="10817" y="41805"/>
                    <a:pt x="13497" y="43996"/>
                    <a:pt x="21171" y="43996"/>
                  </a:cubicBezTo>
                  <a:cubicBezTo>
                    <a:pt x="28623" y="43996"/>
                    <a:pt x="29566" y="42911"/>
                    <a:pt x="29679" y="42694"/>
                  </a:cubicBezTo>
                  <a:cubicBezTo>
                    <a:pt x="29700" y="42661"/>
                    <a:pt x="29708" y="42619"/>
                    <a:pt x="29713" y="42578"/>
                  </a:cubicBezTo>
                  <a:lnTo>
                    <a:pt x="30322" y="32487"/>
                  </a:lnTo>
                  <a:cubicBezTo>
                    <a:pt x="30559" y="31861"/>
                    <a:pt x="32944" y="25603"/>
                    <a:pt x="33139" y="24418"/>
                  </a:cubicBezTo>
                  <a:cubicBezTo>
                    <a:pt x="33345" y="23198"/>
                    <a:pt x="31261" y="9794"/>
                    <a:pt x="31019" y="8270"/>
                  </a:cubicBezTo>
                  <a:cubicBezTo>
                    <a:pt x="31006" y="8186"/>
                    <a:pt x="30960" y="8115"/>
                    <a:pt x="30894" y="8069"/>
                  </a:cubicBezTo>
                  <a:lnTo>
                    <a:pt x="20002" y="809"/>
                  </a:lnTo>
                  <a:cubicBezTo>
                    <a:pt x="19932" y="770"/>
                    <a:pt x="18607" y="0"/>
                    <a:pt x="170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3143329" y="2409611"/>
              <a:ext cx="155240" cy="131999"/>
            </a:xfrm>
            <a:custGeom>
              <a:avLst/>
              <a:gdLst/>
              <a:ahLst/>
              <a:cxnLst/>
              <a:rect l="l" t="t" r="r" b="b"/>
              <a:pathLst>
                <a:path w="9390" h="7983" extrusionOk="0">
                  <a:moveTo>
                    <a:pt x="8767" y="0"/>
                  </a:moveTo>
                  <a:cubicBezTo>
                    <a:pt x="5996" y="1603"/>
                    <a:pt x="1491" y="4204"/>
                    <a:pt x="0" y="5035"/>
                  </a:cubicBezTo>
                  <a:lnTo>
                    <a:pt x="89" y="5035"/>
                  </a:lnTo>
                  <a:cubicBezTo>
                    <a:pt x="577" y="5035"/>
                    <a:pt x="840" y="5210"/>
                    <a:pt x="894" y="5252"/>
                  </a:cubicBezTo>
                  <a:cubicBezTo>
                    <a:pt x="1019" y="5348"/>
                    <a:pt x="1044" y="5532"/>
                    <a:pt x="948" y="5657"/>
                  </a:cubicBezTo>
                  <a:cubicBezTo>
                    <a:pt x="923" y="5694"/>
                    <a:pt x="890" y="5719"/>
                    <a:pt x="852" y="5740"/>
                  </a:cubicBezTo>
                  <a:lnTo>
                    <a:pt x="2046" y="7983"/>
                  </a:lnTo>
                  <a:cubicBezTo>
                    <a:pt x="4526" y="6012"/>
                    <a:pt x="8989" y="3102"/>
                    <a:pt x="8989" y="3102"/>
                  </a:cubicBezTo>
                  <a:lnTo>
                    <a:pt x="9389" y="2864"/>
                  </a:lnTo>
                  <a:cubicBezTo>
                    <a:pt x="9135" y="1871"/>
                    <a:pt x="8922" y="819"/>
                    <a:pt x="876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8"/>
            <p:cNvSpPr/>
            <p:nvPr/>
          </p:nvSpPr>
          <p:spPr>
            <a:xfrm>
              <a:off x="3131110" y="2404568"/>
              <a:ext cx="157174" cy="90661"/>
            </a:xfrm>
            <a:custGeom>
              <a:avLst/>
              <a:gdLst/>
              <a:ahLst/>
              <a:cxnLst/>
              <a:rect l="l" t="t" r="r" b="b"/>
              <a:pathLst>
                <a:path w="9507" h="5483" extrusionOk="0">
                  <a:moveTo>
                    <a:pt x="9452" y="1"/>
                  </a:moveTo>
                  <a:cubicBezTo>
                    <a:pt x="6292" y="1829"/>
                    <a:pt x="735" y="5035"/>
                    <a:pt x="163" y="5323"/>
                  </a:cubicBezTo>
                  <a:cubicBezTo>
                    <a:pt x="109" y="5352"/>
                    <a:pt x="55" y="5402"/>
                    <a:pt x="1" y="5482"/>
                  </a:cubicBezTo>
                  <a:cubicBezTo>
                    <a:pt x="289" y="5390"/>
                    <a:pt x="531" y="5348"/>
                    <a:pt x="739" y="5340"/>
                  </a:cubicBezTo>
                  <a:cubicBezTo>
                    <a:pt x="2230" y="4509"/>
                    <a:pt x="6735" y="1908"/>
                    <a:pt x="9506" y="305"/>
                  </a:cubicBezTo>
                  <a:cubicBezTo>
                    <a:pt x="9490" y="197"/>
                    <a:pt x="9469" y="97"/>
                    <a:pt x="9452" y="1"/>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8"/>
            <p:cNvSpPr/>
            <p:nvPr/>
          </p:nvSpPr>
          <p:spPr>
            <a:xfrm>
              <a:off x="3374289" y="2455509"/>
              <a:ext cx="214179" cy="400875"/>
            </a:xfrm>
            <a:custGeom>
              <a:avLst/>
              <a:gdLst/>
              <a:ahLst/>
              <a:cxnLst/>
              <a:rect l="l" t="t" r="r" b="b"/>
              <a:pathLst>
                <a:path w="12955" h="24244" extrusionOk="0">
                  <a:moveTo>
                    <a:pt x="2626" y="1"/>
                  </a:moveTo>
                  <a:lnTo>
                    <a:pt x="0" y="6209"/>
                  </a:lnTo>
                  <a:lnTo>
                    <a:pt x="476" y="5252"/>
                  </a:lnTo>
                  <a:lnTo>
                    <a:pt x="3578" y="8592"/>
                  </a:lnTo>
                  <a:lnTo>
                    <a:pt x="2931" y="22810"/>
                  </a:lnTo>
                  <a:lnTo>
                    <a:pt x="7465" y="24005"/>
                  </a:lnTo>
                  <a:lnTo>
                    <a:pt x="7945" y="17797"/>
                  </a:lnTo>
                  <a:lnTo>
                    <a:pt x="9615" y="24243"/>
                  </a:lnTo>
                  <a:lnTo>
                    <a:pt x="12954" y="20903"/>
                  </a:lnTo>
                  <a:lnTo>
                    <a:pt x="5728" y="8354"/>
                  </a:lnTo>
                  <a:lnTo>
                    <a:pt x="6684" y="4534"/>
                  </a:lnTo>
                  <a:lnTo>
                    <a:pt x="262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8"/>
            <p:cNvSpPr/>
            <p:nvPr/>
          </p:nvSpPr>
          <p:spPr>
            <a:xfrm>
              <a:off x="3368833" y="2450698"/>
              <a:ext cx="224875" cy="410432"/>
            </a:xfrm>
            <a:custGeom>
              <a:avLst/>
              <a:gdLst/>
              <a:ahLst/>
              <a:cxnLst/>
              <a:rect l="l" t="t" r="r" b="b"/>
              <a:pathLst>
                <a:path w="13602" h="24822" extrusionOk="0">
                  <a:moveTo>
                    <a:pt x="3043" y="826"/>
                  </a:moveTo>
                  <a:lnTo>
                    <a:pt x="6692" y="4904"/>
                  </a:lnTo>
                  <a:lnTo>
                    <a:pt x="5774" y="8574"/>
                  </a:lnTo>
                  <a:cubicBezTo>
                    <a:pt x="5758" y="8649"/>
                    <a:pt x="5766" y="8724"/>
                    <a:pt x="5803" y="8791"/>
                  </a:cubicBezTo>
                  <a:lnTo>
                    <a:pt x="12921" y="21144"/>
                  </a:lnTo>
                  <a:lnTo>
                    <a:pt x="10099" y="23970"/>
                  </a:lnTo>
                  <a:lnTo>
                    <a:pt x="8554" y="18017"/>
                  </a:lnTo>
                  <a:cubicBezTo>
                    <a:pt x="8521" y="17887"/>
                    <a:pt x="8404" y="17800"/>
                    <a:pt x="8275" y="17800"/>
                  </a:cubicBezTo>
                  <a:lnTo>
                    <a:pt x="8249" y="17800"/>
                  </a:lnTo>
                  <a:cubicBezTo>
                    <a:pt x="8107" y="17812"/>
                    <a:pt x="7995" y="17925"/>
                    <a:pt x="7982" y="18067"/>
                  </a:cubicBezTo>
                  <a:lnTo>
                    <a:pt x="7531" y="23924"/>
                  </a:lnTo>
                  <a:lnTo>
                    <a:pt x="3561" y="22881"/>
                  </a:lnTo>
                  <a:lnTo>
                    <a:pt x="4200" y="8895"/>
                  </a:lnTo>
                  <a:cubicBezTo>
                    <a:pt x="4205" y="8820"/>
                    <a:pt x="4175" y="8741"/>
                    <a:pt x="4121" y="8687"/>
                  </a:cubicBezTo>
                  <a:lnTo>
                    <a:pt x="1099" y="5426"/>
                  </a:lnTo>
                  <a:lnTo>
                    <a:pt x="3043" y="826"/>
                  </a:lnTo>
                  <a:close/>
                  <a:moveTo>
                    <a:pt x="2946" y="1"/>
                  </a:moveTo>
                  <a:cubicBezTo>
                    <a:pt x="2933" y="1"/>
                    <a:pt x="2920" y="1"/>
                    <a:pt x="2906" y="3"/>
                  </a:cubicBezTo>
                  <a:cubicBezTo>
                    <a:pt x="2810" y="20"/>
                    <a:pt x="2727" y="87"/>
                    <a:pt x="2685" y="178"/>
                  </a:cubicBezTo>
                  <a:lnTo>
                    <a:pt x="63" y="6382"/>
                  </a:lnTo>
                  <a:cubicBezTo>
                    <a:pt x="1" y="6533"/>
                    <a:pt x="67" y="6704"/>
                    <a:pt x="217" y="6766"/>
                  </a:cubicBezTo>
                  <a:cubicBezTo>
                    <a:pt x="253" y="6782"/>
                    <a:pt x="291" y="6789"/>
                    <a:pt x="329" y="6789"/>
                  </a:cubicBezTo>
                  <a:cubicBezTo>
                    <a:pt x="442" y="6789"/>
                    <a:pt x="550" y="6722"/>
                    <a:pt x="598" y="6612"/>
                  </a:cubicBezTo>
                  <a:lnTo>
                    <a:pt x="848" y="6015"/>
                  </a:lnTo>
                  <a:lnTo>
                    <a:pt x="3616" y="8991"/>
                  </a:lnTo>
                  <a:lnTo>
                    <a:pt x="2972" y="23089"/>
                  </a:lnTo>
                  <a:cubicBezTo>
                    <a:pt x="2964" y="23223"/>
                    <a:pt x="3056" y="23348"/>
                    <a:pt x="3190" y="23382"/>
                  </a:cubicBezTo>
                  <a:lnTo>
                    <a:pt x="7723" y="24575"/>
                  </a:lnTo>
                  <a:cubicBezTo>
                    <a:pt x="7747" y="24581"/>
                    <a:pt x="7771" y="24584"/>
                    <a:pt x="7794" y="24584"/>
                  </a:cubicBezTo>
                  <a:cubicBezTo>
                    <a:pt x="7855" y="24584"/>
                    <a:pt x="7915" y="24565"/>
                    <a:pt x="7966" y="24529"/>
                  </a:cubicBezTo>
                  <a:cubicBezTo>
                    <a:pt x="8037" y="24479"/>
                    <a:pt x="8078" y="24404"/>
                    <a:pt x="8087" y="24317"/>
                  </a:cubicBezTo>
                  <a:lnTo>
                    <a:pt x="8429" y="19850"/>
                  </a:lnTo>
                  <a:lnTo>
                    <a:pt x="9660" y="24604"/>
                  </a:lnTo>
                  <a:cubicBezTo>
                    <a:pt x="9690" y="24710"/>
                    <a:pt x="9765" y="24789"/>
                    <a:pt x="9870" y="24814"/>
                  </a:cubicBezTo>
                  <a:cubicBezTo>
                    <a:pt x="9895" y="24822"/>
                    <a:pt x="9920" y="24822"/>
                    <a:pt x="9945" y="24822"/>
                  </a:cubicBezTo>
                  <a:cubicBezTo>
                    <a:pt x="10020" y="24822"/>
                    <a:pt x="10095" y="24793"/>
                    <a:pt x="10149" y="24739"/>
                  </a:cubicBezTo>
                  <a:lnTo>
                    <a:pt x="13489" y="21398"/>
                  </a:lnTo>
                  <a:cubicBezTo>
                    <a:pt x="13585" y="21307"/>
                    <a:pt x="13602" y="21161"/>
                    <a:pt x="13539" y="21048"/>
                  </a:cubicBezTo>
                  <a:lnTo>
                    <a:pt x="6367" y="8604"/>
                  </a:lnTo>
                  <a:lnTo>
                    <a:pt x="7294" y="4896"/>
                  </a:lnTo>
                  <a:cubicBezTo>
                    <a:pt x="7319" y="4804"/>
                    <a:pt x="7294" y="4704"/>
                    <a:pt x="7231" y="4633"/>
                  </a:cubicBezTo>
                  <a:lnTo>
                    <a:pt x="3173" y="99"/>
                  </a:lnTo>
                  <a:cubicBezTo>
                    <a:pt x="3115" y="34"/>
                    <a:pt x="3033" y="1"/>
                    <a:pt x="294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3288908" y="2317964"/>
              <a:ext cx="212228" cy="260360"/>
            </a:xfrm>
            <a:custGeom>
              <a:avLst/>
              <a:gdLst/>
              <a:ahLst/>
              <a:cxnLst/>
              <a:rect l="l" t="t" r="r" b="b"/>
              <a:pathLst>
                <a:path w="12837" h="15746" extrusionOk="0">
                  <a:moveTo>
                    <a:pt x="4530" y="0"/>
                  </a:moveTo>
                  <a:cubicBezTo>
                    <a:pt x="2578" y="0"/>
                    <a:pt x="759" y="1071"/>
                    <a:pt x="0" y="4015"/>
                  </a:cubicBezTo>
                  <a:cubicBezTo>
                    <a:pt x="0" y="4015"/>
                    <a:pt x="664" y="8441"/>
                    <a:pt x="1549" y="10432"/>
                  </a:cubicBezTo>
                  <a:cubicBezTo>
                    <a:pt x="2434" y="12427"/>
                    <a:pt x="4430" y="15746"/>
                    <a:pt x="4430" y="15746"/>
                  </a:cubicBezTo>
                  <a:lnTo>
                    <a:pt x="8633" y="11542"/>
                  </a:lnTo>
                  <a:lnTo>
                    <a:pt x="12837" y="14418"/>
                  </a:lnTo>
                  <a:cubicBezTo>
                    <a:pt x="12837" y="14418"/>
                    <a:pt x="12395" y="7113"/>
                    <a:pt x="10846" y="3794"/>
                  </a:cubicBezTo>
                  <a:cubicBezTo>
                    <a:pt x="9962" y="1896"/>
                    <a:pt x="7128" y="0"/>
                    <a:pt x="4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3284064" y="2313169"/>
              <a:ext cx="222048" cy="270000"/>
            </a:xfrm>
            <a:custGeom>
              <a:avLst/>
              <a:gdLst/>
              <a:ahLst/>
              <a:cxnLst/>
              <a:rect l="l" t="t" r="r" b="b"/>
              <a:pathLst>
                <a:path w="13431" h="16329" extrusionOk="0">
                  <a:moveTo>
                    <a:pt x="4822" y="582"/>
                  </a:moveTo>
                  <a:cubicBezTo>
                    <a:pt x="7314" y="582"/>
                    <a:pt x="10057" y="2448"/>
                    <a:pt x="10876" y="4205"/>
                  </a:cubicBezTo>
                  <a:cubicBezTo>
                    <a:pt x="12128" y="6889"/>
                    <a:pt x="12654" y="12321"/>
                    <a:pt x="12796" y="14128"/>
                  </a:cubicBezTo>
                  <a:lnTo>
                    <a:pt x="9089" y="11590"/>
                  </a:lnTo>
                  <a:cubicBezTo>
                    <a:pt x="9040" y="11556"/>
                    <a:pt x="8983" y="11540"/>
                    <a:pt x="8927" y="11540"/>
                  </a:cubicBezTo>
                  <a:cubicBezTo>
                    <a:pt x="8851" y="11540"/>
                    <a:pt x="8776" y="11569"/>
                    <a:pt x="8722" y="11623"/>
                  </a:cubicBezTo>
                  <a:lnTo>
                    <a:pt x="4781" y="15564"/>
                  </a:lnTo>
                  <a:cubicBezTo>
                    <a:pt x="4263" y="14687"/>
                    <a:pt x="2819" y="12199"/>
                    <a:pt x="2109" y="10604"/>
                  </a:cubicBezTo>
                  <a:cubicBezTo>
                    <a:pt x="1303" y="8793"/>
                    <a:pt x="673" y="4848"/>
                    <a:pt x="590" y="4317"/>
                  </a:cubicBezTo>
                  <a:cubicBezTo>
                    <a:pt x="1191" y="2059"/>
                    <a:pt x="2498" y="774"/>
                    <a:pt x="4380" y="602"/>
                  </a:cubicBezTo>
                  <a:cubicBezTo>
                    <a:pt x="4526" y="589"/>
                    <a:pt x="4673" y="582"/>
                    <a:pt x="4822" y="582"/>
                  </a:cubicBezTo>
                  <a:close/>
                  <a:moveTo>
                    <a:pt x="4813" y="1"/>
                  </a:moveTo>
                  <a:cubicBezTo>
                    <a:pt x="4650" y="1"/>
                    <a:pt x="4487" y="8"/>
                    <a:pt x="4326" y="22"/>
                  </a:cubicBezTo>
                  <a:cubicBezTo>
                    <a:pt x="2819" y="159"/>
                    <a:pt x="844" y="1003"/>
                    <a:pt x="14" y="4230"/>
                  </a:cubicBezTo>
                  <a:cubicBezTo>
                    <a:pt x="1" y="4267"/>
                    <a:pt x="1" y="4309"/>
                    <a:pt x="5" y="4347"/>
                  </a:cubicBezTo>
                  <a:cubicBezTo>
                    <a:pt x="34" y="4531"/>
                    <a:pt x="685" y="8835"/>
                    <a:pt x="1579" y="10843"/>
                  </a:cubicBezTo>
                  <a:cubicBezTo>
                    <a:pt x="2459" y="12826"/>
                    <a:pt x="4388" y="16049"/>
                    <a:pt x="4472" y="16186"/>
                  </a:cubicBezTo>
                  <a:cubicBezTo>
                    <a:pt x="4517" y="16261"/>
                    <a:pt x="4598" y="16315"/>
                    <a:pt x="4685" y="16324"/>
                  </a:cubicBezTo>
                  <a:cubicBezTo>
                    <a:pt x="4698" y="16324"/>
                    <a:pt x="4710" y="16328"/>
                    <a:pt x="4718" y="16328"/>
                  </a:cubicBezTo>
                  <a:cubicBezTo>
                    <a:pt x="4798" y="16328"/>
                    <a:pt x="4873" y="16295"/>
                    <a:pt x="4927" y="16240"/>
                  </a:cubicBezTo>
                  <a:lnTo>
                    <a:pt x="8960" y="12208"/>
                  </a:lnTo>
                  <a:lnTo>
                    <a:pt x="12968" y="14947"/>
                  </a:lnTo>
                  <a:cubicBezTo>
                    <a:pt x="13017" y="14983"/>
                    <a:pt x="13076" y="15001"/>
                    <a:pt x="13134" y="15001"/>
                  </a:cubicBezTo>
                  <a:cubicBezTo>
                    <a:pt x="13183" y="15001"/>
                    <a:pt x="13232" y="14988"/>
                    <a:pt x="13276" y="14963"/>
                  </a:cubicBezTo>
                  <a:cubicBezTo>
                    <a:pt x="13372" y="14905"/>
                    <a:pt x="13431" y="14800"/>
                    <a:pt x="13423" y="14692"/>
                  </a:cubicBezTo>
                  <a:cubicBezTo>
                    <a:pt x="13406" y="14392"/>
                    <a:pt x="12959" y="7294"/>
                    <a:pt x="11402" y="3959"/>
                  </a:cubicBezTo>
                  <a:cubicBezTo>
                    <a:pt x="10488" y="2000"/>
                    <a:pt x="7564" y="1"/>
                    <a:pt x="48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8"/>
            <p:cNvSpPr/>
            <p:nvPr/>
          </p:nvSpPr>
          <p:spPr>
            <a:xfrm>
              <a:off x="3293802" y="2335126"/>
              <a:ext cx="41844" cy="116820"/>
            </a:xfrm>
            <a:custGeom>
              <a:avLst/>
              <a:gdLst/>
              <a:ahLst/>
              <a:cxnLst/>
              <a:rect l="l" t="t" r="r" b="b"/>
              <a:pathLst>
                <a:path w="2531" h="7065" extrusionOk="0">
                  <a:moveTo>
                    <a:pt x="1829" y="1"/>
                  </a:moveTo>
                  <a:cubicBezTo>
                    <a:pt x="982" y="623"/>
                    <a:pt x="364" y="1629"/>
                    <a:pt x="1" y="2989"/>
                  </a:cubicBezTo>
                  <a:cubicBezTo>
                    <a:pt x="55" y="3349"/>
                    <a:pt x="368" y="5290"/>
                    <a:pt x="810" y="7064"/>
                  </a:cubicBezTo>
                  <a:lnTo>
                    <a:pt x="2531" y="6054"/>
                  </a:lnTo>
                  <a:cubicBezTo>
                    <a:pt x="1695" y="4681"/>
                    <a:pt x="1278" y="3461"/>
                    <a:pt x="1408" y="2280"/>
                  </a:cubicBezTo>
                  <a:cubicBezTo>
                    <a:pt x="1462" y="1787"/>
                    <a:pt x="1620" y="965"/>
                    <a:pt x="1829"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8"/>
            <p:cNvSpPr/>
            <p:nvPr/>
          </p:nvSpPr>
          <p:spPr>
            <a:xfrm>
              <a:off x="3288908" y="2328430"/>
              <a:ext cx="36586" cy="125997"/>
            </a:xfrm>
            <a:custGeom>
              <a:avLst/>
              <a:gdLst/>
              <a:ahLst/>
              <a:cxnLst/>
              <a:rect l="l" t="t" r="r" b="b"/>
              <a:pathLst>
                <a:path w="2213" h="7620" extrusionOk="0">
                  <a:moveTo>
                    <a:pt x="2213" y="1"/>
                  </a:moveTo>
                  <a:lnTo>
                    <a:pt x="2213" y="1"/>
                  </a:lnTo>
                  <a:cubicBezTo>
                    <a:pt x="1240" y="602"/>
                    <a:pt x="442" y="1675"/>
                    <a:pt x="0" y="3382"/>
                  </a:cubicBezTo>
                  <a:cubicBezTo>
                    <a:pt x="0" y="3382"/>
                    <a:pt x="334" y="5612"/>
                    <a:pt x="848" y="7619"/>
                  </a:cubicBezTo>
                  <a:lnTo>
                    <a:pt x="1106" y="7469"/>
                  </a:lnTo>
                  <a:cubicBezTo>
                    <a:pt x="664" y="5695"/>
                    <a:pt x="351" y="3754"/>
                    <a:pt x="297" y="3394"/>
                  </a:cubicBezTo>
                  <a:cubicBezTo>
                    <a:pt x="660" y="2034"/>
                    <a:pt x="1278" y="1028"/>
                    <a:pt x="2125" y="406"/>
                  </a:cubicBezTo>
                  <a:cubicBezTo>
                    <a:pt x="2150" y="272"/>
                    <a:pt x="2180" y="134"/>
                    <a:pt x="2213" y="1"/>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a:off x="3318157" y="2212296"/>
              <a:ext cx="153736" cy="366035"/>
            </a:xfrm>
            <a:custGeom>
              <a:avLst/>
              <a:gdLst/>
              <a:ahLst/>
              <a:cxnLst/>
              <a:rect l="l" t="t" r="r" b="b"/>
              <a:pathLst>
                <a:path w="9299" h="22137" extrusionOk="0">
                  <a:moveTo>
                    <a:pt x="2566" y="0"/>
                  </a:moveTo>
                  <a:cubicBezTo>
                    <a:pt x="2481" y="0"/>
                    <a:pt x="2435" y="3"/>
                    <a:pt x="2435" y="3"/>
                  </a:cubicBezTo>
                  <a:cubicBezTo>
                    <a:pt x="2435" y="3"/>
                    <a:pt x="444" y="7747"/>
                    <a:pt x="222" y="9742"/>
                  </a:cubicBezTo>
                  <a:cubicBezTo>
                    <a:pt x="1" y="11734"/>
                    <a:pt x="1550" y="13946"/>
                    <a:pt x="3546" y="16380"/>
                  </a:cubicBezTo>
                  <a:cubicBezTo>
                    <a:pt x="5536" y="18818"/>
                    <a:pt x="8191" y="22137"/>
                    <a:pt x="8191" y="22137"/>
                  </a:cubicBezTo>
                  <a:lnTo>
                    <a:pt x="8191" y="18818"/>
                  </a:lnTo>
                  <a:cubicBezTo>
                    <a:pt x="8191" y="17712"/>
                    <a:pt x="7750" y="15274"/>
                    <a:pt x="7750" y="13061"/>
                  </a:cubicBezTo>
                  <a:cubicBezTo>
                    <a:pt x="7750" y="10849"/>
                    <a:pt x="8634" y="9079"/>
                    <a:pt x="8634" y="9079"/>
                  </a:cubicBezTo>
                  <a:cubicBezTo>
                    <a:pt x="8634" y="9079"/>
                    <a:pt x="9299" y="6420"/>
                    <a:pt x="7528" y="3100"/>
                  </a:cubicBezTo>
                  <a:cubicBezTo>
                    <a:pt x="5966" y="173"/>
                    <a:pt x="3196" y="0"/>
                    <a:pt x="2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a:off x="3313411" y="2207451"/>
              <a:ext cx="163242" cy="375725"/>
            </a:xfrm>
            <a:custGeom>
              <a:avLst/>
              <a:gdLst/>
              <a:ahLst/>
              <a:cxnLst/>
              <a:rect l="l" t="t" r="r" b="b"/>
              <a:pathLst>
                <a:path w="9874" h="22723" extrusionOk="0">
                  <a:moveTo>
                    <a:pt x="2952" y="584"/>
                  </a:moveTo>
                  <a:cubicBezTo>
                    <a:pt x="3678" y="605"/>
                    <a:pt x="6145" y="880"/>
                    <a:pt x="7561" y="3532"/>
                  </a:cubicBezTo>
                  <a:cubicBezTo>
                    <a:pt x="9160" y="6528"/>
                    <a:pt x="8704" y="8992"/>
                    <a:pt x="8646" y="9272"/>
                  </a:cubicBezTo>
                  <a:cubicBezTo>
                    <a:pt x="8521" y="9539"/>
                    <a:pt x="7744" y="11237"/>
                    <a:pt x="7744" y="13354"/>
                  </a:cubicBezTo>
                  <a:cubicBezTo>
                    <a:pt x="7744" y="14665"/>
                    <a:pt x="7902" y="16068"/>
                    <a:pt x="8024" y="17195"/>
                  </a:cubicBezTo>
                  <a:cubicBezTo>
                    <a:pt x="8112" y="17984"/>
                    <a:pt x="8191" y="18669"/>
                    <a:pt x="8191" y="19111"/>
                  </a:cubicBezTo>
                  <a:lnTo>
                    <a:pt x="8191" y="21603"/>
                  </a:lnTo>
                  <a:cubicBezTo>
                    <a:pt x="7314" y="20514"/>
                    <a:pt x="5503" y="18260"/>
                    <a:pt x="4058" y="16489"/>
                  </a:cubicBezTo>
                  <a:cubicBezTo>
                    <a:pt x="2363" y="14423"/>
                    <a:pt x="580" y="12052"/>
                    <a:pt x="798" y="10065"/>
                  </a:cubicBezTo>
                  <a:cubicBezTo>
                    <a:pt x="994" y="8303"/>
                    <a:pt x="2626" y="1853"/>
                    <a:pt x="2952" y="584"/>
                  </a:cubicBezTo>
                  <a:close/>
                  <a:moveTo>
                    <a:pt x="2826" y="1"/>
                  </a:moveTo>
                  <a:cubicBezTo>
                    <a:pt x="2751" y="1"/>
                    <a:pt x="2708" y="3"/>
                    <a:pt x="2705" y="4"/>
                  </a:cubicBezTo>
                  <a:cubicBezTo>
                    <a:pt x="2580" y="12"/>
                    <a:pt x="2472" y="100"/>
                    <a:pt x="2442" y="221"/>
                  </a:cubicBezTo>
                  <a:cubicBezTo>
                    <a:pt x="2363" y="538"/>
                    <a:pt x="443" y="8011"/>
                    <a:pt x="222" y="10002"/>
                  </a:cubicBezTo>
                  <a:cubicBezTo>
                    <a:pt x="0" y="11998"/>
                    <a:pt x="1353" y="14106"/>
                    <a:pt x="3607" y="16857"/>
                  </a:cubicBezTo>
                  <a:cubicBezTo>
                    <a:pt x="5573" y="19266"/>
                    <a:pt x="8224" y="22580"/>
                    <a:pt x="8253" y="22614"/>
                  </a:cubicBezTo>
                  <a:cubicBezTo>
                    <a:pt x="8308" y="22680"/>
                    <a:pt x="8391" y="22722"/>
                    <a:pt x="8478" y="22722"/>
                  </a:cubicBezTo>
                  <a:cubicBezTo>
                    <a:pt x="8513" y="22722"/>
                    <a:pt x="8546" y="22714"/>
                    <a:pt x="8575" y="22705"/>
                  </a:cubicBezTo>
                  <a:cubicBezTo>
                    <a:pt x="8692" y="22664"/>
                    <a:pt x="8771" y="22555"/>
                    <a:pt x="8771" y="22430"/>
                  </a:cubicBezTo>
                  <a:lnTo>
                    <a:pt x="8771" y="19111"/>
                  </a:lnTo>
                  <a:cubicBezTo>
                    <a:pt x="8771" y="18636"/>
                    <a:pt x="8692" y="17938"/>
                    <a:pt x="8604" y="17129"/>
                  </a:cubicBezTo>
                  <a:cubicBezTo>
                    <a:pt x="8478" y="16018"/>
                    <a:pt x="8328" y="14636"/>
                    <a:pt x="8328" y="13354"/>
                  </a:cubicBezTo>
                  <a:cubicBezTo>
                    <a:pt x="8328" y="11242"/>
                    <a:pt x="9172" y="9518"/>
                    <a:pt x="9185" y="9501"/>
                  </a:cubicBezTo>
                  <a:cubicBezTo>
                    <a:pt x="9193" y="9480"/>
                    <a:pt x="9201" y="9459"/>
                    <a:pt x="9205" y="9439"/>
                  </a:cubicBezTo>
                  <a:cubicBezTo>
                    <a:pt x="9235" y="9326"/>
                    <a:pt x="9873" y="6637"/>
                    <a:pt x="8074" y="3256"/>
                  </a:cubicBezTo>
                  <a:cubicBezTo>
                    <a:pt x="6429" y="178"/>
                    <a:pt x="3461" y="1"/>
                    <a:pt x="28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8"/>
            <p:cNvSpPr/>
            <p:nvPr/>
          </p:nvSpPr>
          <p:spPr>
            <a:xfrm>
              <a:off x="3323282" y="2300339"/>
              <a:ext cx="112305" cy="171352"/>
            </a:xfrm>
            <a:custGeom>
              <a:avLst/>
              <a:gdLst/>
              <a:ahLst/>
              <a:cxnLst/>
              <a:rect l="l" t="t" r="r" b="b"/>
              <a:pathLst>
                <a:path w="6793" h="10363" extrusionOk="0">
                  <a:moveTo>
                    <a:pt x="1219" y="1"/>
                  </a:moveTo>
                  <a:cubicBezTo>
                    <a:pt x="1182" y="18"/>
                    <a:pt x="1144" y="39"/>
                    <a:pt x="1102" y="59"/>
                  </a:cubicBezTo>
                  <a:cubicBezTo>
                    <a:pt x="677" y="1871"/>
                    <a:pt x="292" y="3646"/>
                    <a:pt x="201" y="4447"/>
                  </a:cubicBezTo>
                  <a:cubicBezTo>
                    <a:pt x="0" y="6271"/>
                    <a:pt x="1490" y="8425"/>
                    <a:pt x="3047" y="10362"/>
                  </a:cubicBezTo>
                  <a:lnTo>
                    <a:pt x="3261" y="6216"/>
                  </a:lnTo>
                  <a:lnTo>
                    <a:pt x="6792" y="4497"/>
                  </a:lnTo>
                  <a:cubicBezTo>
                    <a:pt x="5377" y="4288"/>
                    <a:pt x="4058" y="3633"/>
                    <a:pt x="2935" y="2547"/>
                  </a:cubicBezTo>
                  <a:cubicBezTo>
                    <a:pt x="2201" y="1837"/>
                    <a:pt x="1644" y="969"/>
                    <a:pt x="1219"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8"/>
            <p:cNvSpPr/>
            <p:nvPr/>
          </p:nvSpPr>
          <p:spPr>
            <a:xfrm>
              <a:off x="3318305" y="2301298"/>
              <a:ext cx="55367" cy="177569"/>
            </a:xfrm>
            <a:custGeom>
              <a:avLst/>
              <a:gdLst/>
              <a:ahLst/>
              <a:cxnLst/>
              <a:rect l="l" t="t" r="r" b="b"/>
              <a:pathLst>
                <a:path w="3349" h="10739" extrusionOk="0">
                  <a:moveTo>
                    <a:pt x="1403" y="1"/>
                  </a:moveTo>
                  <a:lnTo>
                    <a:pt x="1403" y="1"/>
                  </a:lnTo>
                  <a:cubicBezTo>
                    <a:pt x="1307" y="47"/>
                    <a:pt x="1194" y="101"/>
                    <a:pt x="1065" y="164"/>
                  </a:cubicBezTo>
                  <a:cubicBezTo>
                    <a:pt x="660" y="1904"/>
                    <a:pt x="301" y="3575"/>
                    <a:pt x="213" y="4359"/>
                  </a:cubicBezTo>
                  <a:cubicBezTo>
                    <a:pt x="1" y="6280"/>
                    <a:pt x="1436" y="8409"/>
                    <a:pt x="3323" y="10738"/>
                  </a:cubicBezTo>
                  <a:lnTo>
                    <a:pt x="3348" y="10304"/>
                  </a:lnTo>
                  <a:cubicBezTo>
                    <a:pt x="1791" y="8367"/>
                    <a:pt x="301" y="6213"/>
                    <a:pt x="502" y="4389"/>
                  </a:cubicBezTo>
                  <a:cubicBezTo>
                    <a:pt x="593" y="3588"/>
                    <a:pt x="978" y="1813"/>
                    <a:pt x="1403" y="1"/>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a:off x="3457520" y="2313615"/>
              <a:ext cx="120009" cy="116919"/>
            </a:xfrm>
            <a:custGeom>
              <a:avLst/>
              <a:gdLst/>
              <a:ahLst/>
              <a:cxnLst/>
              <a:rect l="l" t="t" r="r" b="b"/>
              <a:pathLst>
                <a:path w="7259" h="7071" extrusionOk="0">
                  <a:moveTo>
                    <a:pt x="3366" y="0"/>
                  </a:moveTo>
                  <a:cubicBezTo>
                    <a:pt x="2467" y="0"/>
                    <a:pt x="1385" y="595"/>
                    <a:pt x="1020" y="1473"/>
                  </a:cubicBezTo>
                  <a:cubicBezTo>
                    <a:pt x="456" y="2830"/>
                    <a:pt x="1" y="4637"/>
                    <a:pt x="1696" y="6332"/>
                  </a:cubicBezTo>
                  <a:cubicBezTo>
                    <a:pt x="2212" y="6848"/>
                    <a:pt x="2832" y="7071"/>
                    <a:pt x="3461" y="7071"/>
                  </a:cubicBezTo>
                  <a:cubicBezTo>
                    <a:pt x="4901" y="7071"/>
                    <a:pt x="6388" y="5905"/>
                    <a:pt x="6781" y="4412"/>
                  </a:cubicBezTo>
                  <a:cubicBezTo>
                    <a:pt x="7259" y="2604"/>
                    <a:pt x="6611" y="1596"/>
                    <a:pt x="6261" y="1596"/>
                  </a:cubicBezTo>
                  <a:cubicBezTo>
                    <a:pt x="6195" y="1596"/>
                    <a:pt x="6140" y="1631"/>
                    <a:pt x="6105" y="1702"/>
                  </a:cubicBezTo>
                  <a:cubicBezTo>
                    <a:pt x="5888" y="2135"/>
                    <a:pt x="6191" y="3404"/>
                    <a:pt x="4813" y="3404"/>
                  </a:cubicBezTo>
                  <a:cubicBezTo>
                    <a:pt x="4757" y="3404"/>
                    <a:pt x="4697" y="3402"/>
                    <a:pt x="4635" y="3398"/>
                  </a:cubicBezTo>
                  <a:cubicBezTo>
                    <a:pt x="3053" y="3280"/>
                    <a:pt x="4522" y="571"/>
                    <a:pt x="4522" y="571"/>
                  </a:cubicBezTo>
                  <a:cubicBezTo>
                    <a:pt x="4284" y="174"/>
                    <a:pt x="3852" y="0"/>
                    <a:pt x="33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a:off x="3451865" y="2308804"/>
              <a:ext cx="130326" cy="126575"/>
            </a:xfrm>
            <a:custGeom>
              <a:avLst/>
              <a:gdLst/>
              <a:ahLst/>
              <a:cxnLst/>
              <a:rect l="l" t="t" r="r" b="b"/>
              <a:pathLst>
                <a:path w="7883" h="7655" extrusionOk="0">
                  <a:moveTo>
                    <a:pt x="3703" y="583"/>
                  </a:moveTo>
                  <a:cubicBezTo>
                    <a:pt x="3958" y="583"/>
                    <a:pt x="4297" y="637"/>
                    <a:pt x="4522" y="887"/>
                  </a:cubicBezTo>
                  <a:cubicBezTo>
                    <a:pt x="4283" y="1375"/>
                    <a:pt x="3686" y="2728"/>
                    <a:pt x="4096" y="3475"/>
                  </a:cubicBezTo>
                  <a:cubicBezTo>
                    <a:pt x="4208" y="3685"/>
                    <a:pt x="4451" y="3939"/>
                    <a:pt x="4956" y="3976"/>
                  </a:cubicBezTo>
                  <a:cubicBezTo>
                    <a:pt x="5025" y="3981"/>
                    <a:pt x="5092" y="3983"/>
                    <a:pt x="5156" y="3983"/>
                  </a:cubicBezTo>
                  <a:cubicBezTo>
                    <a:pt x="6438" y="3983"/>
                    <a:pt x="6562" y="3019"/>
                    <a:pt x="6634" y="2486"/>
                  </a:cubicBezTo>
                  <a:cubicBezTo>
                    <a:pt x="6647" y="2402"/>
                    <a:pt x="6655" y="2319"/>
                    <a:pt x="6672" y="2248"/>
                  </a:cubicBezTo>
                  <a:cubicBezTo>
                    <a:pt x="6876" y="2482"/>
                    <a:pt x="7202" y="3267"/>
                    <a:pt x="6842" y="4627"/>
                  </a:cubicBezTo>
                  <a:cubicBezTo>
                    <a:pt x="6559" y="5714"/>
                    <a:pt x="5586" y="6681"/>
                    <a:pt x="4484" y="6978"/>
                  </a:cubicBezTo>
                  <a:cubicBezTo>
                    <a:pt x="4252" y="7040"/>
                    <a:pt x="4025" y="7071"/>
                    <a:pt x="3805" y="7071"/>
                  </a:cubicBezTo>
                  <a:cubicBezTo>
                    <a:pt x="3216" y="7071"/>
                    <a:pt x="2678" y="6850"/>
                    <a:pt x="2247" y="6419"/>
                  </a:cubicBezTo>
                  <a:cubicBezTo>
                    <a:pt x="677" y="4849"/>
                    <a:pt x="1094" y="3167"/>
                    <a:pt x="1628" y="1876"/>
                  </a:cubicBezTo>
                  <a:cubicBezTo>
                    <a:pt x="1913" y="1205"/>
                    <a:pt x="2748" y="649"/>
                    <a:pt x="3574" y="587"/>
                  </a:cubicBezTo>
                  <a:cubicBezTo>
                    <a:pt x="3611" y="583"/>
                    <a:pt x="3657" y="583"/>
                    <a:pt x="3703" y="583"/>
                  </a:cubicBezTo>
                  <a:close/>
                  <a:moveTo>
                    <a:pt x="3704" y="0"/>
                  </a:moveTo>
                  <a:cubicBezTo>
                    <a:pt x="3647" y="0"/>
                    <a:pt x="3590" y="2"/>
                    <a:pt x="3532" y="7"/>
                  </a:cubicBezTo>
                  <a:cubicBezTo>
                    <a:pt x="2634" y="73"/>
                    <a:pt x="1507" y="658"/>
                    <a:pt x="1094" y="1656"/>
                  </a:cubicBezTo>
                  <a:cubicBezTo>
                    <a:pt x="535" y="2999"/>
                    <a:pt x="0" y="4995"/>
                    <a:pt x="1833" y="6828"/>
                  </a:cubicBezTo>
                  <a:cubicBezTo>
                    <a:pt x="2380" y="7375"/>
                    <a:pt x="3056" y="7654"/>
                    <a:pt x="3796" y="7654"/>
                  </a:cubicBezTo>
                  <a:cubicBezTo>
                    <a:pt x="4071" y="7654"/>
                    <a:pt x="4351" y="7617"/>
                    <a:pt x="4638" y="7542"/>
                  </a:cubicBezTo>
                  <a:cubicBezTo>
                    <a:pt x="5954" y="7182"/>
                    <a:pt x="7064" y="6076"/>
                    <a:pt x="7406" y="4778"/>
                  </a:cubicBezTo>
                  <a:cubicBezTo>
                    <a:pt x="7882" y="2970"/>
                    <a:pt x="7314" y="1831"/>
                    <a:pt x="6784" y="1631"/>
                  </a:cubicBezTo>
                  <a:cubicBezTo>
                    <a:pt x="6722" y="1607"/>
                    <a:pt x="6659" y="1595"/>
                    <a:pt x="6599" y="1595"/>
                  </a:cubicBezTo>
                  <a:cubicBezTo>
                    <a:pt x="6426" y="1595"/>
                    <a:pt x="6271" y="1690"/>
                    <a:pt x="6187" y="1860"/>
                  </a:cubicBezTo>
                  <a:cubicBezTo>
                    <a:pt x="6108" y="2014"/>
                    <a:pt x="6083" y="2211"/>
                    <a:pt x="6058" y="2411"/>
                  </a:cubicBezTo>
                  <a:cubicBezTo>
                    <a:pt x="5984" y="2963"/>
                    <a:pt x="5923" y="3402"/>
                    <a:pt x="5158" y="3402"/>
                  </a:cubicBezTo>
                  <a:cubicBezTo>
                    <a:pt x="5108" y="3402"/>
                    <a:pt x="5055" y="3400"/>
                    <a:pt x="4998" y="3396"/>
                  </a:cubicBezTo>
                  <a:cubicBezTo>
                    <a:pt x="4734" y="3379"/>
                    <a:pt x="4647" y="3275"/>
                    <a:pt x="4605" y="3196"/>
                  </a:cubicBezTo>
                  <a:cubicBezTo>
                    <a:pt x="4359" y="2745"/>
                    <a:pt x="4788" y="1610"/>
                    <a:pt x="5119" y="999"/>
                  </a:cubicBezTo>
                  <a:cubicBezTo>
                    <a:pt x="5169" y="908"/>
                    <a:pt x="5164" y="799"/>
                    <a:pt x="5114" y="712"/>
                  </a:cubicBezTo>
                  <a:cubicBezTo>
                    <a:pt x="4838" y="252"/>
                    <a:pt x="4328" y="0"/>
                    <a:pt x="370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3309460" y="1923283"/>
              <a:ext cx="297916" cy="447801"/>
            </a:xfrm>
            <a:custGeom>
              <a:avLst/>
              <a:gdLst/>
              <a:ahLst/>
              <a:cxnLst/>
              <a:rect l="l" t="t" r="r" b="b"/>
              <a:pathLst>
                <a:path w="18020" h="27082" extrusionOk="0">
                  <a:moveTo>
                    <a:pt x="7737" y="0"/>
                  </a:moveTo>
                  <a:cubicBezTo>
                    <a:pt x="6092" y="0"/>
                    <a:pt x="4421" y="261"/>
                    <a:pt x="3157" y="1272"/>
                  </a:cubicBezTo>
                  <a:cubicBezTo>
                    <a:pt x="1" y="3790"/>
                    <a:pt x="536" y="8862"/>
                    <a:pt x="761" y="12390"/>
                  </a:cubicBezTo>
                  <a:cubicBezTo>
                    <a:pt x="1016" y="16397"/>
                    <a:pt x="966" y="22242"/>
                    <a:pt x="3971" y="25143"/>
                  </a:cubicBezTo>
                  <a:cubicBezTo>
                    <a:pt x="5383" y="26504"/>
                    <a:pt x="7015" y="27081"/>
                    <a:pt x="8637" y="27081"/>
                  </a:cubicBezTo>
                  <a:cubicBezTo>
                    <a:pt x="12847" y="27081"/>
                    <a:pt x="16983" y="23187"/>
                    <a:pt x="16983" y="18994"/>
                  </a:cubicBezTo>
                  <a:cubicBezTo>
                    <a:pt x="16983" y="16543"/>
                    <a:pt x="17076" y="12803"/>
                    <a:pt x="17239" y="11968"/>
                  </a:cubicBezTo>
                  <a:cubicBezTo>
                    <a:pt x="17443" y="10933"/>
                    <a:pt x="17602" y="9885"/>
                    <a:pt x="17673" y="8833"/>
                  </a:cubicBezTo>
                  <a:cubicBezTo>
                    <a:pt x="18019" y="3489"/>
                    <a:pt x="14993" y="846"/>
                    <a:pt x="10291" y="175"/>
                  </a:cubicBezTo>
                  <a:cubicBezTo>
                    <a:pt x="9795" y="104"/>
                    <a:pt x="9278" y="54"/>
                    <a:pt x="8743" y="29"/>
                  </a:cubicBezTo>
                  <a:cubicBezTo>
                    <a:pt x="8411" y="11"/>
                    <a:pt x="8075" y="0"/>
                    <a:pt x="77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a:off x="3307393" y="1918456"/>
              <a:ext cx="304529" cy="457523"/>
            </a:xfrm>
            <a:custGeom>
              <a:avLst/>
              <a:gdLst/>
              <a:ahLst/>
              <a:cxnLst/>
              <a:rect l="l" t="t" r="r" b="b"/>
              <a:pathLst>
                <a:path w="18420" h="27670" extrusionOk="0">
                  <a:moveTo>
                    <a:pt x="7858" y="579"/>
                  </a:moveTo>
                  <a:cubicBezTo>
                    <a:pt x="8200" y="579"/>
                    <a:pt x="8534" y="592"/>
                    <a:pt x="8851" y="608"/>
                  </a:cubicBezTo>
                  <a:cubicBezTo>
                    <a:pt x="9381" y="637"/>
                    <a:pt x="9894" y="683"/>
                    <a:pt x="10375" y="755"/>
                  </a:cubicBezTo>
                  <a:cubicBezTo>
                    <a:pt x="13844" y="1252"/>
                    <a:pt x="17898" y="3101"/>
                    <a:pt x="17505" y="9109"/>
                  </a:cubicBezTo>
                  <a:cubicBezTo>
                    <a:pt x="17443" y="10043"/>
                    <a:pt x="17309" y="11024"/>
                    <a:pt x="17079" y="12202"/>
                  </a:cubicBezTo>
                  <a:cubicBezTo>
                    <a:pt x="16908" y="13078"/>
                    <a:pt x="16817" y="16882"/>
                    <a:pt x="16817" y="19286"/>
                  </a:cubicBezTo>
                  <a:cubicBezTo>
                    <a:pt x="16817" y="22221"/>
                    <a:pt x="14684" y="25177"/>
                    <a:pt x="11628" y="26475"/>
                  </a:cubicBezTo>
                  <a:cubicBezTo>
                    <a:pt x="10666" y="26884"/>
                    <a:pt x="9703" y="27085"/>
                    <a:pt x="8771" y="27085"/>
                  </a:cubicBezTo>
                  <a:cubicBezTo>
                    <a:pt x="7123" y="27085"/>
                    <a:pt x="5571" y="26456"/>
                    <a:pt x="4297" y="25227"/>
                  </a:cubicBezTo>
                  <a:cubicBezTo>
                    <a:pt x="1709" y="22730"/>
                    <a:pt x="1458" y="17934"/>
                    <a:pt x="1253" y="14080"/>
                  </a:cubicBezTo>
                  <a:cubicBezTo>
                    <a:pt x="1228" y="13587"/>
                    <a:pt x="1203" y="13116"/>
                    <a:pt x="1174" y="12665"/>
                  </a:cubicBezTo>
                  <a:lnTo>
                    <a:pt x="1137" y="12072"/>
                  </a:lnTo>
                  <a:cubicBezTo>
                    <a:pt x="911" y="8699"/>
                    <a:pt x="602" y="4078"/>
                    <a:pt x="3466" y="1790"/>
                  </a:cubicBezTo>
                  <a:cubicBezTo>
                    <a:pt x="4706" y="801"/>
                    <a:pt x="6363" y="579"/>
                    <a:pt x="7858" y="579"/>
                  </a:cubicBezTo>
                  <a:close/>
                  <a:moveTo>
                    <a:pt x="7863" y="0"/>
                  </a:moveTo>
                  <a:cubicBezTo>
                    <a:pt x="6266" y="0"/>
                    <a:pt x="4475" y="240"/>
                    <a:pt x="3102" y="1335"/>
                  </a:cubicBezTo>
                  <a:cubicBezTo>
                    <a:pt x="0" y="3810"/>
                    <a:pt x="322" y="8608"/>
                    <a:pt x="557" y="12109"/>
                  </a:cubicBezTo>
                  <a:lnTo>
                    <a:pt x="594" y="12699"/>
                  </a:lnTo>
                  <a:cubicBezTo>
                    <a:pt x="623" y="13149"/>
                    <a:pt x="648" y="13621"/>
                    <a:pt x="673" y="14109"/>
                  </a:cubicBezTo>
                  <a:cubicBezTo>
                    <a:pt x="882" y="18063"/>
                    <a:pt x="1141" y="22989"/>
                    <a:pt x="3896" y="25644"/>
                  </a:cubicBezTo>
                  <a:cubicBezTo>
                    <a:pt x="5282" y="26984"/>
                    <a:pt x="6973" y="27669"/>
                    <a:pt x="8763" y="27669"/>
                  </a:cubicBezTo>
                  <a:cubicBezTo>
                    <a:pt x="9774" y="27669"/>
                    <a:pt x="10817" y="27452"/>
                    <a:pt x="11857" y="27009"/>
                  </a:cubicBezTo>
                  <a:cubicBezTo>
                    <a:pt x="15118" y="25623"/>
                    <a:pt x="17397" y="22446"/>
                    <a:pt x="17397" y="19286"/>
                  </a:cubicBezTo>
                  <a:cubicBezTo>
                    <a:pt x="17397" y="16598"/>
                    <a:pt x="17501" y="13074"/>
                    <a:pt x="17647" y="12315"/>
                  </a:cubicBezTo>
                  <a:cubicBezTo>
                    <a:pt x="17885" y="11112"/>
                    <a:pt x="18023" y="10106"/>
                    <a:pt x="18085" y="9146"/>
                  </a:cubicBezTo>
                  <a:cubicBezTo>
                    <a:pt x="18420" y="4040"/>
                    <a:pt x="15781" y="938"/>
                    <a:pt x="10459" y="178"/>
                  </a:cubicBezTo>
                  <a:cubicBezTo>
                    <a:pt x="9958" y="107"/>
                    <a:pt x="9428" y="57"/>
                    <a:pt x="8881" y="28"/>
                  </a:cubicBezTo>
                  <a:cubicBezTo>
                    <a:pt x="8555" y="12"/>
                    <a:pt x="8214" y="0"/>
                    <a:pt x="786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a:off x="3322588" y="2037152"/>
              <a:ext cx="177377" cy="329146"/>
            </a:xfrm>
            <a:custGeom>
              <a:avLst/>
              <a:gdLst/>
              <a:ahLst/>
              <a:cxnLst/>
              <a:rect l="l" t="t" r="r" b="b"/>
              <a:pathLst>
                <a:path w="10729" h="19906" extrusionOk="0">
                  <a:moveTo>
                    <a:pt x="151" y="1"/>
                  </a:moveTo>
                  <a:lnTo>
                    <a:pt x="151" y="1"/>
                  </a:lnTo>
                  <a:cubicBezTo>
                    <a:pt x="0" y="1670"/>
                    <a:pt x="117" y="3402"/>
                    <a:pt x="218" y="4893"/>
                  </a:cubicBezTo>
                  <a:lnTo>
                    <a:pt x="255" y="5486"/>
                  </a:lnTo>
                  <a:cubicBezTo>
                    <a:pt x="284" y="5937"/>
                    <a:pt x="309" y="6408"/>
                    <a:pt x="334" y="6901"/>
                  </a:cubicBezTo>
                  <a:cubicBezTo>
                    <a:pt x="539" y="10755"/>
                    <a:pt x="790" y="15551"/>
                    <a:pt x="3378" y="18048"/>
                  </a:cubicBezTo>
                  <a:cubicBezTo>
                    <a:pt x="4655" y="19275"/>
                    <a:pt x="6204" y="19905"/>
                    <a:pt x="7853" y="19905"/>
                  </a:cubicBezTo>
                  <a:cubicBezTo>
                    <a:pt x="8784" y="19905"/>
                    <a:pt x="9748" y="19705"/>
                    <a:pt x="10709" y="19296"/>
                  </a:cubicBezTo>
                  <a:cubicBezTo>
                    <a:pt x="10717" y="19292"/>
                    <a:pt x="10725" y="19288"/>
                    <a:pt x="10729" y="19288"/>
                  </a:cubicBezTo>
                  <a:cubicBezTo>
                    <a:pt x="9802" y="19254"/>
                    <a:pt x="8408" y="19175"/>
                    <a:pt x="7127" y="18978"/>
                  </a:cubicBezTo>
                  <a:cubicBezTo>
                    <a:pt x="4964" y="18645"/>
                    <a:pt x="1971" y="15150"/>
                    <a:pt x="3465" y="10329"/>
                  </a:cubicBezTo>
                  <a:cubicBezTo>
                    <a:pt x="4964" y="5507"/>
                    <a:pt x="4964" y="3011"/>
                    <a:pt x="4964" y="3011"/>
                  </a:cubicBezTo>
                  <a:lnTo>
                    <a:pt x="15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a:off x="3317330" y="2034325"/>
              <a:ext cx="193215" cy="336735"/>
            </a:xfrm>
            <a:custGeom>
              <a:avLst/>
              <a:gdLst/>
              <a:ahLst/>
              <a:cxnLst/>
              <a:rect l="l" t="t" r="r" b="b"/>
              <a:pathLst>
                <a:path w="11687" h="20365" extrusionOk="0">
                  <a:moveTo>
                    <a:pt x="193" y="1"/>
                  </a:moveTo>
                  <a:lnTo>
                    <a:pt x="193" y="1"/>
                  </a:lnTo>
                  <a:cubicBezTo>
                    <a:pt x="1" y="1945"/>
                    <a:pt x="176" y="3987"/>
                    <a:pt x="285" y="5674"/>
                  </a:cubicBezTo>
                  <a:cubicBezTo>
                    <a:pt x="540" y="9681"/>
                    <a:pt x="490" y="15526"/>
                    <a:pt x="3495" y="18427"/>
                  </a:cubicBezTo>
                  <a:cubicBezTo>
                    <a:pt x="4906" y="19785"/>
                    <a:pt x="6534" y="20365"/>
                    <a:pt x="8154" y="20365"/>
                  </a:cubicBezTo>
                  <a:cubicBezTo>
                    <a:pt x="9369" y="20365"/>
                    <a:pt x="10580" y="20039"/>
                    <a:pt x="11686" y="19475"/>
                  </a:cubicBezTo>
                  <a:cubicBezTo>
                    <a:pt x="11515" y="19471"/>
                    <a:pt x="11297" y="19467"/>
                    <a:pt x="11047" y="19459"/>
                  </a:cubicBezTo>
                  <a:cubicBezTo>
                    <a:pt x="11043" y="19459"/>
                    <a:pt x="11035" y="19463"/>
                    <a:pt x="11027" y="19467"/>
                  </a:cubicBezTo>
                  <a:cubicBezTo>
                    <a:pt x="10066" y="19876"/>
                    <a:pt x="9102" y="20076"/>
                    <a:pt x="8171" y="20076"/>
                  </a:cubicBezTo>
                  <a:cubicBezTo>
                    <a:pt x="6522" y="20076"/>
                    <a:pt x="4973" y="19446"/>
                    <a:pt x="3696" y="18219"/>
                  </a:cubicBezTo>
                  <a:cubicBezTo>
                    <a:pt x="1108" y="15722"/>
                    <a:pt x="857" y="10926"/>
                    <a:pt x="652" y="7072"/>
                  </a:cubicBezTo>
                  <a:cubicBezTo>
                    <a:pt x="627" y="6579"/>
                    <a:pt x="602" y="6108"/>
                    <a:pt x="573" y="5657"/>
                  </a:cubicBezTo>
                  <a:lnTo>
                    <a:pt x="536" y="5064"/>
                  </a:lnTo>
                  <a:cubicBezTo>
                    <a:pt x="435" y="3573"/>
                    <a:pt x="318" y="1841"/>
                    <a:pt x="469" y="172"/>
                  </a:cubicBezTo>
                  <a:lnTo>
                    <a:pt x="193" y="1"/>
                  </a:ln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a:off x="3453254" y="2149169"/>
              <a:ext cx="19128" cy="32739"/>
            </a:xfrm>
            <a:custGeom>
              <a:avLst/>
              <a:gdLst/>
              <a:ahLst/>
              <a:cxnLst/>
              <a:rect l="l" t="t" r="r" b="b"/>
              <a:pathLst>
                <a:path w="1157" h="1980" extrusionOk="0">
                  <a:moveTo>
                    <a:pt x="581" y="1"/>
                  </a:moveTo>
                  <a:cubicBezTo>
                    <a:pt x="259" y="1"/>
                    <a:pt x="0" y="444"/>
                    <a:pt x="0" y="991"/>
                  </a:cubicBezTo>
                  <a:cubicBezTo>
                    <a:pt x="0" y="1537"/>
                    <a:pt x="259" y="1980"/>
                    <a:pt x="581" y="1980"/>
                  </a:cubicBezTo>
                  <a:cubicBezTo>
                    <a:pt x="897" y="1980"/>
                    <a:pt x="1157" y="1537"/>
                    <a:pt x="1157" y="991"/>
                  </a:cubicBezTo>
                  <a:cubicBezTo>
                    <a:pt x="1157" y="444"/>
                    <a:pt x="897" y="1"/>
                    <a:pt x="5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3537113" y="2152608"/>
              <a:ext cx="20236" cy="32690"/>
            </a:xfrm>
            <a:custGeom>
              <a:avLst/>
              <a:gdLst/>
              <a:ahLst/>
              <a:cxnLst/>
              <a:rect l="l" t="t" r="r" b="b"/>
              <a:pathLst>
                <a:path w="1224" h="1977" extrusionOk="0">
                  <a:moveTo>
                    <a:pt x="659" y="1"/>
                  </a:moveTo>
                  <a:cubicBezTo>
                    <a:pt x="348" y="1"/>
                    <a:pt x="71" y="417"/>
                    <a:pt x="38" y="953"/>
                  </a:cubicBezTo>
                  <a:cubicBezTo>
                    <a:pt x="0" y="1496"/>
                    <a:pt x="230" y="1955"/>
                    <a:pt x="547" y="1976"/>
                  </a:cubicBezTo>
                  <a:cubicBezTo>
                    <a:pt x="555" y="1977"/>
                    <a:pt x="562" y="1977"/>
                    <a:pt x="570" y="1977"/>
                  </a:cubicBezTo>
                  <a:cubicBezTo>
                    <a:pt x="878" y="1977"/>
                    <a:pt x="1153" y="1558"/>
                    <a:pt x="1190" y="1028"/>
                  </a:cubicBezTo>
                  <a:cubicBezTo>
                    <a:pt x="1224" y="482"/>
                    <a:pt x="994" y="22"/>
                    <a:pt x="676" y="1"/>
                  </a:cubicBezTo>
                  <a:cubicBezTo>
                    <a:pt x="671" y="1"/>
                    <a:pt x="665" y="1"/>
                    <a:pt x="6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3433298" y="2099832"/>
              <a:ext cx="50110" cy="26588"/>
            </a:xfrm>
            <a:custGeom>
              <a:avLst/>
              <a:gdLst/>
              <a:ahLst/>
              <a:cxnLst/>
              <a:rect l="l" t="t" r="r" b="b"/>
              <a:pathLst>
                <a:path w="3031" h="1608" extrusionOk="0">
                  <a:moveTo>
                    <a:pt x="2042" y="1"/>
                  </a:moveTo>
                  <a:cubicBezTo>
                    <a:pt x="759" y="1"/>
                    <a:pt x="0" y="1607"/>
                    <a:pt x="0" y="1607"/>
                  </a:cubicBezTo>
                  <a:lnTo>
                    <a:pt x="3031" y="309"/>
                  </a:lnTo>
                  <a:cubicBezTo>
                    <a:pt x="2674" y="89"/>
                    <a:pt x="2344" y="1"/>
                    <a:pt x="20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8"/>
            <p:cNvSpPr/>
            <p:nvPr/>
          </p:nvSpPr>
          <p:spPr>
            <a:xfrm>
              <a:off x="3427842" y="2095021"/>
              <a:ext cx="61038" cy="36228"/>
            </a:xfrm>
            <a:custGeom>
              <a:avLst/>
              <a:gdLst/>
              <a:ahLst/>
              <a:cxnLst/>
              <a:rect l="l" t="t" r="r" b="b"/>
              <a:pathLst>
                <a:path w="3692" h="2191" extrusionOk="0">
                  <a:moveTo>
                    <a:pt x="2370" y="0"/>
                  </a:moveTo>
                  <a:cubicBezTo>
                    <a:pt x="2193" y="0"/>
                    <a:pt x="2017" y="26"/>
                    <a:pt x="1842" y="78"/>
                  </a:cubicBezTo>
                  <a:cubicBezTo>
                    <a:pt x="719" y="412"/>
                    <a:pt x="93" y="1719"/>
                    <a:pt x="68" y="1777"/>
                  </a:cubicBezTo>
                  <a:cubicBezTo>
                    <a:pt x="0" y="1919"/>
                    <a:pt x="64" y="2095"/>
                    <a:pt x="205" y="2162"/>
                  </a:cubicBezTo>
                  <a:cubicBezTo>
                    <a:pt x="247" y="2182"/>
                    <a:pt x="289" y="2191"/>
                    <a:pt x="330" y="2191"/>
                  </a:cubicBezTo>
                  <a:cubicBezTo>
                    <a:pt x="439" y="2191"/>
                    <a:pt x="544" y="2128"/>
                    <a:pt x="594" y="2024"/>
                  </a:cubicBezTo>
                  <a:cubicBezTo>
                    <a:pt x="598" y="2012"/>
                    <a:pt x="1141" y="892"/>
                    <a:pt x="2013" y="634"/>
                  </a:cubicBezTo>
                  <a:cubicBezTo>
                    <a:pt x="2131" y="599"/>
                    <a:pt x="2250" y="582"/>
                    <a:pt x="2370" y="582"/>
                  </a:cubicBezTo>
                  <a:cubicBezTo>
                    <a:pt x="2641" y="582"/>
                    <a:pt x="2919" y="670"/>
                    <a:pt x="3211" y="846"/>
                  </a:cubicBezTo>
                  <a:cubicBezTo>
                    <a:pt x="3258" y="877"/>
                    <a:pt x="3310" y="891"/>
                    <a:pt x="3362" y="891"/>
                  </a:cubicBezTo>
                  <a:cubicBezTo>
                    <a:pt x="3458" y="891"/>
                    <a:pt x="3553" y="841"/>
                    <a:pt x="3607" y="754"/>
                  </a:cubicBezTo>
                  <a:cubicBezTo>
                    <a:pt x="3692" y="617"/>
                    <a:pt x="3649" y="437"/>
                    <a:pt x="3511" y="353"/>
                  </a:cubicBezTo>
                  <a:cubicBezTo>
                    <a:pt x="3131" y="118"/>
                    <a:pt x="2748" y="0"/>
                    <a:pt x="23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8"/>
            <p:cNvSpPr/>
            <p:nvPr/>
          </p:nvSpPr>
          <p:spPr>
            <a:xfrm>
              <a:off x="3533509" y="2104214"/>
              <a:ext cx="35776" cy="24621"/>
            </a:xfrm>
            <a:custGeom>
              <a:avLst/>
              <a:gdLst/>
              <a:ahLst/>
              <a:cxnLst/>
              <a:rect l="l" t="t" r="r" b="b"/>
              <a:pathLst>
                <a:path w="2164" h="1489" extrusionOk="0">
                  <a:moveTo>
                    <a:pt x="923" y="0"/>
                  </a:moveTo>
                  <a:cubicBezTo>
                    <a:pt x="417" y="0"/>
                    <a:pt x="1" y="479"/>
                    <a:pt x="1" y="479"/>
                  </a:cubicBezTo>
                  <a:lnTo>
                    <a:pt x="2164" y="1489"/>
                  </a:lnTo>
                  <a:cubicBezTo>
                    <a:pt x="1810" y="321"/>
                    <a:pt x="1337" y="0"/>
                    <a:pt x="9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8"/>
            <p:cNvSpPr/>
            <p:nvPr/>
          </p:nvSpPr>
          <p:spPr>
            <a:xfrm>
              <a:off x="3528135" y="2099386"/>
              <a:ext cx="46539" cy="34211"/>
            </a:xfrm>
            <a:custGeom>
              <a:avLst/>
              <a:gdLst/>
              <a:ahLst/>
              <a:cxnLst/>
              <a:rect l="l" t="t" r="r" b="b"/>
              <a:pathLst>
                <a:path w="2815" h="2069" extrusionOk="0">
                  <a:moveTo>
                    <a:pt x="1251" y="0"/>
                  </a:moveTo>
                  <a:cubicBezTo>
                    <a:pt x="619" y="0"/>
                    <a:pt x="128" y="552"/>
                    <a:pt x="105" y="578"/>
                  </a:cubicBezTo>
                  <a:cubicBezTo>
                    <a:pt x="0" y="700"/>
                    <a:pt x="13" y="883"/>
                    <a:pt x="134" y="987"/>
                  </a:cubicBezTo>
                  <a:cubicBezTo>
                    <a:pt x="191" y="1035"/>
                    <a:pt x="260" y="1060"/>
                    <a:pt x="329" y="1060"/>
                  </a:cubicBezTo>
                  <a:cubicBezTo>
                    <a:pt x="409" y="1060"/>
                    <a:pt x="487" y="1027"/>
                    <a:pt x="543" y="962"/>
                  </a:cubicBezTo>
                  <a:cubicBezTo>
                    <a:pt x="645" y="846"/>
                    <a:pt x="948" y="585"/>
                    <a:pt x="1248" y="585"/>
                  </a:cubicBezTo>
                  <a:cubicBezTo>
                    <a:pt x="1282" y="585"/>
                    <a:pt x="1315" y="588"/>
                    <a:pt x="1349" y="595"/>
                  </a:cubicBezTo>
                  <a:cubicBezTo>
                    <a:pt x="1678" y="665"/>
                    <a:pt x="1984" y="1116"/>
                    <a:pt x="2213" y="1864"/>
                  </a:cubicBezTo>
                  <a:cubicBezTo>
                    <a:pt x="2250" y="1989"/>
                    <a:pt x="2364" y="2068"/>
                    <a:pt x="2489" y="2068"/>
                  </a:cubicBezTo>
                  <a:cubicBezTo>
                    <a:pt x="2518" y="2068"/>
                    <a:pt x="2547" y="2064"/>
                    <a:pt x="2576" y="2056"/>
                  </a:cubicBezTo>
                  <a:cubicBezTo>
                    <a:pt x="2726" y="2010"/>
                    <a:pt x="2815" y="1848"/>
                    <a:pt x="2768" y="1697"/>
                  </a:cubicBezTo>
                  <a:cubicBezTo>
                    <a:pt x="2468" y="708"/>
                    <a:pt x="2029" y="144"/>
                    <a:pt x="1470" y="23"/>
                  </a:cubicBezTo>
                  <a:cubicBezTo>
                    <a:pt x="1395" y="8"/>
                    <a:pt x="1322" y="0"/>
                    <a:pt x="125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a:off x="3500111" y="2198044"/>
              <a:ext cx="33412" cy="50068"/>
            </a:xfrm>
            <a:custGeom>
              <a:avLst/>
              <a:gdLst/>
              <a:ahLst/>
              <a:cxnLst/>
              <a:rect l="l" t="t" r="r" b="b"/>
              <a:pathLst>
                <a:path w="2021" h="3028" extrusionOk="0">
                  <a:moveTo>
                    <a:pt x="1124" y="1"/>
                  </a:moveTo>
                  <a:lnTo>
                    <a:pt x="1" y="3027"/>
                  </a:lnTo>
                  <a:cubicBezTo>
                    <a:pt x="1" y="3027"/>
                    <a:pt x="1445" y="2885"/>
                    <a:pt x="1733" y="2451"/>
                  </a:cubicBezTo>
                  <a:cubicBezTo>
                    <a:pt x="2021" y="2018"/>
                    <a:pt x="1299" y="1295"/>
                    <a:pt x="1153" y="284"/>
                  </a:cubicBezTo>
                  <a:cubicBezTo>
                    <a:pt x="1140" y="197"/>
                    <a:pt x="1132" y="101"/>
                    <a:pt x="1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a:off x="3495084" y="2193282"/>
              <a:ext cx="41761" cy="59675"/>
            </a:xfrm>
            <a:custGeom>
              <a:avLst/>
              <a:gdLst/>
              <a:ahLst/>
              <a:cxnLst/>
              <a:rect l="l" t="t" r="r" b="b"/>
              <a:pathLst>
                <a:path w="2526" h="3609" extrusionOk="0">
                  <a:moveTo>
                    <a:pt x="1432" y="0"/>
                  </a:moveTo>
                  <a:cubicBezTo>
                    <a:pt x="1423" y="0"/>
                    <a:pt x="1415" y="0"/>
                    <a:pt x="1407" y="1"/>
                  </a:cubicBezTo>
                  <a:cubicBezTo>
                    <a:pt x="1244" y="13"/>
                    <a:pt x="1127" y="151"/>
                    <a:pt x="1139" y="314"/>
                  </a:cubicBezTo>
                  <a:cubicBezTo>
                    <a:pt x="1147" y="418"/>
                    <a:pt x="1157" y="518"/>
                    <a:pt x="1169" y="614"/>
                  </a:cubicBezTo>
                  <a:cubicBezTo>
                    <a:pt x="1240" y="1107"/>
                    <a:pt x="1436" y="1533"/>
                    <a:pt x="1590" y="1875"/>
                  </a:cubicBezTo>
                  <a:cubicBezTo>
                    <a:pt x="1724" y="2167"/>
                    <a:pt x="1866" y="2472"/>
                    <a:pt x="1795" y="2576"/>
                  </a:cubicBezTo>
                  <a:cubicBezTo>
                    <a:pt x="1669" y="2768"/>
                    <a:pt x="906" y="2965"/>
                    <a:pt x="276" y="3027"/>
                  </a:cubicBezTo>
                  <a:cubicBezTo>
                    <a:pt x="117" y="3044"/>
                    <a:pt x="0" y="3186"/>
                    <a:pt x="16" y="3345"/>
                  </a:cubicBezTo>
                  <a:cubicBezTo>
                    <a:pt x="29" y="3495"/>
                    <a:pt x="159" y="3608"/>
                    <a:pt x="305" y="3608"/>
                  </a:cubicBezTo>
                  <a:cubicBezTo>
                    <a:pt x="313" y="3608"/>
                    <a:pt x="326" y="3608"/>
                    <a:pt x="334" y="3603"/>
                  </a:cubicBezTo>
                  <a:cubicBezTo>
                    <a:pt x="706" y="3566"/>
                    <a:pt x="1941" y="3408"/>
                    <a:pt x="2280" y="2898"/>
                  </a:cubicBezTo>
                  <a:cubicBezTo>
                    <a:pt x="2525" y="2526"/>
                    <a:pt x="2330" y="2092"/>
                    <a:pt x="2120" y="1633"/>
                  </a:cubicBezTo>
                  <a:cubicBezTo>
                    <a:pt x="1974" y="1312"/>
                    <a:pt x="1804" y="944"/>
                    <a:pt x="1745" y="535"/>
                  </a:cubicBezTo>
                  <a:cubicBezTo>
                    <a:pt x="1737" y="452"/>
                    <a:pt x="1724" y="360"/>
                    <a:pt x="1716" y="268"/>
                  </a:cubicBezTo>
                  <a:cubicBezTo>
                    <a:pt x="1704" y="114"/>
                    <a:pt x="1583" y="0"/>
                    <a:pt x="14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a:off x="3432554" y="2265353"/>
              <a:ext cx="58046" cy="23364"/>
            </a:xfrm>
            <a:custGeom>
              <a:avLst/>
              <a:gdLst/>
              <a:ahLst/>
              <a:cxnLst/>
              <a:rect l="l" t="t" r="r" b="b"/>
              <a:pathLst>
                <a:path w="3511" h="1413" extrusionOk="0">
                  <a:moveTo>
                    <a:pt x="0" y="0"/>
                  </a:moveTo>
                  <a:lnTo>
                    <a:pt x="0" y="0"/>
                  </a:lnTo>
                  <a:cubicBezTo>
                    <a:pt x="548" y="1161"/>
                    <a:pt x="1601" y="1412"/>
                    <a:pt x="2412" y="1412"/>
                  </a:cubicBezTo>
                  <a:cubicBezTo>
                    <a:pt x="3033" y="1412"/>
                    <a:pt x="3511" y="1265"/>
                    <a:pt x="3511" y="126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p:nvPr/>
          </p:nvSpPr>
          <p:spPr>
            <a:xfrm>
              <a:off x="3427081" y="2260509"/>
              <a:ext cx="68907" cy="33087"/>
            </a:xfrm>
            <a:custGeom>
              <a:avLst/>
              <a:gdLst/>
              <a:ahLst/>
              <a:cxnLst/>
              <a:rect l="l" t="t" r="r" b="b"/>
              <a:pathLst>
                <a:path w="4168" h="2001" extrusionOk="0">
                  <a:moveTo>
                    <a:pt x="333" y="1"/>
                  </a:moveTo>
                  <a:cubicBezTo>
                    <a:pt x="292" y="1"/>
                    <a:pt x="249" y="10"/>
                    <a:pt x="210" y="30"/>
                  </a:cubicBezTo>
                  <a:cubicBezTo>
                    <a:pt x="64" y="97"/>
                    <a:pt x="0" y="268"/>
                    <a:pt x="68" y="414"/>
                  </a:cubicBezTo>
                  <a:cubicBezTo>
                    <a:pt x="652" y="1654"/>
                    <a:pt x="1800" y="2001"/>
                    <a:pt x="2773" y="2001"/>
                  </a:cubicBezTo>
                  <a:cubicBezTo>
                    <a:pt x="3216" y="2001"/>
                    <a:pt x="3624" y="1930"/>
                    <a:pt x="3925" y="1837"/>
                  </a:cubicBezTo>
                  <a:cubicBezTo>
                    <a:pt x="4079" y="1787"/>
                    <a:pt x="4167" y="1625"/>
                    <a:pt x="4117" y="1475"/>
                  </a:cubicBezTo>
                  <a:cubicBezTo>
                    <a:pt x="4080" y="1350"/>
                    <a:pt x="3966" y="1268"/>
                    <a:pt x="3842" y="1268"/>
                  </a:cubicBezTo>
                  <a:cubicBezTo>
                    <a:pt x="3813" y="1268"/>
                    <a:pt x="3783" y="1273"/>
                    <a:pt x="3754" y="1282"/>
                  </a:cubicBezTo>
                  <a:cubicBezTo>
                    <a:pt x="3714" y="1293"/>
                    <a:pt x="3282" y="1422"/>
                    <a:pt x="2733" y="1422"/>
                  </a:cubicBezTo>
                  <a:cubicBezTo>
                    <a:pt x="2007" y="1422"/>
                    <a:pt x="1079" y="1196"/>
                    <a:pt x="594" y="168"/>
                  </a:cubicBezTo>
                  <a:cubicBezTo>
                    <a:pt x="545" y="63"/>
                    <a:pt x="441" y="1"/>
                    <a:pt x="3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8"/>
            <p:cNvSpPr/>
            <p:nvPr/>
          </p:nvSpPr>
          <p:spPr>
            <a:xfrm>
              <a:off x="3402859" y="2104379"/>
              <a:ext cx="103543" cy="103559"/>
            </a:xfrm>
            <a:custGeom>
              <a:avLst/>
              <a:gdLst/>
              <a:ahLst/>
              <a:cxnLst/>
              <a:rect l="l" t="t" r="r" b="b"/>
              <a:pathLst>
                <a:path w="6263" h="6263" extrusionOk="0">
                  <a:moveTo>
                    <a:pt x="3132" y="288"/>
                  </a:moveTo>
                  <a:cubicBezTo>
                    <a:pt x="4702" y="288"/>
                    <a:pt x="5974" y="1562"/>
                    <a:pt x="5974" y="3132"/>
                  </a:cubicBezTo>
                  <a:cubicBezTo>
                    <a:pt x="5974" y="4697"/>
                    <a:pt x="4702" y="5970"/>
                    <a:pt x="3132" y="5970"/>
                  </a:cubicBezTo>
                  <a:cubicBezTo>
                    <a:pt x="1566" y="5970"/>
                    <a:pt x="293" y="4697"/>
                    <a:pt x="293" y="3132"/>
                  </a:cubicBezTo>
                  <a:cubicBezTo>
                    <a:pt x="293" y="1562"/>
                    <a:pt x="1566" y="288"/>
                    <a:pt x="3132" y="288"/>
                  </a:cubicBezTo>
                  <a:close/>
                  <a:moveTo>
                    <a:pt x="3132" y="1"/>
                  </a:moveTo>
                  <a:cubicBezTo>
                    <a:pt x="1407" y="1"/>
                    <a:pt x="1" y="1403"/>
                    <a:pt x="1" y="3132"/>
                  </a:cubicBezTo>
                  <a:cubicBezTo>
                    <a:pt x="1" y="4856"/>
                    <a:pt x="1407" y="6263"/>
                    <a:pt x="3132" y="6263"/>
                  </a:cubicBezTo>
                  <a:cubicBezTo>
                    <a:pt x="4860" y="6263"/>
                    <a:pt x="6263" y="4856"/>
                    <a:pt x="6263" y="3132"/>
                  </a:cubicBezTo>
                  <a:cubicBezTo>
                    <a:pt x="6263" y="1403"/>
                    <a:pt x="4860" y="1"/>
                    <a:pt x="31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8"/>
            <p:cNvSpPr/>
            <p:nvPr/>
          </p:nvSpPr>
          <p:spPr>
            <a:xfrm>
              <a:off x="3519786" y="2104379"/>
              <a:ext cx="93475" cy="103559"/>
            </a:xfrm>
            <a:custGeom>
              <a:avLst/>
              <a:gdLst/>
              <a:ahLst/>
              <a:cxnLst/>
              <a:rect l="l" t="t" r="r" b="b"/>
              <a:pathLst>
                <a:path w="5654" h="6263" extrusionOk="0">
                  <a:moveTo>
                    <a:pt x="2827" y="288"/>
                  </a:moveTo>
                  <a:cubicBezTo>
                    <a:pt x="4225" y="288"/>
                    <a:pt x="5364" y="1562"/>
                    <a:pt x="5364" y="3132"/>
                  </a:cubicBezTo>
                  <a:cubicBezTo>
                    <a:pt x="5364" y="4697"/>
                    <a:pt x="4225" y="5970"/>
                    <a:pt x="2827" y="5970"/>
                  </a:cubicBezTo>
                  <a:cubicBezTo>
                    <a:pt x="1428" y="5970"/>
                    <a:pt x="289" y="4697"/>
                    <a:pt x="289" y="3132"/>
                  </a:cubicBezTo>
                  <a:cubicBezTo>
                    <a:pt x="289" y="1562"/>
                    <a:pt x="1428" y="288"/>
                    <a:pt x="2827" y="288"/>
                  </a:cubicBezTo>
                  <a:close/>
                  <a:moveTo>
                    <a:pt x="2827" y="1"/>
                  </a:moveTo>
                  <a:cubicBezTo>
                    <a:pt x="1266" y="1"/>
                    <a:pt x="0" y="1403"/>
                    <a:pt x="0" y="3132"/>
                  </a:cubicBezTo>
                  <a:cubicBezTo>
                    <a:pt x="0" y="4856"/>
                    <a:pt x="1266" y="6263"/>
                    <a:pt x="2827" y="6263"/>
                  </a:cubicBezTo>
                  <a:cubicBezTo>
                    <a:pt x="4384" y="6263"/>
                    <a:pt x="5653" y="4856"/>
                    <a:pt x="5653" y="3132"/>
                  </a:cubicBezTo>
                  <a:cubicBezTo>
                    <a:pt x="5653" y="1403"/>
                    <a:pt x="4384" y="1"/>
                    <a:pt x="282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a:off x="3332243" y="2153733"/>
              <a:ext cx="75537" cy="7821"/>
            </a:xfrm>
            <a:custGeom>
              <a:avLst/>
              <a:gdLst/>
              <a:ahLst/>
              <a:cxnLst/>
              <a:rect l="l" t="t" r="r" b="b"/>
              <a:pathLst>
                <a:path w="4569" h="473" extrusionOk="0">
                  <a:moveTo>
                    <a:pt x="4409" y="0"/>
                  </a:moveTo>
                  <a:lnTo>
                    <a:pt x="147" y="184"/>
                  </a:lnTo>
                  <a:cubicBezTo>
                    <a:pt x="63" y="189"/>
                    <a:pt x="0" y="255"/>
                    <a:pt x="5" y="334"/>
                  </a:cubicBezTo>
                  <a:cubicBezTo>
                    <a:pt x="9" y="414"/>
                    <a:pt x="71" y="472"/>
                    <a:pt x="151" y="472"/>
                  </a:cubicBezTo>
                  <a:lnTo>
                    <a:pt x="156" y="472"/>
                  </a:lnTo>
                  <a:lnTo>
                    <a:pt x="4422" y="293"/>
                  </a:lnTo>
                  <a:cubicBezTo>
                    <a:pt x="4505" y="289"/>
                    <a:pt x="4568" y="218"/>
                    <a:pt x="4564" y="139"/>
                  </a:cubicBezTo>
                  <a:cubicBezTo>
                    <a:pt x="4559" y="59"/>
                    <a:pt x="4480" y="0"/>
                    <a:pt x="44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p:cNvSpPr/>
            <p:nvPr/>
          </p:nvSpPr>
          <p:spPr>
            <a:xfrm>
              <a:off x="3590335" y="2153733"/>
              <a:ext cx="22931" cy="4861"/>
            </a:xfrm>
            <a:custGeom>
              <a:avLst/>
              <a:gdLst/>
              <a:ahLst/>
              <a:cxnLst/>
              <a:rect l="l" t="t" r="r" b="b"/>
              <a:pathLst>
                <a:path w="1387" h="294" extrusionOk="0">
                  <a:moveTo>
                    <a:pt x="142" y="0"/>
                  </a:moveTo>
                  <a:cubicBezTo>
                    <a:pt x="62" y="0"/>
                    <a:pt x="0" y="64"/>
                    <a:pt x="0" y="147"/>
                  </a:cubicBezTo>
                  <a:cubicBezTo>
                    <a:pt x="0" y="226"/>
                    <a:pt x="62" y="293"/>
                    <a:pt x="142" y="293"/>
                  </a:cubicBezTo>
                  <a:lnTo>
                    <a:pt x="1240" y="293"/>
                  </a:lnTo>
                  <a:cubicBezTo>
                    <a:pt x="1319" y="293"/>
                    <a:pt x="1386" y="226"/>
                    <a:pt x="1386" y="147"/>
                  </a:cubicBezTo>
                  <a:cubicBezTo>
                    <a:pt x="1386" y="64"/>
                    <a:pt x="1319" y="0"/>
                    <a:pt x="124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p:cNvSpPr/>
            <p:nvPr/>
          </p:nvSpPr>
          <p:spPr>
            <a:xfrm>
              <a:off x="3501632" y="2138621"/>
              <a:ext cx="25262" cy="4845"/>
            </a:xfrm>
            <a:custGeom>
              <a:avLst/>
              <a:gdLst/>
              <a:ahLst/>
              <a:cxnLst/>
              <a:rect l="l" t="t" r="r" b="b"/>
              <a:pathLst>
                <a:path w="1528" h="293" extrusionOk="0">
                  <a:moveTo>
                    <a:pt x="146" y="1"/>
                  </a:moveTo>
                  <a:cubicBezTo>
                    <a:pt x="63" y="1"/>
                    <a:pt x="0" y="63"/>
                    <a:pt x="0" y="146"/>
                  </a:cubicBezTo>
                  <a:cubicBezTo>
                    <a:pt x="0" y="226"/>
                    <a:pt x="63" y="292"/>
                    <a:pt x="146" y="292"/>
                  </a:cubicBezTo>
                  <a:lnTo>
                    <a:pt x="1383" y="292"/>
                  </a:lnTo>
                  <a:cubicBezTo>
                    <a:pt x="1466" y="292"/>
                    <a:pt x="1528" y="226"/>
                    <a:pt x="1528" y="146"/>
                  </a:cubicBezTo>
                  <a:cubicBezTo>
                    <a:pt x="1528" y="63"/>
                    <a:pt x="1466" y="1"/>
                    <a:pt x="138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8"/>
            <p:cNvSpPr/>
            <p:nvPr/>
          </p:nvSpPr>
          <p:spPr>
            <a:xfrm>
              <a:off x="3139972" y="1843937"/>
              <a:ext cx="534611" cy="569763"/>
            </a:xfrm>
            <a:custGeom>
              <a:avLst/>
              <a:gdLst/>
              <a:ahLst/>
              <a:cxnLst/>
              <a:rect l="l" t="t" r="r" b="b"/>
              <a:pathLst>
                <a:path w="32337" h="34458" extrusionOk="0">
                  <a:moveTo>
                    <a:pt x="14863" y="0"/>
                  </a:moveTo>
                  <a:cubicBezTo>
                    <a:pt x="13418" y="0"/>
                    <a:pt x="11673" y="242"/>
                    <a:pt x="9747" y="995"/>
                  </a:cubicBezTo>
                  <a:cubicBezTo>
                    <a:pt x="2103" y="3988"/>
                    <a:pt x="2274" y="14200"/>
                    <a:pt x="4170" y="20704"/>
                  </a:cubicBezTo>
                  <a:cubicBezTo>
                    <a:pt x="4741" y="22666"/>
                    <a:pt x="6115" y="25651"/>
                    <a:pt x="4858" y="27622"/>
                  </a:cubicBezTo>
                  <a:cubicBezTo>
                    <a:pt x="4580" y="28061"/>
                    <a:pt x="4118" y="28260"/>
                    <a:pt x="3652" y="28260"/>
                  </a:cubicBezTo>
                  <a:cubicBezTo>
                    <a:pt x="2798" y="28260"/>
                    <a:pt x="1930" y="27590"/>
                    <a:pt x="2149" y="26494"/>
                  </a:cubicBezTo>
                  <a:cubicBezTo>
                    <a:pt x="2487" y="24799"/>
                    <a:pt x="3051" y="25363"/>
                    <a:pt x="3506" y="25138"/>
                  </a:cubicBezTo>
                  <a:cubicBezTo>
                    <a:pt x="3957" y="24912"/>
                    <a:pt x="3280" y="24687"/>
                    <a:pt x="2261" y="24344"/>
                  </a:cubicBezTo>
                  <a:cubicBezTo>
                    <a:pt x="2123" y="24298"/>
                    <a:pt x="1987" y="24275"/>
                    <a:pt x="1855" y="24275"/>
                  </a:cubicBezTo>
                  <a:cubicBezTo>
                    <a:pt x="1016" y="24275"/>
                    <a:pt x="337" y="25212"/>
                    <a:pt x="228" y="27171"/>
                  </a:cubicBezTo>
                  <a:cubicBezTo>
                    <a:pt x="1" y="31282"/>
                    <a:pt x="4012" y="34458"/>
                    <a:pt x="7701" y="34458"/>
                  </a:cubicBezTo>
                  <a:cubicBezTo>
                    <a:pt x="9485" y="34458"/>
                    <a:pt x="11193" y="33715"/>
                    <a:pt x="12311" y="31976"/>
                  </a:cubicBezTo>
                  <a:cubicBezTo>
                    <a:pt x="13708" y="29650"/>
                    <a:pt x="12473" y="25609"/>
                    <a:pt x="11864" y="22691"/>
                  </a:cubicBezTo>
                  <a:cubicBezTo>
                    <a:pt x="11667" y="21747"/>
                    <a:pt x="11550" y="20595"/>
                    <a:pt x="11479" y="19614"/>
                  </a:cubicBezTo>
                  <a:cubicBezTo>
                    <a:pt x="12406" y="19472"/>
                    <a:pt x="13625" y="19084"/>
                    <a:pt x="14297" y="18186"/>
                  </a:cubicBezTo>
                  <a:cubicBezTo>
                    <a:pt x="14920" y="17360"/>
                    <a:pt x="15383" y="16454"/>
                    <a:pt x="15667" y="15824"/>
                  </a:cubicBezTo>
                  <a:cubicBezTo>
                    <a:pt x="16076" y="15832"/>
                    <a:pt x="16502" y="15853"/>
                    <a:pt x="16965" y="15899"/>
                  </a:cubicBezTo>
                  <a:cubicBezTo>
                    <a:pt x="17098" y="15912"/>
                    <a:pt x="17229" y="15919"/>
                    <a:pt x="17357" y="15919"/>
                  </a:cubicBezTo>
                  <a:cubicBezTo>
                    <a:pt x="21703" y="15919"/>
                    <a:pt x="23022" y="8447"/>
                    <a:pt x="23022" y="8447"/>
                  </a:cubicBezTo>
                  <a:cubicBezTo>
                    <a:pt x="23022" y="8447"/>
                    <a:pt x="25348" y="12872"/>
                    <a:pt x="26049" y="14504"/>
                  </a:cubicBezTo>
                  <a:lnTo>
                    <a:pt x="26746" y="16132"/>
                  </a:lnTo>
                  <a:cubicBezTo>
                    <a:pt x="26746" y="16132"/>
                    <a:pt x="26767" y="16135"/>
                    <a:pt x="26806" y="16135"/>
                  </a:cubicBezTo>
                  <a:cubicBezTo>
                    <a:pt x="27139" y="16135"/>
                    <a:pt x="28805" y="15948"/>
                    <a:pt x="30471" y="12408"/>
                  </a:cubicBezTo>
                  <a:cubicBezTo>
                    <a:pt x="32336" y="8447"/>
                    <a:pt x="30240" y="2160"/>
                    <a:pt x="25816" y="1462"/>
                  </a:cubicBezTo>
                  <a:cubicBezTo>
                    <a:pt x="21390" y="766"/>
                    <a:pt x="19061" y="766"/>
                    <a:pt x="19061" y="766"/>
                  </a:cubicBezTo>
                  <a:cubicBezTo>
                    <a:pt x="19061" y="766"/>
                    <a:pt x="17437" y="0"/>
                    <a:pt x="1486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8"/>
            <p:cNvSpPr/>
            <p:nvPr/>
          </p:nvSpPr>
          <p:spPr>
            <a:xfrm>
              <a:off x="3135525" y="1839010"/>
              <a:ext cx="530429" cy="579552"/>
            </a:xfrm>
            <a:custGeom>
              <a:avLst/>
              <a:gdLst/>
              <a:ahLst/>
              <a:cxnLst/>
              <a:rect l="l" t="t" r="r" b="b"/>
              <a:pathLst>
                <a:path w="32084" h="35050" extrusionOk="0">
                  <a:moveTo>
                    <a:pt x="15127" y="595"/>
                  </a:moveTo>
                  <a:cubicBezTo>
                    <a:pt x="17603" y="595"/>
                    <a:pt x="19182" y="1313"/>
                    <a:pt x="19208" y="1326"/>
                  </a:cubicBezTo>
                  <a:cubicBezTo>
                    <a:pt x="19246" y="1343"/>
                    <a:pt x="19288" y="1351"/>
                    <a:pt x="19330" y="1351"/>
                  </a:cubicBezTo>
                  <a:cubicBezTo>
                    <a:pt x="19355" y="1351"/>
                    <a:pt x="21692" y="1359"/>
                    <a:pt x="26039" y="2049"/>
                  </a:cubicBezTo>
                  <a:cubicBezTo>
                    <a:pt x="27704" y="2311"/>
                    <a:pt x="29149" y="3443"/>
                    <a:pt x="30096" y="5238"/>
                  </a:cubicBezTo>
                  <a:cubicBezTo>
                    <a:pt x="31311" y="7530"/>
                    <a:pt x="31466" y="10482"/>
                    <a:pt x="30476" y="12581"/>
                  </a:cubicBezTo>
                  <a:cubicBezTo>
                    <a:pt x="29052" y="15608"/>
                    <a:pt x="27659" y="16063"/>
                    <a:pt x="27203" y="16130"/>
                  </a:cubicBezTo>
                  <a:lnTo>
                    <a:pt x="26586" y="14685"/>
                  </a:lnTo>
                  <a:cubicBezTo>
                    <a:pt x="25888" y="13066"/>
                    <a:pt x="23642" y="8791"/>
                    <a:pt x="23546" y="8611"/>
                  </a:cubicBezTo>
                  <a:cubicBezTo>
                    <a:pt x="23494" y="8515"/>
                    <a:pt x="23389" y="8454"/>
                    <a:pt x="23284" y="8454"/>
                  </a:cubicBezTo>
                  <a:cubicBezTo>
                    <a:pt x="23271" y="8454"/>
                    <a:pt x="23258" y="8455"/>
                    <a:pt x="23245" y="8457"/>
                  </a:cubicBezTo>
                  <a:cubicBezTo>
                    <a:pt x="23120" y="8478"/>
                    <a:pt x="23025" y="8573"/>
                    <a:pt x="23004" y="8695"/>
                  </a:cubicBezTo>
                  <a:cubicBezTo>
                    <a:pt x="22991" y="8772"/>
                    <a:pt x="21678" y="15927"/>
                    <a:pt x="17623" y="15927"/>
                  </a:cubicBezTo>
                  <a:cubicBezTo>
                    <a:pt x="17506" y="15927"/>
                    <a:pt x="17386" y="15921"/>
                    <a:pt x="17264" y="15908"/>
                  </a:cubicBezTo>
                  <a:cubicBezTo>
                    <a:pt x="16842" y="15867"/>
                    <a:pt x="16412" y="15842"/>
                    <a:pt x="15944" y="15829"/>
                  </a:cubicBezTo>
                  <a:cubicBezTo>
                    <a:pt x="15939" y="15829"/>
                    <a:pt x="15933" y="15829"/>
                    <a:pt x="15928" y="15829"/>
                  </a:cubicBezTo>
                  <a:cubicBezTo>
                    <a:pt x="15820" y="15829"/>
                    <a:pt x="15716" y="15902"/>
                    <a:pt x="15673" y="16001"/>
                  </a:cubicBezTo>
                  <a:cubicBezTo>
                    <a:pt x="15397" y="16606"/>
                    <a:pt x="14942" y="17500"/>
                    <a:pt x="14333" y="18313"/>
                  </a:cubicBezTo>
                  <a:cubicBezTo>
                    <a:pt x="13661" y="19211"/>
                    <a:pt x="12399" y="19519"/>
                    <a:pt x="11703" y="19625"/>
                  </a:cubicBezTo>
                  <a:cubicBezTo>
                    <a:pt x="11557" y="19650"/>
                    <a:pt x="11447" y="19783"/>
                    <a:pt x="11457" y="19933"/>
                  </a:cubicBezTo>
                  <a:cubicBezTo>
                    <a:pt x="11548" y="21194"/>
                    <a:pt x="11682" y="22242"/>
                    <a:pt x="11848" y="23047"/>
                  </a:cubicBezTo>
                  <a:cubicBezTo>
                    <a:pt x="11936" y="23465"/>
                    <a:pt x="12037" y="23908"/>
                    <a:pt x="12137" y="24367"/>
                  </a:cubicBezTo>
                  <a:cubicBezTo>
                    <a:pt x="12730" y="26980"/>
                    <a:pt x="13468" y="30228"/>
                    <a:pt x="12337" y="32119"/>
                  </a:cubicBezTo>
                  <a:cubicBezTo>
                    <a:pt x="11230" y="33838"/>
                    <a:pt x="9561" y="34458"/>
                    <a:pt x="7951" y="34458"/>
                  </a:cubicBezTo>
                  <a:cubicBezTo>
                    <a:pt x="7219" y="34458"/>
                    <a:pt x="6500" y="34330"/>
                    <a:pt x="5850" y="34118"/>
                  </a:cubicBezTo>
                  <a:cubicBezTo>
                    <a:pt x="3278" y="33284"/>
                    <a:pt x="602" y="30854"/>
                    <a:pt x="786" y="27485"/>
                  </a:cubicBezTo>
                  <a:cubicBezTo>
                    <a:pt x="857" y="26245"/>
                    <a:pt x="1178" y="25344"/>
                    <a:pt x="1671" y="25010"/>
                  </a:cubicBezTo>
                  <a:cubicBezTo>
                    <a:pt x="1809" y="24914"/>
                    <a:pt x="1963" y="24864"/>
                    <a:pt x="2126" y="24864"/>
                  </a:cubicBezTo>
                  <a:cubicBezTo>
                    <a:pt x="2226" y="24864"/>
                    <a:pt x="2330" y="24885"/>
                    <a:pt x="2439" y="24918"/>
                  </a:cubicBezTo>
                  <a:cubicBezTo>
                    <a:pt x="2723" y="25014"/>
                    <a:pt x="3052" y="25122"/>
                    <a:pt x="3299" y="25218"/>
                  </a:cubicBezTo>
                  <a:cubicBezTo>
                    <a:pt x="2823" y="25255"/>
                    <a:pt x="2389" y="25452"/>
                    <a:pt x="2135" y="26733"/>
                  </a:cubicBezTo>
                  <a:cubicBezTo>
                    <a:pt x="1959" y="27602"/>
                    <a:pt x="2372" y="28378"/>
                    <a:pt x="3191" y="28708"/>
                  </a:cubicBezTo>
                  <a:cubicBezTo>
                    <a:pt x="3435" y="28806"/>
                    <a:pt x="3684" y="28853"/>
                    <a:pt x="3926" y="28853"/>
                  </a:cubicBezTo>
                  <a:cubicBezTo>
                    <a:pt x="4512" y="28853"/>
                    <a:pt x="5055" y="28577"/>
                    <a:pt x="5374" y="28078"/>
                  </a:cubicBezTo>
                  <a:cubicBezTo>
                    <a:pt x="6493" y="26320"/>
                    <a:pt x="5695" y="23912"/>
                    <a:pt x="5052" y="21974"/>
                  </a:cubicBezTo>
                  <a:cubicBezTo>
                    <a:pt x="4927" y="21603"/>
                    <a:pt x="4810" y="21248"/>
                    <a:pt x="4719" y="20922"/>
                  </a:cubicBezTo>
                  <a:cubicBezTo>
                    <a:pt x="3040" y="15174"/>
                    <a:pt x="2297" y="4629"/>
                    <a:pt x="10125" y="1565"/>
                  </a:cubicBezTo>
                  <a:cubicBezTo>
                    <a:pt x="12003" y="830"/>
                    <a:pt x="13712" y="595"/>
                    <a:pt x="15127" y="595"/>
                  </a:cubicBezTo>
                  <a:close/>
                  <a:moveTo>
                    <a:pt x="15153" y="0"/>
                  </a:moveTo>
                  <a:cubicBezTo>
                    <a:pt x="13676" y="0"/>
                    <a:pt x="11890" y="249"/>
                    <a:pt x="9912" y="1022"/>
                  </a:cubicBezTo>
                  <a:cubicBezTo>
                    <a:pt x="1696" y="4240"/>
                    <a:pt x="2430" y="15145"/>
                    <a:pt x="4158" y="21081"/>
                  </a:cubicBezTo>
                  <a:cubicBezTo>
                    <a:pt x="4255" y="21415"/>
                    <a:pt x="4376" y="21779"/>
                    <a:pt x="4501" y="22158"/>
                  </a:cubicBezTo>
                  <a:cubicBezTo>
                    <a:pt x="5102" y="23978"/>
                    <a:pt x="5854" y="26241"/>
                    <a:pt x="4885" y="27765"/>
                  </a:cubicBezTo>
                  <a:cubicBezTo>
                    <a:pt x="4653" y="28126"/>
                    <a:pt x="4287" y="28267"/>
                    <a:pt x="3930" y="28267"/>
                  </a:cubicBezTo>
                  <a:cubicBezTo>
                    <a:pt x="3747" y="28267"/>
                    <a:pt x="3566" y="28230"/>
                    <a:pt x="3407" y="28166"/>
                  </a:cubicBezTo>
                  <a:cubicBezTo>
                    <a:pt x="2973" y="27995"/>
                    <a:pt x="2560" y="27556"/>
                    <a:pt x="2702" y="26847"/>
                  </a:cubicBezTo>
                  <a:cubicBezTo>
                    <a:pt x="2911" y="25816"/>
                    <a:pt x="3132" y="25807"/>
                    <a:pt x="3416" y="25794"/>
                  </a:cubicBezTo>
                  <a:cubicBezTo>
                    <a:pt x="3557" y="25790"/>
                    <a:pt x="3729" y="25781"/>
                    <a:pt x="3904" y="25694"/>
                  </a:cubicBezTo>
                  <a:cubicBezTo>
                    <a:pt x="4168" y="25561"/>
                    <a:pt x="4214" y="25386"/>
                    <a:pt x="4205" y="25260"/>
                  </a:cubicBezTo>
                  <a:cubicBezTo>
                    <a:pt x="4180" y="24889"/>
                    <a:pt x="3692" y="24725"/>
                    <a:pt x="2623" y="24367"/>
                  </a:cubicBezTo>
                  <a:cubicBezTo>
                    <a:pt x="2453" y="24311"/>
                    <a:pt x="2286" y="24284"/>
                    <a:pt x="2124" y="24284"/>
                  </a:cubicBezTo>
                  <a:cubicBezTo>
                    <a:pt x="1846" y="24284"/>
                    <a:pt x="1582" y="24364"/>
                    <a:pt x="1345" y="24525"/>
                  </a:cubicBezTo>
                  <a:cubicBezTo>
                    <a:pt x="682" y="24976"/>
                    <a:pt x="289" y="25987"/>
                    <a:pt x="206" y="27452"/>
                  </a:cubicBezTo>
                  <a:cubicBezTo>
                    <a:pt x="0" y="31130"/>
                    <a:pt x="2894" y="33772"/>
                    <a:pt x="5670" y="34670"/>
                  </a:cubicBezTo>
                  <a:cubicBezTo>
                    <a:pt x="6451" y="34924"/>
                    <a:pt x="7223" y="35049"/>
                    <a:pt x="7962" y="35049"/>
                  </a:cubicBezTo>
                  <a:cubicBezTo>
                    <a:pt x="9970" y="35049"/>
                    <a:pt x="11732" y="34132"/>
                    <a:pt x="12830" y="32424"/>
                  </a:cubicBezTo>
                  <a:cubicBezTo>
                    <a:pt x="14087" y="30328"/>
                    <a:pt x="13322" y="26951"/>
                    <a:pt x="12705" y="24237"/>
                  </a:cubicBezTo>
                  <a:cubicBezTo>
                    <a:pt x="12605" y="23783"/>
                    <a:pt x="12505" y="23344"/>
                    <a:pt x="12416" y="22931"/>
                  </a:cubicBezTo>
                  <a:cubicBezTo>
                    <a:pt x="12266" y="22205"/>
                    <a:pt x="12145" y="21273"/>
                    <a:pt x="12058" y="20155"/>
                  </a:cubicBezTo>
                  <a:cubicBezTo>
                    <a:pt x="12867" y="20000"/>
                    <a:pt x="14087" y="19612"/>
                    <a:pt x="14800" y="18660"/>
                  </a:cubicBezTo>
                  <a:cubicBezTo>
                    <a:pt x="15385" y="17879"/>
                    <a:pt x="15831" y="17040"/>
                    <a:pt x="16119" y="16418"/>
                  </a:cubicBezTo>
                  <a:cubicBezTo>
                    <a:pt x="16503" y="16430"/>
                    <a:pt x="16854" y="16452"/>
                    <a:pt x="17205" y="16485"/>
                  </a:cubicBezTo>
                  <a:cubicBezTo>
                    <a:pt x="17355" y="16502"/>
                    <a:pt x="17497" y="16510"/>
                    <a:pt x="17634" y="16510"/>
                  </a:cubicBezTo>
                  <a:cubicBezTo>
                    <a:pt x="21333" y="16510"/>
                    <a:pt x="22920" y="11571"/>
                    <a:pt x="23404" y="9592"/>
                  </a:cubicBezTo>
                  <a:cubicBezTo>
                    <a:pt x="24089" y="10908"/>
                    <a:pt x="25534" y="13704"/>
                    <a:pt x="26051" y="14916"/>
                  </a:cubicBezTo>
                  <a:lnTo>
                    <a:pt x="26748" y="16544"/>
                  </a:lnTo>
                  <a:cubicBezTo>
                    <a:pt x="26790" y="16639"/>
                    <a:pt x="26877" y="16706"/>
                    <a:pt x="26977" y="16719"/>
                  </a:cubicBezTo>
                  <a:cubicBezTo>
                    <a:pt x="26986" y="16720"/>
                    <a:pt x="27018" y="16724"/>
                    <a:pt x="27070" y="16724"/>
                  </a:cubicBezTo>
                  <a:cubicBezTo>
                    <a:pt x="27497" y="16724"/>
                    <a:pt x="29283" y="16486"/>
                    <a:pt x="31002" y="12828"/>
                  </a:cubicBezTo>
                  <a:cubicBezTo>
                    <a:pt x="32083" y="10536"/>
                    <a:pt x="31929" y="7451"/>
                    <a:pt x="30609" y="4966"/>
                  </a:cubicBezTo>
                  <a:cubicBezTo>
                    <a:pt x="29574" y="3005"/>
                    <a:pt x="27979" y="1765"/>
                    <a:pt x="26131" y="1473"/>
                  </a:cubicBezTo>
                  <a:cubicBezTo>
                    <a:pt x="22077" y="833"/>
                    <a:pt x="19802" y="775"/>
                    <a:pt x="19397" y="771"/>
                  </a:cubicBezTo>
                  <a:cubicBezTo>
                    <a:pt x="19064" y="625"/>
                    <a:pt x="17496" y="0"/>
                    <a:pt x="151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8"/>
            <p:cNvSpPr/>
            <p:nvPr/>
          </p:nvSpPr>
          <p:spPr>
            <a:xfrm>
              <a:off x="3513718" y="1949853"/>
              <a:ext cx="105610" cy="152486"/>
            </a:xfrm>
            <a:custGeom>
              <a:avLst/>
              <a:gdLst/>
              <a:ahLst/>
              <a:cxnLst/>
              <a:rect l="l" t="t" r="r" b="b"/>
              <a:pathLst>
                <a:path w="6388" h="9222" extrusionOk="0">
                  <a:moveTo>
                    <a:pt x="166" y="0"/>
                  </a:moveTo>
                  <a:cubicBezTo>
                    <a:pt x="106" y="0"/>
                    <a:pt x="49" y="36"/>
                    <a:pt x="30" y="96"/>
                  </a:cubicBezTo>
                  <a:cubicBezTo>
                    <a:pt x="0" y="175"/>
                    <a:pt x="42" y="254"/>
                    <a:pt x="117" y="283"/>
                  </a:cubicBezTo>
                  <a:cubicBezTo>
                    <a:pt x="176" y="300"/>
                    <a:pt x="5744" y="2254"/>
                    <a:pt x="5916" y="5510"/>
                  </a:cubicBezTo>
                  <a:cubicBezTo>
                    <a:pt x="6082" y="8657"/>
                    <a:pt x="5319" y="8933"/>
                    <a:pt x="5319" y="8933"/>
                  </a:cubicBezTo>
                  <a:cubicBezTo>
                    <a:pt x="5240" y="8950"/>
                    <a:pt x="5189" y="9025"/>
                    <a:pt x="5201" y="9104"/>
                  </a:cubicBezTo>
                  <a:cubicBezTo>
                    <a:pt x="5218" y="9175"/>
                    <a:pt x="5277" y="9222"/>
                    <a:pt x="5348" y="9222"/>
                  </a:cubicBezTo>
                  <a:lnTo>
                    <a:pt x="5373" y="9222"/>
                  </a:lnTo>
                  <a:cubicBezTo>
                    <a:pt x="5477" y="9200"/>
                    <a:pt x="6388" y="8917"/>
                    <a:pt x="6203" y="5497"/>
                  </a:cubicBezTo>
                  <a:cubicBezTo>
                    <a:pt x="6024" y="2045"/>
                    <a:pt x="451" y="87"/>
                    <a:pt x="213" y="8"/>
                  </a:cubicBezTo>
                  <a:cubicBezTo>
                    <a:pt x="197" y="3"/>
                    <a:pt x="181"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8"/>
            <p:cNvSpPr/>
            <p:nvPr/>
          </p:nvSpPr>
          <p:spPr>
            <a:xfrm>
              <a:off x="3501979" y="1925780"/>
              <a:ext cx="123564" cy="46579"/>
            </a:xfrm>
            <a:custGeom>
              <a:avLst/>
              <a:gdLst/>
              <a:ahLst/>
              <a:cxnLst/>
              <a:rect l="l" t="t" r="r" b="b"/>
              <a:pathLst>
                <a:path w="7474" h="2817" extrusionOk="0">
                  <a:moveTo>
                    <a:pt x="2231" y="1"/>
                  </a:moveTo>
                  <a:cubicBezTo>
                    <a:pt x="1048" y="1"/>
                    <a:pt x="149" y="202"/>
                    <a:pt x="125" y="207"/>
                  </a:cubicBezTo>
                  <a:cubicBezTo>
                    <a:pt x="50" y="228"/>
                    <a:pt x="0" y="304"/>
                    <a:pt x="21" y="383"/>
                  </a:cubicBezTo>
                  <a:cubicBezTo>
                    <a:pt x="36" y="450"/>
                    <a:pt x="94" y="496"/>
                    <a:pt x="157" y="496"/>
                  </a:cubicBezTo>
                  <a:cubicBezTo>
                    <a:pt x="169" y="496"/>
                    <a:pt x="181" y="494"/>
                    <a:pt x="192" y="491"/>
                  </a:cubicBezTo>
                  <a:cubicBezTo>
                    <a:pt x="214" y="486"/>
                    <a:pt x="1093" y="289"/>
                    <a:pt x="2242" y="289"/>
                  </a:cubicBezTo>
                  <a:cubicBezTo>
                    <a:pt x="3914" y="289"/>
                    <a:pt x="6160" y="706"/>
                    <a:pt x="7177" y="2737"/>
                  </a:cubicBezTo>
                  <a:cubicBezTo>
                    <a:pt x="7202" y="2787"/>
                    <a:pt x="7252" y="2816"/>
                    <a:pt x="7306" y="2816"/>
                  </a:cubicBezTo>
                  <a:cubicBezTo>
                    <a:pt x="7327" y="2816"/>
                    <a:pt x="7352" y="2812"/>
                    <a:pt x="7373" y="2804"/>
                  </a:cubicBezTo>
                  <a:cubicBezTo>
                    <a:pt x="7443" y="2766"/>
                    <a:pt x="7473" y="2679"/>
                    <a:pt x="7435" y="2608"/>
                  </a:cubicBezTo>
                  <a:cubicBezTo>
                    <a:pt x="6352" y="441"/>
                    <a:pt x="398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a:off x="3224708" y="1870077"/>
              <a:ext cx="280441" cy="350443"/>
            </a:xfrm>
            <a:custGeom>
              <a:avLst/>
              <a:gdLst/>
              <a:ahLst/>
              <a:cxnLst/>
              <a:rect l="l" t="t" r="r" b="b"/>
              <a:pathLst>
                <a:path w="16963" h="21194" extrusionOk="0">
                  <a:moveTo>
                    <a:pt x="10320" y="1"/>
                  </a:moveTo>
                  <a:cubicBezTo>
                    <a:pt x="10267" y="1"/>
                    <a:pt x="10215" y="29"/>
                    <a:pt x="10191" y="82"/>
                  </a:cubicBezTo>
                  <a:cubicBezTo>
                    <a:pt x="10153" y="153"/>
                    <a:pt x="10182" y="241"/>
                    <a:pt x="10254" y="274"/>
                  </a:cubicBezTo>
                  <a:cubicBezTo>
                    <a:pt x="10308" y="303"/>
                    <a:pt x="15572" y="2958"/>
                    <a:pt x="16436" y="5376"/>
                  </a:cubicBezTo>
                  <a:cubicBezTo>
                    <a:pt x="16662" y="6006"/>
                    <a:pt x="16516" y="6854"/>
                    <a:pt x="16019" y="7831"/>
                  </a:cubicBezTo>
                  <a:cubicBezTo>
                    <a:pt x="14829" y="10168"/>
                    <a:pt x="11899" y="12773"/>
                    <a:pt x="9745" y="13407"/>
                  </a:cubicBezTo>
                  <a:cubicBezTo>
                    <a:pt x="8483" y="13775"/>
                    <a:pt x="7369" y="13804"/>
                    <a:pt x="6288" y="13829"/>
                  </a:cubicBezTo>
                  <a:cubicBezTo>
                    <a:pt x="4839" y="13867"/>
                    <a:pt x="3474" y="13900"/>
                    <a:pt x="2192" y="14856"/>
                  </a:cubicBezTo>
                  <a:cubicBezTo>
                    <a:pt x="1" y="16501"/>
                    <a:pt x="852" y="20889"/>
                    <a:pt x="890" y="21077"/>
                  </a:cubicBezTo>
                  <a:cubicBezTo>
                    <a:pt x="903" y="21147"/>
                    <a:pt x="961" y="21193"/>
                    <a:pt x="1032" y="21193"/>
                  </a:cubicBezTo>
                  <a:cubicBezTo>
                    <a:pt x="1040" y="21193"/>
                    <a:pt x="1049" y="21193"/>
                    <a:pt x="1057" y="21189"/>
                  </a:cubicBezTo>
                  <a:cubicBezTo>
                    <a:pt x="1136" y="21177"/>
                    <a:pt x="1190" y="21097"/>
                    <a:pt x="1174" y="21018"/>
                  </a:cubicBezTo>
                  <a:cubicBezTo>
                    <a:pt x="1165" y="20977"/>
                    <a:pt x="322" y="16626"/>
                    <a:pt x="2367" y="15091"/>
                  </a:cubicBezTo>
                  <a:cubicBezTo>
                    <a:pt x="3574" y="14189"/>
                    <a:pt x="4835" y="14155"/>
                    <a:pt x="6296" y="14122"/>
                  </a:cubicBezTo>
                  <a:cubicBezTo>
                    <a:pt x="7344" y="14097"/>
                    <a:pt x="8529" y="14068"/>
                    <a:pt x="9824" y="13683"/>
                  </a:cubicBezTo>
                  <a:cubicBezTo>
                    <a:pt x="12045" y="13032"/>
                    <a:pt x="15059" y="10356"/>
                    <a:pt x="16278" y="7960"/>
                  </a:cubicBezTo>
                  <a:cubicBezTo>
                    <a:pt x="16812" y="6912"/>
                    <a:pt x="16962" y="5985"/>
                    <a:pt x="16708" y="5280"/>
                  </a:cubicBezTo>
                  <a:cubicBezTo>
                    <a:pt x="15806" y="2750"/>
                    <a:pt x="10604" y="128"/>
                    <a:pt x="10383" y="16"/>
                  </a:cubicBezTo>
                  <a:cubicBezTo>
                    <a:pt x="10363" y="5"/>
                    <a:pt x="10342" y="1"/>
                    <a:pt x="10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a:off x="3189094" y="1932096"/>
              <a:ext cx="270918" cy="205728"/>
            </a:xfrm>
            <a:custGeom>
              <a:avLst/>
              <a:gdLst/>
              <a:ahLst/>
              <a:cxnLst/>
              <a:rect l="l" t="t" r="r" b="b"/>
              <a:pathLst>
                <a:path w="16387" h="12442" extrusionOk="0">
                  <a:moveTo>
                    <a:pt x="16218" y="0"/>
                  </a:moveTo>
                  <a:cubicBezTo>
                    <a:pt x="16152" y="0"/>
                    <a:pt x="16095" y="50"/>
                    <a:pt x="16082" y="118"/>
                  </a:cubicBezTo>
                  <a:cubicBezTo>
                    <a:pt x="16078" y="143"/>
                    <a:pt x="15522" y="2760"/>
                    <a:pt x="12215" y="4847"/>
                  </a:cubicBezTo>
                  <a:cubicBezTo>
                    <a:pt x="10475" y="5949"/>
                    <a:pt x="8909" y="5991"/>
                    <a:pt x="7398" y="6037"/>
                  </a:cubicBezTo>
                  <a:cubicBezTo>
                    <a:pt x="6016" y="6074"/>
                    <a:pt x="4593" y="6116"/>
                    <a:pt x="3111" y="6989"/>
                  </a:cubicBezTo>
                  <a:cubicBezTo>
                    <a:pt x="1" y="8818"/>
                    <a:pt x="1428" y="12316"/>
                    <a:pt x="1440" y="12353"/>
                  </a:cubicBezTo>
                  <a:cubicBezTo>
                    <a:pt x="1466" y="12408"/>
                    <a:pt x="1520" y="12442"/>
                    <a:pt x="1579" y="12442"/>
                  </a:cubicBezTo>
                  <a:cubicBezTo>
                    <a:pt x="1595" y="12442"/>
                    <a:pt x="1616" y="12437"/>
                    <a:pt x="1633" y="12429"/>
                  </a:cubicBezTo>
                  <a:cubicBezTo>
                    <a:pt x="1708" y="12400"/>
                    <a:pt x="1741" y="12311"/>
                    <a:pt x="1712" y="12241"/>
                  </a:cubicBezTo>
                  <a:cubicBezTo>
                    <a:pt x="1695" y="12207"/>
                    <a:pt x="363" y="8943"/>
                    <a:pt x="3257" y="7240"/>
                  </a:cubicBezTo>
                  <a:cubicBezTo>
                    <a:pt x="4672" y="6409"/>
                    <a:pt x="5999" y="6367"/>
                    <a:pt x="7406" y="6330"/>
                  </a:cubicBezTo>
                  <a:cubicBezTo>
                    <a:pt x="8959" y="6284"/>
                    <a:pt x="10562" y="6238"/>
                    <a:pt x="12375" y="5093"/>
                  </a:cubicBezTo>
                  <a:cubicBezTo>
                    <a:pt x="15781" y="2939"/>
                    <a:pt x="16344" y="288"/>
                    <a:pt x="16369" y="176"/>
                  </a:cubicBezTo>
                  <a:cubicBezTo>
                    <a:pt x="16386" y="97"/>
                    <a:pt x="16332" y="22"/>
                    <a:pt x="16253" y="5"/>
                  </a:cubicBezTo>
                  <a:cubicBezTo>
                    <a:pt x="16241" y="2"/>
                    <a:pt x="16229" y="0"/>
                    <a:pt x="16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a:off x="3253444" y="2131759"/>
              <a:ext cx="91507" cy="95308"/>
            </a:xfrm>
            <a:custGeom>
              <a:avLst/>
              <a:gdLst/>
              <a:ahLst/>
              <a:cxnLst/>
              <a:rect l="l" t="t" r="r" b="b"/>
              <a:pathLst>
                <a:path w="5535" h="5764" extrusionOk="0">
                  <a:moveTo>
                    <a:pt x="2613" y="0"/>
                  </a:moveTo>
                  <a:cubicBezTo>
                    <a:pt x="2337" y="0"/>
                    <a:pt x="2055" y="103"/>
                    <a:pt x="1774" y="345"/>
                  </a:cubicBezTo>
                  <a:cubicBezTo>
                    <a:pt x="1" y="1862"/>
                    <a:pt x="2755" y="5763"/>
                    <a:pt x="4877" y="5763"/>
                  </a:cubicBezTo>
                  <a:cubicBezTo>
                    <a:pt x="5009" y="5763"/>
                    <a:pt x="5138" y="5748"/>
                    <a:pt x="5263" y="5717"/>
                  </a:cubicBezTo>
                  <a:lnTo>
                    <a:pt x="5535" y="3300"/>
                  </a:lnTo>
                  <a:cubicBezTo>
                    <a:pt x="5535" y="3300"/>
                    <a:pt x="4175" y="0"/>
                    <a:pt x="261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8"/>
            <p:cNvSpPr/>
            <p:nvPr/>
          </p:nvSpPr>
          <p:spPr>
            <a:xfrm>
              <a:off x="3264951" y="2126931"/>
              <a:ext cx="85456" cy="104964"/>
            </a:xfrm>
            <a:custGeom>
              <a:avLst/>
              <a:gdLst/>
              <a:ahLst/>
              <a:cxnLst/>
              <a:rect l="l" t="t" r="r" b="b"/>
              <a:pathLst>
                <a:path w="5169" h="6348" extrusionOk="0">
                  <a:moveTo>
                    <a:pt x="1911" y="1"/>
                  </a:moveTo>
                  <a:cubicBezTo>
                    <a:pt x="1552" y="1"/>
                    <a:pt x="1208" y="140"/>
                    <a:pt x="885" y="415"/>
                  </a:cubicBezTo>
                  <a:cubicBezTo>
                    <a:pt x="76" y="1113"/>
                    <a:pt x="1" y="2327"/>
                    <a:pt x="689" y="3658"/>
                  </a:cubicBezTo>
                  <a:cubicBezTo>
                    <a:pt x="1403" y="5041"/>
                    <a:pt x="2873" y="6348"/>
                    <a:pt x="4192" y="6348"/>
                  </a:cubicBezTo>
                  <a:cubicBezTo>
                    <a:pt x="4342" y="6348"/>
                    <a:pt x="4492" y="6331"/>
                    <a:pt x="4638" y="6293"/>
                  </a:cubicBezTo>
                  <a:cubicBezTo>
                    <a:pt x="4793" y="6255"/>
                    <a:pt x="4889" y="6097"/>
                    <a:pt x="4852" y="5938"/>
                  </a:cubicBezTo>
                  <a:cubicBezTo>
                    <a:pt x="4816" y="5808"/>
                    <a:pt x="4702" y="5719"/>
                    <a:pt x="4572" y="5719"/>
                  </a:cubicBezTo>
                  <a:cubicBezTo>
                    <a:pt x="4547" y="5719"/>
                    <a:pt x="4522" y="5723"/>
                    <a:pt x="4496" y="5729"/>
                  </a:cubicBezTo>
                  <a:cubicBezTo>
                    <a:pt x="4394" y="5755"/>
                    <a:pt x="4289" y="5767"/>
                    <a:pt x="4181" y="5767"/>
                  </a:cubicBezTo>
                  <a:cubicBezTo>
                    <a:pt x="3128" y="5767"/>
                    <a:pt x="1839" y="4619"/>
                    <a:pt x="1207" y="3396"/>
                  </a:cubicBezTo>
                  <a:cubicBezTo>
                    <a:pt x="998" y="2991"/>
                    <a:pt x="384" y="1613"/>
                    <a:pt x="1265" y="858"/>
                  </a:cubicBezTo>
                  <a:cubicBezTo>
                    <a:pt x="1481" y="674"/>
                    <a:pt x="1696" y="583"/>
                    <a:pt x="1921" y="583"/>
                  </a:cubicBezTo>
                  <a:cubicBezTo>
                    <a:pt x="1988" y="583"/>
                    <a:pt x="2056" y="591"/>
                    <a:pt x="2126" y="608"/>
                  </a:cubicBezTo>
                  <a:cubicBezTo>
                    <a:pt x="3186" y="866"/>
                    <a:pt x="4251" y="2928"/>
                    <a:pt x="4567" y="3704"/>
                  </a:cubicBezTo>
                  <a:cubicBezTo>
                    <a:pt x="4616" y="3816"/>
                    <a:pt x="4727" y="3884"/>
                    <a:pt x="4841" y="3884"/>
                  </a:cubicBezTo>
                  <a:cubicBezTo>
                    <a:pt x="4877" y="3884"/>
                    <a:pt x="4913" y="3878"/>
                    <a:pt x="4947" y="3864"/>
                  </a:cubicBezTo>
                  <a:cubicBezTo>
                    <a:pt x="5097" y="3801"/>
                    <a:pt x="5168" y="3629"/>
                    <a:pt x="5106" y="3483"/>
                  </a:cubicBezTo>
                  <a:cubicBezTo>
                    <a:pt x="5056" y="3358"/>
                    <a:pt x="3829" y="419"/>
                    <a:pt x="2259" y="43"/>
                  </a:cubicBezTo>
                  <a:cubicBezTo>
                    <a:pt x="2142" y="15"/>
                    <a:pt x="2026" y="1"/>
                    <a:pt x="191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8"/>
            <p:cNvSpPr/>
            <p:nvPr/>
          </p:nvSpPr>
          <p:spPr>
            <a:xfrm>
              <a:off x="3618691" y="3023713"/>
              <a:ext cx="157588" cy="89554"/>
            </a:xfrm>
            <a:custGeom>
              <a:avLst/>
              <a:gdLst/>
              <a:ahLst/>
              <a:cxnLst/>
              <a:rect l="l" t="t" r="r" b="b"/>
              <a:pathLst>
                <a:path w="9532" h="5416" extrusionOk="0">
                  <a:moveTo>
                    <a:pt x="4768" y="1"/>
                  </a:moveTo>
                  <a:cubicBezTo>
                    <a:pt x="2134" y="1"/>
                    <a:pt x="1" y="1215"/>
                    <a:pt x="1" y="2710"/>
                  </a:cubicBezTo>
                  <a:cubicBezTo>
                    <a:pt x="1" y="4205"/>
                    <a:pt x="2134" y="5415"/>
                    <a:pt x="4768" y="5415"/>
                  </a:cubicBezTo>
                  <a:cubicBezTo>
                    <a:pt x="7398" y="5415"/>
                    <a:pt x="9532" y="4205"/>
                    <a:pt x="9532" y="2710"/>
                  </a:cubicBezTo>
                  <a:cubicBezTo>
                    <a:pt x="9532" y="1215"/>
                    <a:pt x="7398" y="1"/>
                    <a:pt x="4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a:off x="3613945" y="3018951"/>
              <a:ext cx="167160" cy="99144"/>
            </a:xfrm>
            <a:custGeom>
              <a:avLst/>
              <a:gdLst/>
              <a:ahLst/>
              <a:cxnLst/>
              <a:rect l="l" t="t" r="r" b="b"/>
              <a:pathLst>
                <a:path w="10111" h="5996" extrusionOk="0">
                  <a:moveTo>
                    <a:pt x="5055" y="580"/>
                  </a:moveTo>
                  <a:cubicBezTo>
                    <a:pt x="7480" y="580"/>
                    <a:pt x="9526" y="1687"/>
                    <a:pt x="9526" y="2998"/>
                  </a:cubicBezTo>
                  <a:cubicBezTo>
                    <a:pt x="9526" y="4308"/>
                    <a:pt x="7480" y="5415"/>
                    <a:pt x="5055" y="5415"/>
                  </a:cubicBezTo>
                  <a:cubicBezTo>
                    <a:pt x="2630" y="5415"/>
                    <a:pt x="580" y="4308"/>
                    <a:pt x="580" y="2998"/>
                  </a:cubicBezTo>
                  <a:cubicBezTo>
                    <a:pt x="580" y="1687"/>
                    <a:pt x="2630" y="580"/>
                    <a:pt x="5055" y="580"/>
                  </a:cubicBezTo>
                  <a:close/>
                  <a:moveTo>
                    <a:pt x="5055" y="0"/>
                  </a:moveTo>
                  <a:cubicBezTo>
                    <a:pt x="2220" y="0"/>
                    <a:pt x="0" y="1316"/>
                    <a:pt x="0" y="2998"/>
                  </a:cubicBezTo>
                  <a:cubicBezTo>
                    <a:pt x="0" y="4680"/>
                    <a:pt x="2220" y="5996"/>
                    <a:pt x="5055" y="5996"/>
                  </a:cubicBezTo>
                  <a:cubicBezTo>
                    <a:pt x="7890" y="5996"/>
                    <a:pt x="10111" y="4680"/>
                    <a:pt x="10111" y="2998"/>
                  </a:cubicBezTo>
                  <a:cubicBezTo>
                    <a:pt x="10111" y="1316"/>
                    <a:pt x="7890" y="0"/>
                    <a:pt x="50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a:off x="3042142" y="2497720"/>
              <a:ext cx="518955" cy="532162"/>
            </a:xfrm>
            <a:custGeom>
              <a:avLst/>
              <a:gdLst/>
              <a:ahLst/>
              <a:cxnLst/>
              <a:rect l="l" t="t" r="r" b="b"/>
              <a:pathLst>
                <a:path w="31390" h="32184" extrusionOk="0">
                  <a:moveTo>
                    <a:pt x="6209" y="0"/>
                  </a:moveTo>
                  <a:cubicBezTo>
                    <a:pt x="5731" y="0"/>
                    <a:pt x="4971" y="191"/>
                    <a:pt x="3900" y="1000"/>
                  </a:cubicBezTo>
                  <a:cubicBezTo>
                    <a:pt x="1871" y="2532"/>
                    <a:pt x="1" y="9483"/>
                    <a:pt x="1245" y="12430"/>
                  </a:cubicBezTo>
                  <a:cubicBezTo>
                    <a:pt x="2488" y="15378"/>
                    <a:pt x="5908" y="30699"/>
                    <a:pt x="7477" y="31538"/>
                  </a:cubicBezTo>
                  <a:cubicBezTo>
                    <a:pt x="8330" y="31995"/>
                    <a:pt x="13745" y="32183"/>
                    <a:pt x="18823" y="32183"/>
                  </a:cubicBezTo>
                  <a:cubicBezTo>
                    <a:pt x="23070" y="32183"/>
                    <a:pt x="27081" y="32051"/>
                    <a:pt x="27991" y="31835"/>
                  </a:cubicBezTo>
                  <a:cubicBezTo>
                    <a:pt x="29991" y="31363"/>
                    <a:pt x="31390" y="28749"/>
                    <a:pt x="31052" y="26490"/>
                  </a:cubicBezTo>
                  <a:cubicBezTo>
                    <a:pt x="30718" y="24228"/>
                    <a:pt x="28484" y="23639"/>
                    <a:pt x="27821" y="23623"/>
                  </a:cubicBezTo>
                  <a:cubicBezTo>
                    <a:pt x="27161" y="23602"/>
                    <a:pt x="13673" y="22833"/>
                    <a:pt x="13673" y="22833"/>
                  </a:cubicBezTo>
                  <a:lnTo>
                    <a:pt x="9481" y="5124"/>
                  </a:lnTo>
                  <a:lnTo>
                    <a:pt x="6839" y="153"/>
                  </a:lnTo>
                  <a:cubicBezTo>
                    <a:pt x="6839" y="153"/>
                    <a:pt x="6636" y="0"/>
                    <a:pt x="6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a:off x="3036703" y="2492826"/>
              <a:ext cx="529652" cy="541769"/>
            </a:xfrm>
            <a:custGeom>
              <a:avLst/>
              <a:gdLst/>
              <a:ahLst/>
              <a:cxnLst/>
              <a:rect l="l" t="t" r="r" b="b"/>
              <a:pathLst>
                <a:path w="32037" h="32765" extrusionOk="0">
                  <a:moveTo>
                    <a:pt x="6532" y="1"/>
                  </a:moveTo>
                  <a:cubicBezTo>
                    <a:pt x="5991" y="1"/>
                    <a:pt x="5174" y="215"/>
                    <a:pt x="4054" y="1062"/>
                  </a:cubicBezTo>
                  <a:cubicBezTo>
                    <a:pt x="1937" y="2665"/>
                    <a:pt x="0" y="9738"/>
                    <a:pt x="1307" y="12839"/>
                  </a:cubicBezTo>
                  <a:cubicBezTo>
                    <a:pt x="1753" y="13896"/>
                    <a:pt x="2480" y="16559"/>
                    <a:pt x="3322" y="19648"/>
                  </a:cubicBezTo>
                  <a:cubicBezTo>
                    <a:pt x="5218" y="26586"/>
                    <a:pt x="6642" y="31542"/>
                    <a:pt x="7669" y="32089"/>
                  </a:cubicBezTo>
                  <a:cubicBezTo>
                    <a:pt x="8570" y="32573"/>
                    <a:pt x="13968" y="32765"/>
                    <a:pt x="19049" y="32765"/>
                  </a:cubicBezTo>
                  <a:cubicBezTo>
                    <a:pt x="23391" y="32765"/>
                    <a:pt x="27503" y="32627"/>
                    <a:pt x="28388" y="32414"/>
                  </a:cubicBezTo>
                  <a:cubicBezTo>
                    <a:pt x="30475" y="31921"/>
                    <a:pt x="32037" y="29216"/>
                    <a:pt x="31669" y="26745"/>
                  </a:cubicBezTo>
                  <a:cubicBezTo>
                    <a:pt x="31297" y="24224"/>
                    <a:pt x="28805" y="23643"/>
                    <a:pt x="28158" y="23626"/>
                  </a:cubicBezTo>
                  <a:cubicBezTo>
                    <a:pt x="27553" y="23609"/>
                    <a:pt x="15972" y="22954"/>
                    <a:pt x="14235" y="22854"/>
                  </a:cubicBezTo>
                  <a:lnTo>
                    <a:pt x="10094" y="5354"/>
                  </a:lnTo>
                  <a:cubicBezTo>
                    <a:pt x="10062" y="5223"/>
                    <a:pt x="9944" y="5131"/>
                    <a:pt x="9815" y="5131"/>
                  </a:cubicBezTo>
                  <a:cubicBezTo>
                    <a:pt x="9792" y="5131"/>
                    <a:pt x="9768" y="5134"/>
                    <a:pt x="9744" y="5141"/>
                  </a:cubicBezTo>
                  <a:cubicBezTo>
                    <a:pt x="9589" y="5174"/>
                    <a:pt x="9493" y="5333"/>
                    <a:pt x="9526" y="5487"/>
                  </a:cubicBezTo>
                  <a:lnTo>
                    <a:pt x="13722" y="23201"/>
                  </a:lnTo>
                  <a:cubicBezTo>
                    <a:pt x="13751" y="23326"/>
                    <a:pt x="13860" y="23414"/>
                    <a:pt x="13985" y="23422"/>
                  </a:cubicBezTo>
                  <a:cubicBezTo>
                    <a:pt x="14536" y="23455"/>
                    <a:pt x="27486" y="24190"/>
                    <a:pt x="28141" y="24206"/>
                  </a:cubicBezTo>
                  <a:cubicBezTo>
                    <a:pt x="28655" y="24224"/>
                    <a:pt x="30784" y="24732"/>
                    <a:pt x="31097" y="26829"/>
                  </a:cubicBezTo>
                  <a:cubicBezTo>
                    <a:pt x="31414" y="28987"/>
                    <a:pt x="30037" y="31424"/>
                    <a:pt x="28254" y="31850"/>
                  </a:cubicBezTo>
                  <a:cubicBezTo>
                    <a:pt x="27293" y="32078"/>
                    <a:pt x="23571" y="32197"/>
                    <a:pt x="19563" y="32197"/>
                  </a:cubicBezTo>
                  <a:cubicBezTo>
                    <a:pt x="14384" y="32197"/>
                    <a:pt x="8729" y="31998"/>
                    <a:pt x="7940" y="31580"/>
                  </a:cubicBezTo>
                  <a:cubicBezTo>
                    <a:pt x="7055" y="31104"/>
                    <a:pt x="5147" y="24119"/>
                    <a:pt x="3886" y="19493"/>
                  </a:cubicBezTo>
                  <a:cubicBezTo>
                    <a:pt x="3035" y="16387"/>
                    <a:pt x="2304" y="13703"/>
                    <a:pt x="1841" y="12613"/>
                  </a:cubicBezTo>
                  <a:cubicBezTo>
                    <a:pt x="638" y="9754"/>
                    <a:pt x="2467" y="2995"/>
                    <a:pt x="4404" y="1530"/>
                  </a:cubicBezTo>
                  <a:cubicBezTo>
                    <a:pt x="5425" y="757"/>
                    <a:pt x="6123" y="591"/>
                    <a:pt x="6535" y="591"/>
                  </a:cubicBezTo>
                  <a:cubicBezTo>
                    <a:pt x="6835" y="591"/>
                    <a:pt x="6984" y="679"/>
                    <a:pt x="6996" y="686"/>
                  </a:cubicBezTo>
                  <a:cubicBezTo>
                    <a:pt x="7047" y="723"/>
                    <a:pt x="7106" y="741"/>
                    <a:pt x="7165" y="741"/>
                  </a:cubicBezTo>
                  <a:cubicBezTo>
                    <a:pt x="7252" y="741"/>
                    <a:pt x="7340" y="701"/>
                    <a:pt x="7397" y="624"/>
                  </a:cubicBezTo>
                  <a:cubicBezTo>
                    <a:pt x="7493" y="499"/>
                    <a:pt x="7468" y="315"/>
                    <a:pt x="7343" y="219"/>
                  </a:cubicBezTo>
                  <a:cubicBezTo>
                    <a:pt x="7289" y="179"/>
                    <a:pt x="7025" y="1"/>
                    <a:pt x="65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8"/>
            <p:cNvSpPr/>
            <p:nvPr/>
          </p:nvSpPr>
          <p:spPr>
            <a:xfrm>
              <a:off x="3180596" y="2870741"/>
              <a:ext cx="90036" cy="60981"/>
            </a:xfrm>
            <a:custGeom>
              <a:avLst/>
              <a:gdLst/>
              <a:ahLst/>
              <a:cxnLst/>
              <a:rect l="l" t="t" r="r" b="b"/>
              <a:pathLst>
                <a:path w="5446" h="3688" extrusionOk="0">
                  <a:moveTo>
                    <a:pt x="2208" y="1"/>
                  </a:moveTo>
                  <a:cubicBezTo>
                    <a:pt x="1561" y="1"/>
                    <a:pt x="876" y="60"/>
                    <a:pt x="218" y="222"/>
                  </a:cubicBezTo>
                  <a:cubicBezTo>
                    <a:pt x="139" y="239"/>
                    <a:pt x="89" y="318"/>
                    <a:pt x="110" y="398"/>
                  </a:cubicBezTo>
                  <a:cubicBezTo>
                    <a:pt x="123" y="461"/>
                    <a:pt x="182" y="507"/>
                    <a:pt x="248" y="507"/>
                  </a:cubicBezTo>
                  <a:cubicBezTo>
                    <a:pt x="260" y="507"/>
                    <a:pt x="273" y="505"/>
                    <a:pt x="285" y="502"/>
                  </a:cubicBezTo>
                  <a:cubicBezTo>
                    <a:pt x="904" y="349"/>
                    <a:pt x="1557" y="294"/>
                    <a:pt x="2177" y="294"/>
                  </a:cubicBezTo>
                  <a:cubicBezTo>
                    <a:pt x="3017" y="294"/>
                    <a:pt x="3799" y="395"/>
                    <a:pt x="4363" y="494"/>
                  </a:cubicBezTo>
                  <a:cubicBezTo>
                    <a:pt x="3057" y="702"/>
                    <a:pt x="748" y="1375"/>
                    <a:pt x="26" y="3496"/>
                  </a:cubicBezTo>
                  <a:cubicBezTo>
                    <a:pt x="1" y="3575"/>
                    <a:pt x="43" y="3654"/>
                    <a:pt x="118" y="3683"/>
                  </a:cubicBezTo>
                  <a:cubicBezTo>
                    <a:pt x="130" y="3688"/>
                    <a:pt x="147" y="3688"/>
                    <a:pt x="164" y="3688"/>
                  </a:cubicBezTo>
                  <a:cubicBezTo>
                    <a:pt x="222" y="3688"/>
                    <a:pt x="280" y="3650"/>
                    <a:pt x="301" y="3592"/>
                  </a:cubicBezTo>
                  <a:cubicBezTo>
                    <a:pt x="1257" y="777"/>
                    <a:pt x="5253" y="690"/>
                    <a:pt x="5295" y="690"/>
                  </a:cubicBezTo>
                  <a:cubicBezTo>
                    <a:pt x="5365" y="686"/>
                    <a:pt x="5428" y="632"/>
                    <a:pt x="5436" y="561"/>
                  </a:cubicBezTo>
                  <a:cubicBezTo>
                    <a:pt x="5445" y="490"/>
                    <a:pt x="5399" y="423"/>
                    <a:pt x="5332" y="402"/>
                  </a:cubicBezTo>
                  <a:cubicBezTo>
                    <a:pt x="5251" y="381"/>
                    <a:pt x="3853" y="1"/>
                    <a:pt x="220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8"/>
            <p:cNvSpPr/>
            <p:nvPr/>
          </p:nvSpPr>
          <p:spPr>
            <a:xfrm>
              <a:off x="3047251" y="2502581"/>
              <a:ext cx="482931" cy="522622"/>
            </a:xfrm>
            <a:custGeom>
              <a:avLst/>
              <a:gdLst/>
              <a:ahLst/>
              <a:cxnLst/>
              <a:rect l="l" t="t" r="r" b="b"/>
              <a:pathLst>
                <a:path w="29211" h="31607" extrusionOk="0">
                  <a:moveTo>
                    <a:pt x="5900" y="0"/>
                  </a:moveTo>
                  <a:cubicBezTo>
                    <a:pt x="5486" y="0"/>
                    <a:pt x="4788" y="167"/>
                    <a:pt x="3766" y="940"/>
                  </a:cubicBezTo>
                  <a:cubicBezTo>
                    <a:pt x="1829" y="2405"/>
                    <a:pt x="0" y="9164"/>
                    <a:pt x="1203" y="12023"/>
                  </a:cubicBezTo>
                  <a:cubicBezTo>
                    <a:pt x="1666" y="13113"/>
                    <a:pt x="2397" y="15797"/>
                    <a:pt x="3248" y="18903"/>
                  </a:cubicBezTo>
                  <a:cubicBezTo>
                    <a:pt x="4509" y="23529"/>
                    <a:pt x="6417" y="30514"/>
                    <a:pt x="7302" y="30990"/>
                  </a:cubicBezTo>
                  <a:cubicBezTo>
                    <a:pt x="8091" y="31406"/>
                    <a:pt x="13740" y="31607"/>
                    <a:pt x="18916" y="31607"/>
                  </a:cubicBezTo>
                  <a:cubicBezTo>
                    <a:pt x="22928" y="31607"/>
                    <a:pt x="26655" y="31486"/>
                    <a:pt x="27616" y="31260"/>
                  </a:cubicBezTo>
                  <a:cubicBezTo>
                    <a:pt x="28208" y="31119"/>
                    <a:pt x="28755" y="30755"/>
                    <a:pt x="29210" y="30254"/>
                  </a:cubicBezTo>
                  <a:cubicBezTo>
                    <a:pt x="28597" y="29900"/>
                    <a:pt x="27703" y="29198"/>
                    <a:pt x="27645" y="27499"/>
                  </a:cubicBezTo>
                  <a:cubicBezTo>
                    <a:pt x="27165" y="27403"/>
                    <a:pt x="26426" y="27366"/>
                    <a:pt x="25520" y="27366"/>
                  </a:cubicBezTo>
                  <a:cubicBezTo>
                    <a:pt x="23725" y="27366"/>
                    <a:pt x="21275" y="27516"/>
                    <a:pt x="18853" y="27670"/>
                  </a:cubicBezTo>
                  <a:cubicBezTo>
                    <a:pt x="16436" y="27821"/>
                    <a:pt x="14048" y="27975"/>
                    <a:pt x="12378" y="27975"/>
                  </a:cubicBezTo>
                  <a:cubicBezTo>
                    <a:pt x="11322" y="27975"/>
                    <a:pt x="10555" y="27913"/>
                    <a:pt x="10249" y="27749"/>
                  </a:cubicBezTo>
                  <a:cubicBezTo>
                    <a:pt x="9268" y="27227"/>
                    <a:pt x="8592" y="26410"/>
                    <a:pt x="8467" y="25599"/>
                  </a:cubicBezTo>
                  <a:cubicBezTo>
                    <a:pt x="8429" y="25683"/>
                    <a:pt x="8395" y="25771"/>
                    <a:pt x="8366" y="25859"/>
                  </a:cubicBezTo>
                  <a:cubicBezTo>
                    <a:pt x="8345" y="25917"/>
                    <a:pt x="8287" y="25955"/>
                    <a:pt x="8229" y="25955"/>
                  </a:cubicBezTo>
                  <a:cubicBezTo>
                    <a:pt x="8212" y="25955"/>
                    <a:pt x="8195" y="25955"/>
                    <a:pt x="8183" y="25950"/>
                  </a:cubicBezTo>
                  <a:cubicBezTo>
                    <a:pt x="8108" y="25921"/>
                    <a:pt x="8066" y="25842"/>
                    <a:pt x="8091" y="25763"/>
                  </a:cubicBezTo>
                  <a:cubicBezTo>
                    <a:pt x="8195" y="25462"/>
                    <a:pt x="8329" y="25191"/>
                    <a:pt x="8488" y="24944"/>
                  </a:cubicBezTo>
                  <a:cubicBezTo>
                    <a:pt x="8563" y="24631"/>
                    <a:pt x="8734" y="24327"/>
                    <a:pt x="9022" y="24055"/>
                  </a:cubicBezTo>
                  <a:cubicBezTo>
                    <a:pt x="10216" y="22924"/>
                    <a:pt x="6730" y="22661"/>
                    <a:pt x="6755" y="21667"/>
                  </a:cubicBezTo>
                  <a:cubicBezTo>
                    <a:pt x="6784" y="20670"/>
                    <a:pt x="8788" y="20389"/>
                    <a:pt x="8659" y="19054"/>
                  </a:cubicBezTo>
                  <a:cubicBezTo>
                    <a:pt x="8530" y="17722"/>
                    <a:pt x="4208" y="17434"/>
                    <a:pt x="4318" y="13610"/>
                  </a:cubicBezTo>
                  <a:cubicBezTo>
                    <a:pt x="4422" y="9790"/>
                    <a:pt x="5378" y="5156"/>
                    <a:pt x="6246" y="3849"/>
                  </a:cubicBezTo>
                  <a:cubicBezTo>
                    <a:pt x="6455" y="3532"/>
                    <a:pt x="7073" y="3015"/>
                    <a:pt x="7882" y="2410"/>
                  </a:cubicBezTo>
                  <a:lnTo>
                    <a:pt x="6663" y="117"/>
                  </a:lnTo>
                  <a:cubicBezTo>
                    <a:pt x="6622" y="138"/>
                    <a:pt x="6576" y="150"/>
                    <a:pt x="6530" y="150"/>
                  </a:cubicBezTo>
                  <a:cubicBezTo>
                    <a:pt x="6472" y="150"/>
                    <a:pt x="6409" y="134"/>
                    <a:pt x="6358" y="96"/>
                  </a:cubicBezTo>
                  <a:cubicBezTo>
                    <a:pt x="6346" y="88"/>
                    <a:pt x="6200" y="0"/>
                    <a:pt x="5900"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a:off x="3042142" y="2497753"/>
              <a:ext cx="492454" cy="532162"/>
            </a:xfrm>
            <a:custGeom>
              <a:avLst/>
              <a:gdLst/>
              <a:ahLst/>
              <a:cxnLst/>
              <a:rect l="l" t="t" r="r" b="b"/>
              <a:pathLst>
                <a:path w="29787" h="32184" extrusionOk="0">
                  <a:moveTo>
                    <a:pt x="6209" y="0"/>
                  </a:moveTo>
                  <a:cubicBezTo>
                    <a:pt x="5729" y="0"/>
                    <a:pt x="4972" y="188"/>
                    <a:pt x="3900" y="998"/>
                  </a:cubicBezTo>
                  <a:cubicBezTo>
                    <a:pt x="1871" y="2530"/>
                    <a:pt x="1" y="9481"/>
                    <a:pt x="1245" y="12428"/>
                  </a:cubicBezTo>
                  <a:cubicBezTo>
                    <a:pt x="2488" y="15376"/>
                    <a:pt x="5908" y="30697"/>
                    <a:pt x="7477" y="31536"/>
                  </a:cubicBezTo>
                  <a:cubicBezTo>
                    <a:pt x="8329" y="31991"/>
                    <a:pt x="13756" y="32183"/>
                    <a:pt x="18841" y="32183"/>
                  </a:cubicBezTo>
                  <a:cubicBezTo>
                    <a:pt x="23082" y="32183"/>
                    <a:pt x="27086" y="32049"/>
                    <a:pt x="27991" y="31833"/>
                  </a:cubicBezTo>
                  <a:cubicBezTo>
                    <a:pt x="28677" y="31673"/>
                    <a:pt x="29290" y="31261"/>
                    <a:pt x="29787" y="30697"/>
                  </a:cubicBezTo>
                  <a:cubicBezTo>
                    <a:pt x="29787" y="30697"/>
                    <a:pt x="29783" y="30693"/>
                    <a:pt x="29779" y="30693"/>
                  </a:cubicBezTo>
                  <a:cubicBezTo>
                    <a:pt x="29704" y="30650"/>
                    <a:pt x="29612" y="30605"/>
                    <a:pt x="29519" y="30546"/>
                  </a:cubicBezTo>
                  <a:cubicBezTo>
                    <a:pt x="29064" y="31047"/>
                    <a:pt x="28517" y="31411"/>
                    <a:pt x="27925" y="31552"/>
                  </a:cubicBezTo>
                  <a:cubicBezTo>
                    <a:pt x="26964" y="31778"/>
                    <a:pt x="23237" y="31899"/>
                    <a:pt x="19225" y="31899"/>
                  </a:cubicBezTo>
                  <a:cubicBezTo>
                    <a:pt x="14049" y="31899"/>
                    <a:pt x="8400" y="31698"/>
                    <a:pt x="7611" y="31282"/>
                  </a:cubicBezTo>
                  <a:cubicBezTo>
                    <a:pt x="6726" y="30806"/>
                    <a:pt x="4818" y="23821"/>
                    <a:pt x="3557" y="19195"/>
                  </a:cubicBezTo>
                  <a:cubicBezTo>
                    <a:pt x="2706" y="16089"/>
                    <a:pt x="1975" y="13405"/>
                    <a:pt x="1512" y="12315"/>
                  </a:cubicBezTo>
                  <a:cubicBezTo>
                    <a:pt x="309" y="9456"/>
                    <a:pt x="2138" y="2697"/>
                    <a:pt x="4075" y="1232"/>
                  </a:cubicBezTo>
                  <a:cubicBezTo>
                    <a:pt x="5097" y="459"/>
                    <a:pt x="5795" y="292"/>
                    <a:pt x="6209" y="292"/>
                  </a:cubicBezTo>
                  <a:cubicBezTo>
                    <a:pt x="6509" y="292"/>
                    <a:pt x="6655" y="380"/>
                    <a:pt x="6667" y="388"/>
                  </a:cubicBezTo>
                  <a:cubicBezTo>
                    <a:pt x="6718" y="426"/>
                    <a:pt x="6781" y="442"/>
                    <a:pt x="6839" y="442"/>
                  </a:cubicBezTo>
                  <a:cubicBezTo>
                    <a:pt x="6885" y="442"/>
                    <a:pt x="6931" y="430"/>
                    <a:pt x="6972" y="409"/>
                  </a:cubicBezTo>
                  <a:lnTo>
                    <a:pt x="6839" y="151"/>
                  </a:lnTo>
                  <a:cubicBezTo>
                    <a:pt x="6839" y="151"/>
                    <a:pt x="6634" y="0"/>
                    <a:pt x="6209"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a:off x="3180596" y="2915002"/>
              <a:ext cx="6993" cy="16717"/>
            </a:xfrm>
            <a:custGeom>
              <a:avLst/>
              <a:gdLst/>
              <a:ahLst/>
              <a:cxnLst/>
              <a:rect l="l" t="t" r="r" b="b"/>
              <a:pathLst>
                <a:path w="423" h="1011" extrusionOk="0">
                  <a:moveTo>
                    <a:pt x="423" y="0"/>
                  </a:moveTo>
                  <a:lnTo>
                    <a:pt x="423" y="0"/>
                  </a:lnTo>
                  <a:cubicBezTo>
                    <a:pt x="264" y="247"/>
                    <a:pt x="130" y="518"/>
                    <a:pt x="26" y="819"/>
                  </a:cubicBezTo>
                  <a:cubicBezTo>
                    <a:pt x="1" y="898"/>
                    <a:pt x="43" y="977"/>
                    <a:pt x="118" y="1006"/>
                  </a:cubicBezTo>
                  <a:cubicBezTo>
                    <a:pt x="130" y="1011"/>
                    <a:pt x="147" y="1011"/>
                    <a:pt x="164" y="1011"/>
                  </a:cubicBezTo>
                  <a:cubicBezTo>
                    <a:pt x="222" y="1011"/>
                    <a:pt x="280" y="973"/>
                    <a:pt x="301" y="915"/>
                  </a:cubicBezTo>
                  <a:cubicBezTo>
                    <a:pt x="330" y="827"/>
                    <a:pt x="364" y="739"/>
                    <a:pt x="402" y="655"/>
                  </a:cubicBezTo>
                  <a:cubicBezTo>
                    <a:pt x="364" y="435"/>
                    <a:pt x="372" y="217"/>
                    <a:pt x="423"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a:off x="3508047" y="2900370"/>
              <a:ext cx="127631" cy="119482"/>
            </a:xfrm>
            <a:custGeom>
              <a:avLst/>
              <a:gdLst/>
              <a:ahLst/>
              <a:cxnLst/>
              <a:rect l="l" t="t" r="r" b="b"/>
              <a:pathLst>
                <a:path w="7720" h="7226" extrusionOk="0">
                  <a:moveTo>
                    <a:pt x="2138" y="0"/>
                  </a:moveTo>
                  <a:cubicBezTo>
                    <a:pt x="2138" y="0"/>
                    <a:pt x="130" y="739"/>
                    <a:pt x="68" y="3118"/>
                  </a:cubicBezTo>
                  <a:cubicBezTo>
                    <a:pt x="1" y="5503"/>
                    <a:pt x="1579" y="5941"/>
                    <a:pt x="1967" y="6216"/>
                  </a:cubicBezTo>
                  <a:cubicBezTo>
                    <a:pt x="2270" y="6429"/>
                    <a:pt x="3736" y="7226"/>
                    <a:pt x="4826" y="7226"/>
                  </a:cubicBezTo>
                  <a:cubicBezTo>
                    <a:pt x="5148" y="7226"/>
                    <a:pt x="5437" y="7156"/>
                    <a:pt x="5654" y="6981"/>
                  </a:cubicBezTo>
                  <a:cubicBezTo>
                    <a:pt x="6605" y="6212"/>
                    <a:pt x="7720" y="4125"/>
                    <a:pt x="6839" y="2380"/>
                  </a:cubicBezTo>
                  <a:cubicBezTo>
                    <a:pt x="5962" y="635"/>
                    <a:pt x="3065" y="25"/>
                    <a:pt x="2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a:off x="3503368" y="2895526"/>
              <a:ext cx="137286" cy="129171"/>
            </a:xfrm>
            <a:custGeom>
              <a:avLst/>
              <a:gdLst/>
              <a:ahLst/>
              <a:cxnLst/>
              <a:rect l="l" t="t" r="r" b="b"/>
              <a:pathLst>
                <a:path w="8304" h="7812" extrusionOk="0">
                  <a:moveTo>
                    <a:pt x="2471" y="586"/>
                  </a:moveTo>
                  <a:cubicBezTo>
                    <a:pt x="3398" y="631"/>
                    <a:pt x="6074" y="1232"/>
                    <a:pt x="6863" y="2802"/>
                  </a:cubicBezTo>
                  <a:cubicBezTo>
                    <a:pt x="7698" y="4459"/>
                    <a:pt x="6533" y="6417"/>
                    <a:pt x="5756" y="7048"/>
                  </a:cubicBezTo>
                  <a:cubicBezTo>
                    <a:pt x="5597" y="7177"/>
                    <a:pt x="5373" y="7230"/>
                    <a:pt x="5113" y="7230"/>
                  </a:cubicBezTo>
                  <a:cubicBezTo>
                    <a:pt x="4192" y="7230"/>
                    <a:pt x="2833" y="6568"/>
                    <a:pt x="2417" y="6272"/>
                  </a:cubicBezTo>
                  <a:cubicBezTo>
                    <a:pt x="2355" y="6230"/>
                    <a:pt x="2267" y="6180"/>
                    <a:pt x="2158" y="6122"/>
                  </a:cubicBezTo>
                  <a:cubicBezTo>
                    <a:pt x="1607" y="5829"/>
                    <a:pt x="588" y="5282"/>
                    <a:pt x="638" y="3420"/>
                  </a:cubicBezTo>
                  <a:cubicBezTo>
                    <a:pt x="693" y="1450"/>
                    <a:pt x="2174" y="715"/>
                    <a:pt x="2471" y="586"/>
                  </a:cubicBezTo>
                  <a:close/>
                  <a:moveTo>
                    <a:pt x="2430" y="1"/>
                  </a:moveTo>
                  <a:cubicBezTo>
                    <a:pt x="2396" y="1"/>
                    <a:pt x="2355" y="5"/>
                    <a:pt x="2321" y="18"/>
                  </a:cubicBezTo>
                  <a:cubicBezTo>
                    <a:pt x="2234" y="51"/>
                    <a:pt x="129" y="856"/>
                    <a:pt x="58" y="3403"/>
                  </a:cubicBezTo>
                  <a:cubicBezTo>
                    <a:pt x="0" y="5629"/>
                    <a:pt x="1273" y="6309"/>
                    <a:pt x="1883" y="6635"/>
                  </a:cubicBezTo>
                  <a:cubicBezTo>
                    <a:pt x="1966" y="6677"/>
                    <a:pt x="2037" y="6714"/>
                    <a:pt x="2083" y="6748"/>
                  </a:cubicBezTo>
                  <a:cubicBezTo>
                    <a:pt x="2104" y="6764"/>
                    <a:pt x="3778" y="7812"/>
                    <a:pt x="5105" y="7812"/>
                  </a:cubicBezTo>
                  <a:cubicBezTo>
                    <a:pt x="5490" y="7812"/>
                    <a:pt x="5844" y="7725"/>
                    <a:pt x="6120" y="7499"/>
                  </a:cubicBezTo>
                  <a:cubicBezTo>
                    <a:pt x="7239" y="6592"/>
                    <a:pt x="8303" y="4363"/>
                    <a:pt x="7384" y="2540"/>
                  </a:cubicBezTo>
                  <a:cubicBezTo>
                    <a:pt x="6446" y="681"/>
                    <a:pt x="3423" y="26"/>
                    <a:pt x="24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8"/>
            <p:cNvSpPr/>
            <p:nvPr/>
          </p:nvSpPr>
          <p:spPr>
            <a:xfrm>
              <a:off x="3514330" y="2961860"/>
              <a:ext cx="93475" cy="53177"/>
            </a:xfrm>
            <a:custGeom>
              <a:avLst/>
              <a:gdLst/>
              <a:ahLst/>
              <a:cxnLst/>
              <a:rect l="l" t="t" r="r" b="b"/>
              <a:pathLst>
                <a:path w="5654" h="3216" extrusionOk="0">
                  <a:moveTo>
                    <a:pt x="1" y="0"/>
                  </a:moveTo>
                  <a:lnTo>
                    <a:pt x="1" y="0"/>
                  </a:lnTo>
                  <a:cubicBezTo>
                    <a:pt x="155" y="1395"/>
                    <a:pt x="1010" y="1850"/>
                    <a:pt x="1495" y="2110"/>
                  </a:cubicBezTo>
                  <a:cubicBezTo>
                    <a:pt x="1604" y="2168"/>
                    <a:pt x="1692" y="2218"/>
                    <a:pt x="1754" y="2260"/>
                  </a:cubicBezTo>
                  <a:cubicBezTo>
                    <a:pt x="2172" y="2555"/>
                    <a:pt x="3532" y="3216"/>
                    <a:pt x="4451" y="3216"/>
                  </a:cubicBezTo>
                  <a:cubicBezTo>
                    <a:pt x="4710" y="3216"/>
                    <a:pt x="4935" y="3166"/>
                    <a:pt x="5093" y="3036"/>
                  </a:cubicBezTo>
                  <a:cubicBezTo>
                    <a:pt x="5269" y="2894"/>
                    <a:pt x="5465" y="2681"/>
                    <a:pt x="5653" y="2422"/>
                  </a:cubicBezTo>
                  <a:lnTo>
                    <a:pt x="3941" y="1508"/>
                  </a:lnTo>
                  <a:cubicBezTo>
                    <a:pt x="2168" y="1023"/>
                    <a:pt x="480" y="522"/>
                    <a:pt x="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a:off x="3509221" y="2958553"/>
              <a:ext cx="102849" cy="61312"/>
            </a:xfrm>
            <a:custGeom>
              <a:avLst/>
              <a:gdLst/>
              <a:ahLst/>
              <a:cxnLst/>
              <a:rect l="l" t="t" r="r" b="b"/>
              <a:pathLst>
                <a:path w="6221" h="3708" extrusionOk="0">
                  <a:moveTo>
                    <a:pt x="1" y="0"/>
                  </a:moveTo>
                  <a:cubicBezTo>
                    <a:pt x="113" y="2034"/>
                    <a:pt x="1529" y="2439"/>
                    <a:pt x="1896" y="2697"/>
                  </a:cubicBezTo>
                  <a:cubicBezTo>
                    <a:pt x="2196" y="2911"/>
                    <a:pt x="3666" y="3707"/>
                    <a:pt x="4756" y="3707"/>
                  </a:cubicBezTo>
                  <a:cubicBezTo>
                    <a:pt x="5077" y="3707"/>
                    <a:pt x="5369" y="3637"/>
                    <a:pt x="5583" y="3462"/>
                  </a:cubicBezTo>
                  <a:cubicBezTo>
                    <a:pt x="5795" y="3290"/>
                    <a:pt x="6016" y="3048"/>
                    <a:pt x="6221" y="2760"/>
                  </a:cubicBezTo>
                  <a:lnTo>
                    <a:pt x="5962" y="2622"/>
                  </a:lnTo>
                  <a:cubicBezTo>
                    <a:pt x="5774" y="2881"/>
                    <a:pt x="5578" y="3094"/>
                    <a:pt x="5402" y="3236"/>
                  </a:cubicBezTo>
                  <a:cubicBezTo>
                    <a:pt x="5244" y="3366"/>
                    <a:pt x="5019" y="3416"/>
                    <a:pt x="4760" y="3416"/>
                  </a:cubicBezTo>
                  <a:cubicBezTo>
                    <a:pt x="3841" y="3416"/>
                    <a:pt x="2481" y="2755"/>
                    <a:pt x="2063" y="2460"/>
                  </a:cubicBezTo>
                  <a:cubicBezTo>
                    <a:pt x="2001" y="2418"/>
                    <a:pt x="1913" y="2368"/>
                    <a:pt x="1804" y="2310"/>
                  </a:cubicBezTo>
                  <a:cubicBezTo>
                    <a:pt x="1319" y="2050"/>
                    <a:pt x="464" y="1595"/>
                    <a:pt x="310" y="200"/>
                  </a:cubicBezTo>
                  <a:lnTo>
                    <a:pt x="276" y="167"/>
                  </a:lnTo>
                  <a:cubicBezTo>
                    <a:pt x="226" y="100"/>
                    <a:pt x="130" y="46"/>
                    <a:pt x="1" y="0"/>
                  </a:cubicBezTo>
                  <a:close/>
                </a:path>
              </a:pathLst>
            </a:custGeom>
            <a:solidFill>
              <a:srgbClr val="35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3567205" y="2935703"/>
              <a:ext cx="207896" cy="127948"/>
            </a:xfrm>
            <a:custGeom>
              <a:avLst/>
              <a:gdLst/>
              <a:ahLst/>
              <a:cxnLst/>
              <a:rect l="l" t="t" r="r" b="b"/>
              <a:pathLst>
                <a:path w="12575" h="7738" extrusionOk="0">
                  <a:moveTo>
                    <a:pt x="1837" y="0"/>
                  </a:moveTo>
                  <a:cubicBezTo>
                    <a:pt x="1837" y="0"/>
                    <a:pt x="392" y="547"/>
                    <a:pt x="197" y="1638"/>
                  </a:cubicBezTo>
                  <a:cubicBezTo>
                    <a:pt x="1" y="2723"/>
                    <a:pt x="67" y="3311"/>
                    <a:pt x="317" y="3403"/>
                  </a:cubicBezTo>
                  <a:cubicBezTo>
                    <a:pt x="564" y="3495"/>
                    <a:pt x="1394" y="3854"/>
                    <a:pt x="1394" y="3854"/>
                  </a:cubicBezTo>
                  <a:lnTo>
                    <a:pt x="3962" y="5181"/>
                  </a:lnTo>
                  <a:cubicBezTo>
                    <a:pt x="3962" y="5181"/>
                    <a:pt x="5999" y="7507"/>
                    <a:pt x="6667" y="7694"/>
                  </a:cubicBezTo>
                  <a:cubicBezTo>
                    <a:pt x="6775" y="7724"/>
                    <a:pt x="6850" y="7737"/>
                    <a:pt x="6900" y="7737"/>
                  </a:cubicBezTo>
                  <a:cubicBezTo>
                    <a:pt x="7164" y="7737"/>
                    <a:pt x="6748" y="7363"/>
                    <a:pt x="6689" y="6939"/>
                  </a:cubicBezTo>
                  <a:cubicBezTo>
                    <a:pt x="6617" y="6434"/>
                    <a:pt x="5570" y="4889"/>
                    <a:pt x="5569" y="4889"/>
                  </a:cubicBezTo>
                  <a:lnTo>
                    <a:pt x="5569" y="4889"/>
                  </a:lnTo>
                  <a:lnTo>
                    <a:pt x="8600" y="7578"/>
                  </a:lnTo>
                  <a:cubicBezTo>
                    <a:pt x="8600" y="7578"/>
                    <a:pt x="8838" y="7665"/>
                    <a:pt x="9055" y="7665"/>
                  </a:cubicBezTo>
                  <a:cubicBezTo>
                    <a:pt x="9282" y="7665"/>
                    <a:pt x="9486" y="7570"/>
                    <a:pt x="9369" y="7181"/>
                  </a:cubicBezTo>
                  <a:cubicBezTo>
                    <a:pt x="9139" y="6417"/>
                    <a:pt x="7587" y="4864"/>
                    <a:pt x="7586" y="4864"/>
                  </a:cubicBezTo>
                  <a:lnTo>
                    <a:pt x="7586" y="4864"/>
                  </a:lnTo>
                  <a:lnTo>
                    <a:pt x="10454" y="7461"/>
                  </a:lnTo>
                  <a:cubicBezTo>
                    <a:pt x="10454" y="7461"/>
                    <a:pt x="10673" y="7562"/>
                    <a:pt x="10844" y="7562"/>
                  </a:cubicBezTo>
                  <a:cubicBezTo>
                    <a:pt x="10951" y="7562"/>
                    <a:pt x="11039" y="7522"/>
                    <a:pt x="11043" y="7394"/>
                  </a:cubicBezTo>
                  <a:cubicBezTo>
                    <a:pt x="11051" y="7056"/>
                    <a:pt x="11063" y="6722"/>
                    <a:pt x="10733" y="6459"/>
                  </a:cubicBezTo>
                  <a:cubicBezTo>
                    <a:pt x="10404" y="6200"/>
                    <a:pt x="8450" y="3962"/>
                    <a:pt x="8450" y="3962"/>
                  </a:cubicBezTo>
                  <a:lnTo>
                    <a:pt x="8450" y="3962"/>
                  </a:lnTo>
                  <a:lnTo>
                    <a:pt x="11176" y="5632"/>
                  </a:lnTo>
                  <a:cubicBezTo>
                    <a:pt x="11176" y="5632"/>
                    <a:pt x="11744" y="6405"/>
                    <a:pt x="12161" y="6417"/>
                  </a:cubicBezTo>
                  <a:cubicBezTo>
                    <a:pt x="12168" y="6417"/>
                    <a:pt x="12175" y="6417"/>
                    <a:pt x="12182" y="6417"/>
                  </a:cubicBezTo>
                  <a:cubicBezTo>
                    <a:pt x="12575" y="6417"/>
                    <a:pt x="12331" y="6156"/>
                    <a:pt x="12028" y="5236"/>
                  </a:cubicBezTo>
                  <a:cubicBezTo>
                    <a:pt x="11714" y="4305"/>
                    <a:pt x="9652" y="2985"/>
                    <a:pt x="8909" y="2464"/>
                  </a:cubicBezTo>
                  <a:cubicBezTo>
                    <a:pt x="8170" y="1938"/>
                    <a:pt x="4105" y="64"/>
                    <a:pt x="1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a:off x="3561897" y="2930875"/>
              <a:ext cx="216047" cy="137588"/>
            </a:xfrm>
            <a:custGeom>
              <a:avLst/>
              <a:gdLst/>
              <a:ahLst/>
              <a:cxnLst/>
              <a:rect l="l" t="t" r="r" b="b"/>
              <a:pathLst>
                <a:path w="13068" h="8321" extrusionOk="0">
                  <a:moveTo>
                    <a:pt x="2212" y="585"/>
                  </a:moveTo>
                  <a:cubicBezTo>
                    <a:pt x="4459" y="677"/>
                    <a:pt x="8416" y="2535"/>
                    <a:pt x="9063" y="2994"/>
                  </a:cubicBezTo>
                  <a:lnTo>
                    <a:pt x="9397" y="3223"/>
                  </a:lnTo>
                  <a:cubicBezTo>
                    <a:pt x="10187" y="3766"/>
                    <a:pt x="11831" y="4897"/>
                    <a:pt x="12069" y="5620"/>
                  </a:cubicBezTo>
                  <a:cubicBezTo>
                    <a:pt x="12152" y="5866"/>
                    <a:pt x="12232" y="6067"/>
                    <a:pt x="12295" y="6229"/>
                  </a:cubicBezTo>
                  <a:cubicBezTo>
                    <a:pt x="12311" y="6271"/>
                    <a:pt x="12328" y="6317"/>
                    <a:pt x="12345" y="6358"/>
                  </a:cubicBezTo>
                  <a:cubicBezTo>
                    <a:pt x="12160" y="6250"/>
                    <a:pt x="11906" y="5991"/>
                    <a:pt x="11731" y="5753"/>
                  </a:cubicBezTo>
                  <a:cubicBezTo>
                    <a:pt x="11710" y="5724"/>
                    <a:pt x="11680" y="5695"/>
                    <a:pt x="11647" y="5678"/>
                  </a:cubicBezTo>
                  <a:lnTo>
                    <a:pt x="8921" y="4009"/>
                  </a:lnTo>
                  <a:cubicBezTo>
                    <a:pt x="8874" y="3979"/>
                    <a:pt x="8822" y="3965"/>
                    <a:pt x="8769" y="3965"/>
                  </a:cubicBezTo>
                  <a:cubicBezTo>
                    <a:pt x="8687" y="3965"/>
                    <a:pt x="8606" y="4000"/>
                    <a:pt x="8549" y="4067"/>
                  </a:cubicBezTo>
                  <a:cubicBezTo>
                    <a:pt x="8453" y="4175"/>
                    <a:pt x="8458" y="4338"/>
                    <a:pt x="8549" y="4446"/>
                  </a:cubicBezTo>
                  <a:cubicBezTo>
                    <a:pt x="8754" y="4676"/>
                    <a:pt x="10532" y="6709"/>
                    <a:pt x="10871" y="6980"/>
                  </a:cubicBezTo>
                  <a:cubicBezTo>
                    <a:pt x="11050" y="7123"/>
                    <a:pt x="11079" y="7285"/>
                    <a:pt x="11075" y="7552"/>
                  </a:cubicBezTo>
                  <a:cubicBezTo>
                    <a:pt x="11033" y="7540"/>
                    <a:pt x="10979" y="7523"/>
                    <a:pt x="10933" y="7506"/>
                  </a:cubicBezTo>
                  <a:lnTo>
                    <a:pt x="8099" y="4939"/>
                  </a:lnTo>
                  <a:cubicBezTo>
                    <a:pt x="8043" y="4890"/>
                    <a:pt x="7973" y="4865"/>
                    <a:pt x="7903" y="4865"/>
                  </a:cubicBezTo>
                  <a:cubicBezTo>
                    <a:pt x="7827" y="4865"/>
                    <a:pt x="7750" y="4895"/>
                    <a:pt x="7694" y="4955"/>
                  </a:cubicBezTo>
                  <a:cubicBezTo>
                    <a:pt x="7586" y="5069"/>
                    <a:pt x="7590" y="5248"/>
                    <a:pt x="7698" y="5361"/>
                  </a:cubicBezTo>
                  <a:cubicBezTo>
                    <a:pt x="8116" y="5778"/>
                    <a:pt x="9239" y="6989"/>
                    <a:pt x="9410" y="7556"/>
                  </a:cubicBezTo>
                  <a:cubicBezTo>
                    <a:pt x="9430" y="7616"/>
                    <a:pt x="9435" y="7649"/>
                    <a:pt x="9439" y="7661"/>
                  </a:cubicBezTo>
                  <a:cubicBezTo>
                    <a:pt x="9422" y="7665"/>
                    <a:pt x="9401" y="7667"/>
                    <a:pt x="9375" y="7667"/>
                  </a:cubicBezTo>
                  <a:cubicBezTo>
                    <a:pt x="9294" y="7667"/>
                    <a:pt x="9177" y="7647"/>
                    <a:pt x="9071" y="7616"/>
                  </a:cubicBezTo>
                  <a:lnTo>
                    <a:pt x="6083" y="4964"/>
                  </a:lnTo>
                  <a:cubicBezTo>
                    <a:pt x="6026" y="4916"/>
                    <a:pt x="5957" y="4892"/>
                    <a:pt x="5888" y="4892"/>
                  </a:cubicBezTo>
                  <a:cubicBezTo>
                    <a:pt x="5819" y="4892"/>
                    <a:pt x="5751" y="4916"/>
                    <a:pt x="5694" y="4964"/>
                  </a:cubicBezTo>
                  <a:cubicBezTo>
                    <a:pt x="5586" y="5061"/>
                    <a:pt x="5565" y="5227"/>
                    <a:pt x="5648" y="5348"/>
                  </a:cubicBezTo>
                  <a:cubicBezTo>
                    <a:pt x="6070" y="5962"/>
                    <a:pt x="6680" y="6968"/>
                    <a:pt x="6721" y="7269"/>
                  </a:cubicBezTo>
                  <a:cubicBezTo>
                    <a:pt x="6734" y="7369"/>
                    <a:pt x="6763" y="7465"/>
                    <a:pt x="6796" y="7552"/>
                  </a:cubicBezTo>
                  <a:cubicBezTo>
                    <a:pt x="6237" y="7152"/>
                    <a:pt x="5189" y="6067"/>
                    <a:pt x="4505" y="5281"/>
                  </a:cubicBezTo>
                  <a:cubicBezTo>
                    <a:pt x="4480" y="5256"/>
                    <a:pt x="4451" y="5236"/>
                    <a:pt x="4417" y="5219"/>
                  </a:cubicBezTo>
                  <a:lnTo>
                    <a:pt x="1833" y="3878"/>
                  </a:lnTo>
                  <a:cubicBezTo>
                    <a:pt x="1833" y="3878"/>
                    <a:pt x="989" y="3516"/>
                    <a:pt x="764" y="3440"/>
                  </a:cubicBezTo>
                  <a:cubicBezTo>
                    <a:pt x="764" y="3436"/>
                    <a:pt x="580" y="3207"/>
                    <a:pt x="806" y="1980"/>
                  </a:cubicBezTo>
                  <a:cubicBezTo>
                    <a:pt x="952" y="1173"/>
                    <a:pt x="1971" y="689"/>
                    <a:pt x="2212" y="585"/>
                  </a:cubicBezTo>
                  <a:close/>
                  <a:moveTo>
                    <a:pt x="2166" y="1"/>
                  </a:moveTo>
                  <a:cubicBezTo>
                    <a:pt x="2129" y="1"/>
                    <a:pt x="2091" y="9"/>
                    <a:pt x="2054" y="21"/>
                  </a:cubicBezTo>
                  <a:cubicBezTo>
                    <a:pt x="1991" y="46"/>
                    <a:pt x="455" y="643"/>
                    <a:pt x="233" y="1874"/>
                  </a:cubicBezTo>
                  <a:cubicBezTo>
                    <a:pt x="0" y="3144"/>
                    <a:pt x="96" y="3808"/>
                    <a:pt x="538" y="3967"/>
                  </a:cubicBezTo>
                  <a:cubicBezTo>
                    <a:pt x="781" y="4059"/>
                    <a:pt x="1582" y="4404"/>
                    <a:pt x="1582" y="4404"/>
                  </a:cubicBezTo>
                  <a:lnTo>
                    <a:pt x="4104" y="5707"/>
                  </a:lnTo>
                  <a:cubicBezTo>
                    <a:pt x="4526" y="6188"/>
                    <a:pt x="6216" y="8070"/>
                    <a:pt x="6909" y="8267"/>
                  </a:cubicBezTo>
                  <a:cubicBezTo>
                    <a:pt x="6992" y="8287"/>
                    <a:pt x="7106" y="8321"/>
                    <a:pt x="7218" y="8321"/>
                  </a:cubicBezTo>
                  <a:cubicBezTo>
                    <a:pt x="7331" y="8321"/>
                    <a:pt x="7443" y="8287"/>
                    <a:pt x="7523" y="8187"/>
                  </a:cubicBezTo>
                  <a:cubicBezTo>
                    <a:pt x="7677" y="7995"/>
                    <a:pt x="7561" y="7778"/>
                    <a:pt x="7464" y="7602"/>
                  </a:cubicBezTo>
                  <a:cubicBezTo>
                    <a:pt x="7397" y="7481"/>
                    <a:pt x="7314" y="7327"/>
                    <a:pt x="7297" y="7190"/>
                  </a:cubicBezTo>
                  <a:cubicBezTo>
                    <a:pt x="7276" y="7051"/>
                    <a:pt x="7206" y="6859"/>
                    <a:pt x="7101" y="6647"/>
                  </a:cubicBezTo>
                  <a:lnTo>
                    <a:pt x="7101" y="6647"/>
                  </a:lnTo>
                  <a:lnTo>
                    <a:pt x="8729" y="8086"/>
                  </a:lnTo>
                  <a:cubicBezTo>
                    <a:pt x="8759" y="8111"/>
                    <a:pt x="8788" y="8133"/>
                    <a:pt x="8821" y="8146"/>
                  </a:cubicBezTo>
                  <a:cubicBezTo>
                    <a:pt x="8917" y="8179"/>
                    <a:pt x="9140" y="8249"/>
                    <a:pt x="9370" y="8249"/>
                  </a:cubicBezTo>
                  <a:cubicBezTo>
                    <a:pt x="9542" y="8249"/>
                    <a:pt x="9718" y="8210"/>
                    <a:pt x="9848" y="8086"/>
                  </a:cubicBezTo>
                  <a:cubicBezTo>
                    <a:pt x="9961" y="7978"/>
                    <a:pt x="10073" y="7778"/>
                    <a:pt x="9977" y="7423"/>
                  </a:cubicBezTo>
                  <a:lnTo>
                    <a:pt x="9977" y="7423"/>
                  </a:lnTo>
                  <a:lnTo>
                    <a:pt x="10578" y="7970"/>
                  </a:lnTo>
                  <a:cubicBezTo>
                    <a:pt x="10599" y="7986"/>
                    <a:pt x="10624" y="8003"/>
                    <a:pt x="10654" y="8016"/>
                  </a:cubicBezTo>
                  <a:cubicBezTo>
                    <a:pt x="10754" y="8063"/>
                    <a:pt x="10959" y="8144"/>
                    <a:pt x="11162" y="8144"/>
                  </a:cubicBezTo>
                  <a:cubicBezTo>
                    <a:pt x="11262" y="8144"/>
                    <a:pt x="11361" y="8124"/>
                    <a:pt x="11447" y="8070"/>
                  </a:cubicBezTo>
                  <a:cubicBezTo>
                    <a:pt x="11576" y="7991"/>
                    <a:pt x="11651" y="7857"/>
                    <a:pt x="11655" y="7695"/>
                  </a:cubicBezTo>
                  <a:cubicBezTo>
                    <a:pt x="11664" y="7331"/>
                    <a:pt x="11676" y="6876"/>
                    <a:pt x="11234" y="6525"/>
                  </a:cubicBezTo>
                  <a:cubicBezTo>
                    <a:pt x="11121" y="6433"/>
                    <a:pt x="10738" y="6020"/>
                    <a:pt x="10287" y="5523"/>
                  </a:cubicBezTo>
                  <a:lnTo>
                    <a:pt x="10287" y="5523"/>
                  </a:lnTo>
                  <a:lnTo>
                    <a:pt x="11297" y="6146"/>
                  </a:lnTo>
                  <a:cubicBezTo>
                    <a:pt x="11464" y="6358"/>
                    <a:pt x="11981" y="6984"/>
                    <a:pt x="12474" y="6997"/>
                  </a:cubicBezTo>
                  <a:cubicBezTo>
                    <a:pt x="12487" y="6998"/>
                    <a:pt x="12503" y="6999"/>
                    <a:pt x="12521" y="6999"/>
                  </a:cubicBezTo>
                  <a:cubicBezTo>
                    <a:pt x="12627" y="6999"/>
                    <a:pt x="12811" y="6979"/>
                    <a:pt x="12925" y="6822"/>
                  </a:cubicBezTo>
                  <a:cubicBezTo>
                    <a:pt x="13067" y="6618"/>
                    <a:pt x="12979" y="6392"/>
                    <a:pt x="12837" y="6016"/>
                  </a:cubicBezTo>
                  <a:cubicBezTo>
                    <a:pt x="12775" y="5862"/>
                    <a:pt x="12699" y="5674"/>
                    <a:pt x="12624" y="5436"/>
                  </a:cubicBezTo>
                  <a:cubicBezTo>
                    <a:pt x="12345" y="4597"/>
                    <a:pt x="10979" y="3608"/>
                    <a:pt x="9727" y="2743"/>
                  </a:cubicBezTo>
                  <a:lnTo>
                    <a:pt x="9397" y="2518"/>
                  </a:lnTo>
                  <a:cubicBezTo>
                    <a:pt x="8692" y="2017"/>
                    <a:pt x="4555" y="67"/>
                    <a:pt x="216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a:off x="5372921" y="2704890"/>
              <a:ext cx="442988" cy="219320"/>
            </a:xfrm>
            <a:custGeom>
              <a:avLst/>
              <a:gdLst/>
              <a:ahLst/>
              <a:cxnLst/>
              <a:rect l="l" t="t" r="r" b="b"/>
              <a:pathLst>
                <a:path w="26795" h="13264" extrusionOk="0">
                  <a:moveTo>
                    <a:pt x="4087" y="1"/>
                  </a:moveTo>
                  <a:lnTo>
                    <a:pt x="1" y="13263"/>
                  </a:lnTo>
                  <a:lnTo>
                    <a:pt x="22706" y="13263"/>
                  </a:lnTo>
                  <a:lnTo>
                    <a:pt x="2679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8"/>
            <p:cNvSpPr/>
            <p:nvPr/>
          </p:nvSpPr>
          <p:spPr>
            <a:xfrm>
              <a:off x="5367879" y="2700128"/>
              <a:ext cx="453057" cy="228911"/>
            </a:xfrm>
            <a:custGeom>
              <a:avLst/>
              <a:gdLst/>
              <a:ahLst/>
              <a:cxnLst/>
              <a:rect l="l" t="t" r="r" b="b"/>
              <a:pathLst>
                <a:path w="27404" h="13844" extrusionOk="0">
                  <a:moveTo>
                    <a:pt x="26706" y="581"/>
                  </a:moveTo>
                  <a:lnTo>
                    <a:pt x="22799" y="13260"/>
                  </a:lnTo>
                  <a:lnTo>
                    <a:pt x="698" y="13260"/>
                  </a:lnTo>
                  <a:lnTo>
                    <a:pt x="4606" y="581"/>
                  </a:lnTo>
                  <a:close/>
                  <a:moveTo>
                    <a:pt x="4392" y="0"/>
                  </a:moveTo>
                  <a:cubicBezTo>
                    <a:pt x="4263" y="0"/>
                    <a:pt x="4150" y="84"/>
                    <a:pt x="4113" y="205"/>
                  </a:cubicBezTo>
                  <a:lnTo>
                    <a:pt x="30" y="13464"/>
                  </a:lnTo>
                  <a:cubicBezTo>
                    <a:pt x="1" y="13551"/>
                    <a:pt x="17" y="13647"/>
                    <a:pt x="72" y="13722"/>
                  </a:cubicBezTo>
                  <a:cubicBezTo>
                    <a:pt x="126" y="13798"/>
                    <a:pt x="213" y="13844"/>
                    <a:pt x="306" y="13844"/>
                  </a:cubicBezTo>
                  <a:lnTo>
                    <a:pt x="23011" y="13844"/>
                  </a:lnTo>
                  <a:cubicBezTo>
                    <a:pt x="23141" y="13844"/>
                    <a:pt x="23254" y="13760"/>
                    <a:pt x="23292" y="13635"/>
                  </a:cubicBezTo>
                  <a:lnTo>
                    <a:pt x="27379" y="376"/>
                  </a:lnTo>
                  <a:cubicBezTo>
                    <a:pt x="27404" y="289"/>
                    <a:pt x="27387" y="192"/>
                    <a:pt x="27332" y="117"/>
                  </a:cubicBezTo>
                  <a:cubicBezTo>
                    <a:pt x="27278" y="42"/>
                    <a:pt x="27190" y="0"/>
                    <a:pt x="2709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8"/>
            <p:cNvSpPr/>
            <p:nvPr/>
          </p:nvSpPr>
          <p:spPr>
            <a:xfrm>
              <a:off x="5343458" y="2725524"/>
              <a:ext cx="442955" cy="219320"/>
            </a:xfrm>
            <a:custGeom>
              <a:avLst/>
              <a:gdLst/>
              <a:ahLst/>
              <a:cxnLst/>
              <a:rect l="l" t="t" r="r" b="b"/>
              <a:pathLst>
                <a:path w="26793" h="13264" extrusionOk="0">
                  <a:moveTo>
                    <a:pt x="4087" y="1"/>
                  </a:moveTo>
                  <a:lnTo>
                    <a:pt x="0" y="13263"/>
                  </a:lnTo>
                  <a:lnTo>
                    <a:pt x="22706" y="13263"/>
                  </a:lnTo>
                  <a:lnTo>
                    <a:pt x="267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5338415" y="2720762"/>
              <a:ext cx="453057" cy="228861"/>
            </a:xfrm>
            <a:custGeom>
              <a:avLst/>
              <a:gdLst/>
              <a:ahLst/>
              <a:cxnLst/>
              <a:rect l="l" t="t" r="r" b="b"/>
              <a:pathLst>
                <a:path w="27404" h="13841" extrusionOk="0">
                  <a:moveTo>
                    <a:pt x="26706" y="581"/>
                  </a:moveTo>
                  <a:lnTo>
                    <a:pt x="22798" y="13260"/>
                  </a:lnTo>
                  <a:lnTo>
                    <a:pt x="697" y="13260"/>
                  </a:lnTo>
                  <a:lnTo>
                    <a:pt x="4604" y="581"/>
                  </a:lnTo>
                  <a:close/>
                  <a:moveTo>
                    <a:pt x="4392" y="0"/>
                  </a:moveTo>
                  <a:cubicBezTo>
                    <a:pt x="4263" y="0"/>
                    <a:pt x="4150" y="85"/>
                    <a:pt x="4112" y="205"/>
                  </a:cubicBezTo>
                  <a:lnTo>
                    <a:pt x="26" y="13464"/>
                  </a:lnTo>
                  <a:cubicBezTo>
                    <a:pt x="1" y="13551"/>
                    <a:pt x="17" y="13648"/>
                    <a:pt x="71" y="13723"/>
                  </a:cubicBezTo>
                  <a:cubicBezTo>
                    <a:pt x="126" y="13798"/>
                    <a:pt x="213" y="13840"/>
                    <a:pt x="305" y="13840"/>
                  </a:cubicBezTo>
                  <a:lnTo>
                    <a:pt x="23011" y="13840"/>
                  </a:lnTo>
                  <a:cubicBezTo>
                    <a:pt x="23140" y="13840"/>
                    <a:pt x="23253" y="13761"/>
                    <a:pt x="23290" y="13636"/>
                  </a:cubicBezTo>
                  <a:lnTo>
                    <a:pt x="27378" y="376"/>
                  </a:lnTo>
                  <a:cubicBezTo>
                    <a:pt x="27403" y="289"/>
                    <a:pt x="27386" y="193"/>
                    <a:pt x="27332" y="118"/>
                  </a:cubicBezTo>
                  <a:cubicBezTo>
                    <a:pt x="27278" y="43"/>
                    <a:pt x="27190" y="0"/>
                    <a:pt x="2709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5179394" y="2857994"/>
              <a:ext cx="676576" cy="219238"/>
            </a:xfrm>
            <a:custGeom>
              <a:avLst/>
              <a:gdLst/>
              <a:ahLst/>
              <a:cxnLst/>
              <a:rect l="l" t="t" r="r" b="b"/>
              <a:pathLst>
                <a:path w="40924" h="13259" extrusionOk="0">
                  <a:moveTo>
                    <a:pt x="0" y="0"/>
                  </a:moveTo>
                  <a:lnTo>
                    <a:pt x="0" y="13259"/>
                  </a:lnTo>
                  <a:lnTo>
                    <a:pt x="40924" y="13259"/>
                  </a:lnTo>
                  <a:lnTo>
                    <a:pt x="40924" y="101"/>
                  </a:lnTo>
                  <a:cubicBezTo>
                    <a:pt x="40924" y="45"/>
                    <a:pt x="40879" y="0"/>
                    <a:pt x="408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174549" y="2853149"/>
              <a:ext cx="686264" cy="228927"/>
            </a:xfrm>
            <a:custGeom>
              <a:avLst/>
              <a:gdLst/>
              <a:ahLst/>
              <a:cxnLst/>
              <a:rect l="l" t="t" r="r" b="b"/>
              <a:pathLst>
                <a:path w="41510" h="13845" extrusionOk="0">
                  <a:moveTo>
                    <a:pt x="37715" y="585"/>
                  </a:moveTo>
                  <a:cubicBezTo>
                    <a:pt x="39484" y="585"/>
                    <a:pt x="40929" y="2026"/>
                    <a:pt x="40929" y="3795"/>
                  </a:cubicBezTo>
                  <a:lnTo>
                    <a:pt x="40929" y="13263"/>
                  </a:lnTo>
                  <a:lnTo>
                    <a:pt x="585" y="13263"/>
                  </a:lnTo>
                  <a:lnTo>
                    <a:pt x="585" y="585"/>
                  </a:lnTo>
                  <a:close/>
                  <a:moveTo>
                    <a:pt x="293" y="1"/>
                  </a:moveTo>
                  <a:cubicBezTo>
                    <a:pt x="134" y="1"/>
                    <a:pt x="0" y="130"/>
                    <a:pt x="0" y="293"/>
                  </a:cubicBezTo>
                  <a:lnTo>
                    <a:pt x="0" y="13552"/>
                  </a:lnTo>
                  <a:cubicBezTo>
                    <a:pt x="0" y="13714"/>
                    <a:pt x="134" y="13844"/>
                    <a:pt x="293" y="13844"/>
                  </a:cubicBezTo>
                  <a:lnTo>
                    <a:pt x="41217" y="13844"/>
                  </a:lnTo>
                  <a:cubicBezTo>
                    <a:pt x="41380" y="13844"/>
                    <a:pt x="41509" y="13714"/>
                    <a:pt x="41509" y="13552"/>
                  </a:cubicBezTo>
                  <a:lnTo>
                    <a:pt x="41509" y="3795"/>
                  </a:lnTo>
                  <a:cubicBezTo>
                    <a:pt x="41509" y="1704"/>
                    <a:pt x="39806" y="1"/>
                    <a:pt x="3771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68403" y="2857994"/>
              <a:ext cx="676576" cy="219238"/>
            </a:xfrm>
            <a:custGeom>
              <a:avLst/>
              <a:gdLst/>
              <a:ahLst/>
              <a:cxnLst/>
              <a:rect l="l" t="t" r="r" b="b"/>
              <a:pathLst>
                <a:path w="40924" h="13259" extrusionOk="0">
                  <a:moveTo>
                    <a:pt x="0" y="0"/>
                  </a:moveTo>
                  <a:lnTo>
                    <a:pt x="0" y="13259"/>
                  </a:lnTo>
                  <a:lnTo>
                    <a:pt x="40924" y="13259"/>
                  </a:lnTo>
                  <a:lnTo>
                    <a:pt x="409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63558" y="2853149"/>
              <a:ext cx="686264" cy="228927"/>
            </a:xfrm>
            <a:custGeom>
              <a:avLst/>
              <a:gdLst/>
              <a:ahLst/>
              <a:cxnLst/>
              <a:rect l="l" t="t" r="r" b="b"/>
              <a:pathLst>
                <a:path w="41510" h="13845" extrusionOk="0">
                  <a:moveTo>
                    <a:pt x="40925" y="585"/>
                  </a:moveTo>
                  <a:lnTo>
                    <a:pt x="40925" y="13263"/>
                  </a:lnTo>
                  <a:lnTo>
                    <a:pt x="585" y="13263"/>
                  </a:lnTo>
                  <a:lnTo>
                    <a:pt x="585" y="585"/>
                  </a:lnTo>
                  <a:close/>
                  <a:moveTo>
                    <a:pt x="293" y="1"/>
                  </a:moveTo>
                  <a:cubicBezTo>
                    <a:pt x="130" y="1"/>
                    <a:pt x="1" y="130"/>
                    <a:pt x="1" y="293"/>
                  </a:cubicBezTo>
                  <a:lnTo>
                    <a:pt x="1" y="13552"/>
                  </a:lnTo>
                  <a:cubicBezTo>
                    <a:pt x="1" y="13714"/>
                    <a:pt x="130" y="13844"/>
                    <a:pt x="293" y="13844"/>
                  </a:cubicBezTo>
                  <a:lnTo>
                    <a:pt x="41217" y="13844"/>
                  </a:lnTo>
                  <a:cubicBezTo>
                    <a:pt x="41380" y="13844"/>
                    <a:pt x="41509" y="13714"/>
                    <a:pt x="41509" y="13552"/>
                  </a:cubicBezTo>
                  <a:lnTo>
                    <a:pt x="41509" y="293"/>
                  </a:lnTo>
                  <a:cubicBezTo>
                    <a:pt x="41509" y="130"/>
                    <a:pt x="41380" y="1"/>
                    <a:pt x="4121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52249" y="3018472"/>
              <a:ext cx="540497" cy="28936"/>
            </a:xfrm>
            <a:custGeom>
              <a:avLst/>
              <a:gdLst/>
              <a:ahLst/>
              <a:cxnLst/>
              <a:rect l="l" t="t" r="r" b="b"/>
              <a:pathLst>
                <a:path w="32693" h="1750" extrusionOk="0">
                  <a:moveTo>
                    <a:pt x="0" y="0"/>
                  </a:moveTo>
                  <a:lnTo>
                    <a:pt x="0" y="1749"/>
                  </a:lnTo>
                  <a:lnTo>
                    <a:pt x="32692" y="1749"/>
                  </a:lnTo>
                  <a:lnTo>
                    <a:pt x="32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47405" y="3013627"/>
              <a:ext cx="550086" cy="38609"/>
            </a:xfrm>
            <a:custGeom>
              <a:avLst/>
              <a:gdLst/>
              <a:ahLst/>
              <a:cxnLst/>
              <a:rect l="l" t="t" r="r" b="b"/>
              <a:pathLst>
                <a:path w="33273" h="2335" extrusionOk="0">
                  <a:moveTo>
                    <a:pt x="32693" y="586"/>
                  </a:moveTo>
                  <a:lnTo>
                    <a:pt x="32693" y="1754"/>
                  </a:lnTo>
                  <a:lnTo>
                    <a:pt x="581" y="1754"/>
                  </a:lnTo>
                  <a:lnTo>
                    <a:pt x="581" y="586"/>
                  </a:lnTo>
                  <a:close/>
                  <a:moveTo>
                    <a:pt x="293" y="1"/>
                  </a:moveTo>
                  <a:cubicBezTo>
                    <a:pt x="130" y="1"/>
                    <a:pt x="1" y="131"/>
                    <a:pt x="1" y="293"/>
                  </a:cubicBezTo>
                  <a:lnTo>
                    <a:pt x="1" y="2042"/>
                  </a:lnTo>
                  <a:cubicBezTo>
                    <a:pt x="1" y="2205"/>
                    <a:pt x="130" y="2335"/>
                    <a:pt x="293" y="2335"/>
                  </a:cubicBezTo>
                  <a:lnTo>
                    <a:pt x="32985" y="2335"/>
                  </a:lnTo>
                  <a:cubicBezTo>
                    <a:pt x="33143" y="2335"/>
                    <a:pt x="33273" y="2205"/>
                    <a:pt x="33273" y="2042"/>
                  </a:cubicBezTo>
                  <a:lnTo>
                    <a:pt x="33273" y="293"/>
                  </a:lnTo>
                  <a:cubicBezTo>
                    <a:pt x="33273" y="131"/>
                    <a:pt x="33143" y="1"/>
                    <a:pt x="329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167506" y="2989471"/>
              <a:ext cx="425249" cy="29019"/>
            </a:xfrm>
            <a:custGeom>
              <a:avLst/>
              <a:gdLst/>
              <a:ahLst/>
              <a:cxnLst/>
              <a:rect l="l" t="t" r="r" b="b"/>
              <a:pathLst>
                <a:path w="25722" h="1755" extrusionOk="0">
                  <a:moveTo>
                    <a:pt x="1" y="1"/>
                  </a:moveTo>
                  <a:lnTo>
                    <a:pt x="1" y="1754"/>
                  </a:lnTo>
                  <a:lnTo>
                    <a:pt x="25721" y="1754"/>
                  </a:lnTo>
                  <a:lnTo>
                    <a:pt x="2572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162744" y="2984726"/>
              <a:ext cx="434755" cy="38593"/>
            </a:xfrm>
            <a:custGeom>
              <a:avLst/>
              <a:gdLst/>
              <a:ahLst/>
              <a:cxnLst/>
              <a:rect l="l" t="t" r="r" b="b"/>
              <a:pathLst>
                <a:path w="26297" h="2334" extrusionOk="0">
                  <a:moveTo>
                    <a:pt x="25717" y="580"/>
                  </a:moveTo>
                  <a:lnTo>
                    <a:pt x="25717" y="1749"/>
                  </a:lnTo>
                  <a:lnTo>
                    <a:pt x="581" y="1749"/>
                  </a:lnTo>
                  <a:lnTo>
                    <a:pt x="581" y="580"/>
                  </a:lnTo>
                  <a:close/>
                  <a:moveTo>
                    <a:pt x="289" y="0"/>
                  </a:moveTo>
                  <a:cubicBezTo>
                    <a:pt x="130" y="0"/>
                    <a:pt x="0" y="129"/>
                    <a:pt x="0" y="288"/>
                  </a:cubicBezTo>
                  <a:lnTo>
                    <a:pt x="0" y="2041"/>
                  </a:lnTo>
                  <a:cubicBezTo>
                    <a:pt x="0" y="2199"/>
                    <a:pt x="130" y="2334"/>
                    <a:pt x="289" y="2334"/>
                  </a:cubicBezTo>
                  <a:lnTo>
                    <a:pt x="26009" y="2334"/>
                  </a:lnTo>
                  <a:cubicBezTo>
                    <a:pt x="26167" y="2334"/>
                    <a:pt x="26297" y="2199"/>
                    <a:pt x="26297" y="2041"/>
                  </a:cubicBezTo>
                  <a:lnTo>
                    <a:pt x="26297" y="288"/>
                  </a:lnTo>
                  <a:cubicBezTo>
                    <a:pt x="26297" y="129"/>
                    <a:pt x="26167" y="0"/>
                    <a:pt x="26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4627811" y="3055954"/>
              <a:ext cx="426621" cy="19892"/>
            </a:xfrm>
            <a:custGeom>
              <a:avLst/>
              <a:gdLst/>
              <a:ahLst/>
              <a:cxnLst/>
              <a:rect l="l" t="t" r="r" b="b"/>
              <a:pathLst>
                <a:path w="25805" h="1203" extrusionOk="0">
                  <a:moveTo>
                    <a:pt x="1" y="0"/>
                  </a:moveTo>
                  <a:lnTo>
                    <a:pt x="1" y="1203"/>
                  </a:lnTo>
                  <a:lnTo>
                    <a:pt x="25805" y="1203"/>
                  </a:lnTo>
                  <a:lnTo>
                    <a:pt x="258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4623050" y="3051109"/>
              <a:ext cx="436144" cy="29498"/>
            </a:xfrm>
            <a:custGeom>
              <a:avLst/>
              <a:gdLst/>
              <a:ahLst/>
              <a:cxnLst/>
              <a:rect l="l" t="t" r="r" b="b"/>
              <a:pathLst>
                <a:path w="26381" h="1784" extrusionOk="0">
                  <a:moveTo>
                    <a:pt x="25800" y="581"/>
                  </a:moveTo>
                  <a:lnTo>
                    <a:pt x="25800" y="1203"/>
                  </a:lnTo>
                  <a:lnTo>
                    <a:pt x="581" y="1203"/>
                  </a:lnTo>
                  <a:lnTo>
                    <a:pt x="581" y="581"/>
                  </a:lnTo>
                  <a:close/>
                  <a:moveTo>
                    <a:pt x="293" y="1"/>
                  </a:moveTo>
                  <a:cubicBezTo>
                    <a:pt x="130" y="1"/>
                    <a:pt x="0" y="130"/>
                    <a:pt x="0" y="293"/>
                  </a:cubicBezTo>
                  <a:lnTo>
                    <a:pt x="0" y="1496"/>
                  </a:lnTo>
                  <a:cubicBezTo>
                    <a:pt x="0" y="1654"/>
                    <a:pt x="130" y="1783"/>
                    <a:pt x="293" y="1783"/>
                  </a:cubicBezTo>
                  <a:lnTo>
                    <a:pt x="26093" y="1783"/>
                  </a:lnTo>
                  <a:cubicBezTo>
                    <a:pt x="26251" y="1783"/>
                    <a:pt x="26380" y="1654"/>
                    <a:pt x="26380" y="1496"/>
                  </a:cubicBezTo>
                  <a:lnTo>
                    <a:pt x="26380" y="293"/>
                  </a:lnTo>
                  <a:cubicBezTo>
                    <a:pt x="26380" y="130"/>
                    <a:pt x="26251" y="1"/>
                    <a:pt x="260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4463053" y="2351561"/>
              <a:ext cx="919339" cy="592962"/>
            </a:xfrm>
            <a:custGeom>
              <a:avLst/>
              <a:gdLst/>
              <a:ahLst/>
              <a:cxnLst/>
              <a:rect l="l" t="t" r="r" b="b"/>
              <a:pathLst>
                <a:path w="55608" h="35861" extrusionOk="0">
                  <a:moveTo>
                    <a:pt x="1" y="0"/>
                  </a:moveTo>
                  <a:lnTo>
                    <a:pt x="1" y="35860"/>
                  </a:lnTo>
                  <a:lnTo>
                    <a:pt x="55608" y="35860"/>
                  </a:lnTo>
                  <a:lnTo>
                    <a:pt x="556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4458225" y="2346716"/>
              <a:ext cx="929011" cy="602651"/>
            </a:xfrm>
            <a:custGeom>
              <a:avLst/>
              <a:gdLst/>
              <a:ahLst/>
              <a:cxnLst/>
              <a:rect l="l" t="t" r="r" b="b"/>
              <a:pathLst>
                <a:path w="56193" h="36447" extrusionOk="0">
                  <a:moveTo>
                    <a:pt x="55607" y="585"/>
                  </a:moveTo>
                  <a:lnTo>
                    <a:pt x="55607" y="35866"/>
                  </a:lnTo>
                  <a:lnTo>
                    <a:pt x="585" y="35866"/>
                  </a:lnTo>
                  <a:lnTo>
                    <a:pt x="585" y="585"/>
                  </a:lnTo>
                  <a:close/>
                  <a:moveTo>
                    <a:pt x="293" y="1"/>
                  </a:moveTo>
                  <a:cubicBezTo>
                    <a:pt x="129" y="1"/>
                    <a:pt x="0" y="130"/>
                    <a:pt x="0" y="293"/>
                  </a:cubicBezTo>
                  <a:lnTo>
                    <a:pt x="0" y="36153"/>
                  </a:lnTo>
                  <a:cubicBezTo>
                    <a:pt x="0" y="36317"/>
                    <a:pt x="129" y="36446"/>
                    <a:pt x="293" y="36446"/>
                  </a:cubicBezTo>
                  <a:lnTo>
                    <a:pt x="55900" y="36446"/>
                  </a:lnTo>
                  <a:cubicBezTo>
                    <a:pt x="56058" y="36446"/>
                    <a:pt x="56192" y="36317"/>
                    <a:pt x="56192" y="36153"/>
                  </a:cubicBezTo>
                  <a:lnTo>
                    <a:pt x="56192" y="293"/>
                  </a:lnTo>
                  <a:cubicBezTo>
                    <a:pt x="56192" y="130"/>
                    <a:pt x="56058" y="1"/>
                    <a:pt x="5590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933872" y="1936852"/>
              <a:ext cx="681018" cy="2464780"/>
            </a:xfrm>
            <a:custGeom>
              <a:avLst/>
              <a:gdLst/>
              <a:ahLst/>
              <a:cxnLst/>
              <a:rect l="l" t="t" r="r" b="b"/>
              <a:pathLst>
                <a:path w="31775" h="115002" extrusionOk="0">
                  <a:moveTo>
                    <a:pt x="9250" y="0"/>
                  </a:moveTo>
                  <a:cubicBezTo>
                    <a:pt x="7524" y="0"/>
                    <a:pt x="6071" y="1372"/>
                    <a:pt x="5798" y="3128"/>
                  </a:cubicBezTo>
                  <a:cubicBezTo>
                    <a:pt x="5476" y="5209"/>
                    <a:pt x="6841" y="7415"/>
                    <a:pt x="8227" y="8845"/>
                  </a:cubicBezTo>
                  <a:cubicBezTo>
                    <a:pt x="9648" y="10313"/>
                    <a:pt x="13557" y="11929"/>
                    <a:pt x="14525" y="12316"/>
                  </a:cubicBezTo>
                  <a:cubicBezTo>
                    <a:pt x="14818" y="13141"/>
                    <a:pt x="15123" y="14052"/>
                    <a:pt x="15436" y="15033"/>
                  </a:cubicBezTo>
                  <a:cubicBezTo>
                    <a:pt x="15977" y="16785"/>
                    <a:pt x="16574" y="18772"/>
                    <a:pt x="17073" y="20970"/>
                  </a:cubicBezTo>
                  <a:cubicBezTo>
                    <a:pt x="17217" y="21596"/>
                    <a:pt x="17358" y="22235"/>
                    <a:pt x="17497" y="22895"/>
                  </a:cubicBezTo>
                  <a:cubicBezTo>
                    <a:pt x="17065" y="21898"/>
                    <a:pt x="16418" y="20471"/>
                    <a:pt x="16340" y="20343"/>
                  </a:cubicBezTo>
                  <a:cubicBezTo>
                    <a:pt x="15094" y="18238"/>
                    <a:pt x="11638" y="15007"/>
                    <a:pt x="8830" y="15007"/>
                  </a:cubicBezTo>
                  <a:cubicBezTo>
                    <a:pt x="8580" y="15007"/>
                    <a:pt x="8336" y="15032"/>
                    <a:pt x="8098" y="15087"/>
                  </a:cubicBezTo>
                  <a:cubicBezTo>
                    <a:pt x="6000" y="15566"/>
                    <a:pt x="5011" y="17792"/>
                    <a:pt x="5670" y="19750"/>
                  </a:cubicBezTo>
                  <a:cubicBezTo>
                    <a:pt x="6342" y="21744"/>
                    <a:pt x="8573" y="23072"/>
                    <a:pt x="10461" y="23703"/>
                  </a:cubicBezTo>
                  <a:cubicBezTo>
                    <a:pt x="11316" y="23989"/>
                    <a:pt x="12616" y="24076"/>
                    <a:pt x="13890" y="24076"/>
                  </a:cubicBezTo>
                  <a:cubicBezTo>
                    <a:pt x="15541" y="24076"/>
                    <a:pt x="17149" y="23930"/>
                    <a:pt x="17691" y="23877"/>
                  </a:cubicBezTo>
                  <a:cubicBezTo>
                    <a:pt x="17955" y="25232"/>
                    <a:pt x="18186" y="26655"/>
                    <a:pt x="18351" y="28131"/>
                  </a:cubicBezTo>
                  <a:cubicBezTo>
                    <a:pt x="18640" y="30683"/>
                    <a:pt x="18813" y="33412"/>
                    <a:pt x="18627" y="36211"/>
                  </a:cubicBezTo>
                  <a:lnTo>
                    <a:pt x="18591" y="36730"/>
                  </a:lnTo>
                  <a:cubicBezTo>
                    <a:pt x="18483" y="36264"/>
                    <a:pt x="17535" y="33325"/>
                    <a:pt x="17448" y="33132"/>
                  </a:cubicBezTo>
                  <a:cubicBezTo>
                    <a:pt x="16392" y="30801"/>
                    <a:pt x="13075" y="26981"/>
                    <a:pt x="10189" y="26981"/>
                  </a:cubicBezTo>
                  <a:cubicBezTo>
                    <a:pt x="10068" y="26981"/>
                    <a:pt x="9948" y="26987"/>
                    <a:pt x="9829" y="27001"/>
                  </a:cubicBezTo>
                  <a:cubicBezTo>
                    <a:pt x="7694" y="27245"/>
                    <a:pt x="6465" y="29351"/>
                    <a:pt x="6907" y="31366"/>
                  </a:cubicBezTo>
                  <a:cubicBezTo>
                    <a:pt x="7356" y="33424"/>
                    <a:pt x="9426" y="34991"/>
                    <a:pt x="11235" y="35824"/>
                  </a:cubicBezTo>
                  <a:cubicBezTo>
                    <a:pt x="13297" y="36776"/>
                    <a:pt x="18306" y="36792"/>
                    <a:pt x="18586" y="36792"/>
                  </a:cubicBezTo>
                  <a:cubicBezTo>
                    <a:pt x="18380" y="39405"/>
                    <a:pt x="17952" y="42082"/>
                    <a:pt x="17383" y="44769"/>
                  </a:cubicBezTo>
                  <a:cubicBezTo>
                    <a:pt x="16970" y="46727"/>
                    <a:pt x="16483" y="48690"/>
                    <a:pt x="15964" y="50656"/>
                  </a:cubicBezTo>
                  <a:cubicBezTo>
                    <a:pt x="15791" y="50001"/>
                    <a:pt x="14930" y="47326"/>
                    <a:pt x="14843" y="47140"/>
                  </a:cubicBezTo>
                  <a:cubicBezTo>
                    <a:pt x="13786" y="44808"/>
                    <a:pt x="10470" y="40989"/>
                    <a:pt x="7583" y="40989"/>
                  </a:cubicBezTo>
                  <a:cubicBezTo>
                    <a:pt x="7464" y="40989"/>
                    <a:pt x="7346" y="40996"/>
                    <a:pt x="7228" y="41009"/>
                  </a:cubicBezTo>
                  <a:cubicBezTo>
                    <a:pt x="5089" y="41253"/>
                    <a:pt x="3864" y="43363"/>
                    <a:pt x="4302" y="45375"/>
                  </a:cubicBezTo>
                  <a:cubicBezTo>
                    <a:pt x="4751" y="47436"/>
                    <a:pt x="6825" y="48999"/>
                    <a:pt x="8630" y="49832"/>
                  </a:cubicBezTo>
                  <a:cubicBezTo>
                    <a:pt x="10613" y="50747"/>
                    <a:pt x="15313" y="50796"/>
                    <a:pt x="15927" y="50800"/>
                  </a:cubicBezTo>
                  <a:cubicBezTo>
                    <a:pt x="15692" y="51691"/>
                    <a:pt x="15453" y="52581"/>
                    <a:pt x="15210" y="53472"/>
                  </a:cubicBezTo>
                  <a:cubicBezTo>
                    <a:pt x="14422" y="56379"/>
                    <a:pt x="13619" y="59289"/>
                    <a:pt x="12913" y="62187"/>
                  </a:cubicBezTo>
                  <a:cubicBezTo>
                    <a:pt x="12674" y="63172"/>
                    <a:pt x="12447" y="64157"/>
                    <a:pt x="12242" y="65139"/>
                  </a:cubicBezTo>
                  <a:cubicBezTo>
                    <a:pt x="11932" y="64116"/>
                    <a:pt x="11355" y="62340"/>
                    <a:pt x="11285" y="62191"/>
                  </a:cubicBezTo>
                  <a:cubicBezTo>
                    <a:pt x="10232" y="59864"/>
                    <a:pt x="6913" y="56041"/>
                    <a:pt x="4026" y="56041"/>
                  </a:cubicBezTo>
                  <a:cubicBezTo>
                    <a:pt x="3907" y="56041"/>
                    <a:pt x="3788" y="56048"/>
                    <a:pt x="3670" y="56061"/>
                  </a:cubicBezTo>
                  <a:cubicBezTo>
                    <a:pt x="1535" y="56308"/>
                    <a:pt x="306" y="58415"/>
                    <a:pt x="744" y="60430"/>
                  </a:cubicBezTo>
                  <a:cubicBezTo>
                    <a:pt x="1193" y="62488"/>
                    <a:pt x="3267" y="64051"/>
                    <a:pt x="5072" y="64888"/>
                  </a:cubicBezTo>
                  <a:cubicBezTo>
                    <a:pt x="6870" y="65716"/>
                    <a:pt x="10898" y="65831"/>
                    <a:pt x="12097" y="65852"/>
                  </a:cubicBezTo>
                  <a:cubicBezTo>
                    <a:pt x="11759" y="67513"/>
                    <a:pt x="11479" y="69171"/>
                    <a:pt x="11269" y="70819"/>
                  </a:cubicBezTo>
                  <a:cubicBezTo>
                    <a:pt x="11190" y="71532"/>
                    <a:pt x="11066" y="72254"/>
                    <a:pt x="11034" y="72938"/>
                  </a:cubicBezTo>
                  <a:cubicBezTo>
                    <a:pt x="10980" y="73631"/>
                    <a:pt x="10935" y="74320"/>
                    <a:pt x="10885" y="74995"/>
                  </a:cubicBezTo>
                  <a:cubicBezTo>
                    <a:pt x="10832" y="76401"/>
                    <a:pt x="10782" y="77712"/>
                    <a:pt x="10765" y="79023"/>
                  </a:cubicBezTo>
                  <a:cubicBezTo>
                    <a:pt x="10754" y="79646"/>
                    <a:pt x="10750" y="80264"/>
                    <a:pt x="10745" y="80874"/>
                  </a:cubicBezTo>
                  <a:cubicBezTo>
                    <a:pt x="10584" y="79798"/>
                    <a:pt x="10320" y="78182"/>
                    <a:pt x="10280" y="78038"/>
                  </a:cubicBezTo>
                  <a:cubicBezTo>
                    <a:pt x="9557" y="75469"/>
                    <a:pt x="6659" y="70939"/>
                    <a:pt x="3679" y="70824"/>
                  </a:cubicBezTo>
                  <a:cubicBezTo>
                    <a:pt x="3634" y="70822"/>
                    <a:pt x="3589" y="70821"/>
                    <a:pt x="3544" y="70821"/>
                  </a:cubicBezTo>
                  <a:cubicBezTo>
                    <a:pt x="1467" y="70821"/>
                    <a:pt x="0" y="72681"/>
                    <a:pt x="125" y="74699"/>
                  </a:cubicBezTo>
                  <a:cubicBezTo>
                    <a:pt x="257" y="76801"/>
                    <a:pt x="2068" y="78660"/>
                    <a:pt x="3729" y="79757"/>
                  </a:cubicBezTo>
                  <a:cubicBezTo>
                    <a:pt x="5501" y="80932"/>
                    <a:pt x="9958" y="81687"/>
                    <a:pt x="10741" y="81810"/>
                  </a:cubicBezTo>
                  <a:cubicBezTo>
                    <a:pt x="10741" y="83394"/>
                    <a:pt x="10765" y="84914"/>
                    <a:pt x="10807" y="86358"/>
                  </a:cubicBezTo>
                  <a:cubicBezTo>
                    <a:pt x="10898" y="89841"/>
                    <a:pt x="11075" y="92875"/>
                    <a:pt x="11256" y="95295"/>
                  </a:cubicBezTo>
                  <a:lnTo>
                    <a:pt x="5456" y="95295"/>
                  </a:lnTo>
                  <a:cubicBezTo>
                    <a:pt x="5295" y="95295"/>
                    <a:pt x="5167" y="95423"/>
                    <a:pt x="5167" y="95584"/>
                  </a:cubicBezTo>
                  <a:lnTo>
                    <a:pt x="5167" y="98543"/>
                  </a:lnTo>
                  <a:cubicBezTo>
                    <a:pt x="5167" y="98705"/>
                    <a:pt x="5295" y="98832"/>
                    <a:pt x="5456" y="98832"/>
                  </a:cubicBezTo>
                  <a:lnTo>
                    <a:pt x="6458" y="98832"/>
                  </a:lnTo>
                  <a:lnTo>
                    <a:pt x="9005" y="114758"/>
                  </a:lnTo>
                  <a:cubicBezTo>
                    <a:pt x="9026" y="114897"/>
                    <a:pt x="9146" y="115001"/>
                    <a:pt x="9290" y="115001"/>
                  </a:cubicBezTo>
                  <a:lnTo>
                    <a:pt x="15939" y="115001"/>
                  </a:lnTo>
                  <a:cubicBezTo>
                    <a:pt x="16080" y="115001"/>
                    <a:pt x="16199" y="114897"/>
                    <a:pt x="16220" y="114758"/>
                  </a:cubicBezTo>
                  <a:lnTo>
                    <a:pt x="18768" y="98832"/>
                  </a:lnTo>
                  <a:lnTo>
                    <a:pt x="19769" y="98832"/>
                  </a:lnTo>
                  <a:cubicBezTo>
                    <a:pt x="19930" y="98832"/>
                    <a:pt x="20058" y="98705"/>
                    <a:pt x="20058" y="98543"/>
                  </a:cubicBezTo>
                  <a:lnTo>
                    <a:pt x="20058" y="95584"/>
                  </a:lnTo>
                  <a:cubicBezTo>
                    <a:pt x="20058" y="95423"/>
                    <a:pt x="19930" y="95295"/>
                    <a:pt x="19769" y="95295"/>
                  </a:cubicBezTo>
                  <a:lnTo>
                    <a:pt x="13227" y="95295"/>
                  </a:lnTo>
                  <a:cubicBezTo>
                    <a:pt x="12992" y="92879"/>
                    <a:pt x="12740" y="89821"/>
                    <a:pt x="12571" y="86291"/>
                  </a:cubicBezTo>
                  <a:cubicBezTo>
                    <a:pt x="12510" y="84988"/>
                    <a:pt x="12456" y="83628"/>
                    <a:pt x="12423" y="82210"/>
                  </a:cubicBezTo>
                  <a:cubicBezTo>
                    <a:pt x="13178" y="82136"/>
                    <a:pt x="17708" y="81678"/>
                    <a:pt x="19567" y="80619"/>
                  </a:cubicBezTo>
                  <a:cubicBezTo>
                    <a:pt x="21295" y="79630"/>
                    <a:pt x="23220" y="77893"/>
                    <a:pt x="23492" y="75804"/>
                  </a:cubicBezTo>
                  <a:cubicBezTo>
                    <a:pt x="23755" y="73759"/>
                    <a:pt x="22350" y="71764"/>
                    <a:pt x="20202" y="71706"/>
                  </a:cubicBezTo>
                  <a:cubicBezTo>
                    <a:pt x="20174" y="71705"/>
                    <a:pt x="20147" y="71704"/>
                    <a:pt x="20119" y="71704"/>
                  </a:cubicBezTo>
                  <a:cubicBezTo>
                    <a:pt x="17158" y="71704"/>
                    <a:pt x="14018" y="75984"/>
                    <a:pt x="13140" y="78471"/>
                  </a:cubicBezTo>
                  <a:cubicBezTo>
                    <a:pt x="13087" y="78635"/>
                    <a:pt x="12617" y="80660"/>
                    <a:pt x="12411" y="81666"/>
                  </a:cubicBezTo>
                  <a:cubicBezTo>
                    <a:pt x="12390" y="80804"/>
                    <a:pt x="12377" y="79927"/>
                    <a:pt x="12377" y="79031"/>
                  </a:cubicBezTo>
                  <a:cubicBezTo>
                    <a:pt x="12361" y="77754"/>
                    <a:pt x="12386" y="76397"/>
                    <a:pt x="12402" y="75086"/>
                  </a:cubicBezTo>
                  <a:cubicBezTo>
                    <a:pt x="12440" y="74411"/>
                    <a:pt x="12472" y="73722"/>
                    <a:pt x="12506" y="73029"/>
                  </a:cubicBezTo>
                  <a:cubicBezTo>
                    <a:pt x="12526" y="72328"/>
                    <a:pt x="12633" y="71665"/>
                    <a:pt x="12691" y="70972"/>
                  </a:cubicBezTo>
                  <a:cubicBezTo>
                    <a:pt x="12803" y="69953"/>
                    <a:pt x="12938" y="68919"/>
                    <a:pt x="13099" y="67876"/>
                  </a:cubicBezTo>
                  <a:cubicBezTo>
                    <a:pt x="13551" y="67898"/>
                    <a:pt x="14299" y="67927"/>
                    <a:pt x="15160" y="67927"/>
                  </a:cubicBezTo>
                  <a:cubicBezTo>
                    <a:pt x="16812" y="67927"/>
                    <a:pt x="18879" y="67822"/>
                    <a:pt x="20058" y="67369"/>
                  </a:cubicBezTo>
                  <a:cubicBezTo>
                    <a:pt x="21913" y="66656"/>
                    <a:pt x="24082" y="65229"/>
                    <a:pt x="24667" y="63206"/>
                  </a:cubicBezTo>
                  <a:cubicBezTo>
                    <a:pt x="25236" y="61222"/>
                    <a:pt x="24147" y="59037"/>
                    <a:pt x="22033" y="58654"/>
                  </a:cubicBezTo>
                  <a:cubicBezTo>
                    <a:pt x="21844" y="58620"/>
                    <a:pt x="21652" y="58604"/>
                    <a:pt x="21458" y="58604"/>
                  </a:cubicBezTo>
                  <a:cubicBezTo>
                    <a:pt x="18619" y="58604"/>
                    <a:pt x="15207" y="62074"/>
                    <a:pt x="14030" y="64273"/>
                  </a:cubicBezTo>
                  <a:cubicBezTo>
                    <a:pt x="13990" y="64355"/>
                    <a:pt x="13750" y="64937"/>
                    <a:pt x="13486" y="65609"/>
                  </a:cubicBezTo>
                  <a:cubicBezTo>
                    <a:pt x="13676" y="64566"/>
                    <a:pt x="13891" y="63514"/>
                    <a:pt x="14125" y="62464"/>
                  </a:cubicBezTo>
                  <a:cubicBezTo>
                    <a:pt x="14761" y="59581"/>
                    <a:pt x="15499" y="56663"/>
                    <a:pt x="16224" y="53736"/>
                  </a:cubicBezTo>
                  <a:cubicBezTo>
                    <a:pt x="16376" y="53125"/>
                    <a:pt x="16529" y="52515"/>
                    <a:pt x="16677" y="51906"/>
                  </a:cubicBezTo>
                  <a:cubicBezTo>
                    <a:pt x="17093" y="51927"/>
                    <a:pt x="17914" y="51962"/>
                    <a:pt x="18880" y="51962"/>
                  </a:cubicBezTo>
                  <a:cubicBezTo>
                    <a:pt x="20535" y="51962"/>
                    <a:pt x="22614" y="51858"/>
                    <a:pt x="23797" y="51402"/>
                  </a:cubicBezTo>
                  <a:cubicBezTo>
                    <a:pt x="25656" y="50690"/>
                    <a:pt x="27821" y="49263"/>
                    <a:pt x="28406" y="47239"/>
                  </a:cubicBezTo>
                  <a:cubicBezTo>
                    <a:pt x="28974" y="45256"/>
                    <a:pt x="27891" y="43075"/>
                    <a:pt x="25776" y="42691"/>
                  </a:cubicBezTo>
                  <a:cubicBezTo>
                    <a:pt x="25586" y="42657"/>
                    <a:pt x="25393" y="42640"/>
                    <a:pt x="25197" y="42640"/>
                  </a:cubicBezTo>
                  <a:cubicBezTo>
                    <a:pt x="22356" y="42640"/>
                    <a:pt x="18946" y="46112"/>
                    <a:pt x="17769" y="48310"/>
                  </a:cubicBezTo>
                  <a:cubicBezTo>
                    <a:pt x="17729" y="48393"/>
                    <a:pt x="17478" y="49003"/>
                    <a:pt x="17205" y="49695"/>
                  </a:cubicBezTo>
                  <a:cubicBezTo>
                    <a:pt x="17572" y="48108"/>
                    <a:pt x="17918" y="46521"/>
                    <a:pt x="18215" y="44938"/>
                  </a:cubicBezTo>
                  <a:cubicBezTo>
                    <a:pt x="18743" y="42151"/>
                    <a:pt x="19126" y="39373"/>
                    <a:pt x="19270" y="36660"/>
                  </a:cubicBezTo>
                  <a:cubicBezTo>
                    <a:pt x="19558" y="36679"/>
                    <a:pt x="20524" y="36732"/>
                    <a:pt x="21698" y="36732"/>
                  </a:cubicBezTo>
                  <a:cubicBezTo>
                    <a:pt x="23351" y="36732"/>
                    <a:pt x="25416" y="36627"/>
                    <a:pt x="26592" y="36174"/>
                  </a:cubicBezTo>
                  <a:cubicBezTo>
                    <a:pt x="28451" y="35461"/>
                    <a:pt x="30620" y="34034"/>
                    <a:pt x="31201" y="32010"/>
                  </a:cubicBezTo>
                  <a:cubicBezTo>
                    <a:pt x="31775" y="30027"/>
                    <a:pt x="30686" y="27842"/>
                    <a:pt x="28571" y="27458"/>
                  </a:cubicBezTo>
                  <a:cubicBezTo>
                    <a:pt x="28383" y="27424"/>
                    <a:pt x="28191" y="27408"/>
                    <a:pt x="27997" y="27408"/>
                  </a:cubicBezTo>
                  <a:cubicBezTo>
                    <a:pt x="25158" y="27408"/>
                    <a:pt x="21746" y="30879"/>
                    <a:pt x="20569" y="33078"/>
                  </a:cubicBezTo>
                  <a:cubicBezTo>
                    <a:pt x="20482" y="33242"/>
                    <a:pt x="19596" y="35468"/>
                    <a:pt x="19287" y="36322"/>
                  </a:cubicBezTo>
                  <a:cubicBezTo>
                    <a:pt x="19287" y="36298"/>
                    <a:pt x="19287" y="36269"/>
                    <a:pt x="19291" y="36244"/>
                  </a:cubicBezTo>
                  <a:cubicBezTo>
                    <a:pt x="19415" y="33391"/>
                    <a:pt x="19179" y="30654"/>
                    <a:pt x="18833" y="28069"/>
                  </a:cubicBezTo>
                  <a:cubicBezTo>
                    <a:pt x="18492" y="25488"/>
                    <a:pt x="17948" y="23089"/>
                    <a:pt x="17391" y="20892"/>
                  </a:cubicBezTo>
                  <a:cubicBezTo>
                    <a:pt x="16842" y="18694"/>
                    <a:pt x="16199" y="16719"/>
                    <a:pt x="15622" y="14976"/>
                  </a:cubicBezTo>
                  <a:cubicBezTo>
                    <a:pt x="15301" y="14040"/>
                    <a:pt x="14987" y="13174"/>
                    <a:pt x="14690" y="12383"/>
                  </a:cubicBezTo>
                  <a:lnTo>
                    <a:pt x="14690" y="12383"/>
                  </a:lnTo>
                  <a:cubicBezTo>
                    <a:pt x="14727" y="12394"/>
                    <a:pt x="14748" y="12403"/>
                    <a:pt x="14748" y="12403"/>
                  </a:cubicBezTo>
                  <a:cubicBezTo>
                    <a:pt x="14748" y="12403"/>
                    <a:pt x="14748" y="12403"/>
                    <a:pt x="14748" y="12403"/>
                  </a:cubicBezTo>
                  <a:cubicBezTo>
                    <a:pt x="14798" y="12403"/>
                    <a:pt x="15008" y="8803"/>
                    <a:pt x="14995" y="8573"/>
                  </a:cubicBezTo>
                  <a:cubicBezTo>
                    <a:pt x="14843" y="5914"/>
                    <a:pt x="12988" y="864"/>
                    <a:pt x="10098" y="110"/>
                  </a:cubicBezTo>
                  <a:cubicBezTo>
                    <a:pt x="9810" y="35"/>
                    <a:pt x="9527" y="0"/>
                    <a:pt x="92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6318375" y="2194797"/>
              <a:ext cx="223948" cy="243537"/>
            </a:xfrm>
            <a:custGeom>
              <a:avLst/>
              <a:gdLst/>
              <a:ahLst/>
              <a:cxnLst/>
              <a:rect l="l" t="t" r="r" b="b"/>
              <a:pathLst>
                <a:path w="10449" h="11363" extrusionOk="0">
                  <a:moveTo>
                    <a:pt x="6980" y="0"/>
                  </a:moveTo>
                  <a:cubicBezTo>
                    <a:pt x="6882" y="0"/>
                    <a:pt x="6782" y="4"/>
                    <a:pt x="6681" y="13"/>
                  </a:cubicBezTo>
                  <a:cubicBezTo>
                    <a:pt x="3709" y="277"/>
                    <a:pt x="1038" y="4948"/>
                    <a:pt x="448" y="7546"/>
                  </a:cubicBezTo>
                  <a:cubicBezTo>
                    <a:pt x="395" y="7772"/>
                    <a:pt x="0" y="11363"/>
                    <a:pt x="52" y="11363"/>
                  </a:cubicBezTo>
                  <a:cubicBezTo>
                    <a:pt x="52" y="11363"/>
                    <a:pt x="52" y="11363"/>
                    <a:pt x="52" y="11363"/>
                  </a:cubicBezTo>
                  <a:cubicBezTo>
                    <a:pt x="57" y="11363"/>
                    <a:pt x="5193" y="10324"/>
                    <a:pt x="7073" y="8939"/>
                  </a:cubicBezTo>
                  <a:cubicBezTo>
                    <a:pt x="8677" y="7760"/>
                    <a:pt x="10391" y="5814"/>
                    <a:pt x="10421" y="3708"/>
                  </a:cubicBezTo>
                  <a:cubicBezTo>
                    <a:pt x="10448" y="1743"/>
                    <a:pt x="8971" y="0"/>
                    <a:pt x="698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8"/>
            <p:cNvSpPr/>
            <p:nvPr/>
          </p:nvSpPr>
          <p:spPr>
            <a:xfrm>
              <a:off x="4513233" y="2351561"/>
              <a:ext cx="869163" cy="592962"/>
            </a:xfrm>
            <a:custGeom>
              <a:avLst/>
              <a:gdLst/>
              <a:ahLst/>
              <a:cxnLst/>
              <a:rect l="l" t="t" r="r" b="b"/>
              <a:pathLst>
                <a:path w="52573" h="35861" extrusionOk="0">
                  <a:moveTo>
                    <a:pt x="1" y="0"/>
                  </a:moveTo>
                  <a:lnTo>
                    <a:pt x="1" y="35860"/>
                  </a:lnTo>
                  <a:lnTo>
                    <a:pt x="52573" y="35860"/>
                  </a:lnTo>
                  <a:lnTo>
                    <a:pt x="5257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8"/>
            <p:cNvSpPr/>
            <p:nvPr/>
          </p:nvSpPr>
          <p:spPr>
            <a:xfrm>
              <a:off x="4508405" y="2346716"/>
              <a:ext cx="878835" cy="602651"/>
            </a:xfrm>
            <a:custGeom>
              <a:avLst/>
              <a:gdLst/>
              <a:ahLst/>
              <a:cxnLst/>
              <a:rect l="l" t="t" r="r" b="b"/>
              <a:pathLst>
                <a:path w="53158" h="36447" extrusionOk="0">
                  <a:moveTo>
                    <a:pt x="52572" y="585"/>
                  </a:moveTo>
                  <a:lnTo>
                    <a:pt x="52572" y="35866"/>
                  </a:lnTo>
                  <a:lnTo>
                    <a:pt x="581" y="35866"/>
                  </a:lnTo>
                  <a:lnTo>
                    <a:pt x="581" y="585"/>
                  </a:lnTo>
                  <a:close/>
                  <a:moveTo>
                    <a:pt x="293" y="1"/>
                  </a:moveTo>
                  <a:cubicBezTo>
                    <a:pt x="130" y="1"/>
                    <a:pt x="0" y="130"/>
                    <a:pt x="0" y="293"/>
                  </a:cubicBezTo>
                  <a:lnTo>
                    <a:pt x="0" y="36153"/>
                  </a:lnTo>
                  <a:cubicBezTo>
                    <a:pt x="0" y="36317"/>
                    <a:pt x="130" y="36446"/>
                    <a:pt x="293" y="36446"/>
                  </a:cubicBezTo>
                  <a:lnTo>
                    <a:pt x="52865" y="36446"/>
                  </a:lnTo>
                  <a:cubicBezTo>
                    <a:pt x="53023" y="36446"/>
                    <a:pt x="53157" y="36317"/>
                    <a:pt x="53157" y="36153"/>
                  </a:cubicBezTo>
                  <a:lnTo>
                    <a:pt x="53157" y="293"/>
                  </a:lnTo>
                  <a:cubicBezTo>
                    <a:pt x="53157" y="130"/>
                    <a:pt x="53023" y="1"/>
                    <a:pt x="5286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8"/>
            <p:cNvSpPr/>
            <p:nvPr/>
          </p:nvSpPr>
          <p:spPr>
            <a:xfrm>
              <a:off x="4863120" y="2627098"/>
              <a:ext cx="201201" cy="457805"/>
            </a:xfrm>
            <a:custGeom>
              <a:avLst/>
              <a:gdLst/>
              <a:ahLst/>
              <a:cxnLst/>
              <a:rect l="l" t="t" r="r" b="b"/>
              <a:pathLst>
                <a:path w="12170" h="27687" extrusionOk="0">
                  <a:moveTo>
                    <a:pt x="0" y="1"/>
                  </a:moveTo>
                  <a:lnTo>
                    <a:pt x="0" y="27687"/>
                  </a:lnTo>
                  <a:lnTo>
                    <a:pt x="12170" y="27687"/>
                  </a:lnTo>
                  <a:lnTo>
                    <a:pt x="1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8"/>
            <p:cNvSpPr/>
            <p:nvPr/>
          </p:nvSpPr>
          <p:spPr>
            <a:xfrm>
              <a:off x="4858341" y="2622253"/>
              <a:ext cx="210740" cy="467428"/>
            </a:xfrm>
            <a:custGeom>
              <a:avLst/>
              <a:gdLst/>
              <a:ahLst/>
              <a:cxnLst/>
              <a:rect l="l" t="t" r="r" b="b"/>
              <a:pathLst>
                <a:path w="12747" h="28269" extrusionOk="0">
                  <a:moveTo>
                    <a:pt x="12166" y="586"/>
                  </a:moveTo>
                  <a:lnTo>
                    <a:pt x="12166" y="27688"/>
                  </a:lnTo>
                  <a:lnTo>
                    <a:pt x="582" y="27688"/>
                  </a:lnTo>
                  <a:lnTo>
                    <a:pt x="582" y="586"/>
                  </a:lnTo>
                  <a:close/>
                  <a:moveTo>
                    <a:pt x="289" y="1"/>
                  </a:moveTo>
                  <a:cubicBezTo>
                    <a:pt x="131" y="1"/>
                    <a:pt x="1" y="131"/>
                    <a:pt x="1" y="294"/>
                  </a:cubicBezTo>
                  <a:lnTo>
                    <a:pt x="1" y="27980"/>
                  </a:lnTo>
                  <a:cubicBezTo>
                    <a:pt x="1" y="28139"/>
                    <a:pt x="131" y="28268"/>
                    <a:pt x="289" y="28268"/>
                  </a:cubicBezTo>
                  <a:lnTo>
                    <a:pt x="12459" y="28268"/>
                  </a:lnTo>
                  <a:cubicBezTo>
                    <a:pt x="12617" y="28268"/>
                    <a:pt x="12746" y="28139"/>
                    <a:pt x="12746" y="27980"/>
                  </a:cubicBezTo>
                  <a:lnTo>
                    <a:pt x="12746" y="294"/>
                  </a:lnTo>
                  <a:cubicBezTo>
                    <a:pt x="12746" y="131"/>
                    <a:pt x="12617" y="1"/>
                    <a:pt x="124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8"/>
            <p:cNvSpPr/>
            <p:nvPr/>
          </p:nvSpPr>
          <p:spPr>
            <a:xfrm>
              <a:off x="4881687" y="2627098"/>
              <a:ext cx="201118" cy="457805"/>
            </a:xfrm>
            <a:custGeom>
              <a:avLst/>
              <a:gdLst/>
              <a:ahLst/>
              <a:cxnLst/>
              <a:rect l="l" t="t" r="r" b="b"/>
              <a:pathLst>
                <a:path w="12165" h="27687" extrusionOk="0">
                  <a:moveTo>
                    <a:pt x="0" y="1"/>
                  </a:moveTo>
                  <a:lnTo>
                    <a:pt x="0" y="27687"/>
                  </a:lnTo>
                  <a:lnTo>
                    <a:pt x="12165" y="27687"/>
                  </a:lnTo>
                  <a:lnTo>
                    <a:pt x="1216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4876843" y="2622253"/>
              <a:ext cx="210806" cy="467428"/>
            </a:xfrm>
            <a:custGeom>
              <a:avLst/>
              <a:gdLst/>
              <a:ahLst/>
              <a:cxnLst/>
              <a:rect l="l" t="t" r="r" b="b"/>
              <a:pathLst>
                <a:path w="12751" h="28269" extrusionOk="0">
                  <a:moveTo>
                    <a:pt x="12170" y="586"/>
                  </a:moveTo>
                  <a:lnTo>
                    <a:pt x="12170" y="27688"/>
                  </a:lnTo>
                  <a:lnTo>
                    <a:pt x="585" y="27688"/>
                  </a:lnTo>
                  <a:lnTo>
                    <a:pt x="585" y="586"/>
                  </a:lnTo>
                  <a:close/>
                  <a:moveTo>
                    <a:pt x="293" y="1"/>
                  </a:moveTo>
                  <a:cubicBezTo>
                    <a:pt x="134" y="1"/>
                    <a:pt x="1" y="131"/>
                    <a:pt x="1" y="294"/>
                  </a:cubicBezTo>
                  <a:lnTo>
                    <a:pt x="1" y="27980"/>
                  </a:lnTo>
                  <a:cubicBezTo>
                    <a:pt x="1" y="28139"/>
                    <a:pt x="134" y="28268"/>
                    <a:pt x="293" y="28268"/>
                  </a:cubicBezTo>
                  <a:lnTo>
                    <a:pt x="12458" y="28268"/>
                  </a:lnTo>
                  <a:cubicBezTo>
                    <a:pt x="12621" y="28268"/>
                    <a:pt x="12750" y="28139"/>
                    <a:pt x="12750" y="27980"/>
                  </a:cubicBezTo>
                  <a:lnTo>
                    <a:pt x="12750" y="294"/>
                  </a:lnTo>
                  <a:cubicBezTo>
                    <a:pt x="12750" y="131"/>
                    <a:pt x="12621" y="1"/>
                    <a:pt x="1245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8"/>
            <p:cNvSpPr/>
            <p:nvPr/>
          </p:nvSpPr>
          <p:spPr>
            <a:xfrm>
              <a:off x="4868278" y="2627644"/>
              <a:ext cx="224048" cy="318315"/>
            </a:xfrm>
            <a:custGeom>
              <a:avLst/>
              <a:gdLst/>
              <a:ahLst/>
              <a:cxnLst/>
              <a:rect l="l" t="t" r="r" b="b"/>
              <a:pathLst>
                <a:path w="13552" h="19251" extrusionOk="0">
                  <a:moveTo>
                    <a:pt x="1" y="1"/>
                  </a:moveTo>
                  <a:lnTo>
                    <a:pt x="1" y="586"/>
                  </a:lnTo>
                  <a:lnTo>
                    <a:pt x="12972" y="586"/>
                  </a:lnTo>
                  <a:lnTo>
                    <a:pt x="12972" y="19251"/>
                  </a:lnTo>
                  <a:lnTo>
                    <a:pt x="13552" y="19251"/>
                  </a:lnTo>
                  <a:lnTo>
                    <a:pt x="13552" y="293"/>
                  </a:lnTo>
                  <a:cubicBezTo>
                    <a:pt x="13552" y="131"/>
                    <a:pt x="13423" y="1"/>
                    <a:pt x="13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8"/>
            <p:cNvSpPr/>
            <p:nvPr/>
          </p:nvSpPr>
          <p:spPr>
            <a:xfrm>
              <a:off x="2827898" y="3130571"/>
              <a:ext cx="1034372" cy="1409791"/>
            </a:xfrm>
            <a:custGeom>
              <a:avLst/>
              <a:gdLst/>
              <a:ahLst/>
              <a:cxnLst/>
              <a:rect l="l" t="t" r="r" b="b"/>
              <a:pathLst>
                <a:path w="62566" h="85261" extrusionOk="0">
                  <a:moveTo>
                    <a:pt x="2743" y="0"/>
                  </a:moveTo>
                  <a:lnTo>
                    <a:pt x="38" y="83411"/>
                  </a:lnTo>
                  <a:cubicBezTo>
                    <a:pt x="1" y="84420"/>
                    <a:pt x="752" y="85260"/>
                    <a:pt x="1695" y="85260"/>
                  </a:cubicBezTo>
                  <a:cubicBezTo>
                    <a:pt x="2551" y="85260"/>
                    <a:pt x="3265" y="84563"/>
                    <a:pt x="3348" y="83648"/>
                  </a:cubicBezTo>
                  <a:lnTo>
                    <a:pt x="8801" y="15496"/>
                  </a:lnTo>
                  <a:cubicBezTo>
                    <a:pt x="9030" y="12896"/>
                    <a:pt x="11072" y="10904"/>
                    <a:pt x="13506" y="10904"/>
                  </a:cubicBezTo>
                  <a:lnTo>
                    <a:pt x="49061" y="10904"/>
                  </a:lnTo>
                  <a:cubicBezTo>
                    <a:pt x="51500" y="10904"/>
                    <a:pt x="53537" y="12896"/>
                    <a:pt x="53766" y="15496"/>
                  </a:cubicBezTo>
                  <a:lnTo>
                    <a:pt x="59219" y="83648"/>
                  </a:lnTo>
                  <a:cubicBezTo>
                    <a:pt x="59302" y="84563"/>
                    <a:pt x="60016" y="85260"/>
                    <a:pt x="60872" y="85260"/>
                  </a:cubicBezTo>
                  <a:cubicBezTo>
                    <a:pt x="61815" y="85260"/>
                    <a:pt x="62566" y="84420"/>
                    <a:pt x="62529" y="83411"/>
                  </a:cubicBezTo>
                  <a:lnTo>
                    <a:pt x="59824"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2823351" y="3125727"/>
              <a:ext cx="1043482" cy="1419447"/>
            </a:xfrm>
            <a:custGeom>
              <a:avLst/>
              <a:gdLst/>
              <a:ahLst/>
              <a:cxnLst/>
              <a:rect l="l" t="t" r="r" b="b"/>
              <a:pathLst>
                <a:path w="63117" h="85845" extrusionOk="0">
                  <a:moveTo>
                    <a:pt x="59819" y="585"/>
                  </a:moveTo>
                  <a:lnTo>
                    <a:pt x="62515" y="83712"/>
                  </a:lnTo>
                  <a:cubicBezTo>
                    <a:pt x="62528" y="84141"/>
                    <a:pt x="62374" y="84555"/>
                    <a:pt x="62090" y="84852"/>
                  </a:cubicBezTo>
                  <a:cubicBezTo>
                    <a:pt x="61835" y="85114"/>
                    <a:pt x="61501" y="85261"/>
                    <a:pt x="61147" y="85261"/>
                  </a:cubicBezTo>
                  <a:cubicBezTo>
                    <a:pt x="60436" y="85261"/>
                    <a:pt x="59852" y="84684"/>
                    <a:pt x="59785" y="83916"/>
                  </a:cubicBezTo>
                  <a:lnTo>
                    <a:pt x="54334" y="15764"/>
                  </a:lnTo>
                  <a:cubicBezTo>
                    <a:pt x="54083" y="12997"/>
                    <a:pt x="51937" y="10910"/>
                    <a:pt x="49336" y="10910"/>
                  </a:cubicBezTo>
                  <a:lnTo>
                    <a:pt x="13781" y="10910"/>
                  </a:lnTo>
                  <a:cubicBezTo>
                    <a:pt x="11180" y="10910"/>
                    <a:pt x="9034" y="12997"/>
                    <a:pt x="8783" y="15769"/>
                  </a:cubicBezTo>
                  <a:lnTo>
                    <a:pt x="3336" y="83916"/>
                  </a:lnTo>
                  <a:cubicBezTo>
                    <a:pt x="3264" y="84684"/>
                    <a:pt x="2680" y="85261"/>
                    <a:pt x="1970" y="85261"/>
                  </a:cubicBezTo>
                  <a:cubicBezTo>
                    <a:pt x="1619" y="85261"/>
                    <a:pt x="1282" y="85114"/>
                    <a:pt x="1027" y="84852"/>
                  </a:cubicBezTo>
                  <a:cubicBezTo>
                    <a:pt x="743" y="84555"/>
                    <a:pt x="588" y="84141"/>
                    <a:pt x="601" y="83712"/>
                  </a:cubicBezTo>
                  <a:lnTo>
                    <a:pt x="3298" y="585"/>
                  </a:lnTo>
                  <a:close/>
                  <a:moveTo>
                    <a:pt x="3018" y="1"/>
                  </a:moveTo>
                  <a:cubicBezTo>
                    <a:pt x="2860" y="1"/>
                    <a:pt x="2730" y="126"/>
                    <a:pt x="2725" y="284"/>
                  </a:cubicBezTo>
                  <a:lnTo>
                    <a:pt x="20" y="83695"/>
                  </a:lnTo>
                  <a:cubicBezTo>
                    <a:pt x="0" y="84280"/>
                    <a:pt x="213" y="84847"/>
                    <a:pt x="609" y="85257"/>
                  </a:cubicBezTo>
                  <a:cubicBezTo>
                    <a:pt x="977" y="85636"/>
                    <a:pt x="1457" y="85845"/>
                    <a:pt x="1970" y="85845"/>
                  </a:cubicBezTo>
                  <a:cubicBezTo>
                    <a:pt x="2981" y="85845"/>
                    <a:pt x="3820" y="85035"/>
                    <a:pt x="3912" y="83962"/>
                  </a:cubicBezTo>
                  <a:lnTo>
                    <a:pt x="9363" y="15819"/>
                  </a:lnTo>
                  <a:cubicBezTo>
                    <a:pt x="9585" y="13351"/>
                    <a:pt x="11484" y="11490"/>
                    <a:pt x="13781" y="11490"/>
                  </a:cubicBezTo>
                  <a:lnTo>
                    <a:pt x="49336" y="11490"/>
                  </a:lnTo>
                  <a:cubicBezTo>
                    <a:pt x="51632" y="11490"/>
                    <a:pt x="53532" y="13351"/>
                    <a:pt x="53754" y="15814"/>
                  </a:cubicBezTo>
                  <a:lnTo>
                    <a:pt x="59205" y="83966"/>
                  </a:lnTo>
                  <a:cubicBezTo>
                    <a:pt x="59301" y="85035"/>
                    <a:pt x="60136" y="85845"/>
                    <a:pt x="61147" y="85845"/>
                  </a:cubicBezTo>
                  <a:cubicBezTo>
                    <a:pt x="61660" y="85845"/>
                    <a:pt x="62145" y="85636"/>
                    <a:pt x="62507" y="85257"/>
                  </a:cubicBezTo>
                  <a:cubicBezTo>
                    <a:pt x="62904" y="84847"/>
                    <a:pt x="63116" y="84280"/>
                    <a:pt x="63096" y="83695"/>
                  </a:cubicBezTo>
                  <a:lnTo>
                    <a:pt x="60391" y="284"/>
                  </a:lnTo>
                  <a:cubicBezTo>
                    <a:pt x="60386" y="126"/>
                    <a:pt x="60257" y="1"/>
                    <a:pt x="600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2871167" y="3130571"/>
              <a:ext cx="947841" cy="63445"/>
            </a:xfrm>
            <a:custGeom>
              <a:avLst/>
              <a:gdLst/>
              <a:ahLst/>
              <a:cxnLst/>
              <a:rect l="l" t="t" r="r" b="b"/>
              <a:pathLst>
                <a:path w="57332" h="3837" extrusionOk="0">
                  <a:moveTo>
                    <a:pt x="126" y="0"/>
                  </a:moveTo>
                  <a:lnTo>
                    <a:pt x="1" y="3836"/>
                  </a:lnTo>
                  <a:lnTo>
                    <a:pt x="57332" y="3836"/>
                  </a:lnTo>
                  <a:lnTo>
                    <a:pt x="5720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2866339" y="3125727"/>
              <a:ext cx="957513" cy="73134"/>
            </a:xfrm>
            <a:custGeom>
              <a:avLst/>
              <a:gdLst/>
              <a:ahLst/>
              <a:cxnLst/>
              <a:rect l="l" t="t" r="r" b="b"/>
              <a:pathLst>
                <a:path w="57917" h="4423" extrusionOk="0">
                  <a:moveTo>
                    <a:pt x="57219" y="585"/>
                  </a:moveTo>
                  <a:lnTo>
                    <a:pt x="57323" y="3841"/>
                  </a:lnTo>
                  <a:lnTo>
                    <a:pt x="593" y="3841"/>
                  </a:lnTo>
                  <a:lnTo>
                    <a:pt x="698" y="585"/>
                  </a:lnTo>
                  <a:close/>
                  <a:moveTo>
                    <a:pt x="418" y="1"/>
                  </a:moveTo>
                  <a:cubicBezTo>
                    <a:pt x="260" y="1"/>
                    <a:pt x="130" y="126"/>
                    <a:pt x="125" y="284"/>
                  </a:cubicBezTo>
                  <a:lnTo>
                    <a:pt x="0" y="4121"/>
                  </a:lnTo>
                  <a:cubicBezTo>
                    <a:pt x="0" y="4201"/>
                    <a:pt x="30" y="4276"/>
                    <a:pt x="84" y="4334"/>
                  </a:cubicBezTo>
                  <a:cubicBezTo>
                    <a:pt x="138" y="4388"/>
                    <a:pt x="214" y="4422"/>
                    <a:pt x="293" y="4422"/>
                  </a:cubicBezTo>
                  <a:lnTo>
                    <a:pt x="57624" y="4422"/>
                  </a:lnTo>
                  <a:cubicBezTo>
                    <a:pt x="57703" y="4422"/>
                    <a:pt x="57778" y="4388"/>
                    <a:pt x="57832" y="4334"/>
                  </a:cubicBezTo>
                  <a:cubicBezTo>
                    <a:pt x="57886" y="4276"/>
                    <a:pt x="57917" y="4201"/>
                    <a:pt x="57917" y="4121"/>
                  </a:cubicBezTo>
                  <a:lnTo>
                    <a:pt x="57791" y="284"/>
                  </a:lnTo>
                  <a:cubicBezTo>
                    <a:pt x="57786" y="126"/>
                    <a:pt x="57657" y="1"/>
                    <a:pt x="574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77004" y="3130571"/>
              <a:ext cx="1034389" cy="1409791"/>
            </a:xfrm>
            <a:custGeom>
              <a:avLst/>
              <a:gdLst/>
              <a:ahLst/>
              <a:cxnLst/>
              <a:rect l="l" t="t" r="r" b="b"/>
              <a:pathLst>
                <a:path w="62567" h="85261" extrusionOk="0">
                  <a:moveTo>
                    <a:pt x="2743" y="0"/>
                  </a:moveTo>
                  <a:lnTo>
                    <a:pt x="34" y="83411"/>
                  </a:lnTo>
                  <a:cubicBezTo>
                    <a:pt x="1" y="84420"/>
                    <a:pt x="752" y="85260"/>
                    <a:pt x="1696" y="85260"/>
                  </a:cubicBezTo>
                  <a:cubicBezTo>
                    <a:pt x="2551" y="85260"/>
                    <a:pt x="3265" y="84563"/>
                    <a:pt x="3349" y="83648"/>
                  </a:cubicBezTo>
                  <a:lnTo>
                    <a:pt x="8800" y="15496"/>
                  </a:lnTo>
                  <a:cubicBezTo>
                    <a:pt x="9030" y="12896"/>
                    <a:pt x="11068" y="10904"/>
                    <a:pt x="13505" y="10904"/>
                  </a:cubicBezTo>
                  <a:lnTo>
                    <a:pt x="49057" y="10904"/>
                  </a:lnTo>
                  <a:cubicBezTo>
                    <a:pt x="51495" y="10904"/>
                    <a:pt x="53532" y="12896"/>
                    <a:pt x="53766" y="15496"/>
                  </a:cubicBezTo>
                  <a:lnTo>
                    <a:pt x="59218" y="83648"/>
                  </a:lnTo>
                  <a:cubicBezTo>
                    <a:pt x="59297" y="84563"/>
                    <a:pt x="60016" y="85260"/>
                    <a:pt x="60871" y="85260"/>
                  </a:cubicBezTo>
                  <a:cubicBezTo>
                    <a:pt x="61811" y="85260"/>
                    <a:pt x="62567" y="84420"/>
                    <a:pt x="62529" y="83411"/>
                  </a:cubicBezTo>
                  <a:lnTo>
                    <a:pt x="59823"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8"/>
            <p:cNvSpPr/>
            <p:nvPr/>
          </p:nvSpPr>
          <p:spPr>
            <a:xfrm>
              <a:off x="4972441" y="3125727"/>
              <a:ext cx="1043515" cy="1419447"/>
            </a:xfrm>
            <a:custGeom>
              <a:avLst/>
              <a:gdLst/>
              <a:ahLst/>
              <a:cxnLst/>
              <a:rect l="l" t="t" r="r" b="b"/>
              <a:pathLst>
                <a:path w="63119" h="85845" extrusionOk="0">
                  <a:moveTo>
                    <a:pt x="59820" y="585"/>
                  </a:moveTo>
                  <a:lnTo>
                    <a:pt x="62517" y="83712"/>
                  </a:lnTo>
                  <a:cubicBezTo>
                    <a:pt x="62529" y="84141"/>
                    <a:pt x="62375" y="84555"/>
                    <a:pt x="62091" y="84852"/>
                  </a:cubicBezTo>
                  <a:cubicBezTo>
                    <a:pt x="61837" y="85114"/>
                    <a:pt x="61498" y="85261"/>
                    <a:pt x="61147" y="85261"/>
                  </a:cubicBezTo>
                  <a:cubicBezTo>
                    <a:pt x="60438" y="85261"/>
                    <a:pt x="59853" y="84684"/>
                    <a:pt x="59783" y="83916"/>
                  </a:cubicBezTo>
                  <a:lnTo>
                    <a:pt x="54330" y="15764"/>
                  </a:lnTo>
                  <a:cubicBezTo>
                    <a:pt x="54084" y="12997"/>
                    <a:pt x="51938" y="10910"/>
                    <a:pt x="49338" y="10910"/>
                  </a:cubicBezTo>
                  <a:lnTo>
                    <a:pt x="13781" y="10910"/>
                  </a:lnTo>
                  <a:cubicBezTo>
                    <a:pt x="11180" y="10910"/>
                    <a:pt x="9030" y="12997"/>
                    <a:pt x="8785" y="15769"/>
                  </a:cubicBezTo>
                  <a:lnTo>
                    <a:pt x="3332" y="83916"/>
                  </a:lnTo>
                  <a:cubicBezTo>
                    <a:pt x="3265" y="84684"/>
                    <a:pt x="2677" y="85261"/>
                    <a:pt x="1972" y="85261"/>
                  </a:cubicBezTo>
                  <a:cubicBezTo>
                    <a:pt x="1616" y="85261"/>
                    <a:pt x="1282" y="85114"/>
                    <a:pt x="1028" y="84852"/>
                  </a:cubicBezTo>
                  <a:cubicBezTo>
                    <a:pt x="744" y="84555"/>
                    <a:pt x="585" y="84141"/>
                    <a:pt x="602" y="83712"/>
                  </a:cubicBezTo>
                  <a:lnTo>
                    <a:pt x="3299" y="585"/>
                  </a:lnTo>
                  <a:close/>
                  <a:moveTo>
                    <a:pt x="3019" y="1"/>
                  </a:moveTo>
                  <a:cubicBezTo>
                    <a:pt x="2860" y="1"/>
                    <a:pt x="2731" y="126"/>
                    <a:pt x="2727" y="284"/>
                  </a:cubicBezTo>
                  <a:lnTo>
                    <a:pt x="22" y="83695"/>
                  </a:lnTo>
                  <a:cubicBezTo>
                    <a:pt x="1" y="84280"/>
                    <a:pt x="213" y="84847"/>
                    <a:pt x="610" y="85257"/>
                  </a:cubicBezTo>
                  <a:cubicBezTo>
                    <a:pt x="974" y="85636"/>
                    <a:pt x="1458" y="85845"/>
                    <a:pt x="1972" y="85845"/>
                  </a:cubicBezTo>
                  <a:cubicBezTo>
                    <a:pt x="2982" y="85845"/>
                    <a:pt x="3816" y="85035"/>
                    <a:pt x="3913" y="83962"/>
                  </a:cubicBezTo>
                  <a:lnTo>
                    <a:pt x="9365" y="15819"/>
                  </a:lnTo>
                  <a:cubicBezTo>
                    <a:pt x="9586" y="13351"/>
                    <a:pt x="11481" y="11490"/>
                    <a:pt x="13781" y="11490"/>
                  </a:cubicBezTo>
                  <a:lnTo>
                    <a:pt x="49338" y="11490"/>
                  </a:lnTo>
                  <a:cubicBezTo>
                    <a:pt x="51633" y="11490"/>
                    <a:pt x="53533" y="13351"/>
                    <a:pt x="53754" y="15814"/>
                  </a:cubicBezTo>
                  <a:lnTo>
                    <a:pt x="59207" y="83966"/>
                  </a:lnTo>
                  <a:cubicBezTo>
                    <a:pt x="59298" y="85035"/>
                    <a:pt x="60134" y="85845"/>
                    <a:pt x="61147" y="85845"/>
                  </a:cubicBezTo>
                  <a:cubicBezTo>
                    <a:pt x="61656" y="85845"/>
                    <a:pt x="62141" y="85636"/>
                    <a:pt x="62508" y="85257"/>
                  </a:cubicBezTo>
                  <a:cubicBezTo>
                    <a:pt x="62901" y="84847"/>
                    <a:pt x="63118" y="84280"/>
                    <a:pt x="63097" y="83695"/>
                  </a:cubicBezTo>
                  <a:lnTo>
                    <a:pt x="60392" y="284"/>
                  </a:lnTo>
                  <a:cubicBezTo>
                    <a:pt x="60384" y="126"/>
                    <a:pt x="60259" y="1"/>
                    <a:pt x="600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8"/>
            <p:cNvSpPr/>
            <p:nvPr/>
          </p:nvSpPr>
          <p:spPr>
            <a:xfrm>
              <a:off x="5024506" y="3130571"/>
              <a:ext cx="947825" cy="63445"/>
            </a:xfrm>
            <a:custGeom>
              <a:avLst/>
              <a:gdLst/>
              <a:ahLst/>
              <a:cxnLst/>
              <a:rect l="l" t="t" r="r" b="b"/>
              <a:pathLst>
                <a:path w="57331" h="3837" extrusionOk="0">
                  <a:moveTo>
                    <a:pt x="125" y="0"/>
                  </a:moveTo>
                  <a:lnTo>
                    <a:pt x="0" y="3836"/>
                  </a:lnTo>
                  <a:lnTo>
                    <a:pt x="57330" y="3836"/>
                  </a:lnTo>
                  <a:lnTo>
                    <a:pt x="5720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019661" y="3125727"/>
              <a:ext cx="957496" cy="73134"/>
            </a:xfrm>
            <a:custGeom>
              <a:avLst/>
              <a:gdLst/>
              <a:ahLst/>
              <a:cxnLst/>
              <a:rect l="l" t="t" r="r" b="b"/>
              <a:pathLst>
                <a:path w="57916" h="4423" extrusionOk="0">
                  <a:moveTo>
                    <a:pt x="57218" y="585"/>
                  </a:moveTo>
                  <a:lnTo>
                    <a:pt x="57323" y="3841"/>
                  </a:lnTo>
                  <a:lnTo>
                    <a:pt x="594" y="3841"/>
                  </a:lnTo>
                  <a:lnTo>
                    <a:pt x="698" y="585"/>
                  </a:lnTo>
                  <a:close/>
                  <a:moveTo>
                    <a:pt x="418" y="1"/>
                  </a:moveTo>
                  <a:cubicBezTo>
                    <a:pt x="259" y="1"/>
                    <a:pt x="130" y="126"/>
                    <a:pt x="126" y="284"/>
                  </a:cubicBezTo>
                  <a:lnTo>
                    <a:pt x="0" y="4121"/>
                  </a:lnTo>
                  <a:cubicBezTo>
                    <a:pt x="0" y="4201"/>
                    <a:pt x="30" y="4276"/>
                    <a:pt x="84" y="4334"/>
                  </a:cubicBezTo>
                  <a:cubicBezTo>
                    <a:pt x="138" y="4388"/>
                    <a:pt x="213" y="4422"/>
                    <a:pt x="293" y="4422"/>
                  </a:cubicBezTo>
                  <a:lnTo>
                    <a:pt x="57623" y="4422"/>
                  </a:lnTo>
                  <a:cubicBezTo>
                    <a:pt x="57703" y="4422"/>
                    <a:pt x="57779" y="4388"/>
                    <a:pt x="57833" y="4334"/>
                  </a:cubicBezTo>
                  <a:cubicBezTo>
                    <a:pt x="57887" y="4276"/>
                    <a:pt x="57916" y="4201"/>
                    <a:pt x="57916" y="4121"/>
                  </a:cubicBezTo>
                  <a:lnTo>
                    <a:pt x="57791" y="284"/>
                  </a:lnTo>
                  <a:cubicBezTo>
                    <a:pt x="57787" y="126"/>
                    <a:pt x="57657" y="1"/>
                    <a:pt x="574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3840739" y="3045256"/>
              <a:ext cx="615869" cy="32243"/>
            </a:xfrm>
            <a:custGeom>
              <a:avLst/>
              <a:gdLst/>
              <a:ahLst/>
              <a:cxnLst/>
              <a:rect l="l" t="t" r="r" b="b"/>
              <a:pathLst>
                <a:path w="37252" h="1950" extrusionOk="0">
                  <a:moveTo>
                    <a:pt x="0" y="0"/>
                  </a:moveTo>
                  <a:lnTo>
                    <a:pt x="0" y="1950"/>
                  </a:lnTo>
                  <a:lnTo>
                    <a:pt x="37251" y="1950"/>
                  </a:lnTo>
                  <a:lnTo>
                    <a:pt x="37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3835911" y="3040412"/>
              <a:ext cx="625458" cy="41850"/>
            </a:xfrm>
            <a:custGeom>
              <a:avLst/>
              <a:gdLst/>
              <a:ahLst/>
              <a:cxnLst/>
              <a:rect l="l" t="t" r="r" b="b"/>
              <a:pathLst>
                <a:path w="37832" h="2531" extrusionOk="0">
                  <a:moveTo>
                    <a:pt x="37251" y="581"/>
                  </a:moveTo>
                  <a:lnTo>
                    <a:pt x="37251" y="1950"/>
                  </a:lnTo>
                  <a:lnTo>
                    <a:pt x="581" y="1950"/>
                  </a:lnTo>
                  <a:lnTo>
                    <a:pt x="581" y="581"/>
                  </a:lnTo>
                  <a:close/>
                  <a:moveTo>
                    <a:pt x="292" y="1"/>
                  </a:moveTo>
                  <a:cubicBezTo>
                    <a:pt x="130" y="1"/>
                    <a:pt x="1" y="130"/>
                    <a:pt x="1" y="293"/>
                  </a:cubicBezTo>
                  <a:lnTo>
                    <a:pt x="1" y="2243"/>
                  </a:lnTo>
                  <a:cubicBezTo>
                    <a:pt x="1" y="2401"/>
                    <a:pt x="130" y="2530"/>
                    <a:pt x="292" y="2530"/>
                  </a:cubicBezTo>
                  <a:lnTo>
                    <a:pt x="37543" y="2530"/>
                  </a:lnTo>
                  <a:cubicBezTo>
                    <a:pt x="37702" y="2530"/>
                    <a:pt x="37832" y="2401"/>
                    <a:pt x="37832" y="2243"/>
                  </a:cubicBezTo>
                  <a:lnTo>
                    <a:pt x="37832" y="293"/>
                  </a:lnTo>
                  <a:cubicBezTo>
                    <a:pt x="37832" y="130"/>
                    <a:pt x="37702" y="1"/>
                    <a:pt x="375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3999909" y="3045256"/>
              <a:ext cx="615869" cy="32243"/>
            </a:xfrm>
            <a:custGeom>
              <a:avLst/>
              <a:gdLst/>
              <a:ahLst/>
              <a:cxnLst/>
              <a:rect l="l" t="t" r="r" b="b"/>
              <a:pathLst>
                <a:path w="37252" h="1950" extrusionOk="0">
                  <a:moveTo>
                    <a:pt x="1" y="0"/>
                  </a:moveTo>
                  <a:lnTo>
                    <a:pt x="1" y="1950"/>
                  </a:lnTo>
                  <a:lnTo>
                    <a:pt x="37252" y="1950"/>
                  </a:lnTo>
                  <a:lnTo>
                    <a:pt x="372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8"/>
            <p:cNvSpPr/>
            <p:nvPr/>
          </p:nvSpPr>
          <p:spPr>
            <a:xfrm>
              <a:off x="3995081" y="3040412"/>
              <a:ext cx="625524" cy="41850"/>
            </a:xfrm>
            <a:custGeom>
              <a:avLst/>
              <a:gdLst/>
              <a:ahLst/>
              <a:cxnLst/>
              <a:rect l="l" t="t" r="r" b="b"/>
              <a:pathLst>
                <a:path w="37836" h="2531" extrusionOk="0">
                  <a:moveTo>
                    <a:pt x="37251" y="581"/>
                  </a:moveTo>
                  <a:lnTo>
                    <a:pt x="37251" y="1950"/>
                  </a:lnTo>
                  <a:lnTo>
                    <a:pt x="585" y="1950"/>
                  </a:lnTo>
                  <a:lnTo>
                    <a:pt x="585" y="581"/>
                  </a:lnTo>
                  <a:close/>
                  <a:moveTo>
                    <a:pt x="293" y="1"/>
                  </a:moveTo>
                  <a:cubicBezTo>
                    <a:pt x="130" y="1"/>
                    <a:pt x="0" y="130"/>
                    <a:pt x="0" y="293"/>
                  </a:cubicBezTo>
                  <a:lnTo>
                    <a:pt x="0" y="2243"/>
                  </a:lnTo>
                  <a:cubicBezTo>
                    <a:pt x="0" y="2401"/>
                    <a:pt x="130" y="2530"/>
                    <a:pt x="293" y="2530"/>
                  </a:cubicBezTo>
                  <a:lnTo>
                    <a:pt x="37544" y="2530"/>
                  </a:lnTo>
                  <a:cubicBezTo>
                    <a:pt x="37702" y="2530"/>
                    <a:pt x="37835" y="2401"/>
                    <a:pt x="37835" y="2243"/>
                  </a:cubicBezTo>
                  <a:lnTo>
                    <a:pt x="37835" y="293"/>
                  </a:lnTo>
                  <a:cubicBezTo>
                    <a:pt x="37835" y="130"/>
                    <a:pt x="37702" y="1"/>
                    <a:pt x="3754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8"/>
            <p:cNvSpPr/>
            <p:nvPr/>
          </p:nvSpPr>
          <p:spPr>
            <a:xfrm>
              <a:off x="2796765" y="3077200"/>
              <a:ext cx="3231376" cy="72704"/>
            </a:xfrm>
            <a:custGeom>
              <a:avLst/>
              <a:gdLst/>
              <a:ahLst/>
              <a:cxnLst/>
              <a:rect l="l" t="t" r="r" b="b"/>
              <a:pathLst>
                <a:path w="195456" h="4397" extrusionOk="0">
                  <a:moveTo>
                    <a:pt x="0" y="1"/>
                  </a:moveTo>
                  <a:lnTo>
                    <a:pt x="0" y="4396"/>
                  </a:lnTo>
                  <a:lnTo>
                    <a:pt x="195456" y="4396"/>
                  </a:lnTo>
                  <a:lnTo>
                    <a:pt x="195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2792003" y="3072438"/>
              <a:ext cx="3240965" cy="82295"/>
            </a:xfrm>
            <a:custGeom>
              <a:avLst/>
              <a:gdLst/>
              <a:ahLst/>
              <a:cxnLst/>
              <a:rect l="l" t="t" r="r" b="b"/>
              <a:pathLst>
                <a:path w="196036" h="4977" extrusionOk="0">
                  <a:moveTo>
                    <a:pt x="195451" y="581"/>
                  </a:moveTo>
                  <a:lnTo>
                    <a:pt x="195451" y="4393"/>
                  </a:lnTo>
                  <a:lnTo>
                    <a:pt x="581" y="4393"/>
                  </a:lnTo>
                  <a:lnTo>
                    <a:pt x="581" y="581"/>
                  </a:lnTo>
                  <a:close/>
                  <a:moveTo>
                    <a:pt x="288" y="0"/>
                  </a:moveTo>
                  <a:cubicBezTo>
                    <a:pt x="130" y="0"/>
                    <a:pt x="1" y="131"/>
                    <a:pt x="1" y="289"/>
                  </a:cubicBezTo>
                  <a:lnTo>
                    <a:pt x="1" y="4684"/>
                  </a:lnTo>
                  <a:cubicBezTo>
                    <a:pt x="1" y="4844"/>
                    <a:pt x="130" y="4977"/>
                    <a:pt x="288" y="4977"/>
                  </a:cubicBezTo>
                  <a:lnTo>
                    <a:pt x="195744" y="4977"/>
                  </a:lnTo>
                  <a:cubicBezTo>
                    <a:pt x="195906" y="4977"/>
                    <a:pt x="196035" y="4844"/>
                    <a:pt x="196035" y="4684"/>
                  </a:cubicBezTo>
                  <a:lnTo>
                    <a:pt x="196035" y="289"/>
                  </a:lnTo>
                  <a:cubicBezTo>
                    <a:pt x="196035" y="131"/>
                    <a:pt x="195906" y="0"/>
                    <a:pt x="1957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3712222" y="3077200"/>
              <a:ext cx="2315988" cy="72704"/>
            </a:xfrm>
            <a:custGeom>
              <a:avLst/>
              <a:gdLst/>
              <a:ahLst/>
              <a:cxnLst/>
              <a:rect l="l" t="t" r="r" b="b"/>
              <a:pathLst>
                <a:path w="140087" h="4397" extrusionOk="0">
                  <a:moveTo>
                    <a:pt x="1" y="1"/>
                  </a:moveTo>
                  <a:lnTo>
                    <a:pt x="1" y="4396"/>
                  </a:lnTo>
                  <a:lnTo>
                    <a:pt x="140087" y="4396"/>
                  </a:lnTo>
                  <a:lnTo>
                    <a:pt x="1400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3707378" y="3072438"/>
              <a:ext cx="2325660" cy="82295"/>
            </a:xfrm>
            <a:custGeom>
              <a:avLst/>
              <a:gdLst/>
              <a:ahLst/>
              <a:cxnLst/>
              <a:rect l="l" t="t" r="r" b="b"/>
              <a:pathLst>
                <a:path w="140672" h="4977" extrusionOk="0">
                  <a:moveTo>
                    <a:pt x="140087" y="581"/>
                  </a:moveTo>
                  <a:lnTo>
                    <a:pt x="140087" y="4393"/>
                  </a:lnTo>
                  <a:lnTo>
                    <a:pt x="581" y="4393"/>
                  </a:lnTo>
                  <a:lnTo>
                    <a:pt x="581" y="581"/>
                  </a:lnTo>
                  <a:close/>
                  <a:moveTo>
                    <a:pt x="294" y="0"/>
                  </a:moveTo>
                  <a:cubicBezTo>
                    <a:pt x="130" y="0"/>
                    <a:pt x="1" y="131"/>
                    <a:pt x="1" y="289"/>
                  </a:cubicBezTo>
                  <a:lnTo>
                    <a:pt x="1" y="4684"/>
                  </a:lnTo>
                  <a:cubicBezTo>
                    <a:pt x="1" y="4844"/>
                    <a:pt x="130" y="4977"/>
                    <a:pt x="294" y="4977"/>
                  </a:cubicBezTo>
                  <a:lnTo>
                    <a:pt x="140380" y="4977"/>
                  </a:lnTo>
                  <a:cubicBezTo>
                    <a:pt x="140542" y="4977"/>
                    <a:pt x="140671" y="4844"/>
                    <a:pt x="140671" y="4684"/>
                  </a:cubicBezTo>
                  <a:lnTo>
                    <a:pt x="140671" y="289"/>
                  </a:lnTo>
                  <a:cubicBezTo>
                    <a:pt x="140671" y="131"/>
                    <a:pt x="140542" y="0"/>
                    <a:pt x="14038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38"/>
          <p:cNvSpPr txBox="1"/>
          <p:nvPr/>
        </p:nvSpPr>
        <p:spPr>
          <a:xfrm>
            <a:off x="2692784" y="1174964"/>
            <a:ext cx="1546200" cy="453300"/>
          </a:xfrm>
          <a:prstGeom prst="rect">
            <a:avLst/>
          </a:prstGeom>
          <a:noFill/>
          <a:ln>
            <a:noFill/>
          </a:ln>
        </p:spPr>
        <p:txBody>
          <a:bodyPr spcFirstLastPara="1" wrap="square" lIns="0" tIns="6350" rIns="0" bIns="0" anchor="t" anchorCtr="0">
            <a:noAutofit/>
          </a:bodyPr>
          <a:lstStyle/>
          <a:p>
            <a:pPr marL="0" lvl="0" indent="0" algn="r" rtl="0">
              <a:spcBef>
                <a:spcPts val="0"/>
              </a:spcBef>
              <a:spcAft>
                <a:spcPts val="0"/>
              </a:spcAft>
              <a:buNone/>
            </a:pPr>
            <a:r>
              <a:rPr lang="en-US" sz="1600">
                <a:solidFill>
                  <a:srgbClr val="434343"/>
                </a:solidFill>
                <a:latin typeface="Advent Pro Light"/>
                <a:ea typeface="Advent Pro Light"/>
                <a:cs typeface="Advent Pro Light"/>
                <a:sym typeface="Advent Pro Light"/>
              </a:rPr>
              <a:t>What websites are we using</a:t>
            </a:r>
            <a:endParaRPr sz="1600">
              <a:solidFill>
                <a:srgbClr val="434343"/>
              </a:solidFill>
              <a:latin typeface="Advent Pro Light"/>
              <a:ea typeface="Advent Pro Light"/>
              <a:cs typeface="Advent Pro Light"/>
              <a:sym typeface="Advent Pro Light"/>
            </a:endParaRPr>
          </a:p>
          <a:p>
            <a:pPr marL="0" lvl="0" indent="0" algn="r" rtl="0">
              <a:spcBef>
                <a:spcPts val="0"/>
              </a:spcBef>
              <a:spcAft>
                <a:spcPts val="0"/>
              </a:spcAft>
              <a:buNone/>
            </a:pPr>
            <a:endParaRPr sz="1600">
              <a:solidFill>
                <a:srgbClr val="434343"/>
              </a:solidFill>
              <a:latin typeface="Advent Pro Light"/>
              <a:ea typeface="Advent Pro Light"/>
              <a:cs typeface="Advent Pro Light"/>
              <a:sym typeface="Advent Pro Light"/>
            </a:endParaRPr>
          </a:p>
          <a:p>
            <a:pPr marL="0" lvl="0" indent="0" algn="r" rtl="0">
              <a:spcBef>
                <a:spcPts val="0"/>
              </a:spcBef>
              <a:spcAft>
                <a:spcPts val="0"/>
              </a:spcAft>
              <a:buClr>
                <a:schemeClr val="dk1"/>
              </a:buClr>
              <a:buSzPts val="600"/>
              <a:buFont typeface="Arial"/>
              <a:buNone/>
            </a:pPr>
            <a:endParaRPr sz="1600">
              <a:solidFill>
                <a:srgbClr val="434343"/>
              </a:solidFill>
              <a:latin typeface="Advent Pro Light"/>
              <a:ea typeface="Advent Pro Light"/>
              <a:cs typeface="Advent Pro Light"/>
              <a:sym typeface="Advent Pro Light"/>
            </a:endParaRPr>
          </a:p>
        </p:txBody>
      </p:sp>
      <p:sp>
        <p:nvSpPr>
          <p:cNvPr id="1049" name="Google Shape;1049;p38"/>
          <p:cNvSpPr txBox="1"/>
          <p:nvPr/>
        </p:nvSpPr>
        <p:spPr>
          <a:xfrm>
            <a:off x="1630484" y="3328514"/>
            <a:ext cx="1546200" cy="453300"/>
          </a:xfrm>
          <a:prstGeom prst="rect">
            <a:avLst/>
          </a:prstGeom>
          <a:noFill/>
          <a:ln>
            <a:noFill/>
          </a:ln>
        </p:spPr>
        <p:txBody>
          <a:bodyPr spcFirstLastPara="1" wrap="square" lIns="0" tIns="6350" rIns="0" bIns="0" anchor="t" anchorCtr="0">
            <a:noAutofit/>
          </a:bodyPr>
          <a:lstStyle/>
          <a:p>
            <a:pPr marL="0" lvl="0" indent="0" algn="r" rtl="0">
              <a:spcBef>
                <a:spcPts val="0"/>
              </a:spcBef>
              <a:spcAft>
                <a:spcPts val="0"/>
              </a:spcAft>
              <a:buClr>
                <a:schemeClr val="dk1"/>
              </a:buClr>
              <a:buSzPts val="600"/>
              <a:buFont typeface="Arial"/>
              <a:buNone/>
            </a:pPr>
            <a:r>
              <a:rPr lang="en-US">
                <a:solidFill>
                  <a:srgbClr val="434343"/>
                </a:solidFill>
                <a:latin typeface="Advent Pro Light"/>
                <a:ea typeface="Advent Pro Light"/>
                <a:cs typeface="Advent Pro Light"/>
                <a:sym typeface="Advent Pro Light"/>
              </a:rPr>
              <a:t>How do you use them &amp; access them</a:t>
            </a:r>
            <a:endParaRPr>
              <a:solidFill>
                <a:srgbClr val="434343"/>
              </a:solidFill>
              <a:latin typeface="Advent Pro Light"/>
              <a:ea typeface="Advent Pro Light"/>
              <a:cs typeface="Advent Pro Light"/>
              <a:sym typeface="Advent Pr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8A13FDF-E793-42CA-B041-E1676E09C99F}"/>
              </a:ext>
            </a:extLst>
          </p:cNvPr>
          <p:cNvSpPr>
            <a:spLocks noGrp="1"/>
          </p:cNvSpPr>
          <p:nvPr>
            <p:ph type="subTitle" idx="1"/>
          </p:nvPr>
        </p:nvSpPr>
        <p:spPr>
          <a:xfrm>
            <a:off x="1149650" y="1613399"/>
            <a:ext cx="3022200" cy="2820287"/>
          </a:xfrm>
        </p:spPr>
        <p:txBody>
          <a:bodyPr/>
          <a:lstStyle/>
          <a:p>
            <a:pPr marL="0" lvl="0" indent="0" algn="l" rtl="0">
              <a:spcBef>
                <a:spcPts val="0"/>
              </a:spcBef>
              <a:spcAft>
                <a:spcPts val="0"/>
              </a:spcAft>
              <a:buNone/>
            </a:pPr>
            <a:r>
              <a:rPr lang="en-US" sz="1600" u="sng" dirty="0">
                <a:solidFill>
                  <a:schemeClr val="hlink"/>
                </a:solidFill>
                <a:hlinkClick r:id="rId2"/>
              </a:rPr>
              <a:t>https://lrc.umbc.edu/tutor/appointments/</a:t>
            </a:r>
            <a:endParaRPr lang="en-US" sz="1600" dirty="0"/>
          </a:p>
          <a:p>
            <a:pPr marL="0" lvl="0" indent="0" algn="l" rtl="0">
              <a:spcBef>
                <a:spcPts val="1600"/>
              </a:spcBef>
              <a:spcAft>
                <a:spcPts val="0"/>
              </a:spcAft>
              <a:buNone/>
            </a:pPr>
            <a:r>
              <a:rPr lang="en-US" sz="1600" dirty="0"/>
              <a:t>Math/Science walk-ins</a:t>
            </a:r>
          </a:p>
          <a:p>
            <a:pPr marL="0" lvl="0" indent="0" algn="l" rtl="0">
              <a:spcBef>
                <a:spcPts val="1600"/>
              </a:spcBef>
              <a:spcAft>
                <a:spcPts val="0"/>
              </a:spcAft>
              <a:buNone/>
            </a:pPr>
            <a:r>
              <a:rPr lang="en-US" sz="1600" dirty="0"/>
              <a:t>Spanish tutoring</a:t>
            </a:r>
          </a:p>
          <a:p>
            <a:pPr marL="0" lvl="0" indent="0" algn="l" rtl="0">
              <a:spcBef>
                <a:spcPts val="1600"/>
              </a:spcBef>
              <a:spcAft>
                <a:spcPts val="0"/>
              </a:spcAft>
              <a:buNone/>
            </a:pPr>
            <a:r>
              <a:rPr lang="en-US" sz="1600" dirty="0"/>
              <a:t>Appointment tutoring: by specific class</a:t>
            </a:r>
          </a:p>
          <a:p>
            <a:pPr marL="0" lvl="0" indent="0" algn="l" rtl="0">
              <a:spcBef>
                <a:spcPts val="1600"/>
              </a:spcBef>
              <a:spcAft>
                <a:spcPts val="0"/>
              </a:spcAft>
              <a:buNone/>
            </a:pPr>
            <a:r>
              <a:rPr lang="en-US" sz="1600" dirty="0"/>
              <a:t>Writing review</a:t>
            </a:r>
          </a:p>
          <a:p>
            <a:pPr marL="0" lvl="0" indent="0" algn="l" rtl="0">
              <a:spcBef>
                <a:spcPts val="1600"/>
              </a:spcBef>
              <a:spcAft>
                <a:spcPts val="0"/>
              </a:spcAft>
              <a:buNone/>
            </a:pPr>
            <a:r>
              <a:rPr lang="en-US" sz="1600" dirty="0"/>
              <a:t>S.I.P.A.S.S - built in tutoring</a:t>
            </a:r>
          </a:p>
          <a:p>
            <a:endParaRPr lang="en-US" dirty="0"/>
          </a:p>
        </p:txBody>
      </p:sp>
      <p:sp>
        <p:nvSpPr>
          <p:cNvPr id="3" name="Title 2">
            <a:extLst>
              <a:ext uri="{FF2B5EF4-FFF2-40B4-BE49-F238E27FC236}">
                <a16:creationId xmlns:a16="http://schemas.microsoft.com/office/drawing/2014/main" id="{41F81CD4-C583-4317-AE1E-71BFDB7CA6D4}"/>
              </a:ext>
            </a:extLst>
          </p:cNvPr>
          <p:cNvSpPr>
            <a:spLocks noGrp="1"/>
          </p:cNvSpPr>
          <p:nvPr>
            <p:ph type="title"/>
          </p:nvPr>
        </p:nvSpPr>
        <p:spPr/>
        <p:txBody>
          <a:bodyPr/>
          <a:lstStyle/>
          <a:p>
            <a:r>
              <a:rPr lang="en-US" dirty="0"/>
              <a:t>Tutoring</a:t>
            </a:r>
          </a:p>
        </p:txBody>
      </p:sp>
      <p:pic>
        <p:nvPicPr>
          <p:cNvPr id="4" name="Google Shape;94;p18">
            <a:extLst>
              <a:ext uri="{FF2B5EF4-FFF2-40B4-BE49-F238E27FC236}">
                <a16:creationId xmlns:a16="http://schemas.microsoft.com/office/drawing/2014/main" id="{4FD9AEED-B7B4-4BA6-B51A-73D6A1DEF88B}"/>
              </a:ext>
            </a:extLst>
          </p:cNvPr>
          <p:cNvPicPr preferRelativeResize="0"/>
          <p:nvPr/>
        </p:nvPicPr>
        <p:blipFill rotWithShape="1">
          <a:blip r:embed="rId3">
            <a:alphaModFix/>
          </a:blip>
          <a:srcRect l="11611" t="12743" r="13183" b="7212"/>
          <a:stretch/>
        </p:blipFill>
        <p:spPr>
          <a:xfrm>
            <a:off x="4355003" y="1483017"/>
            <a:ext cx="4689105" cy="2600555"/>
          </a:xfrm>
          <a:prstGeom prst="rect">
            <a:avLst/>
          </a:prstGeom>
          <a:noFill/>
          <a:ln>
            <a:noFill/>
          </a:ln>
        </p:spPr>
      </p:pic>
    </p:spTree>
    <p:extLst>
      <p:ext uri="{BB962C8B-B14F-4D97-AF65-F5344CB8AC3E}">
        <p14:creationId xmlns:p14="http://schemas.microsoft.com/office/powerpoint/2010/main" val="219198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2F6F-20E6-43DB-8744-A0A64122C736}"/>
              </a:ext>
            </a:extLst>
          </p:cNvPr>
          <p:cNvSpPr>
            <a:spLocks noGrp="1"/>
          </p:cNvSpPr>
          <p:nvPr>
            <p:ph type="title"/>
          </p:nvPr>
        </p:nvSpPr>
        <p:spPr>
          <a:xfrm>
            <a:off x="6139543" y="1407694"/>
            <a:ext cx="2881512" cy="705600"/>
          </a:xfrm>
        </p:spPr>
        <p:txBody>
          <a:bodyPr/>
          <a:lstStyle/>
          <a:p>
            <a:r>
              <a:rPr lang="en-US" dirty="0"/>
              <a:t>Retriever Essentials</a:t>
            </a:r>
          </a:p>
        </p:txBody>
      </p:sp>
      <p:sp>
        <p:nvSpPr>
          <p:cNvPr id="3" name="Subtitle 2">
            <a:extLst>
              <a:ext uri="{FF2B5EF4-FFF2-40B4-BE49-F238E27FC236}">
                <a16:creationId xmlns:a16="http://schemas.microsoft.com/office/drawing/2014/main" id="{1EBD8AB6-976E-45B3-B513-A111D68854C1}"/>
              </a:ext>
            </a:extLst>
          </p:cNvPr>
          <p:cNvSpPr>
            <a:spLocks noGrp="1"/>
          </p:cNvSpPr>
          <p:nvPr>
            <p:ph type="subTitle" idx="1"/>
          </p:nvPr>
        </p:nvSpPr>
        <p:spPr>
          <a:xfrm>
            <a:off x="6139543" y="2205317"/>
            <a:ext cx="2881512" cy="2589519"/>
          </a:xfrm>
        </p:spPr>
        <p:txBody>
          <a:bodyPr/>
          <a:lstStyle/>
          <a:p>
            <a:pPr marL="0" lvl="0" indent="0" algn="l" rtl="0">
              <a:spcBef>
                <a:spcPts val="1600"/>
              </a:spcBef>
              <a:spcAft>
                <a:spcPts val="0"/>
              </a:spcAft>
              <a:buNone/>
            </a:pPr>
            <a:r>
              <a:rPr lang="en-US" sz="1400" dirty="0"/>
              <a:t>Pickup Locations:</a:t>
            </a:r>
          </a:p>
          <a:p>
            <a:pPr marL="0" lvl="0" indent="457200" algn="l" rtl="0">
              <a:spcBef>
                <a:spcPts val="1600"/>
              </a:spcBef>
              <a:spcAft>
                <a:spcPts val="0"/>
              </a:spcAft>
              <a:buNone/>
            </a:pPr>
            <a:r>
              <a:rPr lang="en-US" sz="1400" dirty="0"/>
              <a:t>True Grits, Campus Police Station</a:t>
            </a:r>
          </a:p>
          <a:p>
            <a:pPr marL="0" lvl="0" indent="0" algn="l" rtl="0">
              <a:spcBef>
                <a:spcPts val="1600"/>
              </a:spcBef>
              <a:spcAft>
                <a:spcPts val="0"/>
              </a:spcAft>
              <a:buNone/>
            </a:pPr>
            <a:r>
              <a:rPr lang="en-US" sz="1400" dirty="0"/>
              <a:t>Food Pantries Around UMBC:</a:t>
            </a:r>
          </a:p>
          <a:p>
            <a:pPr marL="0" lvl="0" indent="0" algn="l" rtl="0">
              <a:spcBef>
                <a:spcPts val="1600"/>
              </a:spcBef>
              <a:spcAft>
                <a:spcPts val="0"/>
              </a:spcAft>
              <a:buClr>
                <a:schemeClr val="dk1"/>
              </a:buClr>
              <a:buSzPts val="1100"/>
              <a:buFont typeface="Arial"/>
              <a:buNone/>
            </a:pPr>
            <a:r>
              <a:rPr lang="en-US" sz="1400" b="1" u="sng" dirty="0">
                <a:solidFill>
                  <a:schemeClr val="accent5"/>
                </a:solidFill>
                <a:hlinkClick r:id="rId2">
                  <a:extLst>
                    <a:ext uri="{A12FA001-AC4F-418D-AE19-62706E023703}">
                      <ahyp:hlinkClr xmlns:ahyp="http://schemas.microsoft.com/office/drawing/2018/hyperlinkcolor" val="tx"/>
                    </a:ext>
                  </a:extLst>
                </a:hlinkClick>
              </a:rPr>
              <a:t>Catonsville Emergency Assistance</a:t>
            </a:r>
          </a:p>
          <a:p>
            <a:pPr marL="0" lvl="0" indent="0" algn="l" rtl="0">
              <a:spcBef>
                <a:spcPts val="1200"/>
              </a:spcBef>
              <a:spcAft>
                <a:spcPts val="0"/>
              </a:spcAft>
              <a:buClr>
                <a:schemeClr val="dk1"/>
              </a:buClr>
              <a:buSzPts val="1100"/>
              <a:buFont typeface="Arial"/>
              <a:buNone/>
            </a:pPr>
            <a:r>
              <a:rPr lang="en-US" sz="1400" b="1" u="sng" dirty="0">
                <a:solidFill>
                  <a:schemeClr val="accent5"/>
                </a:solidFill>
                <a:hlinkClick r:id="rId3">
                  <a:extLst>
                    <a:ext uri="{A12FA001-AC4F-418D-AE19-62706E023703}">
                      <ahyp:hlinkClr xmlns:ahyp="http://schemas.microsoft.com/office/drawing/2018/hyperlinkcolor" val="tx"/>
                    </a:ext>
                  </a:extLst>
                </a:hlinkClick>
              </a:rPr>
              <a:t>Southwest Emergency Services</a:t>
            </a:r>
          </a:p>
          <a:p>
            <a:pPr marL="0" lvl="0" indent="0" algn="l" rtl="0">
              <a:spcBef>
                <a:spcPts val="1200"/>
              </a:spcBef>
              <a:spcAft>
                <a:spcPts val="0"/>
              </a:spcAft>
              <a:buClr>
                <a:schemeClr val="dk1"/>
              </a:buClr>
              <a:buSzPts val="1100"/>
              <a:buFont typeface="Arial"/>
              <a:buNone/>
            </a:pPr>
            <a:r>
              <a:rPr lang="en-US" sz="1400" b="1" u="sng" dirty="0">
                <a:solidFill>
                  <a:schemeClr val="accent5"/>
                </a:solidFill>
                <a:hlinkClick r:id="rId4">
                  <a:extLst>
                    <a:ext uri="{A12FA001-AC4F-418D-AE19-62706E023703}">
                      <ahyp:hlinkClr xmlns:ahyp="http://schemas.microsoft.com/office/drawing/2018/hyperlinkcolor" val="tx"/>
                    </a:ext>
                  </a:extLst>
                </a:hlinkClick>
              </a:rPr>
              <a:t>Elkridge Food Pantry</a:t>
            </a:r>
            <a:endParaRPr lang="en-US" sz="1400" dirty="0">
              <a:uFill>
                <a:noFill/>
              </a:uFill>
              <a:hlinkClick r:id="rId4"/>
            </a:endParaRPr>
          </a:p>
          <a:p>
            <a:endParaRPr lang="en-US" dirty="0"/>
          </a:p>
        </p:txBody>
      </p:sp>
      <p:pic>
        <p:nvPicPr>
          <p:cNvPr id="4" name="Google Shape;102;p19">
            <a:extLst>
              <a:ext uri="{FF2B5EF4-FFF2-40B4-BE49-F238E27FC236}">
                <a16:creationId xmlns:a16="http://schemas.microsoft.com/office/drawing/2014/main" id="{375D69CF-1614-404E-BF79-C890DD732156}"/>
              </a:ext>
            </a:extLst>
          </p:cNvPr>
          <p:cNvPicPr preferRelativeResize="0"/>
          <p:nvPr/>
        </p:nvPicPr>
        <p:blipFill>
          <a:blip r:embed="rId5">
            <a:alphaModFix/>
          </a:blip>
          <a:stretch>
            <a:fillRect/>
          </a:stretch>
        </p:blipFill>
        <p:spPr>
          <a:xfrm>
            <a:off x="243437" y="278981"/>
            <a:ext cx="2857500" cy="2257425"/>
          </a:xfrm>
          <a:prstGeom prst="rect">
            <a:avLst/>
          </a:prstGeom>
          <a:noFill/>
          <a:ln>
            <a:noFill/>
          </a:ln>
        </p:spPr>
      </p:pic>
    </p:spTree>
    <p:extLst>
      <p:ext uri="{BB962C8B-B14F-4D97-AF65-F5344CB8AC3E}">
        <p14:creationId xmlns:p14="http://schemas.microsoft.com/office/powerpoint/2010/main" val="27875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4F03-041B-46C0-BB96-B3BAC0C91381}"/>
              </a:ext>
            </a:extLst>
          </p:cNvPr>
          <p:cNvSpPr>
            <a:spLocks noGrp="1"/>
          </p:cNvSpPr>
          <p:nvPr>
            <p:ph type="title"/>
          </p:nvPr>
        </p:nvSpPr>
        <p:spPr>
          <a:xfrm>
            <a:off x="403822" y="136009"/>
            <a:ext cx="8194612" cy="1032900"/>
          </a:xfrm>
        </p:spPr>
        <p:txBody>
          <a:bodyPr/>
          <a:lstStyle/>
          <a:p>
            <a:r>
              <a:rPr lang="en-US" dirty="0"/>
              <a:t>Counseling Center</a:t>
            </a:r>
          </a:p>
        </p:txBody>
      </p:sp>
      <p:sp>
        <p:nvSpPr>
          <p:cNvPr id="3" name="Subtitle 2">
            <a:extLst>
              <a:ext uri="{FF2B5EF4-FFF2-40B4-BE49-F238E27FC236}">
                <a16:creationId xmlns:a16="http://schemas.microsoft.com/office/drawing/2014/main" id="{84663FE8-4B2F-4ECA-B2AC-E9B2D4A2F8FB}"/>
              </a:ext>
            </a:extLst>
          </p:cNvPr>
          <p:cNvSpPr>
            <a:spLocks noGrp="1"/>
          </p:cNvSpPr>
          <p:nvPr>
            <p:ph type="subTitle" idx="1"/>
          </p:nvPr>
        </p:nvSpPr>
        <p:spPr>
          <a:xfrm>
            <a:off x="268941" y="1444598"/>
            <a:ext cx="4817889" cy="3096666"/>
          </a:xfrm>
        </p:spPr>
        <p:txBody>
          <a:bodyPr/>
          <a:lstStyle/>
          <a:p>
            <a:pPr marL="0" lvl="0" indent="0" algn="l" rtl="0">
              <a:spcBef>
                <a:spcPts val="1100"/>
              </a:spcBef>
              <a:spcAft>
                <a:spcPts val="0"/>
              </a:spcAft>
              <a:buClr>
                <a:schemeClr val="dk1"/>
              </a:buClr>
              <a:buSzPts val="1100"/>
              <a:buFont typeface="Arial"/>
              <a:buNone/>
            </a:pPr>
            <a:r>
              <a:rPr lang="en-US" sz="1200" b="1" dirty="0">
                <a:solidFill>
                  <a:schemeClr val="dk1"/>
                </a:solidFill>
              </a:rPr>
              <a:t>Who is eligible for services?</a:t>
            </a:r>
          </a:p>
          <a:p>
            <a:pPr marL="0" lvl="0" indent="0" algn="l" rtl="0">
              <a:spcBef>
                <a:spcPts val="1200"/>
              </a:spcBef>
              <a:spcAft>
                <a:spcPts val="0"/>
              </a:spcAft>
              <a:buNone/>
            </a:pPr>
            <a:r>
              <a:rPr lang="en-US" sz="1600" dirty="0">
                <a:solidFill>
                  <a:schemeClr val="dk1"/>
                </a:solidFill>
              </a:rPr>
              <a:t>All currently registered UMBC students (undergraduate and graduate) are eligible for an initial appointment. During that appointment, you and your counselor will determine the most appropriate services. This may include individual or group counseling at the Counseling Center, self-help resources, or referral to a community provider. There is no charge for services provided at the Counseling Center.</a:t>
            </a:r>
          </a:p>
          <a:p>
            <a:pPr marL="0" lvl="0" indent="0" algn="l" rtl="0">
              <a:spcBef>
                <a:spcPts val="1200"/>
              </a:spcBef>
              <a:spcAft>
                <a:spcPts val="0"/>
              </a:spcAft>
              <a:buNone/>
            </a:pPr>
            <a:r>
              <a:rPr lang="en-US" sz="1200" b="1" dirty="0">
                <a:solidFill>
                  <a:schemeClr val="dk1"/>
                </a:solidFill>
              </a:rPr>
              <a:t>How do I make an appointment?</a:t>
            </a:r>
          </a:p>
          <a:p>
            <a:pPr marL="0" lvl="0" indent="0" algn="l" rtl="0">
              <a:spcBef>
                <a:spcPts val="1200"/>
              </a:spcBef>
              <a:spcAft>
                <a:spcPts val="0"/>
              </a:spcAft>
              <a:buNone/>
            </a:pPr>
            <a:r>
              <a:rPr lang="en-US" sz="1600" dirty="0">
                <a:solidFill>
                  <a:schemeClr val="dk1"/>
                </a:solidFill>
              </a:rPr>
              <a:t>You may call the Counseling Center (410-455-2472) </a:t>
            </a:r>
          </a:p>
          <a:p>
            <a:pPr marL="0" lvl="0" indent="0" algn="l" rtl="0">
              <a:spcBef>
                <a:spcPts val="1200"/>
              </a:spcBef>
              <a:spcAft>
                <a:spcPts val="0"/>
              </a:spcAft>
              <a:buNone/>
            </a:pPr>
            <a:r>
              <a:rPr lang="en-US" sz="1600" dirty="0">
                <a:solidFill>
                  <a:schemeClr val="dk1"/>
                </a:solidFill>
              </a:rPr>
              <a:t>Webinars available on a variety of mental health topics</a:t>
            </a:r>
          </a:p>
          <a:p>
            <a:endParaRPr lang="en-US" dirty="0"/>
          </a:p>
        </p:txBody>
      </p:sp>
      <p:pic>
        <p:nvPicPr>
          <p:cNvPr id="4" name="Google Shape;110;p20">
            <a:extLst>
              <a:ext uri="{FF2B5EF4-FFF2-40B4-BE49-F238E27FC236}">
                <a16:creationId xmlns:a16="http://schemas.microsoft.com/office/drawing/2014/main" id="{C3579DB4-FC92-401C-8DD1-6BA1F121F767}"/>
              </a:ext>
            </a:extLst>
          </p:cNvPr>
          <p:cNvPicPr preferRelativeResize="0"/>
          <p:nvPr/>
        </p:nvPicPr>
        <p:blipFill rotWithShape="1">
          <a:blip r:embed="rId2">
            <a:alphaModFix/>
          </a:blip>
          <a:srcRect l="62463" t="17157" r="16423" b="45215"/>
          <a:stretch/>
        </p:blipFill>
        <p:spPr>
          <a:xfrm>
            <a:off x="6667860" y="503529"/>
            <a:ext cx="1930574" cy="1606449"/>
          </a:xfrm>
          <a:prstGeom prst="rect">
            <a:avLst/>
          </a:prstGeom>
          <a:noFill/>
          <a:ln>
            <a:noFill/>
          </a:ln>
        </p:spPr>
      </p:pic>
      <p:pic>
        <p:nvPicPr>
          <p:cNvPr id="5" name="Google Shape;109;p20">
            <a:extLst>
              <a:ext uri="{FF2B5EF4-FFF2-40B4-BE49-F238E27FC236}">
                <a16:creationId xmlns:a16="http://schemas.microsoft.com/office/drawing/2014/main" id="{4B84D65D-BC58-41E9-8B88-544741A7E848}"/>
              </a:ext>
            </a:extLst>
          </p:cNvPr>
          <p:cNvPicPr preferRelativeResize="0"/>
          <p:nvPr/>
        </p:nvPicPr>
        <p:blipFill rotWithShape="1">
          <a:blip r:embed="rId3">
            <a:alphaModFix/>
          </a:blip>
          <a:srcRect l="14382" t="46852" r="40770" b="28489"/>
          <a:stretch/>
        </p:blipFill>
        <p:spPr>
          <a:xfrm>
            <a:off x="5086830" y="3273015"/>
            <a:ext cx="4100698" cy="1268249"/>
          </a:xfrm>
          <a:prstGeom prst="rect">
            <a:avLst/>
          </a:prstGeom>
          <a:noFill/>
          <a:ln>
            <a:noFill/>
          </a:ln>
        </p:spPr>
      </p:pic>
    </p:spTree>
    <p:extLst>
      <p:ext uri="{BB962C8B-B14F-4D97-AF65-F5344CB8AC3E}">
        <p14:creationId xmlns:p14="http://schemas.microsoft.com/office/powerpoint/2010/main" val="81960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8414-1ADA-49E9-9549-7536F7D5EF2A}"/>
              </a:ext>
            </a:extLst>
          </p:cNvPr>
          <p:cNvSpPr>
            <a:spLocks noGrp="1"/>
          </p:cNvSpPr>
          <p:nvPr>
            <p:ph type="title"/>
          </p:nvPr>
        </p:nvSpPr>
        <p:spPr>
          <a:xfrm>
            <a:off x="6113105" y="1430746"/>
            <a:ext cx="2907950" cy="705600"/>
          </a:xfrm>
        </p:spPr>
        <p:txBody>
          <a:bodyPr/>
          <a:lstStyle/>
          <a:p>
            <a:r>
              <a:rPr lang="en-US" dirty="0"/>
              <a:t>Financial Aid</a:t>
            </a:r>
          </a:p>
        </p:txBody>
      </p:sp>
      <p:sp>
        <p:nvSpPr>
          <p:cNvPr id="3" name="Subtitle 2">
            <a:extLst>
              <a:ext uri="{FF2B5EF4-FFF2-40B4-BE49-F238E27FC236}">
                <a16:creationId xmlns:a16="http://schemas.microsoft.com/office/drawing/2014/main" id="{ABDA1696-A954-415C-85B6-84874F6011F6}"/>
              </a:ext>
            </a:extLst>
          </p:cNvPr>
          <p:cNvSpPr>
            <a:spLocks noGrp="1"/>
          </p:cNvSpPr>
          <p:nvPr>
            <p:ph type="subTitle" idx="1"/>
          </p:nvPr>
        </p:nvSpPr>
        <p:spPr>
          <a:xfrm>
            <a:off x="6113105" y="2328261"/>
            <a:ext cx="2907950" cy="1459967"/>
          </a:xfrm>
        </p:spPr>
        <p:txBody>
          <a:bodyPr/>
          <a:lstStyle/>
          <a:p>
            <a:pPr marL="0" lvl="0" indent="0" algn="l" rtl="0">
              <a:spcBef>
                <a:spcPts val="0"/>
              </a:spcBef>
              <a:spcAft>
                <a:spcPts val="0"/>
              </a:spcAft>
              <a:buClr>
                <a:schemeClr val="dk1"/>
              </a:buClr>
              <a:buSzPts val="1100"/>
              <a:buFont typeface="Arial"/>
              <a:buNone/>
            </a:pPr>
            <a:r>
              <a:rPr lang="en-US" sz="1400" dirty="0">
                <a:solidFill>
                  <a:schemeClr val="dk1"/>
                </a:solidFill>
              </a:rPr>
              <a:t>FAFSA School Name: </a:t>
            </a:r>
            <a:r>
              <a:rPr lang="en-US" sz="1400" b="1" dirty="0">
                <a:solidFill>
                  <a:schemeClr val="dk1"/>
                </a:solidFill>
              </a:rPr>
              <a:t>UMBC</a:t>
            </a:r>
          </a:p>
          <a:p>
            <a:pPr marL="0" lvl="0" indent="0" algn="l" rtl="0">
              <a:spcBef>
                <a:spcPts val="1600"/>
              </a:spcBef>
              <a:spcAft>
                <a:spcPts val="0"/>
              </a:spcAft>
              <a:buNone/>
            </a:pPr>
            <a:r>
              <a:rPr lang="en-US" sz="1400" dirty="0">
                <a:solidFill>
                  <a:schemeClr val="dk1"/>
                </a:solidFill>
              </a:rPr>
              <a:t>FAFSA School Code: </a:t>
            </a:r>
            <a:r>
              <a:rPr lang="en-US" sz="1400" b="1" dirty="0">
                <a:solidFill>
                  <a:schemeClr val="dk1"/>
                </a:solidFill>
              </a:rPr>
              <a:t>002105</a:t>
            </a:r>
          </a:p>
          <a:p>
            <a:pPr marL="0" lvl="0" indent="0" algn="l" rtl="0">
              <a:spcBef>
                <a:spcPts val="1600"/>
              </a:spcBef>
              <a:spcAft>
                <a:spcPts val="0"/>
              </a:spcAft>
              <a:buNone/>
            </a:pPr>
            <a:r>
              <a:rPr lang="en-US" sz="1100" b="1" i="1" dirty="0">
                <a:solidFill>
                  <a:schemeClr val="dk1"/>
                </a:solidFill>
              </a:rPr>
              <a:t>Financial aid can come in the form of grants, work, student loans, </a:t>
            </a:r>
          </a:p>
          <a:p>
            <a:pPr marL="0" lvl="0" indent="0" algn="l" rtl="0">
              <a:spcBef>
                <a:spcPts val="1100"/>
              </a:spcBef>
              <a:spcAft>
                <a:spcPts val="0"/>
              </a:spcAft>
              <a:buClr>
                <a:schemeClr val="dk1"/>
              </a:buClr>
              <a:buSzPts val="1100"/>
              <a:buFont typeface="Arial"/>
              <a:buNone/>
            </a:pPr>
            <a:r>
              <a:rPr lang="en-US" sz="1000" b="1" i="1" dirty="0">
                <a:solidFill>
                  <a:schemeClr val="dk1"/>
                </a:solidFill>
              </a:rPr>
              <a:t>parent loans, scholarships and other awards.</a:t>
            </a:r>
          </a:p>
          <a:p>
            <a:pPr marL="0" lvl="0" indent="0" algn="l" rtl="0">
              <a:spcBef>
                <a:spcPts val="200"/>
              </a:spcBef>
              <a:spcAft>
                <a:spcPts val="0"/>
              </a:spcAft>
              <a:buNone/>
            </a:pPr>
            <a:endParaRPr lang="en-US" sz="1100" b="1" dirty="0">
              <a:solidFill>
                <a:schemeClr val="dk1"/>
              </a:solidFill>
            </a:endParaRPr>
          </a:p>
        </p:txBody>
      </p:sp>
      <p:pic>
        <p:nvPicPr>
          <p:cNvPr id="4" name="Google Shape;132;p23">
            <a:extLst>
              <a:ext uri="{FF2B5EF4-FFF2-40B4-BE49-F238E27FC236}">
                <a16:creationId xmlns:a16="http://schemas.microsoft.com/office/drawing/2014/main" id="{771D1087-29DB-4C4F-8BA4-D247A3E56A6B}"/>
              </a:ext>
            </a:extLst>
          </p:cNvPr>
          <p:cNvPicPr preferRelativeResize="0"/>
          <p:nvPr/>
        </p:nvPicPr>
        <p:blipFill rotWithShape="1">
          <a:blip r:embed="rId2">
            <a:alphaModFix/>
          </a:blip>
          <a:srcRect l="40416" t="18697" r="25361" b="3878"/>
          <a:stretch/>
        </p:blipFill>
        <p:spPr>
          <a:xfrm>
            <a:off x="122945" y="407667"/>
            <a:ext cx="3129149" cy="3982300"/>
          </a:xfrm>
          <a:prstGeom prst="rect">
            <a:avLst/>
          </a:prstGeom>
          <a:noFill/>
          <a:ln>
            <a:noFill/>
          </a:ln>
        </p:spPr>
      </p:pic>
      <p:pic>
        <p:nvPicPr>
          <p:cNvPr id="5" name="Google Shape;133;p23">
            <a:extLst>
              <a:ext uri="{FF2B5EF4-FFF2-40B4-BE49-F238E27FC236}">
                <a16:creationId xmlns:a16="http://schemas.microsoft.com/office/drawing/2014/main" id="{F2B8D8DF-5104-4F83-A74B-C9779394DA2B}"/>
              </a:ext>
            </a:extLst>
          </p:cNvPr>
          <p:cNvPicPr preferRelativeResize="0"/>
          <p:nvPr/>
        </p:nvPicPr>
        <p:blipFill>
          <a:blip r:embed="rId3">
            <a:alphaModFix/>
          </a:blip>
          <a:stretch>
            <a:fillRect/>
          </a:stretch>
        </p:blipFill>
        <p:spPr>
          <a:xfrm>
            <a:off x="7333625" y="407667"/>
            <a:ext cx="1810375" cy="1355875"/>
          </a:xfrm>
          <a:prstGeom prst="rect">
            <a:avLst/>
          </a:prstGeom>
          <a:noFill/>
          <a:ln>
            <a:noFill/>
          </a:ln>
        </p:spPr>
      </p:pic>
      <p:pic>
        <p:nvPicPr>
          <p:cNvPr id="6" name="Google Shape;131;p23">
            <a:extLst>
              <a:ext uri="{FF2B5EF4-FFF2-40B4-BE49-F238E27FC236}">
                <a16:creationId xmlns:a16="http://schemas.microsoft.com/office/drawing/2014/main" id="{524642FD-6413-49CC-A626-EFA4208D565A}"/>
              </a:ext>
            </a:extLst>
          </p:cNvPr>
          <p:cNvPicPr preferRelativeResize="0"/>
          <p:nvPr/>
        </p:nvPicPr>
        <p:blipFill rotWithShape="1">
          <a:blip r:embed="rId4">
            <a:alphaModFix/>
          </a:blip>
          <a:srcRect l="41213" t="21054" r="27311" b="40720"/>
          <a:stretch/>
        </p:blipFill>
        <p:spPr>
          <a:xfrm>
            <a:off x="2762759" y="1650503"/>
            <a:ext cx="3129149" cy="2137725"/>
          </a:xfrm>
          <a:prstGeom prst="rect">
            <a:avLst/>
          </a:prstGeom>
          <a:noFill/>
          <a:ln>
            <a:noFill/>
          </a:ln>
        </p:spPr>
      </p:pic>
    </p:spTree>
    <p:extLst>
      <p:ext uri="{BB962C8B-B14F-4D97-AF65-F5344CB8AC3E}">
        <p14:creationId xmlns:p14="http://schemas.microsoft.com/office/powerpoint/2010/main" val="15255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1053"/>
        <p:cNvGrpSpPr/>
        <p:nvPr/>
      </p:nvGrpSpPr>
      <p:grpSpPr>
        <a:xfrm>
          <a:off x="0" y="0"/>
          <a:ext cx="0" cy="0"/>
          <a:chOff x="0" y="0"/>
          <a:chExt cx="0" cy="0"/>
        </a:xfrm>
      </p:grpSpPr>
      <p:sp>
        <p:nvSpPr>
          <p:cNvPr id="1054" name="Google Shape;1054;p39"/>
          <p:cNvSpPr/>
          <p:nvPr/>
        </p:nvSpPr>
        <p:spPr>
          <a:xfrm>
            <a:off x="1667700" y="1792175"/>
            <a:ext cx="1011000" cy="1011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4066988" y="1792175"/>
            <a:ext cx="1011000" cy="1011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6465338" y="1792175"/>
            <a:ext cx="1011000" cy="1011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txBox="1">
            <a:spLocks noGrp="1"/>
          </p:cNvSpPr>
          <p:nvPr>
            <p:ph type="title" idx="6"/>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IMPORTANT WEBSITES THIS SEMESTER</a:t>
            </a:r>
            <a:endParaRPr/>
          </a:p>
        </p:txBody>
      </p:sp>
      <p:sp>
        <p:nvSpPr>
          <p:cNvPr id="1058" name="Google Shape;1058;p39"/>
          <p:cNvSpPr txBox="1">
            <a:spLocks noGrp="1"/>
          </p:cNvSpPr>
          <p:nvPr>
            <p:ph type="title"/>
          </p:nvPr>
        </p:nvSpPr>
        <p:spPr>
          <a:xfrm>
            <a:off x="1251626" y="2803175"/>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UMBC Library Database</a:t>
            </a:r>
            <a:endParaRPr/>
          </a:p>
        </p:txBody>
      </p:sp>
      <p:sp>
        <p:nvSpPr>
          <p:cNvPr id="1059" name="Google Shape;1059;p39"/>
          <p:cNvSpPr txBox="1">
            <a:spLocks noGrp="1"/>
          </p:cNvSpPr>
          <p:nvPr>
            <p:ph type="subTitle" idx="1"/>
          </p:nvPr>
        </p:nvSpPr>
        <p:spPr>
          <a:xfrm>
            <a:off x="1252500" y="3340500"/>
            <a:ext cx="1841400" cy="862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UMBC has a database of free papers, books, and journals for students. This is a great resource to write papers, research, or just read up. on.</a:t>
            </a:r>
            <a:endParaRPr/>
          </a:p>
        </p:txBody>
      </p:sp>
      <p:sp>
        <p:nvSpPr>
          <p:cNvPr id="1060" name="Google Shape;1060;p39"/>
          <p:cNvSpPr txBox="1">
            <a:spLocks noGrp="1"/>
          </p:cNvSpPr>
          <p:nvPr>
            <p:ph type="title" idx="2"/>
          </p:nvPr>
        </p:nvSpPr>
        <p:spPr>
          <a:xfrm>
            <a:off x="3651315" y="2803175"/>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WEBEX/BB COLAB</a:t>
            </a:r>
            <a:endParaRPr/>
          </a:p>
        </p:txBody>
      </p:sp>
      <p:sp>
        <p:nvSpPr>
          <p:cNvPr id="1061" name="Google Shape;1061;p39"/>
          <p:cNvSpPr txBox="1">
            <a:spLocks noGrp="1"/>
          </p:cNvSpPr>
          <p:nvPr>
            <p:ph type="subTitle" idx="3"/>
          </p:nvPr>
        </p:nvSpPr>
        <p:spPr>
          <a:xfrm>
            <a:off x="3652225" y="3340500"/>
            <a:ext cx="1841400" cy="123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Webex is where a lot of organizations are hosting events, like the one you’re at right now. Bb colab is where a lot of teachers are having class, if your teacher records class the recordings will be located here.</a:t>
            </a:r>
            <a:endParaRPr/>
          </a:p>
        </p:txBody>
      </p:sp>
      <p:sp>
        <p:nvSpPr>
          <p:cNvPr id="1062" name="Google Shape;1062;p39"/>
          <p:cNvSpPr txBox="1">
            <a:spLocks noGrp="1"/>
          </p:cNvSpPr>
          <p:nvPr>
            <p:ph type="title" idx="4"/>
          </p:nvPr>
        </p:nvSpPr>
        <p:spPr>
          <a:xfrm>
            <a:off x="6051952" y="2803175"/>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LOCKDOWN/ BB EXAMS</a:t>
            </a:r>
            <a:endParaRPr/>
          </a:p>
        </p:txBody>
      </p:sp>
      <p:sp>
        <p:nvSpPr>
          <p:cNvPr id="1063" name="Google Shape;1063;p39"/>
          <p:cNvSpPr txBox="1">
            <a:spLocks noGrp="1"/>
          </p:cNvSpPr>
          <p:nvPr>
            <p:ph type="subTitle" idx="5"/>
          </p:nvPr>
        </p:nvSpPr>
        <p:spPr>
          <a:xfrm>
            <a:off x="6052850" y="3340500"/>
            <a:ext cx="1841400" cy="1417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Lockdown browser is fairly new -- It won’t allow you to use new tabs or open new windows ( from what we know ) Some professors make you turn on your webcam too. Blackboard Exams are through blackboard which are different, there are no restrictions. </a:t>
            </a:r>
            <a:endParaRPr/>
          </a:p>
        </p:txBody>
      </p:sp>
      <p:grpSp>
        <p:nvGrpSpPr>
          <p:cNvPr id="1064" name="Google Shape;1064;p39"/>
          <p:cNvGrpSpPr/>
          <p:nvPr/>
        </p:nvGrpSpPr>
        <p:grpSpPr>
          <a:xfrm>
            <a:off x="1921178" y="2038130"/>
            <a:ext cx="502297" cy="579853"/>
            <a:chOff x="1539650" y="238125"/>
            <a:chExt cx="4521125" cy="5219200"/>
          </a:xfrm>
        </p:grpSpPr>
        <p:sp>
          <p:nvSpPr>
            <p:cNvPr id="1065" name="Google Shape;1065;p39"/>
            <p:cNvSpPr/>
            <p:nvPr/>
          </p:nvSpPr>
          <p:spPr>
            <a:xfrm>
              <a:off x="1539650" y="238125"/>
              <a:ext cx="4521125" cy="5219200"/>
            </a:xfrm>
            <a:custGeom>
              <a:avLst/>
              <a:gdLst/>
              <a:ahLst/>
              <a:cxnLst/>
              <a:rect l="l" t="t" r="r" b="b"/>
              <a:pathLst>
                <a:path w="180845" h="208768" extrusionOk="0">
                  <a:moveTo>
                    <a:pt x="71307" y="6524"/>
                  </a:moveTo>
                  <a:cubicBezTo>
                    <a:pt x="73232" y="6524"/>
                    <a:pt x="75026" y="7274"/>
                    <a:pt x="76396" y="8644"/>
                  </a:cubicBezTo>
                  <a:lnTo>
                    <a:pt x="88661" y="20909"/>
                  </a:lnTo>
                  <a:lnTo>
                    <a:pt x="79952" y="20909"/>
                  </a:lnTo>
                  <a:cubicBezTo>
                    <a:pt x="78027" y="20909"/>
                    <a:pt x="76233" y="20159"/>
                    <a:pt x="74863" y="18822"/>
                  </a:cubicBezTo>
                  <a:lnTo>
                    <a:pt x="62598" y="6524"/>
                  </a:lnTo>
                  <a:close/>
                  <a:moveTo>
                    <a:pt x="92217" y="6524"/>
                  </a:moveTo>
                  <a:cubicBezTo>
                    <a:pt x="94141" y="6524"/>
                    <a:pt x="95935" y="7274"/>
                    <a:pt x="97305" y="8644"/>
                  </a:cubicBezTo>
                  <a:lnTo>
                    <a:pt x="109570" y="20909"/>
                  </a:lnTo>
                  <a:lnTo>
                    <a:pt x="100894" y="20909"/>
                  </a:lnTo>
                  <a:cubicBezTo>
                    <a:pt x="98969" y="20909"/>
                    <a:pt x="97142" y="20159"/>
                    <a:pt x="95805" y="18822"/>
                  </a:cubicBezTo>
                  <a:lnTo>
                    <a:pt x="83507" y="6524"/>
                  </a:lnTo>
                  <a:close/>
                  <a:moveTo>
                    <a:pt x="50365" y="6524"/>
                  </a:moveTo>
                  <a:cubicBezTo>
                    <a:pt x="52290" y="6524"/>
                    <a:pt x="54117" y="7274"/>
                    <a:pt x="55454" y="8644"/>
                  </a:cubicBezTo>
                  <a:lnTo>
                    <a:pt x="70263" y="23421"/>
                  </a:lnTo>
                  <a:cubicBezTo>
                    <a:pt x="72840" y="26031"/>
                    <a:pt x="76298" y="27466"/>
                    <a:pt x="79952" y="27466"/>
                  </a:cubicBezTo>
                  <a:lnTo>
                    <a:pt x="170602" y="27466"/>
                  </a:lnTo>
                  <a:cubicBezTo>
                    <a:pt x="172657" y="27466"/>
                    <a:pt x="174321" y="29130"/>
                    <a:pt x="174321" y="31152"/>
                  </a:cubicBezTo>
                  <a:lnTo>
                    <a:pt x="174321" y="156673"/>
                  </a:lnTo>
                  <a:cubicBezTo>
                    <a:pt x="174321" y="158728"/>
                    <a:pt x="172657" y="160392"/>
                    <a:pt x="170602" y="160392"/>
                  </a:cubicBezTo>
                  <a:lnTo>
                    <a:pt x="114627" y="160392"/>
                  </a:lnTo>
                  <a:lnTo>
                    <a:pt x="114627" y="142745"/>
                  </a:lnTo>
                  <a:cubicBezTo>
                    <a:pt x="114627" y="140918"/>
                    <a:pt x="113159" y="139483"/>
                    <a:pt x="111332" y="139483"/>
                  </a:cubicBezTo>
                  <a:lnTo>
                    <a:pt x="69513" y="139483"/>
                  </a:lnTo>
                  <a:cubicBezTo>
                    <a:pt x="67687" y="139483"/>
                    <a:pt x="66219" y="140918"/>
                    <a:pt x="66219" y="142745"/>
                  </a:cubicBezTo>
                  <a:lnTo>
                    <a:pt x="66219" y="160392"/>
                  </a:lnTo>
                  <a:lnTo>
                    <a:pt x="10243" y="160392"/>
                  </a:lnTo>
                  <a:cubicBezTo>
                    <a:pt x="8188" y="160392"/>
                    <a:pt x="6524" y="158728"/>
                    <a:pt x="6524" y="156673"/>
                  </a:cubicBezTo>
                  <a:lnTo>
                    <a:pt x="6524" y="10243"/>
                  </a:lnTo>
                  <a:cubicBezTo>
                    <a:pt x="6524" y="8188"/>
                    <a:pt x="8188" y="6524"/>
                    <a:pt x="10243" y="6524"/>
                  </a:cubicBezTo>
                  <a:close/>
                  <a:moveTo>
                    <a:pt x="108070" y="146007"/>
                  </a:moveTo>
                  <a:lnTo>
                    <a:pt x="108070" y="177615"/>
                  </a:lnTo>
                  <a:cubicBezTo>
                    <a:pt x="108070" y="179409"/>
                    <a:pt x="109538" y="180877"/>
                    <a:pt x="111332" y="180877"/>
                  </a:cubicBezTo>
                  <a:lnTo>
                    <a:pt x="115964" y="180877"/>
                  </a:lnTo>
                  <a:lnTo>
                    <a:pt x="90423" y="201297"/>
                  </a:lnTo>
                  <a:lnTo>
                    <a:pt x="64881" y="180877"/>
                  </a:lnTo>
                  <a:lnTo>
                    <a:pt x="69513" y="180877"/>
                  </a:lnTo>
                  <a:cubicBezTo>
                    <a:pt x="71307" y="180877"/>
                    <a:pt x="72775" y="179409"/>
                    <a:pt x="72775" y="177615"/>
                  </a:cubicBezTo>
                  <a:lnTo>
                    <a:pt x="72775" y="146007"/>
                  </a:lnTo>
                  <a:close/>
                  <a:moveTo>
                    <a:pt x="10243" y="0"/>
                  </a:moveTo>
                  <a:cubicBezTo>
                    <a:pt x="4567" y="0"/>
                    <a:pt x="0" y="4599"/>
                    <a:pt x="0" y="10243"/>
                  </a:cubicBezTo>
                  <a:lnTo>
                    <a:pt x="0" y="156673"/>
                  </a:lnTo>
                  <a:cubicBezTo>
                    <a:pt x="0" y="162316"/>
                    <a:pt x="4567" y="166916"/>
                    <a:pt x="10243" y="166916"/>
                  </a:cubicBezTo>
                  <a:lnTo>
                    <a:pt x="66219" y="166916"/>
                  </a:lnTo>
                  <a:lnTo>
                    <a:pt x="66219" y="174321"/>
                  </a:lnTo>
                  <a:lnTo>
                    <a:pt x="55552" y="174321"/>
                  </a:lnTo>
                  <a:cubicBezTo>
                    <a:pt x="54182" y="174321"/>
                    <a:pt x="52942" y="175201"/>
                    <a:pt x="52486" y="176539"/>
                  </a:cubicBezTo>
                  <a:cubicBezTo>
                    <a:pt x="51996" y="177844"/>
                    <a:pt x="52420" y="179279"/>
                    <a:pt x="53530" y="180160"/>
                  </a:cubicBezTo>
                  <a:lnTo>
                    <a:pt x="88368" y="208049"/>
                  </a:lnTo>
                  <a:cubicBezTo>
                    <a:pt x="88987" y="208539"/>
                    <a:pt x="89705" y="208767"/>
                    <a:pt x="90423" y="208767"/>
                  </a:cubicBezTo>
                  <a:cubicBezTo>
                    <a:pt x="91140" y="208767"/>
                    <a:pt x="91858" y="208539"/>
                    <a:pt x="92478" y="208049"/>
                  </a:cubicBezTo>
                  <a:lnTo>
                    <a:pt x="127316" y="180160"/>
                  </a:lnTo>
                  <a:cubicBezTo>
                    <a:pt x="128425" y="179279"/>
                    <a:pt x="128849" y="177844"/>
                    <a:pt x="128359" y="176539"/>
                  </a:cubicBezTo>
                  <a:cubicBezTo>
                    <a:pt x="127903" y="175201"/>
                    <a:pt x="126663" y="174321"/>
                    <a:pt x="125293" y="174321"/>
                  </a:cubicBezTo>
                  <a:lnTo>
                    <a:pt x="114627" y="174321"/>
                  </a:lnTo>
                  <a:lnTo>
                    <a:pt x="114627" y="166916"/>
                  </a:lnTo>
                  <a:lnTo>
                    <a:pt x="170602" y="166916"/>
                  </a:lnTo>
                  <a:cubicBezTo>
                    <a:pt x="176278" y="166916"/>
                    <a:pt x="180845" y="162316"/>
                    <a:pt x="180845" y="156673"/>
                  </a:cubicBezTo>
                  <a:lnTo>
                    <a:pt x="180845" y="31152"/>
                  </a:lnTo>
                  <a:cubicBezTo>
                    <a:pt x="180845" y="25509"/>
                    <a:pt x="176278" y="20909"/>
                    <a:pt x="170602" y="20909"/>
                  </a:cubicBezTo>
                  <a:lnTo>
                    <a:pt x="121803" y="20909"/>
                  </a:lnTo>
                  <a:cubicBezTo>
                    <a:pt x="119878" y="20909"/>
                    <a:pt x="118084" y="20159"/>
                    <a:pt x="116714" y="18822"/>
                  </a:cubicBezTo>
                  <a:lnTo>
                    <a:pt x="101937" y="4012"/>
                  </a:lnTo>
                  <a:cubicBezTo>
                    <a:pt x="99328" y="1435"/>
                    <a:pt x="95870" y="0"/>
                    <a:pt x="9221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2497850" y="1197125"/>
              <a:ext cx="2604725" cy="2342150"/>
            </a:xfrm>
            <a:custGeom>
              <a:avLst/>
              <a:gdLst/>
              <a:ahLst/>
              <a:cxnLst/>
              <a:rect l="l" t="t" r="r" b="b"/>
              <a:pathLst>
                <a:path w="104189" h="93686" extrusionOk="0">
                  <a:moveTo>
                    <a:pt x="52095" y="6721"/>
                  </a:moveTo>
                  <a:lnTo>
                    <a:pt x="97632" y="22998"/>
                  </a:lnTo>
                  <a:lnTo>
                    <a:pt x="97632" y="27891"/>
                  </a:lnTo>
                  <a:lnTo>
                    <a:pt x="6557" y="27891"/>
                  </a:lnTo>
                  <a:lnTo>
                    <a:pt x="6557" y="22998"/>
                  </a:lnTo>
                  <a:lnTo>
                    <a:pt x="52095" y="6721"/>
                  </a:lnTo>
                  <a:close/>
                  <a:moveTo>
                    <a:pt x="20943" y="34415"/>
                  </a:moveTo>
                  <a:lnTo>
                    <a:pt x="20943" y="73200"/>
                  </a:lnTo>
                  <a:lnTo>
                    <a:pt x="13538" y="73200"/>
                  </a:lnTo>
                  <a:lnTo>
                    <a:pt x="13538" y="34415"/>
                  </a:lnTo>
                  <a:close/>
                  <a:moveTo>
                    <a:pt x="34871" y="34415"/>
                  </a:moveTo>
                  <a:lnTo>
                    <a:pt x="34871" y="73200"/>
                  </a:lnTo>
                  <a:lnTo>
                    <a:pt x="27467" y="73200"/>
                  </a:lnTo>
                  <a:lnTo>
                    <a:pt x="27467" y="34415"/>
                  </a:lnTo>
                  <a:close/>
                  <a:moveTo>
                    <a:pt x="48833" y="34415"/>
                  </a:moveTo>
                  <a:lnTo>
                    <a:pt x="48833" y="73200"/>
                  </a:lnTo>
                  <a:lnTo>
                    <a:pt x="41428" y="73200"/>
                  </a:lnTo>
                  <a:lnTo>
                    <a:pt x="41428" y="34415"/>
                  </a:lnTo>
                  <a:close/>
                  <a:moveTo>
                    <a:pt x="62761" y="34415"/>
                  </a:moveTo>
                  <a:lnTo>
                    <a:pt x="62761" y="73200"/>
                  </a:lnTo>
                  <a:lnTo>
                    <a:pt x="55357" y="73200"/>
                  </a:lnTo>
                  <a:lnTo>
                    <a:pt x="55357" y="34415"/>
                  </a:lnTo>
                  <a:close/>
                  <a:moveTo>
                    <a:pt x="76723" y="34415"/>
                  </a:moveTo>
                  <a:lnTo>
                    <a:pt x="76723" y="73200"/>
                  </a:lnTo>
                  <a:lnTo>
                    <a:pt x="69318" y="73200"/>
                  </a:lnTo>
                  <a:lnTo>
                    <a:pt x="69318" y="34415"/>
                  </a:lnTo>
                  <a:close/>
                  <a:moveTo>
                    <a:pt x="90651" y="34415"/>
                  </a:moveTo>
                  <a:lnTo>
                    <a:pt x="90651" y="73200"/>
                  </a:lnTo>
                  <a:lnTo>
                    <a:pt x="83247" y="73200"/>
                  </a:lnTo>
                  <a:lnTo>
                    <a:pt x="83247" y="34415"/>
                  </a:lnTo>
                  <a:close/>
                  <a:moveTo>
                    <a:pt x="97632" y="79757"/>
                  </a:moveTo>
                  <a:lnTo>
                    <a:pt x="97632" y="87161"/>
                  </a:lnTo>
                  <a:lnTo>
                    <a:pt x="6557" y="87161"/>
                  </a:lnTo>
                  <a:lnTo>
                    <a:pt x="6557" y="79757"/>
                  </a:lnTo>
                  <a:close/>
                  <a:moveTo>
                    <a:pt x="52095" y="1"/>
                  </a:moveTo>
                  <a:cubicBezTo>
                    <a:pt x="51719" y="1"/>
                    <a:pt x="51344" y="66"/>
                    <a:pt x="50985" y="197"/>
                  </a:cubicBezTo>
                  <a:lnTo>
                    <a:pt x="2186" y="17616"/>
                  </a:lnTo>
                  <a:cubicBezTo>
                    <a:pt x="881" y="18072"/>
                    <a:pt x="1" y="19312"/>
                    <a:pt x="1" y="20682"/>
                  </a:cubicBezTo>
                  <a:lnTo>
                    <a:pt x="1" y="31153"/>
                  </a:lnTo>
                  <a:cubicBezTo>
                    <a:pt x="1" y="32947"/>
                    <a:pt x="1469" y="34415"/>
                    <a:pt x="3295" y="34415"/>
                  </a:cubicBezTo>
                  <a:lnTo>
                    <a:pt x="6981" y="34415"/>
                  </a:lnTo>
                  <a:lnTo>
                    <a:pt x="6981" y="73200"/>
                  </a:lnTo>
                  <a:lnTo>
                    <a:pt x="3295" y="73200"/>
                  </a:lnTo>
                  <a:cubicBezTo>
                    <a:pt x="1469" y="73200"/>
                    <a:pt x="1" y="74668"/>
                    <a:pt x="1" y="76495"/>
                  </a:cubicBezTo>
                  <a:lnTo>
                    <a:pt x="1" y="90423"/>
                  </a:lnTo>
                  <a:cubicBezTo>
                    <a:pt x="1" y="92250"/>
                    <a:pt x="1469" y="93685"/>
                    <a:pt x="3295" y="93685"/>
                  </a:cubicBezTo>
                  <a:lnTo>
                    <a:pt x="100894" y="93685"/>
                  </a:lnTo>
                  <a:cubicBezTo>
                    <a:pt x="102721" y="93685"/>
                    <a:pt x="104188" y="92250"/>
                    <a:pt x="104188" y="90423"/>
                  </a:cubicBezTo>
                  <a:lnTo>
                    <a:pt x="104188" y="76495"/>
                  </a:lnTo>
                  <a:cubicBezTo>
                    <a:pt x="104188" y="74668"/>
                    <a:pt x="102721" y="73200"/>
                    <a:pt x="100894" y="73200"/>
                  </a:cubicBezTo>
                  <a:lnTo>
                    <a:pt x="97208" y="73200"/>
                  </a:lnTo>
                  <a:lnTo>
                    <a:pt x="97208" y="34415"/>
                  </a:lnTo>
                  <a:lnTo>
                    <a:pt x="100894" y="34415"/>
                  </a:lnTo>
                  <a:cubicBezTo>
                    <a:pt x="102721" y="34415"/>
                    <a:pt x="104188" y="32947"/>
                    <a:pt x="104188" y="31153"/>
                  </a:cubicBezTo>
                  <a:lnTo>
                    <a:pt x="104188" y="20682"/>
                  </a:lnTo>
                  <a:cubicBezTo>
                    <a:pt x="104188" y="19312"/>
                    <a:pt x="103308" y="18072"/>
                    <a:pt x="102003" y="17616"/>
                  </a:cubicBezTo>
                  <a:lnTo>
                    <a:pt x="53204" y="197"/>
                  </a:lnTo>
                  <a:cubicBezTo>
                    <a:pt x="52845" y="66"/>
                    <a:pt x="52470" y="1"/>
                    <a:pt x="5209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9"/>
          <p:cNvGrpSpPr/>
          <p:nvPr/>
        </p:nvGrpSpPr>
        <p:grpSpPr>
          <a:xfrm>
            <a:off x="4268005" y="2044278"/>
            <a:ext cx="608037" cy="567375"/>
            <a:chOff x="1190625" y="412625"/>
            <a:chExt cx="5219200" cy="4870175"/>
          </a:xfrm>
        </p:grpSpPr>
        <p:sp>
          <p:nvSpPr>
            <p:cNvPr id="1068" name="Google Shape;1068;p39"/>
            <p:cNvSpPr/>
            <p:nvPr/>
          </p:nvSpPr>
          <p:spPr>
            <a:xfrm>
              <a:off x="1190625" y="412625"/>
              <a:ext cx="5219200" cy="4870175"/>
            </a:xfrm>
            <a:custGeom>
              <a:avLst/>
              <a:gdLst/>
              <a:ahLst/>
              <a:cxnLst/>
              <a:rect l="l" t="t" r="r" b="b"/>
              <a:pathLst>
                <a:path w="208768" h="194807" extrusionOk="0">
                  <a:moveTo>
                    <a:pt x="104384" y="6525"/>
                  </a:moveTo>
                  <a:cubicBezTo>
                    <a:pt x="112180" y="6525"/>
                    <a:pt x="118541" y="12885"/>
                    <a:pt x="118541" y="20682"/>
                  </a:cubicBezTo>
                  <a:cubicBezTo>
                    <a:pt x="118541" y="28510"/>
                    <a:pt x="112180" y="34871"/>
                    <a:pt x="104384" y="34871"/>
                  </a:cubicBezTo>
                  <a:cubicBezTo>
                    <a:pt x="96587" y="34871"/>
                    <a:pt x="90227" y="28510"/>
                    <a:pt x="90227" y="20682"/>
                  </a:cubicBezTo>
                  <a:cubicBezTo>
                    <a:pt x="90227" y="12885"/>
                    <a:pt x="96587" y="6525"/>
                    <a:pt x="104384" y="6525"/>
                  </a:cubicBezTo>
                  <a:close/>
                  <a:moveTo>
                    <a:pt x="69513" y="51866"/>
                  </a:moveTo>
                  <a:cubicBezTo>
                    <a:pt x="75417" y="51866"/>
                    <a:pt x="80180" y="55878"/>
                    <a:pt x="80180" y="60804"/>
                  </a:cubicBezTo>
                  <a:cubicBezTo>
                    <a:pt x="80180" y="60869"/>
                    <a:pt x="80180" y="60935"/>
                    <a:pt x="80180" y="61032"/>
                  </a:cubicBezTo>
                  <a:cubicBezTo>
                    <a:pt x="76852" y="59891"/>
                    <a:pt x="73264" y="59271"/>
                    <a:pt x="69513" y="59271"/>
                  </a:cubicBezTo>
                  <a:cubicBezTo>
                    <a:pt x="65762" y="59271"/>
                    <a:pt x="62173" y="59891"/>
                    <a:pt x="58846" y="61032"/>
                  </a:cubicBezTo>
                  <a:cubicBezTo>
                    <a:pt x="58846" y="60935"/>
                    <a:pt x="58846" y="60869"/>
                    <a:pt x="58846" y="60804"/>
                  </a:cubicBezTo>
                  <a:cubicBezTo>
                    <a:pt x="58846" y="55878"/>
                    <a:pt x="63641" y="51866"/>
                    <a:pt x="69513" y="51866"/>
                  </a:cubicBezTo>
                  <a:close/>
                  <a:moveTo>
                    <a:pt x="69513" y="65795"/>
                  </a:moveTo>
                  <a:cubicBezTo>
                    <a:pt x="83083" y="65795"/>
                    <a:pt x="94141" y="75874"/>
                    <a:pt x="94141" y="88270"/>
                  </a:cubicBezTo>
                  <a:cubicBezTo>
                    <a:pt x="94141" y="88922"/>
                    <a:pt x="94108" y="89575"/>
                    <a:pt x="94043" y="90195"/>
                  </a:cubicBezTo>
                  <a:lnTo>
                    <a:pt x="82365" y="77734"/>
                  </a:lnTo>
                  <a:cubicBezTo>
                    <a:pt x="81745" y="77081"/>
                    <a:pt x="80930" y="76723"/>
                    <a:pt x="80017" y="76690"/>
                  </a:cubicBezTo>
                  <a:cubicBezTo>
                    <a:pt x="79136" y="76690"/>
                    <a:pt x="78288" y="77049"/>
                    <a:pt x="77668" y="77669"/>
                  </a:cubicBezTo>
                  <a:cubicBezTo>
                    <a:pt x="68306" y="87030"/>
                    <a:pt x="45766" y="87161"/>
                    <a:pt x="45537" y="87161"/>
                  </a:cubicBezTo>
                  <a:cubicBezTo>
                    <a:pt x="45342" y="87161"/>
                    <a:pt x="45113" y="87194"/>
                    <a:pt x="44918" y="87226"/>
                  </a:cubicBezTo>
                  <a:cubicBezTo>
                    <a:pt x="45537" y="75320"/>
                    <a:pt x="56335" y="65795"/>
                    <a:pt x="69513" y="65795"/>
                  </a:cubicBezTo>
                  <a:close/>
                  <a:moveTo>
                    <a:pt x="163882" y="55357"/>
                  </a:moveTo>
                  <a:lnTo>
                    <a:pt x="163882" y="69514"/>
                  </a:lnTo>
                  <a:cubicBezTo>
                    <a:pt x="163882" y="70818"/>
                    <a:pt x="163165" y="72025"/>
                    <a:pt x="162023" y="72678"/>
                  </a:cubicBezTo>
                  <a:cubicBezTo>
                    <a:pt x="161012" y="73265"/>
                    <a:pt x="160392" y="74341"/>
                    <a:pt x="160392" y="75516"/>
                  </a:cubicBezTo>
                  <a:lnTo>
                    <a:pt x="160392" y="80735"/>
                  </a:lnTo>
                  <a:cubicBezTo>
                    <a:pt x="160392" y="82235"/>
                    <a:pt x="161403" y="83540"/>
                    <a:pt x="162871" y="83899"/>
                  </a:cubicBezTo>
                  <a:lnTo>
                    <a:pt x="171515" y="86084"/>
                  </a:lnTo>
                  <a:cubicBezTo>
                    <a:pt x="173179" y="86476"/>
                    <a:pt x="174321" y="87976"/>
                    <a:pt x="174321" y="89673"/>
                  </a:cubicBezTo>
                  <a:lnTo>
                    <a:pt x="174321" y="90651"/>
                  </a:lnTo>
                  <a:lnTo>
                    <a:pt x="139026" y="90651"/>
                  </a:lnTo>
                  <a:lnTo>
                    <a:pt x="139026" y="89673"/>
                  </a:lnTo>
                  <a:cubicBezTo>
                    <a:pt x="139026" y="87976"/>
                    <a:pt x="140200" y="86476"/>
                    <a:pt x="141831" y="86084"/>
                  </a:cubicBezTo>
                  <a:lnTo>
                    <a:pt x="150508" y="83899"/>
                  </a:lnTo>
                  <a:cubicBezTo>
                    <a:pt x="151976" y="83540"/>
                    <a:pt x="152987" y="82235"/>
                    <a:pt x="152987" y="80735"/>
                  </a:cubicBezTo>
                  <a:lnTo>
                    <a:pt x="152987" y="75516"/>
                  </a:lnTo>
                  <a:cubicBezTo>
                    <a:pt x="152987" y="74341"/>
                    <a:pt x="152367" y="73265"/>
                    <a:pt x="151356" y="72678"/>
                  </a:cubicBezTo>
                  <a:cubicBezTo>
                    <a:pt x="150182" y="72025"/>
                    <a:pt x="149497" y="70818"/>
                    <a:pt x="149497" y="69514"/>
                  </a:cubicBezTo>
                  <a:lnTo>
                    <a:pt x="149497" y="59043"/>
                  </a:lnTo>
                  <a:cubicBezTo>
                    <a:pt x="149497" y="57020"/>
                    <a:pt x="151160" y="55357"/>
                    <a:pt x="153183" y="55357"/>
                  </a:cubicBezTo>
                  <a:close/>
                  <a:moveTo>
                    <a:pt x="188282" y="41395"/>
                  </a:moveTo>
                  <a:lnTo>
                    <a:pt x="188282" y="90651"/>
                  </a:lnTo>
                  <a:lnTo>
                    <a:pt x="180877" y="90651"/>
                  </a:lnTo>
                  <a:lnTo>
                    <a:pt x="180877" y="89673"/>
                  </a:lnTo>
                  <a:cubicBezTo>
                    <a:pt x="180877" y="84943"/>
                    <a:pt x="177680" y="80865"/>
                    <a:pt x="173114" y="79724"/>
                  </a:cubicBezTo>
                  <a:lnTo>
                    <a:pt x="166916" y="78190"/>
                  </a:lnTo>
                  <a:lnTo>
                    <a:pt x="166916" y="77179"/>
                  </a:lnTo>
                  <a:cubicBezTo>
                    <a:pt x="169101" y="75255"/>
                    <a:pt x="170406" y="72449"/>
                    <a:pt x="170406" y="69514"/>
                  </a:cubicBezTo>
                  <a:lnTo>
                    <a:pt x="170406" y="52062"/>
                  </a:lnTo>
                  <a:cubicBezTo>
                    <a:pt x="170406" y="50268"/>
                    <a:pt x="168938" y="48800"/>
                    <a:pt x="167144" y="48800"/>
                  </a:cubicBezTo>
                  <a:lnTo>
                    <a:pt x="153183" y="48800"/>
                  </a:lnTo>
                  <a:cubicBezTo>
                    <a:pt x="147540" y="48800"/>
                    <a:pt x="142940" y="53399"/>
                    <a:pt x="142940" y="59043"/>
                  </a:cubicBezTo>
                  <a:lnTo>
                    <a:pt x="142940" y="69514"/>
                  </a:lnTo>
                  <a:cubicBezTo>
                    <a:pt x="142940" y="72449"/>
                    <a:pt x="144245" y="75255"/>
                    <a:pt x="146431" y="77179"/>
                  </a:cubicBezTo>
                  <a:lnTo>
                    <a:pt x="146431" y="78190"/>
                  </a:lnTo>
                  <a:lnTo>
                    <a:pt x="140265" y="79724"/>
                  </a:lnTo>
                  <a:cubicBezTo>
                    <a:pt x="135699" y="80865"/>
                    <a:pt x="132502" y="84943"/>
                    <a:pt x="132502" y="89673"/>
                  </a:cubicBezTo>
                  <a:lnTo>
                    <a:pt x="132502" y="90651"/>
                  </a:lnTo>
                  <a:lnTo>
                    <a:pt x="125097" y="90651"/>
                  </a:lnTo>
                  <a:lnTo>
                    <a:pt x="125097" y="41395"/>
                  </a:lnTo>
                  <a:close/>
                  <a:moveTo>
                    <a:pt x="79723" y="84486"/>
                  </a:moveTo>
                  <a:lnTo>
                    <a:pt x="89607" y="95022"/>
                  </a:lnTo>
                  <a:lnTo>
                    <a:pt x="87650" y="110745"/>
                  </a:lnTo>
                  <a:cubicBezTo>
                    <a:pt x="87486" y="111952"/>
                    <a:pt x="86736" y="113028"/>
                    <a:pt x="85627" y="113583"/>
                  </a:cubicBezTo>
                  <a:lnTo>
                    <a:pt x="74308" y="119259"/>
                  </a:lnTo>
                  <a:cubicBezTo>
                    <a:pt x="72808" y="120009"/>
                    <a:pt x="71160" y="120384"/>
                    <a:pt x="69517" y="120384"/>
                  </a:cubicBezTo>
                  <a:cubicBezTo>
                    <a:pt x="67874" y="120384"/>
                    <a:pt x="66235" y="120009"/>
                    <a:pt x="64750" y="119259"/>
                  </a:cubicBezTo>
                  <a:lnTo>
                    <a:pt x="53399" y="113583"/>
                  </a:lnTo>
                  <a:cubicBezTo>
                    <a:pt x="52290" y="113028"/>
                    <a:pt x="51539" y="111952"/>
                    <a:pt x="51376" y="110745"/>
                  </a:cubicBezTo>
                  <a:lnTo>
                    <a:pt x="49223" y="93554"/>
                  </a:lnTo>
                  <a:cubicBezTo>
                    <a:pt x="56008" y="93130"/>
                    <a:pt x="70557" y="91434"/>
                    <a:pt x="79723" y="84486"/>
                  </a:cubicBezTo>
                  <a:close/>
                  <a:moveTo>
                    <a:pt x="76722" y="125326"/>
                  </a:moveTo>
                  <a:lnTo>
                    <a:pt x="76722" y="127251"/>
                  </a:lnTo>
                  <a:cubicBezTo>
                    <a:pt x="76722" y="129306"/>
                    <a:pt x="77309" y="131230"/>
                    <a:pt x="78386" y="132861"/>
                  </a:cubicBezTo>
                  <a:cubicBezTo>
                    <a:pt x="75906" y="134851"/>
                    <a:pt x="72775" y="135960"/>
                    <a:pt x="69513" y="135960"/>
                  </a:cubicBezTo>
                  <a:cubicBezTo>
                    <a:pt x="66284" y="135960"/>
                    <a:pt x="63152" y="134851"/>
                    <a:pt x="60640" y="132861"/>
                  </a:cubicBezTo>
                  <a:cubicBezTo>
                    <a:pt x="61717" y="131230"/>
                    <a:pt x="62337" y="129306"/>
                    <a:pt x="62337" y="127251"/>
                  </a:cubicBezTo>
                  <a:lnTo>
                    <a:pt x="62337" y="125326"/>
                  </a:lnTo>
                  <a:cubicBezTo>
                    <a:pt x="64587" y="126370"/>
                    <a:pt x="67066" y="126925"/>
                    <a:pt x="69513" y="126925"/>
                  </a:cubicBezTo>
                  <a:cubicBezTo>
                    <a:pt x="71992" y="126925"/>
                    <a:pt x="74439" y="126370"/>
                    <a:pt x="76722" y="125326"/>
                  </a:cubicBezTo>
                  <a:close/>
                  <a:moveTo>
                    <a:pt x="83637" y="136939"/>
                  </a:moveTo>
                  <a:cubicBezTo>
                    <a:pt x="83670" y="136939"/>
                    <a:pt x="83703" y="136939"/>
                    <a:pt x="83703" y="136971"/>
                  </a:cubicBezTo>
                  <a:lnTo>
                    <a:pt x="95087" y="140755"/>
                  </a:lnTo>
                  <a:cubicBezTo>
                    <a:pt x="96620" y="141245"/>
                    <a:pt x="97631" y="142680"/>
                    <a:pt x="97631" y="144278"/>
                  </a:cubicBezTo>
                  <a:lnTo>
                    <a:pt x="97631" y="146431"/>
                  </a:lnTo>
                  <a:lnTo>
                    <a:pt x="41395" y="146431"/>
                  </a:lnTo>
                  <a:lnTo>
                    <a:pt x="41395" y="144278"/>
                  </a:lnTo>
                  <a:cubicBezTo>
                    <a:pt x="41395" y="142680"/>
                    <a:pt x="42438" y="141245"/>
                    <a:pt x="43939" y="140755"/>
                  </a:cubicBezTo>
                  <a:lnTo>
                    <a:pt x="55323" y="136971"/>
                  </a:lnTo>
                  <a:cubicBezTo>
                    <a:pt x="55356" y="136939"/>
                    <a:pt x="55356" y="136939"/>
                    <a:pt x="55389" y="136939"/>
                  </a:cubicBezTo>
                  <a:cubicBezTo>
                    <a:pt x="59205" y="140494"/>
                    <a:pt x="64261" y="142517"/>
                    <a:pt x="69513" y="142517"/>
                  </a:cubicBezTo>
                  <a:cubicBezTo>
                    <a:pt x="74830" y="142517"/>
                    <a:pt x="79821" y="140494"/>
                    <a:pt x="83637" y="136939"/>
                  </a:cubicBezTo>
                  <a:close/>
                  <a:moveTo>
                    <a:pt x="118541" y="41395"/>
                  </a:moveTo>
                  <a:lnTo>
                    <a:pt x="118541" y="146431"/>
                  </a:lnTo>
                  <a:lnTo>
                    <a:pt x="104155" y="146431"/>
                  </a:lnTo>
                  <a:lnTo>
                    <a:pt x="104155" y="144278"/>
                  </a:lnTo>
                  <a:cubicBezTo>
                    <a:pt x="104155" y="139842"/>
                    <a:pt x="101350" y="135960"/>
                    <a:pt x="97175" y="134558"/>
                  </a:cubicBezTo>
                  <a:lnTo>
                    <a:pt x="85790" y="130774"/>
                  </a:lnTo>
                  <a:cubicBezTo>
                    <a:pt x="85562" y="130676"/>
                    <a:pt x="85366" y="130578"/>
                    <a:pt x="85170" y="130480"/>
                  </a:cubicBezTo>
                  <a:cubicBezTo>
                    <a:pt x="85138" y="130447"/>
                    <a:pt x="85105" y="130415"/>
                    <a:pt x="85040" y="130382"/>
                  </a:cubicBezTo>
                  <a:cubicBezTo>
                    <a:pt x="84877" y="130252"/>
                    <a:pt x="84681" y="130121"/>
                    <a:pt x="84518" y="130023"/>
                  </a:cubicBezTo>
                  <a:cubicBezTo>
                    <a:pt x="83735" y="129338"/>
                    <a:pt x="83246" y="128327"/>
                    <a:pt x="83246" y="127251"/>
                  </a:cubicBezTo>
                  <a:lnTo>
                    <a:pt x="83246" y="122097"/>
                  </a:lnTo>
                  <a:lnTo>
                    <a:pt x="88563" y="119422"/>
                  </a:lnTo>
                  <a:cubicBezTo>
                    <a:pt x="91629" y="117889"/>
                    <a:pt x="93717" y="114953"/>
                    <a:pt x="94141" y="111528"/>
                  </a:cubicBezTo>
                  <a:lnTo>
                    <a:pt x="94956" y="104971"/>
                  </a:lnTo>
                  <a:cubicBezTo>
                    <a:pt x="98708" y="100078"/>
                    <a:pt x="100665" y="94305"/>
                    <a:pt x="100665" y="88270"/>
                  </a:cubicBezTo>
                  <a:cubicBezTo>
                    <a:pt x="100665" y="78060"/>
                    <a:pt x="94989" y="69057"/>
                    <a:pt x="86377" y="63903"/>
                  </a:cubicBezTo>
                  <a:cubicBezTo>
                    <a:pt x="86606" y="62892"/>
                    <a:pt x="86736" y="61848"/>
                    <a:pt x="86736" y="60804"/>
                  </a:cubicBezTo>
                  <a:cubicBezTo>
                    <a:pt x="86736" y="52258"/>
                    <a:pt x="79005" y="45310"/>
                    <a:pt x="69513" y="45310"/>
                  </a:cubicBezTo>
                  <a:cubicBezTo>
                    <a:pt x="60021" y="45310"/>
                    <a:pt x="52290" y="52258"/>
                    <a:pt x="52290" y="60804"/>
                  </a:cubicBezTo>
                  <a:cubicBezTo>
                    <a:pt x="52290" y="61848"/>
                    <a:pt x="52420" y="62892"/>
                    <a:pt x="52648" y="63903"/>
                  </a:cubicBezTo>
                  <a:cubicBezTo>
                    <a:pt x="44069" y="69090"/>
                    <a:pt x="38361" y="78060"/>
                    <a:pt x="38361" y="88270"/>
                  </a:cubicBezTo>
                  <a:cubicBezTo>
                    <a:pt x="38361" y="94305"/>
                    <a:pt x="40318" y="100078"/>
                    <a:pt x="44069" y="104971"/>
                  </a:cubicBezTo>
                  <a:lnTo>
                    <a:pt x="44885" y="111528"/>
                  </a:lnTo>
                  <a:cubicBezTo>
                    <a:pt x="45309" y="114953"/>
                    <a:pt x="47397" y="117889"/>
                    <a:pt x="50463" y="119422"/>
                  </a:cubicBezTo>
                  <a:lnTo>
                    <a:pt x="55780" y="122097"/>
                  </a:lnTo>
                  <a:lnTo>
                    <a:pt x="55780" y="127251"/>
                  </a:lnTo>
                  <a:cubicBezTo>
                    <a:pt x="55780" y="128849"/>
                    <a:pt x="54769" y="130252"/>
                    <a:pt x="53268" y="130774"/>
                  </a:cubicBezTo>
                  <a:lnTo>
                    <a:pt x="41884" y="134558"/>
                  </a:lnTo>
                  <a:cubicBezTo>
                    <a:pt x="37676" y="135960"/>
                    <a:pt x="34871" y="139842"/>
                    <a:pt x="34871" y="144278"/>
                  </a:cubicBezTo>
                  <a:lnTo>
                    <a:pt x="34871" y="146431"/>
                  </a:lnTo>
                  <a:lnTo>
                    <a:pt x="20485" y="146431"/>
                  </a:lnTo>
                  <a:lnTo>
                    <a:pt x="20485" y="41395"/>
                  </a:lnTo>
                  <a:close/>
                  <a:moveTo>
                    <a:pt x="163882" y="111137"/>
                  </a:moveTo>
                  <a:lnTo>
                    <a:pt x="163882" y="125294"/>
                  </a:lnTo>
                  <a:cubicBezTo>
                    <a:pt x="163882" y="126598"/>
                    <a:pt x="163165" y="127805"/>
                    <a:pt x="162023" y="128490"/>
                  </a:cubicBezTo>
                  <a:cubicBezTo>
                    <a:pt x="161012" y="129077"/>
                    <a:pt x="160392" y="130154"/>
                    <a:pt x="160392" y="131296"/>
                  </a:cubicBezTo>
                  <a:lnTo>
                    <a:pt x="160392" y="136515"/>
                  </a:lnTo>
                  <a:cubicBezTo>
                    <a:pt x="160392" y="138015"/>
                    <a:pt x="161403" y="139320"/>
                    <a:pt x="162871" y="139679"/>
                  </a:cubicBezTo>
                  <a:lnTo>
                    <a:pt x="171515" y="141864"/>
                  </a:lnTo>
                  <a:cubicBezTo>
                    <a:pt x="173179" y="142256"/>
                    <a:pt x="174321" y="143756"/>
                    <a:pt x="174321" y="145453"/>
                  </a:cubicBezTo>
                  <a:lnTo>
                    <a:pt x="174321" y="146431"/>
                  </a:lnTo>
                  <a:lnTo>
                    <a:pt x="139026" y="146431"/>
                  </a:lnTo>
                  <a:lnTo>
                    <a:pt x="139026" y="145453"/>
                  </a:lnTo>
                  <a:cubicBezTo>
                    <a:pt x="139026" y="143756"/>
                    <a:pt x="140200" y="142256"/>
                    <a:pt x="141831" y="141864"/>
                  </a:cubicBezTo>
                  <a:lnTo>
                    <a:pt x="150508" y="139679"/>
                  </a:lnTo>
                  <a:cubicBezTo>
                    <a:pt x="151976" y="139320"/>
                    <a:pt x="152987" y="138015"/>
                    <a:pt x="152987" y="136515"/>
                  </a:cubicBezTo>
                  <a:lnTo>
                    <a:pt x="152987" y="131296"/>
                  </a:lnTo>
                  <a:cubicBezTo>
                    <a:pt x="152987" y="130154"/>
                    <a:pt x="152367" y="129077"/>
                    <a:pt x="151356" y="128490"/>
                  </a:cubicBezTo>
                  <a:cubicBezTo>
                    <a:pt x="150182" y="127805"/>
                    <a:pt x="149497" y="126598"/>
                    <a:pt x="149497" y="125294"/>
                  </a:cubicBezTo>
                  <a:lnTo>
                    <a:pt x="149497" y="114823"/>
                  </a:lnTo>
                  <a:cubicBezTo>
                    <a:pt x="149497" y="112800"/>
                    <a:pt x="151160" y="111137"/>
                    <a:pt x="153183" y="111137"/>
                  </a:cubicBezTo>
                  <a:close/>
                  <a:moveTo>
                    <a:pt x="188282" y="97175"/>
                  </a:moveTo>
                  <a:lnTo>
                    <a:pt x="188282" y="146431"/>
                  </a:lnTo>
                  <a:lnTo>
                    <a:pt x="180877" y="146431"/>
                  </a:lnTo>
                  <a:lnTo>
                    <a:pt x="180877" y="145453"/>
                  </a:lnTo>
                  <a:cubicBezTo>
                    <a:pt x="180877" y="140755"/>
                    <a:pt x="177680" y="136645"/>
                    <a:pt x="173114" y="135504"/>
                  </a:cubicBezTo>
                  <a:lnTo>
                    <a:pt x="166916" y="133970"/>
                  </a:lnTo>
                  <a:lnTo>
                    <a:pt x="166916" y="132959"/>
                  </a:lnTo>
                  <a:cubicBezTo>
                    <a:pt x="169101" y="131035"/>
                    <a:pt x="170406" y="128229"/>
                    <a:pt x="170406" y="125294"/>
                  </a:cubicBezTo>
                  <a:lnTo>
                    <a:pt x="170406" y="107875"/>
                  </a:lnTo>
                  <a:cubicBezTo>
                    <a:pt x="170406" y="106048"/>
                    <a:pt x="168938" y="104580"/>
                    <a:pt x="167144" y="104580"/>
                  </a:cubicBezTo>
                  <a:lnTo>
                    <a:pt x="153183" y="104580"/>
                  </a:lnTo>
                  <a:cubicBezTo>
                    <a:pt x="147540" y="104580"/>
                    <a:pt x="142940" y="109179"/>
                    <a:pt x="142940" y="114823"/>
                  </a:cubicBezTo>
                  <a:lnTo>
                    <a:pt x="142940" y="125294"/>
                  </a:lnTo>
                  <a:cubicBezTo>
                    <a:pt x="142940" y="128229"/>
                    <a:pt x="144245" y="131035"/>
                    <a:pt x="146431" y="132959"/>
                  </a:cubicBezTo>
                  <a:lnTo>
                    <a:pt x="146431" y="133970"/>
                  </a:lnTo>
                  <a:lnTo>
                    <a:pt x="140265" y="135504"/>
                  </a:lnTo>
                  <a:cubicBezTo>
                    <a:pt x="135699" y="136645"/>
                    <a:pt x="132502" y="140755"/>
                    <a:pt x="132502" y="145453"/>
                  </a:cubicBezTo>
                  <a:lnTo>
                    <a:pt x="132502" y="146431"/>
                  </a:lnTo>
                  <a:lnTo>
                    <a:pt x="125097" y="146431"/>
                  </a:lnTo>
                  <a:lnTo>
                    <a:pt x="125097" y="97175"/>
                  </a:lnTo>
                  <a:close/>
                  <a:moveTo>
                    <a:pt x="198524" y="27467"/>
                  </a:moveTo>
                  <a:cubicBezTo>
                    <a:pt x="200580" y="27467"/>
                    <a:pt x="202243" y="29098"/>
                    <a:pt x="202243" y="31153"/>
                  </a:cubicBezTo>
                  <a:lnTo>
                    <a:pt x="202243" y="156674"/>
                  </a:lnTo>
                  <a:cubicBezTo>
                    <a:pt x="202243" y="158729"/>
                    <a:pt x="200580" y="160393"/>
                    <a:pt x="198524" y="160393"/>
                  </a:cubicBezTo>
                  <a:lnTo>
                    <a:pt x="10243" y="160393"/>
                  </a:lnTo>
                  <a:cubicBezTo>
                    <a:pt x="8188" y="160393"/>
                    <a:pt x="6524" y="158729"/>
                    <a:pt x="6524" y="156674"/>
                  </a:cubicBezTo>
                  <a:lnTo>
                    <a:pt x="6524" y="31153"/>
                  </a:lnTo>
                  <a:cubicBezTo>
                    <a:pt x="6524" y="29098"/>
                    <a:pt x="8188" y="27467"/>
                    <a:pt x="10243" y="27467"/>
                  </a:cubicBezTo>
                  <a:lnTo>
                    <a:pt x="84812" y="27467"/>
                  </a:lnTo>
                  <a:cubicBezTo>
                    <a:pt x="85790" y="30239"/>
                    <a:pt x="87323" y="32751"/>
                    <a:pt x="89313" y="34871"/>
                  </a:cubicBezTo>
                  <a:lnTo>
                    <a:pt x="17223" y="34871"/>
                  </a:lnTo>
                  <a:cubicBezTo>
                    <a:pt x="15397" y="34871"/>
                    <a:pt x="13961" y="36339"/>
                    <a:pt x="13961" y="38133"/>
                  </a:cubicBezTo>
                  <a:lnTo>
                    <a:pt x="13961" y="149693"/>
                  </a:lnTo>
                  <a:cubicBezTo>
                    <a:pt x="13961" y="151520"/>
                    <a:pt x="15397" y="152988"/>
                    <a:pt x="17223" y="152988"/>
                  </a:cubicBezTo>
                  <a:lnTo>
                    <a:pt x="191544" y="152988"/>
                  </a:lnTo>
                  <a:cubicBezTo>
                    <a:pt x="193371" y="152988"/>
                    <a:pt x="194806" y="151520"/>
                    <a:pt x="194806" y="149693"/>
                  </a:cubicBezTo>
                  <a:lnTo>
                    <a:pt x="194806" y="38133"/>
                  </a:lnTo>
                  <a:cubicBezTo>
                    <a:pt x="194806" y="36339"/>
                    <a:pt x="193371" y="34871"/>
                    <a:pt x="191544" y="34871"/>
                  </a:cubicBezTo>
                  <a:lnTo>
                    <a:pt x="119454" y="34871"/>
                  </a:lnTo>
                  <a:cubicBezTo>
                    <a:pt x="121444" y="32751"/>
                    <a:pt x="122977" y="30239"/>
                    <a:pt x="123955" y="27467"/>
                  </a:cubicBezTo>
                  <a:close/>
                  <a:moveTo>
                    <a:pt x="125913" y="166916"/>
                  </a:moveTo>
                  <a:lnTo>
                    <a:pt x="128588" y="188283"/>
                  </a:lnTo>
                  <a:lnTo>
                    <a:pt x="80180" y="188283"/>
                  </a:lnTo>
                  <a:lnTo>
                    <a:pt x="82854" y="166916"/>
                  </a:lnTo>
                  <a:close/>
                  <a:moveTo>
                    <a:pt x="104384" y="1"/>
                  </a:moveTo>
                  <a:cubicBezTo>
                    <a:pt x="92967" y="1"/>
                    <a:pt x="83670" y="9297"/>
                    <a:pt x="83670" y="20682"/>
                  </a:cubicBezTo>
                  <a:cubicBezTo>
                    <a:pt x="83670" y="20780"/>
                    <a:pt x="83703" y="20845"/>
                    <a:pt x="83703" y="20910"/>
                  </a:cubicBezTo>
                  <a:lnTo>
                    <a:pt x="10243" y="20910"/>
                  </a:lnTo>
                  <a:cubicBezTo>
                    <a:pt x="4599" y="20910"/>
                    <a:pt x="0" y="25509"/>
                    <a:pt x="0" y="31153"/>
                  </a:cubicBezTo>
                  <a:lnTo>
                    <a:pt x="0" y="156674"/>
                  </a:lnTo>
                  <a:cubicBezTo>
                    <a:pt x="0" y="162317"/>
                    <a:pt x="4599" y="166916"/>
                    <a:pt x="10243" y="166916"/>
                  </a:cubicBezTo>
                  <a:lnTo>
                    <a:pt x="76265" y="166916"/>
                  </a:lnTo>
                  <a:lnTo>
                    <a:pt x="73590" y="188283"/>
                  </a:lnTo>
                  <a:lnTo>
                    <a:pt x="66023" y="188283"/>
                  </a:lnTo>
                  <a:cubicBezTo>
                    <a:pt x="64229" y="188283"/>
                    <a:pt x="62761" y="189750"/>
                    <a:pt x="62761" y="191544"/>
                  </a:cubicBezTo>
                  <a:cubicBezTo>
                    <a:pt x="62761" y="193339"/>
                    <a:pt x="64229" y="194806"/>
                    <a:pt x="66023" y="194806"/>
                  </a:cubicBezTo>
                  <a:lnTo>
                    <a:pt x="142745" y="194806"/>
                  </a:lnTo>
                  <a:cubicBezTo>
                    <a:pt x="144539" y="194806"/>
                    <a:pt x="146007" y="193339"/>
                    <a:pt x="146007" y="191544"/>
                  </a:cubicBezTo>
                  <a:cubicBezTo>
                    <a:pt x="146007" y="189750"/>
                    <a:pt x="144539" y="188283"/>
                    <a:pt x="142745" y="188283"/>
                  </a:cubicBezTo>
                  <a:lnTo>
                    <a:pt x="135177" y="188283"/>
                  </a:lnTo>
                  <a:lnTo>
                    <a:pt x="132502" y="166916"/>
                  </a:lnTo>
                  <a:lnTo>
                    <a:pt x="198524" y="166916"/>
                  </a:lnTo>
                  <a:cubicBezTo>
                    <a:pt x="204168" y="166916"/>
                    <a:pt x="208767" y="162317"/>
                    <a:pt x="208767" y="156674"/>
                  </a:cubicBezTo>
                  <a:lnTo>
                    <a:pt x="208767" y="31153"/>
                  </a:lnTo>
                  <a:cubicBezTo>
                    <a:pt x="208767" y="25509"/>
                    <a:pt x="204168" y="20910"/>
                    <a:pt x="198524" y="20910"/>
                  </a:cubicBezTo>
                  <a:lnTo>
                    <a:pt x="125065" y="20910"/>
                  </a:lnTo>
                  <a:cubicBezTo>
                    <a:pt x="125097" y="20845"/>
                    <a:pt x="125097" y="20780"/>
                    <a:pt x="125097" y="20682"/>
                  </a:cubicBezTo>
                  <a:cubicBezTo>
                    <a:pt x="125097" y="9265"/>
                    <a:pt x="115801" y="1"/>
                    <a:pt x="10438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3631400" y="760850"/>
              <a:ext cx="337625" cy="338450"/>
            </a:xfrm>
            <a:custGeom>
              <a:avLst/>
              <a:gdLst/>
              <a:ahLst/>
              <a:cxnLst/>
              <a:rect l="l" t="t" r="r" b="b"/>
              <a:pathLst>
                <a:path w="13505" h="13538" extrusionOk="0">
                  <a:moveTo>
                    <a:pt x="6753" y="0"/>
                  </a:moveTo>
                  <a:cubicBezTo>
                    <a:pt x="3034" y="0"/>
                    <a:pt x="0" y="3034"/>
                    <a:pt x="0" y="6753"/>
                  </a:cubicBezTo>
                  <a:cubicBezTo>
                    <a:pt x="0" y="10504"/>
                    <a:pt x="3034" y="13538"/>
                    <a:pt x="6753" y="13538"/>
                  </a:cubicBezTo>
                  <a:cubicBezTo>
                    <a:pt x="10471" y="13538"/>
                    <a:pt x="13505" y="10504"/>
                    <a:pt x="13505" y="6753"/>
                  </a:cubicBezTo>
                  <a:cubicBezTo>
                    <a:pt x="13505" y="3034"/>
                    <a:pt x="10471" y="0"/>
                    <a:pt x="675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39"/>
          <p:cNvGrpSpPr/>
          <p:nvPr/>
        </p:nvGrpSpPr>
        <p:grpSpPr>
          <a:xfrm>
            <a:off x="6678710" y="2095066"/>
            <a:ext cx="584282" cy="465788"/>
            <a:chOff x="1190625" y="760850"/>
            <a:chExt cx="5235500" cy="4173725"/>
          </a:xfrm>
        </p:grpSpPr>
        <p:sp>
          <p:nvSpPr>
            <p:cNvPr id="1071" name="Google Shape;1071;p39"/>
            <p:cNvSpPr/>
            <p:nvPr/>
          </p:nvSpPr>
          <p:spPr>
            <a:xfrm>
              <a:off x="1190625" y="760850"/>
              <a:ext cx="5235500" cy="4173725"/>
            </a:xfrm>
            <a:custGeom>
              <a:avLst/>
              <a:gdLst/>
              <a:ahLst/>
              <a:cxnLst/>
              <a:rect l="l" t="t" r="r" b="b"/>
              <a:pathLst>
                <a:path w="209420" h="166949" extrusionOk="0">
                  <a:moveTo>
                    <a:pt x="192995" y="23992"/>
                  </a:moveTo>
                  <a:cubicBezTo>
                    <a:pt x="193053" y="23992"/>
                    <a:pt x="193110" y="24009"/>
                    <a:pt x="193142" y="24041"/>
                  </a:cubicBezTo>
                  <a:lnTo>
                    <a:pt x="202178" y="33077"/>
                  </a:lnTo>
                  <a:cubicBezTo>
                    <a:pt x="202243" y="33142"/>
                    <a:pt x="202243" y="33273"/>
                    <a:pt x="202178" y="33370"/>
                  </a:cubicBezTo>
                  <a:lnTo>
                    <a:pt x="196502" y="39046"/>
                  </a:lnTo>
                  <a:lnTo>
                    <a:pt x="187173" y="29717"/>
                  </a:lnTo>
                  <a:lnTo>
                    <a:pt x="192849" y="24041"/>
                  </a:lnTo>
                  <a:cubicBezTo>
                    <a:pt x="192881" y="24009"/>
                    <a:pt x="192938" y="23992"/>
                    <a:pt x="192995" y="23992"/>
                  </a:cubicBezTo>
                  <a:close/>
                  <a:moveTo>
                    <a:pt x="182541" y="34349"/>
                  </a:moveTo>
                  <a:lnTo>
                    <a:pt x="191870" y="43678"/>
                  </a:lnTo>
                  <a:lnTo>
                    <a:pt x="114855" y="120694"/>
                  </a:lnTo>
                  <a:lnTo>
                    <a:pt x="105525" y="111365"/>
                  </a:lnTo>
                  <a:lnTo>
                    <a:pt x="182541" y="34349"/>
                  </a:lnTo>
                  <a:close/>
                  <a:moveTo>
                    <a:pt x="101252" y="116355"/>
                  </a:moveTo>
                  <a:lnTo>
                    <a:pt x="109864" y="124967"/>
                  </a:lnTo>
                  <a:lnTo>
                    <a:pt x="93717" y="132502"/>
                  </a:lnTo>
                  <a:lnTo>
                    <a:pt x="101252" y="116355"/>
                  </a:lnTo>
                  <a:close/>
                  <a:moveTo>
                    <a:pt x="174125" y="6557"/>
                  </a:moveTo>
                  <a:cubicBezTo>
                    <a:pt x="178072" y="6557"/>
                    <a:pt x="181301" y="9786"/>
                    <a:pt x="181301" y="13733"/>
                  </a:cubicBezTo>
                  <a:lnTo>
                    <a:pt x="181301" y="26325"/>
                  </a:lnTo>
                  <a:lnTo>
                    <a:pt x="166916" y="40710"/>
                  </a:lnTo>
                  <a:lnTo>
                    <a:pt x="166916" y="24204"/>
                  </a:lnTo>
                  <a:cubicBezTo>
                    <a:pt x="166916" y="22736"/>
                    <a:pt x="165970" y="21464"/>
                    <a:pt x="164567" y="21073"/>
                  </a:cubicBezTo>
                  <a:cubicBezTo>
                    <a:pt x="164260" y="20978"/>
                    <a:pt x="163946" y="20932"/>
                    <a:pt x="163636" y="20932"/>
                  </a:cubicBezTo>
                  <a:cubicBezTo>
                    <a:pt x="162560" y="20932"/>
                    <a:pt x="161521" y="21481"/>
                    <a:pt x="160914" y="22443"/>
                  </a:cubicBezTo>
                  <a:lnTo>
                    <a:pt x="147964" y="42569"/>
                  </a:lnTo>
                  <a:lnTo>
                    <a:pt x="135014" y="22443"/>
                  </a:lnTo>
                  <a:cubicBezTo>
                    <a:pt x="134406" y="21481"/>
                    <a:pt x="133387" y="20932"/>
                    <a:pt x="132305" y="20932"/>
                  </a:cubicBezTo>
                  <a:cubicBezTo>
                    <a:pt x="131992" y="20932"/>
                    <a:pt x="131675" y="20978"/>
                    <a:pt x="131360" y="21073"/>
                  </a:cubicBezTo>
                  <a:cubicBezTo>
                    <a:pt x="129958" y="21464"/>
                    <a:pt x="129012" y="22736"/>
                    <a:pt x="129012" y="24204"/>
                  </a:cubicBezTo>
                  <a:lnTo>
                    <a:pt x="129012" y="59075"/>
                  </a:lnTo>
                  <a:cubicBezTo>
                    <a:pt x="129012" y="60869"/>
                    <a:pt x="130479" y="62337"/>
                    <a:pt x="132274" y="62337"/>
                  </a:cubicBezTo>
                  <a:cubicBezTo>
                    <a:pt x="134100" y="62337"/>
                    <a:pt x="135536" y="60869"/>
                    <a:pt x="135536" y="59075"/>
                  </a:cubicBezTo>
                  <a:lnTo>
                    <a:pt x="135536" y="35328"/>
                  </a:lnTo>
                  <a:lnTo>
                    <a:pt x="145224" y="50365"/>
                  </a:lnTo>
                  <a:cubicBezTo>
                    <a:pt x="145811" y="51311"/>
                    <a:pt x="146855" y="51866"/>
                    <a:pt x="147964" y="51866"/>
                  </a:cubicBezTo>
                  <a:cubicBezTo>
                    <a:pt x="149073" y="51866"/>
                    <a:pt x="150117" y="51311"/>
                    <a:pt x="150736" y="50365"/>
                  </a:cubicBezTo>
                  <a:lnTo>
                    <a:pt x="160392" y="35328"/>
                  </a:lnTo>
                  <a:lnTo>
                    <a:pt x="160392" y="47267"/>
                  </a:lnTo>
                  <a:lnTo>
                    <a:pt x="99556" y="108103"/>
                  </a:lnTo>
                  <a:lnTo>
                    <a:pt x="79984" y="108103"/>
                  </a:lnTo>
                  <a:cubicBezTo>
                    <a:pt x="78157" y="108103"/>
                    <a:pt x="76722" y="109570"/>
                    <a:pt x="76722" y="111365"/>
                  </a:cubicBezTo>
                  <a:cubicBezTo>
                    <a:pt x="76722" y="113159"/>
                    <a:pt x="78157" y="114627"/>
                    <a:pt x="79984" y="114627"/>
                  </a:cubicBezTo>
                  <a:lnTo>
                    <a:pt x="94826" y="114627"/>
                  </a:lnTo>
                  <a:lnTo>
                    <a:pt x="84877" y="135993"/>
                  </a:lnTo>
                  <a:lnTo>
                    <a:pt x="52094" y="135993"/>
                  </a:lnTo>
                  <a:cubicBezTo>
                    <a:pt x="50267" y="135993"/>
                    <a:pt x="48799" y="137460"/>
                    <a:pt x="48799" y="139255"/>
                  </a:cubicBezTo>
                  <a:cubicBezTo>
                    <a:pt x="48799" y="141081"/>
                    <a:pt x="50267" y="142517"/>
                    <a:pt x="52094" y="142517"/>
                  </a:cubicBezTo>
                  <a:lnTo>
                    <a:pt x="86965" y="142517"/>
                  </a:lnTo>
                  <a:cubicBezTo>
                    <a:pt x="87421" y="142517"/>
                    <a:pt x="87878" y="142419"/>
                    <a:pt x="88335" y="142223"/>
                  </a:cubicBezTo>
                  <a:lnTo>
                    <a:pt x="114496" y="130023"/>
                  </a:lnTo>
                  <a:cubicBezTo>
                    <a:pt x="114822" y="129860"/>
                    <a:pt x="115148" y="129632"/>
                    <a:pt x="115409" y="129371"/>
                  </a:cubicBezTo>
                  <a:lnTo>
                    <a:pt x="130153" y="114627"/>
                  </a:lnTo>
                  <a:lnTo>
                    <a:pt x="156673" y="114627"/>
                  </a:lnTo>
                  <a:cubicBezTo>
                    <a:pt x="158500" y="114627"/>
                    <a:pt x="159968" y="113159"/>
                    <a:pt x="159968" y="111365"/>
                  </a:cubicBezTo>
                  <a:cubicBezTo>
                    <a:pt x="159968" y="109570"/>
                    <a:pt x="158500" y="108103"/>
                    <a:pt x="156673" y="108103"/>
                  </a:cubicBezTo>
                  <a:lnTo>
                    <a:pt x="136677" y="108103"/>
                  </a:lnTo>
                  <a:lnTo>
                    <a:pt x="181301" y="63479"/>
                  </a:lnTo>
                  <a:lnTo>
                    <a:pt x="181301" y="153216"/>
                  </a:lnTo>
                  <a:cubicBezTo>
                    <a:pt x="181301" y="157163"/>
                    <a:pt x="178072" y="160392"/>
                    <a:pt x="174125" y="160392"/>
                  </a:cubicBezTo>
                  <a:lnTo>
                    <a:pt x="13733" y="160392"/>
                  </a:lnTo>
                  <a:cubicBezTo>
                    <a:pt x="9753" y="160392"/>
                    <a:pt x="6524" y="157163"/>
                    <a:pt x="6524" y="153216"/>
                  </a:cubicBezTo>
                  <a:lnTo>
                    <a:pt x="6524" y="13733"/>
                  </a:lnTo>
                  <a:cubicBezTo>
                    <a:pt x="6524" y="9786"/>
                    <a:pt x="9753" y="6557"/>
                    <a:pt x="13733" y="6557"/>
                  </a:cubicBezTo>
                  <a:close/>
                  <a:moveTo>
                    <a:pt x="13733" y="0"/>
                  </a:moveTo>
                  <a:cubicBezTo>
                    <a:pt x="6165" y="0"/>
                    <a:pt x="0" y="6165"/>
                    <a:pt x="0" y="13733"/>
                  </a:cubicBezTo>
                  <a:lnTo>
                    <a:pt x="0" y="153216"/>
                  </a:lnTo>
                  <a:cubicBezTo>
                    <a:pt x="0" y="160784"/>
                    <a:pt x="6165" y="166949"/>
                    <a:pt x="13733" y="166949"/>
                  </a:cubicBezTo>
                  <a:lnTo>
                    <a:pt x="174125" y="166949"/>
                  </a:lnTo>
                  <a:cubicBezTo>
                    <a:pt x="181693" y="166949"/>
                    <a:pt x="187858" y="160784"/>
                    <a:pt x="187858" y="153216"/>
                  </a:cubicBezTo>
                  <a:lnTo>
                    <a:pt x="187858" y="56922"/>
                  </a:lnTo>
                  <a:lnTo>
                    <a:pt x="206777" y="38002"/>
                  </a:lnTo>
                  <a:cubicBezTo>
                    <a:pt x="209420" y="35360"/>
                    <a:pt x="209420" y="31087"/>
                    <a:pt x="206777" y="28445"/>
                  </a:cubicBezTo>
                  <a:lnTo>
                    <a:pt x="197774" y="19409"/>
                  </a:lnTo>
                  <a:cubicBezTo>
                    <a:pt x="196502" y="18137"/>
                    <a:pt x="194806" y="17452"/>
                    <a:pt x="193012" y="17452"/>
                  </a:cubicBezTo>
                  <a:cubicBezTo>
                    <a:pt x="191185" y="17452"/>
                    <a:pt x="189489" y="18137"/>
                    <a:pt x="188217" y="19409"/>
                  </a:cubicBezTo>
                  <a:lnTo>
                    <a:pt x="187858" y="19801"/>
                  </a:lnTo>
                  <a:lnTo>
                    <a:pt x="187858" y="13733"/>
                  </a:lnTo>
                  <a:cubicBezTo>
                    <a:pt x="187858" y="6165"/>
                    <a:pt x="181693" y="0"/>
                    <a:pt x="174125"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1713350" y="1284400"/>
              <a:ext cx="686675" cy="1034875"/>
            </a:xfrm>
            <a:custGeom>
              <a:avLst/>
              <a:gdLst/>
              <a:ahLst/>
              <a:cxnLst/>
              <a:rect l="l" t="t" r="r" b="b"/>
              <a:pathLst>
                <a:path w="27467" h="41395" extrusionOk="0">
                  <a:moveTo>
                    <a:pt x="3295" y="0"/>
                  </a:moveTo>
                  <a:cubicBezTo>
                    <a:pt x="1468" y="0"/>
                    <a:pt x="0" y="1436"/>
                    <a:pt x="0" y="3262"/>
                  </a:cubicBezTo>
                  <a:lnTo>
                    <a:pt x="0" y="38133"/>
                  </a:lnTo>
                  <a:cubicBezTo>
                    <a:pt x="0" y="39927"/>
                    <a:pt x="1468" y="41395"/>
                    <a:pt x="3295" y="41395"/>
                  </a:cubicBezTo>
                  <a:lnTo>
                    <a:pt x="24204" y="41395"/>
                  </a:lnTo>
                  <a:cubicBezTo>
                    <a:pt x="25998" y="41395"/>
                    <a:pt x="27466" y="39927"/>
                    <a:pt x="27466" y="38133"/>
                  </a:cubicBezTo>
                  <a:cubicBezTo>
                    <a:pt x="27466" y="36306"/>
                    <a:pt x="25998" y="34871"/>
                    <a:pt x="24204" y="34871"/>
                  </a:cubicBezTo>
                  <a:lnTo>
                    <a:pt x="6557" y="34871"/>
                  </a:lnTo>
                  <a:lnTo>
                    <a:pt x="6557" y="23976"/>
                  </a:lnTo>
                  <a:lnTo>
                    <a:pt x="20714" y="23976"/>
                  </a:lnTo>
                  <a:cubicBezTo>
                    <a:pt x="22508" y="23976"/>
                    <a:pt x="23976" y="22508"/>
                    <a:pt x="23976" y="20681"/>
                  </a:cubicBezTo>
                  <a:cubicBezTo>
                    <a:pt x="23976" y="18887"/>
                    <a:pt x="22508" y="17419"/>
                    <a:pt x="20714" y="17419"/>
                  </a:cubicBezTo>
                  <a:lnTo>
                    <a:pt x="6557" y="17419"/>
                  </a:lnTo>
                  <a:lnTo>
                    <a:pt x="6557" y="6524"/>
                  </a:lnTo>
                  <a:lnTo>
                    <a:pt x="24204" y="6524"/>
                  </a:lnTo>
                  <a:cubicBezTo>
                    <a:pt x="25998" y="6524"/>
                    <a:pt x="27466" y="5056"/>
                    <a:pt x="27466" y="3262"/>
                  </a:cubicBezTo>
                  <a:cubicBezTo>
                    <a:pt x="27466" y="1436"/>
                    <a:pt x="25998" y="0"/>
                    <a:pt x="2420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2488075" y="1284125"/>
              <a:ext cx="881575" cy="1035150"/>
            </a:xfrm>
            <a:custGeom>
              <a:avLst/>
              <a:gdLst/>
              <a:ahLst/>
              <a:cxnLst/>
              <a:rect l="l" t="t" r="r" b="b"/>
              <a:pathLst>
                <a:path w="35263" h="41406" extrusionOk="0">
                  <a:moveTo>
                    <a:pt x="3677" y="1"/>
                  </a:moveTo>
                  <a:cubicBezTo>
                    <a:pt x="2958" y="1"/>
                    <a:pt x="2234" y="238"/>
                    <a:pt x="1631" y="729"/>
                  </a:cubicBezTo>
                  <a:cubicBezTo>
                    <a:pt x="229" y="1838"/>
                    <a:pt x="0" y="3893"/>
                    <a:pt x="1109" y="5296"/>
                  </a:cubicBezTo>
                  <a:lnTo>
                    <a:pt x="13440" y="20692"/>
                  </a:lnTo>
                  <a:lnTo>
                    <a:pt x="1109" y="36089"/>
                  </a:lnTo>
                  <a:cubicBezTo>
                    <a:pt x="0" y="37492"/>
                    <a:pt x="229" y="39547"/>
                    <a:pt x="1631" y="40688"/>
                  </a:cubicBezTo>
                  <a:cubicBezTo>
                    <a:pt x="2218" y="41178"/>
                    <a:pt x="2969" y="41406"/>
                    <a:pt x="3686" y="41406"/>
                  </a:cubicBezTo>
                  <a:cubicBezTo>
                    <a:pt x="4632" y="41406"/>
                    <a:pt x="5578" y="40982"/>
                    <a:pt x="6231" y="40166"/>
                  </a:cubicBezTo>
                  <a:lnTo>
                    <a:pt x="17615" y="25944"/>
                  </a:lnTo>
                  <a:lnTo>
                    <a:pt x="28999" y="40166"/>
                  </a:lnTo>
                  <a:cubicBezTo>
                    <a:pt x="29652" y="40982"/>
                    <a:pt x="30598" y="41406"/>
                    <a:pt x="31576" y="41406"/>
                  </a:cubicBezTo>
                  <a:cubicBezTo>
                    <a:pt x="32294" y="41406"/>
                    <a:pt x="33012" y="41178"/>
                    <a:pt x="33599" y="40688"/>
                  </a:cubicBezTo>
                  <a:cubicBezTo>
                    <a:pt x="35034" y="39547"/>
                    <a:pt x="35262" y="37492"/>
                    <a:pt x="34121" y="36089"/>
                  </a:cubicBezTo>
                  <a:lnTo>
                    <a:pt x="21790" y="20692"/>
                  </a:lnTo>
                  <a:lnTo>
                    <a:pt x="34121" y="5296"/>
                  </a:lnTo>
                  <a:cubicBezTo>
                    <a:pt x="35262" y="3893"/>
                    <a:pt x="35034" y="1838"/>
                    <a:pt x="33599" y="729"/>
                  </a:cubicBezTo>
                  <a:cubicBezTo>
                    <a:pt x="32996" y="238"/>
                    <a:pt x="32272" y="1"/>
                    <a:pt x="31553" y="1"/>
                  </a:cubicBezTo>
                  <a:cubicBezTo>
                    <a:pt x="30598" y="1"/>
                    <a:pt x="29650" y="419"/>
                    <a:pt x="28999" y="1218"/>
                  </a:cubicBezTo>
                  <a:lnTo>
                    <a:pt x="17615" y="15473"/>
                  </a:lnTo>
                  <a:lnTo>
                    <a:pt x="6231" y="1218"/>
                  </a:lnTo>
                  <a:cubicBezTo>
                    <a:pt x="5580" y="419"/>
                    <a:pt x="4632" y="1"/>
                    <a:pt x="3677"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449550" y="1284400"/>
              <a:ext cx="875850" cy="1034900"/>
            </a:xfrm>
            <a:custGeom>
              <a:avLst/>
              <a:gdLst/>
              <a:ahLst/>
              <a:cxnLst/>
              <a:rect l="l" t="t" r="r" b="b"/>
              <a:pathLst>
                <a:path w="35034" h="41396" extrusionOk="0">
                  <a:moveTo>
                    <a:pt x="20192" y="6524"/>
                  </a:moveTo>
                  <a:cubicBezTo>
                    <a:pt x="21138" y="6524"/>
                    <a:pt x="21953" y="7177"/>
                    <a:pt x="22116" y="8090"/>
                  </a:cubicBezTo>
                  <a:lnTo>
                    <a:pt x="25378" y="24400"/>
                  </a:lnTo>
                  <a:lnTo>
                    <a:pt x="9656" y="24400"/>
                  </a:lnTo>
                  <a:lnTo>
                    <a:pt x="12917" y="8090"/>
                  </a:lnTo>
                  <a:cubicBezTo>
                    <a:pt x="13081" y="7177"/>
                    <a:pt x="13896" y="6524"/>
                    <a:pt x="14842" y="6524"/>
                  </a:cubicBezTo>
                  <a:close/>
                  <a:moveTo>
                    <a:pt x="14842" y="0"/>
                  </a:moveTo>
                  <a:cubicBezTo>
                    <a:pt x="10797" y="0"/>
                    <a:pt x="7274" y="2871"/>
                    <a:pt x="6491" y="6818"/>
                  </a:cubicBezTo>
                  <a:lnTo>
                    <a:pt x="359" y="37481"/>
                  </a:lnTo>
                  <a:cubicBezTo>
                    <a:pt x="0" y="39242"/>
                    <a:pt x="1142" y="40971"/>
                    <a:pt x="2936" y="41330"/>
                  </a:cubicBezTo>
                  <a:cubicBezTo>
                    <a:pt x="3154" y="41374"/>
                    <a:pt x="3372" y="41396"/>
                    <a:pt x="3587" y="41396"/>
                  </a:cubicBezTo>
                  <a:cubicBezTo>
                    <a:pt x="5105" y="41396"/>
                    <a:pt x="6471" y="40324"/>
                    <a:pt x="6785" y="38753"/>
                  </a:cubicBezTo>
                  <a:lnTo>
                    <a:pt x="8351" y="30924"/>
                  </a:lnTo>
                  <a:lnTo>
                    <a:pt x="26683" y="30924"/>
                  </a:lnTo>
                  <a:lnTo>
                    <a:pt x="28249" y="38753"/>
                  </a:lnTo>
                  <a:cubicBezTo>
                    <a:pt x="28575" y="40318"/>
                    <a:pt x="29945" y="41395"/>
                    <a:pt x="31446" y="41395"/>
                  </a:cubicBezTo>
                  <a:cubicBezTo>
                    <a:pt x="31674" y="41395"/>
                    <a:pt x="31902" y="41362"/>
                    <a:pt x="32098" y="41330"/>
                  </a:cubicBezTo>
                  <a:cubicBezTo>
                    <a:pt x="33859" y="40971"/>
                    <a:pt x="35034" y="39242"/>
                    <a:pt x="34675" y="37481"/>
                  </a:cubicBezTo>
                  <a:lnTo>
                    <a:pt x="28542" y="6818"/>
                  </a:lnTo>
                  <a:cubicBezTo>
                    <a:pt x="27760" y="2871"/>
                    <a:pt x="24237" y="0"/>
                    <a:pt x="20192"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1713350" y="2591625"/>
              <a:ext cx="512150" cy="512175"/>
            </a:xfrm>
            <a:custGeom>
              <a:avLst/>
              <a:gdLst/>
              <a:ahLst/>
              <a:cxnLst/>
              <a:rect l="l" t="t" r="r" b="b"/>
              <a:pathLst>
                <a:path w="20486" h="20487" extrusionOk="0">
                  <a:moveTo>
                    <a:pt x="10243" y="6525"/>
                  </a:moveTo>
                  <a:cubicBezTo>
                    <a:pt x="12298" y="6525"/>
                    <a:pt x="13962" y="8189"/>
                    <a:pt x="13962" y="10244"/>
                  </a:cubicBezTo>
                  <a:cubicBezTo>
                    <a:pt x="13962" y="12299"/>
                    <a:pt x="12298" y="13962"/>
                    <a:pt x="10243" y="13962"/>
                  </a:cubicBezTo>
                  <a:cubicBezTo>
                    <a:pt x="8221" y="13962"/>
                    <a:pt x="6557" y="12299"/>
                    <a:pt x="6557" y="10244"/>
                  </a:cubicBezTo>
                  <a:cubicBezTo>
                    <a:pt x="6557" y="8189"/>
                    <a:pt x="8221" y="6525"/>
                    <a:pt x="10243" y="6525"/>
                  </a:cubicBezTo>
                  <a:close/>
                  <a:moveTo>
                    <a:pt x="10243" y="1"/>
                  </a:moveTo>
                  <a:cubicBezTo>
                    <a:pt x="4600" y="1"/>
                    <a:pt x="0" y="4600"/>
                    <a:pt x="0" y="10244"/>
                  </a:cubicBezTo>
                  <a:cubicBezTo>
                    <a:pt x="0" y="15887"/>
                    <a:pt x="4600" y="20486"/>
                    <a:pt x="10243" y="20486"/>
                  </a:cubicBezTo>
                  <a:cubicBezTo>
                    <a:pt x="15886" y="20486"/>
                    <a:pt x="20486" y="15887"/>
                    <a:pt x="20486" y="10244"/>
                  </a:cubicBezTo>
                  <a:cubicBezTo>
                    <a:pt x="20486" y="4600"/>
                    <a:pt x="15886" y="1"/>
                    <a:pt x="1024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1713350" y="3288875"/>
              <a:ext cx="512150" cy="512175"/>
            </a:xfrm>
            <a:custGeom>
              <a:avLst/>
              <a:gdLst/>
              <a:ahLst/>
              <a:cxnLst/>
              <a:rect l="l" t="t" r="r" b="b"/>
              <a:pathLst>
                <a:path w="20486" h="20487" extrusionOk="0">
                  <a:moveTo>
                    <a:pt x="10243" y="6558"/>
                  </a:moveTo>
                  <a:cubicBezTo>
                    <a:pt x="12298" y="6558"/>
                    <a:pt x="13962" y="8189"/>
                    <a:pt x="13962" y="10244"/>
                  </a:cubicBezTo>
                  <a:cubicBezTo>
                    <a:pt x="13962" y="12299"/>
                    <a:pt x="12298" y="13962"/>
                    <a:pt x="10243" y="13962"/>
                  </a:cubicBezTo>
                  <a:cubicBezTo>
                    <a:pt x="8221" y="13962"/>
                    <a:pt x="6557" y="12299"/>
                    <a:pt x="6557" y="10244"/>
                  </a:cubicBezTo>
                  <a:cubicBezTo>
                    <a:pt x="6557" y="8189"/>
                    <a:pt x="8221" y="6558"/>
                    <a:pt x="10243" y="6558"/>
                  </a:cubicBezTo>
                  <a:close/>
                  <a:moveTo>
                    <a:pt x="10243" y="1"/>
                  </a:moveTo>
                  <a:cubicBezTo>
                    <a:pt x="4600" y="1"/>
                    <a:pt x="0" y="4600"/>
                    <a:pt x="0" y="10244"/>
                  </a:cubicBezTo>
                  <a:cubicBezTo>
                    <a:pt x="0" y="15887"/>
                    <a:pt x="4600" y="20486"/>
                    <a:pt x="10243" y="20486"/>
                  </a:cubicBezTo>
                  <a:cubicBezTo>
                    <a:pt x="15886" y="20486"/>
                    <a:pt x="20486" y="15887"/>
                    <a:pt x="20486" y="10244"/>
                  </a:cubicBezTo>
                  <a:cubicBezTo>
                    <a:pt x="20486" y="4600"/>
                    <a:pt x="15886" y="1"/>
                    <a:pt x="1024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1713350" y="3986125"/>
              <a:ext cx="512150" cy="512175"/>
            </a:xfrm>
            <a:custGeom>
              <a:avLst/>
              <a:gdLst/>
              <a:ahLst/>
              <a:cxnLst/>
              <a:rect l="l" t="t" r="r" b="b"/>
              <a:pathLst>
                <a:path w="20486" h="20487" extrusionOk="0">
                  <a:moveTo>
                    <a:pt x="10243" y="6557"/>
                  </a:moveTo>
                  <a:cubicBezTo>
                    <a:pt x="12298" y="6557"/>
                    <a:pt x="13962" y="8221"/>
                    <a:pt x="13962" y="10244"/>
                  </a:cubicBezTo>
                  <a:cubicBezTo>
                    <a:pt x="13962" y="12299"/>
                    <a:pt x="12298" y="13962"/>
                    <a:pt x="10243" y="13962"/>
                  </a:cubicBezTo>
                  <a:cubicBezTo>
                    <a:pt x="8221" y="13962"/>
                    <a:pt x="6557" y="12299"/>
                    <a:pt x="6557" y="10244"/>
                  </a:cubicBezTo>
                  <a:cubicBezTo>
                    <a:pt x="6557" y="8221"/>
                    <a:pt x="8221" y="6557"/>
                    <a:pt x="10243" y="6557"/>
                  </a:cubicBezTo>
                  <a:close/>
                  <a:moveTo>
                    <a:pt x="10243" y="1"/>
                  </a:moveTo>
                  <a:cubicBezTo>
                    <a:pt x="4600" y="1"/>
                    <a:pt x="0" y="4600"/>
                    <a:pt x="0" y="10244"/>
                  </a:cubicBezTo>
                  <a:cubicBezTo>
                    <a:pt x="0" y="15887"/>
                    <a:pt x="4600" y="20486"/>
                    <a:pt x="10243" y="20486"/>
                  </a:cubicBezTo>
                  <a:cubicBezTo>
                    <a:pt x="15886" y="20486"/>
                    <a:pt x="20486" y="15887"/>
                    <a:pt x="20486" y="10244"/>
                  </a:cubicBezTo>
                  <a:cubicBezTo>
                    <a:pt x="20486" y="4600"/>
                    <a:pt x="15886" y="1"/>
                    <a:pt x="1024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410600" y="2766150"/>
              <a:ext cx="1558425" cy="163125"/>
            </a:xfrm>
            <a:custGeom>
              <a:avLst/>
              <a:gdLst/>
              <a:ahLst/>
              <a:cxnLst/>
              <a:rect l="l" t="t" r="r" b="b"/>
              <a:pathLst>
                <a:path w="62337" h="6525" extrusionOk="0">
                  <a:moveTo>
                    <a:pt x="3295" y="1"/>
                  </a:moveTo>
                  <a:cubicBezTo>
                    <a:pt x="1468" y="1"/>
                    <a:pt x="0" y="1468"/>
                    <a:pt x="0" y="3263"/>
                  </a:cubicBezTo>
                  <a:cubicBezTo>
                    <a:pt x="0" y="5057"/>
                    <a:pt x="1468" y="6525"/>
                    <a:pt x="3295" y="6525"/>
                  </a:cubicBezTo>
                  <a:lnTo>
                    <a:pt x="59075" y="6525"/>
                  </a:lnTo>
                  <a:cubicBezTo>
                    <a:pt x="60869" y="6525"/>
                    <a:pt x="62337" y="5057"/>
                    <a:pt x="62337" y="3263"/>
                  </a:cubicBezTo>
                  <a:cubicBezTo>
                    <a:pt x="62337" y="1468"/>
                    <a:pt x="60869" y="1"/>
                    <a:pt x="5907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410600" y="3463400"/>
              <a:ext cx="512150" cy="163125"/>
            </a:xfrm>
            <a:custGeom>
              <a:avLst/>
              <a:gdLst/>
              <a:ahLst/>
              <a:cxnLst/>
              <a:rect l="l" t="t" r="r" b="b"/>
              <a:pathLst>
                <a:path w="20486" h="6525" extrusionOk="0">
                  <a:moveTo>
                    <a:pt x="3295" y="1"/>
                  </a:moveTo>
                  <a:cubicBezTo>
                    <a:pt x="1468" y="1"/>
                    <a:pt x="0" y="1468"/>
                    <a:pt x="0" y="3263"/>
                  </a:cubicBezTo>
                  <a:cubicBezTo>
                    <a:pt x="0" y="5057"/>
                    <a:pt x="1468" y="6525"/>
                    <a:pt x="3295" y="6525"/>
                  </a:cubicBezTo>
                  <a:lnTo>
                    <a:pt x="17224" y="6525"/>
                  </a:lnTo>
                  <a:cubicBezTo>
                    <a:pt x="19050" y="6525"/>
                    <a:pt x="20486" y="5057"/>
                    <a:pt x="20486" y="3263"/>
                  </a:cubicBezTo>
                  <a:cubicBezTo>
                    <a:pt x="20486" y="1468"/>
                    <a:pt x="19050" y="1"/>
                    <a:pt x="1722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FC22-8582-4B79-9B21-3998F1E13018}"/>
              </a:ext>
            </a:extLst>
          </p:cNvPr>
          <p:cNvSpPr>
            <a:spLocks noGrp="1"/>
          </p:cNvSpPr>
          <p:nvPr>
            <p:ph type="title"/>
          </p:nvPr>
        </p:nvSpPr>
        <p:spPr/>
        <p:txBody>
          <a:bodyPr/>
          <a:lstStyle/>
          <a:p>
            <a:r>
              <a:rPr lang="en-US" dirty="0" err="1"/>
              <a:t>UMBCworks</a:t>
            </a:r>
            <a:endParaRPr lang="en-US" dirty="0"/>
          </a:p>
        </p:txBody>
      </p:sp>
      <p:sp>
        <p:nvSpPr>
          <p:cNvPr id="3" name="Subtitle 2">
            <a:extLst>
              <a:ext uri="{FF2B5EF4-FFF2-40B4-BE49-F238E27FC236}">
                <a16:creationId xmlns:a16="http://schemas.microsoft.com/office/drawing/2014/main" id="{0C6F0CD0-B8C7-4A29-9036-69D0DAF21086}"/>
              </a:ext>
            </a:extLst>
          </p:cNvPr>
          <p:cNvSpPr>
            <a:spLocks noGrp="1"/>
          </p:cNvSpPr>
          <p:nvPr>
            <p:ph type="subTitle" idx="1"/>
          </p:nvPr>
        </p:nvSpPr>
        <p:spPr/>
        <p:txBody>
          <a:bodyPr/>
          <a:lstStyle/>
          <a:p>
            <a:r>
              <a:rPr lang="en-US" dirty="0"/>
              <a:t>All about getting a job on campus, off campus, and after graduation</a:t>
            </a:r>
          </a:p>
        </p:txBody>
      </p:sp>
    </p:spTree>
    <p:extLst>
      <p:ext uri="{BB962C8B-B14F-4D97-AF65-F5344CB8AC3E}">
        <p14:creationId xmlns:p14="http://schemas.microsoft.com/office/powerpoint/2010/main" val="22615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900C-82C9-47D4-9158-0798C4F3520B}"/>
              </a:ext>
            </a:extLst>
          </p:cNvPr>
          <p:cNvSpPr>
            <a:spLocks noGrp="1"/>
          </p:cNvSpPr>
          <p:nvPr>
            <p:ph type="title"/>
          </p:nvPr>
        </p:nvSpPr>
        <p:spPr>
          <a:xfrm>
            <a:off x="1281413" y="3420572"/>
            <a:ext cx="1841400" cy="401700"/>
          </a:xfrm>
        </p:spPr>
        <p:txBody>
          <a:bodyPr/>
          <a:lstStyle/>
          <a:p>
            <a:r>
              <a:rPr lang="en-US" dirty="0"/>
              <a:t>Resume Review</a:t>
            </a:r>
          </a:p>
        </p:txBody>
      </p:sp>
      <p:sp>
        <p:nvSpPr>
          <p:cNvPr id="3" name="Subtitle 2">
            <a:extLst>
              <a:ext uri="{FF2B5EF4-FFF2-40B4-BE49-F238E27FC236}">
                <a16:creationId xmlns:a16="http://schemas.microsoft.com/office/drawing/2014/main" id="{DDF00728-F1B0-4058-A3CA-59A41EC0E0E7}"/>
              </a:ext>
            </a:extLst>
          </p:cNvPr>
          <p:cNvSpPr>
            <a:spLocks noGrp="1"/>
          </p:cNvSpPr>
          <p:nvPr>
            <p:ph type="subTitle" idx="1"/>
          </p:nvPr>
        </p:nvSpPr>
        <p:spPr>
          <a:xfrm>
            <a:off x="1251626" y="3822272"/>
            <a:ext cx="1841400" cy="348900"/>
          </a:xfrm>
        </p:spPr>
        <p:txBody>
          <a:bodyPr/>
          <a:lstStyle/>
          <a:p>
            <a:r>
              <a:rPr lang="en-US" dirty="0"/>
              <a:t>In 15 minutes, you can get your resume reviewed and approved for job hunting</a:t>
            </a:r>
          </a:p>
        </p:txBody>
      </p:sp>
      <p:sp>
        <p:nvSpPr>
          <p:cNvPr id="4" name="Title 3">
            <a:extLst>
              <a:ext uri="{FF2B5EF4-FFF2-40B4-BE49-F238E27FC236}">
                <a16:creationId xmlns:a16="http://schemas.microsoft.com/office/drawing/2014/main" id="{C48A0EE3-B3E2-4A94-A41F-891A8636A541}"/>
              </a:ext>
            </a:extLst>
          </p:cNvPr>
          <p:cNvSpPr>
            <a:spLocks noGrp="1"/>
          </p:cNvSpPr>
          <p:nvPr>
            <p:ph type="title" idx="2"/>
          </p:nvPr>
        </p:nvSpPr>
        <p:spPr>
          <a:xfrm>
            <a:off x="3712787" y="3411824"/>
            <a:ext cx="1841400" cy="401700"/>
          </a:xfrm>
        </p:spPr>
        <p:txBody>
          <a:bodyPr/>
          <a:lstStyle/>
          <a:p>
            <a:r>
              <a:rPr lang="en-US" dirty="0"/>
              <a:t>Practice Interviews</a:t>
            </a:r>
          </a:p>
        </p:txBody>
      </p:sp>
      <p:sp>
        <p:nvSpPr>
          <p:cNvPr id="5" name="Subtitle 4">
            <a:extLst>
              <a:ext uri="{FF2B5EF4-FFF2-40B4-BE49-F238E27FC236}">
                <a16:creationId xmlns:a16="http://schemas.microsoft.com/office/drawing/2014/main" id="{970356BB-2054-4F1C-8A68-89CF8C8ACEFB}"/>
              </a:ext>
            </a:extLst>
          </p:cNvPr>
          <p:cNvSpPr>
            <a:spLocks noGrp="1"/>
          </p:cNvSpPr>
          <p:nvPr>
            <p:ph type="subTitle" idx="3"/>
          </p:nvPr>
        </p:nvSpPr>
        <p:spPr>
          <a:xfrm>
            <a:off x="3651315" y="3813524"/>
            <a:ext cx="1841400" cy="348900"/>
          </a:xfrm>
        </p:spPr>
        <p:txBody>
          <a:bodyPr/>
          <a:lstStyle/>
          <a:p>
            <a:r>
              <a:rPr lang="en-US" dirty="0"/>
              <a:t>Interview anxiety? Try a practice interview to ace those hard questions</a:t>
            </a:r>
          </a:p>
        </p:txBody>
      </p:sp>
      <p:sp>
        <p:nvSpPr>
          <p:cNvPr id="6" name="Title 5">
            <a:extLst>
              <a:ext uri="{FF2B5EF4-FFF2-40B4-BE49-F238E27FC236}">
                <a16:creationId xmlns:a16="http://schemas.microsoft.com/office/drawing/2014/main" id="{FAB446FA-A721-4D31-A31A-3FC36D5E0788}"/>
              </a:ext>
            </a:extLst>
          </p:cNvPr>
          <p:cNvSpPr>
            <a:spLocks noGrp="1"/>
          </p:cNvSpPr>
          <p:nvPr>
            <p:ph type="title" idx="4"/>
          </p:nvPr>
        </p:nvSpPr>
        <p:spPr>
          <a:xfrm>
            <a:off x="6051952" y="3488550"/>
            <a:ext cx="1841400" cy="401700"/>
          </a:xfrm>
        </p:spPr>
        <p:txBody>
          <a:bodyPr/>
          <a:lstStyle/>
          <a:p>
            <a:r>
              <a:rPr lang="en-US" dirty="0"/>
              <a:t>Personality Tests, Workshops, and more!</a:t>
            </a:r>
          </a:p>
        </p:txBody>
      </p:sp>
      <p:sp>
        <p:nvSpPr>
          <p:cNvPr id="7" name="Subtitle 6">
            <a:extLst>
              <a:ext uri="{FF2B5EF4-FFF2-40B4-BE49-F238E27FC236}">
                <a16:creationId xmlns:a16="http://schemas.microsoft.com/office/drawing/2014/main" id="{239D0D69-ED86-4B7E-A863-B5066C418762}"/>
              </a:ext>
            </a:extLst>
          </p:cNvPr>
          <p:cNvSpPr>
            <a:spLocks noGrp="1"/>
          </p:cNvSpPr>
          <p:nvPr>
            <p:ph type="subTitle" idx="5"/>
          </p:nvPr>
        </p:nvSpPr>
        <p:spPr>
          <a:xfrm>
            <a:off x="6051952" y="3973670"/>
            <a:ext cx="1841400" cy="348900"/>
          </a:xfrm>
        </p:spPr>
        <p:txBody>
          <a:bodyPr/>
          <a:lstStyle/>
          <a:p>
            <a:r>
              <a:rPr lang="en-US" dirty="0"/>
              <a:t>Myers Briggs, career talks, and more are available free for students</a:t>
            </a:r>
          </a:p>
        </p:txBody>
      </p:sp>
      <p:sp>
        <p:nvSpPr>
          <p:cNvPr id="8" name="Title 7">
            <a:extLst>
              <a:ext uri="{FF2B5EF4-FFF2-40B4-BE49-F238E27FC236}">
                <a16:creationId xmlns:a16="http://schemas.microsoft.com/office/drawing/2014/main" id="{4E31A9D5-7DE5-41DC-8507-83AD6D62B7A1}"/>
              </a:ext>
            </a:extLst>
          </p:cNvPr>
          <p:cNvSpPr>
            <a:spLocks noGrp="1"/>
          </p:cNvSpPr>
          <p:nvPr>
            <p:ph type="title" idx="6"/>
          </p:nvPr>
        </p:nvSpPr>
        <p:spPr/>
        <p:txBody>
          <a:bodyPr/>
          <a:lstStyle/>
          <a:p>
            <a:r>
              <a:rPr lang="en-US" dirty="0"/>
              <a:t>What does the Career Center offer?</a:t>
            </a:r>
          </a:p>
        </p:txBody>
      </p:sp>
      <p:pic>
        <p:nvPicPr>
          <p:cNvPr id="9" name="Google Shape;117;p21">
            <a:extLst>
              <a:ext uri="{FF2B5EF4-FFF2-40B4-BE49-F238E27FC236}">
                <a16:creationId xmlns:a16="http://schemas.microsoft.com/office/drawing/2014/main" id="{8A9D3754-1C1D-4849-A1F9-C7862268EF88}"/>
              </a:ext>
            </a:extLst>
          </p:cNvPr>
          <p:cNvPicPr preferRelativeResize="0"/>
          <p:nvPr/>
        </p:nvPicPr>
        <p:blipFill rotWithShape="1">
          <a:blip r:embed="rId2">
            <a:alphaModFix/>
          </a:blip>
          <a:srcRect l="11742" t="11500" r="11511" b="5758"/>
          <a:stretch/>
        </p:blipFill>
        <p:spPr>
          <a:xfrm>
            <a:off x="3018221" y="1002050"/>
            <a:ext cx="3230532" cy="2326354"/>
          </a:xfrm>
          <a:prstGeom prst="rect">
            <a:avLst/>
          </a:prstGeom>
          <a:noFill/>
          <a:ln>
            <a:noFill/>
          </a:ln>
        </p:spPr>
      </p:pic>
    </p:spTree>
    <p:extLst>
      <p:ext uri="{BB962C8B-B14F-4D97-AF65-F5344CB8AC3E}">
        <p14:creationId xmlns:p14="http://schemas.microsoft.com/office/powerpoint/2010/main" val="367190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3574-4B4B-419D-927C-BE1E2733FA91}"/>
              </a:ext>
            </a:extLst>
          </p:cNvPr>
          <p:cNvSpPr>
            <a:spLocks noGrp="1"/>
          </p:cNvSpPr>
          <p:nvPr>
            <p:ph type="title"/>
          </p:nvPr>
        </p:nvSpPr>
        <p:spPr/>
        <p:txBody>
          <a:bodyPr/>
          <a:lstStyle/>
          <a:p>
            <a:r>
              <a:rPr lang="en-US" dirty="0"/>
              <a:t>How to Sign up for </a:t>
            </a:r>
            <a:r>
              <a:rPr lang="en-US" dirty="0" err="1"/>
              <a:t>UMBCworks</a:t>
            </a:r>
            <a:endParaRPr lang="en-US" dirty="0"/>
          </a:p>
        </p:txBody>
      </p:sp>
      <p:sp>
        <p:nvSpPr>
          <p:cNvPr id="3" name="Title 2">
            <a:extLst>
              <a:ext uri="{FF2B5EF4-FFF2-40B4-BE49-F238E27FC236}">
                <a16:creationId xmlns:a16="http://schemas.microsoft.com/office/drawing/2014/main" id="{77513495-9EE3-480F-9A36-97FD428C5028}"/>
              </a:ext>
            </a:extLst>
          </p:cNvPr>
          <p:cNvSpPr>
            <a:spLocks noGrp="1"/>
          </p:cNvSpPr>
          <p:nvPr>
            <p:ph type="title" idx="2"/>
          </p:nvPr>
        </p:nvSpPr>
        <p:spPr/>
        <p:txBody>
          <a:bodyPr/>
          <a:lstStyle/>
          <a:p>
            <a:r>
              <a:rPr lang="en-US" sz="2000" dirty="0"/>
              <a:t>1.</a:t>
            </a:r>
          </a:p>
        </p:txBody>
      </p:sp>
      <p:sp>
        <p:nvSpPr>
          <p:cNvPr id="4" name="Subtitle 3">
            <a:extLst>
              <a:ext uri="{FF2B5EF4-FFF2-40B4-BE49-F238E27FC236}">
                <a16:creationId xmlns:a16="http://schemas.microsoft.com/office/drawing/2014/main" id="{3AE4C5B5-D02F-4FA0-971F-665A14CF4EBD}"/>
              </a:ext>
            </a:extLst>
          </p:cNvPr>
          <p:cNvSpPr>
            <a:spLocks noGrp="1"/>
          </p:cNvSpPr>
          <p:nvPr>
            <p:ph type="subTitle" idx="1"/>
          </p:nvPr>
        </p:nvSpPr>
        <p:spPr>
          <a:xfrm>
            <a:off x="938849" y="2171174"/>
            <a:ext cx="2442125" cy="1586317"/>
          </a:xfrm>
        </p:spPr>
        <p:txBody>
          <a:bodyPr/>
          <a:lstStyle/>
          <a:p>
            <a:r>
              <a:rPr lang="en-US" sz="2000" dirty="0"/>
              <a:t>Go to http://careers.umbc.edu/umbcworks/</a:t>
            </a:r>
          </a:p>
        </p:txBody>
      </p:sp>
      <p:sp>
        <p:nvSpPr>
          <p:cNvPr id="5" name="Title 4">
            <a:extLst>
              <a:ext uri="{FF2B5EF4-FFF2-40B4-BE49-F238E27FC236}">
                <a16:creationId xmlns:a16="http://schemas.microsoft.com/office/drawing/2014/main" id="{17B255D9-5E3A-464A-A8B9-FBDCD36216E0}"/>
              </a:ext>
            </a:extLst>
          </p:cNvPr>
          <p:cNvSpPr>
            <a:spLocks noGrp="1"/>
          </p:cNvSpPr>
          <p:nvPr>
            <p:ph type="title" idx="3"/>
          </p:nvPr>
        </p:nvSpPr>
        <p:spPr/>
        <p:txBody>
          <a:bodyPr/>
          <a:lstStyle/>
          <a:p>
            <a:r>
              <a:rPr lang="en-US" sz="2000" dirty="0"/>
              <a:t>3. </a:t>
            </a:r>
          </a:p>
        </p:txBody>
      </p:sp>
      <p:sp>
        <p:nvSpPr>
          <p:cNvPr id="6" name="Subtitle 5">
            <a:extLst>
              <a:ext uri="{FF2B5EF4-FFF2-40B4-BE49-F238E27FC236}">
                <a16:creationId xmlns:a16="http://schemas.microsoft.com/office/drawing/2014/main" id="{ED1EF657-27C1-4706-9976-CB93C0D63260}"/>
              </a:ext>
            </a:extLst>
          </p:cNvPr>
          <p:cNvSpPr>
            <a:spLocks noGrp="1"/>
          </p:cNvSpPr>
          <p:nvPr>
            <p:ph type="subTitle" idx="4"/>
          </p:nvPr>
        </p:nvSpPr>
        <p:spPr/>
        <p:txBody>
          <a:bodyPr/>
          <a:lstStyle/>
          <a:p>
            <a:r>
              <a:rPr lang="en-US" sz="2000" dirty="0"/>
              <a:t>Start applying!</a:t>
            </a:r>
          </a:p>
        </p:txBody>
      </p:sp>
      <p:sp>
        <p:nvSpPr>
          <p:cNvPr id="9" name="Title 8">
            <a:extLst>
              <a:ext uri="{FF2B5EF4-FFF2-40B4-BE49-F238E27FC236}">
                <a16:creationId xmlns:a16="http://schemas.microsoft.com/office/drawing/2014/main" id="{BC0D583F-81B5-49AF-AE5C-8F8C44AE339B}"/>
              </a:ext>
            </a:extLst>
          </p:cNvPr>
          <p:cNvSpPr>
            <a:spLocks noGrp="1"/>
          </p:cNvSpPr>
          <p:nvPr>
            <p:ph type="title" idx="7"/>
          </p:nvPr>
        </p:nvSpPr>
        <p:spPr/>
        <p:txBody>
          <a:bodyPr/>
          <a:lstStyle/>
          <a:p>
            <a:r>
              <a:rPr lang="en-US" sz="2000" dirty="0"/>
              <a:t>2. </a:t>
            </a:r>
          </a:p>
        </p:txBody>
      </p:sp>
      <p:sp>
        <p:nvSpPr>
          <p:cNvPr id="10" name="Subtitle 9">
            <a:extLst>
              <a:ext uri="{FF2B5EF4-FFF2-40B4-BE49-F238E27FC236}">
                <a16:creationId xmlns:a16="http://schemas.microsoft.com/office/drawing/2014/main" id="{6BFF6C10-AA5F-4BF1-9686-F5977324F46F}"/>
              </a:ext>
            </a:extLst>
          </p:cNvPr>
          <p:cNvSpPr>
            <a:spLocks noGrp="1"/>
          </p:cNvSpPr>
          <p:nvPr>
            <p:ph type="subTitle" idx="8"/>
          </p:nvPr>
        </p:nvSpPr>
        <p:spPr>
          <a:xfrm>
            <a:off x="3652175" y="2171174"/>
            <a:ext cx="2442125" cy="1079171"/>
          </a:xfrm>
        </p:spPr>
        <p:txBody>
          <a:bodyPr/>
          <a:lstStyle/>
          <a:p>
            <a:r>
              <a:rPr lang="en-US" sz="2000" dirty="0"/>
              <a:t>Sign in and fill out the profile and job criteria you are looking for </a:t>
            </a:r>
          </a:p>
        </p:txBody>
      </p:sp>
    </p:spTree>
    <p:extLst>
      <p:ext uri="{BB962C8B-B14F-4D97-AF65-F5344CB8AC3E}">
        <p14:creationId xmlns:p14="http://schemas.microsoft.com/office/powerpoint/2010/main" val="68763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1752"/>
        <p:cNvGrpSpPr/>
        <p:nvPr/>
      </p:nvGrpSpPr>
      <p:grpSpPr>
        <a:xfrm>
          <a:off x="0" y="0"/>
          <a:ext cx="0" cy="0"/>
          <a:chOff x="0" y="0"/>
          <a:chExt cx="0" cy="0"/>
        </a:xfrm>
      </p:grpSpPr>
      <p:sp>
        <p:nvSpPr>
          <p:cNvPr id="1753" name="Google Shape;1753;p46"/>
          <p:cNvSpPr txBox="1"/>
          <p:nvPr/>
        </p:nvSpPr>
        <p:spPr>
          <a:xfrm>
            <a:off x="1412300" y="3475400"/>
            <a:ext cx="1716000" cy="5685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US" sz="1100">
                <a:solidFill>
                  <a:srgbClr val="434343"/>
                </a:solidFill>
                <a:latin typeface="Advent Pro Light"/>
                <a:ea typeface="Advent Pro Light"/>
                <a:cs typeface="Advent Pro Light"/>
                <a:sym typeface="Advent Pro Light"/>
              </a:rPr>
              <a:t>At UMBC every semester you must meet with your advisor before the next semester</a:t>
            </a:r>
            <a:endParaRPr sz="1100">
              <a:solidFill>
                <a:srgbClr val="434343"/>
              </a:solidFill>
              <a:latin typeface="Advent Pro Light"/>
              <a:ea typeface="Advent Pro Light"/>
              <a:cs typeface="Advent Pro Light"/>
              <a:sym typeface="Advent Pro Light"/>
            </a:endParaRPr>
          </a:p>
        </p:txBody>
      </p:sp>
      <p:sp>
        <p:nvSpPr>
          <p:cNvPr id="1754" name="Google Shape;1754;p46"/>
          <p:cNvSpPr txBox="1"/>
          <p:nvPr/>
        </p:nvSpPr>
        <p:spPr>
          <a:xfrm>
            <a:off x="3719238" y="3475400"/>
            <a:ext cx="1716000" cy="568500"/>
          </a:xfrm>
          <a:prstGeom prst="rect">
            <a:avLst/>
          </a:prstGeom>
          <a:noFill/>
          <a:ln>
            <a:noFill/>
          </a:ln>
        </p:spPr>
        <p:txBody>
          <a:bodyPr spcFirstLastPara="1" wrap="square" lIns="0" tIns="6700" rIns="0" bIns="0" anchor="t" anchorCtr="0">
            <a:noAutofit/>
          </a:bodyPr>
          <a:lstStyle/>
          <a:p>
            <a:pPr marL="12700" lvl="0" indent="0" algn="ctr" rtl="0">
              <a:spcBef>
                <a:spcPts val="800"/>
              </a:spcBef>
              <a:spcAft>
                <a:spcPts val="0"/>
              </a:spcAft>
              <a:buClr>
                <a:srgbClr val="000000"/>
              </a:buClr>
              <a:buFont typeface="Arial"/>
              <a:buNone/>
            </a:pPr>
            <a:r>
              <a:rPr lang="en-US" sz="1100">
                <a:solidFill>
                  <a:schemeClr val="dk1"/>
                </a:solidFill>
                <a:latin typeface="Advent Pro Light"/>
                <a:ea typeface="Advent Pro Light"/>
                <a:cs typeface="Advent Pro Light"/>
                <a:sym typeface="Advent Pro Light"/>
              </a:rPr>
              <a:t>If you’re unsure of what to do next, ask.</a:t>
            </a:r>
            <a:endParaRPr sz="1100">
              <a:solidFill>
                <a:schemeClr val="dk1"/>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sz="1100">
              <a:solidFill>
                <a:srgbClr val="434343"/>
              </a:solidFill>
              <a:latin typeface="Advent Pro Light"/>
              <a:ea typeface="Advent Pro Light"/>
              <a:cs typeface="Advent Pro Light"/>
              <a:sym typeface="Advent Pro Light"/>
            </a:endParaRPr>
          </a:p>
        </p:txBody>
      </p:sp>
      <p:sp>
        <p:nvSpPr>
          <p:cNvPr id="1755" name="Google Shape;1755;p46"/>
          <p:cNvSpPr txBox="1"/>
          <p:nvPr/>
        </p:nvSpPr>
        <p:spPr>
          <a:xfrm>
            <a:off x="6046987" y="3475400"/>
            <a:ext cx="1716000" cy="568500"/>
          </a:xfrm>
          <a:prstGeom prst="rect">
            <a:avLst/>
          </a:prstGeom>
          <a:noFill/>
          <a:ln>
            <a:noFill/>
          </a:ln>
        </p:spPr>
        <p:txBody>
          <a:bodyPr spcFirstLastPara="1" wrap="square" lIns="0" tIns="6700" rIns="0" bIns="0" anchor="t" anchorCtr="0">
            <a:noAutofit/>
          </a:bodyPr>
          <a:lstStyle/>
          <a:p>
            <a:pPr marL="12700" lvl="0" indent="0" algn="ctr" rtl="0">
              <a:spcBef>
                <a:spcPts val="800"/>
              </a:spcBef>
              <a:spcAft>
                <a:spcPts val="0"/>
              </a:spcAft>
              <a:buClr>
                <a:srgbClr val="000000"/>
              </a:buClr>
              <a:buFont typeface="Arial"/>
              <a:buNone/>
            </a:pPr>
            <a:r>
              <a:rPr lang="en-US" sz="1100">
                <a:solidFill>
                  <a:schemeClr val="dk1"/>
                </a:solidFill>
                <a:latin typeface="Advent Pro Light"/>
                <a:ea typeface="Advent Pro Light"/>
                <a:cs typeface="Advent Pro Light"/>
                <a:sym typeface="Advent Pro Light"/>
              </a:rPr>
              <a:t>Do your best, and you’ll be on the right path to graduation </a:t>
            </a:r>
            <a:endParaRPr sz="1100">
              <a:solidFill>
                <a:schemeClr val="dk1"/>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sz="1100">
              <a:solidFill>
                <a:srgbClr val="434343"/>
              </a:solidFill>
              <a:latin typeface="Advent Pro Light"/>
              <a:ea typeface="Advent Pro Light"/>
              <a:cs typeface="Advent Pro Light"/>
              <a:sym typeface="Advent Pro Light"/>
            </a:endParaRPr>
          </a:p>
        </p:txBody>
      </p:sp>
      <p:grpSp>
        <p:nvGrpSpPr>
          <p:cNvPr id="1756" name="Google Shape;1756;p46"/>
          <p:cNvGrpSpPr/>
          <p:nvPr/>
        </p:nvGrpSpPr>
        <p:grpSpPr>
          <a:xfrm>
            <a:off x="1546401" y="1190586"/>
            <a:ext cx="6061683" cy="3491557"/>
            <a:chOff x="1546401" y="1190586"/>
            <a:chExt cx="6061683" cy="3491557"/>
          </a:xfrm>
        </p:grpSpPr>
        <p:sp>
          <p:nvSpPr>
            <p:cNvPr id="1757" name="Google Shape;1757;p46"/>
            <p:cNvSpPr/>
            <p:nvPr/>
          </p:nvSpPr>
          <p:spPr>
            <a:xfrm rot="900158">
              <a:off x="6173102" y="2252866"/>
              <a:ext cx="46020" cy="54349"/>
            </a:xfrm>
            <a:custGeom>
              <a:avLst/>
              <a:gdLst/>
              <a:ahLst/>
              <a:cxnLst/>
              <a:rect l="l" t="t" r="r" b="b"/>
              <a:pathLst>
                <a:path w="1083" h="1279" extrusionOk="0">
                  <a:moveTo>
                    <a:pt x="702" y="0"/>
                  </a:moveTo>
                  <a:cubicBezTo>
                    <a:pt x="689" y="0"/>
                    <a:pt x="675" y="2"/>
                    <a:pt x="662" y="5"/>
                  </a:cubicBezTo>
                  <a:cubicBezTo>
                    <a:pt x="582" y="30"/>
                    <a:pt x="537" y="113"/>
                    <a:pt x="561" y="193"/>
                  </a:cubicBezTo>
                  <a:lnTo>
                    <a:pt x="742" y="805"/>
                  </a:lnTo>
                  <a:lnTo>
                    <a:pt x="126" y="987"/>
                  </a:lnTo>
                  <a:cubicBezTo>
                    <a:pt x="46" y="1011"/>
                    <a:pt x="1" y="1094"/>
                    <a:pt x="25" y="1174"/>
                  </a:cubicBezTo>
                  <a:cubicBezTo>
                    <a:pt x="42" y="1237"/>
                    <a:pt x="102" y="1279"/>
                    <a:pt x="168" y="1279"/>
                  </a:cubicBezTo>
                  <a:cubicBezTo>
                    <a:pt x="182" y="1279"/>
                    <a:pt x="196" y="1279"/>
                    <a:pt x="209" y="1276"/>
                  </a:cubicBezTo>
                  <a:lnTo>
                    <a:pt x="969" y="1053"/>
                  </a:lnTo>
                  <a:cubicBezTo>
                    <a:pt x="1006" y="1043"/>
                    <a:pt x="1038" y="1014"/>
                    <a:pt x="1059" y="980"/>
                  </a:cubicBezTo>
                  <a:cubicBezTo>
                    <a:pt x="1076" y="945"/>
                    <a:pt x="1083" y="906"/>
                    <a:pt x="1069" y="868"/>
                  </a:cubicBezTo>
                  <a:lnTo>
                    <a:pt x="850" y="110"/>
                  </a:lnTo>
                  <a:cubicBezTo>
                    <a:pt x="830" y="43"/>
                    <a:pt x="768" y="0"/>
                    <a:pt x="70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1725248" y="2312295"/>
              <a:ext cx="1034480" cy="933165"/>
            </a:xfrm>
            <a:custGeom>
              <a:avLst/>
              <a:gdLst/>
              <a:ahLst/>
              <a:cxnLst/>
              <a:rect l="l" t="t" r="r" b="b"/>
              <a:pathLst>
                <a:path w="24345" h="21962" extrusionOk="0">
                  <a:moveTo>
                    <a:pt x="12172" y="1"/>
                  </a:moveTo>
                  <a:cubicBezTo>
                    <a:pt x="11234" y="1"/>
                    <a:pt x="10280" y="122"/>
                    <a:pt x="9332" y="377"/>
                  </a:cubicBezTo>
                  <a:cubicBezTo>
                    <a:pt x="3483" y="1943"/>
                    <a:pt x="0" y="7976"/>
                    <a:pt x="1566" y="13825"/>
                  </a:cubicBezTo>
                  <a:cubicBezTo>
                    <a:pt x="2881" y="18722"/>
                    <a:pt x="7327" y="21961"/>
                    <a:pt x="12175" y="21961"/>
                  </a:cubicBezTo>
                  <a:cubicBezTo>
                    <a:pt x="13112" y="21961"/>
                    <a:pt x="14065" y="21840"/>
                    <a:pt x="15013" y="21586"/>
                  </a:cubicBezTo>
                  <a:cubicBezTo>
                    <a:pt x="20862" y="20021"/>
                    <a:pt x="24344" y="13988"/>
                    <a:pt x="22775" y="8139"/>
                  </a:cubicBezTo>
                  <a:cubicBezTo>
                    <a:pt x="21464" y="3240"/>
                    <a:pt x="17017" y="1"/>
                    <a:pt x="121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2890309" y="2312339"/>
              <a:ext cx="1034437" cy="933080"/>
            </a:xfrm>
            <a:custGeom>
              <a:avLst/>
              <a:gdLst/>
              <a:ahLst/>
              <a:cxnLst/>
              <a:rect l="l" t="t" r="r" b="b"/>
              <a:pathLst>
                <a:path w="24344" h="21960" extrusionOk="0">
                  <a:moveTo>
                    <a:pt x="12169" y="1"/>
                  </a:moveTo>
                  <a:cubicBezTo>
                    <a:pt x="11231" y="1"/>
                    <a:pt x="10279" y="122"/>
                    <a:pt x="9331" y="376"/>
                  </a:cubicBezTo>
                  <a:cubicBezTo>
                    <a:pt x="3483" y="1941"/>
                    <a:pt x="0" y="7974"/>
                    <a:pt x="1569" y="13823"/>
                  </a:cubicBezTo>
                  <a:cubicBezTo>
                    <a:pt x="2881" y="18721"/>
                    <a:pt x="7329" y="21960"/>
                    <a:pt x="12176" y="21960"/>
                  </a:cubicBezTo>
                  <a:cubicBezTo>
                    <a:pt x="13113" y="21960"/>
                    <a:pt x="14065" y="21838"/>
                    <a:pt x="15013" y="21585"/>
                  </a:cubicBezTo>
                  <a:cubicBezTo>
                    <a:pt x="20861" y="20019"/>
                    <a:pt x="24344" y="13986"/>
                    <a:pt x="22778" y="8138"/>
                  </a:cubicBezTo>
                  <a:cubicBezTo>
                    <a:pt x="21463" y="3240"/>
                    <a:pt x="17017" y="1"/>
                    <a:pt x="1216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rot="-202">
              <a:off x="4055487" y="2312329"/>
              <a:ext cx="1034310" cy="933123"/>
            </a:xfrm>
            <a:custGeom>
              <a:avLst/>
              <a:gdLst/>
              <a:ahLst/>
              <a:cxnLst/>
              <a:rect l="l" t="t" r="r" b="b"/>
              <a:pathLst>
                <a:path w="24341" h="21961" extrusionOk="0">
                  <a:moveTo>
                    <a:pt x="12166" y="0"/>
                  </a:moveTo>
                  <a:cubicBezTo>
                    <a:pt x="11228" y="0"/>
                    <a:pt x="10276" y="121"/>
                    <a:pt x="9328" y="375"/>
                  </a:cubicBezTo>
                  <a:cubicBezTo>
                    <a:pt x="3483" y="1945"/>
                    <a:pt x="0" y="7974"/>
                    <a:pt x="1566" y="13823"/>
                  </a:cubicBezTo>
                  <a:cubicBezTo>
                    <a:pt x="2877" y="18722"/>
                    <a:pt x="7323" y="21961"/>
                    <a:pt x="12169" y="21961"/>
                  </a:cubicBezTo>
                  <a:cubicBezTo>
                    <a:pt x="13109" y="21961"/>
                    <a:pt x="14063" y="21839"/>
                    <a:pt x="15013" y="21584"/>
                  </a:cubicBezTo>
                  <a:cubicBezTo>
                    <a:pt x="20858" y="20019"/>
                    <a:pt x="24340" y="13986"/>
                    <a:pt x="22775" y="8141"/>
                  </a:cubicBezTo>
                  <a:cubicBezTo>
                    <a:pt x="21463" y="3240"/>
                    <a:pt x="17014" y="0"/>
                    <a:pt x="121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rot="900019">
              <a:off x="4185332" y="2434274"/>
              <a:ext cx="732591" cy="678567"/>
            </a:xfrm>
            <a:custGeom>
              <a:avLst/>
              <a:gdLst/>
              <a:ahLst/>
              <a:cxnLst/>
              <a:rect l="l" t="t" r="r" b="b"/>
              <a:pathLst>
                <a:path w="17240" h="15970" extrusionOk="0">
                  <a:moveTo>
                    <a:pt x="9002" y="0"/>
                  </a:moveTo>
                  <a:cubicBezTo>
                    <a:pt x="8072" y="0"/>
                    <a:pt x="7157" y="160"/>
                    <a:pt x="6280" y="480"/>
                  </a:cubicBezTo>
                  <a:cubicBezTo>
                    <a:pt x="2144" y="1986"/>
                    <a:pt x="0" y="6579"/>
                    <a:pt x="1508" y="10716"/>
                  </a:cubicBezTo>
                  <a:cubicBezTo>
                    <a:pt x="2651" y="13858"/>
                    <a:pt x="5672" y="15969"/>
                    <a:pt x="9023" y="15969"/>
                  </a:cubicBezTo>
                  <a:cubicBezTo>
                    <a:pt x="9948" y="15969"/>
                    <a:pt x="10863" y="15806"/>
                    <a:pt x="11743" y="15486"/>
                  </a:cubicBezTo>
                  <a:cubicBezTo>
                    <a:pt x="13740" y="14759"/>
                    <a:pt x="15340" y="13291"/>
                    <a:pt x="16241" y="11356"/>
                  </a:cubicBezTo>
                  <a:cubicBezTo>
                    <a:pt x="17146" y="9422"/>
                    <a:pt x="17240" y="7255"/>
                    <a:pt x="16512" y="5254"/>
                  </a:cubicBezTo>
                  <a:cubicBezTo>
                    <a:pt x="15369" y="2108"/>
                    <a:pt x="12348" y="0"/>
                    <a:pt x="9002"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rot="900019">
              <a:off x="3025229" y="2435288"/>
              <a:ext cx="732591" cy="678610"/>
            </a:xfrm>
            <a:custGeom>
              <a:avLst/>
              <a:gdLst/>
              <a:ahLst/>
              <a:cxnLst/>
              <a:rect l="l" t="t" r="r" b="b"/>
              <a:pathLst>
                <a:path w="17240" h="15971" extrusionOk="0">
                  <a:moveTo>
                    <a:pt x="8997" y="1"/>
                  </a:moveTo>
                  <a:cubicBezTo>
                    <a:pt x="8072" y="1"/>
                    <a:pt x="7157" y="165"/>
                    <a:pt x="6277" y="481"/>
                  </a:cubicBezTo>
                  <a:cubicBezTo>
                    <a:pt x="2140" y="1987"/>
                    <a:pt x="0" y="6580"/>
                    <a:pt x="1507" y="10716"/>
                  </a:cubicBezTo>
                  <a:cubicBezTo>
                    <a:pt x="2651" y="13859"/>
                    <a:pt x="5672" y="15970"/>
                    <a:pt x="9022" y="15970"/>
                  </a:cubicBezTo>
                  <a:cubicBezTo>
                    <a:pt x="9948" y="15970"/>
                    <a:pt x="10863" y="15810"/>
                    <a:pt x="11740" y="15490"/>
                  </a:cubicBezTo>
                  <a:cubicBezTo>
                    <a:pt x="13740" y="14759"/>
                    <a:pt x="15340" y="13295"/>
                    <a:pt x="16241" y="11357"/>
                  </a:cubicBezTo>
                  <a:cubicBezTo>
                    <a:pt x="17143" y="9422"/>
                    <a:pt x="17240" y="7254"/>
                    <a:pt x="16512" y="5255"/>
                  </a:cubicBezTo>
                  <a:cubicBezTo>
                    <a:pt x="15368" y="2113"/>
                    <a:pt x="12348" y="1"/>
                    <a:pt x="899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rot="900019">
              <a:off x="1860205" y="2435334"/>
              <a:ext cx="732591" cy="678567"/>
            </a:xfrm>
            <a:custGeom>
              <a:avLst/>
              <a:gdLst/>
              <a:ahLst/>
              <a:cxnLst/>
              <a:rect l="l" t="t" r="r" b="b"/>
              <a:pathLst>
                <a:path w="17240" h="15970" extrusionOk="0">
                  <a:moveTo>
                    <a:pt x="8998" y="0"/>
                  </a:moveTo>
                  <a:cubicBezTo>
                    <a:pt x="8072" y="0"/>
                    <a:pt x="7157" y="161"/>
                    <a:pt x="6276" y="480"/>
                  </a:cubicBezTo>
                  <a:cubicBezTo>
                    <a:pt x="2140" y="1987"/>
                    <a:pt x="0" y="6579"/>
                    <a:pt x="1503" y="10716"/>
                  </a:cubicBezTo>
                  <a:cubicBezTo>
                    <a:pt x="2648" y="13858"/>
                    <a:pt x="5668" y="15970"/>
                    <a:pt x="9018" y="15970"/>
                  </a:cubicBezTo>
                  <a:cubicBezTo>
                    <a:pt x="9944" y="15970"/>
                    <a:pt x="10859" y="15806"/>
                    <a:pt x="11739" y="15486"/>
                  </a:cubicBezTo>
                  <a:cubicBezTo>
                    <a:pt x="13740" y="14759"/>
                    <a:pt x="15336" y="13291"/>
                    <a:pt x="16241" y="11356"/>
                  </a:cubicBezTo>
                  <a:cubicBezTo>
                    <a:pt x="17142" y="9422"/>
                    <a:pt x="17240" y="7254"/>
                    <a:pt x="16513" y="5254"/>
                  </a:cubicBezTo>
                  <a:cubicBezTo>
                    <a:pt x="15368" y="2112"/>
                    <a:pt x="12348" y="0"/>
                    <a:pt x="899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5220440" y="2312455"/>
              <a:ext cx="1034522" cy="933123"/>
            </a:xfrm>
            <a:custGeom>
              <a:avLst/>
              <a:gdLst/>
              <a:ahLst/>
              <a:cxnLst/>
              <a:rect l="l" t="t" r="r" b="b"/>
              <a:pathLst>
                <a:path w="24346" h="21961" extrusionOk="0">
                  <a:moveTo>
                    <a:pt x="12174" y="0"/>
                  </a:moveTo>
                  <a:cubicBezTo>
                    <a:pt x="11235" y="0"/>
                    <a:pt x="10281" y="122"/>
                    <a:pt x="9332" y="377"/>
                  </a:cubicBezTo>
                  <a:cubicBezTo>
                    <a:pt x="3484" y="1942"/>
                    <a:pt x="1" y="7975"/>
                    <a:pt x="1567" y="13820"/>
                  </a:cubicBezTo>
                  <a:cubicBezTo>
                    <a:pt x="2882" y="18721"/>
                    <a:pt x="7328" y="21961"/>
                    <a:pt x="12176" y="21961"/>
                  </a:cubicBezTo>
                  <a:cubicBezTo>
                    <a:pt x="13114" y="21961"/>
                    <a:pt x="14066" y="21839"/>
                    <a:pt x="15014" y="21586"/>
                  </a:cubicBezTo>
                  <a:cubicBezTo>
                    <a:pt x="20863" y="20016"/>
                    <a:pt x="24345" y="13987"/>
                    <a:pt x="22776" y="8138"/>
                  </a:cubicBezTo>
                  <a:cubicBezTo>
                    <a:pt x="21464" y="3239"/>
                    <a:pt x="17018" y="0"/>
                    <a:pt x="1217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rot="-123605">
              <a:off x="6385511" y="2312409"/>
              <a:ext cx="1034479" cy="933165"/>
            </a:xfrm>
            <a:custGeom>
              <a:avLst/>
              <a:gdLst/>
              <a:ahLst/>
              <a:cxnLst/>
              <a:rect l="l" t="t" r="r" b="b"/>
              <a:pathLst>
                <a:path w="24345" h="21962" extrusionOk="0">
                  <a:moveTo>
                    <a:pt x="12175" y="1"/>
                  </a:moveTo>
                  <a:cubicBezTo>
                    <a:pt x="11236" y="1"/>
                    <a:pt x="10281" y="122"/>
                    <a:pt x="9332" y="377"/>
                  </a:cubicBezTo>
                  <a:cubicBezTo>
                    <a:pt x="3483" y="1943"/>
                    <a:pt x="1" y="7976"/>
                    <a:pt x="1570" y="13824"/>
                  </a:cubicBezTo>
                  <a:cubicBezTo>
                    <a:pt x="2882" y="18722"/>
                    <a:pt x="7330" y="21961"/>
                    <a:pt x="12177" y="21961"/>
                  </a:cubicBezTo>
                  <a:cubicBezTo>
                    <a:pt x="13114" y="21961"/>
                    <a:pt x="14066" y="21840"/>
                    <a:pt x="15013" y="21586"/>
                  </a:cubicBezTo>
                  <a:cubicBezTo>
                    <a:pt x="20861" y="20021"/>
                    <a:pt x="24344" y="13988"/>
                    <a:pt x="22779" y="8139"/>
                  </a:cubicBezTo>
                  <a:cubicBezTo>
                    <a:pt x="21467" y="3240"/>
                    <a:pt x="17021" y="1"/>
                    <a:pt x="121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rot="900019">
              <a:off x="1718543" y="1894996"/>
              <a:ext cx="5717398" cy="2082738"/>
            </a:xfrm>
            <a:custGeom>
              <a:avLst/>
              <a:gdLst/>
              <a:ahLst/>
              <a:cxnLst/>
              <a:rect l="l" t="t" r="r" b="b"/>
              <a:pathLst>
                <a:path w="134547" h="49017" extrusionOk="0">
                  <a:moveTo>
                    <a:pt x="92695" y="0"/>
                  </a:moveTo>
                  <a:cubicBezTo>
                    <a:pt x="91510" y="0"/>
                    <a:pt x="90306" y="154"/>
                    <a:pt x="89109" y="475"/>
                  </a:cubicBezTo>
                  <a:cubicBezTo>
                    <a:pt x="85535" y="1432"/>
                    <a:pt x="82547" y="3725"/>
                    <a:pt x="80696" y="6933"/>
                  </a:cubicBezTo>
                  <a:cubicBezTo>
                    <a:pt x="78845" y="10137"/>
                    <a:pt x="78351" y="13873"/>
                    <a:pt x="79311" y="17450"/>
                  </a:cubicBezTo>
                  <a:cubicBezTo>
                    <a:pt x="80247" y="20947"/>
                    <a:pt x="79767" y="24600"/>
                    <a:pt x="77954" y="27738"/>
                  </a:cubicBezTo>
                  <a:cubicBezTo>
                    <a:pt x="76145" y="30876"/>
                    <a:pt x="73219" y="33117"/>
                    <a:pt x="69723" y="34056"/>
                  </a:cubicBezTo>
                  <a:cubicBezTo>
                    <a:pt x="68554" y="34369"/>
                    <a:pt x="67368" y="34523"/>
                    <a:pt x="66190" y="34523"/>
                  </a:cubicBezTo>
                  <a:cubicBezTo>
                    <a:pt x="63840" y="34523"/>
                    <a:pt x="61521" y="33908"/>
                    <a:pt x="59431" y="32703"/>
                  </a:cubicBezTo>
                  <a:cubicBezTo>
                    <a:pt x="56297" y="30890"/>
                    <a:pt x="54052" y="27967"/>
                    <a:pt x="53113" y="24468"/>
                  </a:cubicBezTo>
                  <a:cubicBezTo>
                    <a:pt x="51457" y="18281"/>
                    <a:pt x="45844" y="14193"/>
                    <a:pt x="39725" y="14193"/>
                  </a:cubicBezTo>
                  <a:cubicBezTo>
                    <a:pt x="38541" y="14193"/>
                    <a:pt x="37338" y="14346"/>
                    <a:pt x="36141" y="14667"/>
                  </a:cubicBezTo>
                  <a:cubicBezTo>
                    <a:pt x="28759" y="16646"/>
                    <a:pt x="24361" y="24259"/>
                    <a:pt x="26341" y="31641"/>
                  </a:cubicBezTo>
                  <a:cubicBezTo>
                    <a:pt x="28275" y="38864"/>
                    <a:pt x="23975" y="46313"/>
                    <a:pt x="16752" y="48248"/>
                  </a:cubicBezTo>
                  <a:cubicBezTo>
                    <a:pt x="15569" y="48565"/>
                    <a:pt x="14380" y="48717"/>
                    <a:pt x="13211" y="48717"/>
                  </a:cubicBezTo>
                  <a:cubicBezTo>
                    <a:pt x="7430" y="48717"/>
                    <a:pt x="2127" y="45006"/>
                    <a:pt x="310" y="39230"/>
                  </a:cubicBezTo>
                  <a:cubicBezTo>
                    <a:pt x="290" y="39165"/>
                    <a:pt x="232" y="39125"/>
                    <a:pt x="168" y="39125"/>
                  </a:cubicBezTo>
                  <a:cubicBezTo>
                    <a:pt x="153" y="39125"/>
                    <a:pt x="137" y="39127"/>
                    <a:pt x="122" y="39132"/>
                  </a:cubicBezTo>
                  <a:cubicBezTo>
                    <a:pt x="45" y="39156"/>
                    <a:pt x="0" y="39240"/>
                    <a:pt x="24" y="39320"/>
                  </a:cubicBezTo>
                  <a:cubicBezTo>
                    <a:pt x="1882" y="45224"/>
                    <a:pt x="7300" y="49017"/>
                    <a:pt x="13211" y="49017"/>
                  </a:cubicBezTo>
                  <a:cubicBezTo>
                    <a:pt x="14404" y="49017"/>
                    <a:pt x="15621" y="48863"/>
                    <a:pt x="16829" y="48540"/>
                  </a:cubicBezTo>
                  <a:cubicBezTo>
                    <a:pt x="24212" y="46560"/>
                    <a:pt x="28606" y="38944"/>
                    <a:pt x="26630" y="31565"/>
                  </a:cubicBezTo>
                  <a:cubicBezTo>
                    <a:pt x="24695" y="24343"/>
                    <a:pt x="28996" y="16894"/>
                    <a:pt x="36218" y="14955"/>
                  </a:cubicBezTo>
                  <a:cubicBezTo>
                    <a:pt x="37389" y="14642"/>
                    <a:pt x="38565" y="14492"/>
                    <a:pt x="39723" y="14492"/>
                  </a:cubicBezTo>
                  <a:cubicBezTo>
                    <a:pt x="45711" y="14492"/>
                    <a:pt x="51203" y="18494"/>
                    <a:pt x="52824" y="24544"/>
                  </a:cubicBezTo>
                  <a:cubicBezTo>
                    <a:pt x="53784" y="28121"/>
                    <a:pt x="56077" y="31109"/>
                    <a:pt x="59282" y="32960"/>
                  </a:cubicBezTo>
                  <a:cubicBezTo>
                    <a:pt x="61418" y="34193"/>
                    <a:pt x="63788" y="34824"/>
                    <a:pt x="66190" y="34824"/>
                  </a:cubicBezTo>
                  <a:cubicBezTo>
                    <a:pt x="67394" y="34824"/>
                    <a:pt x="68605" y="34666"/>
                    <a:pt x="69799" y="34345"/>
                  </a:cubicBezTo>
                  <a:cubicBezTo>
                    <a:pt x="73376" y="33388"/>
                    <a:pt x="76364" y="31095"/>
                    <a:pt x="78215" y="27887"/>
                  </a:cubicBezTo>
                  <a:cubicBezTo>
                    <a:pt x="80066" y="24683"/>
                    <a:pt x="80557" y="20947"/>
                    <a:pt x="79600" y="17370"/>
                  </a:cubicBezTo>
                  <a:cubicBezTo>
                    <a:pt x="78660" y="13873"/>
                    <a:pt x="79144" y="10217"/>
                    <a:pt x="80953" y="7082"/>
                  </a:cubicBezTo>
                  <a:cubicBezTo>
                    <a:pt x="82766" y="3943"/>
                    <a:pt x="85689" y="1700"/>
                    <a:pt x="89188" y="764"/>
                  </a:cubicBezTo>
                  <a:cubicBezTo>
                    <a:pt x="90359" y="450"/>
                    <a:pt x="91535" y="300"/>
                    <a:pt x="92693" y="300"/>
                  </a:cubicBezTo>
                  <a:cubicBezTo>
                    <a:pt x="98679" y="300"/>
                    <a:pt x="104174" y="4300"/>
                    <a:pt x="105795" y="10352"/>
                  </a:cubicBezTo>
                  <a:cubicBezTo>
                    <a:pt x="107450" y="16539"/>
                    <a:pt x="113066" y="20627"/>
                    <a:pt x="119185" y="20627"/>
                  </a:cubicBezTo>
                  <a:cubicBezTo>
                    <a:pt x="120369" y="20627"/>
                    <a:pt x="121573" y="20473"/>
                    <a:pt x="122769" y="20153"/>
                  </a:cubicBezTo>
                  <a:cubicBezTo>
                    <a:pt x="130149" y="18174"/>
                    <a:pt x="134546" y="10558"/>
                    <a:pt x="132570" y="3179"/>
                  </a:cubicBezTo>
                  <a:cubicBezTo>
                    <a:pt x="132549" y="3111"/>
                    <a:pt x="132490" y="3066"/>
                    <a:pt x="132423" y="3066"/>
                  </a:cubicBezTo>
                  <a:cubicBezTo>
                    <a:pt x="132411" y="3066"/>
                    <a:pt x="132399" y="3068"/>
                    <a:pt x="132386" y="3071"/>
                  </a:cubicBezTo>
                  <a:cubicBezTo>
                    <a:pt x="132306" y="3095"/>
                    <a:pt x="132257" y="3175"/>
                    <a:pt x="132278" y="3255"/>
                  </a:cubicBezTo>
                  <a:cubicBezTo>
                    <a:pt x="134215" y="10477"/>
                    <a:pt x="129912" y="17926"/>
                    <a:pt x="122692" y="19861"/>
                  </a:cubicBezTo>
                  <a:cubicBezTo>
                    <a:pt x="121523" y="20175"/>
                    <a:pt x="120336" y="20331"/>
                    <a:pt x="119156" y="20331"/>
                  </a:cubicBezTo>
                  <a:cubicBezTo>
                    <a:pt x="116808" y="20331"/>
                    <a:pt x="114491" y="19714"/>
                    <a:pt x="112401" y="18508"/>
                  </a:cubicBezTo>
                  <a:cubicBezTo>
                    <a:pt x="109266" y="16698"/>
                    <a:pt x="107023" y="13772"/>
                    <a:pt x="106083" y="10276"/>
                  </a:cubicBezTo>
                  <a:cubicBezTo>
                    <a:pt x="104428" y="4091"/>
                    <a:pt x="98813" y="0"/>
                    <a:pt x="926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rot="900019">
              <a:off x="1626875" y="2747328"/>
              <a:ext cx="68330" cy="63650"/>
            </a:xfrm>
            <a:custGeom>
              <a:avLst/>
              <a:gdLst/>
              <a:ahLst/>
              <a:cxnLst/>
              <a:rect l="l" t="t" r="r" b="b"/>
              <a:pathLst>
                <a:path w="1608" h="1498" extrusionOk="0">
                  <a:moveTo>
                    <a:pt x="776" y="301"/>
                  </a:moveTo>
                  <a:cubicBezTo>
                    <a:pt x="974" y="301"/>
                    <a:pt x="1155" y="433"/>
                    <a:pt x="1211" y="632"/>
                  </a:cubicBezTo>
                  <a:cubicBezTo>
                    <a:pt x="1274" y="871"/>
                    <a:pt x="1131" y="1118"/>
                    <a:pt x="895" y="1181"/>
                  </a:cubicBezTo>
                  <a:cubicBezTo>
                    <a:pt x="855" y="1192"/>
                    <a:pt x="815" y="1197"/>
                    <a:pt x="776" y="1197"/>
                  </a:cubicBezTo>
                  <a:cubicBezTo>
                    <a:pt x="577" y="1197"/>
                    <a:pt x="396" y="1065"/>
                    <a:pt x="341" y="865"/>
                  </a:cubicBezTo>
                  <a:cubicBezTo>
                    <a:pt x="310" y="749"/>
                    <a:pt x="327" y="628"/>
                    <a:pt x="386" y="524"/>
                  </a:cubicBezTo>
                  <a:cubicBezTo>
                    <a:pt x="449" y="420"/>
                    <a:pt x="543" y="346"/>
                    <a:pt x="661" y="315"/>
                  </a:cubicBezTo>
                  <a:cubicBezTo>
                    <a:pt x="699" y="304"/>
                    <a:pt x="738" y="301"/>
                    <a:pt x="776" y="301"/>
                  </a:cubicBezTo>
                  <a:close/>
                  <a:moveTo>
                    <a:pt x="777" y="0"/>
                  </a:moveTo>
                  <a:cubicBezTo>
                    <a:pt x="713" y="0"/>
                    <a:pt x="647" y="9"/>
                    <a:pt x="582" y="26"/>
                  </a:cubicBezTo>
                  <a:cubicBezTo>
                    <a:pt x="390" y="78"/>
                    <a:pt x="227" y="200"/>
                    <a:pt x="129" y="374"/>
                  </a:cubicBezTo>
                  <a:cubicBezTo>
                    <a:pt x="28" y="548"/>
                    <a:pt x="0" y="749"/>
                    <a:pt x="52" y="941"/>
                  </a:cubicBezTo>
                  <a:cubicBezTo>
                    <a:pt x="143" y="1275"/>
                    <a:pt x="446" y="1498"/>
                    <a:pt x="776" y="1498"/>
                  </a:cubicBezTo>
                  <a:cubicBezTo>
                    <a:pt x="842" y="1498"/>
                    <a:pt x="905" y="1488"/>
                    <a:pt x="971" y="1470"/>
                  </a:cubicBezTo>
                  <a:cubicBezTo>
                    <a:pt x="1367" y="1366"/>
                    <a:pt x="1608" y="955"/>
                    <a:pt x="1500" y="555"/>
                  </a:cubicBezTo>
                  <a:cubicBezTo>
                    <a:pt x="1409" y="220"/>
                    <a:pt x="1108" y="0"/>
                    <a:pt x="7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rot="900019">
              <a:off x="7457223" y="2773638"/>
              <a:ext cx="60554" cy="41980"/>
            </a:xfrm>
            <a:custGeom>
              <a:avLst/>
              <a:gdLst/>
              <a:ahLst/>
              <a:cxnLst/>
              <a:rect l="l" t="t" r="r" b="b"/>
              <a:pathLst>
                <a:path w="1425" h="988" extrusionOk="0">
                  <a:moveTo>
                    <a:pt x="567" y="1"/>
                  </a:moveTo>
                  <a:cubicBezTo>
                    <a:pt x="555" y="1"/>
                    <a:pt x="542" y="2"/>
                    <a:pt x="530" y="6"/>
                  </a:cubicBezTo>
                  <a:cubicBezTo>
                    <a:pt x="492" y="16"/>
                    <a:pt x="456" y="43"/>
                    <a:pt x="439" y="75"/>
                  </a:cubicBezTo>
                  <a:lnTo>
                    <a:pt x="42" y="761"/>
                  </a:lnTo>
                  <a:cubicBezTo>
                    <a:pt x="1" y="833"/>
                    <a:pt x="26" y="924"/>
                    <a:pt x="98" y="966"/>
                  </a:cubicBezTo>
                  <a:cubicBezTo>
                    <a:pt x="122" y="980"/>
                    <a:pt x="147" y="987"/>
                    <a:pt x="172" y="987"/>
                  </a:cubicBezTo>
                  <a:cubicBezTo>
                    <a:pt x="223" y="987"/>
                    <a:pt x="276" y="959"/>
                    <a:pt x="304" y="910"/>
                  </a:cubicBezTo>
                  <a:lnTo>
                    <a:pt x="623" y="357"/>
                  </a:lnTo>
                  <a:lnTo>
                    <a:pt x="1177" y="677"/>
                  </a:lnTo>
                  <a:cubicBezTo>
                    <a:pt x="1201" y="691"/>
                    <a:pt x="1227" y="698"/>
                    <a:pt x="1253" y="698"/>
                  </a:cubicBezTo>
                  <a:cubicBezTo>
                    <a:pt x="1304" y="698"/>
                    <a:pt x="1355" y="671"/>
                    <a:pt x="1382" y="621"/>
                  </a:cubicBezTo>
                  <a:cubicBezTo>
                    <a:pt x="1424" y="552"/>
                    <a:pt x="1399" y="458"/>
                    <a:pt x="1327" y="416"/>
                  </a:cubicBezTo>
                  <a:lnTo>
                    <a:pt x="641" y="23"/>
                  </a:lnTo>
                  <a:cubicBezTo>
                    <a:pt x="620" y="8"/>
                    <a:pt x="594" y="1"/>
                    <a:pt x="5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rot="900019">
              <a:off x="1787683" y="3114262"/>
              <a:ext cx="924493" cy="369197"/>
            </a:xfrm>
            <a:custGeom>
              <a:avLst/>
              <a:gdLst/>
              <a:ahLst/>
              <a:cxnLst/>
              <a:rect l="l" t="t" r="r" b="b"/>
              <a:pathLst>
                <a:path w="21756" h="8689" extrusionOk="0">
                  <a:moveTo>
                    <a:pt x="21589" y="1"/>
                  </a:moveTo>
                  <a:cubicBezTo>
                    <a:pt x="21535" y="1"/>
                    <a:pt x="21482" y="30"/>
                    <a:pt x="21453" y="80"/>
                  </a:cubicBezTo>
                  <a:cubicBezTo>
                    <a:pt x="19414" y="3862"/>
                    <a:pt x="16018" y="6593"/>
                    <a:pt x="11902" y="7776"/>
                  </a:cubicBezTo>
                  <a:cubicBezTo>
                    <a:pt x="10570" y="8156"/>
                    <a:pt x="9196" y="8361"/>
                    <a:pt x="7818" y="8385"/>
                  </a:cubicBezTo>
                  <a:cubicBezTo>
                    <a:pt x="7729" y="8387"/>
                    <a:pt x="7639" y="8388"/>
                    <a:pt x="7549" y="8388"/>
                  </a:cubicBezTo>
                  <a:cubicBezTo>
                    <a:pt x="5013" y="8388"/>
                    <a:pt x="2492" y="7773"/>
                    <a:pt x="241" y="6597"/>
                  </a:cubicBezTo>
                  <a:cubicBezTo>
                    <a:pt x="219" y="6585"/>
                    <a:pt x="195" y="6580"/>
                    <a:pt x="171" y="6580"/>
                  </a:cubicBezTo>
                  <a:cubicBezTo>
                    <a:pt x="118" y="6580"/>
                    <a:pt x="66" y="6609"/>
                    <a:pt x="39" y="6659"/>
                  </a:cubicBezTo>
                  <a:cubicBezTo>
                    <a:pt x="0" y="6733"/>
                    <a:pt x="28" y="6823"/>
                    <a:pt x="101" y="6861"/>
                  </a:cubicBezTo>
                  <a:cubicBezTo>
                    <a:pt x="2394" y="8058"/>
                    <a:pt x="4965" y="8688"/>
                    <a:pt x="7547" y="8688"/>
                  </a:cubicBezTo>
                  <a:cubicBezTo>
                    <a:pt x="7641" y="8688"/>
                    <a:pt x="7731" y="8688"/>
                    <a:pt x="7825" y="8684"/>
                  </a:cubicBezTo>
                  <a:cubicBezTo>
                    <a:pt x="9227" y="8660"/>
                    <a:pt x="10626" y="8451"/>
                    <a:pt x="11983" y="8062"/>
                  </a:cubicBezTo>
                  <a:cubicBezTo>
                    <a:pt x="16182" y="6858"/>
                    <a:pt x="19637" y="4075"/>
                    <a:pt x="21717" y="223"/>
                  </a:cubicBezTo>
                  <a:cubicBezTo>
                    <a:pt x="21755" y="150"/>
                    <a:pt x="21731" y="59"/>
                    <a:pt x="21659" y="18"/>
                  </a:cubicBezTo>
                  <a:cubicBezTo>
                    <a:pt x="21636" y="6"/>
                    <a:pt x="21613" y="1"/>
                    <a:pt x="21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rot="900019">
              <a:off x="2692350" y="3234590"/>
              <a:ext cx="55624" cy="45082"/>
            </a:xfrm>
            <a:custGeom>
              <a:avLst/>
              <a:gdLst/>
              <a:ahLst/>
              <a:cxnLst/>
              <a:rect l="l" t="t" r="r" b="b"/>
              <a:pathLst>
                <a:path w="1309" h="1061" extrusionOk="0">
                  <a:moveTo>
                    <a:pt x="930" y="1"/>
                  </a:moveTo>
                  <a:cubicBezTo>
                    <a:pt x="916" y="1"/>
                    <a:pt x="902" y="3"/>
                    <a:pt x="888" y="7"/>
                  </a:cubicBezTo>
                  <a:lnTo>
                    <a:pt x="126" y="219"/>
                  </a:lnTo>
                  <a:cubicBezTo>
                    <a:pt x="46" y="243"/>
                    <a:pt x="1" y="326"/>
                    <a:pt x="22" y="403"/>
                  </a:cubicBezTo>
                  <a:cubicBezTo>
                    <a:pt x="42" y="469"/>
                    <a:pt x="100" y="514"/>
                    <a:pt x="164" y="514"/>
                  </a:cubicBezTo>
                  <a:cubicBezTo>
                    <a:pt x="178" y="514"/>
                    <a:pt x="192" y="512"/>
                    <a:pt x="206" y="508"/>
                  </a:cubicBezTo>
                  <a:lnTo>
                    <a:pt x="825" y="333"/>
                  </a:lnTo>
                  <a:lnTo>
                    <a:pt x="995" y="953"/>
                  </a:lnTo>
                  <a:cubicBezTo>
                    <a:pt x="1016" y="1019"/>
                    <a:pt x="1076" y="1060"/>
                    <a:pt x="1142" y="1060"/>
                  </a:cubicBezTo>
                  <a:cubicBezTo>
                    <a:pt x="1156" y="1060"/>
                    <a:pt x="1170" y="1060"/>
                    <a:pt x="1180" y="1054"/>
                  </a:cubicBezTo>
                  <a:cubicBezTo>
                    <a:pt x="1260" y="1033"/>
                    <a:pt x="1309" y="949"/>
                    <a:pt x="1284" y="869"/>
                  </a:cubicBezTo>
                  <a:lnTo>
                    <a:pt x="1072" y="111"/>
                  </a:lnTo>
                  <a:cubicBezTo>
                    <a:pt x="1062" y="73"/>
                    <a:pt x="1034" y="38"/>
                    <a:pt x="1000" y="20"/>
                  </a:cubicBezTo>
                  <a:cubicBezTo>
                    <a:pt x="977" y="7"/>
                    <a:pt x="954" y="1"/>
                    <a:pt x="9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rot="900019">
              <a:off x="2952547" y="2078992"/>
              <a:ext cx="934394" cy="347187"/>
            </a:xfrm>
            <a:custGeom>
              <a:avLst/>
              <a:gdLst/>
              <a:ahLst/>
              <a:cxnLst/>
              <a:rect l="l" t="t" r="r" b="b"/>
              <a:pathLst>
                <a:path w="21989" h="8171" extrusionOk="0">
                  <a:moveTo>
                    <a:pt x="13942" y="0"/>
                  </a:moveTo>
                  <a:cubicBezTo>
                    <a:pt x="12453" y="0"/>
                    <a:pt x="10955" y="209"/>
                    <a:pt x="9482" y="632"/>
                  </a:cubicBezTo>
                  <a:cubicBezTo>
                    <a:pt x="8125" y="1021"/>
                    <a:pt x="6827" y="1585"/>
                    <a:pt x="5627" y="2305"/>
                  </a:cubicBezTo>
                  <a:cubicBezTo>
                    <a:pt x="3331" y="3687"/>
                    <a:pt x="1400" y="5635"/>
                    <a:pt x="43" y="7945"/>
                  </a:cubicBezTo>
                  <a:cubicBezTo>
                    <a:pt x="1" y="8018"/>
                    <a:pt x="25" y="8108"/>
                    <a:pt x="95" y="8150"/>
                  </a:cubicBezTo>
                  <a:cubicBezTo>
                    <a:pt x="120" y="8164"/>
                    <a:pt x="144" y="8171"/>
                    <a:pt x="171" y="8171"/>
                  </a:cubicBezTo>
                  <a:cubicBezTo>
                    <a:pt x="224" y="8171"/>
                    <a:pt x="272" y="8143"/>
                    <a:pt x="300" y="8098"/>
                  </a:cubicBezTo>
                  <a:cubicBezTo>
                    <a:pt x="1633" y="5829"/>
                    <a:pt x="3529" y="3916"/>
                    <a:pt x="5780" y="2563"/>
                  </a:cubicBezTo>
                  <a:cubicBezTo>
                    <a:pt x="6959" y="1853"/>
                    <a:pt x="8232" y="1300"/>
                    <a:pt x="9565" y="920"/>
                  </a:cubicBezTo>
                  <a:cubicBezTo>
                    <a:pt x="11010" y="505"/>
                    <a:pt x="12480" y="300"/>
                    <a:pt x="13941" y="300"/>
                  </a:cubicBezTo>
                  <a:cubicBezTo>
                    <a:pt x="16646" y="300"/>
                    <a:pt x="19320" y="1004"/>
                    <a:pt x="21746" y="2382"/>
                  </a:cubicBezTo>
                  <a:cubicBezTo>
                    <a:pt x="21769" y="2395"/>
                    <a:pt x="21795" y="2402"/>
                    <a:pt x="21820" y="2402"/>
                  </a:cubicBezTo>
                  <a:cubicBezTo>
                    <a:pt x="21871" y="2402"/>
                    <a:pt x="21922" y="2375"/>
                    <a:pt x="21947" y="2326"/>
                  </a:cubicBezTo>
                  <a:cubicBezTo>
                    <a:pt x="21989" y="2253"/>
                    <a:pt x="21965" y="2163"/>
                    <a:pt x="21892" y="2121"/>
                  </a:cubicBezTo>
                  <a:cubicBezTo>
                    <a:pt x="19421" y="716"/>
                    <a:pt x="16698" y="0"/>
                    <a:pt x="1394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rot="900019">
              <a:off x="3848315" y="2253965"/>
              <a:ext cx="46446" cy="54515"/>
            </a:xfrm>
            <a:custGeom>
              <a:avLst/>
              <a:gdLst/>
              <a:ahLst/>
              <a:cxnLst/>
              <a:rect l="l" t="t" r="r" b="b"/>
              <a:pathLst>
                <a:path w="1093" h="1283" extrusionOk="0">
                  <a:moveTo>
                    <a:pt x="701" y="1"/>
                  </a:moveTo>
                  <a:cubicBezTo>
                    <a:pt x="688" y="1"/>
                    <a:pt x="675" y="2"/>
                    <a:pt x="662" y="6"/>
                  </a:cubicBezTo>
                  <a:cubicBezTo>
                    <a:pt x="582" y="30"/>
                    <a:pt x="537" y="114"/>
                    <a:pt x="561" y="194"/>
                  </a:cubicBezTo>
                  <a:lnTo>
                    <a:pt x="741" y="809"/>
                  </a:lnTo>
                  <a:lnTo>
                    <a:pt x="126" y="987"/>
                  </a:lnTo>
                  <a:cubicBezTo>
                    <a:pt x="46" y="1011"/>
                    <a:pt x="0" y="1095"/>
                    <a:pt x="25" y="1175"/>
                  </a:cubicBezTo>
                  <a:cubicBezTo>
                    <a:pt x="42" y="1237"/>
                    <a:pt x="102" y="1283"/>
                    <a:pt x="167" y="1283"/>
                  </a:cubicBezTo>
                  <a:cubicBezTo>
                    <a:pt x="182" y="1283"/>
                    <a:pt x="195" y="1279"/>
                    <a:pt x="209" y="1275"/>
                  </a:cubicBezTo>
                  <a:lnTo>
                    <a:pt x="967" y="1053"/>
                  </a:lnTo>
                  <a:cubicBezTo>
                    <a:pt x="1048" y="1029"/>
                    <a:pt x="1093" y="949"/>
                    <a:pt x="1068" y="868"/>
                  </a:cubicBezTo>
                  <a:lnTo>
                    <a:pt x="846" y="110"/>
                  </a:lnTo>
                  <a:cubicBezTo>
                    <a:pt x="828" y="43"/>
                    <a:pt x="767" y="1"/>
                    <a:pt x="7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rot="900019">
              <a:off x="2882400" y="2281423"/>
              <a:ext cx="64038" cy="63650"/>
            </a:xfrm>
            <a:custGeom>
              <a:avLst/>
              <a:gdLst/>
              <a:ahLst/>
              <a:cxnLst/>
              <a:rect l="l" t="t" r="r" b="b"/>
              <a:pathLst>
                <a:path w="1507" h="1498" extrusionOk="0">
                  <a:moveTo>
                    <a:pt x="755" y="301"/>
                  </a:moveTo>
                  <a:cubicBezTo>
                    <a:pt x="999" y="301"/>
                    <a:pt x="1201" y="495"/>
                    <a:pt x="1204" y="742"/>
                  </a:cubicBezTo>
                  <a:cubicBezTo>
                    <a:pt x="1204" y="861"/>
                    <a:pt x="1163" y="975"/>
                    <a:pt x="1079" y="1062"/>
                  </a:cubicBezTo>
                  <a:cubicBezTo>
                    <a:pt x="996" y="1149"/>
                    <a:pt x="880" y="1198"/>
                    <a:pt x="763" y="1198"/>
                  </a:cubicBezTo>
                  <a:cubicBezTo>
                    <a:pt x="641" y="1198"/>
                    <a:pt x="529" y="1157"/>
                    <a:pt x="442" y="1073"/>
                  </a:cubicBezTo>
                  <a:cubicBezTo>
                    <a:pt x="355" y="990"/>
                    <a:pt x="307" y="878"/>
                    <a:pt x="307" y="757"/>
                  </a:cubicBezTo>
                  <a:cubicBezTo>
                    <a:pt x="299" y="510"/>
                    <a:pt x="498" y="304"/>
                    <a:pt x="745" y="301"/>
                  </a:cubicBezTo>
                  <a:close/>
                  <a:moveTo>
                    <a:pt x="742" y="1"/>
                  </a:moveTo>
                  <a:cubicBezTo>
                    <a:pt x="328" y="9"/>
                    <a:pt x="0" y="349"/>
                    <a:pt x="7" y="763"/>
                  </a:cubicBezTo>
                  <a:cubicBezTo>
                    <a:pt x="11" y="961"/>
                    <a:pt x="90" y="1149"/>
                    <a:pt x="233" y="1289"/>
                  </a:cubicBezTo>
                  <a:cubicBezTo>
                    <a:pt x="376" y="1425"/>
                    <a:pt x="561" y="1497"/>
                    <a:pt x="755" y="1497"/>
                  </a:cubicBezTo>
                  <a:lnTo>
                    <a:pt x="766" y="1497"/>
                  </a:lnTo>
                  <a:cubicBezTo>
                    <a:pt x="967" y="1494"/>
                    <a:pt x="1155" y="1414"/>
                    <a:pt x="1294" y="1271"/>
                  </a:cubicBezTo>
                  <a:cubicBezTo>
                    <a:pt x="1431" y="1125"/>
                    <a:pt x="1507" y="937"/>
                    <a:pt x="1503" y="736"/>
                  </a:cubicBezTo>
                  <a:cubicBezTo>
                    <a:pt x="1497" y="325"/>
                    <a:pt x="1148" y="1"/>
                    <a:pt x="7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rot="900019">
              <a:off x="4112526" y="3113147"/>
              <a:ext cx="924663" cy="369154"/>
            </a:xfrm>
            <a:custGeom>
              <a:avLst/>
              <a:gdLst/>
              <a:ahLst/>
              <a:cxnLst/>
              <a:rect l="l" t="t" r="r" b="b"/>
              <a:pathLst>
                <a:path w="21760" h="8688" extrusionOk="0">
                  <a:moveTo>
                    <a:pt x="21589" y="1"/>
                  </a:moveTo>
                  <a:cubicBezTo>
                    <a:pt x="21535" y="1"/>
                    <a:pt x="21483" y="30"/>
                    <a:pt x="21457" y="81"/>
                  </a:cubicBezTo>
                  <a:cubicBezTo>
                    <a:pt x="19414" y="3863"/>
                    <a:pt x="16023" y="6594"/>
                    <a:pt x="11904" y="7776"/>
                  </a:cubicBezTo>
                  <a:cubicBezTo>
                    <a:pt x="10571" y="8155"/>
                    <a:pt x="9196" y="8361"/>
                    <a:pt x="7822" y="8385"/>
                  </a:cubicBezTo>
                  <a:cubicBezTo>
                    <a:pt x="7731" y="8386"/>
                    <a:pt x="7640" y="8387"/>
                    <a:pt x="7548" y="8387"/>
                  </a:cubicBezTo>
                  <a:cubicBezTo>
                    <a:pt x="5013" y="8387"/>
                    <a:pt x="2491" y="7772"/>
                    <a:pt x="241" y="6597"/>
                  </a:cubicBezTo>
                  <a:cubicBezTo>
                    <a:pt x="219" y="6585"/>
                    <a:pt x="195" y="6580"/>
                    <a:pt x="171" y="6580"/>
                  </a:cubicBezTo>
                  <a:cubicBezTo>
                    <a:pt x="117" y="6580"/>
                    <a:pt x="66" y="6609"/>
                    <a:pt x="39" y="6660"/>
                  </a:cubicBezTo>
                  <a:cubicBezTo>
                    <a:pt x="1" y="6732"/>
                    <a:pt x="29" y="6823"/>
                    <a:pt x="102" y="6861"/>
                  </a:cubicBezTo>
                  <a:cubicBezTo>
                    <a:pt x="2398" y="8058"/>
                    <a:pt x="4966" y="8688"/>
                    <a:pt x="7547" y="8688"/>
                  </a:cubicBezTo>
                  <a:cubicBezTo>
                    <a:pt x="7641" y="8688"/>
                    <a:pt x="7735" y="8688"/>
                    <a:pt x="7825" y="8685"/>
                  </a:cubicBezTo>
                  <a:cubicBezTo>
                    <a:pt x="9227" y="8660"/>
                    <a:pt x="10626" y="8452"/>
                    <a:pt x="11987" y="8062"/>
                  </a:cubicBezTo>
                  <a:cubicBezTo>
                    <a:pt x="16183" y="6858"/>
                    <a:pt x="19637" y="4075"/>
                    <a:pt x="21718" y="223"/>
                  </a:cubicBezTo>
                  <a:cubicBezTo>
                    <a:pt x="21760" y="150"/>
                    <a:pt x="21731" y="60"/>
                    <a:pt x="21659" y="18"/>
                  </a:cubicBezTo>
                  <a:cubicBezTo>
                    <a:pt x="21636" y="6"/>
                    <a:pt x="21612" y="1"/>
                    <a:pt x="21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rot="900019">
              <a:off x="5017231" y="3233464"/>
              <a:ext cx="55624" cy="45082"/>
            </a:xfrm>
            <a:custGeom>
              <a:avLst/>
              <a:gdLst/>
              <a:ahLst/>
              <a:cxnLst/>
              <a:rect l="l" t="t" r="r" b="b"/>
              <a:pathLst>
                <a:path w="1309" h="1061" extrusionOk="0">
                  <a:moveTo>
                    <a:pt x="930" y="0"/>
                  </a:moveTo>
                  <a:cubicBezTo>
                    <a:pt x="916" y="0"/>
                    <a:pt x="902" y="2"/>
                    <a:pt x="888" y="6"/>
                  </a:cubicBezTo>
                  <a:lnTo>
                    <a:pt x="125" y="218"/>
                  </a:lnTo>
                  <a:cubicBezTo>
                    <a:pt x="45" y="243"/>
                    <a:pt x="0" y="323"/>
                    <a:pt x="21" y="403"/>
                  </a:cubicBezTo>
                  <a:cubicBezTo>
                    <a:pt x="41" y="469"/>
                    <a:pt x="99" y="514"/>
                    <a:pt x="164" y="514"/>
                  </a:cubicBezTo>
                  <a:cubicBezTo>
                    <a:pt x="177" y="514"/>
                    <a:pt x="192" y="512"/>
                    <a:pt x="206" y="507"/>
                  </a:cubicBezTo>
                  <a:lnTo>
                    <a:pt x="825" y="334"/>
                  </a:lnTo>
                  <a:lnTo>
                    <a:pt x="999" y="952"/>
                  </a:lnTo>
                  <a:cubicBezTo>
                    <a:pt x="1016" y="1019"/>
                    <a:pt x="1076" y="1061"/>
                    <a:pt x="1142" y="1061"/>
                  </a:cubicBezTo>
                  <a:cubicBezTo>
                    <a:pt x="1155" y="1061"/>
                    <a:pt x="1169" y="1057"/>
                    <a:pt x="1183" y="1053"/>
                  </a:cubicBezTo>
                  <a:cubicBezTo>
                    <a:pt x="1259" y="1033"/>
                    <a:pt x="1309" y="949"/>
                    <a:pt x="1284" y="869"/>
                  </a:cubicBezTo>
                  <a:lnTo>
                    <a:pt x="1071" y="111"/>
                  </a:lnTo>
                  <a:cubicBezTo>
                    <a:pt x="1054" y="45"/>
                    <a:pt x="994" y="0"/>
                    <a:pt x="930" y="0"/>
                  </a:cubicBezTo>
                  <a:close/>
                </a:path>
              </a:pathLst>
            </a:custGeom>
            <a:solidFill>
              <a:srgbClr val="31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6"/>
            <p:cNvSpPr/>
            <p:nvPr/>
          </p:nvSpPr>
          <p:spPr>
            <a:xfrm rot="900019">
              <a:off x="4057824" y="3228461"/>
              <a:ext cx="65865" cy="63693"/>
            </a:xfrm>
            <a:custGeom>
              <a:avLst/>
              <a:gdLst/>
              <a:ahLst/>
              <a:cxnLst/>
              <a:rect l="l" t="t" r="r" b="b"/>
              <a:pathLst>
                <a:path w="1550" h="1499" extrusionOk="0">
                  <a:moveTo>
                    <a:pt x="773" y="299"/>
                  </a:moveTo>
                  <a:cubicBezTo>
                    <a:pt x="811" y="299"/>
                    <a:pt x="846" y="305"/>
                    <a:pt x="885" y="312"/>
                  </a:cubicBezTo>
                  <a:cubicBezTo>
                    <a:pt x="999" y="344"/>
                    <a:pt x="1097" y="413"/>
                    <a:pt x="1159" y="518"/>
                  </a:cubicBezTo>
                  <a:cubicBezTo>
                    <a:pt x="1222" y="622"/>
                    <a:pt x="1240" y="740"/>
                    <a:pt x="1211" y="859"/>
                  </a:cubicBezTo>
                  <a:cubicBezTo>
                    <a:pt x="1180" y="973"/>
                    <a:pt x="1107" y="1071"/>
                    <a:pt x="1007" y="1134"/>
                  </a:cubicBezTo>
                  <a:cubicBezTo>
                    <a:pt x="935" y="1177"/>
                    <a:pt x="856" y="1199"/>
                    <a:pt x="775" y="1199"/>
                  </a:cubicBezTo>
                  <a:cubicBezTo>
                    <a:pt x="739" y="1199"/>
                    <a:pt x="702" y="1194"/>
                    <a:pt x="665" y="1186"/>
                  </a:cubicBezTo>
                  <a:cubicBezTo>
                    <a:pt x="551" y="1155"/>
                    <a:pt x="450" y="1081"/>
                    <a:pt x="390" y="980"/>
                  </a:cubicBezTo>
                  <a:cubicBezTo>
                    <a:pt x="328" y="876"/>
                    <a:pt x="310" y="758"/>
                    <a:pt x="339" y="639"/>
                  </a:cubicBezTo>
                  <a:cubicBezTo>
                    <a:pt x="366" y="525"/>
                    <a:pt x="439" y="427"/>
                    <a:pt x="543" y="365"/>
                  </a:cubicBezTo>
                  <a:cubicBezTo>
                    <a:pt x="613" y="323"/>
                    <a:pt x="693" y="299"/>
                    <a:pt x="773" y="299"/>
                  </a:cubicBezTo>
                  <a:close/>
                  <a:moveTo>
                    <a:pt x="769" y="1"/>
                  </a:moveTo>
                  <a:cubicBezTo>
                    <a:pt x="637" y="1"/>
                    <a:pt x="506" y="36"/>
                    <a:pt x="390" y="108"/>
                  </a:cubicBezTo>
                  <a:cubicBezTo>
                    <a:pt x="217" y="212"/>
                    <a:pt x="95" y="375"/>
                    <a:pt x="50" y="567"/>
                  </a:cubicBezTo>
                  <a:cubicBezTo>
                    <a:pt x="0" y="761"/>
                    <a:pt x="29" y="963"/>
                    <a:pt x="133" y="1134"/>
                  </a:cubicBezTo>
                  <a:cubicBezTo>
                    <a:pt x="234" y="1307"/>
                    <a:pt x="397" y="1426"/>
                    <a:pt x="592" y="1474"/>
                  </a:cubicBezTo>
                  <a:cubicBezTo>
                    <a:pt x="655" y="1492"/>
                    <a:pt x="714" y="1499"/>
                    <a:pt x="777" y="1499"/>
                  </a:cubicBezTo>
                  <a:cubicBezTo>
                    <a:pt x="909" y="1499"/>
                    <a:pt x="1041" y="1460"/>
                    <a:pt x="1159" y="1391"/>
                  </a:cubicBezTo>
                  <a:cubicBezTo>
                    <a:pt x="1330" y="1287"/>
                    <a:pt x="1452" y="1123"/>
                    <a:pt x="1500" y="928"/>
                  </a:cubicBezTo>
                  <a:cubicBezTo>
                    <a:pt x="1549" y="737"/>
                    <a:pt x="1518" y="535"/>
                    <a:pt x="1417" y="365"/>
                  </a:cubicBezTo>
                  <a:cubicBezTo>
                    <a:pt x="1312" y="191"/>
                    <a:pt x="1148" y="72"/>
                    <a:pt x="954" y="24"/>
                  </a:cubicBezTo>
                  <a:cubicBezTo>
                    <a:pt x="893" y="8"/>
                    <a:pt x="831" y="1"/>
                    <a:pt x="76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6"/>
            <p:cNvSpPr/>
            <p:nvPr/>
          </p:nvSpPr>
          <p:spPr>
            <a:xfrm rot="900019">
              <a:off x="5277423" y="2077871"/>
              <a:ext cx="934436" cy="347229"/>
            </a:xfrm>
            <a:custGeom>
              <a:avLst/>
              <a:gdLst/>
              <a:ahLst/>
              <a:cxnLst/>
              <a:rect l="l" t="t" r="r" b="b"/>
              <a:pathLst>
                <a:path w="21990" h="8172" extrusionOk="0">
                  <a:moveTo>
                    <a:pt x="13944" y="0"/>
                  </a:moveTo>
                  <a:cubicBezTo>
                    <a:pt x="12454" y="0"/>
                    <a:pt x="10955" y="210"/>
                    <a:pt x="9482" y="632"/>
                  </a:cubicBezTo>
                  <a:cubicBezTo>
                    <a:pt x="8128" y="1021"/>
                    <a:pt x="6831" y="1585"/>
                    <a:pt x="5626" y="2305"/>
                  </a:cubicBezTo>
                  <a:cubicBezTo>
                    <a:pt x="3330" y="3686"/>
                    <a:pt x="1399" y="5635"/>
                    <a:pt x="42" y="7945"/>
                  </a:cubicBezTo>
                  <a:cubicBezTo>
                    <a:pt x="0" y="8018"/>
                    <a:pt x="25" y="8109"/>
                    <a:pt x="95" y="8150"/>
                  </a:cubicBezTo>
                  <a:cubicBezTo>
                    <a:pt x="119" y="8164"/>
                    <a:pt x="146" y="8171"/>
                    <a:pt x="171" y="8171"/>
                  </a:cubicBezTo>
                  <a:cubicBezTo>
                    <a:pt x="223" y="8171"/>
                    <a:pt x="272" y="8143"/>
                    <a:pt x="300" y="8098"/>
                  </a:cubicBezTo>
                  <a:cubicBezTo>
                    <a:pt x="1633" y="5830"/>
                    <a:pt x="3528" y="3916"/>
                    <a:pt x="5779" y="2563"/>
                  </a:cubicBezTo>
                  <a:cubicBezTo>
                    <a:pt x="6959" y="1853"/>
                    <a:pt x="8232" y="1300"/>
                    <a:pt x="9565" y="920"/>
                  </a:cubicBezTo>
                  <a:cubicBezTo>
                    <a:pt x="11011" y="505"/>
                    <a:pt x="12482" y="300"/>
                    <a:pt x="13944" y="300"/>
                  </a:cubicBezTo>
                  <a:cubicBezTo>
                    <a:pt x="16647" y="300"/>
                    <a:pt x="19320" y="1002"/>
                    <a:pt x="21745" y="2381"/>
                  </a:cubicBezTo>
                  <a:cubicBezTo>
                    <a:pt x="21770" y="2395"/>
                    <a:pt x="21796" y="2402"/>
                    <a:pt x="21821" y="2402"/>
                  </a:cubicBezTo>
                  <a:cubicBezTo>
                    <a:pt x="21873" y="2402"/>
                    <a:pt x="21923" y="2375"/>
                    <a:pt x="21951" y="2326"/>
                  </a:cubicBezTo>
                  <a:cubicBezTo>
                    <a:pt x="21989" y="2253"/>
                    <a:pt x="21965" y="2163"/>
                    <a:pt x="21891" y="2121"/>
                  </a:cubicBezTo>
                  <a:cubicBezTo>
                    <a:pt x="19423" y="716"/>
                    <a:pt x="16700" y="0"/>
                    <a:pt x="139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rot="900019">
              <a:off x="5207240" y="2280333"/>
              <a:ext cx="64080" cy="63565"/>
            </a:xfrm>
            <a:custGeom>
              <a:avLst/>
              <a:gdLst/>
              <a:ahLst/>
              <a:cxnLst/>
              <a:rect l="l" t="t" r="r" b="b"/>
              <a:pathLst>
                <a:path w="1508" h="1496" extrusionOk="0">
                  <a:moveTo>
                    <a:pt x="756" y="299"/>
                  </a:moveTo>
                  <a:cubicBezTo>
                    <a:pt x="874" y="299"/>
                    <a:pt x="982" y="345"/>
                    <a:pt x="1069" y="425"/>
                  </a:cubicBezTo>
                  <a:cubicBezTo>
                    <a:pt x="1153" y="508"/>
                    <a:pt x="1201" y="619"/>
                    <a:pt x="1205" y="741"/>
                  </a:cubicBezTo>
                  <a:cubicBezTo>
                    <a:pt x="1208" y="860"/>
                    <a:pt x="1163" y="974"/>
                    <a:pt x="1079" y="1062"/>
                  </a:cubicBezTo>
                  <a:cubicBezTo>
                    <a:pt x="996" y="1145"/>
                    <a:pt x="885" y="1194"/>
                    <a:pt x="763" y="1197"/>
                  </a:cubicBezTo>
                  <a:cubicBezTo>
                    <a:pt x="755" y="1198"/>
                    <a:pt x="747" y="1198"/>
                    <a:pt x="739" y="1198"/>
                  </a:cubicBezTo>
                  <a:cubicBezTo>
                    <a:pt x="503" y="1198"/>
                    <a:pt x="310" y="995"/>
                    <a:pt x="307" y="755"/>
                  </a:cubicBezTo>
                  <a:cubicBezTo>
                    <a:pt x="304" y="508"/>
                    <a:pt x="501" y="303"/>
                    <a:pt x="749" y="299"/>
                  </a:cubicBezTo>
                  <a:close/>
                  <a:moveTo>
                    <a:pt x="769" y="0"/>
                  </a:moveTo>
                  <a:cubicBezTo>
                    <a:pt x="760" y="0"/>
                    <a:pt x="751" y="0"/>
                    <a:pt x="742" y="1"/>
                  </a:cubicBezTo>
                  <a:cubicBezTo>
                    <a:pt x="331" y="7"/>
                    <a:pt x="0" y="348"/>
                    <a:pt x="8" y="762"/>
                  </a:cubicBezTo>
                  <a:cubicBezTo>
                    <a:pt x="15" y="1170"/>
                    <a:pt x="349" y="1496"/>
                    <a:pt x="756" y="1496"/>
                  </a:cubicBezTo>
                  <a:lnTo>
                    <a:pt x="770" y="1496"/>
                  </a:lnTo>
                  <a:cubicBezTo>
                    <a:pt x="968" y="1493"/>
                    <a:pt x="1156" y="1412"/>
                    <a:pt x="1295" y="1266"/>
                  </a:cubicBezTo>
                  <a:cubicBezTo>
                    <a:pt x="1434" y="1124"/>
                    <a:pt x="1508" y="937"/>
                    <a:pt x="1503" y="734"/>
                  </a:cubicBezTo>
                  <a:cubicBezTo>
                    <a:pt x="1500" y="536"/>
                    <a:pt x="1420" y="348"/>
                    <a:pt x="1274" y="209"/>
                  </a:cubicBezTo>
                  <a:cubicBezTo>
                    <a:pt x="1138" y="76"/>
                    <a:pt x="957" y="0"/>
                    <a:pt x="7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rot="900019">
              <a:off x="6442744" y="3113253"/>
              <a:ext cx="924493" cy="369197"/>
            </a:xfrm>
            <a:custGeom>
              <a:avLst/>
              <a:gdLst/>
              <a:ahLst/>
              <a:cxnLst/>
              <a:rect l="l" t="t" r="r" b="b"/>
              <a:pathLst>
                <a:path w="21756" h="8689" extrusionOk="0">
                  <a:moveTo>
                    <a:pt x="21585" y="0"/>
                  </a:moveTo>
                  <a:cubicBezTo>
                    <a:pt x="21533" y="0"/>
                    <a:pt x="21482" y="28"/>
                    <a:pt x="21453" y="78"/>
                  </a:cubicBezTo>
                  <a:cubicBezTo>
                    <a:pt x="19414" y="3860"/>
                    <a:pt x="16018" y="6594"/>
                    <a:pt x="11899" y="7773"/>
                  </a:cubicBezTo>
                  <a:cubicBezTo>
                    <a:pt x="10570" y="8156"/>
                    <a:pt x="9195" y="8361"/>
                    <a:pt x="7818" y="8386"/>
                  </a:cubicBezTo>
                  <a:cubicBezTo>
                    <a:pt x="7734" y="8387"/>
                    <a:pt x="7650" y="8388"/>
                    <a:pt x="7567" y="8388"/>
                  </a:cubicBezTo>
                  <a:cubicBezTo>
                    <a:pt x="5021" y="8388"/>
                    <a:pt x="2497" y="7773"/>
                    <a:pt x="240" y="6597"/>
                  </a:cubicBezTo>
                  <a:cubicBezTo>
                    <a:pt x="218" y="6585"/>
                    <a:pt x="194" y="6579"/>
                    <a:pt x="170" y="6579"/>
                  </a:cubicBezTo>
                  <a:cubicBezTo>
                    <a:pt x="117" y="6579"/>
                    <a:pt x="65" y="6609"/>
                    <a:pt x="39" y="6660"/>
                  </a:cubicBezTo>
                  <a:cubicBezTo>
                    <a:pt x="0" y="6733"/>
                    <a:pt x="28" y="6824"/>
                    <a:pt x="101" y="6862"/>
                  </a:cubicBezTo>
                  <a:cubicBezTo>
                    <a:pt x="2394" y="8059"/>
                    <a:pt x="4962" y="8688"/>
                    <a:pt x="7546" y="8688"/>
                  </a:cubicBezTo>
                  <a:cubicBezTo>
                    <a:pt x="7641" y="8688"/>
                    <a:pt x="7731" y="8685"/>
                    <a:pt x="7825" y="8685"/>
                  </a:cubicBezTo>
                  <a:cubicBezTo>
                    <a:pt x="9227" y="8661"/>
                    <a:pt x="10626" y="8452"/>
                    <a:pt x="11983" y="8062"/>
                  </a:cubicBezTo>
                  <a:cubicBezTo>
                    <a:pt x="16182" y="6858"/>
                    <a:pt x="19637" y="4072"/>
                    <a:pt x="21717" y="220"/>
                  </a:cubicBezTo>
                  <a:cubicBezTo>
                    <a:pt x="21755" y="147"/>
                    <a:pt x="21731" y="57"/>
                    <a:pt x="21658" y="19"/>
                  </a:cubicBezTo>
                  <a:cubicBezTo>
                    <a:pt x="21635" y="6"/>
                    <a:pt x="21610" y="0"/>
                    <a:pt x="21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6"/>
            <p:cNvSpPr/>
            <p:nvPr/>
          </p:nvSpPr>
          <p:spPr>
            <a:xfrm rot="900019">
              <a:off x="7347416" y="3233497"/>
              <a:ext cx="55624" cy="45209"/>
            </a:xfrm>
            <a:custGeom>
              <a:avLst/>
              <a:gdLst/>
              <a:ahLst/>
              <a:cxnLst/>
              <a:rect l="l" t="t" r="r" b="b"/>
              <a:pathLst>
                <a:path w="1309" h="1064" extrusionOk="0">
                  <a:moveTo>
                    <a:pt x="923" y="1"/>
                  </a:moveTo>
                  <a:cubicBezTo>
                    <a:pt x="911" y="1"/>
                    <a:pt x="899" y="2"/>
                    <a:pt x="888" y="5"/>
                  </a:cubicBezTo>
                  <a:lnTo>
                    <a:pt x="126" y="221"/>
                  </a:lnTo>
                  <a:cubicBezTo>
                    <a:pt x="46" y="242"/>
                    <a:pt x="1" y="325"/>
                    <a:pt x="22" y="405"/>
                  </a:cubicBezTo>
                  <a:cubicBezTo>
                    <a:pt x="39" y="472"/>
                    <a:pt x="100" y="515"/>
                    <a:pt x="166" y="515"/>
                  </a:cubicBezTo>
                  <a:cubicBezTo>
                    <a:pt x="179" y="515"/>
                    <a:pt x="192" y="513"/>
                    <a:pt x="205" y="510"/>
                  </a:cubicBezTo>
                  <a:lnTo>
                    <a:pt x="822" y="336"/>
                  </a:lnTo>
                  <a:lnTo>
                    <a:pt x="995" y="951"/>
                  </a:lnTo>
                  <a:cubicBezTo>
                    <a:pt x="1016" y="1018"/>
                    <a:pt x="1075" y="1063"/>
                    <a:pt x="1141" y="1063"/>
                  </a:cubicBezTo>
                  <a:cubicBezTo>
                    <a:pt x="1156" y="1063"/>
                    <a:pt x="1166" y="1060"/>
                    <a:pt x="1180" y="1056"/>
                  </a:cubicBezTo>
                  <a:cubicBezTo>
                    <a:pt x="1260" y="1032"/>
                    <a:pt x="1308" y="951"/>
                    <a:pt x="1284" y="872"/>
                  </a:cubicBezTo>
                  <a:lnTo>
                    <a:pt x="1072" y="110"/>
                  </a:lnTo>
                  <a:cubicBezTo>
                    <a:pt x="1061" y="71"/>
                    <a:pt x="1034" y="40"/>
                    <a:pt x="999" y="20"/>
                  </a:cubicBezTo>
                  <a:cubicBezTo>
                    <a:pt x="975" y="8"/>
                    <a:pt x="948" y="1"/>
                    <a:pt x="9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6"/>
            <p:cNvSpPr/>
            <p:nvPr/>
          </p:nvSpPr>
          <p:spPr>
            <a:xfrm rot="900019">
              <a:off x="6387900" y="3228522"/>
              <a:ext cx="65993" cy="63608"/>
            </a:xfrm>
            <a:custGeom>
              <a:avLst/>
              <a:gdLst/>
              <a:ahLst/>
              <a:cxnLst/>
              <a:rect l="l" t="t" r="r" b="b"/>
              <a:pathLst>
                <a:path w="1553" h="1497" extrusionOk="0">
                  <a:moveTo>
                    <a:pt x="776" y="300"/>
                  </a:moveTo>
                  <a:cubicBezTo>
                    <a:pt x="929" y="300"/>
                    <a:pt x="1079" y="377"/>
                    <a:pt x="1162" y="519"/>
                  </a:cubicBezTo>
                  <a:cubicBezTo>
                    <a:pt x="1225" y="620"/>
                    <a:pt x="1242" y="742"/>
                    <a:pt x="1211" y="857"/>
                  </a:cubicBezTo>
                  <a:cubicBezTo>
                    <a:pt x="1183" y="975"/>
                    <a:pt x="1110" y="1072"/>
                    <a:pt x="1009" y="1135"/>
                  </a:cubicBezTo>
                  <a:cubicBezTo>
                    <a:pt x="938" y="1176"/>
                    <a:pt x="858" y="1198"/>
                    <a:pt x="778" y="1198"/>
                  </a:cubicBezTo>
                  <a:cubicBezTo>
                    <a:pt x="742" y="1198"/>
                    <a:pt x="705" y="1194"/>
                    <a:pt x="669" y="1184"/>
                  </a:cubicBezTo>
                  <a:cubicBezTo>
                    <a:pt x="550" y="1156"/>
                    <a:pt x="452" y="1082"/>
                    <a:pt x="390" y="978"/>
                  </a:cubicBezTo>
                  <a:cubicBezTo>
                    <a:pt x="331" y="878"/>
                    <a:pt x="314" y="756"/>
                    <a:pt x="341" y="641"/>
                  </a:cubicBezTo>
                  <a:cubicBezTo>
                    <a:pt x="369" y="523"/>
                    <a:pt x="442" y="425"/>
                    <a:pt x="547" y="363"/>
                  </a:cubicBezTo>
                  <a:cubicBezTo>
                    <a:pt x="616" y="321"/>
                    <a:pt x="696" y="300"/>
                    <a:pt x="776" y="300"/>
                  </a:cubicBezTo>
                  <a:close/>
                  <a:moveTo>
                    <a:pt x="775" y="0"/>
                  </a:moveTo>
                  <a:cubicBezTo>
                    <a:pt x="644" y="0"/>
                    <a:pt x="511" y="35"/>
                    <a:pt x="390" y="109"/>
                  </a:cubicBezTo>
                  <a:cubicBezTo>
                    <a:pt x="219" y="210"/>
                    <a:pt x="98" y="373"/>
                    <a:pt x="49" y="568"/>
                  </a:cubicBezTo>
                  <a:cubicBezTo>
                    <a:pt x="1" y="763"/>
                    <a:pt x="32" y="965"/>
                    <a:pt x="136" y="1135"/>
                  </a:cubicBezTo>
                  <a:cubicBezTo>
                    <a:pt x="237" y="1305"/>
                    <a:pt x="401" y="1427"/>
                    <a:pt x="595" y="1476"/>
                  </a:cubicBezTo>
                  <a:cubicBezTo>
                    <a:pt x="655" y="1490"/>
                    <a:pt x="717" y="1497"/>
                    <a:pt x="776" y="1497"/>
                  </a:cubicBezTo>
                  <a:cubicBezTo>
                    <a:pt x="912" y="1497"/>
                    <a:pt x="1044" y="1462"/>
                    <a:pt x="1162" y="1389"/>
                  </a:cubicBezTo>
                  <a:cubicBezTo>
                    <a:pt x="1333" y="1288"/>
                    <a:pt x="1454" y="1124"/>
                    <a:pt x="1504" y="930"/>
                  </a:cubicBezTo>
                  <a:cubicBezTo>
                    <a:pt x="1552" y="735"/>
                    <a:pt x="1521" y="533"/>
                    <a:pt x="1417" y="363"/>
                  </a:cubicBezTo>
                  <a:cubicBezTo>
                    <a:pt x="1276" y="131"/>
                    <a:pt x="1029" y="0"/>
                    <a:pt x="7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6"/>
            <p:cNvSpPr/>
            <p:nvPr/>
          </p:nvSpPr>
          <p:spPr>
            <a:xfrm rot="900019">
              <a:off x="5356570" y="2437881"/>
              <a:ext cx="732634" cy="678780"/>
            </a:xfrm>
            <a:custGeom>
              <a:avLst/>
              <a:gdLst/>
              <a:ahLst/>
              <a:cxnLst/>
              <a:rect l="l" t="t" r="r" b="b"/>
              <a:pathLst>
                <a:path w="17241" h="15975" extrusionOk="0">
                  <a:moveTo>
                    <a:pt x="8998" y="1"/>
                  </a:moveTo>
                  <a:cubicBezTo>
                    <a:pt x="8073" y="1"/>
                    <a:pt x="7157" y="164"/>
                    <a:pt x="6281" y="485"/>
                  </a:cubicBezTo>
                  <a:cubicBezTo>
                    <a:pt x="2144" y="1991"/>
                    <a:pt x="1" y="6580"/>
                    <a:pt x="1507" y="10720"/>
                  </a:cubicBezTo>
                  <a:cubicBezTo>
                    <a:pt x="2652" y="13862"/>
                    <a:pt x="5672" y="15974"/>
                    <a:pt x="9022" y="15974"/>
                  </a:cubicBezTo>
                  <a:cubicBezTo>
                    <a:pt x="9947" y="15974"/>
                    <a:pt x="10862" y="15811"/>
                    <a:pt x="11742" y="15490"/>
                  </a:cubicBezTo>
                  <a:cubicBezTo>
                    <a:pt x="13740" y="14763"/>
                    <a:pt x="15340" y="13295"/>
                    <a:pt x="16241" y="11361"/>
                  </a:cubicBezTo>
                  <a:cubicBezTo>
                    <a:pt x="17146" y="9423"/>
                    <a:pt x="17240" y="7255"/>
                    <a:pt x="16513" y="5258"/>
                  </a:cubicBezTo>
                  <a:cubicBezTo>
                    <a:pt x="15368" y="2113"/>
                    <a:pt x="12348" y="1"/>
                    <a:pt x="8998"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rot="900019">
              <a:off x="6515337" y="2434032"/>
              <a:ext cx="732549" cy="678610"/>
            </a:xfrm>
            <a:custGeom>
              <a:avLst/>
              <a:gdLst/>
              <a:ahLst/>
              <a:cxnLst/>
              <a:rect l="l" t="t" r="r" b="b"/>
              <a:pathLst>
                <a:path w="17239" h="15971" extrusionOk="0">
                  <a:moveTo>
                    <a:pt x="8997" y="1"/>
                  </a:moveTo>
                  <a:cubicBezTo>
                    <a:pt x="8071" y="1"/>
                    <a:pt x="7156" y="161"/>
                    <a:pt x="6276" y="481"/>
                  </a:cubicBezTo>
                  <a:cubicBezTo>
                    <a:pt x="2140" y="1987"/>
                    <a:pt x="0" y="6580"/>
                    <a:pt x="1503" y="10716"/>
                  </a:cubicBezTo>
                  <a:cubicBezTo>
                    <a:pt x="2647" y="13858"/>
                    <a:pt x="5668" y="15970"/>
                    <a:pt x="9018" y="15970"/>
                  </a:cubicBezTo>
                  <a:cubicBezTo>
                    <a:pt x="9944" y="15970"/>
                    <a:pt x="10859" y="15806"/>
                    <a:pt x="11739" y="15487"/>
                  </a:cubicBezTo>
                  <a:cubicBezTo>
                    <a:pt x="13739" y="14759"/>
                    <a:pt x="15336" y="13295"/>
                    <a:pt x="16241" y="11357"/>
                  </a:cubicBezTo>
                  <a:cubicBezTo>
                    <a:pt x="17142" y="9422"/>
                    <a:pt x="17239" y="7255"/>
                    <a:pt x="16512" y="5255"/>
                  </a:cubicBezTo>
                  <a:cubicBezTo>
                    <a:pt x="15368" y="2112"/>
                    <a:pt x="12348" y="1"/>
                    <a:pt x="899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4" name="Google Shape;1784;p46"/>
          <p:cNvSpPr txBox="1"/>
          <p:nvPr/>
        </p:nvSpPr>
        <p:spPr>
          <a:xfrm>
            <a:off x="2567213" y="1720338"/>
            <a:ext cx="1716000" cy="568500"/>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Clr>
                <a:srgbClr val="000000"/>
              </a:buClr>
              <a:buFont typeface="Arial"/>
              <a:buNone/>
            </a:pPr>
            <a:r>
              <a:rPr lang="en-US" sz="1100">
                <a:solidFill>
                  <a:schemeClr val="dk1"/>
                </a:solidFill>
                <a:latin typeface="Advent Pro Light"/>
                <a:ea typeface="Advent Pro Light"/>
                <a:cs typeface="Advent Pro Light"/>
                <a:sym typeface="Advent Pro Light"/>
              </a:rPr>
              <a:t>To know what classes you have left check your doughnut</a:t>
            </a:r>
            <a:endParaRPr sz="1100">
              <a:solidFill>
                <a:schemeClr val="dk1"/>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sz="1100">
              <a:solidFill>
                <a:srgbClr val="434343"/>
              </a:solidFill>
              <a:latin typeface="Advent Pro Light"/>
              <a:ea typeface="Advent Pro Light"/>
              <a:cs typeface="Advent Pro Light"/>
              <a:sym typeface="Advent Pro Light"/>
            </a:endParaRPr>
          </a:p>
        </p:txBody>
      </p:sp>
      <p:sp>
        <p:nvSpPr>
          <p:cNvPr id="1785" name="Google Shape;1785;p46"/>
          <p:cNvSpPr txBox="1"/>
          <p:nvPr/>
        </p:nvSpPr>
        <p:spPr>
          <a:xfrm>
            <a:off x="4864900" y="1382050"/>
            <a:ext cx="1716000" cy="831600"/>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Clr>
                <a:srgbClr val="000000"/>
              </a:buClr>
              <a:buFont typeface="Arial"/>
              <a:buNone/>
            </a:pPr>
            <a:r>
              <a:rPr lang="en-US" sz="1100">
                <a:solidFill>
                  <a:schemeClr val="dk1"/>
                </a:solidFill>
                <a:latin typeface="Advent Pro Light"/>
                <a:ea typeface="Advent Pro Light"/>
                <a:cs typeface="Advent Pro Light"/>
                <a:sym typeface="Advent Pro Light"/>
              </a:rPr>
              <a:t>If you know you might need something for next semester. Make sure to save your notes</a:t>
            </a:r>
            <a:endParaRPr sz="1100">
              <a:solidFill>
                <a:schemeClr val="dk1"/>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sz="1100">
              <a:solidFill>
                <a:srgbClr val="434343"/>
              </a:solidFill>
              <a:latin typeface="Advent Pro Light"/>
              <a:ea typeface="Advent Pro Light"/>
              <a:cs typeface="Advent Pro Light"/>
              <a:sym typeface="Advent Pro Light"/>
            </a:endParaRPr>
          </a:p>
        </p:txBody>
      </p:sp>
      <p:grpSp>
        <p:nvGrpSpPr>
          <p:cNvPr id="1786" name="Google Shape;1786;p46"/>
          <p:cNvGrpSpPr/>
          <p:nvPr/>
        </p:nvGrpSpPr>
        <p:grpSpPr>
          <a:xfrm>
            <a:off x="3198817" y="2627121"/>
            <a:ext cx="435281" cy="318982"/>
            <a:chOff x="1190625" y="935350"/>
            <a:chExt cx="5219200" cy="3824725"/>
          </a:xfrm>
        </p:grpSpPr>
        <p:sp>
          <p:nvSpPr>
            <p:cNvPr id="1787" name="Google Shape;1787;p46"/>
            <p:cNvSpPr/>
            <p:nvPr/>
          </p:nvSpPr>
          <p:spPr>
            <a:xfrm>
              <a:off x="1190625" y="935350"/>
              <a:ext cx="5219200" cy="3824725"/>
            </a:xfrm>
            <a:custGeom>
              <a:avLst/>
              <a:gdLst/>
              <a:ahLst/>
              <a:cxnLst/>
              <a:rect l="l" t="t" r="r" b="b"/>
              <a:pathLst>
                <a:path w="208768" h="152989" extrusionOk="0">
                  <a:moveTo>
                    <a:pt x="139254" y="37922"/>
                  </a:moveTo>
                  <a:cubicBezTo>
                    <a:pt x="139882" y="37922"/>
                    <a:pt x="140510" y="38003"/>
                    <a:pt x="141114" y="38166"/>
                  </a:cubicBezTo>
                  <a:lnTo>
                    <a:pt x="165611" y="45114"/>
                  </a:lnTo>
                  <a:lnTo>
                    <a:pt x="141114" y="52062"/>
                  </a:lnTo>
                  <a:cubicBezTo>
                    <a:pt x="140510" y="52225"/>
                    <a:pt x="139882" y="52307"/>
                    <a:pt x="139254" y="52307"/>
                  </a:cubicBezTo>
                  <a:cubicBezTo>
                    <a:pt x="138626" y="52307"/>
                    <a:pt x="137998" y="52225"/>
                    <a:pt x="137395" y="52062"/>
                  </a:cubicBezTo>
                  <a:lnTo>
                    <a:pt x="112897" y="45114"/>
                  </a:lnTo>
                  <a:lnTo>
                    <a:pt x="137395" y="38166"/>
                  </a:lnTo>
                  <a:cubicBezTo>
                    <a:pt x="137998" y="38003"/>
                    <a:pt x="138626" y="37922"/>
                    <a:pt x="139254" y="37922"/>
                  </a:cubicBezTo>
                  <a:close/>
                  <a:moveTo>
                    <a:pt x="121052" y="54215"/>
                  </a:moveTo>
                  <a:lnTo>
                    <a:pt x="135601" y="58325"/>
                  </a:lnTo>
                  <a:cubicBezTo>
                    <a:pt x="135731" y="58358"/>
                    <a:pt x="135862" y="58391"/>
                    <a:pt x="135992" y="58423"/>
                  </a:cubicBezTo>
                  <a:lnTo>
                    <a:pt x="135992" y="65175"/>
                  </a:lnTo>
                  <a:lnTo>
                    <a:pt x="119291" y="60413"/>
                  </a:lnTo>
                  <a:cubicBezTo>
                    <a:pt x="119226" y="60348"/>
                    <a:pt x="119160" y="60282"/>
                    <a:pt x="119095" y="60217"/>
                  </a:cubicBezTo>
                  <a:cubicBezTo>
                    <a:pt x="119095" y="60185"/>
                    <a:pt x="119095" y="60152"/>
                    <a:pt x="119095" y="60119"/>
                  </a:cubicBezTo>
                  <a:lnTo>
                    <a:pt x="121052" y="54215"/>
                  </a:lnTo>
                  <a:close/>
                  <a:moveTo>
                    <a:pt x="157423" y="54215"/>
                  </a:moveTo>
                  <a:lnTo>
                    <a:pt x="159413" y="60119"/>
                  </a:lnTo>
                  <a:cubicBezTo>
                    <a:pt x="159413" y="60152"/>
                    <a:pt x="159413" y="60185"/>
                    <a:pt x="159413" y="60217"/>
                  </a:cubicBezTo>
                  <a:cubicBezTo>
                    <a:pt x="159348" y="60282"/>
                    <a:pt x="159283" y="60348"/>
                    <a:pt x="159218" y="60413"/>
                  </a:cubicBezTo>
                  <a:lnTo>
                    <a:pt x="142516" y="65175"/>
                  </a:lnTo>
                  <a:lnTo>
                    <a:pt x="142516" y="58423"/>
                  </a:lnTo>
                  <a:cubicBezTo>
                    <a:pt x="142647" y="58391"/>
                    <a:pt x="142777" y="58358"/>
                    <a:pt x="142908" y="58325"/>
                  </a:cubicBezTo>
                  <a:lnTo>
                    <a:pt x="157423" y="54215"/>
                  </a:lnTo>
                  <a:close/>
                  <a:moveTo>
                    <a:pt x="117790" y="66806"/>
                  </a:moveTo>
                  <a:lnTo>
                    <a:pt x="138341" y="72678"/>
                  </a:lnTo>
                  <a:lnTo>
                    <a:pt x="138406" y="72678"/>
                  </a:lnTo>
                  <a:cubicBezTo>
                    <a:pt x="128098" y="76625"/>
                    <a:pt x="115442" y="76723"/>
                    <a:pt x="115279" y="76723"/>
                  </a:cubicBezTo>
                  <a:cubicBezTo>
                    <a:pt x="115083" y="76723"/>
                    <a:pt x="114855" y="76723"/>
                    <a:pt x="114659" y="76788"/>
                  </a:cubicBezTo>
                  <a:cubicBezTo>
                    <a:pt x="114822" y="73233"/>
                    <a:pt x="115898" y="69840"/>
                    <a:pt x="117790" y="66806"/>
                  </a:cubicBezTo>
                  <a:close/>
                  <a:moveTo>
                    <a:pt x="160718" y="66806"/>
                  </a:moveTo>
                  <a:cubicBezTo>
                    <a:pt x="162773" y="70134"/>
                    <a:pt x="163882" y="73918"/>
                    <a:pt x="163882" y="77832"/>
                  </a:cubicBezTo>
                  <a:cubicBezTo>
                    <a:pt x="163882" y="78484"/>
                    <a:pt x="163850" y="79104"/>
                    <a:pt x="163784" y="79757"/>
                  </a:cubicBezTo>
                  <a:lnTo>
                    <a:pt x="153542" y="68829"/>
                  </a:lnTo>
                  <a:lnTo>
                    <a:pt x="160718" y="66806"/>
                  </a:lnTo>
                  <a:close/>
                  <a:moveTo>
                    <a:pt x="149464" y="74048"/>
                  </a:moveTo>
                  <a:lnTo>
                    <a:pt x="159348" y="84584"/>
                  </a:lnTo>
                  <a:lnTo>
                    <a:pt x="157391" y="100274"/>
                  </a:lnTo>
                  <a:cubicBezTo>
                    <a:pt x="157228" y="101514"/>
                    <a:pt x="156477" y="102590"/>
                    <a:pt x="155368" y="103145"/>
                  </a:cubicBezTo>
                  <a:lnTo>
                    <a:pt x="144017" y="108821"/>
                  </a:lnTo>
                  <a:cubicBezTo>
                    <a:pt x="142532" y="109555"/>
                    <a:pt x="140893" y="109922"/>
                    <a:pt x="139254" y="109922"/>
                  </a:cubicBezTo>
                  <a:cubicBezTo>
                    <a:pt x="137615" y="109922"/>
                    <a:pt x="135976" y="109555"/>
                    <a:pt x="134492" y="108821"/>
                  </a:cubicBezTo>
                  <a:lnTo>
                    <a:pt x="123140" y="103145"/>
                  </a:lnTo>
                  <a:cubicBezTo>
                    <a:pt x="122031" y="102590"/>
                    <a:pt x="121281" y="101514"/>
                    <a:pt x="121118" y="100274"/>
                  </a:cubicBezTo>
                  <a:lnTo>
                    <a:pt x="118965" y="83116"/>
                  </a:lnTo>
                  <a:cubicBezTo>
                    <a:pt x="125750" y="82692"/>
                    <a:pt x="140265" y="80996"/>
                    <a:pt x="149464" y="74048"/>
                  </a:cubicBezTo>
                  <a:close/>
                  <a:moveTo>
                    <a:pt x="146431" y="114888"/>
                  </a:moveTo>
                  <a:lnTo>
                    <a:pt x="146431" y="116780"/>
                  </a:lnTo>
                  <a:cubicBezTo>
                    <a:pt x="146431" y="118835"/>
                    <a:pt x="147050" y="120760"/>
                    <a:pt x="148127" y="122391"/>
                  </a:cubicBezTo>
                  <a:cubicBezTo>
                    <a:pt x="145615" y="124413"/>
                    <a:pt x="142484" y="125522"/>
                    <a:pt x="139254" y="125522"/>
                  </a:cubicBezTo>
                  <a:cubicBezTo>
                    <a:pt x="135992" y="125522"/>
                    <a:pt x="132893" y="124413"/>
                    <a:pt x="130382" y="122391"/>
                  </a:cubicBezTo>
                  <a:cubicBezTo>
                    <a:pt x="131458" y="120760"/>
                    <a:pt x="132045" y="118835"/>
                    <a:pt x="132045" y="116780"/>
                  </a:cubicBezTo>
                  <a:lnTo>
                    <a:pt x="132045" y="114888"/>
                  </a:lnTo>
                  <a:cubicBezTo>
                    <a:pt x="134329" y="115932"/>
                    <a:pt x="136775" y="116454"/>
                    <a:pt x="139254" y="116454"/>
                  </a:cubicBezTo>
                  <a:cubicBezTo>
                    <a:pt x="141701" y="116454"/>
                    <a:pt x="144180" y="115932"/>
                    <a:pt x="146431" y="114888"/>
                  </a:cubicBezTo>
                  <a:close/>
                  <a:moveTo>
                    <a:pt x="125130" y="126501"/>
                  </a:moveTo>
                  <a:cubicBezTo>
                    <a:pt x="128131" y="129306"/>
                    <a:pt x="131915" y="131165"/>
                    <a:pt x="135992" y="131818"/>
                  </a:cubicBezTo>
                  <a:lnTo>
                    <a:pt x="135992" y="146432"/>
                  </a:lnTo>
                  <a:lnTo>
                    <a:pt x="111136" y="146432"/>
                  </a:lnTo>
                  <a:lnTo>
                    <a:pt x="111136" y="133808"/>
                  </a:lnTo>
                  <a:cubicBezTo>
                    <a:pt x="111136" y="132209"/>
                    <a:pt x="112147" y="130807"/>
                    <a:pt x="113680" y="130317"/>
                  </a:cubicBezTo>
                  <a:lnTo>
                    <a:pt x="125065" y="126501"/>
                  </a:lnTo>
                  <a:close/>
                  <a:moveTo>
                    <a:pt x="153444" y="126501"/>
                  </a:moveTo>
                  <a:lnTo>
                    <a:pt x="164828" y="130317"/>
                  </a:lnTo>
                  <a:cubicBezTo>
                    <a:pt x="166329" y="130807"/>
                    <a:pt x="167373" y="132209"/>
                    <a:pt x="167373" y="133808"/>
                  </a:cubicBezTo>
                  <a:lnTo>
                    <a:pt x="167373" y="146432"/>
                  </a:lnTo>
                  <a:lnTo>
                    <a:pt x="142516" y="146432"/>
                  </a:lnTo>
                  <a:lnTo>
                    <a:pt x="142516" y="131818"/>
                  </a:lnTo>
                  <a:cubicBezTo>
                    <a:pt x="146561" y="131165"/>
                    <a:pt x="150378" y="129306"/>
                    <a:pt x="153379" y="126501"/>
                  </a:cubicBezTo>
                  <a:close/>
                  <a:moveTo>
                    <a:pt x="198524" y="6558"/>
                  </a:moveTo>
                  <a:cubicBezTo>
                    <a:pt x="200580" y="6558"/>
                    <a:pt x="202243" y="8189"/>
                    <a:pt x="202243" y="10244"/>
                  </a:cubicBezTo>
                  <a:lnTo>
                    <a:pt x="202243" y="142746"/>
                  </a:lnTo>
                  <a:cubicBezTo>
                    <a:pt x="202243" y="144801"/>
                    <a:pt x="200580" y="146432"/>
                    <a:pt x="198524" y="146432"/>
                  </a:cubicBezTo>
                  <a:lnTo>
                    <a:pt x="173896" y="146432"/>
                  </a:lnTo>
                  <a:lnTo>
                    <a:pt x="173896" y="133808"/>
                  </a:lnTo>
                  <a:cubicBezTo>
                    <a:pt x="173896" y="129404"/>
                    <a:pt x="171091" y="125490"/>
                    <a:pt x="166883" y="124120"/>
                  </a:cubicBezTo>
                  <a:lnTo>
                    <a:pt x="155499" y="120303"/>
                  </a:lnTo>
                  <a:cubicBezTo>
                    <a:pt x="153998" y="119814"/>
                    <a:pt x="152987" y="118378"/>
                    <a:pt x="152987" y="116780"/>
                  </a:cubicBezTo>
                  <a:lnTo>
                    <a:pt x="152987" y="111626"/>
                  </a:lnTo>
                  <a:lnTo>
                    <a:pt x="158304" y="108984"/>
                  </a:lnTo>
                  <a:cubicBezTo>
                    <a:pt x="161370" y="107451"/>
                    <a:pt x="163458" y="104482"/>
                    <a:pt x="163882" y="101090"/>
                  </a:cubicBezTo>
                  <a:lnTo>
                    <a:pt x="164698" y="94533"/>
                  </a:lnTo>
                  <a:cubicBezTo>
                    <a:pt x="168449" y="89640"/>
                    <a:pt x="170406" y="83867"/>
                    <a:pt x="170406" y="77832"/>
                  </a:cubicBezTo>
                  <a:cubicBezTo>
                    <a:pt x="170406" y="72287"/>
                    <a:pt x="168743" y="66970"/>
                    <a:pt x="165611" y="62338"/>
                  </a:cubicBezTo>
                  <a:cubicBezTo>
                    <a:pt x="166068" y="60968"/>
                    <a:pt x="166068" y="59434"/>
                    <a:pt x="165611" y="58064"/>
                  </a:cubicBezTo>
                  <a:lnTo>
                    <a:pt x="163719" y="52454"/>
                  </a:lnTo>
                  <a:lnTo>
                    <a:pt x="170863" y="50431"/>
                  </a:lnTo>
                  <a:lnTo>
                    <a:pt x="170863" y="66024"/>
                  </a:lnTo>
                  <a:cubicBezTo>
                    <a:pt x="170863" y="67850"/>
                    <a:pt x="172298" y="69318"/>
                    <a:pt x="174125" y="69318"/>
                  </a:cubicBezTo>
                  <a:cubicBezTo>
                    <a:pt x="175919" y="69318"/>
                    <a:pt x="177387" y="67850"/>
                    <a:pt x="177387" y="66024"/>
                  </a:cubicBezTo>
                  <a:lnTo>
                    <a:pt x="177387" y="45114"/>
                  </a:lnTo>
                  <a:cubicBezTo>
                    <a:pt x="177387" y="44984"/>
                    <a:pt x="177387" y="44853"/>
                    <a:pt x="177354" y="44755"/>
                  </a:cubicBezTo>
                  <a:cubicBezTo>
                    <a:pt x="177224" y="42831"/>
                    <a:pt x="175952" y="41232"/>
                    <a:pt x="174092" y="40711"/>
                  </a:cubicBezTo>
                  <a:lnTo>
                    <a:pt x="142908" y="31903"/>
                  </a:lnTo>
                  <a:cubicBezTo>
                    <a:pt x="141717" y="31561"/>
                    <a:pt x="140486" y="31389"/>
                    <a:pt x="139254" y="31389"/>
                  </a:cubicBezTo>
                  <a:cubicBezTo>
                    <a:pt x="138023" y="31389"/>
                    <a:pt x="136791" y="31561"/>
                    <a:pt x="135601" y="31903"/>
                  </a:cubicBezTo>
                  <a:lnTo>
                    <a:pt x="104416" y="40711"/>
                  </a:lnTo>
                  <a:cubicBezTo>
                    <a:pt x="102459" y="41265"/>
                    <a:pt x="101122" y="43027"/>
                    <a:pt x="101122" y="45114"/>
                  </a:cubicBezTo>
                  <a:cubicBezTo>
                    <a:pt x="101122" y="47169"/>
                    <a:pt x="102459" y="48963"/>
                    <a:pt x="104416" y="49518"/>
                  </a:cubicBezTo>
                  <a:lnTo>
                    <a:pt x="114757" y="52454"/>
                  </a:lnTo>
                  <a:lnTo>
                    <a:pt x="112897" y="58064"/>
                  </a:lnTo>
                  <a:cubicBezTo>
                    <a:pt x="112441" y="59434"/>
                    <a:pt x="112441" y="60968"/>
                    <a:pt x="112897" y="62338"/>
                  </a:cubicBezTo>
                  <a:cubicBezTo>
                    <a:pt x="109733" y="66970"/>
                    <a:pt x="108102" y="72287"/>
                    <a:pt x="108102" y="77832"/>
                  </a:cubicBezTo>
                  <a:cubicBezTo>
                    <a:pt x="108102" y="83867"/>
                    <a:pt x="110059" y="89640"/>
                    <a:pt x="113811" y="94533"/>
                  </a:cubicBezTo>
                  <a:lnTo>
                    <a:pt x="114626" y="101090"/>
                  </a:lnTo>
                  <a:cubicBezTo>
                    <a:pt x="115050" y="104482"/>
                    <a:pt x="117138" y="107451"/>
                    <a:pt x="120204" y="108984"/>
                  </a:cubicBezTo>
                  <a:lnTo>
                    <a:pt x="125521" y="111626"/>
                  </a:lnTo>
                  <a:lnTo>
                    <a:pt x="125521" y="116780"/>
                  </a:lnTo>
                  <a:cubicBezTo>
                    <a:pt x="125521" y="118378"/>
                    <a:pt x="124510" y="119814"/>
                    <a:pt x="122977" y="120303"/>
                  </a:cubicBezTo>
                  <a:lnTo>
                    <a:pt x="111593" y="124120"/>
                  </a:lnTo>
                  <a:cubicBezTo>
                    <a:pt x="107417" y="125490"/>
                    <a:pt x="104612" y="129404"/>
                    <a:pt x="104612" y="133808"/>
                  </a:cubicBezTo>
                  <a:lnTo>
                    <a:pt x="104612" y="146432"/>
                  </a:lnTo>
                  <a:lnTo>
                    <a:pt x="10243" y="146432"/>
                  </a:lnTo>
                  <a:cubicBezTo>
                    <a:pt x="8188" y="146432"/>
                    <a:pt x="6524" y="144801"/>
                    <a:pt x="6524" y="142746"/>
                  </a:cubicBezTo>
                  <a:lnTo>
                    <a:pt x="6524" y="10244"/>
                  </a:lnTo>
                  <a:cubicBezTo>
                    <a:pt x="6524" y="8189"/>
                    <a:pt x="8188" y="6558"/>
                    <a:pt x="10243" y="6558"/>
                  </a:cubicBezTo>
                  <a:close/>
                  <a:moveTo>
                    <a:pt x="10243" y="1"/>
                  </a:moveTo>
                  <a:cubicBezTo>
                    <a:pt x="4599" y="1"/>
                    <a:pt x="0" y="4600"/>
                    <a:pt x="0" y="10244"/>
                  </a:cubicBezTo>
                  <a:lnTo>
                    <a:pt x="0" y="142746"/>
                  </a:lnTo>
                  <a:cubicBezTo>
                    <a:pt x="0" y="148389"/>
                    <a:pt x="4599" y="152988"/>
                    <a:pt x="10243" y="152988"/>
                  </a:cubicBezTo>
                  <a:lnTo>
                    <a:pt x="198524" y="152988"/>
                  </a:lnTo>
                  <a:cubicBezTo>
                    <a:pt x="204168" y="152988"/>
                    <a:pt x="208767" y="148389"/>
                    <a:pt x="208767" y="142746"/>
                  </a:cubicBezTo>
                  <a:lnTo>
                    <a:pt x="208767" y="10244"/>
                  </a:lnTo>
                  <a:cubicBezTo>
                    <a:pt x="208767" y="4600"/>
                    <a:pt x="204168" y="1"/>
                    <a:pt x="1985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6"/>
            <p:cNvSpPr/>
            <p:nvPr/>
          </p:nvSpPr>
          <p:spPr>
            <a:xfrm>
              <a:off x="1539650" y="1284400"/>
              <a:ext cx="424900" cy="3126625"/>
            </a:xfrm>
            <a:custGeom>
              <a:avLst/>
              <a:gdLst/>
              <a:ahLst/>
              <a:cxnLst/>
              <a:rect l="l" t="t" r="r" b="b"/>
              <a:pathLst>
                <a:path w="16996" h="125065" extrusionOk="0">
                  <a:moveTo>
                    <a:pt x="3262" y="0"/>
                  </a:moveTo>
                  <a:cubicBezTo>
                    <a:pt x="1436" y="0"/>
                    <a:pt x="0" y="1468"/>
                    <a:pt x="0" y="3262"/>
                  </a:cubicBezTo>
                  <a:lnTo>
                    <a:pt x="0" y="121803"/>
                  </a:lnTo>
                  <a:cubicBezTo>
                    <a:pt x="0" y="123597"/>
                    <a:pt x="1436" y="125065"/>
                    <a:pt x="3262" y="125065"/>
                  </a:cubicBezTo>
                  <a:lnTo>
                    <a:pt x="13701" y="125065"/>
                  </a:lnTo>
                  <a:cubicBezTo>
                    <a:pt x="15527" y="125065"/>
                    <a:pt x="16995" y="123597"/>
                    <a:pt x="16995" y="121803"/>
                  </a:cubicBezTo>
                  <a:cubicBezTo>
                    <a:pt x="16995" y="120009"/>
                    <a:pt x="15527" y="118541"/>
                    <a:pt x="13701" y="118541"/>
                  </a:cubicBezTo>
                  <a:lnTo>
                    <a:pt x="6524" y="118541"/>
                  </a:lnTo>
                  <a:lnTo>
                    <a:pt x="6524" y="6524"/>
                  </a:lnTo>
                  <a:lnTo>
                    <a:pt x="13701" y="6524"/>
                  </a:lnTo>
                  <a:cubicBezTo>
                    <a:pt x="15527" y="6524"/>
                    <a:pt x="16995" y="5056"/>
                    <a:pt x="16995" y="3262"/>
                  </a:cubicBezTo>
                  <a:cubicBezTo>
                    <a:pt x="16995" y="1468"/>
                    <a:pt x="15527" y="0"/>
                    <a:pt x="137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6"/>
            <p:cNvSpPr/>
            <p:nvPr/>
          </p:nvSpPr>
          <p:spPr>
            <a:xfrm>
              <a:off x="5635875" y="1284400"/>
              <a:ext cx="424900" cy="3126625"/>
            </a:xfrm>
            <a:custGeom>
              <a:avLst/>
              <a:gdLst/>
              <a:ahLst/>
              <a:cxnLst/>
              <a:rect l="l" t="t" r="r" b="b"/>
              <a:pathLst>
                <a:path w="16996" h="125065" extrusionOk="0">
                  <a:moveTo>
                    <a:pt x="3295" y="0"/>
                  </a:moveTo>
                  <a:cubicBezTo>
                    <a:pt x="1469" y="0"/>
                    <a:pt x="1" y="1468"/>
                    <a:pt x="1" y="3262"/>
                  </a:cubicBezTo>
                  <a:cubicBezTo>
                    <a:pt x="1" y="5056"/>
                    <a:pt x="1469" y="6524"/>
                    <a:pt x="3295" y="6524"/>
                  </a:cubicBezTo>
                  <a:lnTo>
                    <a:pt x="10472" y="6524"/>
                  </a:lnTo>
                  <a:lnTo>
                    <a:pt x="10472" y="118541"/>
                  </a:lnTo>
                  <a:lnTo>
                    <a:pt x="3295" y="118541"/>
                  </a:lnTo>
                  <a:cubicBezTo>
                    <a:pt x="1469" y="118541"/>
                    <a:pt x="1" y="120009"/>
                    <a:pt x="1" y="121803"/>
                  </a:cubicBezTo>
                  <a:cubicBezTo>
                    <a:pt x="1" y="123597"/>
                    <a:pt x="1469" y="125065"/>
                    <a:pt x="3295" y="125065"/>
                  </a:cubicBezTo>
                  <a:lnTo>
                    <a:pt x="13734" y="125065"/>
                  </a:lnTo>
                  <a:cubicBezTo>
                    <a:pt x="15561" y="125065"/>
                    <a:pt x="16996" y="123597"/>
                    <a:pt x="16996" y="121803"/>
                  </a:cubicBezTo>
                  <a:lnTo>
                    <a:pt x="16996" y="3262"/>
                  </a:lnTo>
                  <a:cubicBezTo>
                    <a:pt x="16996" y="1468"/>
                    <a:pt x="15561" y="0"/>
                    <a:pt x="137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a:off x="1887850" y="1632600"/>
              <a:ext cx="520325" cy="686900"/>
            </a:xfrm>
            <a:custGeom>
              <a:avLst/>
              <a:gdLst/>
              <a:ahLst/>
              <a:cxnLst/>
              <a:rect l="l" t="t" r="r" b="b"/>
              <a:pathLst>
                <a:path w="20813" h="27476" extrusionOk="0">
                  <a:moveTo>
                    <a:pt x="10244" y="6558"/>
                  </a:moveTo>
                  <a:cubicBezTo>
                    <a:pt x="12299" y="6558"/>
                    <a:pt x="13962" y="8221"/>
                    <a:pt x="13962" y="10244"/>
                  </a:cubicBezTo>
                  <a:cubicBezTo>
                    <a:pt x="13962" y="12299"/>
                    <a:pt x="12299" y="13962"/>
                    <a:pt x="10244" y="13962"/>
                  </a:cubicBezTo>
                  <a:lnTo>
                    <a:pt x="6558" y="13962"/>
                  </a:lnTo>
                  <a:lnTo>
                    <a:pt x="6558" y="6558"/>
                  </a:lnTo>
                  <a:close/>
                  <a:moveTo>
                    <a:pt x="3263" y="1"/>
                  </a:moveTo>
                  <a:cubicBezTo>
                    <a:pt x="1469" y="1"/>
                    <a:pt x="1" y="1469"/>
                    <a:pt x="1" y="3263"/>
                  </a:cubicBezTo>
                  <a:lnTo>
                    <a:pt x="1" y="24205"/>
                  </a:lnTo>
                  <a:cubicBezTo>
                    <a:pt x="1" y="25999"/>
                    <a:pt x="1469" y="27467"/>
                    <a:pt x="3263" y="27467"/>
                  </a:cubicBezTo>
                  <a:cubicBezTo>
                    <a:pt x="5090" y="27467"/>
                    <a:pt x="6558" y="25999"/>
                    <a:pt x="6558" y="24205"/>
                  </a:cubicBezTo>
                  <a:lnTo>
                    <a:pt x="6558" y="20486"/>
                  </a:lnTo>
                  <a:lnTo>
                    <a:pt x="8906" y="20486"/>
                  </a:lnTo>
                  <a:lnTo>
                    <a:pt x="14908" y="26521"/>
                  </a:lnTo>
                  <a:cubicBezTo>
                    <a:pt x="15544" y="27157"/>
                    <a:pt x="16384" y="27475"/>
                    <a:pt x="17224" y="27475"/>
                  </a:cubicBezTo>
                  <a:cubicBezTo>
                    <a:pt x="18064" y="27475"/>
                    <a:pt x="18904" y="27157"/>
                    <a:pt x="19540" y="26521"/>
                  </a:cubicBezTo>
                  <a:cubicBezTo>
                    <a:pt x="20812" y="25216"/>
                    <a:pt x="20812" y="23161"/>
                    <a:pt x="19540" y="21889"/>
                  </a:cubicBezTo>
                  <a:lnTo>
                    <a:pt x="16213" y="18562"/>
                  </a:lnTo>
                  <a:cubicBezTo>
                    <a:pt x="18790" y="16702"/>
                    <a:pt x="20486" y="13669"/>
                    <a:pt x="20486" y="10244"/>
                  </a:cubicBezTo>
                  <a:cubicBezTo>
                    <a:pt x="20486" y="4600"/>
                    <a:pt x="15887" y="1"/>
                    <a:pt x="1024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a:off x="2497850" y="1632600"/>
              <a:ext cx="512150" cy="686675"/>
            </a:xfrm>
            <a:custGeom>
              <a:avLst/>
              <a:gdLst/>
              <a:ahLst/>
              <a:cxnLst/>
              <a:rect l="l" t="t" r="r" b="b"/>
              <a:pathLst>
                <a:path w="20486" h="27467" extrusionOk="0">
                  <a:moveTo>
                    <a:pt x="3295" y="1"/>
                  </a:moveTo>
                  <a:cubicBezTo>
                    <a:pt x="1469" y="1"/>
                    <a:pt x="1" y="1469"/>
                    <a:pt x="1" y="3263"/>
                  </a:cubicBezTo>
                  <a:lnTo>
                    <a:pt x="1" y="24205"/>
                  </a:lnTo>
                  <a:cubicBezTo>
                    <a:pt x="1" y="25999"/>
                    <a:pt x="1469" y="27467"/>
                    <a:pt x="3295" y="27467"/>
                  </a:cubicBezTo>
                  <a:lnTo>
                    <a:pt x="17224" y="27467"/>
                  </a:lnTo>
                  <a:cubicBezTo>
                    <a:pt x="19018" y="27467"/>
                    <a:pt x="20486" y="25999"/>
                    <a:pt x="20486" y="24205"/>
                  </a:cubicBezTo>
                  <a:cubicBezTo>
                    <a:pt x="20486" y="22378"/>
                    <a:pt x="19018" y="20943"/>
                    <a:pt x="17224" y="20943"/>
                  </a:cubicBezTo>
                  <a:lnTo>
                    <a:pt x="6557" y="20943"/>
                  </a:lnTo>
                  <a:lnTo>
                    <a:pt x="6557" y="16996"/>
                  </a:lnTo>
                  <a:lnTo>
                    <a:pt x="10243" y="16996"/>
                  </a:lnTo>
                  <a:cubicBezTo>
                    <a:pt x="12070" y="16996"/>
                    <a:pt x="13538" y="15528"/>
                    <a:pt x="13538" y="13734"/>
                  </a:cubicBezTo>
                  <a:cubicBezTo>
                    <a:pt x="13538" y="11940"/>
                    <a:pt x="12070" y="10472"/>
                    <a:pt x="10243" y="10472"/>
                  </a:cubicBezTo>
                  <a:lnTo>
                    <a:pt x="6557" y="10472"/>
                  </a:lnTo>
                  <a:lnTo>
                    <a:pt x="6557" y="6558"/>
                  </a:lnTo>
                  <a:lnTo>
                    <a:pt x="17224" y="6558"/>
                  </a:lnTo>
                  <a:cubicBezTo>
                    <a:pt x="19018" y="6558"/>
                    <a:pt x="20486" y="5090"/>
                    <a:pt x="20486" y="3263"/>
                  </a:cubicBezTo>
                  <a:cubicBezTo>
                    <a:pt x="20486" y="1469"/>
                    <a:pt x="19018" y="1"/>
                    <a:pt x="172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a:off x="3061350" y="1632600"/>
              <a:ext cx="522775" cy="686675"/>
            </a:xfrm>
            <a:custGeom>
              <a:avLst/>
              <a:gdLst/>
              <a:ahLst/>
              <a:cxnLst/>
              <a:rect l="l" t="t" r="r" b="b"/>
              <a:pathLst>
                <a:path w="20911" h="27467" extrusionOk="0">
                  <a:moveTo>
                    <a:pt x="11972" y="1"/>
                  </a:moveTo>
                  <a:cubicBezTo>
                    <a:pt x="5383" y="1"/>
                    <a:pt x="1" y="5383"/>
                    <a:pt x="1" y="12005"/>
                  </a:cubicBezTo>
                  <a:lnTo>
                    <a:pt x="1" y="15495"/>
                  </a:lnTo>
                  <a:cubicBezTo>
                    <a:pt x="1" y="22085"/>
                    <a:pt x="5383" y="27467"/>
                    <a:pt x="11972" y="27467"/>
                  </a:cubicBezTo>
                  <a:cubicBezTo>
                    <a:pt x="14582" y="27467"/>
                    <a:pt x="17094" y="26651"/>
                    <a:pt x="19181" y="25053"/>
                  </a:cubicBezTo>
                  <a:cubicBezTo>
                    <a:pt x="20617" y="23977"/>
                    <a:pt x="20910" y="21922"/>
                    <a:pt x="19834" y="20486"/>
                  </a:cubicBezTo>
                  <a:cubicBezTo>
                    <a:pt x="19176" y="19635"/>
                    <a:pt x="18196" y="19185"/>
                    <a:pt x="17202" y="19185"/>
                  </a:cubicBezTo>
                  <a:cubicBezTo>
                    <a:pt x="16520" y="19185"/>
                    <a:pt x="15831" y="19396"/>
                    <a:pt x="15234" y="19834"/>
                  </a:cubicBezTo>
                  <a:cubicBezTo>
                    <a:pt x="14288" y="20551"/>
                    <a:pt x="13179" y="20943"/>
                    <a:pt x="11972" y="20943"/>
                  </a:cubicBezTo>
                  <a:cubicBezTo>
                    <a:pt x="8971" y="20943"/>
                    <a:pt x="6525" y="18496"/>
                    <a:pt x="6525" y="15495"/>
                  </a:cubicBezTo>
                  <a:lnTo>
                    <a:pt x="6525" y="12005"/>
                  </a:lnTo>
                  <a:cubicBezTo>
                    <a:pt x="6525" y="9004"/>
                    <a:pt x="8971" y="6558"/>
                    <a:pt x="11972" y="6558"/>
                  </a:cubicBezTo>
                  <a:cubicBezTo>
                    <a:pt x="13179" y="6558"/>
                    <a:pt x="14288" y="6916"/>
                    <a:pt x="15234" y="7634"/>
                  </a:cubicBezTo>
                  <a:cubicBezTo>
                    <a:pt x="15818" y="8072"/>
                    <a:pt x="16504" y="8283"/>
                    <a:pt x="17185" y="8283"/>
                  </a:cubicBezTo>
                  <a:cubicBezTo>
                    <a:pt x="18179" y="8283"/>
                    <a:pt x="19163" y="7833"/>
                    <a:pt x="19801" y="6982"/>
                  </a:cubicBezTo>
                  <a:cubicBezTo>
                    <a:pt x="20910" y="5546"/>
                    <a:pt x="20617" y="3491"/>
                    <a:pt x="19149" y="2415"/>
                  </a:cubicBezTo>
                  <a:cubicBezTo>
                    <a:pt x="17061" y="849"/>
                    <a:pt x="14582" y="1"/>
                    <a:pt x="119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a:off x="2236900" y="3027100"/>
              <a:ext cx="860375" cy="163950"/>
            </a:xfrm>
            <a:custGeom>
              <a:avLst/>
              <a:gdLst/>
              <a:ahLst/>
              <a:cxnLst/>
              <a:rect l="l" t="t" r="r" b="b"/>
              <a:pathLst>
                <a:path w="34415" h="6558" extrusionOk="0">
                  <a:moveTo>
                    <a:pt x="3262" y="1"/>
                  </a:moveTo>
                  <a:cubicBezTo>
                    <a:pt x="1468" y="1"/>
                    <a:pt x="0" y="1469"/>
                    <a:pt x="0" y="3296"/>
                  </a:cubicBezTo>
                  <a:cubicBezTo>
                    <a:pt x="0" y="5090"/>
                    <a:pt x="1468" y="6558"/>
                    <a:pt x="3262" y="6558"/>
                  </a:cubicBezTo>
                  <a:lnTo>
                    <a:pt x="31152" y="6558"/>
                  </a:lnTo>
                  <a:cubicBezTo>
                    <a:pt x="32946" y="6558"/>
                    <a:pt x="34414" y="5090"/>
                    <a:pt x="34414" y="3296"/>
                  </a:cubicBezTo>
                  <a:cubicBezTo>
                    <a:pt x="34414" y="1469"/>
                    <a:pt x="32946" y="1"/>
                    <a:pt x="3115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a:off x="2236900" y="3376150"/>
              <a:ext cx="860375" cy="163125"/>
            </a:xfrm>
            <a:custGeom>
              <a:avLst/>
              <a:gdLst/>
              <a:ahLst/>
              <a:cxnLst/>
              <a:rect l="l" t="t" r="r" b="b"/>
              <a:pathLst>
                <a:path w="34415" h="6525" extrusionOk="0">
                  <a:moveTo>
                    <a:pt x="3262" y="0"/>
                  </a:moveTo>
                  <a:cubicBezTo>
                    <a:pt x="1468" y="0"/>
                    <a:pt x="0" y="1468"/>
                    <a:pt x="0" y="3262"/>
                  </a:cubicBezTo>
                  <a:cubicBezTo>
                    <a:pt x="0" y="5089"/>
                    <a:pt x="1468" y="6524"/>
                    <a:pt x="3262" y="6524"/>
                  </a:cubicBezTo>
                  <a:lnTo>
                    <a:pt x="31152" y="6524"/>
                  </a:lnTo>
                  <a:cubicBezTo>
                    <a:pt x="32946" y="6524"/>
                    <a:pt x="34414" y="5089"/>
                    <a:pt x="34414" y="3262"/>
                  </a:cubicBezTo>
                  <a:cubicBezTo>
                    <a:pt x="34414" y="1468"/>
                    <a:pt x="32946" y="0"/>
                    <a:pt x="311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a:off x="1887850" y="2678900"/>
              <a:ext cx="1913200" cy="1209400"/>
            </a:xfrm>
            <a:custGeom>
              <a:avLst/>
              <a:gdLst/>
              <a:ahLst/>
              <a:cxnLst/>
              <a:rect l="l" t="t" r="r" b="b"/>
              <a:pathLst>
                <a:path w="76528" h="48376" extrusionOk="0">
                  <a:moveTo>
                    <a:pt x="52095" y="6524"/>
                  </a:moveTo>
                  <a:cubicBezTo>
                    <a:pt x="54117" y="6524"/>
                    <a:pt x="55781" y="8188"/>
                    <a:pt x="55781" y="10243"/>
                  </a:cubicBezTo>
                  <a:lnTo>
                    <a:pt x="55781" y="20714"/>
                  </a:lnTo>
                  <a:cubicBezTo>
                    <a:pt x="55781" y="21562"/>
                    <a:pt x="56140" y="22410"/>
                    <a:pt x="56760" y="22997"/>
                  </a:cubicBezTo>
                  <a:lnTo>
                    <a:pt x="65110" y="31381"/>
                  </a:lnTo>
                  <a:lnTo>
                    <a:pt x="59076" y="31381"/>
                  </a:lnTo>
                  <a:cubicBezTo>
                    <a:pt x="57249" y="31381"/>
                    <a:pt x="55781" y="32848"/>
                    <a:pt x="55781" y="34643"/>
                  </a:cubicBezTo>
                  <a:lnTo>
                    <a:pt x="55781" y="38133"/>
                  </a:lnTo>
                  <a:cubicBezTo>
                    <a:pt x="55781" y="40188"/>
                    <a:pt x="54117" y="41852"/>
                    <a:pt x="52095" y="41852"/>
                  </a:cubicBezTo>
                  <a:lnTo>
                    <a:pt x="10244" y="41852"/>
                  </a:lnTo>
                  <a:cubicBezTo>
                    <a:pt x="8189" y="41852"/>
                    <a:pt x="6558" y="40188"/>
                    <a:pt x="6558" y="38133"/>
                  </a:cubicBezTo>
                  <a:lnTo>
                    <a:pt x="6558" y="10243"/>
                  </a:lnTo>
                  <a:cubicBezTo>
                    <a:pt x="6558" y="8188"/>
                    <a:pt x="8189" y="6524"/>
                    <a:pt x="10244" y="6524"/>
                  </a:cubicBezTo>
                  <a:close/>
                  <a:moveTo>
                    <a:pt x="10244" y="0"/>
                  </a:moveTo>
                  <a:cubicBezTo>
                    <a:pt x="4600" y="0"/>
                    <a:pt x="1" y="4600"/>
                    <a:pt x="1" y="10243"/>
                  </a:cubicBezTo>
                  <a:lnTo>
                    <a:pt x="1" y="38133"/>
                  </a:lnTo>
                  <a:cubicBezTo>
                    <a:pt x="1" y="43776"/>
                    <a:pt x="4600" y="48376"/>
                    <a:pt x="10244" y="48376"/>
                  </a:cubicBezTo>
                  <a:lnTo>
                    <a:pt x="52095" y="48376"/>
                  </a:lnTo>
                  <a:cubicBezTo>
                    <a:pt x="57738" y="48376"/>
                    <a:pt x="62338" y="43776"/>
                    <a:pt x="62338" y="38133"/>
                  </a:cubicBezTo>
                  <a:lnTo>
                    <a:pt x="62338" y="37905"/>
                  </a:lnTo>
                  <a:lnTo>
                    <a:pt x="73004" y="37905"/>
                  </a:lnTo>
                  <a:cubicBezTo>
                    <a:pt x="74342" y="37905"/>
                    <a:pt x="75516" y="37122"/>
                    <a:pt x="76038" y="35882"/>
                  </a:cubicBezTo>
                  <a:cubicBezTo>
                    <a:pt x="76527" y="34675"/>
                    <a:pt x="76266" y="33273"/>
                    <a:pt x="75320" y="32327"/>
                  </a:cubicBezTo>
                  <a:lnTo>
                    <a:pt x="62338" y="19344"/>
                  </a:lnTo>
                  <a:lnTo>
                    <a:pt x="62338" y="10243"/>
                  </a:lnTo>
                  <a:cubicBezTo>
                    <a:pt x="62338" y="4600"/>
                    <a:pt x="57738" y="0"/>
                    <a:pt x="520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6"/>
          <p:cNvGrpSpPr/>
          <p:nvPr/>
        </p:nvGrpSpPr>
        <p:grpSpPr>
          <a:xfrm>
            <a:off x="2039719" y="2643943"/>
            <a:ext cx="389352" cy="285324"/>
            <a:chOff x="1190625" y="935350"/>
            <a:chExt cx="5219200" cy="3824725"/>
          </a:xfrm>
        </p:grpSpPr>
        <p:sp>
          <p:nvSpPr>
            <p:cNvPr id="1797" name="Google Shape;1797;p46"/>
            <p:cNvSpPr/>
            <p:nvPr/>
          </p:nvSpPr>
          <p:spPr>
            <a:xfrm>
              <a:off x="1190625" y="935350"/>
              <a:ext cx="5219200" cy="3824725"/>
            </a:xfrm>
            <a:custGeom>
              <a:avLst/>
              <a:gdLst/>
              <a:ahLst/>
              <a:cxnLst/>
              <a:rect l="l" t="t" r="r" b="b"/>
              <a:pathLst>
                <a:path w="208768" h="152989" extrusionOk="0">
                  <a:moveTo>
                    <a:pt x="76722" y="37938"/>
                  </a:moveTo>
                  <a:lnTo>
                    <a:pt x="76722" y="55585"/>
                  </a:lnTo>
                  <a:cubicBezTo>
                    <a:pt x="76722" y="56629"/>
                    <a:pt x="76265" y="57608"/>
                    <a:pt x="75417" y="58325"/>
                  </a:cubicBezTo>
                  <a:cubicBezTo>
                    <a:pt x="74797" y="58880"/>
                    <a:pt x="74406" y="59663"/>
                    <a:pt x="74308" y="60511"/>
                  </a:cubicBezTo>
                  <a:lnTo>
                    <a:pt x="73558" y="68829"/>
                  </a:lnTo>
                  <a:cubicBezTo>
                    <a:pt x="73460" y="70101"/>
                    <a:pt x="72677" y="71275"/>
                    <a:pt x="71535" y="71830"/>
                  </a:cubicBezTo>
                  <a:cubicBezTo>
                    <a:pt x="70426" y="72384"/>
                    <a:pt x="69709" y="73526"/>
                    <a:pt x="69709" y="74766"/>
                  </a:cubicBezTo>
                  <a:lnTo>
                    <a:pt x="69741" y="80963"/>
                  </a:lnTo>
                  <a:cubicBezTo>
                    <a:pt x="69741" y="83867"/>
                    <a:pt x="71601" y="86444"/>
                    <a:pt x="74341" y="87357"/>
                  </a:cubicBezTo>
                  <a:lnTo>
                    <a:pt x="88106" y="91956"/>
                  </a:lnTo>
                  <a:cubicBezTo>
                    <a:pt x="89639" y="92446"/>
                    <a:pt x="90651" y="93881"/>
                    <a:pt x="90651" y="95479"/>
                  </a:cubicBezTo>
                  <a:lnTo>
                    <a:pt x="90651" y="104385"/>
                  </a:lnTo>
                  <a:cubicBezTo>
                    <a:pt x="90651" y="104515"/>
                    <a:pt x="90553" y="104613"/>
                    <a:pt x="90422" y="104613"/>
                  </a:cubicBezTo>
                  <a:lnTo>
                    <a:pt x="80897" y="104613"/>
                  </a:lnTo>
                  <a:cubicBezTo>
                    <a:pt x="76004" y="100274"/>
                    <a:pt x="69578" y="97632"/>
                    <a:pt x="62532" y="97632"/>
                  </a:cubicBezTo>
                  <a:cubicBezTo>
                    <a:pt x="55519" y="97632"/>
                    <a:pt x="49093" y="100274"/>
                    <a:pt x="44200" y="104613"/>
                  </a:cubicBezTo>
                  <a:lnTo>
                    <a:pt x="34642" y="104613"/>
                  </a:lnTo>
                  <a:cubicBezTo>
                    <a:pt x="34544" y="104613"/>
                    <a:pt x="34447" y="104515"/>
                    <a:pt x="34447" y="104385"/>
                  </a:cubicBezTo>
                  <a:lnTo>
                    <a:pt x="34447" y="95479"/>
                  </a:lnTo>
                  <a:cubicBezTo>
                    <a:pt x="34447" y="93881"/>
                    <a:pt x="35458" y="92446"/>
                    <a:pt x="36958" y="91956"/>
                  </a:cubicBezTo>
                  <a:lnTo>
                    <a:pt x="50724" y="87357"/>
                  </a:lnTo>
                  <a:cubicBezTo>
                    <a:pt x="53497" y="86444"/>
                    <a:pt x="55356" y="83867"/>
                    <a:pt x="55356" y="80963"/>
                  </a:cubicBezTo>
                  <a:lnTo>
                    <a:pt x="55356" y="74766"/>
                  </a:lnTo>
                  <a:cubicBezTo>
                    <a:pt x="55389" y="73526"/>
                    <a:pt x="54671" y="72384"/>
                    <a:pt x="53562" y="71830"/>
                  </a:cubicBezTo>
                  <a:cubicBezTo>
                    <a:pt x="52420" y="71275"/>
                    <a:pt x="51637" y="70101"/>
                    <a:pt x="51539" y="68796"/>
                  </a:cubicBezTo>
                  <a:lnTo>
                    <a:pt x="50757" y="60511"/>
                  </a:lnTo>
                  <a:cubicBezTo>
                    <a:pt x="50691" y="59663"/>
                    <a:pt x="50300" y="58880"/>
                    <a:pt x="49647" y="58325"/>
                  </a:cubicBezTo>
                  <a:cubicBezTo>
                    <a:pt x="48832" y="57608"/>
                    <a:pt x="48375" y="56629"/>
                    <a:pt x="48375" y="55585"/>
                  </a:cubicBezTo>
                  <a:lnTo>
                    <a:pt x="48375" y="45114"/>
                  </a:lnTo>
                  <a:cubicBezTo>
                    <a:pt x="48375" y="41135"/>
                    <a:pt x="51605" y="37938"/>
                    <a:pt x="55584" y="37938"/>
                  </a:cubicBezTo>
                  <a:close/>
                  <a:moveTo>
                    <a:pt x="104384" y="20486"/>
                  </a:moveTo>
                  <a:cubicBezTo>
                    <a:pt x="104514" y="20486"/>
                    <a:pt x="104612" y="20584"/>
                    <a:pt x="104612" y="20715"/>
                  </a:cubicBezTo>
                  <a:lnTo>
                    <a:pt x="104612" y="118346"/>
                  </a:lnTo>
                  <a:cubicBezTo>
                    <a:pt x="104612" y="118444"/>
                    <a:pt x="104514" y="118542"/>
                    <a:pt x="104384" y="118542"/>
                  </a:cubicBezTo>
                  <a:lnTo>
                    <a:pt x="89378" y="118542"/>
                  </a:lnTo>
                  <a:cubicBezTo>
                    <a:pt x="88726" y="115899"/>
                    <a:pt x="87682" y="113420"/>
                    <a:pt x="86312" y="111137"/>
                  </a:cubicBezTo>
                  <a:lnTo>
                    <a:pt x="90422" y="111137"/>
                  </a:lnTo>
                  <a:cubicBezTo>
                    <a:pt x="94174" y="111137"/>
                    <a:pt x="97207" y="108103"/>
                    <a:pt x="97207" y="104385"/>
                  </a:cubicBezTo>
                  <a:lnTo>
                    <a:pt x="97207" y="95479"/>
                  </a:lnTo>
                  <a:cubicBezTo>
                    <a:pt x="97207" y="91043"/>
                    <a:pt x="94369" y="87161"/>
                    <a:pt x="90194" y="85759"/>
                  </a:cubicBezTo>
                  <a:lnTo>
                    <a:pt x="76428" y="81159"/>
                  </a:lnTo>
                  <a:cubicBezTo>
                    <a:pt x="76330" y="81127"/>
                    <a:pt x="76265" y="81061"/>
                    <a:pt x="76265" y="80963"/>
                  </a:cubicBezTo>
                  <a:lnTo>
                    <a:pt x="76265" y="76527"/>
                  </a:lnTo>
                  <a:cubicBezTo>
                    <a:pt x="78418" y="74798"/>
                    <a:pt x="79853" y="72189"/>
                    <a:pt x="80082" y="69416"/>
                  </a:cubicBezTo>
                  <a:lnTo>
                    <a:pt x="80734" y="62272"/>
                  </a:lnTo>
                  <a:cubicBezTo>
                    <a:pt x="82333" y="60413"/>
                    <a:pt x="83246" y="58032"/>
                    <a:pt x="83246" y="55585"/>
                  </a:cubicBezTo>
                  <a:lnTo>
                    <a:pt x="83246" y="34643"/>
                  </a:lnTo>
                  <a:cubicBezTo>
                    <a:pt x="83246" y="32849"/>
                    <a:pt x="81778" y="31381"/>
                    <a:pt x="79984" y="31381"/>
                  </a:cubicBezTo>
                  <a:lnTo>
                    <a:pt x="55584" y="31381"/>
                  </a:lnTo>
                  <a:cubicBezTo>
                    <a:pt x="47984" y="31381"/>
                    <a:pt x="41851" y="37546"/>
                    <a:pt x="41851" y="45114"/>
                  </a:cubicBezTo>
                  <a:lnTo>
                    <a:pt x="41851" y="55585"/>
                  </a:lnTo>
                  <a:cubicBezTo>
                    <a:pt x="41851" y="58032"/>
                    <a:pt x="42732" y="60413"/>
                    <a:pt x="44363" y="62272"/>
                  </a:cubicBezTo>
                  <a:lnTo>
                    <a:pt x="45015" y="69383"/>
                  </a:lnTo>
                  <a:cubicBezTo>
                    <a:pt x="45244" y="72189"/>
                    <a:pt x="46646" y="74766"/>
                    <a:pt x="48832" y="76527"/>
                  </a:cubicBezTo>
                  <a:lnTo>
                    <a:pt x="48832" y="80963"/>
                  </a:lnTo>
                  <a:cubicBezTo>
                    <a:pt x="48832" y="81061"/>
                    <a:pt x="48767" y="81127"/>
                    <a:pt x="48669" y="81159"/>
                  </a:cubicBezTo>
                  <a:lnTo>
                    <a:pt x="34903" y="85759"/>
                  </a:lnTo>
                  <a:cubicBezTo>
                    <a:pt x="30695" y="87161"/>
                    <a:pt x="27890" y="91043"/>
                    <a:pt x="27890" y="95479"/>
                  </a:cubicBezTo>
                  <a:lnTo>
                    <a:pt x="27890" y="104385"/>
                  </a:lnTo>
                  <a:cubicBezTo>
                    <a:pt x="27890" y="108103"/>
                    <a:pt x="30924" y="111137"/>
                    <a:pt x="34642" y="111137"/>
                  </a:cubicBezTo>
                  <a:lnTo>
                    <a:pt x="38785" y="111137"/>
                  </a:lnTo>
                  <a:cubicBezTo>
                    <a:pt x="37415" y="113420"/>
                    <a:pt x="36371" y="115899"/>
                    <a:pt x="35719" y="118542"/>
                  </a:cubicBezTo>
                  <a:lnTo>
                    <a:pt x="20714" y="118542"/>
                  </a:lnTo>
                  <a:cubicBezTo>
                    <a:pt x="20583" y="118542"/>
                    <a:pt x="20485" y="118444"/>
                    <a:pt x="20485" y="118346"/>
                  </a:cubicBezTo>
                  <a:lnTo>
                    <a:pt x="20485" y="20715"/>
                  </a:lnTo>
                  <a:cubicBezTo>
                    <a:pt x="20485" y="20584"/>
                    <a:pt x="20583" y="20486"/>
                    <a:pt x="20714" y="20486"/>
                  </a:cubicBezTo>
                  <a:close/>
                  <a:moveTo>
                    <a:pt x="191544" y="6558"/>
                  </a:moveTo>
                  <a:cubicBezTo>
                    <a:pt x="197448" y="6558"/>
                    <a:pt x="202243" y="11320"/>
                    <a:pt x="202243" y="17224"/>
                  </a:cubicBezTo>
                  <a:lnTo>
                    <a:pt x="202243" y="121836"/>
                  </a:lnTo>
                  <a:cubicBezTo>
                    <a:pt x="202243" y="127708"/>
                    <a:pt x="197448" y="132503"/>
                    <a:pt x="191544" y="132503"/>
                  </a:cubicBezTo>
                  <a:lnTo>
                    <a:pt x="89281" y="132503"/>
                  </a:lnTo>
                  <a:cubicBezTo>
                    <a:pt x="89868" y="130219"/>
                    <a:pt x="90227" y="127806"/>
                    <a:pt x="90227" y="125294"/>
                  </a:cubicBezTo>
                  <a:cubicBezTo>
                    <a:pt x="90227" y="125229"/>
                    <a:pt x="90227" y="125163"/>
                    <a:pt x="90227" y="125098"/>
                  </a:cubicBezTo>
                  <a:lnTo>
                    <a:pt x="104384" y="125098"/>
                  </a:lnTo>
                  <a:cubicBezTo>
                    <a:pt x="108102" y="125098"/>
                    <a:pt x="111136" y="122065"/>
                    <a:pt x="111136" y="118346"/>
                  </a:cubicBezTo>
                  <a:lnTo>
                    <a:pt x="111136" y="20715"/>
                  </a:lnTo>
                  <a:cubicBezTo>
                    <a:pt x="111136" y="16996"/>
                    <a:pt x="108102" y="13962"/>
                    <a:pt x="104384" y="13962"/>
                  </a:cubicBezTo>
                  <a:lnTo>
                    <a:pt x="20714" y="13962"/>
                  </a:lnTo>
                  <a:cubicBezTo>
                    <a:pt x="16962" y="13962"/>
                    <a:pt x="13961" y="16996"/>
                    <a:pt x="13961" y="20715"/>
                  </a:cubicBezTo>
                  <a:lnTo>
                    <a:pt x="13961" y="118346"/>
                  </a:lnTo>
                  <a:cubicBezTo>
                    <a:pt x="13961" y="122065"/>
                    <a:pt x="16962" y="125098"/>
                    <a:pt x="20714" y="125098"/>
                  </a:cubicBezTo>
                  <a:lnTo>
                    <a:pt x="34871" y="125098"/>
                  </a:lnTo>
                  <a:cubicBezTo>
                    <a:pt x="34871" y="125163"/>
                    <a:pt x="34871" y="125229"/>
                    <a:pt x="34871" y="125294"/>
                  </a:cubicBezTo>
                  <a:cubicBezTo>
                    <a:pt x="34871" y="127806"/>
                    <a:pt x="35197" y="130219"/>
                    <a:pt x="35817" y="132503"/>
                  </a:cubicBezTo>
                  <a:lnTo>
                    <a:pt x="17223" y="132503"/>
                  </a:lnTo>
                  <a:cubicBezTo>
                    <a:pt x="11319" y="132503"/>
                    <a:pt x="6524" y="127708"/>
                    <a:pt x="6524" y="121836"/>
                  </a:cubicBezTo>
                  <a:lnTo>
                    <a:pt x="6524" y="17224"/>
                  </a:lnTo>
                  <a:cubicBezTo>
                    <a:pt x="6524" y="11320"/>
                    <a:pt x="11319" y="6558"/>
                    <a:pt x="17223" y="6558"/>
                  </a:cubicBezTo>
                  <a:close/>
                  <a:moveTo>
                    <a:pt x="62532" y="104156"/>
                  </a:moveTo>
                  <a:cubicBezTo>
                    <a:pt x="74210" y="104156"/>
                    <a:pt x="83670" y="113649"/>
                    <a:pt x="83670" y="125294"/>
                  </a:cubicBezTo>
                  <a:cubicBezTo>
                    <a:pt x="83670" y="136972"/>
                    <a:pt x="74210" y="146432"/>
                    <a:pt x="62532" y="146432"/>
                  </a:cubicBezTo>
                  <a:cubicBezTo>
                    <a:pt x="50887" y="146432"/>
                    <a:pt x="41395" y="136972"/>
                    <a:pt x="41395" y="125294"/>
                  </a:cubicBezTo>
                  <a:cubicBezTo>
                    <a:pt x="41395" y="113649"/>
                    <a:pt x="50887" y="104156"/>
                    <a:pt x="62532" y="104156"/>
                  </a:cubicBezTo>
                  <a:close/>
                  <a:moveTo>
                    <a:pt x="17223" y="1"/>
                  </a:moveTo>
                  <a:cubicBezTo>
                    <a:pt x="7731" y="1"/>
                    <a:pt x="0" y="7732"/>
                    <a:pt x="0" y="17224"/>
                  </a:cubicBezTo>
                  <a:lnTo>
                    <a:pt x="0" y="121836"/>
                  </a:lnTo>
                  <a:cubicBezTo>
                    <a:pt x="0" y="131329"/>
                    <a:pt x="7731" y="139027"/>
                    <a:pt x="17223" y="139027"/>
                  </a:cubicBezTo>
                  <a:lnTo>
                    <a:pt x="38524" y="139027"/>
                  </a:lnTo>
                  <a:cubicBezTo>
                    <a:pt x="43319" y="147345"/>
                    <a:pt x="52290" y="152988"/>
                    <a:pt x="62532" y="152988"/>
                  </a:cubicBezTo>
                  <a:cubicBezTo>
                    <a:pt x="72808" y="152988"/>
                    <a:pt x="81778" y="147345"/>
                    <a:pt x="86573" y="139027"/>
                  </a:cubicBezTo>
                  <a:lnTo>
                    <a:pt x="191544" y="139027"/>
                  </a:lnTo>
                  <a:cubicBezTo>
                    <a:pt x="201036" y="139027"/>
                    <a:pt x="208767" y="131329"/>
                    <a:pt x="208767" y="121836"/>
                  </a:cubicBezTo>
                  <a:lnTo>
                    <a:pt x="208767" y="17224"/>
                  </a:lnTo>
                  <a:cubicBezTo>
                    <a:pt x="208767" y="7732"/>
                    <a:pt x="201036" y="1"/>
                    <a:pt x="19154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a:off x="2401625" y="3811850"/>
              <a:ext cx="704625" cy="511925"/>
            </a:xfrm>
            <a:custGeom>
              <a:avLst/>
              <a:gdLst/>
              <a:ahLst/>
              <a:cxnLst/>
              <a:rect l="l" t="t" r="r" b="b"/>
              <a:pathLst>
                <a:path w="28185" h="20477" extrusionOk="0">
                  <a:moveTo>
                    <a:pt x="24571" y="0"/>
                  </a:moveTo>
                  <a:cubicBezTo>
                    <a:pt x="23687" y="0"/>
                    <a:pt x="22804" y="361"/>
                    <a:pt x="22149" y="1068"/>
                  </a:cubicBezTo>
                  <a:lnTo>
                    <a:pt x="11515" y="12680"/>
                  </a:lnTo>
                  <a:lnTo>
                    <a:pt x="5774" y="7755"/>
                  </a:lnTo>
                  <a:cubicBezTo>
                    <a:pt x="5159" y="7228"/>
                    <a:pt x="4406" y="6970"/>
                    <a:pt x="3657" y="6970"/>
                  </a:cubicBezTo>
                  <a:cubicBezTo>
                    <a:pt x="2737" y="6970"/>
                    <a:pt x="1822" y="7359"/>
                    <a:pt x="1175" y="8114"/>
                  </a:cubicBezTo>
                  <a:cubicBezTo>
                    <a:pt x="1" y="9484"/>
                    <a:pt x="131" y="11571"/>
                    <a:pt x="1501" y="12746"/>
                  </a:cubicBezTo>
                  <a:lnTo>
                    <a:pt x="9656" y="19694"/>
                  </a:lnTo>
                  <a:cubicBezTo>
                    <a:pt x="10276" y="20216"/>
                    <a:pt x="11026" y="20477"/>
                    <a:pt x="11776" y="20477"/>
                  </a:cubicBezTo>
                  <a:cubicBezTo>
                    <a:pt x="12657" y="20477"/>
                    <a:pt x="13538" y="20118"/>
                    <a:pt x="14190" y="19433"/>
                  </a:cubicBezTo>
                  <a:lnTo>
                    <a:pt x="26977" y="5471"/>
                  </a:lnTo>
                  <a:cubicBezTo>
                    <a:pt x="28184" y="4167"/>
                    <a:pt x="28086" y="2079"/>
                    <a:pt x="26781" y="872"/>
                  </a:cubicBezTo>
                  <a:cubicBezTo>
                    <a:pt x="26151" y="287"/>
                    <a:pt x="25361" y="0"/>
                    <a:pt x="245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a:off x="4154125" y="1458100"/>
              <a:ext cx="1383925" cy="163925"/>
            </a:xfrm>
            <a:custGeom>
              <a:avLst/>
              <a:gdLst/>
              <a:ahLst/>
              <a:cxnLst/>
              <a:rect l="l" t="t" r="r" b="b"/>
              <a:pathLst>
                <a:path w="55357" h="6557" extrusionOk="0">
                  <a:moveTo>
                    <a:pt x="3263" y="0"/>
                  </a:moveTo>
                  <a:cubicBezTo>
                    <a:pt x="1468" y="0"/>
                    <a:pt x="1" y="1468"/>
                    <a:pt x="1" y="3295"/>
                  </a:cubicBezTo>
                  <a:cubicBezTo>
                    <a:pt x="1" y="5089"/>
                    <a:pt x="1468" y="6557"/>
                    <a:pt x="3263" y="6557"/>
                  </a:cubicBezTo>
                  <a:lnTo>
                    <a:pt x="52095" y="6557"/>
                  </a:lnTo>
                  <a:cubicBezTo>
                    <a:pt x="53889" y="6557"/>
                    <a:pt x="55356" y="5089"/>
                    <a:pt x="55356" y="3295"/>
                  </a:cubicBezTo>
                  <a:cubicBezTo>
                    <a:pt x="55356" y="1468"/>
                    <a:pt x="53889" y="0"/>
                    <a:pt x="520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a:off x="4154125" y="1807125"/>
              <a:ext cx="1820225" cy="163125"/>
            </a:xfrm>
            <a:custGeom>
              <a:avLst/>
              <a:gdLst/>
              <a:ahLst/>
              <a:cxnLst/>
              <a:rect l="l" t="t" r="r" b="b"/>
              <a:pathLst>
                <a:path w="72809" h="6525" extrusionOk="0">
                  <a:moveTo>
                    <a:pt x="3263" y="1"/>
                  </a:moveTo>
                  <a:cubicBezTo>
                    <a:pt x="1468" y="1"/>
                    <a:pt x="1" y="1469"/>
                    <a:pt x="1" y="3263"/>
                  </a:cubicBezTo>
                  <a:cubicBezTo>
                    <a:pt x="1" y="5089"/>
                    <a:pt x="1468" y="6525"/>
                    <a:pt x="3263" y="6525"/>
                  </a:cubicBezTo>
                  <a:lnTo>
                    <a:pt x="69514" y="6525"/>
                  </a:lnTo>
                  <a:cubicBezTo>
                    <a:pt x="71340" y="6525"/>
                    <a:pt x="72808" y="5089"/>
                    <a:pt x="72808" y="3263"/>
                  </a:cubicBezTo>
                  <a:cubicBezTo>
                    <a:pt x="72808" y="1469"/>
                    <a:pt x="71340" y="1"/>
                    <a:pt x="695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a:off x="4677675" y="3027100"/>
              <a:ext cx="1296675" cy="163950"/>
            </a:xfrm>
            <a:custGeom>
              <a:avLst/>
              <a:gdLst/>
              <a:ahLst/>
              <a:cxnLst/>
              <a:rect l="l" t="t" r="r" b="b"/>
              <a:pathLst>
                <a:path w="51867" h="6558" extrusionOk="0">
                  <a:moveTo>
                    <a:pt x="3263" y="1"/>
                  </a:moveTo>
                  <a:cubicBezTo>
                    <a:pt x="1436" y="1"/>
                    <a:pt x="1" y="1469"/>
                    <a:pt x="1" y="3296"/>
                  </a:cubicBezTo>
                  <a:cubicBezTo>
                    <a:pt x="1" y="5090"/>
                    <a:pt x="1436" y="6558"/>
                    <a:pt x="3263" y="6558"/>
                  </a:cubicBezTo>
                  <a:lnTo>
                    <a:pt x="48572" y="6558"/>
                  </a:lnTo>
                  <a:cubicBezTo>
                    <a:pt x="50398" y="6558"/>
                    <a:pt x="51866" y="5090"/>
                    <a:pt x="51866" y="3296"/>
                  </a:cubicBezTo>
                  <a:cubicBezTo>
                    <a:pt x="51866" y="1469"/>
                    <a:pt x="50398" y="1"/>
                    <a:pt x="485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a:off x="4154125" y="3027100"/>
              <a:ext cx="337650" cy="163950"/>
            </a:xfrm>
            <a:custGeom>
              <a:avLst/>
              <a:gdLst/>
              <a:ahLst/>
              <a:cxnLst/>
              <a:rect l="l" t="t" r="r" b="b"/>
              <a:pathLst>
                <a:path w="13506" h="6558" extrusionOk="0">
                  <a:moveTo>
                    <a:pt x="3263" y="1"/>
                  </a:moveTo>
                  <a:cubicBezTo>
                    <a:pt x="1468" y="1"/>
                    <a:pt x="1" y="1469"/>
                    <a:pt x="1" y="3296"/>
                  </a:cubicBezTo>
                  <a:cubicBezTo>
                    <a:pt x="1" y="5090"/>
                    <a:pt x="1468" y="6558"/>
                    <a:pt x="3263" y="6558"/>
                  </a:cubicBezTo>
                  <a:lnTo>
                    <a:pt x="10243" y="6558"/>
                  </a:lnTo>
                  <a:cubicBezTo>
                    <a:pt x="12070" y="6558"/>
                    <a:pt x="13505" y="5090"/>
                    <a:pt x="13505" y="3296"/>
                  </a:cubicBezTo>
                  <a:cubicBezTo>
                    <a:pt x="13505" y="1469"/>
                    <a:pt x="12070" y="1"/>
                    <a:pt x="102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a:off x="4677675" y="3376150"/>
              <a:ext cx="1034900" cy="163125"/>
            </a:xfrm>
            <a:custGeom>
              <a:avLst/>
              <a:gdLst/>
              <a:ahLst/>
              <a:cxnLst/>
              <a:rect l="l" t="t" r="r" b="b"/>
              <a:pathLst>
                <a:path w="41396" h="6525" extrusionOk="0">
                  <a:moveTo>
                    <a:pt x="3263" y="0"/>
                  </a:moveTo>
                  <a:cubicBezTo>
                    <a:pt x="1436" y="0"/>
                    <a:pt x="1" y="1468"/>
                    <a:pt x="1" y="3262"/>
                  </a:cubicBezTo>
                  <a:cubicBezTo>
                    <a:pt x="1" y="5089"/>
                    <a:pt x="1436" y="6524"/>
                    <a:pt x="3263" y="6524"/>
                  </a:cubicBezTo>
                  <a:lnTo>
                    <a:pt x="38133" y="6524"/>
                  </a:lnTo>
                  <a:cubicBezTo>
                    <a:pt x="39927" y="6524"/>
                    <a:pt x="41395" y="5089"/>
                    <a:pt x="41395" y="3262"/>
                  </a:cubicBezTo>
                  <a:cubicBezTo>
                    <a:pt x="41395" y="1468"/>
                    <a:pt x="39927" y="0"/>
                    <a:pt x="3813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a:off x="4154125" y="3376150"/>
              <a:ext cx="337650" cy="163125"/>
            </a:xfrm>
            <a:custGeom>
              <a:avLst/>
              <a:gdLst/>
              <a:ahLst/>
              <a:cxnLst/>
              <a:rect l="l" t="t" r="r" b="b"/>
              <a:pathLst>
                <a:path w="13506" h="6525" extrusionOk="0">
                  <a:moveTo>
                    <a:pt x="3263" y="0"/>
                  </a:moveTo>
                  <a:cubicBezTo>
                    <a:pt x="1468" y="0"/>
                    <a:pt x="1" y="1468"/>
                    <a:pt x="1" y="3262"/>
                  </a:cubicBezTo>
                  <a:cubicBezTo>
                    <a:pt x="1" y="5089"/>
                    <a:pt x="1468" y="6524"/>
                    <a:pt x="3263" y="6524"/>
                  </a:cubicBezTo>
                  <a:lnTo>
                    <a:pt x="10243" y="6524"/>
                  </a:lnTo>
                  <a:cubicBezTo>
                    <a:pt x="12070" y="6524"/>
                    <a:pt x="13505" y="5089"/>
                    <a:pt x="13505" y="3262"/>
                  </a:cubicBezTo>
                  <a:cubicBezTo>
                    <a:pt x="13505" y="1468"/>
                    <a:pt x="12070" y="0"/>
                    <a:pt x="102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a:off x="4677675" y="3725175"/>
              <a:ext cx="1034900" cy="163125"/>
            </a:xfrm>
            <a:custGeom>
              <a:avLst/>
              <a:gdLst/>
              <a:ahLst/>
              <a:cxnLst/>
              <a:rect l="l" t="t" r="r" b="b"/>
              <a:pathLst>
                <a:path w="41396" h="6525" extrusionOk="0">
                  <a:moveTo>
                    <a:pt x="3263" y="1"/>
                  </a:moveTo>
                  <a:cubicBezTo>
                    <a:pt x="1436" y="1"/>
                    <a:pt x="1" y="1436"/>
                    <a:pt x="1" y="3263"/>
                  </a:cubicBezTo>
                  <a:cubicBezTo>
                    <a:pt x="1" y="5057"/>
                    <a:pt x="1436" y="6525"/>
                    <a:pt x="3263" y="6525"/>
                  </a:cubicBezTo>
                  <a:lnTo>
                    <a:pt x="38133" y="6525"/>
                  </a:lnTo>
                  <a:cubicBezTo>
                    <a:pt x="39927" y="6525"/>
                    <a:pt x="41395" y="5057"/>
                    <a:pt x="41395" y="3263"/>
                  </a:cubicBezTo>
                  <a:cubicBezTo>
                    <a:pt x="41395" y="1436"/>
                    <a:pt x="39927" y="1"/>
                    <a:pt x="38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a:off x="4154125" y="3725175"/>
              <a:ext cx="337650" cy="163125"/>
            </a:xfrm>
            <a:custGeom>
              <a:avLst/>
              <a:gdLst/>
              <a:ahLst/>
              <a:cxnLst/>
              <a:rect l="l" t="t" r="r" b="b"/>
              <a:pathLst>
                <a:path w="13506" h="6525" extrusionOk="0">
                  <a:moveTo>
                    <a:pt x="3263" y="1"/>
                  </a:moveTo>
                  <a:cubicBezTo>
                    <a:pt x="1468" y="1"/>
                    <a:pt x="1" y="1436"/>
                    <a:pt x="1" y="3263"/>
                  </a:cubicBezTo>
                  <a:cubicBezTo>
                    <a:pt x="1" y="5057"/>
                    <a:pt x="1468" y="6525"/>
                    <a:pt x="3263" y="6525"/>
                  </a:cubicBezTo>
                  <a:lnTo>
                    <a:pt x="10243" y="6525"/>
                  </a:lnTo>
                  <a:cubicBezTo>
                    <a:pt x="12070" y="6525"/>
                    <a:pt x="13505" y="5057"/>
                    <a:pt x="13505" y="3263"/>
                  </a:cubicBezTo>
                  <a:cubicBezTo>
                    <a:pt x="13505" y="1436"/>
                    <a:pt x="12070" y="1"/>
                    <a:pt x="102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a:off x="4154125" y="2242600"/>
              <a:ext cx="512150" cy="512150"/>
            </a:xfrm>
            <a:custGeom>
              <a:avLst/>
              <a:gdLst/>
              <a:ahLst/>
              <a:cxnLst/>
              <a:rect l="l" t="t" r="r" b="b"/>
              <a:pathLst>
                <a:path w="20486" h="20486" extrusionOk="0">
                  <a:moveTo>
                    <a:pt x="10243" y="6557"/>
                  </a:moveTo>
                  <a:cubicBezTo>
                    <a:pt x="12298" y="6557"/>
                    <a:pt x="13962" y="8221"/>
                    <a:pt x="13962" y="10243"/>
                  </a:cubicBezTo>
                  <a:cubicBezTo>
                    <a:pt x="13962" y="12298"/>
                    <a:pt x="12298" y="13962"/>
                    <a:pt x="10243" y="13962"/>
                  </a:cubicBezTo>
                  <a:cubicBezTo>
                    <a:pt x="8221" y="13962"/>
                    <a:pt x="6557" y="12298"/>
                    <a:pt x="6557" y="10243"/>
                  </a:cubicBezTo>
                  <a:cubicBezTo>
                    <a:pt x="6557" y="8221"/>
                    <a:pt x="8221" y="6557"/>
                    <a:pt x="10243" y="6557"/>
                  </a:cubicBezTo>
                  <a:close/>
                  <a:moveTo>
                    <a:pt x="10243" y="1"/>
                  </a:moveTo>
                  <a:cubicBezTo>
                    <a:pt x="4600" y="1"/>
                    <a:pt x="1" y="4600"/>
                    <a:pt x="1" y="10243"/>
                  </a:cubicBezTo>
                  <a:cubicBezTo>
                    <a:pt x="1" y="15919"/>
                    <a:pt x="4600" y="20486"/>
                    <a:pt x="10243" y="20486"/>
                  </a:cubicBezTo>
                  <a:cubicBezTo>
                    <a:pt x="15886" y="20486"/>
                    <a:pt x="20486" y="15919"/>
                    <a:pt x="20486" y="10243"/>
                  </a:cubicBezTo>
                  <a:cubicBezTo>
                    <a:pt x="20486" y="4600"/>
                    <a:pt x="15886" y="1"/>
                    <a:pt x="102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a:off x="4851375" y="2242600"/>
              <a:ext cx="512150" cy="512150"/>
            </a:xfrm>
            <a:custGeom>
              <a:avLst/>
              <a:gdLst/>
              <a:ahLst/>
              <a:cxnLst/>
              <a:rect l="l" t="t" r="r" b="b"/>
              <a:pathLst>
                <a:path w="20486" h="20486" extrusionOk="0">
                  <a:moveTo>
                    <a:pt x="10243" y="6557"/>
                  </a:moveTo>
                  <a:cubicBezTo>
                    <a:pt x="12298" y="6557"/>
                    <a:pt x="13962" y="8221"/>
                    <a:pt x="13962" y="10243"/>
                  </a:cubicBezTo>
                  <a:cubicBezTo>
                    <a:pt x="13962" y="12298"/>
                    <a:pt x="12298" y="13962"/>
                    <a:pt x="10243" y="13962"/>
                  </a:cubicBezTo>
                  <a:cubicBezTo>
                    <a:pt x="8221" y="13962"/>
                    <a:pt x="6557" y="12298"/>
                    <a:pt x="6557" y="10243"/>
                  </a:cubicBezTo>
                  <a:cubicBezTo>
                    <a:pt x="6557" y="8221"/>
                    <a:pt x="8221" y="6557"/>
                    <a:pt x="10243" y="6557"/>
                  </a:cubicBezTo>
                  <a:close/>
                  <a:moveTo>
                    <a:pt x="10243" y="1"/>
                  </a:moveTo>
                  <a:cubicBezTo>
                    <a:pt x="4600" y="1"/>
                    <a:pt x="1" y="4600"/>
                    <a:pt x="1" y="10243"/>
                  </a:cubicBezTo>
                  <a:cubicBezTo>
                    <a:pt x="1" y="15919"/>
                    <a:pt x="4600" y="20486"/>
                    <a:pt x="10243" y="20486"/>
                  </a:cubicBezTo>
                  <a:cubicBezTo>
                    <a:pt x="15886" y="20486"/>
                    <a:pt x="20486" y="15919"/>
                    <a:pt x="20486" y="10243"/>
                  </a:cubicBezTo>
                  <a:cubicBezTo>
                    <a:pt x="20486" y="4600"/>
                    <a:pt x="15886" y="1"/>
                    <a:pt x="102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a:off x="5548625" y="2242600"/>
              <a:ext cx="512150" cy="512150"/>
            </a:xfrm>
            <a:custGeom>
              <a:avLst/>
              <a:gdLst/>
              <a:ahLst/>
              <a:cxnLst/>
              <a:rect l="l" t="t" r="r" b="b"/>
              <a:pathLst>
                <a:path w="20486" h="20486" extrusionOk="0">
                  <a:moveTo>
                    <a:pt x="10243" y="6557"/>
                  </a:moveTo>
                  <a:cubicBezTo>
                    <a:pt x="12298" y="6557"/>
                    <a:pt x="13962" y="8221"/>
                    <a:pt x="13962" y="10243"/>
                  </a:cubicBezTo>
                  <a:cubicBezTo>
                    <a:pt x="13962" y="12298"/>
                    <a:pt x="12298" y="13962"/>
                    <a:pt x="10243" y="13962"/>
                  </a:cubicBezTo>
                  <a:cubicBezTo>
                    <a:pt x="8221" y="13962"/>
                    <a:pt x="6557" y="12298"/>
                    <a:pt x="6557" y="10243"/>
                  </a:cubicBezTo>
                  <a:cubicBezTo>
                    <a:pt x="6557" y="8221"/>
                    <a:pt x="8221" y="6557"/>
                    <a:pt x="10243" y="6557"/>
                  </a:cubicBezTo>
                  <a:close/>
                  <a:moveTo>
                    <a:pt x="10243" y="1"/>
                  </a:moveTo>
                  <a:cubicBezTo>
                    <a:pt x="4600" y="1"/>
                    <a:pt x="1" y="4600"/>
                    <a:pt x="1" y="10243"/>
                  </a:cubicBezTo>
                  <a:cubicBezTo>
                    <a:pt x="1" y="15919"/>
                    <a:pt x="4600" y="20486"/>
                    <a:pt x="10243" y="20486"/>
                  </a:cubicBezTo>
                  <a:cubicBezTo>
                    <a:pt x="15919" y="20486"/>
                    <a:pt x="20486" y="15919"/>
                    <a:pt x="20486" y="10243"/>
                  </a:cubicBezTo>
                  <a:cubicBezTo>
                    <a:pt x="20486" y="4600"/>
                    <a:pt x="15919" y="1"/>
                    <a:pt x="102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46"/>
          <p:cNvGrpSpPr/>
          <p:nvPr/>
        </p:nvGrpSpPr>
        <p:grpSpPr>
          <a:xfrm>
            <a:off x="4402201" y="2582803"/>
            <a:ext cx="339598" cy="407620"/>
            <a:chOff x="1626100" y="238125"/>
            <a:chExt cx="4348250" cy="5219200"/>
          </a:xfrm>
        </p:grpSpPr>
        <p:sp>
          <p:nvSpPr>
            <p:cNvPr id="1811" name="Google Shape;1811;p46"/>
            <p:cNvSpPr/>
            <p:nvPr/>
          </p:nvSpPr>
          <p:spPr>
            <a:xfrm>
              <a:off x="1626100" y="238125"/>
              <a:ext cx="4348250" cy="5219200"/>
            </a:xfrm>
            <a:custGeom>
              <a:avLst/>
              <a:gdLst/>
              <a:ahLst/>
              <a:cxnLst/>
              <a:rect l="l" t="t" r="r" b="b"/>
              <a:pathLst>
                <a:path w="173930" h="208768" extrusionOk="0">
                  <a:moveTo>
                    <a:pt x="139058" y="11156"/>
                  </a:moveTo>
                  <a:lnTo>
                    <a:pt x="162741" y="34871"/>
                  </a:lnTo>
                  <a:lnTo>
                    <a:pt x="142745" y="34871"/>
                  </a:lnTo>
                  <a:cubicBezTo>
                    <a:pt x="140722" y="34871"/>
                    <a:pt x="139058" y="33207"/>
                    <a:pt x="139058" y="31152"/>
                  </a:cubicBezTo>
                  <a:lnTo>
                    <a:pt x="139058" y="11156"/>
                  </a:lnTo>
                  <a:close/>
                  <a:moveTo>
                    <a:pt x="104384" y="135536"/>
                  </a:moveTo>
                  <a:cubicBezTo>
                    <a:pt x="106439" y="135536"/>
                    <a:pt x="108102" y="137199"/>
                    <a:pt x="108102" y="139254"/>
                  </a:cubicBezTo>
                  <a:lnTo>
                    <a:pt x="108102" y="174125"/>
                  </a:lnTo>
                  <a:cubicBezTo>
                    <a:pt x="108102" y="176147"/>
                    <a:pt x="106439" y="177811"/>
                    <a:pt x="104384" y="177811"/>
                  </a:cubicBezTo>
                  <a:lnTo>
                    <a:pt x="10243" y="177811"/>
                  </a:lnTo>
                  <a:cubicBezTo>
                    <a:pt x="8220" y="177811"/>
                    <a:pt x="6557" y="176147"/>
                    <a:pt x="6557" y="174125"/>
                  </a:cubicBezTo>
                  <a:lnTo>
                    <a:pt x="6557" y="139254"/>
                  </a:lnTo>
                  <a:cubicBezTo>
                    <a:pt x="6557" y="137199"/>
                    <a:pt x="8220" y="135536"/>
                    <a:pt x="10243" y="135536"/>
                  </a:cubicBezTo>
                  <a:close/>
                  <a:moveTo>
                    <a:pt x="132502" y="6524"/>
                  </a:moveTo>
                  <a:lnTo>
                    <a:pt x="132502" y="31152"/>
                  </a:lnTo>
                  <a:cubicBezTo>
                    <a:pt x="132502" y="36795"/>
                    <a:pt x="137101" y="41395"/>
                    <a:pt x="142745" y="41395"/>
                  </a:cubicBezTo>
                  <a:lnTo>
                    <a:pt x="167373" y="41395"/>
                  </a:lnTo>
                  <a:lnTo>
                    <a:pt x="167373" y="198524"/>
                  </a:lnTo>
                  <a:cubicBezTo>
                    <a:pt x="167373" y="200580"/>
                    <a:pt x="165709" y="202243"/>
                    <a:pt x="163686" y="202243"/>
                  </a:cubicBezTo>
                  <a:lnTo>
                    <a:pt x="31185" y="202243"/>
                  </a:lnTo>
                  <a:cubicBezTo>
                    <a:pt x="29130" y="202243"/>
                    <a:pt x="27466" y="200580"/>
                    <a:pt x="27466" y="198524"/>
                  </a:cubicBezTo>
                  <a:lnTo>
                    <a:pt x="27466" y="184367"/>
                  </a:lnTo>
                  <a:lnTo>
                    <a:pt x="104384" y="184367"/>
                  </a:lnTo>
                  <a:cubicBezTo>
                    <a:pt x="110059" y="184367"/>
                    <a:pt x="114626" y="179768"/>
                    <a:pt x="114626" y="174125"/>
                  </a:cubicBezTo>
                  <a:lnTo>
                    <a:pt x="114626" y="139254"/>
                  </a:lnTo>
                  <a:cubicBezTo>
                    <a:pt x="114626" y="133611"/>
                    <a:pt x="110059" y="129012"/>
                    <a:pt x="104384" y="129012"/>
                  </a:cubicBezTo>
                  <a:lnTo>
                    <a:pt x="27466" y="129012"/>
                  </a:lnTo>
                  <a:lnTo>
                    <a:pt x="27466" y="10243"/>
                  </a:lnTo>
                  <a:cubicBezTo>
                    <a:pt x="27466" y="8188"/>
                    <a:pt x="29130" y="6524"/>
                    <a:pt x="31185" y="6524"/>
                  </a:cubicBezTo>
                  <a:close/>
                  <a:moveTo>
                    <a:pt x="31185" y="0"/>
                  </a:moveTo>
                  <a:cubicBezTo>
                    <a:pt x="25541" y="0"/>
                    <a:pt x="20942" y="4599"/>
                    <a:pt x="20942" y="10243"/>
                  </a:cubicBezTo>
                  <a:lnTo>
                    <a:pt x="20942" y="129012"/>
                  </a:lnTo>
                  <a:lnTo>
                    <a:pt x="10243" y="129012"/>
                  </a:lnTo>
                  <a:cubicBezTo>
                    <a:pt x="4599" y="129012"/>
                    <a:pt x="0" y="133611"/>
                    <a:pt x="0" y="139254"/>
                  </a:cubicBezTo>
                  <a:lnTo>
                    <a:pt x="0" y="174125"/>
                  </a:lnTo>
                  <a:cubicBezTo>
                    <a:pt x="0" y="179768"/>
                    <a:pt x="4599" y="184367"/>
                    <a:pt x="10243" y="184367"/>
                  </a:cubicBezTo>
                  <a:lnTo>
                    <a:pt x="20942" y="184367"/>
                  </a:lnTo>
                  <a:lnTo>
                    <a:pt x="20942" y="198524"/>
                  </a:lnTo>
                  <a:cubicBezTo>
                    <a:pt x="20942" y="204168"/>
                    <a:pt x="25541" y="208767"/>
                    <a:pt x="31185" y="208767"/>
                  </a:cubicBezTo>
                  <a:lnTo>
                    <a:pt x="163686" y="208767"/>
                  </a:lnTo>
                  <a:cubicBezTo>
                    <a:pt x="169330" y="208767"/>
                    <a:pt x="173929" y="204168"/>
                    <a:pt x="173929" y="198524"/>
                  </a:cubicBezTo>
                  <a:lnTo>
                    <a:pt x="173929" y="38133"/>
                  </a:lnTo>
                  <a:cubicBezTo>
                    <a:pt x="173929" y="37285"/>
                    <a:pt x="173570" y="36436"/>
                    <a:pt x="172951" y="35817"/>
                  </a:cubicBezTo>
                  <a:lnTo>
                    <a:pt x="138080" y="946"/>
                  </a:lnTo>
                  <a:cubicBezTo>
                    <a:pt x="137493" y="359"/>
                    <a:pt x="136645" y="0"/>
                    <a:pt x="13576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6"/>
            <p:cNvSpPr/>
            <p:nvPr/>
          </p:nvSpPr>
          <p:spPr>
            <a:xfrm>
              <a:off x="1975125" y="3811625"/>
              <a:ext cx="686675" cy="686675"/>
            </a:xfrm>
            <a:custGeom>
              <a:avLst/>
              <a:gdLst/>
              <a:ahLst/>
              <a:cxnLst/>
              <a:rect l="l" t="t" r="r" b="b"/>
              <a:pathLst>
                <a:path w="27467" h="27467" extrusionOk="0">
                  <a:moveTo>
                    <a:pt x="17224" y="6557"/>
                  </a:moveTo>
                  <a:cubicBezTo>
                    <a:pt x="19246" y="6557"/>
                    <a:pt x="20910" y="8220"/>
                    <a:pt x="20910" y="10243"/>
                  </a:cubicBezTo>
                  <a:cubicBezTo>
                    <a:pt x="20910" y="12298"/>
                    <a:pt x="19246" y="13962"/>
                    <a:pt x="17224" y="13962"/>
                  </a:cubicBezTo>
                  <a:lnTo>
                    <a:pt x="6524" y="13962"/>
                  </a:lnTo>
                  <a:lnTo>
                    <a:pt x="6524" y="6557"/>
                  </a:lnTo>
                  <a:close/>
                  <a:moveTo>
                    <a:pt x="3262" y="0"/>
                  </a:moveTo>
                  <a:cubicBezTo>
                    <a:pt x="1468" y="0"/>
                    <a:pt x="0" y="1468"/>
                    <a:pt x="0" y="3295"/>
                  </a:cubicBezTo>
                  <a:lnTo>
                    <a:pt x="0" y="24204"/>
                  </a:lnTo>
                  <a:cubicBezTo>
                    <a:pt x="0" y="25998"/>
                    <a:pt x="1468" y="27466"/>
                    <a:pt x="3262" y="27466"/>
                  </a:cubicBezTo>
                  <a:cubicBezTo>
                    <a:pt x="5089" y="27466"/>
                    <a:pt x="6524" y="25998"/>
                    <a:pt x="6524" y="24204"/>
                  </a:cubicBezTo>
                  <a:lnTo>
                    <a:pt x="6524" y="20486"/>
                  </a:lnTo>
                  <a:lnTo>
                    <a:pt x="17224" y="20486"/>
                  </a:lnTo>
                  <a:cubicBezTo>
                    <a:pt x="22867" y="20486"/>
                    <a:pt x="27466" y="15919"/>
                    <a:pt x="27466" y="10243"/>
                  </a:cubicBezTo>
                  <a:cubicBezTo>
                    <a:pt x="27466" y="4600"/>
                    <a:pt x="22867" y="0"/>
                    <a:pt x="1722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6"/>
            <p:cNvSpPr/>
            <p:nvPr/>
          </p:nvSpPr>
          <p:spPr>
            <a:xfrm>
              <a:off x="2759625" y="3811625"/>
              <a:ext cx="686675" cy="686675"/>
            </a:xfrm>
            <a:custGeom>
              <a:avLst/>
              <a:gdLst/>
              <a:ahLst/>
              <a:cxnLst/>
              <a:rect l="l" t="t" r="r" b="b"/>
              <a:pathLst>
                <a:path w="27467" h="27467" extrusionOk="0">
                  <a:moveTo>
                    <a:pt x="13734" y="6557"/>
                  </a:moveTo>
                  <a:cubicBezTo>
                    <a:pt x="17681" y="6557"/>
                    <a:pt x="20910" y="9786"/>
                    <a:pt x="20910" y="13733"/>
                  </a:cubicBezTo>
                  <a:cubicBezTo>
                    <a:pt x="20910" y="17713"/>
                    <a:pt x="17681" y="20942"/>
                    <a:pt x="13734" y="20942"/>
                  </a:cubicBezTo>
                  <a:lnTo>
                    <a:pt x="6525" y="20942"/>
                  </a:lnTo>
                  <a:lnTo>
                    <a:pt x="6525" y="6557"/>
                  </a:lnTo>
                  <a:close/>
                  <a:moveTo>
                    <a:pt x="3263" y="0"/>
                  </a:moveTo>
                  <a:cubicBezTo>
                    <a:pt x="1469" y="0"/>
                    <a:pt x="1" y="1468"/>
                    <a:pt x="1" y="3295"/>
                  </a:cubicBezTo>
                  <a:lnTo>
                    <a:pt x="1" y="24204"/>
                  </a:lnTo>
                  <a:cubicBezTo>
                    <a:pt x="1" y="25998"/>
                    <a:pt x="1469" y="27466"/>
                    <a:pt x="3263" y="27466"/>
                  </a:cubicBezTo>
                  <a:lnTo>
                    <a:pt x="13734" y="27466"/>
                  </a:lnTo>
                  <a:cubicBezTo>
                    <a:pt x="21301" y="27466"/>
                    <a:pt x="27467" y="21301"/>
                    <a:pt x="27467" y="13733"/>
                  </a:cubicBezTo>
                  <a:cubicBezTo>
                    <a:pt x="27467" y="6165"/>
                    <a:pt x="21301" y="0"/>
                    <a:pt x="137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6"/>
            <p:cNvSpPr/>
            <p:nvPr/>
          </p:nvSpPr>
          <p:spPr>
            <a:xfrm>
              <a:off x="3544125" y="3811625"/>
              <a:ext cx="599425" cy="686675"/>
            </a:xfrm>
            <a:custGeom>
              <a:avLst/>
              <a:gdLst/>
              <a:ahLst/>
              <a:cxnLst/>
              <a:rect l="l" t="t" r="r" b="b"/>
              <a:pathLst>
                <a:path w="23977" h="27467" extrusionOk="0">
                  <a:moveTo>
                    <a:pt x="3263" y="0"/>
                  </a:moveTo>
                  <a:cubicBezTo>
                    <a:pt x="1469" y="0"/>
                    <a:pt x="1" y="1468"/>
                    <a:pt x="1" y="3295"/>
                  </a:cubicBezTo>
                  <a:lnTo>
                    <a:pt x="1" y="24204"/>
                  </a:lnTo>
                  <a:cubicBezTo>
                    <a:pt x="1" y="25998"/>
                    <a:pt x="1469" y="27466"/>
                    <a:pt x="3263" y="27466"/>
                  </a:cubicBezTo>
                  <a:cubicBezTo>
                    <a:pt x="5090" y="27466"/>
                    <a:pt x="6525" y="25998"/>
                    <a:pt x="6525" y="24204"/>
                  </a:cubicBezTo>
                  <a:lnTo>
                    <a:pt x="6525" y="17028"/>
                  </a:lnTo>
                  <a:lnTo>
                    <a:pt x="13734" y="17028"/>
                  </a:lnTo>
                  <a:cubicBezTo>
                    <a:pt x="15528" y="17028"/>
                    <a:pt x="16996" y="15560"/>
                    <a:pt x="16996" y="13733"/>
                  </a:cubicBezTo>
                  <a:cubicBezTo>
                    <a:pt x="16996" y="11939"/>
                    <a:pt x="15528" y="10471"/>
                    <a:pt x="13734" y="10471"/>
                  </a:cubicBezTo>
                  <a:lnTo>
                    <a:pt x="6525" y="10471"/>
                  </a:lnTo>
                  <a:lnTo>
                    <a:pt x="6525" y="6557"/>
                  </a:lnTo>
                  <a:lnTo>
                    <a:pt x="20715" y="6557"/>
                  </a:lnTo>
                  <a:cubicBezTo>
                    <a:pt x="22509" y="6557"/>
                    <a:pt x="23977" y="5089"/>
                    <a:pt x="23977" y="3295"/>
                  </a:cubicBezTo>
                  <a:cubicBezTo>
                    <a:pt x="23977" y="1468"/>
                    <a:pt x="22509" y="0"/>
                    <a:pt x="207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6"/>
            <p:cNvSpPr/>
            <p:nvPr/>
          </p:nvSpPr>
          <p:spPr>
            <a:xfrm>
              <a:off x="3108650" y="1197125"/>
              <a:ext cx="1906675" cy="1906675"/>
            </a:xfrm>
            <a:custGeom>
              <a:avLst/>
              <a:gdLst/>
              <a:ahLst/>
              <a:cxnLst/>
              <a:rect l="l" t="t" r="r" b="b"/>
              <a:pathLst>
                <a:path w="76267" h="76267" extrusionOk="0">
                  <a:moveTo>
                    <a:pt x="38134" y="6525"/>
                  </a:moveTo>
                  <a:cubicBezTo>
                    <a:pt x="55553" y="6525"/>
                    <a:pt x="69710" y="20715"/>
                    <a:pt x="69710" y="38134"/>
                  </a:cubicBezTo>
                  <a:cubicBezTo>
                    <a:pt x="69710" y="55553"/>
                    <a:pt x="55553" y="69742"/>
                    <a:pt x="38134" y="69742"/>
                  </a:cubicBezTo>
                  <a:cubicBezTo>
                    <a:pt x="20715" y="69742"/>
                    <a:pt x="6525" y="55553"/>
                    <a:pt x="6525" y="38134"/>
                  </a:cubicBezTo>
                  <a:cubicBezTo>
                    <a:pt x="6525" y="20715"/>
                    <a:pt x="20715" y="6525"/>
                    <a:pt x="38134" y="6525"/>
                  </a:cubicBezTo>
                  <a:close/>
                  <a:moveTo>
                    <a:pt x="38134" y="1"/>
                  </a:moveTo>
                  <a:cubicBezTo>
                    <a:pt x="17094" y="1"/>
                    <a:pt x="1" y="17094"/>
                    <a:pt x="1" y="38134"/>
                  </a:cubicBezTo>
                  <a:cubicBezTo>
                    <a:pt x="1" y="59173"/>
                    <a:pt x="17094" y="76266"/>
                    <a:pt x="38134" y="76266"/>
                  </a:cubicBezTo>
                  <a:cubicBezTo>
                    <a:pt x="59141" y="76266"/>
                    <a:pt x="76266" y="59173"/>
                    <a:pt x="76266" y="38134"/>
                  </a:cubicBezTo>
                  <a:cubicBezTo>
                    <a:pt x="76266" y="17094"/>
                    <a:pt x="59141" y="1"/>
                    <a:pt x="3813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6"/>
            <p:cNvSpPr/>
            <p:nvPr/>
          </p:nvSpPr>
          <p:spPr>
            <a:xfrm>
              <a:off x="3980425" y="1632600"/>
              <a:ext cx="163950" cy="163950"/>
            </a:xfrm>
            <a:custGeom>
              <a:avLst/>
              <a:gdLst/>
              <a:ahLst/>
              <a:cxnLst/>
              <a:rect l="l" t="t" r="r" b="b"/>
              <a:pathLst>
                <a:path w="6558" h="6558" extrusionOk="0">
                  <a:moveTo>
                    <a:pt x="3263" y="1"/>
                  </a:moveTo>
                  <a:cubicBezTo>
                    <a:pt x="1436" y="1"/>
                    <a:pt x="1" y="1469"/>
                    <a:pt x="1" y="3263"/>
                  </a:cubicBezTo>
                  <a:cubicBezTo>
                    <a:pt x="1" y="5090"/>
                    <a:pt x="1468" y="6558"/>
                    <a:pt x="3295" y="6558"/>
                  </a:cubicBezTo>
                  <a:cubicBezTo>
                    <a:pt x="5089" y="6558"/>
                    <a:pt x="6557" y="5090"/>
                    <a:pt x="6557" y="3263"/>
                  </a:cubicBezTo>
                  <a:cubicBezTo>
                    <a:pt x="6557" y="1469"/>
                    <a:pt x="5089" y="1"/>
                    <a:pt x="329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6"/>
            <p:cNvSpPr/>
            <p:nvPr/>
          </p:nvSpPr>
          <p:spPr>
            <a:xfrm>
              <a:off x="3893175" y="1894375"/>
              <a:ext cx="337625" cy="773950"/>
            </a:xfrm>
            <a:custGeom>
              <a:avLst/>
              <a:gdLst/>
              <a:ahLst/>
              <a:cxnLst/>
              <a:rect l="l" t="t" r="r" b="b"/>
              <a:pathLst>
                <a:path w="13505" h="30958" extrusionOk="0">
                  <a:moveTo>
                    <a:pt x="3262" y="1"/>
                  </a:moveTo>
                  <a:cubicBezTo>
                    <a:pt x="1436" y="1"/>
                    <a:pt x="0" y="1469"/>
                    <a:pt x="0" y="3263"/>
                  </a:cubicBezTo>
                  <a:cubicBezTo>
                    <a:pt x="0" y="5057"/>
                    <a:pt x="1436" y="6525"/>
                    <a:pt x="3262" y="6525"/>
                  </a:cubicBezTo>
                  <a:lnTo>
                    <a:pt x="3458" y="6525"/>
                  </a:lnTo>
                  <a:lnTo>
                    <a:pt x="3458" y="24401"/>
                  </a:lnTo>
                  <a:lnTo>
                    <a:pt x="3262" y="24401"/>
                  </a:lnTo>
                  <a:cubicBezTo>
                    <a:pt x="1436" y="24401"/>
                    <a:pt x="0" y="25868"/>
                    <a:pt x="0" y="27663"/>
                  </a:cubicBezTo>
                  <a:cubicBezTo>
                    <a:pt x="0" y="29489"/>
                    <a:pt x="1436" y="30957"/>
                    <a:pt x="3262" y="30957"/>
                  </a:cubicBezTo>
                  <a:lnTo>
                    <a:pt x="10243" y="30957"/>
                  </a:lnTo>
                  <a:cubicBezTo>
                    <a:pt x="12037" y="30957"/>
                    <a:pt x="13505" y="29489"/>
                    <a:pt x="13505" y="27663"/>
                  </a:cubicBezTo>
                  <a:cubicBezTo>
                    <a:pt x="13505" y="25868"/>
                    <a:pt x="12037" y="24401"/>
                    <a:pt x="10243" y="24401"/>
                  </a:cubicBezTo>
                  <a:lnTo>
                    <a:pt x="10015" y="24401"/>
                  </a:lnTo>
                  <a:lnTo>
                    <a:pt x="10015" y="6525"/>
                  </a:lnTo>
                  <a:lnTo>
                    <a:pt x="10243" y="6525"/>
                  </a:lnTo>
                  <a:cubicBezTo>
                    <a:pt x="12037" y="6525"/>
                    <a:pt x="13505" y="5057"/>
                    <a:pt x="13505" y="3263"/>
                  </a:cubicBezTo>
                  <a:cubicBezTo>
                    <a:pt x="13505" y="1469"/>
                    <a:pt x="12037" y="1"/>
                    <a:pt x="102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46"/>
          <p:cNvGrpSpPr/>
          <p:nvPr/>
        </p:nvGrpSpPr>
        <p:grpSpPr>
          <a:xfrm>
            <a:off x="6683614" y="2609179"/>
            <a:ext cx="435281" cy="354873"/>
            <a:chOff x="1190625" y="720275"/>
            <a:chExt cx="5219200" cy="4255075"/>
          </a:xfrm>
        </p:grpSpPr>
        <p:sp>
          <p:nvSpPr>
            <p:cNvPr id="1819" name="Google Shape;1819;p46"/>
            <p:cNvSpPr/>
            <p:nvPr/>
          </p:nvSpPr>
          <p:spPr>
            <a:xfrm>
              <a:off x="1190625" y="720275"/>
              <a:ext cx="3475650" cy="4255075"/>
            </a:xfrm>
            <a:custGeom>
              <a:avLst/>
              <a:gdLst/>
              <a:ahLst/>
              <a:cxnLst/>
              <a:rect l="l" t="t" r="r" b="b"/>
              <a:pathLst>
                <a:path w="139026" h="170203" extrusionOk="0">
                  <a:moveTo>
                    <a:pt x="69501" y="6541"/>
                  </a:moveTo>
                  <a:cubicBezTo>
                    <a:pt x="70165" y="6541"/>
                    <a:pt x="70834" y="6598"/>
                    <a:pt x="71503" y="6712"/>
                  </a:cubicBezTo>
                  <a:lnTo>
                    <a:pt x="125260" y="16955"/>
                  </a:lnTo>
                  <a:lnTo>
                    <a:pt x="71503" y="27197"/>
                  </a:lnTo>
                  <a:cubicBezTo>
                    <a:pt x="70834" y="27328"/>
                    <a:pt x="70165" y="27393"/>
                    <a:pt x="69501" y="27393"/>
                  </a:cubicBezTo>
                  <a:cubicBezTo>
                    <a:pt x="68836" y="27393"/>
                    <a:pt x="68176" y="27328"/>
                    <a:pt x="67523" y="27197"/>
                  </a:cubicBezTo>
                  <a:lnTo>
                    <a:pt x="13733" y="16955"/>
                  </a:lnTo>
                  <a:lnTo>
                    <a:pt x="67523" y="6712"/>
                  </a:lnTo>
                  <a:cubicBezTo>
                    <a:pt x="68176" y="6598"/>
                    <a:pt x="68836" y="6541"/>
                    <a:pt x="69501" y="6541"/>
                  </a:cubicBezTo>
                  <a:close/>
                  <a:moveTo>
                    <a:pt x="37219" y="28111"/>
                  </a:moveTo>
                  <a:lnTo>
                    <a:pt x="66218" y="33623"/>
                  </a:lnTo>
                  <a:lnTo>
                    <a:pt x="66218" y="50423"/>
                  </a:lnTo>
                  <a:lnTo>
                    <a:pt x="35034" y="42496"/>
                  </a:lnTo>
                  <a:cubicBezTo>
                    <a:pt x="34936" y="42463"/>
                    <a:pt x="34838" y="42366"/>
                    <a:pt x="34871" y="42235"/>
                  </a:cubicBezTo>
                  <a:lnTo>
                    <a:pt x="37219" y="28111"/>
                  </a:lnTo>
                  <a:close/>
                  <a:moveTo>
                    <a:pt x="101741" y="28111"/>
                  </a:moveTo>
                  <a:lnTo>
                    <a:pt x="104090" y="42235"/>
                  </a:lnTo>
                  <a:cubicBezTo>
                    <a:pt x="104123" y="42366"/>
                    <a:pt x="104057" y="42463"/>
                    <a:pt x="103927" y="42496"/>
                  </a:cubicBezTo>
                  <a:lnTo>
                    <a:pt x="72742" y="50423"/>
                  </a:lnTo>
                  <a:lnTo>
                    <a:pt x="72742" y="33623"/>
                  </a:lnTo>
                  <a:lnTo>
                    <a:pt x="101741" y="28111"/>
                  </a:lnTo>
                  <a:close/>
                  <a:moveTo>
                    <a:pt x="128783" y="48139"/>
                  </a:moveTo>
                  <a:cubicBezTo>
                    <a:pt x="130806" y="48139"/>
                    <a:pt x="132469" y="49803"/>
                    <a:pt x="132469" y="51858"/>
                  </a:cubicBezTo>
                  <a:lnTo>
                    <a:pt x="132469" y="62525"/>
                  </a:lnTo>
                  <a:lnTo>
                    <a:pt x="125065" y="62525"/>
                  </a:lnTo>
                  <a:lnTo>
                    <a:pt x="125065" y="51858"/>
                  </a:lnTo>
                  <a:cubicBezTo>
                    <a:pt x="125065" y="49803"/>
                    <a:pt x="126728" y="48139"/>
                    <a:pt x="128783" y="48139"/>
                  </a:cubicBezTo>
                  <a:close/>
                  <a:moveTo>
                    <a:pt x="32522" y="48531"/>
                  </a:moveTo>
                  <a:cubicBezTo>
                    <a:pt x="32816" y="48629"/>
                    <a:pt x="33109" y="48759"/>
                    <a:pt x="33435" y="48824"/>
                  </a:cubicBezTo>
                  <a:lnTo>
                    <a:pt x="63707" y="56523"/>
                  </a:lnTo>
                  <a:cubicBezTo>
                    <a:pt x="61064" y="56979"/>
                    <a:pt x="58226" y="57403"/>
                    <a:pt x="55225" y="57730"/>
                  </a:cubicBezTo>
                  <a:cubicBezTo>
                    <a:pt x="44200" y="59002"/>
                    <a:pt x="34708" y="59034"/>
                    <a:pt x="34610" y="59034"/>
                  </a:cubicBezTo>
                  <a:cubicBezTo>
                    <a:pt x="33696" y="59034"/>
                    <a:pt x="32816" y="59426"/>
                    <a:pt x="32196" y="60111"/>
                  </a:cubicBezTo>
                  <a:cubicBezTo>
                    <a:pt x="31576" y="60763"/>
                    <a:pt x="31282" y="61677"/>
                    <a:pt x="31348" y="62590"/>
                  </a:cubicBezTo>
                  <a:lnTo>
                    <a:pt x="31674" y="66015"/>
                  </a:lnTo>
                  <a:lnTo>
                    <a:pt x="31119" y="66015"/>
                  </a:lnTo>
                  <a:cubicBezTo>
                    <a:pt x="30891" y="66015"/>
                    <a:pt x="30630" y="66015"/>
                    <a:pt x="30402" y="66048"/>
                  </a:cubicBezTo>
                  <a:cubicBezTo>
                    <a:pt x="28966" y="56327"/>
                    <a:pt x="31152" y="50847"/>
                    <a:pt x="32522" y="48531"/>
                  </a:cubicBezTo>
                  <a:close/>
                  <a:moveTo>
                    <a:pt x="106471" y="48531"/>
                  </a:moveTo>
                  <a:cubicBezTo>
                    <a:pt x="107841" y="50847"/>
                    <a:pt x="110027" y="56327"/>
                    <a:pt x="108592" y="66048"/>
                  </a:cubicBezTo>
                  <a:cubicBezTo>
                    <a:pt x="108331" y="66015"/>
                    <a:pt x="108102" y="66015"/>
                    <a:pt x="107841" y="66015"/>
                  </a:cubicBezTo>
                  <a:lnTo>
                    <a:pt x="107319" y="66015"/>
                  </a:lnTo>
                  <a:lnTo>
                    <a:pt x="107613" y="62590"/>
                  </a:lnTo>
                  <a:cubicBezTo>
                    <a:pt x="107743" y="61089"/>
                    <a:pt x="106830" y="59687"/>
                    <a:pt x="105395" y="59197"/>
                  </a:cubicBezTo>
                  <a:cubicBezTo>
                    <a:pt x="99784" y="57338"/>
                    <a:pt x="95185" y="54337"/>
                    <a:pt x="92379" y="52184"/>
                  </a:cubicBezTo>
                  <a:lnTo>
                    <a:pt x="105558" y="48824"/>
                  </a:lnTo>
                  <a:cubicBezTo>
                    <a:pt x="105851" y="48759"/>
                    <a:pt x="106178" y="48629"/>
                    <a:pt x="106471" y="48531"/>
                  </a:cubicBezTo>
                  <a:close/>
                  <a:moveTo>
                    <a:pt x="32261" y="72539"/>
                  </a:moveTo>
                  <a:lnTo>
                    <a:pt x="33566" y="86924"/>
                  </a:lnTo>
                  <a:lnTo>
                    <a:pt x="31119" y="86924"/>
                  </a:lnTo>
                  <a:cubicBezTo>
                    <a:pt x="29064" y="86924"/>
                    <a:pt x="27433" y="85261"/>
                    <a:pt x="27433" y="83238"/>
                  </a:cubicBezTo>
                  <a:lnTo>
                    <a:pt x="27433" y="76258"/>
                  </a:lnTo>
                  <a:cubicBezTo>
                    <a:pt x="27433" y="74203"/>
                    <a:pt x="29064" y="72539"/>
                    <a:pt x="31119" y="72539"/>
                  </a:cubicBezTo>
                  <a:close/>
                  <a:moveTo>
                    <a:pt x="107841" y="72539"/>
                  </a:moveTo>
                  <a:cubicBezTo>
                    <a:pt x="109896" y="72539"/>
                    <a:pt x="111560" y="74203"/>
                    <a:pt x="111560" y="76258"/>
                  </a:cubicBezTo>
                  <a:lnTo>
                    <a:pt x="111560" y="83238"/>
                  </a:lnTo>
                  <a:cubicBezTo>
                    <a:pt x="111560" y="85261"/>
                    <a:pt x="109896" y="86924"/>
                    <a:pt x="107841" y="86924"/>
                  </a:cubicBezTo>
                  <a:lnTo>
                    <a:pt x="105395" y="86924"/>
                  </a:lnTo>
                  <a:lnTo>
                    <a:pt x="106700" y="72539"/>
                  </a:lnTo>
                  <a:close/>
                  <a:moveTo>
                    <a:pt x="86638" y="55968"/>
                  </a:moveTo>
                  <a:cubicBezTo>
                    <a:pt x="89248" y="58154"/>
                    <a:pt x="94271" y="61872"/>
                    <a:pt x="100893" y="64514"/>
                  </a:cubicBezTo>
                  <a:lnTo>
                    <a:pt x="98284" y="93024"/>
                  </a:lnTo>
                  <a:cubicBezTo>
                    <a:pt x="97957" y="96547"/>
                    <a:pt x="95935" y="99679"/>
                    <a:pt x="92836" y="101407"/>
                  </a:cubicBezTo>
                  <a:lnTo>
                    <a:pt x="74667" y="111487"/>
                  </a:lnTo>
                  <a:cubicBezTo>
                    <a:pt x="73052" y="112384"/>
                    <a:pt x="71274" y="112833"/>
                    <a:pt x="69493" y="112833"/>
                  </a:cubicBezTo>
                  <a:cubicBezTo>
                    <a:pt x="67711" y="112833"/>
                    <a:pt x="65925" y="112384"/>
                    <a:pt x="64294" y="111487"/>
                  </a:cubicBezTo>
                  <a:lnTo>
                    <a:pt x="46124" y="101407"/>
                  </a:lnTo>
                  <a:cubicBezTo>
                    <a:pt x="43058" y="99679"/>
                    <a:pt x="41003" y="96547"/>
                    <a:pt x="40677" y="93024"/>
                  </a:cubicBezTo>
                  <a:lnTo>
                    <a:pt x="38198" y="65526"/>
                  </a:lnTo>
                  <a:cubicBezTo>
                    <a:pt x="42047" y="65395"/>
                    <a:pt x="48571" y="65102"/>
                    <a:pt x="55910" y="64253"/>
                  </a:cubicBezTo>
                  <a:cubicBezTo>
                    <a:pt x="69807" y="62655"/>
                    <a:pt x="80114" y="59850"/>
                    <a:pt x="86638" y="55968"/>
                  </a:cubicBezTo>
                  <a:close/>
                  <a:moveTo>
                    <a:pt x="35099" y="97819"/>
                  </a:moveTo>
                  <a:lnTo>
                    <a:pt x="35099" y="97819"/>
                  </a:lnTo>
                  <a:cubicBezTo>
                    <a:pt x="36469" y="101734"/>
                    <a:pt x="39242" y="105061"/>
                    <a:pt x="42960" y="107116"/>
                  </a:cubicBezTo>
                  <a:lnTo>
                    <a:pt x="48767" y="110345"/>
                  </a:lnTo>
                  <a:lnTo>
                    <a:pt x="48767" y="116935"/>
                  </a:lnTo>
                  <a:cubicBezTo>
                    <a:pt x="48767" y="117032"/>
                    <a:pt x="48767" y="117163"/>
                    <a:pt x="48767" y="117261"/>
                  </a:cubicBezTo>
                  <a:cubicBezTo>
                    <a:pt x="47813" y="116797"/>
                    <a:pt x="46779" y="116557"/>
                    <a:pt x="45711" y="116557"/>
                  </a:cubicBezTo>
                  <a:cubicBezTo>
                    <a:pt x="45427" y="116557"/>
                    <a:pt x="45140" y="116574"/>
                    <a:pt x="44852" y="116608"/>
                  </a:cubicBezTo>
                  <a:cubicBezTo>
                    <a:pt x="42960" y="116869"/>
                    <a:pt x="41232" y="117946"/>
                    <a:pt x="40155" y="119577"/>
                  </a:cubicBezTo>
                  <a:lnTo>
                    <a:pt x="37448" y="123654"/>
                  </a:lnTo>
                  <a:lnTo>
                    <a:pt x="35099" y="97819"/>
                  </a:lnTo>
                  <a:close/>
                  <a:moveTo>
                    <a:pt x="103862" y="97819"/>
                  </a:moveTo>
                  <a:lnTo>
                    <a:pt x="101513" y="123654"/>
                  </a:lnTo>
                  <a:lnTo>
                    <a:pt x="98806" y="119577"/>
                  </a:lnTo>
                  <a:cubicBezTo>
                    <a:pt x="97729" y="117946"/>
                    <a:pt x="96033" y="116869"/>
                    <a:pt x="94108" y="116608"/>
                  </a:cubicBezTo>
                  <a:cubicBezTo>
                    <a:pt x="93827" y="116574"/>
                    <a:pt x="93545" y="116557"/>
                    <a:pt x="93263" y="116557"/>
                  </a:cubicBezTo>
                  <a:cubicBezTo>
                    <a:pt x="92202" y="116557"/>
                    <a:pt x="91147" y="116797"/>
                    <a:pt x="90194" y="117261"/>
                  </a:cubicBezTo>
                  <a:cubicBezTo>
                    <a:pt x="90194" y="117163"/>
                    <a:pt x="90194" y="117032"/>
                    <a:pt x="90194" y="116935"/>
                  </a:cubicBezTo>
                  <a:lnTo>
                    <a:pt x="90194" y="110345"/>
                  </a:lnTo>
                  <a:lnTo>
                    <a:pt x="96000" y="107116"/>
                  </a:lnTo>
                  <a:cubicBezTo>
                    <a:pt x="99719" y="105061"/>
                    <a:pt x="102492" y="101734"/>
                    <a:pt x="103862" y="97819"/>
                  </a:cubicBezTo>
                  <a:close/>
                  <a:moveTo>
                    <a:pt x="83637" y="113966"/>
                  </a:moveTo>
                  <a:lnTo>
                    <a:pt x="83637" y="116935"/>
                  </a:lnTo>
                  <a:cubicBezTo>
                    <a:pt x="83637" y="118566"/>
                    <a:pt x="84061" y="120164"/>
                    <a:pt x="84779" y="121599"/>
                  </a:cubicBezTo>
                  <a:lnTo>
                    <a:pt x="69480" y="134712"/>
                  </a:lnTo>
                  <a:lnTo>
                    <a:pt x="54182" y="121599"/>
                  </a:lnTo>
                  <a:cubicBezTo>
                    <a:pt x="54932" y="120164"/>
                    <a:pt x="55323" y="118566"/>
                    <a:pt x="55323" y="116935"/>
                  </a:cubicBezTo>
                  <a:lnTo>
                    <a:pt x="55323" y="113966"/>
                  </a:lnTo>
                  <a:lnTo>
                    <a:pt x="61130" y="117196"/>
                  </a:lnTo>
                  <a:cubicBezTo>
                    <a:pt x="63739" y="118663"/>
                    <a:pt x="66610" y="119381"/>
                    <a:pt x="69480" y="119381"/>
                  </a:cubicBezTo>
                  <a:cubicBezTo>
                    <a:pt x="72351" y="119381"/>
                    <a:pt x="75221" y="118663"/>
                    <a:pt x="77864" y="117196"/>
                  </a:cubicBezTo>
                  <a:lnTo>
                    <a:pt x="83637" y="113966"/>
                  </a:lnTo>
                  <a:close/>
                  <a:moveTo>
                    <a:pt x="45766" y="123100"/>
                  </a:moveTo>
                  <a:cubicBezTo>
                    <a:pt x="45864" y="123100"/>
                    <a:pt x="45929" y="123132"/>
                    <a:pt x="45929" y="123132"/>
                  </a:cubicBezTo>
                  <a:lnTo>
                    <a:pt x="64359" y="138953"/>
                  </a:lnTo>
                  <a:lnTo>
                    <a:pt x="52975" y="148054"/>
                  </a:lnTo>
                  <a:lnTo>
                    <a:pt x="41949" y="128710"/>
                  </a:lnTo>
                  <a:lnTo>
                    <a:pt x="45603" y="123198"/>
                  </a:lnTo>
                  <a:cubicBezTo>
                    <a:pt x="45635" y="123165"/>
                    <a:pt x="45668" y="123100"/>
                    <a:pt x="45766" y="123100"/>
                  </a:cubicBezTo>
                  <a:close/>
                  <a:moveTo>
                    <a:pt x="93195" y="123100"/>
                  </a:moveTo>
                  <a:cubicBezTo>
                    <a:pt x="93293" y="123100"/>
                    <a:pt x="93358" y="123165"/>
                    <a:pt x="93358" y="123198"/>
                  </a:cubicBezTo>
                  <a:lnTo>
                    <a:pt x="97044" y="128710"/>
                  </a:lnTo>
                  <a:lnTo>
                    <a:pt x="85986" y="148054"/>
                  </a:lnTo>
                  <a:lnTo>
                    <a:pt x="74602" y="138953"/>
                  </a:lnTo>
                  <a:lnTo>
                    <a:pt x="93032" y="123165"/>
                  </a:lnTo>
                  <a:cubicBezTo>
                    <a:pt x="93064" y="123132"/>
                    <a:pt x="93097" y="123100"/>
                    <a:pt x="93195" y="123100"/>
                  </a:cubicBezTo>
                  <a:close/>
                  <a:moveTo>
                    <a:pt x="13929" y="143422"/>
                  </a:moveTo>
                  <a:lnTo>
                    <a:pt x="25150" y="152392"/>
                  </a:lnTo>
                  <a:cubicBezTo>
                    <a:pt x="26879" y="153762"/>
                    <a:pt x="27857" y="155817"/>
                    <a:pt x="27857" y="158003"/>
                  </a:cubicBezTo>
                  <a:lnTo>
                    <a:pt x="27857" y="163646"/>
                  </a:lnTo>
                  <a:lnTo>
                    <a:pt x="17158" y="163646"/>
                  </a:lnTo>
                  <a:cubicBezTo>
                    <a:pt x="15136" y="163646"/>
                    <a:pt x="13472" y="161983"/>
                    <a:pt x="13472" y="159960"/>
                  </a:cubicBezTo>
                  <a:lnTo>
                    <a:pt x="13472" y="145999"/>
                  </a:lnTo>
                  <a:cubicBezTo>
                    <a:pt x="13472" y="145118"/>
                    <a:pt x="13635" y="144237"/>
                    <a:pt x="13929" y="143422"/>
                  </a:cubicBezTo>
                  <a:close/>
                  <a:moveTo>
                    <a:pt x="36143" y="131744"/>
                  </a:moveTo>
                  <a:lnTo>
                    <a:pt x="49223" y="154610"/>
                  </a:lnTo>
                  <a:cubicBezTo>
                    <a:pt x="49680" y="155426"/>
                    <a:pt x="50496" y="156013"/>
                    <a:pt x="51442" y="156176"/>
                  </a:cubicBezTo>
                  <a:cubicBezTo>
                    <a:pt x="51637" y="156241"/>
                    <a:pt x="51833" y="156241"/>
                    <a:pt x="52061" y="156241"/>
                  </a:cubicBezTo>
                  <a:cubicBezTo>
                    <a:pt x="52779" y="156241"/>
                    <a:pt x="53497" y="156013"/>
                    <a:pt x="54084" y="155524"/>
                  </a:cubicBezTo>
                  <a:lnTo>
                    <a:pt x="66218" y="145836"/>
                  </a:lnTo>
                  <a:lnTo>
                    <a:pt x="66218" y="163646"/>
                  </a:lnTo>
                  <a:lnTo>
                    <a:pt x="34381" y="163646"/>
                  </a:lnTo>
                  <a:lnTo>
                    <a:pt x="34381" y="158003"/>
                  </a:lnTo>
                  <a:cubicBezTo>
                    <a:pt x="34381" y="153828"/>
                    <a:pt x="32522" y="149913"/>
                    <a:pt x="29227" y="147271"/>
                  </a:cubicBezTo>
                  <a:lnTo>
                    <a:pt x="18854" y="138986"/>
                  </a:lnTo>
                  <a:lnTo>
                    <a:pt x="36143" y="131744"/>
                  </a:lnTo>
                  <a:close/>
                  <a:moveTo>
                    <a:pt x="102818" y="131744"/>
                  </a:moveTo>
                  <a:lnTo>
                    <a:pt x="120139" y="138986"/>
                  </a:lnTo>
                  <a:lnTo>
                    <a:pt x="109733" y="147271"/>
                  </a:lnTo>
                  <a:cubicBezTo>
                    <a:pt x="106471" y="149913"/>
                    <a:pt x="104579" y="153828"/>
                    <a:pt x="104579" y="158003"/>
                  </a:cubicBezTo>
                  <a:lnTo>
                    <a:pt x="104579" y="163646"/>
                  </a:lnTo>
                  <a:lnTo>
                    <a:pt x="72742" y="163646"/>
                  </a:lnTo>
                  <a:lnTo>
                    <a:pt x="72742" y="145836"/>
                  </a:lnTo>
                  <a:lnTo>
                    <a:pt x="84877" y="155524"/>
                  </a:lnTo>
                  <a:cubicBezTo>
                    <a:pt x="85464" y="156013"/>
                    <a:pt x="86182" y="156241"/>
                    <a:pt x="86932" y="156241"/>
                  </a:cubicBezTo>
                  <a:cubicBezTo>
                    <a:pt x="87128" y="156241"/>
                    <a:pt x="87323" y="156241"/>
                    <a:pt x="87552" y="156176"/>
                  </a:cubicBezTo>
                  <a:cubicBezTo>
                    <a:pt x="88465" y="156013"/>
                    <a:pt x="89281" y="155426"/>
                    <a:pt x="89770" y="154610"/>
                  </a:cubicBezTo>
                  <a:lnTo>
                    <a:pt x="102818" y="131744"/>
                  </a:lnTo>
                  <a:close/>
                  <a:moveTo>
                    <a:pt x="125032" y="143422"/>
                  </a:moveTo>
                  <a:cubicBezTo>
                    <a:pt x="125326" y="144237"/>
                    <a:pt x="125489" y="145118"/>
                    <a:pt x="125489" y="145999"/>
                  </a:cubicBezTo>
                  <a:lnTo>
                    <a:pt x="125489" y="159960"/>
                  </a:lnTo>
                  <a:cubicBezTo>
                    <a:pt x="125489" y="161983"/>
                    <a:pt x="123825" y="163646"/>
                    <a:pt x="121803" y="163646"/>
                  </a:cubicBezTo>
                  <a:lnTo>
                    <a:pt x="111103" y="163646"/>
                  </a:lnTo>
                  <a:lnTo>
                    <a:pt x="111103" y="158003"/>
                  </a:lnTo>
                  <a:cubicBezTo>
                    <a:pt x="111103" y="155817"/>
                    <a:pt x="112114" y="153762"/>
                    <a:pt x="113811" y="152392"/>
                  </a:cubicBezTo>
                  <a:lnTo>
                    <a:pt x="125032" y="143422"/>
                  </a:lnTo>
                  <a:close/>
                  <a:moveTo>
                    <a:pt x="69513" y="0"/>
                  </a:moveTo>
                  <a:cubicBezTo>
                    <a:pt x="68436" y="0"/>
                    <a:pt x="67360" y="107"/>
                    <a:pt x="66284" y="319"/>
                  </a:cubicBezTo>
                  <a:lnTo>
                    <a:pt x="3980" y="12160"/>
                  </a:lnTo>
                  <a:cubicBezTo>
                    <a:pt x="1631" y="12616"/>
                    <a:pt x="0" y="14606"/>
                    <a:pt x="0" y="16955"/>
                  </a:cubicBezTo>
                  <a:cubicBezTo>
                    <a:pt x="0" y="19336"/>
                    <a:pt x="1631" y="21326"/>
                    <a:pt x="3980" y="21750"/>
                  </a:cubicBezTo>
                  <a:lnTo>
                    <a:pt x="30793" y="26871"/>
                  </a:lnTo>
                  <a:lnTo>
                    <a:pt x="28412" y="41159"/>
                  </a:lnTo>
                  <a:cubicBezTo>
                    <a:pt x="28314" y="41811"/>
                    <a:pt x="28314" y="42431"/>
                    <a:pt x="28379" y="43051"/>
                  </a:cubicBezTo>
                  <a:cubicBezTo>
                    <a:pt x="27629" y="43931"/>
                    <a:pt x="26129" y="46019"/>
                    <a:pt x="24954" y="49509"/>
                  </a:cubicBezTo>
                  <a:cubicBezTo>
                    <a:pt x="23160" y="54957"/>
                    <a:pt x="22899" y="61416"/>
                    <a:pt x="24204" y="68722"/>
                  </a:cubicBezTo>
                  <a:cubicBezTo>
                    <a:pt x="22149" y="70582"/>
                    <a:pt x="20877" y="73257"/>
                    <a:pt x="20877" y="76258"/>
                  </a:cubicBezTo>
                  <a:lnTo>
                    <a:pt x="20877" y="83238"/>
                  </a:lnTo>
                  <a:cubicBezTo>
                    <a:pt x="20877" y="87838"/>
                    <a:pt x="23910" y="91719"/>
                    <a:pt x="28086" y="93024"/>
                  </a:cubicBezTo>
                  <a:lnTo>
                    <a:pt x="31152" y="126753"/>
                  </a:lnTo>
                  <a:lnTo>
                    <a:pt x="15364" y="133342"/>
                  </a:lnTo>
                  <a:cubicBezTo>
                    <a:pt x="10243" y="135463"/>
                    <a:pt x="6915" y="140453"/>
                    <a:pt x="6915" y="145999"/>
                  </a:cubicBezTo>
                  <a:lnTo>
                    <a:pt x="6915" y="159960"/>
                  </a:lnTo>
                  <a:cubicBezTo>
                    <a:pt x="6915" y="165603"/>
                    <a:pt x="11515" y="170203"/>
                    <a:pt x="17158" y="170203"/>
                  </a:cubicBezTo>
                  <a:lnTo>
                    <a:pt x="121803" y="170203"/>
                  </a:lnTo>
                  <a:cubicBezTo>
                    <a:pt x="127446" y="170203"/>
                    <a:pt x="132045" y="165603"/>
                    <a:pt x="132045" y="159960"/>
                  </a:cubicBezTo>
                  <a:lnTo>
                    <a:pt x="132045" y="145999"/>
                  </a:lnTo>
                  <a:cubicBezTo>
                    <a:pt x="132045" y="140453"/>
                    <a:pt x="128718" y="135463"/>
                    <a:pt x="123597" y="133342"/>
                  </a:cubicBezTo>
                  <a:lnTo>
                    <a:pt x="107809" y="126753"/>
                  </a:lnTo>
                  <a:lnTo>
                    <a:pt x="110875" y="93024"/>
                  </a:lnTo>
                  <a:cubicBezTo>
                    <a:pt x="115050" y="91719"/>
                    <a:pt x="118084" y="87838"/>
                    <a:pt x="118084" y="83238"/>
                  </a:cubicBezTo>
                  <a:lnTo>
                    <a:pt x="118084" y="76258"/>
                  </a:lnTo>
                  <a:cubicBezTo>
                    <a:pt x="118084" y="73257"/>
                    <a:pt x="116812" y="70582"/>
                    <a:pt x="114757" y="68690"/>
                  </a:cubicBezTo>
                  <a:cubicBezTo>
                    <a:pt x="117562" y="52967"/>
                    <a:pt x="112245" y="45040"/>
                    <a:pt x="110614" y="43051"/>
                  </a:cubicBezTo>
                  <a:cubicBezTo>
                    <a:pt x="110679" y="42431"/>
                    <a:pt x="110647" y="41811"/>
                    <a:pt x="110549" y="41159"/>
                  </a:cubicBezTo>
                  <a:lnTo>
                    <a:pt x="108167" y="26871"/>
                  </a:lnTo>
                  <a:lnTo>
                    <a:pt x="125489" y="23577"/>
                  </a:lnTo>
                  <a:lnTo>
                    <a:pt x="125489" y="42137"/>
                  </a:lnTo>
                  <a:cubicBezTo>
                    <a:pt x="121444" y="43507"/>
                    <a:pt x="118541" y="47324"/>
                    <a:pt x="118541" y="51858"/>
                  </a:cubicBezTo>
                  <a:lnTo>
                    <a:pt x="118541" y="65787"/>
                  </a:lnTo>
                  <a:cubicBezTo>
                    <a:pt x="118541" y="67613"/>
                    <a:pt x="120008" y="69049"/>
                    <a:pt x="121803" y="69049"/>
                  </a:cubicBezTo>
                  <a:lnTo>
                    <a:pt x="135764" y="69049"/>
                  </a:lnTo>
                  <a:cubicBezTo>
                    <a:pt x="137558" y="69049"/>
                    <a:pt x="139026" y="67613"/>
                    <a:pt x="139026" y="65787"/>
                  </a:cubicBezTo>
                  <a:lnTo>
                    <a:pt x="139026" y="51858"/>
                  </a:lnTo>
                  <a:cubicBezTo>
                    <a:pt x="139026" y="47324"/>
                    <a:pt x="136090" y="43507"/>
                    <a:pt x="132045" y="42137"/>
                  </a:cubicBezTo>
                  <a:lnTo>
                    <a:pt x="132045" y="22337"/>
                  </a:lnTo>
                  <a:lnTo>
                    <a:pt x="135046" y="21750"/>
                  </a:lnTo>
                  <a:cubicBezTo>
                    <a:pt x="137395" y="21326"/>
                    <a:pt x="139026" y="19336"/>
                    <a:pt x="139026" y="16955"/>
                  </a:cubicBezTo>
                  <a:cubicBezTo>
                    <a:pt x="139026" y="14606"/>
                    <a:pt x="137395" y="12616"/>
                    <a:pt x="135046" y="12160"/>
                  </a:cubicBezTo>
                  <a:lnTo>
                    <a:pt x="72742" y="319"/>
                  </a:lnTo>
                  <a:cubicBezTo>
                    <a:pt x="71666" y="107"/>
                    <a:pt x="70589" y="0"/>
                    <a:pt x="6951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6"/>
            <p:cNvSpPr/>
            <p:nvPr/>
          </p:nvSpPr>
          <p:spPr>
            <a:xfrm>
              <a:off x="3973900" y="2370625"/>
              <a:ext cx="2435925" cy="2081175"/>
            </a:xfrm>
            <a:custGeom>
              <a:avLst/>
              <a:gdLst/>
              <a:ahLst/>
              <a:cxnLst/>
              <a:rect l="l" t="t" r="r" b="b"/>
              <a:pathLst>
                <a:path w="97437" h="83247" extrusionOk="0">
                  <a:moveTo>
                    <a:pt x="55813" y="6525"/>
                  </a:moveTo>
                  <a:cubicBezTo>
                    <a:pt x="75157" y="6525"/>
                    <a:pt x="90912" y="22280"/>
                    <a:pt x="90912" y="41624"/>
                  </a:cubicBezTo>
                  <a:cubicBezTo>
                    <a:pt x="90912" y="60967"/>
                    <a:pt x="75157" y="76723"/>
                    <a:pt x="55813" y="76723"/>
                  </a:cubicBezTo>
                  <a:cubicBezTo>
                    <a:pt x="41265" y="76723"/>
                    <a:pt x="28445" y="67948"/>
                    <a:pt x="23128" y="54378"/>
                  </a:cubicBezTo>
                  <a:cubicBezTo>
                    <a:pt x="22639" y="53139"/>
                    <a:pt x="21432" y="52323"/>
                    <a:pt x="20094" y="52323"/>
                  </a:cubicBezTo>
                  <a:lnTo>
                    <a:pt x="10472" y="52323"/>
                  </a:lnTo>
                  <a:lnTo>
                    <a:pt x="20094" y="40743"/>
                  </a:lnTo>
                  <a:cubicBezTo>
                    <a:pt x="20551" y="40221"/>
                    <a:pt x="20812" y="39601"/>
                    <a:pt x="20845" y="38916"/>
                  </a:cubicBezTo>
                  <a:cubicBezTo>
                    <a:pt x="21530" y="30109"/>
                    <a:pt x="25477" y="21954"/>
                    <a:pt x="31935" y="15919"/>
                  </a:cubicBezTo>
                  <a:cubicBezTo>
                    <a:pt x="38427" y="9885"/>
                    <a:pt x="46908" y="6525"/>
                    <a:pt x="55813" y="6525"/>
                  </a:cubicBezTo>
                  <a:close/>
                  <a:moveTo>
                    <a:pt x="55813" y="1"/>
                  </a:moveTo>
                  <a:cubicBezTo>
                    <a:pt x="45244" y="1"/>
                    <a:pt x="35197" y="3948"/>
                    <a:pt x="27467" y="11157"/>
                  </a:cubicBezTo>
                  <a:cubicBezTo>
                    <a:pt x="20062" y="18040"/>
                    <a:pt x="15462" y="27336"/>
                    <a:pt x="14419" y="37351"/>
                  </a:cubicBezTo>
                  <a:lnTo>
                    <a:pt x="979" y="53498"/>
                  </a:lnTo>
                  <a:cubicBezTo>
                    <a:pt x="164" y="54476"/>
                    <a:pt x="1" y="55814"/>
                    <a:pt x="523" y="56955"/>
                  </a:cubicBezTo>
                  <a:cubicBezTo>
                    <a:pt x="1077" y="58130"/>
                    <a:pt x="2219" y="58847"/>
                    <a:pt x="3491" y="58847"/>
                  </a:cubicBezTo>
                  <a:lnTo>
                    <a:pt x="17942" y="58847"/>
                  </a:lnTo>
                  <a:cubicBezTo>
                    <a:pt x="21040" y="65665"/>
                    <a:pt x="25901" y="71504"/>
                    <a:pt x="32066" y="75810"/>
                  </a:cubicBezTo>
                  <a:cubicBezTo>
                    <a:pt x="39047" y="80702"/>
                    <a:pt x="47267" y="83247"/>
                    <a:pt x="55813" y="83247"/>
                  </a:cubicBezTo>
                  <a:cubicBezTo>
                    <a:pt x="78778" y="83247"/>
                    <a:pt x="97436" y="64588"/>
                    <a:pt x="97436" y="41624"/>
                  </a:cubicBezTo>
                  <a:cubicBezTo>
                    <a:pt x="97436" y="18660"/>
                    <a:pt x="78745" y="1"/>
                    <a:pt x="558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6"/>
            <p:cNvSpPr/>
            <p:nvPr/>
          </p:nvSpPr>
          <p:spPr>
            <a:xfrm>
              <a:off x="4676850" y="2719675"/>
              <a:ext cx="1383925" cy="1383925"/>
            </a:xfrm>
            <a:custGeom>
              <a:avLst/>
              <a:gdLst/>
              <a:ahLst/>
              <a:cxnLst/>
              <a:rect l="l" t="t" r="r" b="b"/>
              <a:pathLst>
                <a:path w="55357" h="55357" extrusionOk="0">
                  <a:moveTo>
                    <a:pt x="24401" y="6785"/>
                  </a:moveTo>
                  <a:lnTo>
                    <a:pt x="24401" y="11450"/>
                  </a:lnTo>
                  <a:cubicBezTo>
                    <a:pt x="22019" y="11058"/>
                    <a:pt x="19703" y="10276"/>
                    <a:pt x="17583" y="9101"/>
                  </a:cubicBezTo>
                  <a:cubicBezTo>
                    <a:pt x="19671" y="7959"/>
                    <a:pt x="21987" y="7144"/>
                    <a:pt x="24401" y="6785"/>
                  </a:cubicBezTo>
                  <a:close/>
                  <a:moveTo>
                    <a:pt x="30957" y="6785"/>
                  </a:moveTo>
                  <a:cubicBezTo>
                    <a:pt x="33404" y="7144"/>
                    <a:pt x="35720" y="7959"/>
                    <a:pt x="37807" y="9101"/>
                  </a:cubicBezTo>
                  <a:cubicBezTo>
                    <a:pt x="35687" y="10276"/>
                    <a:pt x="33371" y="11058"/>
                    <a:pt x="30957" y="11450"/>
                  </a:cubicBezTo>
                  <a:lnTo>
                    <a:pt x="30957" y="6785"/>
                  </a:lnTo>
                  <a:close/>
                  <a:moveTo>
                    <a:pt x="12070" y="13407"/>
                  </a:moveTo>
                  <a:cubicBezTo>
                    <a:pt x="15756" y="15919"/>
                    <a:pt x="19997" y="17517"/>
                    <a:pt x="24401" y="18039"/>
                  </a:cubicBezTo>
                  <a:lnTo>
                    <a:pt x="24401" y="24400"/>
                  </a:lnTo>
                  <a:lnTo>
                    <a:pt x="6786" y="24400"/>
                  </a:lnTo>
                  <a:cubicBezTo>
                    <a:pt x="7438" y="20192"/>
                    <a:pt x="9330" y="16408"/>
                    <a:pt x="12070" y="13407"/>
                  </a:cubicBezTo>
                  <a:close/>
                  <a:moveTo>
                    <a:pt x="43287" y="13407"/>
                  </a:moveTo>
                  <a:cubicBezTo>
                    <a:pt x="46028" y="16408"/>
                    <a:pt x="47920" y="20192"/>
                    <a:pt x="48572" y="24400"/>
                  </a:cubicBezTo>
                  <a:lnTo>
                    <a:pt x="30957" y="24400"/>
                  </a:lnTo>
                  <a:lnTo>
                    <a:pt x="30957" y="18039"/>
                  </a:lnTo>
                  <a:cubicBezTo>
                    <a:pt x="35361" y="17517"/>
                    <a:pt x="39601" y="15919"/>
                    <a:pt x="43287" y="13407"/>
                  </a:cubicBezTo>
                  <a:close/>
                  <a:moveTo>
                    <a:pt x="24401" y="30924"/>
                  </a:moveTo>
                  <a:lnTo>
                    <a:pt x="24401" y="37252"/>
                  </a:lnTo>
                  <a:cubicBezTo>
                    <a:pt x="19997" y="37774"/>
                    <a:pt x="15724" y="39372"/>
                    <a:pt x="12070" y="41884"/>
                  </a:cubicBezTo>
                  <a:cubicBezTo>
                    <a:pt x="9330" y="38883"/>
                    <a:pt x="7438" y="35099"/>
                    <a:pt x="6786" y="30924"/>
                  </a:cubicBezTo>
                  <a:close/>
                  <a:moveTo>
                    <a:pt x="48572" y="30924"/>
                  </a:moveTo>
                  <a:cubicBezTo>
                    <a:pt x="47920" y="35099"/>
                    <a:pt x="46060" y="38883"/>
                    <a:pt x="43320" y="41884"/>
                  </a:cubicBezTo>
                  <a:cubicBezTo>
                    <a:pt x="39634" y="39372"/>
                    <a:pt x="35393" y="37774"/>
                    <a:pt x="30957" y="37252"/>
                  </a:cubicBezTo>
                  <a:lnTo>
                    <a:pt x="30957" y="30924"/>
                  </a:lnTo>
                  <a:close/>
                  <a:moveTo>
                    <a:pt x="24401" y="43841"/>
                  </a:moveTo>
                  <a:lnTo>
                    <a:pt x="24401" y="48571"/>
                  </a:lnTo>
                  <a:cubicBezTo>
                    <a:pt x="21954" y="48180"/>
                    <a:pt x="19638" y="47364"/>
                    <a:pt x="17518" y="46190"/>
                  </a:cubicBezTo>
                  <a:cubicBezTo>
                    <a:pt x="19671" y="45016"/>
                    <a:pt x="21987" y="44233"/>
                    <a:pt x="24401" y="43841"/>
                  </a:cubicBezTo>
                  <a:close/>
                  <a:moveTo>
                    <a:pt x="30957" y="43841"/>
                  </a:moveTo>
                  <a:cubicBezTo>
                    <a:pt x="33371" y="44233"/>
                    <a:pt x="35720" y="45016"/>
                    <a:pt x="37840" y="46190"/>
                  </a:cubicBezTo>
                  <a:cubicBezTo>
                    <a:pt x="35752" y="47364"/>
                    <a:pt x="33436" y="48180"/>
                    <a:pt x="30957" y="48571"/>
                  </a:cubicBezTo>
                  <a:lnTo>
                    <a:pt x="30957" y="43841"/>
                  </a:lnTo>
                  <a:close/>
                  <a:moveTo>
                    <a:pt x="27695" y="0"/>
                  </a:moveTo>
                  <a:cubicBezTo>
                    <a:pt x="12429" y="0"/>
                    <a:pt x="1" y="12396"/>
                    <a:pt x="1" y="27662"/>
                  </a:cubicBezTo>
                  <a:cubicBezTo>
                    <a:pt x="1" y="42928"/>
                    <a:pt x="12429" y="55356"/>
                    <a:pt x="27695" y="55356"/>
                  </a:cubicBezTo>
                  <a:cubicBezTo>
                    <a:pt x="42961" y="55356"/>
                    <a:pt x="55357" y="42928"/>
                    <a:pt x="55357" y="27662"/>
                  </a:cubicBezTo>
                  <a:cubicBezTo>
                    <a:pt x="55357" y="12396"/>
                    <a:pt x="42961" y="0"/>
                    <a:pt x="276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6"/>
          <p:cNvGrpSpPr/>
          <p:nvPr/>
        </p:nvGrpSpPr>
        <p:grpSpPr>
          <a:xfrm>
            <a:off x="5596720" y="2572355"/>
            <a:ext cx="300484" cy="428496"/>
            <a:chOff x="1970225" y="238125"/>
            <a:chExt cx="3659975" cy="5219200"/>
          </a:xfrm>
        </p:grpSpPr>
        <p:sp>
          <p:nvSpPr>
            <p:cNvPr id="1823" name="Google Shape;1823;p46"/>
            <p:cNvSpPr/>
            <p:nvPr/>
          </p:nvSpPr>
          <p:spPr>
            <a:xfrm>
              <a:off x="2905600" y="3046725"/>
              <a:ext cx="1757425" cy="1866650"/>
            </a:xfrm>
            <a:custGeom>
              <a:avLst/>
              <a:gdLst/>
              <a:ahLst/>
              <a:cxnLst/>
              <a:rect l="l" t="t" r="r" b="b"/>
              <a:pathLst>
                <a:path w="70297" h="74666" extrusionOk="0">
                  <a:moveTo>
                    <a:pt x="41689" y="24888"/>
                  </a:moveTo>
                  <a:cubicBezTo>
                    <a:pt x="42602" y="24888"/>
                    <a:pt x="43515" y="24953"/>
                    <a:pt x="44429" y="25051"/>
                  </a:cubicBezTo>
                  <a:cubicBezTo>
                    <a:pt x="44527" y="25083"/>
                    <a:pt x="44625" y="25116"/>
                    <a:pt x="44690" y="25214"/>
                  </a:cubicBezTo>
                  <a:cubicBezTo>
                    <a:pt x="44755" y="25279"/>
                    <a:pt x="44820" y="25410"/>
                    <a:pt x="44788" y="25573"/>
                  </a:cubicBezTo>
                  <a:lnTo>
                    <a:pt x="42765" y="38229"/>
                  </a:lnTo>
                  <a:cubicBezTo>
                    <a:pt x="42080" y="42046"/>
                    <a:pt x="39112" y="45895"/>
                    <a:pt x="35230" y="48015"/>
                  </a:cubicBezTo>
                  <a:cubicBezTo>
                    <a:pt x="33512" y="48952"/>
                    <a:pt x="31795" y="49447"/>
                    <a:pt x="30348" y="49447"/>
                  </a:cubicBezTo>
                  <a:cubicBezTo>
                    <a:pt x="29680" y="49447"/>
                    <a:pt x="29069" y="49341"/>
                    <a:pt x="28543" y="49124"/>
                  </a:cubicBezTo>
                  <a:cubicBezTo>
                    <a:pt x="26781" y="48407"/>
                    <a:pt x="25477" y="46939"/>
                    <a:pt x="24824" y="45014"/>
                  </a:cubicBezTo>
                  <a:cubicBezTo>
                    <a:pt x="23780" y="41981"/>
                    <a:pt x="24498" y="38164"/>
                    <a:pt x="26781" y="34315"/>
                  </a:cubicBezTo>
                  <a:cubicBezTo>
                    <a:pt x="30500" y="27987"/>
                    <a:pt x="35393" y="24888"/>
                    <a:pt x="41689" y="24888"/>
                  </a:cubicBezTo>
                  <a:close/>
                  <a:moveTo>
                    <a:pt x="37456" y="0"/>
                  </a:moveTo>
                  <a:cubicBezTo>
                    <a:pt x="31422" y="0"/>
                    <a:pt x="25393" y="1711"/>
                    <a:pt x="19899" y="5055"/>
                  </a:cubicBezTo>
                  <a:cubicBezTo>
                    <a:pt x="11711" y="10013"/>
                    <a:pt x="5644" y="18038"/>
                    <a:pt x="2839" y="27595"/>
                  </a:cubicBezTo>
                  <a:cubicBezTo>
                    <a:pt x="1" y="37153"/>
                    <a:pt x="751" y="47167"/>
                    <a:pt x="4926" y="55779"/>
                  </a:cubicBezTo>
                  <a:cubicBezTo>
                    <a:pt x="9134" y="64488"/>
                    <a:pt x="16376" y="70751"/>
                    <a:pt x="25248" y="73361"/>
                  </a:cubicBezTo>
                  <a:cubicBezTo>
                    <a:pt x="28184" y="74242"/>
                    <a:pt x="31218" y="74666"/>
                    <a:pt x="34251" y="74666"/>
                  </a:cubicBezTo>
                  <a:cubicBezTo>
                    <a:pt x="41199" y="74666"/>
                    <a:pt x="48180" y="72415"/>
                    <a:pt x="54215" y="68044"/>
                  </a:cubicBezTo>
                  <a:cubicBezTo>
                    <a:pt x="55683" y="67000"/>
                    <a:pt x="56009" y="64945"/>
                    <a:pt x="54965" y="63477"/>
                  </a:cubicBezTo>
                  <a:cubicBezTo>
                    <a:pt x="54332" y="62587"/>
                    <a:pt x="53328" y="62117"/>
                    <a:pt x="52308" y="62117"/>
                  </a:cubicBezTo>
                  <a:cubicBezTo>
                    <a:pt x="51646" y="62117"/>
                    <a:pt x="50976" y="62316"/>
                    <a:pt x="50398" y="62727"/>
                  </a:cubicBezTo>
                  <a:cubicBezTo>
                    <a:pt x="45482" y="66271"/>
                    <a:pt x="39828" y="68116"/>
                    <a:pt x="34201" y="68116"/>
                  </a:cubicBezTo>
                  <a:cubicBezTo>
                    <a:pt x="31801" y="68116"/>
                    <a:pt x="29406" y="67781"/>
                    <a:pt x="27075" y="67098"/>
                  </a:cubicBezTo>
                  <a:cubicBezTo>
                    <a:pt x="19997" y="65010"/>
                    <a:pt x="14223" y="59954"/>
                    <a:pt x="10798" y="52941"/>
                  </a:cubicBezTo>
                  <a:cubicBezTo>
                    <a:pt x="7340" y="45797"/>
                    <a:pt x="6753" y="37446"/>
                    <a:pt x="9102" y="29455"/>
                  </a:cubicBezTo>
                  <a:cubicBezTo>
                    <a:pt x="11450" y="21430"/>
                    <a:pt x="16506" y="14776"/>
                    <a:pt x="23291" y="10633"/>
                  </a:cubicBezTo>
                  <a:cubicBezTo>
                    <a:pt x="27727" y="7936"/>
                    <a:pt x="32584" y="6559"/>
                    <a:pt x="37426" y="6559"/>
                  </a:cubicBezTo>
                  <a:cubicBezTo>
                    <a:pt x="39848" y="6559"/>
                    <a:pt x="42265" y="6903"/>
                    <a:pt x="44625" y="7599"/>
                  </a:cubicBezTo>
                  <a:cubicBezTo>
                    <a:pt x="56596" y="11122"/>
                    <a:pt x="63772" y="23909"/>
                    <a:pt x="63772" y="34217"/>
                  </a:cubicBezTo>
                  <a:cubicBezTo>
                    <a:pt x="63772" y="44427"/>
                    <a:pt x="59564" y="48113"/>
                    <a:pt x="57085" y="49418"/>
                  </a:cubicBezTo>
                  <a:cubicBezTo>
                    <a:pt x="55778" y="50086"/>
                    <a:pt x="54477" y="50360"/>
                    <a:pt x="53295" y="50360"/>
                  </a:cubicBezTo>
                  <a:cubicBezTo>
                    <a:pt x="51823" y="50360"/>
                    <a:pt x="50535" y="49935"/>
                    <a:pt x="49648" y="49320"/>
                  </a:cubicBezTo>
                  <a:cubicBezTo>
                    <a:pt x="48474" y="48472"/>
                    <a:pt x="47984" y="47265"/>
                    <a:pt x="48180" y="45764"/>
                  </a:cubicBezTo>
                  <a:lnTo>
                    <a:pt x="49224" y="39273"/>
                  </a:lnTo>
                  <a:lnTo>
                    <a:pt x="51246" y="26617"/>
                  </a:lnTo>
                  <a:cubicBezTo>
                    <a:pt x="51540" y="24757"/>
                    <a:pt x="51051" y="22833"/>
                    <a:pt x="49942" y="21300"/>
                  </a:cubicBezTo>
                  <a:cubicBezTo>
                    <a:pt x="48800" y="19799"/>
                    <a:pt x="47136" y="18820"/>
                    <a:pt x="45277" y="18592"/>
                  </a:cubicBezTo>
                  <a:cubicBezTo>
                    <a:pt x="44057" y="18433"/>
                    <a:pt x="42863" y="18354"/>
                    <a:pt x="41698" y="18354"/>
                  </a:cubicBezTo>
                  <a:cubicBezTo>
                    <a:pt x="33084" y="18354"/>
                    <a:pt x="26023" y="22684"/>
                    <a:pt x="21138" y="30988"/>
                  </a:cubicBezTo>
                  <a:cubicBezTo>
                    <a:pt x="17876" y="36533"/>
                    <a:pt x="16996" y="42242"/>
                    <a:pt x="18627" y="47102"/>
                  </a:cubicBezTo>
                  <a:cubicBezTo>
                    <a:pt x="19899" y="50853"/>
                    <a:pt x="22541" y="53724"/>
                    <a:pt x="26064" y="55159"/>
                  </a:cubicBezTo>
                  <a:cubicBezTo>
                    <a:pt x="27384" y="55709"/>
                    <a:pt x="28841" y="55980"/>
                    <a:pt x="30372" y="55980"/>
                  </a:cubicBezTo>
                  <a:cubicBezTo>
                    <a:pt x="32927" y="55980"/>
                    <a:pt x="35689" y="55225"/>
                    <a:pt x="38362" y="53756"/>
                  </a:cubicBezTo>
                  <a:cubicBezTo>
                    <a:pt x="39895" y="52908"/>
                    <a:pt x="41297" y="51930"/>
                    <a:pt x="42570" y="50788"/>
                  </a:cubicBezTo>
                  <a:cubicBezTo>
                    <a:pt x="43287" y="52256"/>
                    <a:pt x="44396" y="53593"/>
                    <a:pt x="45864" y="54637"/>
                  </a:cubicBezTo>
                  <a:cubicBezTo>
                    <a:pt x="47975" y="56132"/>
                    <a:pt x="50570" y="56888"/>
                    <a:pt x="53249" y="56888"/>
                  </a:cubicBezTo>
                  <a:cubicBezTo>
                    <a:pt x="55539" y="56888"/>
                    <a:pt x="57890" y="56336"/>
                    <a:pt x="60054" y="55224"/>
                  </a:cubicBezTo>
                  <a:cubicBezTo>
                    <a:pt x="66578" y="51864"/>
                    <a:pt x="70296" y="44231"/>
                    <a:pt x="70296" y="34217"/>
                  </a:cubicBezTo>
                  <a:cubicBezTo>
                    <a:pt x="70296" y="19473"/>
                    <a:pt x="60054" y="5316"/>
                    <a:pt x="46484" y="1304"/>
                  </a:cubicBezTo>
                  <a:cubicBezTo>
                    <a:pt x="43518" y="431"/>
                    <a:pt x="40487" y="0"/>
                    <a:pt x="374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6"/>
            <p:cNvSpPr/>
            <p:nvPr/>
          </p:nvSpPr>
          <p:spPr>
            <a:xfrm>
              <a:off x="1970225" y="238125"/>
              <a:ext cx="3659975" cy="5219200"/>
            </a:xfrm>
            <a:custGeom>
              <a:avLst/>
              <a:gdLst/>
              <a:ahLst/>
              <a:cxnLst/>
              <a:rect l="l" t="t" r="r" b="b"/>
              <a:pathLst>
                <a:path w="146399" h="208768" extrusionOk="0">
                  <a:moveTo>
                    <a:pt x="122717" y="6524"/>
                  </a:moveTo>
                  <a:lnTo>
                    <a:pt x="80180" y="67719"/>
                  </a:lnTo>
                  <a:lnTo>
                    <a:pt x="77179" y="63413"/>
                  </a:lnTo>
                  <a:lnTo>
                    <a:pt x="116747" y="6524"/>
                  </a:lnTo>
                  <a:close/>
                  <a:moveTo>
                    <a:pt x="136678" y="6524"/>
                  </a:moveTo>
                  <a:lnTo>
                    <a:pt x="87161" y="77733"/>
                  </a:lnTo>
                  <a:lnTo>
                    <a:pt x="84160" y="73427"/>
                  </a:lnTo>
                  <a:lnTo>
                    <a:pt x="130708" y="6524"/>
                  </a:lnTo>
                  <a:close/>
                  <a:moveTo>
                    <a:pt x="15691" y="6524"/>
                  </a:moveTo>
                  <a:lnTo>
                    <a:pt x="66937" y="80180"/>
                  </a:lnTo>
                  <a:lnTo>
                    <a:pt x="60967" y="80180"/>
                  </a:lnTo>
                  <a:lnTo>
                    <a:pt x="9721" y="6524"/>
                  </a:lnTo>
                  <a:close/>
                  <a:moveTo>
                    <a:pt x="29652" y="6524"/>
                  </a:moveTo>
                  <a:lnTo>
                    <a:pt x="80898" y="80180"/>
                  </a:lnTo>
                  <a:lnTo>
                    <a:pt x="74896" y="80180"/>
                  </a:lnTo>
                  <a:lnTo>
                    <a:pt x="23683" y="6524"/>
                  </a:lnTo>
                  <a:close/>
                  <a:moveTo>
                    <a:pt x="91238" y="83311"/>
                  </a:moveTo>
                  <a:cubicBezTo>
                    <a:pt x="93000" y="83605"/>
                    <a:pt x="94337" y="85105"/>
                    <a:pt x="94337" y="86965"/>
                  </a:cubicBezTo>
                  <a:cubicBezTo>
                    <a:pt x="94337" y="88987"/>
                    <a:pt x="92674" y="90651"/>
                    <a:pt x="90619" y="90651"/>
                  </a:cubicBezTo>
                  <a:lnTo>
                    <a:pt x="55781" y="90651"/>
                  </a:lnTo>
                  <a:cubicBezTo>
                    <a:pt x="53726" y="90651"/>
                    <a:pt x="52062" y="88987"/>
                    <a:pt x="52062" y="86965"/>
                  </a:cubicBezTo>
                  <a:cubicBezTo>
                    <a:pt x="52062" y="85105"/>
                    <a:pt x="53399" y="83605"/>
                    <a:pt x="55161" y="83311"/>
                  </a:cubicBezTo>
                  <a:lnTo>
                    <a:pt x="56563" y="85334"/>
                  </a:lnTo>
                  <a:cubicBezTo>
                    <a:pt x="57183" y="86214"/>
                    <a:pt x="58194" y="86736"/>
                    <a:pt x="59238" y="86736"/>
                  </a:cubicBezTo>
                  <a:lnTo>
                    <a:pt x="87161" y="86736"/>
                  </a:lnTo>
                  <a:cubicBezTo>
                    <a:pt x="88237" y="86736"/>
                    <a:pt x="89216" y="86214"/>
                    <a:pt x="89836" y="85334"/>
                  </a:cubicBezTo>
                  <a:lnTo>
                    <a:pt x="91238" y="83311"/>
                  </a:lnTo>
                  <a:close/>
                  <a:moveTo>
                    <a:pt x="73200" y="97207"/>
                  </a:moveTo>
                  <a:cubicBezTo>
                    <a:pt x="102166" y="97207"/>
                    <a:pt x="125718" y="120759"/>
                    <a:pt x="125718" y="149725"/>
                  </a:cubicBezTo>
                  <a:cubicBezTo>
                    <a:pt x="125718" y="178659"/>
                    <a:pt x="102166" y="202243"/>
                    <a:pt x="73200" y="202243"/>
                  </a:cubicBezTo>
                  <a:cubicBezTo>
                    <a:pt x="44233" y="202243"/>
                    <a:pt x="20682" y="178659"/>
                    <a:pt x="20682" y="149725"/>
                  </a:cubicBezTo>
                  <a:cubicBezTo>
                    <a:pt x="20682" y="120759"/>
                    <a:pt x="44233" y="97207"/>
                    <a:pt x="73200" y="97207"/>
                  </a:cubicBezTo>
                  <a:close/>
                  <a:moveTo>
                    <a:pt x="3458" y="0"/>
                  </a:moveTo>
                  <a:cubicBezTo>
                    <a:pt x="2251" y="0"/>
                    <a:pt x="1142" y="685"/>
                    <a:pt x="555" y="1761"/>
                  </a:cubicBezTo>
                  <a:cubicBezTo>
                    <a:pt x="1" y="2838"/>
                    <a:pt x="98" y="4143"/>
                    <a:pt x="783" y="5121"/>
                  </a:cubicBezTo>
                  <a:lnTo>
                    <a:pt x="51279" y="77733"/>
                  </a:lnTo>
                  <a:cubicBezTo>
                    <a:pt x="47887" y="79397"/>
                    <a:pt x="45538" y="82920"/>
                    <a:pt x="45538" y="86965"/>
                  </a:cubicBezTo>
                  <a:cubicBezTo>
                    <a:pt x="45538" y="90455"/>
                    <a:pt x="47299" y="93554"/>
                    <a:pt x="50007" y="95413"/>
                  </a:cubicBezTo>
                  <a:cubicBezTo>
                    <a:pt x="28934" y="104449"/>
                    <a:pt x="14158" y="125391"/>
                    <a:pt x="14158" y="149725"/>
                  </a:cubicBezTo>
                  <a:cubicBezTo>
                    <a:pt x="14158" y="182280"/>
                    <a:pt x="40645" y="208767"/>
                    <a:pt x="73200" y="208767"/>
                  </a:cubicBezTo>
                  <a:cubicBezTo>
                    <a:pt x="105754" y="208767"/>
                    <a:pt x="132242" y="182280"/>
                    <a:pt x="132242" y="149725"/>
                  </a:cubicBezTo>
                  <a:cubicBezTo>
                    <a:pt x="132242" y="125391"/>
                    <a:pt x="117465" y="104449"/>
                    <a:pt x="96392" y="95413"/>
                  </a:cubicBezTo>
                  <a:cubicBezTo>
                    <a:pt x="99100" y="93554"/>
                    <a:pt x="100861" y="90455"/>
                    <a:pt x="100861" y="86965"/>
                  </a:cubicBezTo>
                  <a:cubicBezTo>
                    <a:pt x="100861" y="82920"/>
                    <a:pt x="98513" y="79397"/>
                    <a:pt x="95120" y="77733"/>
                  </a:cubicBezTo>
                  <a:lnTo>
                    <a:pt x="145616" y="5121"/>
                  </a:lnTo>
                  <a:cubicBezTo>
                    <a:pt x="146301" y="4143"/>
                    <a:pt x="146399" y="2838"/>
                    <a:pt x="145844" y="1761"/>
                  </a:cubicBezTo>
                  <a:cubicBezTo>
                    <a:pt x="145257" y="685"/>
                    <a:pt x="144148" y="0"/>
                    <a:pt x="142941" y="0"/>
                  </a:cubicBezTo>
                  <a:lnTo>
                    <a:pt x="115051" y="0"/>
                  </a:lnTo>
                  <a:cubicBezTo>
                    <a:pt x="113974" y="0"/>
                    <a:pt x="112963" y="522"/>
                    <a:pt x="112343" y="1403"/>
                  </a:cubicBezTo>
                  <a:lnTo>
                    <a:pt x="73200" y="57705"/>
                  </a:lnTo>
                  <a:lnTo>
                    <a:pt x="34056" y="1403"/>
                  </a:lnTo>
                  <a:cubicBezTo>
                    <a:pt x="33436" y="522"/>
                    <a:pt x="32425" y="0"/>
                    <a:pt x="313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46"/>
          <p:cNvSpPr txBox="1"/>
          <p:nvPr/>
        </p:nvSpPr>
        <p:spPr>
          <a:xfrm>
            <a:off x="1412300" y="4065534"/>
            <a:ext cx="1716000" cy="5685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US" sz="1200" b="1">
                <a:solidFill>
                  <a:srgbClr val="434343"/>
                </a:solidFill>
                <a:latin typeface="Oswald"/>
                <a:ea typeface="Oswald"/>
                <a:cs typeface="Oswald"/>
                <a:sym typeface="Oswald"/>
              </a:rPr>
              <a:t>Plan with your advisor</a:t>
            </a:r>
            <a:endParaRPr sz="1200" b="1">
              <a:solidFill>
                <a:srgbClr val="434343"/>
              </a:solidFill>
              <a:latin typeface="Oswald"/>
              <a:ea typeface="Oswald"/>
              <a:cs typeface="Oswald"/>
              <a:sym typeface="Oswald"/>
            </a:endParaRPr>
          </a:p>
        </p:txBody>
      </p:sp>
      <p:sp>
        <p:nvSpPr>
          <p:cNvPr id="1826" name="Google Shape;1826;p46"/>
          <p:cNvSpPr txBox="1"/>
          <p:nvPr/>
        </p:nvSpPr>
        <p:spPr>
          <a:xfrm>
            <a:off x="3719238" y="4065534"/>
            <a:ext cx="1716000" cy="5685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SzPts val="1100"/>
              <a:buNone/>
            </a:pPr>
            <a:r>
              <a:rPr lang="en-US" sz="1200" b="1">
                <a:solidFill>
                  <a:srgbClr val="434343"/>
                </a:solidFill>
                <a:latin typeface="Oswald"/>
                <a:ea typeface="Oswald"/>
                <a:cs typeface="Oswald"/>
                <a:sym typeface="Oswald"/>
              </a:rPr>
              <a:t>Ask questions</a:t>
            </a:r>
            <a:endParaRPr sz="1200" b="1">
              <a:solidFill>
                <a:srgbClr val="434343"/>
              </a:solidFill>
              <a:latin typeface="Oswald"/>
              <a:ea typeface="Oswald"/>
              <a:cs typeface="Oswald"/>
              <a:sym typeface="Oswald"/>
            </a:endParaRPr>
          </a:p>
        </p:txBody>
      </p:sp>
      <p:sp>
        <p:nvSpPr>
          <p:cNvPr id="1827" name="Google Shape;1827;p46"/>
          <p:cNvSpPr txBox="1"/>
          <p:nvPr/>
        </p:nvSpPr>
        <p:spPr>
          <a:xfrm>
            <a:off x="6046987" y="4065534"/>
            <a:ext cx="1716000" cy="5685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SzPts val="1100"/>
              <a:buNone/>
            </a:pPr>
            <a:r>
              <a:rPr lang="en-US" sz="1200" b="1">
                <a:solidFill>
                  <a:srgbClr val="434343"/>
                </a:solidFill>
                <a:latin typeface="Oswald"/>
                <a:ea typeface="Oswald"/>
                <a:cs typeface="Oswald"/>
                <a:sym typeface="Oswald"/>
              </a:rPr>
              <a:t>Graduate!</a:t>
            </a:r>
            <a:endParaRPr sz="1200" b="1">
              <a:solidFill>
                <a:srgbClr val="434343"/>
              </a:solidFill>
              <a:latin typeface="Oswald"/>
              <a:ea typeface="Oswald"/>
              <a:cs typeface="Oswald"/>
              <a:sym typeface="Oswald"/>
            </a:endParaRPr>
          </a:p>
        </p:txBody>
      </p:sp>
      <p:sp>
        <p:nvSpPr>
          <p:cNvPr id="1828" name="Google Shape;1828;p46"/>
          <p:cNvSpPr txBox="1"/>
          <p:nvPr/>
        </p:nvSpPr>
        <p:spPr>
          <a:xfrm>
            <a:off x="2567213" y="813550"/>
            <a:ext cx="1716000" cy="5685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SzPts val="1100"/>
              <a:buNone/>
            </a:pPr>
            <a:r>
              <a:rPr lang="en-US" sz="1100" b="1">
                <a:solidFill>
                  <a:srgbClr val="434343"/>
                </a:solidFill>
                <a:latin typeface="Oswald"/>
                <a:ea typeface="Oswald"/>
                <a:cs typeface="Oswald"/>
                <a:sym typeface="Oswald"/>
              </a:rPr>
              <a:t>Make sure to check your doughnut</a:t>
            </a:r>
            <a:endParaRPr sz="1100" b="1">
              <a:solidFill>
                <a:srgbClr val="434343"/>
              </a:solidFill>
              <a:latin typeface="Oswald"/>
              <a:ea typeface="Oswald"/>
              <a:cs typeface="Oswald"/>
              <a:sym typeface="Oswald"/>
            </a:endParaRPr>
          </a:p>
        </p:txBody>
      </p:sp>
      <p:sp>
        <p:nvSpPr>
          <p:cNvPr id="1829" name="Google Shape;1829;p46"/>
          <p:cNvSpPr txBox="1"/>
          <p:nvPr/>
        </p:nvSpPr>
        <p:spPr>
          <a:xfrm>
            <a:off x="4864888" y="800125"/>
            <a:ext cx="1716000" cy="5685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SzPts val="1100"/>
              <a:buNone/>
            </a:pPr>
            <a:r>
              <a:rPr lang="en-US" sz="1100" b="1">
                <a:solidFill>
                  <a:srgbClr val="434343"/>
                </a:solidFill>
                <a:latin typeface="Oswald"/>
                <a:ea typeface="Oswald"/>
                <a:cs typeface="Oswald"/>
                <a:sym typeface="Oswald"/>
              </a:rPr>
              <a:t>Stay organized</a:t>
            </a:r>
            <a:endParaRPr sz="1100" b="1">
              <a:solidFill>
                <a:srgbClr val="434343"/>
              </a:solidFill>
              <a:latin typeface="Oswald"/>
              <a:ea typeface="Oswald"/>
              <a:cs typeface="Oswald"/>
              <a:sym typeface="Oswald"/>
            </a:endParaRPr>
          </a:p>
        </p:txBody>
      </p:sp>
      <p:sp>
        <p:nvSpPr>
          <p:cNvPr id="1830" name="Google Shape;1830;p46"/>
          <p:cNvSpPr txBox="1">
            <a:spLocks noGrp="1"/>
          </p:cNvSpPr>
          <p:nvPr>
            <p:ph type="title"/>
          </p:nvPr>
        </p:nvSpPr>
        <p:spPr>
          <a:xfrm>
            <a:off x="408637" y="467977"/>
            <a:ext cx="85458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Planning out your time at UMBC</a:t>
            </a:r>
            <a:endParaRPr/>
          </a:p>
        </p:txBody>
      </p:sp>
      <p:pic>
        <p:nvPicPr>
          <p:cNvPr id="3" name="Picture 2">
            <a:extLst>
              <a:ext uri="{FF2B5EF4-FFF2-40B4-BE49-F238E27FC236}">
                <a16:creationId xmlns:a16="http://schemas.microsoft.com/office/drawing/2014/main" id="{60F18D1D-9045-4527-A34C-486D3F3D27C0}"/>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66"/>
        <p:cNvGrpSpPr/>
        <p:nvPr/>
      </p:nvGrpSpPr>
      <p:grpSpPr>
        <a:xfrm>
          <a:off x="0" y="0"/>
          <a:ext cx="0" cy="0"/>
          <a:chOff x="0" y="0"/>
          <a:chExt cx="0" cy="0"/>
        </a:xfrm>
      </p:grpSpPr>
      <p:sp>
        <p:nvSpPr>
          <p:cNvPr id="367" name="Google Shape;367;p31"/>
          <p:cNvSpPr/>
          <p:nvPr/>
        </p:nvSpPr>
        <p:spPr>
          <a:xfrm rot="10800000">
            <a:off x="0" y="-11"/>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31"/>
          <p:cNvGrpSpPr/>
          <p:nvPr/>
        </p:nvGrpSpPr>
        <p:grpSpPr>
          <a:xfrm rot="10800000">
            <a:off x="1750973" y="-27141"/>
            <a:ext cx="6601046" cy="1682330"/>
            <a:chOff x="1574550" y="3472451"/>
            <a:chExt cx="6601046" cy="1682330"/>
          </a:xfrm>
        </p:grpSpPr>
        <p:sp>
          <p:nvSpPr>
            <p:cNvPr id="369" name="Google Shape;369;p31"/>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70" name="Google Shape;370;p31"/>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71" name="Google Shape;371;p31"/>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1"/>
          <p:cNvSpPr txBox="1"/>
          <p:nvPr/>
        </p:nvSpPr>
        <p:spPr>
          <a:xfrm>
            <a:off x="1271413" y="2133275"/>
            <a:ext cx="6601200" cy="1957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4300" b="1">
                <a:solidFill>
                  <a:srgbClr val="DD7E6B"/>
                </a:solidFill>
                <a:latin typeface="Advent Pro"/>
                <a:ea typeface="Advent Pro"/>
                <a:cs typeface="Advent Pro"/>
                <a:sym typeface="Advent Pro"/>
              </a:rPr>
              <a:t>Follow us on myUMBC to know when the next Workshop is coming out</a:t>
            </a:r>
            <a:endParaRPr sz="4300" b="1">
              <a:solidFill>
                <a:srgbClr val="DD7E6B"/>
              </a:solidFill>
              <a:latin typeface="Advent Pro"/>
              <a:ea typeface="Advent Pro"/>
              <a:cs typeface="Advent Pro"/>
              <a:sym typeface="Advent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78"/>
        <p:cNvGrpSpPr/>
        <p:nvPr/>
      </p:nvGrpSpPr>
      <p:grpSpPr>
        <a:xfrm>
          <a:off x="0" y="0"/>
          <a:ext cx="0" cy="0"/>
          <a:chOff x="0" y="0"/>
          <a:chExt cx="0" cy="0"/>
        </a:xfrm>
      </p:grpSpPr>
      <p:pic>
        <p:nvPicPr>
          <p:cNvPr id="379" name="Google Shape;379;p32"/>
          <p:cNvPicPr preferRelativeResize="0"/>
          <p:nvPr/>
        </p:nvPicPr>
        <p:blipFill rotWithShape="1">
          <a:blip r:embed="rId3">
            <a:alphaModFix/>
          </a:blip>
          <a:srcRect b="13217"/>
          <a:stretch/>
        </p:blipFill>
        <p:spPr>
          <a:xfrm>
            <a:off x="2706075" y="1205063"/>
            <a:ext cx="1531450" cy="2731199"/>
          </a:xfrm>
          <a:prstGeom prst="rect">
            <a:avLst/>
          </a:prstGeom>
          <a:noFill/>
          <a:ln>
            <a:noFill/>
          </a:ln>
        </p:spPr>
      </p:pic>
      <p:sp>
        <p:nvSpPr>
          <p:cNvPr id="380" name="Google Shape;380;p32"/>
          <p:cNvSpPr/>
          <p:nvPr/>
        </p:nvSpPr>
        <p:spPr>
          <a:xfrm>
            <a:off x="2656113" y="950900"/>
            <a:ext cx="1625671" cy="324168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rgbClr val="FFC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 name="Google Shape;381;p32"/>
          <p:cNvSpPr txBox="1">
            <a:spLocks noGrp="1"/>
          </p:cNvSpPr>
          <p:nvPr>
            <p:ph type="title"/>
          </p:nvPr>
        </p:nvSpPr>
        <p:spPr>
          <a:xfrm>
            <a:off x="6704775" y="1838000"/>
            <a:ext cx="1132500" cy="705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DISCORD</a:t>
            </a:r>
            <a:endParaRPr/>
          </a:p>
        </p:txBody>
      </p:sp>
      <p:sp>
        <p:nvSpPr>
          <p:cNvPr id="382" name="Google Shape;382;p32"/>
          <p:cNvSpPr txBox="1"/>
          <p:nvPr/>
        </p:nvSpPr>
        <p:spPr>
          <a:xfrm>
            <a:off x="6276300" y="2694225"/>
            <a:ext cx="2525700" cy="5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dvent Pro"/>
                <a:ea typeface="Advent Pro"/>
                <a:cs typeface="Advent Pro"/>
                <a:sym typeface="Advent Pro"/>
              </a:rPr>
              <a:t>https://discord.gg/suXAD2b6vu</a:t>
            </a:r>
            <a:endParaRPr b="1">
              <a:latin typeface="Advent Pro"/>
              <a:ea typeface="Advent Pro"/>
              <a:cs typeface="Advent Pro"/>
              <a:sym typeface="Advent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44"/>
        <p:cNvGrpSpPr/>
        <p:nvPr/>
      </p:nvGrpSpPr>
      <p:grpSpPr>
        <a:xfrm>
          <a:off x="0" y="0"/>
          <a:ext cx="0" cy="0"/>
          <a:chOff x="0" y="0"/>
          <a:chExt cx="0" cy="0"/>
        </a:xfrm>
      </p:grpSpPr>
      <p:sp>
        <p:nvSpPr>
          <p:cNvPr id="545" name="Google Shape;545;p35"/>
          <p:cNvSpPr txBox="1">
            <a:spLocks noGrp="1"/>
          </p:cNvSpPr>
          <p:nvPr>
            <p:ph type="subTitle" idx="1"/>
          </p:nvPr>
        </p:nvSpPr>
        <p:spPr>
          <a:xfrm>
            <a:off x="6704776" y="2731746"/>
            <a:ext cx="1572600" cy="182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Introduce MYUMBC</a:t>
            </a:r>
            <a:endParaRPr>
              <a:solidFill>
                <a:srgbClr val="434343"/>
              </a:solidFill>
            </a:endParaRPr>
          </a:p>
        </p:txBody>
      </p:sp>
      <p:grpSp>
        <p:nvGrpSpPr>
          <p:cNvPr id="546" name="Google Shape;546;p35"/>
          <p:cNvGrpSpPr/>
          <p:nvPr/>
        </p:nvGrpSpPr>
        <p:grpSpPr>
          <a:xfrm>
            <a:off x="1669410" y="1345922"/>
            <a:ext cx="4021458" cy="3062913"/>
            <a:chOff x="1669410" y="1345922"/>
            <a:chExt cx="4021458" cy="3062913"/>
          </a:xfrm>
        </p:grpSpPr>
        <p:sp>
          <p:nvSpPr>
            <p:cNvPr id="547" name="Google Shape;547;p35"/>
            <p:cNvSpPr/>
            <p:nvPr/>
          </p:nvSpPr>
          <p:spPr>
            <a:xfrm>
              <a:off x="1669410" y="1345922"/>
              <a:ext cx="4021458" cy="2544218"/>
            </a:xfrm>
            <a:prstGeom prst="roundRect">
              <a:avLst>
                <a:gd name="adj" fmla="val 3857"/>
              </a:avLst>
            </a:prstGeom>
            <a:noFill/>
            <a:ln w="19050" cap="flat" cmpd="sng">
              <a:solidFill>
                <a:srgbClr val="FFC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696753" y="1373639"/>
              <a:ext cx="3966900" cy="2488800"/>
            </a:xfrm>
            <a:prstGeom prst="roundRect">
              <a:avLst>
                <a:gd name="adj" fmla="val 3282"/>
              </a:avLst>
            </a:prstGeom>
            <a:noFill/>
            <a:ln w="19050" cap="flat" cmpd="sng">
              <a:solidFill>
                <a:srgbClr val="FFC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 name="Google Shape;549;p35"/>
            <p:cNvPicPr preferRelativeResize="0"/>
            <p:nvPr/>
          </p:nvPicPr>
          <p:blipFill rotWithShape="1">
            <a:blip r:embed="rId3">
              <a:alphaModFix/>
            </a:blip>
            <a:srcRect b="21813"/>
            <a:stretch/>
          </p:blipFill>
          <p:spPr>
            <a:xfrm>
              <a:off x="1815068" y="1479942"/>
              <a:ext cx="3740004" cy="2278315"/>
            </a:xfrm>
            <a:prstGeom prst="rect">
              <a:avLst/>
            </a:prstGeom>
            <a:noFill/>
            <a:ln>
              <a:noFill/>
            </a:ln>
          </p:spPr>
        </p:pic>
        <p:sp>
          <p:nvSpPr>
            <p:cNvPr id="550" name="Google Shape;550;p35"/>
            <p:cNvSpPr/>
            <p:nvPr/>
          </p:nvSpPr>
          <p:spPr>
            <a:xfrm>
              <a:off x="1807558" y="1474394"/>
              <a:ext cx="3748533" cy="2285776"/>
            </a:xfrm>
            <a:prstGeom prst="rect">
              <a:avLst/>
            </a:prstGeom>
            <a:noFill/>
            <a:ln w="19050" cap="flat" cmpd="sng">
              <a:solidFill>
                <a:srgbClr val="FFC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2991808" y="3890161"/>
              <a:ext cx="1373343" cy="518674"/>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FFC39F"/>
              </a:solidFill>
              <a:prstDash val="solid"/>
              <a:round/>
              <a:headEnd type="none" w="med" len="med"/>
              <a:tailEnd type="none" w="med" len="med"/>
            </a:ln>
          </p:spPr>
        </p:sp>
        <p:cxnSp>
          <p:nvCxnSpPr>
            <p:cNvPr id="552" name="Google Shape;552;p35"/>
            <p:cNvCxnSpPr/>
            <p:nvPr/>
          </p:nvCxnSpPr>
          <p:spPr>
            <a:xfrm>
              <a:off x="3006650" y="4359727"/>
              <a:ext cx="1353441" cy="0"/>
            </a:xfrm>
            <a:prstGeom prst="straightConnector1">
              <a:avLst/>
            </a:prstGeom>
            <a:noFill/>
            <a:ln w="19050" cap="flat" cmpd="sng">
              <a:solidFill>
                <a:srgbClr val="FFC39F"/>
              </a:solidFill>
              <a:prstDash val="solid"/>
              <a:round/>
              <a:headEnd type="none" w="med" len="med"/>
              <a:tailEnd type="none" w="med" len="med"/>
            </a:ln>
          </p:spPr>
        </p:cxnSp>
      </p:grpSp>
      <p:sp>
        <p:nvSpPr>
          <p:cNvPr id="553" name="Google Shape;553;p35"/>
          <p:cNvSpPr txBox="1">
            <a:spLocks noGrp="1"/>
          </p:cNvSpPr>
          <p:nvPr>
            <p:ph type="title"/>
          </p:nvPr>
        </p:nvSpPr>
        <p:spPr>
          <a:xfrm>
            <a:off x="6704776" y="1838000"/>
            <a:ext cx="1572600" cy="705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MYUMBC</a:t>
            </a:r>
            <a:endParaRPr/>
          </a:p>
        </p:txBody>
      </p:sp>
      <p:pic>
        <p:nvPicPr>
          <p:cNvPr id="554" name="Google Shape;554;p35"/>
          <p:cNvPicPr preferRelativeResize="0"/>
          <p:nvPr/>
        </p:nvPicPr>
        <p:blipFill>
          <a:blip r:embed="rId4">
            <a:alphaModFix/>
          </a:blip>
          <a:stretch>
            <a:fillRect/>
          </a:stretch>
        </p:blipFill>
        <p:spPr>
          <a:xfrm>
            <a:off x="1804737" y="1477100"/>
            <a:ext cx="3750797" cy="227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558"/>
        <p:cNvGrpSpPr/>
        <p:nvPr/>
      </p:nvGrpSpPr>
      <p:grpSpPr>
        <a:xfrm>
          <a:off x="0" y="0"/>
          <a:ext cx="0" cy="0"/>
          <a:chOff x="0" y="0"/>
          <a:chExt cx="0" cy="0"/>
        </a:xfrm>
      </p:grpSpPr>
      <p:sp>
        <p:nvSpPr>
          <p:cNvPr id="559" name="Google Shape;559;p36"/>
          <p:cNvSpPr txBox="1">
            <a:spLocks noGrp="1"/>
          </p:cNvSpPr>
          <p:nvPr>
            <p:ph type="title"/>
          </p:nvPr>
        </p:nvSpPr>
        <p:spPr>
          <a:xfrm>
            <a:off x="703500" y="463550"/>
            <a:ext cx="3189000" cy="1032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MYUMBC:</a:t>
            </a:r>
            <a:endParaRPr>
              <a:solidFill>
                <a:srgbClr val="434343"/>
              </a:solidFill>
            </a:endParaRPr>
          </a:p>
        </p:txBody>
      </p:sp>
      <p:grpSp>
        <p:nvGrpSpPr>
          <p:cNvPr id="560" name="Google Shape;560;p36"/>
          <p:cNvGrpSpPr/>
          <p:nvPr/>
        </p:nvGrpSpPr>
        <p:grpSpPr>
          <a:xfrm>
            <a:off x="4646550" y="1170475"/>
            <a:ext cx="3581800" cy="2800120"/>
            <a:chOff x="4646550" y="1170475"/>
            <a:chExt cx="3581800" cy="2800120"/>
          </a:xfrm>
        </p:grpSpPr>
        <p:sp>
          <p:nvSpPr>
            <p:cNvPr id="561" name="Google Shape;561;p36"/>
            <p:cNvSpPr/>
            <p:nvPr/>
          </p:nvSpPr>
          <p:spPr>
            <a:xfrm>
              <a:off x="4646550" y="1170475"/>
              <a:ext cx="3581800" cy="2409043"/>
            </a:xfrm>
            <a:custGeom>
              <a:avLst/>
              <a:gdLst/>
              <a:ahLst/>
              <a:cxnLst/>
              <a:rect l="l" t="t" r="r" b="b"/>
              <a:pathLst>
                <a:path w="99453" h="66890" extrusionOk="0">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6481718" y="3227392"/>
              <a:ext cx="871131" cy="99654"/>
            </a:xfrm>
            <a:custGeom>
              <a:avLst/>
              <a:gdLst/>
              <a:ahLst/>
              <a:cxnLst/>
              <a:rect l="l" t="t" r="r" b="b"/>
              <a:pathLst>
                <a:path w="24188" h="2767" extrusionOk="0">
                  <a:moveTo>
                    <a:pt x="18819" y="1"/>
                  </a:moveTo>
                  <a:lnTo>
                    <a:pt x="1" y="849"/>
                  </a:lnTo>
                  <a:lnTo>
                    <a:pt x="24187" y="2766"/>
                  </a:lnTo>
                  <a:lnTo>
                    <a:pt x="18819"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6419448" y="2930161"/>
              <a:ext cx="258516" cy="59425"/>
            </a:xfrm>
            <a:custGeom>
              <a:avLst/>
              <a:gdLst/>
              <a:ahLst/>
              <a:cxnLst/>
              <a:rect l="l" t="t" r="r" b="b"/>
              <a:pathLst>
                <a:path w="7178" h="1650" extrusionOk="0">
                  <a:moveTo>
                    <a:pt x="905" y="1"/>
                  </a:moveTo>
                  <a:lnTo>
                    <a:pt x="0" y="1062"/>
                  </a:lnTo>
                  <a:lnTo>
                    <a:pt x="7178" y="1650"/>
                  </a:lnTo>
                  <a:lnTo>
                    <a:pt x="5031"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5025209" y="3060967"/>
              <a:ext cx="1284115" cy="754982"/>
            </a:xfrm>
            <a:custGeom>
              <a:avLst/>
              <a:gdLst/>
              <a:ahLst/>
              <a:cxnLst/>
              <a:rect l="l" t="t" r="r" b="b"/>
              <a:pathLst>
                <a:path w="35655" h="20963" extrusionOk="0">
                  <a:moveTo>
                    <a:pt x="12546" y="1"/>
                  </a:moveTo>
                  <a:lnTo>
                    <a:pt x="0" y="1817"/>
                  </a:lnTo>
                  <a:lnTo>
                    <a:pt x="19150" y="20963"/>
                  </a:lnTo>
                  <a:lnTo>
                    <a:pt x="35655" y="14359"/>
                  </a:lnTo>
                  <a:lnTo>
                    <a:pt x="12546"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6897832" y="3703040"/>
              <a:ext cx="285491" cy="190231"/>
            </a:xfrm>
            <a:custGeom>
              <a:avLst/>
              <a:gdLst/>
              <a:ahLst/>
              <a:cxnLst/>
              <a:rect l="l" t="t" r="r" b="b"/>
              <a:pathLst>
                <a:path w="7927" h="5282" extrusionOk="0">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7325867" y="3750507"/>
              <a:ext cx="362671" cy="220088"/>
            </a:xfrm>
            <a:custGeom>
              <a:avLst/>
              <a:gdLst/>
              <a:ahLst/>
              <a:cxnLst/>
              <a:rect l="l" t="t" r="r" b="b"/>
              <a:pathLst>
                <a:path w="10070" h="6111" extrusionOk="0">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5882756" y="2557119"/>
              <a:ext cx="1882216" cy="986955"/>
            </a:xfrm>
            <a:custGeom>
              <a:avLst/>
              <a:gdLst/>
              <a:ahLst/>
              <a:cxnLst/>
              <a:rect l="l" t="t" r="r" b="b"/>
              <a:pathLst>
                <a:path w="52262" h="27404" extrusionOk="0">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7802126" y="3559953"/>
              <a:ext cx="87120" cy="49124"/>
            </a:xfrm>
            <a:custGeom>
              <a:avLst/>
              <a:gdLst/>
              <a:ahLst/>
              <a:cxnLst/>
              <a:rect l="l" t="t" r="r" b="b"/>
              <a:pathLst>
                <a:path w="2419" h="1364" extrusionOk="0">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5719754" y="2650470"/>
              <a:ext cx="392491" cy="101562"/>
            </a:xfrm>
            <a:custGeom>
              <a:avLst/>
              <a:gdLst/>
              <a:ahLst/>
              <a:cxnLst/>
              <a:rect l="l" t="t" r="r" b="b"/>
              <a:pathLst>
                <a:path w="10898" h="2820" extrusionOk="0">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5714748" y="2646076"/>
              <a:ext cx="392347" cy="110458"/>
            </a:xfrm>
            <a:custGeom>
              <a:avLst/>
              <a:gdLst/>
              <a:ahLst/>
              <a:cxnLst/>
              <a:rect l="l" t="t" r="r" b="b"/>
              <a:pathLst>
                <a:path w="10894" h="3067" extrusionOk="0">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5565718" y="2598716"/>
              <a:ext cx="167866" cy="157494"/>
            </a:xfrm>
            <a:custGeom>
              <a:avLst/>
              <a:gdLst/>
              <a:ahLst/>
              <a:cxnLst/>
              <a:rect l="l" t="t" r="r" b="b"/>
              <a:pathLst>
                <a:path w="4661" h="4373" extrusionOk="0">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5562873" y="2594286"/>
              <a:ext cx="165057" cy="166281"/>
            </a:xfrm>
            <a:custGeom>
              <a:avLst/>
              <a:gdLst/>
              <a:ahLst/>
              <a:cxnLst/>
              <a:rect l="l" t="t" r="r" b="b"/>
              <a:pathLst>
                <a:path w="4583" h="4617" extrusionOk="0">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5364252" y="2295507"/>
              <a:ext cx="472805" cy="501293"/>
            </a:xfrm>
            <a:custGeom>
              <a:avLst/>
              <a:gdLst/>
              <a:ahLst/>
              <a:cxnLst/>
              <a:rect l="l" t="t" r="r" b="b"/>
              <a:pathLst>
                <a:path w="13128" h="13919" extrusionOk="0">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5359138" y="2291077"/>
              <a:ext cx="482097" cy="510188"/>
            </a:xfrm>
            <a:custGeom>
              <a:avLst/>
              <a:gdLst/>
              <a:ahLst/>
              <a:cxnLst/>
              <a:rect l="l" t="t" r="r" b="b"/>
              <a:pathLst>
                <a:path w="13386" h="14166" extrusionOk="0">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5484397" y="2295903"/>
              <a:ext cx="145429" cy="144096"/>
            </a:xfrm>
            <a:custGeom>
              <a:avLst/>
              <a:gdLst/>
              <a:ahLst/>
              <a:cxnLst/>
              <a:rect l="l" t="t" r="r" b="b"/>
              <a:pathLst>
                <a:path w="4038" h="4001" extrusionOk="0">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5429115" y="2360766"/>
              <a:ext cx="62594" cy="73218"/>
            </a:xfrm>
            <a:custGeom>
              <a:avLst/>
              <a:gdLst/>
              <a:ahLst/>
              <a:cxnLst/>
              <a:rect l="l" t="t" r="r" b="b"/>
              <a:pathLst>
                <a:path w="1738" h="2033" extrusionOk="0">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5630041" y="2299829"/>
              <a:ext cx="196606" cy="151263"/>
            </a:xfrm>
            <a:custGeom>
              <a:avLst/>
              <a:gdLst/>
              <a:ahLst/>
              <a:cxnLst/>
              <a:rect l="l" t="t" r="r" b="b"/>
              <a:pathLst>
                <a:path w="5459" h="4200" extrusionOk="0">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5625035" y="2295219"/>
              <a:ext cx="207626" cy="160339"/>
            </a:xfrm>
            <a:custGeom>
              <a:avLst/>
              <a:gdLst/>
              <a:ahLst/>
              <a:cxnLst/>
              <a:rect l="l" t="t" r="r" b="b"/>
              <a:pathLst>
                <a:path w="5765" h="4452" extrusionOk="0">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5602345" y="2016212"/>
              <a:ext cx="441724" cy="394760"/>
            </a:xfrm>
            <a:custGeom>
              <a:avLst/>
              <a:gdLst/>
              <a:ahLst/>
              <a:cxnLst/>
              <a:rect l="l" t="t" r="r" b="b"/>
              <a:pathLst>
                <a:path w="12265" h="10961" extrusionOk="0">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5597195" y="2011782"/>
              <a:ext cx="436610" cy="403692"/>
            </a:xfrm>
            <a:custGeom>
              <a:avLst/>
              <a:gdLst/>
              <a:ahLst/>
              <a:cxnLst/>
              <a:rect l="l" t="t" r="r" b="b"/>
              <a:pathLst>
                <a:path w="12123" h="11209" extrusionOk="0">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5760990" y="2275159"/>
              <a:ext cx="167038" cy="102931"/>
            </a:xfrm>
            <a:custGeom>
              <a:avLst/>
              <a:gdLst/>
              <a:ahLst/>
              <a:cxnLst/>
              <a:rect l="l" t="t" r="r" b="b"/>
              <a:pathLst>
                <a:path w="4638" h="2858" extrusionOk="0">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5695552" y="2016068"/>
              <a:ext cx="106136" cy="123423"/>
            </a:xfrm>
            <a:custGeom>
              <a:avLst/>
              <a:gdLst/>
              <a:ahLst/>
              <a:cxnLst/>
              <a:rect l="l" t="t" r="r" b="b"/>
              <a:pathLst>
                <a:path w="2947" h="3427" extrusionOk="0">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5690942" y="2011566"/>
              <a:ext cx="109053" cy="132355"/>
            </a:xfrm>
            <a:custGeom>
              <a:avLst/>
              <a:gdLst/>
              <a:ahLst/>
              <a:cxnLst/>
              <a:rect l="l" t="t" r="r" b="b"/>
              <a:pathLst>
                <a:path w="3028" h="3675" extrusionOk="0">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5919852" y="2147414"/>
              <a:ext cx="113375" cy="97096"/>
            </a:xfrm>
            <a:custGeom>
              <a:avLst/>
              <a:gdLst/>
              <a:ahLst/>
              <a:cxnLst/>
              <a:rect l="l" t="t" r="r" b="b"/>
              <a:pathLst>
                <a:path w="3148" h="2696" extrusionOk="0">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5926370" y="2142876"/>
              <a:ext cx="107037" cy="106064"/>
            </a:xfrm>
            <a:custGeom>
              <a:avLst/>
              <a:gdLst/>
              <a:ahLst/>
              <a:cxnLst/>
              <a:rect l="l" t="t" r="r" b="b"/>
              <a:pathLst>
                <a:path w="2972" h="2945" extrusionOk="0">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5713271" y="2323166"/>
              <a:ext cx="65151" cy="37960"/>
            </a:xfrm>
            <a:custGeom>
              <a:avLst/>
              <a:gdLst/>
              <a:ahLst/>
              <a:cxnLst/>
              <a:rect l="l" t="t" r="r" b="b"/>
              <a:pathLst>
                <a:path w="1809" h="1054" extrusionOk="0">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5707833" y="2318773"/>
              <a:ext cx="63458" cy="46819"/>
            </a:xfrm>
            <a:custGeom>
              <a:avLst/>
              <a:gdLst/>
              <a:ahLst/>
              <a:cxnLst/>
              <a:rect l="l" t="t" r="r" b="b"/>
              <a:pathLst>
                <a:path w="1762" h="1300" extrusionOk="0">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5700306" y="2234066"/>
              <a:ext cx="28488" cy="33890"/>
            </a:xfrm>
            <a:custGeom>
              <a:avLst/>
              <a:gdLst/>
              <a:ahLst/>
              <a:cxnLst/>
              <a:rect l="l" t="t" r="r" b="b"/>
              <a:pathLst>
                <a:path w="791" h="941" extrusionOk="0">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5808098" y="2311714"/>
              <a:ext cx="36591" cy="27191"/>
            </a:xfrm>
            <a:custGeom>
              <a:avLst/>
              <a:gdLst/>
              <a:ahLst/>
              <a:cxnLst/>
              <a:rect l="l" t="t" r="r" b="b"/>
              <a:pathLst>
                <a:path w="1016" h="755" extrusionOk="0">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5512633" y="2540840"/>
              <a:ext cx="127745" cy="272850"/>
            </a:xfrm>
            <a:custGeom>
              <a:avLst/>
              <a:gdLst/>
              <a:ahLst/>
              <a:cxnLst/>
              <a:rect l="l" t="t" r="r" b="b"/>
              <a:pathLst>
                <a:path w="3547" h="7576" extrusionOk="0">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5508239" y="2536446"/>
              <a:ext cx="137253" cy="281601"/>
            </a:xfrm>
            <a:custGeom>
              <a:avLst/>
              <a:gdLst/>
              <a:ahLst/>
              <a:cxnLst/>
              <a:rect l="l" t="t" r="r" b="b"/>
              <a:pathLst>
                <a:path w="3811" h="7819" extrusionOk="0">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5404120" y="2543397"/>
              <a:ext cx="113303" cy="88201"/>
            </a:xfrm>
            <a:custGeom>
              <a:avLst/>
              <a:gdLst/>
              <a:ahLst/>
              <a:cxnLst/>
              <a:rect l="l" t="t" r="r" b="b"/>
              <a:pathLst>
                <a:path w="3146" h="2449" extrusionOk="0">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5673150" y="2488115"/>
              <a:ext cx="92487" cy="140134"/>
            </a:xfrm>
            <a:custGeom>
              <a:avLst/>
              <a:gdLst/>
              <a:ahLst/>
              <a:cxnLst/>
              <a:rect l="l" t="t" r="r" b="b"/>
              <a:pathLst>
                <a:path w="2568" h="3891" extrusionOk="0">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a:off x="5209028" y="2977196"/>
              <a:ext cx="1302807" cy="740432"/>
            </a:xfrm>
            <a:custGeom>
              <a:avLst/>
              <a:gdLst/>
              <a:ahLst/>
              <a:cxnLst/>
              <a:rect l="l" t="t" r="r" b="b"/>
              <a:pathLst>
                <a:path w="36174" h="20559" extrusionOk="0">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6"/>
            <p:cNvSpPr/>
            <p:nvPr/>
          </p:nvSpPr>
          <p:spPr>
            <a:xfrm>
              <a:off x="5204274" y="2972875"/>
              <a:ext cx="1307453" cy="749112"/>
            </a:xfrm>
            <a:custGeom>
              <a:avLst/>
              <a:gdLst/>
              <a:ahLst/>
              <a:cxnLst/>
              <a:rect l="l" t="t" r="r" b="b"/>
              <a:pathLst>
                <a:path w="36303" h="20800" extrusionOk="0">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6"/>
            <p:cNvSpPr/>
            <p:nvPr/>
          </p:nvSpPr>
          <p:spPr>
            <a:xfrm>
              <a:off x="5486558" y="3118519"/>
              <a:ext cx="144780" cy="68032"/>
            </a:xfrm>
            <a:custGeom>
              <a:avLst/>
              <a:gdLst/>
              <a:ahLst/>
              <a:cxnLst/>
              <a:rect l="l" t="t" r="r" b="b"/>
              <a:pathLst>
                <a:path w="4020" h="1889" extrusionOk="0">
                  <a:moveTo>
                    <a:pt x="2154" y="0"/>
                  </a:moveTo>
                  <a:lnTo>
                    <a:pt x="1" y="605"/>
                  </a:lnTo>
                  <a:lnTo>
                    <a:pt x="1865" y="1889"/>
                  </a:lnTo>
                  <a:lnTo>
                    <a:pt x="4020" y="1280"/>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5383700" y="3223502"/>
              <a:ext cx="144780" cy="68068"/>
            </a:xfrm>
            <a:custGeom>
              <a:avLst/>
              <a:gdLst/>
              <a:ahLst/>
              <a:cxnLst/>
              <a:rect l="l" t="t" r="r" b="b"/>
              <a:pathLst>
                <a:path w="4020" h="1890" extrusionOk="0">
                  <a:moveTo>
                    <a:pt x="2154" y="0"/>
                  </a:moveTo>
                  <a:lnTo>
                    <a:pt x="0" y="605"/>
                  </a:lnTo>
                  <a:lnTo>
                    <a:pt x="1861" y="1890"/>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5359" y="3146682"/>
              <a:ext cx="144636" cy="68212"/>
            </a:xfrm>
            <a:custGeom>
              <a:avLst/>
              <a:gdLst/>
              <a:ahLst/>
              <a:cxnLst/>
              <a:rect l="l" t="t" r="r" b="b"/>
              <a:pathLst>
                <a:path w="4016" h="1894" extrusionOk="0">
                  <a:moveTo>
                    <a:pt x="2154" y="1"/>
                  </a:moveTo>
                  <a:lnTo>
                    <a:pt x="1" y="609"/>
                  </a:lnTo>
                  <a:lnTo>
                    <a:pt x="1862" y="1893"/>
                  </a:lnTo>
                  <a:lnTo>
                    <a:pt x="4015" y="1285"/>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733403" y="3200560"/>
              <a:ext cx="144780" cy="68212"/>
            </a:xfrm>
            <a:custGeom>
              <a:avLst/>
              <a:gdLst/>
              <a:ahLst/>
              <a:cxnLst/>
              <a:rect l="l" t="t" r="r" b="b"/>
              <a:pathLst>
                <a:path w="4020" h="1894" extrusionOk="0">
                  <a:moveTo>
                    <a:pt x="2155" y="1"/>
                  </a:moveTo>
                  <a:lnTo>
                    <a:pt x="0" y="610"/>
                  </a:lnTo>
                  <a:lnTo>
                    <a:pt x="1866" y="1894"/>
                  </a:lnTo>
                  <a:lnTo>
                    <a:pt x="4019" y="1284"/>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5564746" y="3172253"/>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5396125" y="3144053"/>
              <a:ext cx="144600" cy="68068"/>
            </a:xfrm>
            <a:custGeom>
              <a:avLst/>
              <a:gdLst/>
              <a:ahLst/>
              <a:cxnLst/>
              <a:rect l="l" t="t" r="r" b="b"/>
              <a:pathLst>
                <a:path w="4015" h="1890" extrusionOk="0">
                  <a:moveTo>
                    <a:pt x="2154" y="1"/>
                  </a:moveTo>
                  <a:lnTo>
                    <a:pt x="0" y="610"/>
                  </a:lnTo>
                  <a:lnTo>
                    <a:pt x="1861" y="1890"/>
                  </a:lnTo>
                  <a:lnTo>
                    <a:pt x="4015" y="1284"/>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5786921" y="3413336"/>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96308" y="3438907"/>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461888" y="3277272"/>
              <a:ext cx="144636" cy="68212"/>
            </a:xfrm>
            <a:custGeom>
              <a:avLst/>
              <a:gdLst/>
              <a:ahLst/>
              <a:cxnLst/>
              <a:rect l="l" t="t" r="r" b="b"/>
              <a:pathLst>
                <a:path w="4016" h="1894" extrusionOk="0">
                  <a:moveTo>
                    <a:pt x="2154" y="0"/>
                  </a:moveTo>
                  <a:lnTo>
                    <a:pt x="0" y="609"/>
                  </a:lnTo>
                  <a:lnTo>
                    <a:pt x="1861" y="1893"/>
                  </a:lnTo>
                  <a:lnTo>
                    <a:pt x="4016" y="1283"/>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64965" y="3467214"/>
              <a:ext cx="144780" cy="68176"/>
            </a:xfrm>
            <a:custGeom>
              <a:avLst/>
              <a:gdLst/>
              <a:ahLst/>
              <a:cxnLst/>
              <a:rect l="l" t="t" r="r" b="b"/>
              <a:pathLst>
                <a:path w="4020" h="1893" extrusionOk="0">
                  <a:moveTo>
                    <a:pt x="2158" y="1"/>
                  </a:moveTo>
                  <a:lnTo>
                    <a:pt x="1" y="609"/>
                  </a:lnTo>
                  <a:lnTo>
                    <a:pt x="1866" y="1893"/>
                  </a:lnTo>
                  <a:lnTo>
                    <a:pt x="4019" y="1284"/>
                  </a:lnTo>
                  <a:lnTo>
                    <a:pt x="215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540076" y="3331150"/>
              <a:ext cx="144636" cy="68176"/>
            </a:xfrm>
            <a:custGeom>
              <a:avLst/>
              <a:gdLst/>
              <a:ahLst/>
              <a:cxnLst/>
              <a:rect l="l" t="t" r="r" b="b"/>
              <a:pathLst>
                <a:path w="4016" h="1893" extrusionOk="0">
                  <a:moveTo>
                    <a:pt x="2154" y="0"/>
                  </a:moveTo>
                  <a:lnTo>
                    <a:pt x="0" y="609"/>
                  </a:lnTo>
                  <a:lnTo>
                    <a:pt x="1861" y="1893"/>
                  </a:lnTo>
                  <a:lnTo>
                    <a:pt x="4016"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18120" y="3384993"/>
              <a:ext cx="144780" cy="68212"/>
            </a:xfrm>
            <a:custGeom>
              <a:avLst/>
              <a:gdLst/>
              <a:ahLst/>
              <a:cxnLst/>
              <a:rect l="l" t="t" r="r" b="b"/>
              <a:pathLst>
                <a:path w="4020" h="1894" extrusionOk="0">
                  <a:moveTo>
                    <a:pt x="2154" y="1"/>
                  </a:moveTo>
                  <a:lnTo>
                    <a:pt x="1" y="610"/>
                  </a:lnTo>
                  <a:lnTo>
                    <a:pt x="1865" y="1894"/>
                  </a:lnTo>
                  <a:lnTo>
                    <a:pt x="4020" y="1285"/>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5811591" y="3254475"/>
              <a:ext cx="144780" cy="68176"/>
            </a:xfrm>
            <a:custGeom>
              <a:avLst/>
              <a:gdLst/>
              <a:ahLst/>
              <a:cxnLst/>
              <a:rect l="l" t="t" r="r" b="b"/>
              <a:pathLst>
                <a:path w="4020" h="1893" extrusionOk="0">
                  <a:moveTo>
                    <a:pt x="2155" y="0"/>
                  </a:moveTo>
                  <a:lnTo>
                    <a:pt x="0" y="609"/>
                  </a:lnTo>
                  <a:lnTo>
                    <a:pt x="1862" y="1892"/>
                  </a:lnTo>
                  <a:lnTo>
                    <a:pt x="4019" y="1284"/>
                  </a:lnTo>
                  <a:lnTo>
                    <a:pt x="21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5474313" y="3197823"/>
              <a:ext cx="144600" cy="68176"/>
            </a:xfrm>
            <a:custGeom>
              <a:avLst/>
              <a:gdLst/>
              <a:ahLst/>
              <a:cxnLst/>
              <a:rect l="l" t="t" r="r" b="b"/>
              <a:pathLst>
                <a:path w="4015" h="1893" extrusionOk="0">
                  <a:moveTo>
                    <a:pt x="2154" y="0"/>
                  </a:moveTo>
                  <a:lnTo>
                    <a:pt x="0" y="609"/>
                  </a:lnTo>
                  <a:lnTo>
                    <a:pt x="1861" y="1893"/>
                  </a:lnTo>
                  <a:lnTo>
                    <a:pt x="4015"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5955578" y="3441680"/>
              <a:ext cx="144636" cy="68176"/>
            </a:xfrm>
            <a:custGeom>
              <a:avLst/>
              <a:gdLst/>
              <a:ahLst/>
              <a:cxnLst/>
              <a:rect l="l" t="t" r="r" b="b"/>
              <a:pathLst>
                <a:path w="4016" h="1893" extrusionOk="0">
                  <a:moveTo>
                    <a:pt x="2154" y="0"/>
                  </a:moveTo>
                  <a:lnTo>
                    <a:pt x="0" y="609"/>
                  </a:lnTo>
                  <a:lnTo>
                    <a:pt x="1862" y="1892"/>
                  </a:lnTo>
                  <a:lnTo>
                    <a:pt x="4015" y="1283"/>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721122" y="3280009"/>
              <a:ext cx="144636" cy="68212"/>
            </a:xfrm>
            <a:custGeom>
              <a:avLst/>
              <a:gdLst/>
              <a:ahLst/>
              <a:cxnLst/>
              <a:rect l="l" t="t" r="r" b="b"/>
              <a:pathLst>
                <a:path w="4016" h="1894" extrusionOk="0">
                  <a:moveTo>
                    <a:pt x="2154" y="1"/>
                  </a:moveTo>
                  <a:lnTo>
                    <a:pt x="1" y="610"/>
                  </a:lnTo>
                  <a:lnTo>
                    <a:pt x="1862" y="1893"/>
                  </a:lnTo>
                  <a:lnTo>
                    <a:pt x="4015"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552357" y="3251702"/>
              <a:ext cx="144744" cy="68212"/>
            </a:xfrm>
            <a:custGeom>
              <a:avLst/>
              <a:gdLst/>
              <a:ahLst/>
              <a:cxnLst/>
              <a:rect l="l" t="t" r="r" b="b"/>
              <a:pathLst>
                <a:path w="4019" h="1894" extrusionOk="0">
                  <a:moveTo>
                    <a:pt x="2154" y="0"/>
                  </a:moveTo>
                  <a:lnTo>
                    <a:pt x="1" y="609"/>
                  </a:lnTo>
                  <a:lnTo>
                    <a:pt x="1865" y="1893"/>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279689" y="3134941"/>
              <a:ext cx="92414" cy="44370"/>
            </a:xfrm>
            <a:custGeom>
              <a:avLst/>
              <a:gdLst/>
              <a:ahLst/>
              <a:cxnLst/>
              <a:rect l="l" t="t" r="r" b="b"/>
              <a:pathLst>
                <a:path w="2566" h="1232" extrusionOk="0">
                  <a:moveTo>
                    <a:pt x="1476" y="0"/>
                  </a:moveTo>
                  <a:lnTo>
                    <a:pt x="1" y="413"/>
                  </a:lnTo>
                  <a:lnTo>
                    <a:pt x="863" y="1232"/>
                  </a:lnTo>
                  <a:lnTo>
                    <a:pt x="2565" y="752"/>
                  </a:lnTo>
                  <a:lnTo>
                    <a:pt x="14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5319558" y="3169624"/>
              <a:ext cx="130734" cy="68176"/>
            </a:xfrm>
            <a:custGeom>
              <a:avLst/>
              <a:gdLst/>
              <a:ahLst/>
              <a:cxnLst/>
              <a:rect l="l" t="t" r="r" b="b"/>
              <a:pathLst>
                <a:path w="3630" h="1893" extrusionOk="0">
                  <a:moveTo>
                    <a:pt x="1764" y="1"/>
                  </a:moveTo>
                  <a:lnTo>
                    <a:pt x="0" y="498"/>
                  </a:lnTo>
                  <a:lnTo>
                    <a:pt x="1458" y="1879"/>
                  </a:lnTo>
                  <a:lnTo>
                    <a:pt x="1476" y="1893"/>
                  </a:lnTo>
                  <a:lnTo>
                    <a:pt x="3629" y="1284"/>
                  </a:lnTo>
                  <a:lnTo>
                    <a:pt x="176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5642934" y="3226131"/>
              <a:ext cx="144636" cy="68212"/>
            </a:xfrm>
            <a:custGeom>
              <a:avLst/>
              <a:gdLst/>
              <a:ahLst/>
              <a:cxnLst/>
              <a:rect l="l" t="t" r="r" b="b"/>
              <a:pathLst>
                <a:path w="4016" h="1894" extrusionOk="0">
                  <a:moveTo>
                    <a:pt x="2154" y="1"/>
                  </a:moveTo>
                  <a:lnTo>
                    <a:pt x="1" y="609"/>
                  </a:lnTo>
                  <a:lnTo>
                    <a:pt x="1862" y="1894"/>
                  </a:lnTo>
                  <a:lnTo>
                    <a:pt x="4015"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630545" y="3305580"/>
              <a:ext cx="144744" cy="68176"/>
            </a:xfrm>
            <a:custGeom>
              <a:avLst/>
              <a:gdLst/>
              <a:ahLst/>
              <a:cxnLst/>
              <a:rect l="l" t="t" r="r" b="b"/>
              <a:pathLst>
                <a:path w="4019" h="1893" extrusionOk="0">
                  <a:moveTo>
                    <a:pt x="2154" y="1"/>
                  </a:moveTo>
                  <a:lnTo>
                    <a:pt x="1" y="609"/>
                  </a:lnTo>
                  <a:lnTo>
                    <a:pt x="1862" y="1893"/>
                  </a:lnTo>
                  <a:lnTo>
                    <a:pt x="4019"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967967" y="3362195"/>
              <a:ext cx="144636" cy="68212"/>
            </a:xfrm>
            <a:custGeom>
              <a:avLst/>
              <a:gdLst/>
              <a:ahLst/>
              <a:cxnLst/>
              <a:rect l="l" t="t" r="r" b="b"/>
              <a:pathLst>
                <a:path w="4016" h="1894" extrusionOk="0">
                  <a:moveTo>
                    <a:pt x="2155" y="1"/>
                  </a:moveTo>
                  <a:lnTo>
                    <a:pt x="0" y="610"/>
                  </a:lnTo>
                  <a:lnTo>
                    <a:pt x="1862" y="1894"/>
                  </a:lnTo>
                  <a:lnTo>
                    <a:pt x="4016" y="1284"/>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5889779" y="3308317"/>
              <a:ext cx="144636" cy="68212"/>
            </a:xfrm>
            <a:custGeom>
              <a:avLst/>
              <a:gdLst/>
              <a:ahLst/>
              <a:cxnLst/>
              <a:rect l="l" t="t" r="r" b="b"/>
              <a:pathLst>
                <a:path w="4016" h="1894" extrusionOk="0">
                  <a:moveTo>
                    <a:pt x="2155" y="1"/>
                  </a:moveTo>
                  <a:lnTo>
                    <a:pt x="0" y="609"/>
                  </a:lnTo>
                  <a:lnTo>
                    <a:pt x="1862" y="1894"/>
                  </a:lnTo>
                  <a:lnTo>
                    <a:pt x="4016" y="1285"/>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5877390" y="3387766"/>
              <a:ext cx="144744" cy="68212"/>
            </a:xfrm>
            <a:custGeom>
              <a:avLst/>
              <a:gdLst/>
              <a:ahLst/>
              <a:cxnLst/>
              <a:rect l="l" t="t" r="r" b="b"/>
              <a:pathLst>
                <a:path w="4019" h="1894" extrusionOk="0">
                  <a:moveTo>
                    <a:pt x="2154" y="1"/>
                  </a:moveTo>
                  <a:lnTo>
                    <a:pt x="0" y="609"/>
                  </a:lnTo>
                  <a:lnTo>
                    <a:pt x="1862" y="1894"/>
                  </a:lnTo>
                  <a:lnTo>
                    <a:pt x="4018"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5799202" y="3333887"/>
              <a:ext cx="144744" cy="68212"/>
            </a:xfrm>
            <a:custGeom>
              <a:avLst/>
              <a:gdLst/>
              <a:ahLst/>
              <a:cxnLst/>
              <a:rect l="l" t="t" r="r" b="b"/>
              <a:pathLst>
                <a:path w="4019" h="1894" extrusionOk="0">
                  <a:moveTo>
                    <a:pt x="2154" y="0"/>
                  </a:moveTo>
                  <a:lnTo>
                    <a:pt x="0" y="609"/>
                  </a:lnTo>
                  <a:lnTo>
                    <a:pt x="1865" y="1893"/>
                  </a:lnTo>
                  <a:lnTo>
                    <a:pt x="4018" y="1285"/>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708733" y="3359458"/>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5442944" y="3302951"/>
              <a:ext cx="73110" cy="51898"/>
            </a:xfrm>
            <a:custGeom>
              <a:avLst/>
              <a:gdLst/>
              <a:ahLst/>
              <a:cxnLst/>
              <a:rect l="l" t="t" r="r" b="b"/>
              <a:pathLst>
                <a:path w="2030" h="1441" extrusionOk="0">
                  <a:moveTo>
                    <a:pt x="165" y="0"/>
                  </a:moveTo>
                  <a:lnTo>
                    <a:pt x="1" y="45"/>
                  </a:lnTo>
                  <a:lnTo>
                    <a:pt x="1469" y="1441"/>
                  </a:lnTo>
                  <a:lnTo>
                    <a:pt x="2029" y="1280"/>
                  </a:lnTo>
                  <a:lnTo>
                    <a:pt x="16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33766" y="3495522"/>
              <a:ext cx="156017" cy="77360"/>
            </a:xfrm>
            <a:custGeom>
              <a:avLst/>
              <a:gdLst/>
              <a:ahLst/>
              <a:cxnLst/>
              <a:rect l="l" t="t" r="r" b="b"/>
              <a:pathLst>
                <a:path w="4332" h="2148" extrusionOk="0">
                  <a:moveTo>
                    <a:pt x="2154" y="1"/>
                  </a:moveTo>
                  <a:lnTo>
                    <a:pt x="0" y="606"/>
                  </a:lnTo>
                  <a:lnTo>
                    <a:pt x="2234" y="2147"/>
                  </a:lnTo>
                  <a:lnTo>
                    <a:pt x="4332" y="1500"/>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43153" y="3521093"/>
              <a:ext cx="158430" cy="78981"/>
            </a:xfrm>
            <a:custGeom>
              <a:avLst/>
              <a:gdLst/>
              <a:ahLst/>
              <a:cxnLst/>
              <a:rect l="l" t="t" r="r" b="b"/>
              <a:pathLst>
                <a:path w="4399" h="2193" extrusionOk="0">
                  <a:moveTo>
                    <a:pt x="2155" y="0"/>
                  </a:moveTo>
                  <a:lnTo>
                    <a:pt x="1" y="609"/>
                  </a:lnTo>
                  <a:lnTo>
                    <a:pt x="2301" y="2192"/>
                  </a:lnTo>
                  <a:lnTo>
                    <a:pt x="4398" y="1545"/>
                  </a:lnTo>
                  <a:lnTo>
                    <a:pt x="21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566259" y="3410563"/>
              <a:ext cx="106028" cy="61334"/>
            </a:xfrm>
            <a:custGeom>
              <a:avLst/>
              <a:gdLst/>
              <a:ahLst/>
              <a:cxnLst/>
              <a:rect l="l" t="t" r="r" b="b"/>
              <a:pathLst>
                <a:path w="2944" h="1703" extrusionOk="0">
                  <a:moveTo>
                    <a:pt x="1083" y="1"/>
                  </a:moveTo>
                  <a:lnTo>
                    <a:pt x="0" y="307"/>
                  </a:lnTo>
                  <a:lnTo>
                    <a:pt x="1473" y="1702"/>
                  </a:lnTo>
                  <a:lnTo>
                    <a:pt x="2944" y="1285"/>
                  </a:lnTo>
                  <a:lnTo>
                    <a:pt x="108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6046047" y="3416109"/>
              <a:ext cx="144744" cy="68068"/>
            </a:xfrm>
            <a:custGeom>
              <a:avLst/>
              <a:gdLst/>
              <a:ahLst/>
              <a:cxnLst/>
              <a:rect l="l" t="t" r="r" b="b"/>
              <a:pathLst>
                <a:path w="4019" h="1890" extrusionOk="0">
                  <a:moveTo>
                    <a:pt x="2154" y="0"/>
                  </a:moveTo>
                  <a:lnTo>
                    <a:pt x="0" y="609"/>
                  </a:lnTo>
                  <a:lnTo>
                    <a:pt x="1865" y="1889"/>
                  </a:lnTo>
                  <a:lnTo>
                    <a:pt x="4019"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5628024" y="3464441"/>
              <a:ext cx="122451" cy="65979"/>
            </a:xfrm>
            <a:custGeom>
              <a:avLst/>
              <a:gdLst/>
              <a:ahLst/>
              <a:cxnLst/>
              <a:rect l="l" t="t" r="r" b="b"/>
              <a:pathLst>
                <a:path w="3400" h="1832" extrusionOk="0">
                  <a:moveTo>
                    <a:pt x="1539" y="1"/>
                  </a:moveTo>
                  <a:lnTo>
                    <a:pt x="1" y="436"/>
                  </a:lnTo>
                  <a:lnTo>
                    <a:pt x="1469" y="1831"/>
                  </a:lnTo>
                  <a:lnTo>
                    <a:pt x="3400" y="1284"/>
                  </a:lnTo>
                  <a:lnTo>
                    <a:pt x="153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5689681" y="3518356"/>
              <a:ext cx="138982" cy="70553"/>
            </a:xfrm>
            <a:custGeom>
              <a:avLst/>
              <a:gdLst/>
              <a:ahLst/>
              <a:cxnLst/>
              <a:rect l="l" t="t" r="r" b="b"/>
              <a:pathLst>
                <a:path w="3859" h="1959" extrusionOk="0">
                  <a:moveTo>
                    <a:pt x="1994" y="0"/>
                  </a:moveTo>
                  <a:lnTo>
                    <a:pt x="0" y="564"/>
                  </a:lnTo>
                  <a:lnTo>
                    <a:pt x="1469" y="1958"/>
                  </a:lnTo>
                  <a:lnTo>
                    <a:pt x="3859" y="1284"/>
                  </a:lnTo>
                  <a:lnTo>
                    <a:pt x="19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74496" y="3492785"/>
              <a:ext cx="144636" cy="68176"/>
            </a:xfrm>
            <a:custGeom>
              <a:avLst/>
              <a:gdLst/>
              <a:ahLst/>
              <a:cxnLst/>
              <a:rect l="l" t="t" r="r" b="b"/>
              <a:pathLst>
                <a:path w="4016" h="1893" extrusionOk="0">
                  <a:moveTo>
                    <a:pt x="2154" y="1"/>
                  </a:moveTo>
                  <a:lnTo>
                    <a:pt x="1" y="609"/>
                  </a:lnTo>
                  <a:lnTo>
                    <a:pt x="1862" y="1893"/>
                  </a:lnTo>
                  <a:lnTo>
                    <a:pt x="4016"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6214812" y="3438511"/>
              <a:ext cx="157169" cy="79989"/>
            </a:xfrm>
            <a:custGeom>
              <a:avLst/>
              <a:gdLst/>
              <a:ahLst/>
              <a:cxnLst/>
              <a:rect l="l" t="t" r="r" b="b"/>
              <a:pathLst>
                <a:path w="4364" h="2221" extrusionOk="0">
                  <a:moveTo>
                    <a:pt x="2728" y="0"/>
                  </a:moveTo>
                  <a:lnTo>
                    <a:pt x="1" y="769"/>
                  </a:lnTo>
                  <a:lnTo>
                    <a:pt x="2106" y="2221"/>
                  </a:lnTo>
                  <a:lnTo>
                    <a:pt x="3744" y="1716"/>
                  </a:lnTo>
                  <a:cubicBezTo>
                    <a:pt x="4221" y="1654"/>
                    <a:pt x="4364" y="1037"/>
                    <a:pt x="3960" y="777"/>
                  </a:cubicBezTo>
                  <a:lnTo>
                    <a:pt x="272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51338" y="3572198"/>
              <a:ext cx="173808" cy="91010"/>
            </a:xfrm>
            <a:custGeom>
              <a:avLst/>
              <a:gdLst/>
              <a:ahLst/>
              <a:cxnLst/>
              <a:rect l="l" t="t" r="r" b="b"/>
              <a:pathLst>
                <a:path w="4826" h="2527" extrusionOk="0">
                  <a:moveTo>
                    <a:pt x="2453" y="1"/>
                  </a:moveTo>
                  <a:lnTo>
                    <a:pt x="0" y="693"/>
                  </a:lnTo>
                  <a:lnTo>
                    <a:pt x="1931" y="2527"/>
                  </a:lnTo>
                  <a:lnTo>
                    <a:pt x="4826" y="1637"/>
                  </a:lnTo>
                  <a:lnTo>
                    <a:pt x="24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6136624" y="3386037"/>
              <a:ext cx="164697" cy="72570"/>
            </a:xfrm>
            <a:custGeom>
              <a:avLst/>
              <a:gdLst/>
              <a:ahLst/>
              <a:cxnLst/>
              <a:rect l="l" t="t" r="r" b="b"/>
              <a:pathLst>
                <a:path w="4573" h="2015" extrusionOk="0">
                  <a:moveTo>
                    <a:pt x="2596" y="0"/>
                  </a:moveTo>
                  <a:lnTo>
                    <a:pt x="1" y="731"/>
                  </a:lnTo>
                  <a:lnTo>
                    <a:pt x="1862" y="2014"/>
                  </a:lnTo>
                  <a:lnTo>
                    <a:pt x="4573" y="1249"/>
                  </a:lnTo>
                  <a:lnTo>
                    <a:pt x="259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124235" y="3469844"/>
              <a:ext cx="153784" cy="75848"/>
            </a:xfrm>
            <a:custGeom>
              <a:avLst/>
              <a:gdLst/>
              <a:ahLst/>
              <a:cxnLst/>
              <a:rect l="l" t="t" r="r" b="b"/>
              <a:pathLst>
                <a:path w="4270" h="2106" extrusionOk="0">
                  <a:moveTo>
                    <a:pt x="2154" y="0"/>
                  </a:moveTo>
                  <a:lnTo>
                    <a:pt x="0" y="609"/>
                  </a:lnTo>
                  <a:lnTo>
                    <a:pt x="2171" y="2105"/>
                  </a:lnTo>
                  <a:lnTo>
                    <a:pt x="4269" y="1458"/>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5617904" y="3037773"/>
              <a:ext cx="102139" cy="43794"/>
            </a:xfrm>
            <a:custGeom>
              <a:avLst/>
              <a:gdLst/>
              <a:ahLst/>
              <a:cxnLst/>
              <a:rect l="l" t="t" r="r" b="b"/>
              <a:pathLst>
                <a:path w="2836" h="1216" extrusionOk="0">
                  <a:moveTo>
                    <a:pt x="1698" y="1"/>
                  </a:moveTo>
                  <a:lnTo>
                    <a:pt x="0" y="478"/>
                  </a:lnTo>
                  <a:lnTo>
                    <a:pt x="1075" y="1216"/>
                  </a:lnTo>
                  <a:lnTo>
                    <a:pt x="2836" y="718"/>
                  </a:lnTo>
                  <a:lnTo>
                    <a:pt x="169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852684" y="3546663"/>
              <a:ext cx="160699" cy="80566"/>
            </a:xfrm>
            <a:custGeom>
              <a:avLst/>
              <a:gdLst/>
              <a:ahLst/>
              <a:cxnLst/>
              <a:rect l="l" t="t" r="r" b="b"/>
              <a:pathLst>
                <a:path w="4462" h="2237" extrusionOk="0">
                  <a:moveTo>
                    <a:pt x="2154" y="0"/>
                  </a:moveTo>
                  <a:lnTo>
                    <a:pt x="1" y="609"/>
                  </a:lnTo>
                  <a:lnTo>
                    <a:pt x="2363" y="2237"/>
                  </a:lnTo>
                  <a:lnTo>
                    <a:pt x="4461" y="1590"/>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667640" y="3071123"/>
              <a:ext cx="135488" cy="64323"/>
            </a:xfrm>
            <a:custGeom>
              <a:avLst/>
              <a:gdLst/>
              <a:ahLst/>
              <a:cxnLst/>
              <a:rect l="l" t="t" r="r" b="b"/>
              <a:pathLst>
                <a:path w="3762" h="1786" extrusionOk="0">
                  <a:moveTo>
                    <a:pt x="1781" y="1"/>
                  </a:moveTo>
                  <a:lnTo>
                    <a:pt x="0" y="502"/>
                  </a:lnTo>
                  <a:lnTo>
                    <a:pt x="1865" y="1785"/>
                  </a:lnTo>
                  <a:lnTo>
                    <a:pt x="3761" y="1250"/>
                  </a:lnTo>
                  <a:lnTo>
                    <a:pt x="1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5824016" y="3175998"/>
              <a:ext cx="145248" cy="67240"/>
            </a:xfrm>
            <a:custGeom>
              <a:avLst/>
              <a:gdLst/>
              <a:ahLst/>
              <a:cxnLst/>
              <a:rect l="l" t="t" r="r" b="b"/>
              <a:pathLst>
                <a:path w="4033" h="1867" extrusionOk="0">
                  <a:moveTo>
                    <a:pt x="2053" y="1"/>
                  </a:moveTo>
                  <a:lnTo>
                    <a:pt x="0" y="582"/>
                  </a:lnTo>
                  <a:lnTo>
                    <a:pt x="1861" y="1866"/>
                  </a:lnTo>
                  <a:lnTo>
                    <a:pt x="4032" y="1253"/>
                  </a:lnTo>
                  <a:lnTo>
                    <a:pt x="20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5745828" y="3123489"/>
              <a:ext cx="140386" cy="65835"/>
            </a:xfrm>
            <a:custGeom>
              <a:avLst/>
              <a:gdLst/>
              <a:ahLst/>
              <a:cxnLst/>
              <a:rect l="l" t="t" r="r" b="b"/>
              <a:pathLst>
                <a:path w="3898" h="1828" extrusionOk="0">
                  <a:moveTo>
                    <a:pt x="1917" y="1"/>
                  </a:moveTo>
                  <a:lnTo>
                    <a:pt x="0" y="543"/>
                  </a:lnTo>
                  <a:lnTo>
                    <a:pt x="1861" y="1828"/>
                  </a:lnTo>
                  <a:lnTo>
                    <a:pt x="3897" y="1253"/>
                  </a:lnTo>
                  <a:lnTo>
                    <a:pt x="191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902204" y="3228508"/>
              <a:ext cx="150002" cy="68573"/>
            </a:xfrm>
            <a:custGeom>
              <a:avLst/>
              <a:gdLst/>
              <a:ahLst/>
              <a:cxnLst/>
              <a:rect l="l" t="t" r="r" b="b"/>
              <a:pathLst>
                <a:path w="4165" h="1904" extrusionOk="0">
                  <a:moveTo>
                    <a:pt x="2185" y="1"/>
                  </a:moveTo>
                  <a:lnTo>
                    <a:pt x="0" y="620"/>
                  </a:lnTo>
                  <a:lnTo>
                    <a:pt x="1861" y="1904"/>
                  </a:lnTo>
                  <a:lnTo>
                    <a:pt x="4164" y="1253"/>
                  </a:lnTo>
                  <a:lnTo>
                    <a:pt x="218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980248" y="3281018"/>
              <a:ext cx="155045" cy="69941"/>
            </a:xfrm>
            <a:custGeom>
              <a:avLst/>
              <a:gdLst/>
              <a:ahLst/>
              <a:cxnLst/>
              <a:rect l="l" t="t" r="r" b="b"/>
              <a:pathLst>
                <a:path w="4305" h="1942" extrusionOk="0">
                  <a:moveTo>
                    <a:pt x="2325" y="0"/>
                  </a:moveTo>
                  <a:lnTo>
                    <a:pt x="1" y="658"/>
                  </a:lnTo>
                  <a:lnTo>
                    <a:pt x="1865" y="1942"/>
                  </a:lnTo>
                  <a:lnTo>
                    <a:pt x="4305" y="1253"/>
                  </a:lnTo>
                  <a:lnTo>
                    <a:pt x="23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58436" y="3333527"/>
              <a:ext cx="159907" cy="71346"/>
            </a:xfrm>
            <a:custGeom>
              <a:avLst/>
              <a:gdLst/>
              <a:ahLst/>
              <a:cxnLst/>
              <a:rect l="l" t="t" r="r" b="b"/>
              <a:pathLst>
                <a:path w="4440" h="1981" extrusionOk="0">
                  <a:moveTo>
                    <a:pt x="2461" y="0"/>
                  </a:moveTo>
                  <a:lnTo>
                    <a:pt x="1" y="696"/>
                  </a:lnTo>
                  <a:lnTo>
                    <a:pt x="1862" y="1980"/>
                  </a:lnTo>
                  <a:lnTo>
                    <a:pt x="4440" y="1250"/>
                  </a:lnTo>
                  <a:lnTo>
                    <a:pt x="246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5577171" y="3092840"/>
              <a:ext cx="144636" cy="68176"/>
            </a:xfrm>
            <a:custGeom>
              <a:avLst/>
              <a:gdLst/>
              <a:ahLst/>
              <a:cxnLst/>
              <a:rect l="l" t="t" r="r" b="b"/>
              <a:pathLst>
                <a:path w="4016" h="1893" extrusionOk="0">
                  <a:moveTo>
                    <a:pt x="2154" y="0"/>
                  </a:moveTo>
                  <a:lnTo>
                    <a:pt x="1" y="609"/>
                  </a:lnTo>
                  <a:lnTo>
                    <a:pt x="1862" y="1892"/>
                  </a:lnTo>
                  <a:lnTo>
                    <a:pt x="4015" y="1283"/>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5420543" y="3283287"/>
              <a:ext cx="17323" cy="13037"/>
            </a:xfrm>
            <a:custGeom>
              <a:avLst/>
              <a:gdLst/>
              <a:ahLst/>
              <a:cxnLst/>
              <a:rect l="l" t="t" r="r" b="b"/>
              <a:pathLst>
                <a:path w="481" h="362" extrusionOk="0">
                  <a:moveTo>
                    <a:pt x="0" y="0"/>
                  </a:moveTo>
                  <a:lnTo>
                    <a:pt x="379" y="362"/>
                  </a:lnTo>
                  <a:lnTo>
                    <a:pt x="480" y="334"/>
                  </a:lnTo>
                  <a:lnTo>
                    <a:pt x="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5345740" y="3109479"/>
              <a:ext cx="116941" cy="48908"/>
            </a:xfrm>
            <a:custGeom>
              <a:avLst/>
              <a:gdLst/>
              <a:ahLst/>
              <a:cxnLst/>
              <a:rect l="l" t="t" r="r" b="b"/>
              <a:pathLst>
                <a:path w="3247" h="1358" extrusionOk="0">
                  <a:moveTo>
                    <a:pt x="2161" y="1"/>
                  </a:moveTo>
                  <a:lnTo>
                    <a:pt x="0" y="606"/>
                  </a:lnTo>
                  <a:lnTo>
                    <a:pt x="1089" y="1357"/>
                  </a:lnTo>
                  <a:lnTo>
                    <a:pt x="3246" y="749"/>
                  </a:lnTo>
                  <a:lnTo>
                    <a:pt x="216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5436426" y="3084052"/>
              <a:ext cx="116725" cy="48764"/>
            </a:xfrm>
            <a:custGeom>
              <a:avLst/>
              <a:gdLst/>
              <a:ahLst/>
              <a:cxnLst/>
              <a:rect l="l" t="t" r="r" b="b"/>
              <a:pathLst>
                <a:path w="3241" h="1354" extrusionOk="0">
                  <a:moveTo>
                    <a:pt x="2162" y="0"/>
                  </a:moveTo>
                  <a:lnTo>
                    <a:pt x="1" y="606"/>
                  </a:lnTo>
                  <a:lnTo>
                    <a:pt x="1086" y="1354"/>
                  </a:lnTo>
                  <a:lnTo>
                    <a:pt x="3241" y="745"/>
                  </a:lnTo>
                  <a:lnTo>
                    <a:pt x="216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27147" y="3058590"/>
              <a:ext cx="116581" cy="48548"/>
            </a:xfrm>
            <a:custGeom>
              <a:avLst/>
              <a:gdLst/>
              <a:ahLst/>
              <a:cxnLst/>
              <a:rect l="l" t="t" r="r" b="b"/>
              <a:pathLst>
                <a:path w="3237" h="1348" extrusionOk="0">
                  <a:moveTo>
                    <a:pt x="2162" y="1"/>
                  </a:moveTo>
                  <a:lnTo>
                    <a:pt x="1" y="606"/>
                  </a:lnTo>
                  <a:lnTo>
                    <a:pt x="1080" y="1348"/>
                  </a:lnTo>
                  <a:lnTo>
                    <a:pt x="3237" y="742"/>
                  </a:lnTo>
                  <a:lnTo>
                    <a:pt x="216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4601" y="3356721"/>
              <a:ext cx="89641" cy="56652"/>
            </a:xfrm>
            <a:custGeom>
              <a:avLst/>
              <a:gdLst/>
              <a:ahLst/>
              <a:cxnLst/>
              <a:rect l="l" t="t" r="r" b="b"/>
              <a:pathLst>
                <a:path w="2489" h="1573" extrusionOk="0">
                  <a:moveTo>
                    <a:pt x="624" y="0"/>
                  </a:moveTo>
                  <a:lnTo>
                    <a:pt x="1" y="177"/>
                  </a:lnTo>
                  <a:lnTo>
                    <a:pt x="1469" y="1572"/>
                  </a:lnTo>
                  <a:lnTo>
                    <a:pt x="2488" y="1284"/>
                  </a:lnTo>
                  <a:lnTo>
                    <a:pt x="62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026290" y="2318413"/>
              <a:ext cx="814191" cy="1399219"/>
            </a:xfrm>
            <a:custGeom>
              <a:avLst/>
              <a:gdLst/>
              <a:ahLst/>
              <a:cxnLst/>
              <a:rect l="l" t="t" r="r" b="b"/>
              <a:pathLst>
                <a:path w="22607" h="38851" extrusionOk="0">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022328" y="2313983"/>
              <a:ext cx="823015" cy="1408006"/>
            </a:xfrm>
            <a:custGeom>
              <a:avLst/>
              <a:gdLst/>
              <a:ahLst/>
              <a:cxnLst/>
              <a:rect l="l" t="t" r="r" b="b"/>
              <a:pathLst>
                <a:path w="22852" h="39095" extrusionOk="0">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8047" y="2801804"/>
              <a:ext cx="107649" cy="162356"/>
            </a:xfrm>
            <a:custGeom>
              <a:avLst/>
              <a:gdLst/>
              <a:ahLst/>
              <a:cxnLst/>
              <a:rect l="l" t="t" r="r" b="b"/>
              <a:pathLst>
                <a:path w="2989" h="4508" extrusionOk="0">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642574" y="3011014"/>
              <a:ext cx="121443" cy="509612"/>
            </a:xfrm>
            <a:custGeom>
              <a:avLst/>
              <a:gdLst/>
              <a:ahLst/>
              <a:cxnLst/>
              <a:rect l="l" t="t" r="r" b="b"/>
              <a:pathLst>
                <a:path w="3372" h="14150" extrusionOk="0">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165919" y="2681694"/>
              <a:ext cx="165165" cy="245154"/>
            </a:xfrm>
            <a:custGeom>
              <a:avLst/>
              <a:gdLst/>
              <a:ahLst/>
              <a:cxnLst/>
              <a:rect l="l" t="t" r="r" b="b"/>
              <a:pathLst>
                <a:path w="4586" h="6807" extrusionOk="0">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184358" y="2712523"/>
              <a:ext cx="128321" cy="183352"/>
            </a:xfrm>
            <a:custGeom>
              <a:avLst/>
              <a:gdLst/>
              <a:ahLst/>
              <a:cxnLst/>
              <a:rect l="l" t="t" r="r" b="b"/>
              <a:pathLst>
                <a:path w="3563" h="5091" extrusionOk="0">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254263" y="3005792"/>
              <a:ext cx="106028" cy="128970"/>
            </a:xfrm>
            <a:custGeom>
              <a:avLst/>
              <a:gdLst/>
              <a:ahLst/>
              <a:cxnLst/>
              <a:rect l="l" t="t" r="r" b="b"/>
              <a:pathLst>
                <a:path w="2944" h="3581" extrusionOk="0">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274431" y="3027833"/>
              <a:ext cx="69221" cy="84923"/>
            </a:xfrm>
            <a:custGeom>
              <a:avLst/>
              <a:gdLst/>
              <a:ahLst/>
              <a:cxnLst/>
              <a:rect l="l" t="t" r="r" b="b"/>
              <a:pathLst>
                <a:path w="1922" h="2358" extrusionOk="0">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451732" y="3059706"/>
              <a:ext cx="191024" cy="262477"/>
            </a:xfrm>
            <a:custGeom>
              <a:avLst/>
              <a:gdLst/>
              <a:ahLst/>
              <a:cxnLst/>
              <a:rect l="l" t="t" r="r" b="b"/>
              <a:pathLst>
                <a:path w="5304" h="7288" extrusionOk="0">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405777" y="3134185"/>
              <a:ext cx="272021" cy="211876"/>
            </a:xfrm>
            <a:custGeom>
              <a:avLst/>
              <a:gdLst/>
              <a:ahLst/>
              <a:cxnLst/>
              <a:rect l="l" t="t" r="r" b="b"/>
              <a:pathLst>
                <a:path w="7553" h="5883" extrusionOk="0">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4805807" y="2688249"/>
              <a:ext cx="239140" cy="60757"/>
            </a:xfrm>
            <a:custGeom>
              <a:avLst/>
              <a:gdLst/>
              <a:ahLst/>
              <a:cxnLst/>
              <a:rect l="l" t="t" r="r" b="b"/>
              <a:pathLst>
                <a:path w="6640" h="1687" extrusionOk="0">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4714222" y="2747385"/>
              <a:ext cx="68573" cy="22329"/>
            </a:xfrm>
            <a:custGeom>
              <a:avLst/>
              <a:gdLst/>
              <a:ahLst/>
              <a:cxnLst/>
              <a:rect l="l" t="t" r="r" b="b"/>
              <a:pathLst>
                <a:path w="1904" h="620" extrusionOk="0">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6917892" y="3467358"/>
              <a:ext cx="269176" cy="341602"/>
            </a:xfrm>
            <a:custGeom>
              <a:avLst/>
              <a:gdLst/>
              <a:ahLst/>
              <a:cxnLst/>
              <a:rect l="l" t="t" r="r" b="b"/>
              <a:pathLst>
                <a:path w="7474" h="9485" extrusionOk="0">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6913390" y="3462821"/>
              <a:ext cx="278180" cy="350642"/>
            </a:xfrm>
            <a:custGeom>
              <a:avLst/>
              <a:gdLst/>
              <a:ahLst/>
              <a:cxnLst/>
              <a:rect l="l" t="t" r="r" b="b"/>
              <a:pathLst>
                <a:path w="7724" h="9736" extrusionOk="0">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6926140" y="3556315"/>
              <a:ext cx="252897" cy="180327"/>
            </a:xfrm>
            <a:custGeom>
              <a:avLst/>
              <a:gdLst/>
              <a:ahLst/>
              <a:cxnLst/>
              <a:rect l="l" t="t" r="r" b="b"/>
              <a:pathLst>
                <a:path w="7022" h="5007" extrusionOk="0">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6921530" y="3551849"/>
              <a:ext cx="262153" cy="189295"/>
            </a:xfrm>
            <a:custGeom>
              <a:avLst/>
              <a:gdLst/>
              <a:ahLst/>
              <a:cxnLst/>
              <a:rect l="l" t="t" r="r" b="b"/>
              <a:pathLst>
                <a:path w="7279" h="5256" extrusionOk="0">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6921242" y="3505174"/>
              <a:ext cx="1188" cy="11705"/>
            </a:xfrm>
            <a:custGeom>
              <a:avLst/>
              <a:gdLst/>
              <a:ahLst/>
              <a:cxnLst/>
              <a:rect l="l" t="t" r="r" b="b"/>
              <a:pathLst>
                <a:path w="33" h="325" extrusionOk="0">
                  <a:moveTo>
                    <a:pt x="1" y="1"/>
                  </a:moveTo>
                  <a:lnTo>
                    <a:pt x="33" y="325"/>
                  </a:lnTo>
                  <a:lnTo>
                    <a:pt x="33" y="27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6916632" y="3500636"/>
              <a:ext cx="10192" cy="20601"/>
            </a:xfrm>
            <a:custGeom>
              <a:avLst/>
              <a:gdLst/>
              <a:ahLst/>
              <a:cxnLst/>
              <a:rect l="l" t="t" r="r" b="b"/>
              <a:pathLst>
                <a:path w="283" h="572" extrusionOk="0">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6902226" y="3382111"/>
              <a:ext cx="302634" cy="172944"/>
            </a:xfrm>
            <a:custGeom>
              <a:avLst/>
              <a:gdLst/>
              <a:ahLst/>
              <a:cxnLst/>
              <a:rect l="l" t="t" r="r" b="b"/>
              <a:pathLst>
                <a:path w="8403" h="4802" extrusionOk="0">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6897724" y="3377609"/>
              <a:ext cx="311674" cy="181840"/>
            </a:xfrm>
            <a:custGeom>
              <a:avLst/>
              <a:gdLst/>
              <a:ahLst/>
              <a:cxnLst/>
              <a:rect l="l" t="t" r="r" b="b"/>
              <a:pathLst>
                <a:path w="8654" h="5049" extrusionOk="0">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6902226" y="3346529"/>
              <a:ext cx="302634" cy="172980"/>
            </a:xfrm>
            <a:custGeom>
              <a:avLst/>
              <a:gdLst/>
              <a:ahLst/>
              <a:cxnLst/>
              <a:rect l="l" t="t" r="r" b="b"/>
              <a:pathLst>
                <a:path w="8403" h="4803" extrusionOk="0">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6897724" y="3342027"/>
              <a:ext cx="311674" cy="181984"/>
            </a:xfrm>
            <a:custGeom>
              <a:avLst/>
              <a:gdLst/>
              <a:ahLst/>
              <a:cxnLst/>
              <a:rect l="l" t="t" r="r" b="b"/>
              <a:pathLst>
                <a:path w="8654" h="5053" extrusionOk="0">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6921422" y="3340298"/>
              <a:ext cx="264278" cy="151011"/>
            </a:xfrm>
            <a:custGeom>
              <a:avLst/>
              <a:gdLst/>
              <a:ahLst/>
              <a:cxnLst/>
              <a:rect l="l" t="t" r="r" b="b"/>
              <a:pathLst>
                <a:path w="7338" h="4193" extrusionOk="0">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6916884" y="3335760"/>
              <a:ext cx="273318" cy="160087"/>
            </a:xfrm>
            <a:custGeom>
              <a:avLst/>
              <a:gdLst/>
              <a:ahLst/>
              <a:cxnLst/>
              <a:rect l="l" t="t" r="r" b="b"/>
              <a:pathLst>
                <a:path w="7589" h="4445" extrusionOk="0">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6921422" y="3309181"/>
              <a:ext cx="264278" cy="151047"/>
            </a:xfrm>
            <a:custGeom>
              <a:avLst/>
              <a:gdLst/>
              <a:ahLst/>
              <a:cxnLst/>
              <a:rect l="l" t="t" r="r" b="b"/>
              <a:pathLst>
                <a:path w="7338" h="4194" extrusionOk="0">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6916884" y="3304679"/>
              <a:ext cx="273318" cy="160051"/>
            </a:xfrm>
            <a:custGeom>
              <a:avLst/>
              <a:gdLst/>
              <a:ahLst/>
              <a:cxnLst/>
              <a:rect l="l" t="t" r="r" b="b"/>
              <a:pathLst>
                <a:path w="7589" h="4444" extrusionOk="0">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7513576" y="3425581"/>
              <a:ext cx="5798" cy="30901"/>
            </a:xfrm>
            <a:custGeom>
              <a:avLst/>
              <a:gdLst/>
              <a:ahLst/>
              <a:cxnLst/>
              <a:rect l="l" t="t" r="r" b="b"/>
              <a:pathLst>
                <a:path w="161" h="858" extrusionOk="0">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6344033" y="3655932"/>
              <a:ext cx="300005" cy="202260"/>
            </a:xfrm>
            <a:custGeom>
              <a:avLst/>
              <a:gdLst/>
              <a:ahLst/>
              <a:cxnLst/>
              <a:rect l="l" t="t" r="r" b="b"/>
              <a:pathLst>
                <a:path w="8330" h="5616" extrusionOk="0">
                  <a:moveTo>
                    <a:pt x="2710" y="0"/>
                  </a:moveTo>
                  <a:lnTo>
                    <a:pt x="0" y="4453"/>
                  </a:lnTo>
                  <a:lnTo>
                    <a:pt x="6005" y="5616"/>
                  </a:lnTo>
                  <a:lnTo>
                    <a:pt x="8329" y="1162"/>
                  </a:lnTo>
                  <a:lnTo>
                    <a:pt x="27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6339351" y="3651394"/>
              <a:ext cx="309297" cy="211336"/>
            </a:xfrm>
            <a:custGeom>
              <a:avLst/>
              <a:gdLst/>
              <a:ahLst/>
              <a:cxnLst/>
              <a:rect l="l" t="t" r="r" b="b"/>
              <a:pathLst>
                <a:path w="8588" h="5868" extrusionOk="0">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6511394" y="3474489"/>
              <a:ext cx="285995" cy="209283"/>
            </a:xfrm>
            <a:custGeom>
              <a:avLst/>
              <a:gdLst/>
              <a:ahLst/>
              <a:cxnLst/>
              <a:rect l="l" t="t" r="r" b="b"/>
              <a:pathLst>
                <a:path w="7941" h="5811" extrusionOk="0">
                  <a:moveTo>
                    <a:pt x="2711" y="0"/>
                  </a:moveTo>
                  <a:lnTo>
                    <a:pt x="1" y="4067"/>
                  </a:lnTo>
                  <a:lnTo>
                    <a:pt x="5616" y="5811"/>
                  </a:lnTo>
                  <a:lnTo>
                    <a:pt x="7941" y="1743"/>
                  </a:lnTo>
                  <a:lnTo>
                    <a:pt x="2711"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6506784" y="3470060"/>
              <a:ext cx="295359" cy="218251"/>
            </a:xfrm>
            <a:custGeom>
              <a:avLst/>
              <a:gdLst/>
              <a:ahLst/>
              <a:cxnLst/>
              <a:rect l="l" t="t" r="r" b="b"/>
              <a:pathLst>
                <a:path w="8201" h="6060" extrusionOk="0">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6650879" y="3753497"/>
              <a:ext cx="272201" cy="160447"/>
            </a:xfrm>
            <a:custGeom>
              <a:avLst/>
              <a:gdLst/>
              <a:ahLst/>
              <a:cxnLst/>
              <a:rect l="l" t="t" r="r" b="b"/>
              <a:pathLst>
                <a:path w="7558" h="4455" extrusionOk="0">
                  <a:moveTo>
                    <a:pt x="4843" y="1"/>
                  </a:moveTo>
                  <a:lnTo>
                    <a:pt x="0" y="1358"/>
                  </a:lnTo>
                  <a:lnTo>
                    <a:pt x="1938" y="4455"/>
                  </a:lnTo>
                  <a:lnTo>
                    <a:pt x="7557" y="3101"/>
                  </a:lnTo>
                  <a:lnTo>
                    <a:pt x="4843"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6646233" y="3749067"/>
              <a:ext cx="281457" cy="169415"/>
            </a:xfrm>
            <a:custGeom>
              <a:avLst/>
              <a:gdLst/>
              <a:ahLst/>
              <a:cxnLst/>
              <a:rect l="l" t="t" r="r" b="b"/>
              <a:pathLst>
                <a:path w="7815" h="4704" extrusionOk="0">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7355183" y="1746172"/>
              <a:ext cx="714502" cy="1479100"/>
            </a:xfrm>
            <a:custGeom>
              <a:avLst/>
              <a:gdLst/>
              <a:ahLst/>
              <a:cxnLst/>
              <a:rect l="l" t="t" r="r" b="b"/>
              <a:pathLst>
                <a:path w="19839" h="41069" extrusionOk="0">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7350826" y="1741743"/>
              <a:ext cx="719616" cy="1488176"/>
            </a:xfrm>
            <a:custGeom>
              <a:avLst/>
              <a:gdLst/>
              <a:ahLst/>
              <a:cxnLst/>
              <a:rect l="l" t="t" r="r" b="b"/>
              <a:pathLst>
                <a:path w="19981" h="41321" extrusionOk="0">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7708020" y="1903701"/>
              <a:ext cx="220448" cy="896449"/>
            </a:xfrm>
            <a:custGeom>
              <a:avLst/>
              <a:gdLst/>
              <a:ahLst/>
              <a:cxnLst/>
              <a:rect l="l" t="t" r="r" b="b"/>
              <a:pathLst>
                <a:path w="6121" h="24891" extrusionOk="0">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7674706" y="1858935"/>
              <a:ext cx="53266" cy="26363"/>
            </a:xfrm>
            <a:custGeom>
              <a:avLst/>
              <a:gdLst/>
              <a:ahLst/>
              <a:cxnLst/>
              <a:rect l="l" t="t" r="r" b="b"/>
              <a:pathLst>
                <a:path w="1479" h="732" extrusionOk="0">
                  <a:moveTo>
                    <a:pt x="53" y="1"/>
                  </a:moveTo>
                  <a:lnTo>
                    <a:pt x="1" y="241"/>
                  </a:lnTo>
                  <a:cubicBezTo>
                    <a:pt x="7" y="245"/>
                    <a:pt x="616" y="373"/>
                    <a:pt x="1374" y="732"/>
                  </a:cubicBezTo>
                  <a:lnTo>
                    <a:pt x="1479" y="509"/>
                  </a:lnTo>
                  <a:cubicBezTo>
                    <a:pt x="693" y="137"/>
                    <a:pt x="77" y="5"/>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7630732" y="1910580"/>
              <a:ext cx="179571" cy="366561"/>
            </a:xfrm>
            <a:custGeom>
              <a:avLst/>
              <a:gdLst/>
              <a:ahLst/>
              <a:cxnLst/>
              <a:rect l="l" t="t" r="r" b="b"/>
              <a:pathLst>
                <a:path w="4986" h="10178" extrusionOk="0">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7217103" y="2651226"/>
              <a:ext cx="621295" cy="818909"/>
            </a:xfrm>
            <a:custGeom>
              <a:avLst/>
              <a:gdLst/>
              <a:ahLst/>
              <a:cxnLst/>
              <a:rect l="l" t="t" r="r" b="b"/>
              <a:pathLst>
                <a:path w="17251" h="22738" extrusionOk="0">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7212601" y="2646832"/>
              <a:ext cx="630695" cy="827805"/>
            </a:xfrm>
            <a:custGeom>
              <a:avLst/>
              <a:gdLst/>
              <a:ahLst/>
              <a:cxnLst/>
              <a:rect l="l" t="t" r="r" b="b"/>
              <a:pathLst>
                <a:path w="17512" h="22985" extrusionOk="0">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7623817" y="2821576"/>
              <a:ext cx="173736" cy="300437"/>
            </a:xfrm>
            <a:custGeom>
              <a:avLst/>
              <a:gdLst/>
              <a:ahLst/>
              <a:cxnLst/>
              <a:rect l="l" t="t" r="r" b="b"/>
              <a:pathLst>
                <a:path w="4824" h="8342" extrusionOk="0">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7580744" y="3157018"/>
              <a:ext cx="32377" cy="253221"/>
            </a:xfrm>
            <a:custGeom>
              <a:avLst/>
              <a:gdLst/>
              <a:ahLst/>
              <a:cxnLst/>
              <a:rect l="l" t="t" r="r" b="b"/>
              <a:pathLst>
                <a:path w="899" h="7031" extrusionOk="0">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6845611" y="1955167"/>
              <a:ext cx="700600" cy="1371883"/>
            </a:xfrm>
            <a:custGeom>
              <a:avLst/>
              <a:gdLst/>
              <a:ahLst/>
              <a:cxnLst/>
              <a:rect l="l" t="t" r="r" b="b"/>
              <a:pathLst>
                <a:path w="19453" h="38092" extrusionOk="0">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6840569" y="1950737"/>
              <a:ext cx="710252" cy="1380707"/>
            </a:xfrm>
            <a:custGeom>
              <a:avLst/>
              <a:gdLst/>
              <a:ahLst/>
              <a:cxnLst/>
              <a:rect l="l" t="t" r="r" b="b"/>
              <a:pathLst>
                <a:path w="19721" h="38337" extrusionOk="0">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7178531" y="2002814"/>
              <a:ext cx="211120" cy="278828"/>
            </a:xfrm>
            <a:custGeom>
              <a:avLst/>
              <a:gdLst/>
              <a:ahLst/>
              <a:cxnLst/>
              <a:rect l="l" t="t" r="r" b="b"/>
              <a:pathLst>
                <a:path w="5862" h="7742" extrusionOk="0">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6845611" y="2217211"/>
              <a:ext cx="700600" cy="1109838"/>
            </a:xfrm>
            <a:custGeom>
              <a:avLst/>
              <a:gdLst/>
              <a:ahLst/>
              <a:cxnLst/>
              <a:rect l="l" t="t" r="r" b="b"/>
              <a:pathLst>
                <a:path w="19453" h="30816" extrusionOk="0">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6840569" y="2212781"/>
              <a:ext cx="710252" cy="1118662"/>
            </a:xfrm>
            <a:custGeom>
              <a:avLst/>
              <a:gdLst/>
              <a:ahLst/>
              <a:cxnLst/>
              <a:rect l="l" t="t" r="r" b="b"/>
              <a:pathLst>
                <a:path w="19721" h="31061" extrusionOk="0">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6923907" y="2516674"/>
              <a:ext cx="314051" cy="296728"/>
            </a:xfrm>
            <a:custGeom>
              <a:avLst/>
              <a:gdLst/>
              <a:ahLst/>
              <a:cxnLst/>
              <a:rect l="l" t="t" r="r" b="b"/>
              <a:pathLst>
                <a:path w="8720" h="8239" extrusionOk="0">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6920377" y="2512281"/>
              <a:ext cx="322082" cy="305551"/>
            </a:xfrm>
            <a:custGeom>
              <a:avLst/>
              <a:gdLst/>
              <a:ahLst/>
              <a:cxnLst/>
              <a:rect l="l" t="t" r="r" b="b"/>
              <a:pathLst>
                <a:path w="8943" h="8484" extrusionOk="0">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6915875" y="1365964"/>
              <a:ext cx="563995" cy="726278"/>
            </a:xfrm>
            <a:custGeom>
              <a:avLst/>
              <a:gdLst/>
              <a:ahLst/>
              <a:cxnLst/>
              <a:rect l="l" t="t" r="r" b="b"/>
              <a:pathLst>
                <a:path w="15660" h="20166" extrusionOk="0">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6916272" y="1361606"/>
              <a:ext cx="567632" cy="735210"/>
            </a:xfrm>
            <a:custGeom>
              <a:avLst/>
              <a:gdLst/>
              <a:ahLst/>
              <a:cxnLst/>
              <a:rect l="l" t="t" r="r" b="b"/>
              <a:pathLst>
                <a:path w="15761" h="20414" extrusionOk="0">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7147414" y="1370538"/>
              <a:ext cx="327196" cy="717167"/>
            </a:xfrm>
            <a:custGeom>
              <a:avLst/>
              <a:gdLst/>
              <a:ahLst/>
              <a:cxnLst/>
              <a:rect l="l" t="t" r="r" b="b"/>
              <a:pathLst>
                <a:path w="9085" h="19913" extrusionOk="0">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7138050" y="1366036"/>
              <a:ext cx="341818" cy="726170"/>
            </a:xfrm>
            <a:custGeom>
              <a:avLst/>
              <a:gdLst/>
              <a:ahLst/>
              <a:cxnLst/>
              <a:rect l="l" t="t" r="r" b="b"/>
              <a:pathLst>
                <a:path w="9491" h="20163" extrusionOk="0">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7027017" y="1791515"/>
              <a:ext cx="56183" cy="111719"/>
            </a:xfrm>
            <a:custGeom>
              <a:avLst/>
              <a:gdLst/>
              <a:ahLst/>
              <a:cxnLst/>
              <a:rect l="l" t="t" r="r" b="b"/>
              <a:pathLst>
                <a:path w="1560" h="3102" extrusionOk="0">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7060115" y="1944110"/>
              <a:ext cx="146113" cy="28668"/>
            </a:xfrm>
            <a:custGeom>
              <a:avLst/>
              <a:gdLst/>
              <a:ahLst/>
              <a:cxnLst/>
              <a:rect l="l" t="t" r="r" b="b"/>
              <a:pathLst>
                <a:path w="4057" h="796" extrusionOk="0">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7161352" y="1742931"/>
              <a:ext cx="23230" cy="39761"/>
            </a:xfrm>
            <a:custGeom>
              <a:avLst/>
              <a:gdLst/>
              <a:ahLst/>
              <a:cxnLst/>
              <a:rect l="l" t="t" r="r" b="b"/>
              <a:pathLst>
                <a:path w="645" h="1104" extrusionOk="0">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997053" y="1716388"/>
              <a:ext cx="23374" cy="39761"/>
            </a:xfrm>
            <a:custGeom>
              <a:avLst/>
              <a:gdLst/>
              <a:ahLst/>
              <a:cxnLst/>
              <a:rect l="l" t="t" r="r" b="b"/>
              <a:pathLst>
                <a:path w="649" h="1104" extrusionOk="0">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970510" y="1632762"/>
              <a:ext cx="73074" cy="21717"/>
            </a:xfrm>
            <a:custGeom>
              <a:avLst/>
              <a:gdLst/>
              <a:ahLst/>
              <a:cxnLst/>
              <a:rect l="l" t="t" r="r" b="b"/>
              <a:pathLst>
                <a:path w="2029" h="603" extrusionOk="0">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7126490" y="1647060"/>
              <a:ext cx="73110" cy="27371"/>
            </a:xfrm>
            <a:custGeom>
              <a:avLst/>
              <a:gdLst/>
              <a:ahLst/>
              <a:cxnLst/>
              <a:rect l="l" t="t" r="r" b="b"/>
              <a:pathLst>
                <a:path w="2030" h="760" extrusionOk="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756618" y="1246899"/>
              <a:ext cx="816136" cy="607825"/>
            </a:xfrm>
            <a:custGeom>
              <a:avLst/>
              <a:gdLst/>
              <a:ahLst/>
              <a:cxnLst/>
              <a:rect l="l" t="t" r="r" b="b"/>
              <a:pathLst>
                <a:path w="22661" h="16877" extrusionOk="0">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789212" y="1242469"/>
              <a:ext cx="787288" cy="616685"/>
            </a:xfrm>
            <a:custGeom>
              <a:avLst/>
              <a:gdLst/>
              <a:ahLst/>
              <a:cxnLst/>
              <a:rect l="l" t="t" r="r" b="b"/>
              <a:pathLst>
                <a:path w="21860" h="17123" extrusionOk="0">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881409" y="1456505"/>
              <a:ext cx="270689" cy="143268"/>
            </a:xfrm>
            <a:custGeom>
              <a:avLst/>
              <a:gdLst/>
              <a:ahLst/>
              <a:cxnLst/>
              <a:rect l="l" t="t" r="r" b="b"/>
              <a:pathLst>
                <a:path w="7516" h="3978" extrusionOk="0">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834950" y="1495581"/>
              <a:ext cx="25823" cy="64071"/>
            </a:xfrm>
            <a:custGeom>
              <a:avLst/>
              <a:gdLst/>
              <a:ahLst/>
              <a:cxnLst/>
              <a:rect l="l" t="t" r="r" b="b"/>
              <a:pathLst>
                <a:path w="717" h="1779" extrusionOk="0">
                  <a:moveTo>
                    <a:pt x="491" y="1"/>
                  </a:moveTo>
                  <a:cubicBezTo>
                    <a:pt x="0" y="1055"/>
                    <a:pt x="383" y="1747"/>
                    <a:pt x="400" y="1778"/>
                  </a:cubicBezTo>
                  <a:lnTo>
                    <a:pt x="616" y="1656"/>
                  </a:lnTo>
                  <a:cubicBezTo>
                    <a:pt x="602" y="1629"/>
                    <a:pt x="282" y="1038"/>
                    <a:pt x="717" y="108"/>
                  </a:cubicBezTo>
                  <a:lnTo>
                    <a:pt x="4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6874278" y="1331065"/>
              <a:ext cx="527944" cy="137901"/>
            </a:xfrm>
            <a:custGeom>
              <a:avLst/>
              <a:gdLst/>
              <a:ahLst/>
              <a:cxnLst/>
              <a:rect l="l" t="t" r="r" b="b"/>
              <a:pathLst>
                <a:path w="14659" h="3829" extrusionOk="0">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7166862" y="1432951"/>
              <a:ext cx="196642" cy="255779"/>
            </a:xfrm>
            <a:custGeom>
              <a:avLst/>
              <a:gdLst/>
              <a:ahLst/>
              <a:cxnLst/>
              <a:rect l="l" t="t" r="r" b="b"/>
              <a:pathLst>
                <a:path w="5460" h="7102" extrusionOk="0">
                  <a:moveTo>
                    <a:pt x="237" y="0"/>
                  </a:moveTo>
                  <a:lnTo>
                    <a:pt x="0" y="73"/>
                  </a:lnTo>
                  <a:cubicBezTo>
                    <a:pt x="70" y="299"/>
                    <a:pt x="1775" y="5682"/>
                    <a:pt x="5365" y="7101"/>
                  </a:cubicBezTo>
                  <a:lnTo>
                    <a:pt x="5460" y="6872"/>
                  </a:lnTo>
                  <a:cubicBezTo>
                    <a:pt x="1977" y="5494"/>
                    <a:pt x="254" y="52"/>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7297056" y="1484308"/>
              <a:ext cx="208023" cy="85752"/>
            </a:xfrm>
            <a:custGeom>
              <a:avLst/>
              <a:gdLst/>
              <a:ahLst/>
              <a:cxnLst/>
              <a:rect l="l" t="t" r="r" b="b"/>
              <a:pathLst>
                <a:path w="5776" h="2381" extrusionOk="0">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7219120" y="1403851"/>
              <a:ext cx="44983" cy="50925"/>
            </a:xfrm>
            <a:custGeom>
              <a:avLst/>
              <a:gdLst/>
              <a:ahLst/>
              <a:cxnLst/>
              <a:rect l="l" t="t" r="r" b="b"/>
              <a:pathLst>
                <a:path w="1249" h="1414" extrusionOk="0">
                  <a:moveTo>
                    <a:pt x="202" y="1"/>
                  </a:moveTo>
                  <a:lnTo>
                    <a:pt x="1" y="140"/>
                  </a:lnTo>
                  <a:cubicBezTo>
                    <a:pt x="14" y="165"/>
                    <a:pt x="390" y="704"/>
                    <a:pt x="1072" y="1414"/>
                  </a:cubicBezTo>
                  <a:lnTo>
                    <a:pt x="1249" y="1239"/>
                  </a:lnTo>
                  <a:cubicBezTo>
                    <a:pt x="585" y="547"/>
                    <a:pt x="205" y="4"/>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6881553" y="1662042"/>
              <a:ext cx="420295" cy="194841"/>
            </a:xfrm>
            <a:custGeom>
              <a:avLst/>
              <a:gdLst/>
              <a:ahLst/>
              <a:cxnLst/>
              <a:rect l="l" t="t" r="r" b="b"/>
              <a:pathLst>
                <a:path w="11670" h="5410" extrusionOk="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7297416" y="1703099"/>
              <a:ext cx="172440" cy="66304"/>
            </a:xfrm>
            <a:custGeom>
              <a:avLst/>
              <a:gdLst/>
              <a:ahLst/>
              <a:cxnLst/>
              <a:rect l="l" t="t" r="r" b="b"/>
              <a:pathLst>
                <a:path w="4788" h="1841" extrusionOk="0">
                  <a:moveTo>
                    <a:pt x="4788" y="0"/>
                  </a:moveTo>
                  <a:lnTo>
                    <a:pt x="1" y="828"/>
                  </a:lnTo>
                  <a:lnTo>
                    <a:pt x="1" y="1840"/>
                  </a:lnTo>
                  <a:lnTo>
                    <a:pt x="4788" y="644"/>
                  </a:lnTo>
                  <a:lnTo>
                    <a:pt x="4788"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7292914" y="1698633"/>
              <a:ext cx="181480" cy="75271"/>
            </a:xfrm>
            <a:custGeom>
              <a:avLst/>
              <a:gdLst/>
              <a:ahLst/>
              <a:cxnLst/>
              <a:rect l="l" t="t" r="r" b="b"/>
              <a:pathLst>
                <a:path w="5039" h="2090" extrusionOk="0">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7393647" y="1585654"/>
              <a:ext cx="216918" cy="305335"/>
            </a:xfrm>
            <a:custGeom>
              <a:avLst/>
              <a:gdLst/>
              <a:ahLst/>
              <a:cxnLst/>
              <a:rect l="l" t="t" r="r" b="b"/>
              <a:pathLst>
                <a:path w="6023" h="8478" extrusionOk="0">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7396168" y="1581188"/>
              <a:ext cx="212020" cy="314267"/>
            </a:xfrm>
            <a:custGeom>
              <a:avLst/>
              <a:gdLst/>
              <a:ahLst/>
              <a:cxnLst/>
              <a:rect l="l" t="t" r="r" b="b"/>
              <a:pathLst>
                <a:path w="5887" h="8726" extrusionOk="0">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7479362" y="1617924"/>
              <a:ext cx="156881" cy="256463"/>
            </a:xfrm>
            <a:custGeom>
              <a:avLst/>
              <a:gdLst/>
              <a:ahLst/>
              <a:cxnLst/>
              <a:rect l="l" t="t" r="r" b="b"/>
              <a:pathLst>
                <a:path w="4356" h="7121" extrusionOk="0">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7474356" y="1613494"/>
              <a:ext cx="166930" cy="265431"/>
            </a:xfrm>
            <a:custGeom>
              <a:avLst/>
              <a:gdLst/>
              <a:ahLst/>
              <a:cxnLst/>
              <a:rect l="l" t="t" r="r" b="b"/>
              <a:pathLst>
                <a:path w="4635" h="7370" extrusionOk="0">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7540623" y="1404067"/>
              <a:ext cx="98537" cy="367965"/>
            </a:xfrm>
            <a:custGeom>
              <a:avLst/>
              <a:gdLst/>
              <a:ahLst/>
              <a:cxnLst/>
              <a:rect l="l" t="t" r="r" b="b"/>
              <a:pathLst>
                <a:path w="2736" h="10217" extrusionOk="0">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7536986" y="1399529"/>
              <a:ext cx="114312" cy="376897"/>
            </a:xfrm>
            <a:custGeom>
              <a:avLst/>
              <a:gdLst/>
              <a:ahLst/>
              <a:cxnLst/>
              <a:rect l="l" t="t" r="r" b="b"/>
              <a:pathLst>
                <a:path w="3174" h="10465" extrusionOk="0">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7313983" y="1211604"/>
              <a:ext cx="336992" cy="283006"/>
            </a:xfrm>
            <a:custGeom>
              <a:avLst/>
              <a:gdLst/>
              <a:ahLst/>
              <a:cxnLst/>
              <a:rect l="l" t="t" r="r" b="b"/>
              <a:pathLst>
                <a:path w="9357" h="7858" extrusionOk="0">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7309337" y="1207174"/>
              <a:ext cx="342215" cy="291866"/>
            </a:xfrm>
            <a:custGeom>
              <a:avLst/>
              <a:gdLst/>
              <a:ahLst/>
              <a:cxnLst/>
              <a:rect l="l" t="t" r="r" b="b"/>
              <a:pathLst>
                <a:path w="9502" h="8104" extrusionOk="0">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6122470" y="3243922"/>
              <a:ext cx="144384" cy="43290"/>
            </a:xfrm>
            <a:custGeom>
              <a:avLst/>
              <a:gdLst/>
              <a:ahLst/>
              <a:cxnLst/>
              <a:rect l="l" t="t" r="r" b="b"/>
              <a:pathLst>
                <a:path w="4009" h="1202" extrusionOk="0">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6122579" y="3237296"/>
              <a:ext cx="156413" cy="54419"/>
            </a:xfrm>
            <a:custGeom>
              <a:avLst/>
              <a:gdLst/>
              <a:ahLst/>
              <a:cxnLst/>
              <a:rect l="l" t="t" r="r" b="b"/>
              <a:pathLst>
                <a:path w="4343" h="1511" extrusionOk="0">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6030381" y="2409674"/>
              <a:ext cx="1565572" cy="1017388"/>
            </a:xfrm>
            <a:custGeom>
              <a:avLst/>
              <a:gdLst/>
              <a:ahLst/>
              <a:cxnLst/>
              <a:rect l="l" t="t" r="r" b="b"/>
              <a:pathLst>
                <a:path w="43470" h="28249" extrusionOk="0">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6061570" y="2407549"/>
              <a:ext cx="1539137" cy="1023978"/>
            </a:xfrm>
            <a:custGeom>
              <a:avLst/>
              <a:gdLst/>
              <a:ahLst/>
              <a:cxnLst/>
              <a:rect l="l" t="t" r="r" b="b"/>
              <a:pathLst>
                <a:path w="42736" h="28432" extrusionOk="0">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6481718" y="2523949"/>
              <a:ext cx="1092551" cy="739568"/>
            </a:xfrm>
            <a:custGeom>
              <a:avLst/>
              <a:gdLst/>
              <a:ahLst/>
              <a:cxnLst/>
              <a:rect l="l" t="t" r="r" b="b"/>
              <a:pathLst>
                <a:path w="30336" h="20535" extrusionOk="0">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7306816" y="2409674"/>
              <a:ext cx="289128" cy="303246"/>
            </a:xfrm>
            <a:custGeom>
              <a:avLst/>
              <a:gdLst/>
              <a:ahLst/>
              <a:cxnLst/>
              <a:rect l="l" t="t" r="r" b="b"/>
              <a:pathLst>
                <a:path w="8028" h="8420" extrusionOk="0">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7302062" y="2405244"/>
              <a:ext cx="298636" cy="312178"/>
            </a:xfrm>
            <a:custGeom>
              <a:avLst/>
              <a:gdLst/>
              <a:ahLst/>
              <a:cxnLst/>
              <a:rect l="l" t="t" r="r" b="b"/>
              <a:pathLst>
                <a:path w="8292" h="8668" extrusionOk="0">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937031" y="2844734"/>
              <a:ext cx="716879" cy="353487"/>
            </a:xfrm>
            <a:custGeom>
              <a:avLst/>
              <a:gdLst/>
              <a:ahLst/>
              <a:cxnLst/>
              <a:rect l="l" t="t" r="r" b="b"/>
              <a:pathLst>
                <a:path w="19905" h="9815" extrusionOk="0">
                  <a:moveTo>
                    <a:pt x="7807" y="0"/>
                  </a:moveTo>
                  <a:lnTo>
                    <a:pt x="0" y="2772"/>
                  </a:lnTo>
                  <a:lnTo>
                    <a:pt x="10925" y="9815"/>
                  </a:lnTo>
                  <a:lnTo>
                    <a:pt x="19905" y="6151"/>
                  </a:lnTo>
                  <a:lnTo>
                    <a:pt x="780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932493" y="2840232"/>
              <a:ext cx="726062" cy="362527"/>
            </a:xfrm>
            <a:custGeom>
              <a:avLst/>
              <a:gdLst/>
              <a:ahLst/>
              <a:cxnLst/>
              <a:rect l="l" t="t" r="r" b="b"/>
              <a:pathLst>
                <a:path w="20160" h="10066" extrusionOk="0">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30633" y="2889536"/>
              <a:ext cx="161779" cy="59857"/>
            </a:xfrm>
            <a:custGeom>
              <a:avLst/>
              <a:gdLst/>
              <a:ahLst/>
              <a:cxnLst/>
              <a:rect l="l" t="t" r="r" b="b"/>
              <a:pathLst>
                <a:path w="4492" h="1662" extrusionOk="0">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55159" y="2963295"/>
              <a:ext cx="518544" cy="182776"/>
            </a:xfrm>
            <a:custGeom>
              <a:avLst/>
              <a:gdLst/>
              <a:ahLst/>
              <a:cxnLst/>
              <a:rect l="l" t="t" r="r" b="b"/>
              <a:pathLst>
                <a:path w="14398" h="5075" extrusionOk="0">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265197" y="2772164"/>
              <a:ext cx="640959" cy="186666"/>
            </a:xfrm>
            <a:custGeom>
              <a:avLst/>
              <a:gdLst/>
              <a:ahLst/>
              <a:cxnLst/>
              <a:rect l="l" t="t" r="r" b="b"/>
              <a:pathLst>
                <a:path w="17797" h="5183" extrusionOk="0">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269087" y="2767734"/>
              <a:ext cx="641679" cy="195525"/>
            </a:xfrm>
            <a:custGeom>
              <a:avLst/>
              <a:gdLst/>
              <a:ahLst/>
              <a:cxnLst/>
              <a:rect l="l" t="t" r="r" b="b"/>
              <a:pathLst>
                <a:path w="17817" h="5429" extrusionOk="0">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513159" y="2821900"/>
              <a:ext cx="385216" cy="125332"/>
            </a:xfrm>
            <a:custGeom>
              <a:avLst/>
              <a:gdLst/>
              <a:ahLst/>
              <a:cxnLst/>
              <a:rect l="l" t="t" r="r" b="b"/>
              <a:pathLst>
                <a:path w="10696" h="3480" extrusionOk="0">
                  <a:moveTo>
                    <a:pt x="10463" y="1"/>
                  </a:moveTo>
                  <a:lnTo>
                    <a:pt x="1" y="3480"/>
                  </a:lnTo>
                  <a:cubicBezTo>
                    <a:pt x="2001" y="3313"/>
                    <a:pt x="8674" y="2875"/>
                    <a:pt x="10535" y="2774"/>
                  </a:cubicBezTo>
                  <a:cubicBezTo>
                    <a:pt x="10696" y="2005"/>
                    <a:pt x="10626" y="975"/>
                    <a:pt x="1046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168425" y="2880532"/>
              <a:ext cx="56976" cy="59605"/>
            </a:xfrm>
            <a:custGeom>
              <a:avLst/>
              <a:gdLst/>
              <a:ahLst/>
              <a:cxnLst/>
              <a:rect l="l" t="t" r="r" b="b"/>
              <a:pathLst>
                <a:path w="1582" h="1655" extrusionOk="0">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165580" y="2876067"/>
              <a:ext cx="64575" cy="68537"/>
            </a:xfrm>
            <a:custGeom>
              <a:avLst/>
              <a:gdLst/>
              <a:ahLst/>
              <a:cxnLst/>
              <a:rect l="l" t="t" r="r" b="b"/>
              <a:pathLst>
                <a:path w="1793" h="1903" extrusionOk="0">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207033" y="2863894"/>
              <a:ext cx="43290" cy="96772"/>
            </a:xfrm>
            <a:custGeom>
              <a:avLst/>
              <a:gdLst/>
              <a:ahLst/>
              <a:cxnLst/>
              <a:rect l="l" t="t" r="r" b="b"/>
              <a:pathLst>
                <a:path w="1202" h="2687" extrusionOk="0">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202279" y="2859428"/>
              <a:ext cx="52438" cy="105740"/>
            </a:xfrm>
            <a:custGeom>
              <a:avLst/>
              <a:gdLst/>
              <a:ahLst/>
              <a:cxnLst/>
              <a:rect l="l" t="t" r="r" b="b"/>
              <a:pathLst>
                <a:path w="1456" h="2936" extrusionOk="0">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218702" y="2839079"/>
              <a:ext cx="56436" cy="119462"/>
            </a:xfrm>
            <a:custGeom>
              <a:avLst/>
              <a:gdLst/>
              <a:ahLst/>
              <a:cxnLst/>
              <a:rect l="l" t="t" r="r" b="b"/>
              <a:pathLst>
                <a:path w="1567" h="3317" extrusionOk="0">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216829" y="2834577"/>
              <a:ext cx="62702" cy="128466"/>
            </a:xfrm>
            <a:custGeom>
              <a:avLst/>
              <a:gdLst/>
              <a:ahLst/>
              <a:cxnLst/>
              <a:rect l="l" t="t" r="r" b="b"/>
              <a:pathLst>
                <a:path w="1741" h="3567" extrusionOk="0">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250287" y="2822404"/>
              <a:ext cx="59677" cy="147013"/>
            </a:xfrm>
            <a:custGeom>
              <a:avLst/>
              <a:gdLst/>
              <a:ahLst/>
              <a:cxnLst/>
              <a:rect l="l" t="t" r="r" b="b"/>
              <a:pathLst>
                <a:path w="1657" h="4082" extrusionOk="0">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244885" y="2818011"/>
              <a:ext cx="69689" cy="155909"/>
            </a:xfrm>
            <a:custGeom>
              <a:avLst/>
              <a:gdLst/>
              <a:ahLst/>
              <a:cxnLst/>
              <a:rect l="l" t="t" r="r" b="b"/>
              <a:pathLst>
                <a:path w="1935" h="4329" extrusionOk="0">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279711" y="2667793"/>
              <a:ext cx="96268" cy="352587"/>
            </a:xfrm>
            <a:custGeom>
              <a:avLst/>
              <a:gdLst/>
              <a:ahLst/>
              <a:cxnLst/>
              <a:rect l="l" t="t" r="r" b="b"/>
              <a:pathLst>
                <a:path w="2673" h="9790" extrusionOk="0">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350408" y="2656592"/>
              <a:ext cx="22978" cy="17503"/>
            </a:xfrm>
            <a:custGeom>
              <a:avLst/>
              <a:gdLst/>
              <a:ahLst/>
              <a:cxnLst/>
              <a:rect l="l" t="t" r="r" b="b"/>
              <a:pathLst>
                <a:path w="638" h="486" extrusionOk="0">
                  <a:moveTo>
                    <a:pt x="347" y="0"/>
                  </a:moveTo>
                  <a:cubicBezTo>
                    <a:pt x="172" y="0"/>
                    <a:pt x="0" y="301"/>
                    <a:pt x="0" y="301"/>
                  </a:cubicBezTo>
                  <a:lnTo>
                    <a:pt x="637" y="486"/>
                  </a:lnTo>
                  <a:cubicBezTo>
                    <a:pt x="565" y="115"/>
                    <a:pt x="456" y="0"/>
                    <a:pt x="34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6286734" y="2918636"/>
              <a:ext cx="207410" cy="78333"/>
            </a:xfrm>
            <a:custGeom>
              <a:avLst/>
              <a:gdLst/>
              <a:ahLst/>
              <a:cxnLst/>
              <a:rect l="l" t="t" r="r" b="b"/>
              <a:pathLst>
                <a:path w="5759" h="2175" extrusionOk="0">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6282376" y="2914206"/>
              <a:ext cx="216774" cy="87156"/>
            </a:xfrm>
            <a:custGeom>
              <a:avLst/>
              <a:gdLst/>
              <a:ahLst/>
              <a:cxnLst/>
              <a:rect l="l" t="t" r="r" b="b"/>
              <a:pathLst>
                <a:path w="6019" h="2420" extrusionOk="0">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058415" y="2359758"/>
              <a:ext cx="454905" cy="422852"/>
            </a:xfrm>
            <a:custGeom>
              <a:avLst/>
              <a:gdLst/>
              <a:ahLst/>
              <a:cxnLst/>
              <a:rect l="l" t="t" r="r" b="b"/>
              <a:pathLst>
                <a:path w="12631" h="11741" extrusionOk="0">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7313838" y="3674336"/>
              <a:ext cx="341602" cy="237087"/>
            </a:xfrm>
            <a:custGeom>
              <a:avLst/>
              <a:gdLst/>
              <a:ahLst/>
              <a:cxnLst/>
              <a:rect l="l" t="t" r="r" b="b"/>
              <a:pathLst>
                <a:path w="9485" h="6583" extrusionOk="0">
                  <a:moveTo>
                    <a:pt x="1" y="0"/>
                  </a:moveTo>
                  <a:lnTo>
                    <a:pt x="508" y="3761"/>
                  </a:lnTo>
                  <a:cubicBezTo>
                    <a:pt x="508" y="5320"/>
                    <a:pt x="2405" y="6583"/>
                    <a:pt x="4743" y="6583"/>
                  </a:cubicBezTo>
                  <a:cubicBezTo>
                    <a:pt x="7081" y="6583"/>
                    <a:pt x="8977" y="5320"/>
                    <a:pt x="8977" y="3761"/>
                  </a:cubicBezTo>
                  <a:lnTo>
                    <a:pt x="948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7309193" y="3669942"/>
              <a:ext cx="350894" cy="245982"/>
            </a:xfrm>
            <a:custGeom>
              <a:avLst/>
              <a:gdLst/>
              <a:ahLst/>
              <a:cxnLst/>
              <a:rect l="l" t="t" r="r" b="b"/>
              <a:pathLst>
                <a:path w="9743" h="6830" extrusionOk="0">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7313838" y="3560565"/>
              <a:ext cx="341602" cy="227723"/>
            </a:xfrm>
            <a:custGeom>
              <a:avLst/>
              <a:gdLst/>
              <a:ahLst/>
              <a:cxnLst/>
              <a:rect l="l" t="t" r="r" b="b"/>
              <a:pathLst>
                <a:path w="9485" h="6323" extrusionOk="0">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7309337" y="3556063"/>
              <a:ext cx="350606" cy="236727"/>
            </a:xfrm>
            <a:custGeom>
              <a:avLst/>
              <a:gdLst/>
              <a:ahLst/>
              <a:cxnLst/>
              <a:rect l="l" t="t" r="r" b="b"/>
              <a:pathLst>
                <a:path w="9735" h="6573" extrusionOk="0">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7339409" y="3577456"/>
              <a:ext cx="290605" cy="193761"/>
            </a:xfrm>
            <a:custGeom>
              <a:avLst/>
              <a:gdLst/>
              <a:ahLst/>
              <a:cxnLst/>
              <a:rect l="l" t="t" r="r" b="b"/>
              <a:pathLst>
                <a:path w="8069" h="5380" extrusionOk="0">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7334907" y="3573062"/>
              <a:ext cx="299501" cy="202692"/>
            </a:xfrm>
            <a:custGeom>
              <a:avLst/>
              <a:gdLst/>
              <a:ahLst/>
              <a:cxnLst/>
              <a:rect l="l" t="t" r="r" b="b"/>
              <a:pathLst>
                <a:path w="8316" h="5628" extrusionOk="0">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7341894" y="3612570"/>
              <a:ext cx="285599" cy="158646"/>
            </a:xfrm>
            <a:custGeom>
              <a:avLst/>
              <a:gdLst/>
              <a:ahLst/>
              <a:cxnLst/>
              <a:rect l="l" t="t" r="r" b="b"/>
              <a:pathLst>
                <a:path w="7930" h="4405" extrusionOk="0">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7337392" y="3608177"/>
              <a:ext cx="294639" cy="167578"/>
            </a:xfrm>
            <a:custGeom>
              <a:avLst/>
              <a:gdLst/>
              <a:ahLst/>
              <a:cxnLst/>
              <a:rect l="l" t="t" r="r" b="b"/>
              <a:pathLst>
                <a:path w="8181" h="4653" extrusionOk="0">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7335879" y="3404296"/>
              <a:ext cx="301121" cy="326800"/>
            </a:xfrm>
            <a:custGeom>
              <a:avLst/>
              <a:gdLst/>
              <a:ahLst/>
              <a:cxnLst/>
              <a:rect l="l" t="t" r="r" b="b"/>
              <a:pathLst>
                <a:path w="8361" h="9074" extrusionOk="0">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7330621" y="3399831"/>
              <a:ext cx="314195" cy="335660"/>
            </a:xfrm>
            <a:custGeom>
              <a:avLst/>
              <a:gdLst/>
              <a:ahLst/>
              <a:cxnLst/>
              <a:rect l="l" t="t" r="r" b="b"/>
              <a:pathLst>
                <a:path w="8724" h="9320" extrusionOk="0">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7362458" y="3423925"/>
              <a:ext cx="136965" cy="187170"/>
            </a:xfrm>
            <a:custGeom>
              <a:avLst/>
              <a:gdLst/>
              <a:ahLst/>
              <a:cxnLst/>
              <a:rect l="l" t="t" r="r" b="b"/>
              <a:pathLst>
                <a:path w="3803" h="5197" extrusionOk="0">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7380250" y="3614587"/>
              <a:ext cx="91766" cy="89497"/>
            </a:xfrm>
            <a:custGeom>
              <a:avLst/>
              <a:gdLst/>
              <a:ahLst/>
              <a:cxnLst/>
              <a:rect l="l" t="t" r="r" b="b"/>
              <a:pathLst>
                <a:path w="2548" h="2485" extrusionOk="0">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363719" y="3597588"/>
              <a:ext cx="15198" cy="15991"/>
            </a:xfrm>
            <a:custGeom>
              <a:avLst/>
              <a:gdLst/>
              <a:ahLst/>
              <a:cxnLst/>
              <a:rect l="l" t="t" r="r" b="b"/>
              <a:pathLst>
                <a:path w="422" h="444" extrusionOk="0">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492508" y="3470420"/>
              <a:ext cx="24850" cy="207482"/>
            </a:xfrm>
            <a:custGeom>
              <a:avLst/>
              <a:gdLst/>
              <a:ahLst/>
              <a:cxnLst/>
              <a:rect l="l" t="t" r="r" b="b"/>
              <a:pathLst>
                <a:path w="690" h="5761" extrusionOk="0">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491283" y="3686725"/>
              <a:ext cx="6519" cy="28488"/>
            </a:xfrm>
            <a:custGeom>
              <a:avLst/>
              <a:gdLst/>
              <a:ahLst/>
              <a:cxnLst/>
              <a:rect l="l" t="t" r="r" b="b"/>
              <a:pathLst>
                <a:path w="181" h="791" extrusionOk="0">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7601524" y="3538632"/>
              <a:ext cx="6051" cy="16963"/>
            </a:xfrm>
            <a:custGeom>
              <a:avLst/>
              <a:gdLst/>
              <a:ahLst/>
              <a:cxnLst/>
              <a:rect l="l" t="t" r="r" b="b"/>
              <a:pathLst>
                <a:path w="168" h="471" extrusionOk="0">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526325" y="3569461"/>
              <a:ext cx="77864" cy="117049"/>
            </a:xfrm>
            <a:custGeom>
              <a:avLst/>
              <a:gdLst/>
              <a:ahLst/>
              <a:cxnLst/>
              <a:rect l="l" t="t" r="r" b="b"/>
              <a:pathLst>
                <a:path w="2162" h="3250" extrusionOk="0">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545269" y="3517923"/>
              <a:ext cx="40121" cy="73002"/>
            </a:xfrm>
            <a:custGeom>
              <a:avLst/>
              <a:gdLst/>
              <a:ahLst/>
              <a:cxnLst/>
              <a:rect l="l" t="t" r="r" b="b"/>
              <a:pathLst>
                <a:path w="1114" h="2027" extrusionOk="0">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277226" y="2818767"/>
              <a:ext cx="40121" cy="161563"/>
            </a:xfrm>
            <a:custGeom>
              <a:avLst/>
              <a:gdLst/>
              <a:ahLst/>
              <a:cxnLst/>
              <a:rect l="l" t="t" r="r" b="b"/>
              <a:pathLst>
                <a:path w="1114" h="4486" extrusionOk="0">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6278090" y="2980618"/>
              <a:ext cx="41921" cy="40193"/>
            </a:xfrm>
            <a:custGeom>
              <a:avLst/>
              <a:gdLst/>
              <a:ahLst/>
              <a:cxnLst/>
              <a:rect l="l" t="t" r="r" b="b"/>
              <a:pathLst>
                <a:path w="1164" h="1116" extrusionOk="0">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36"/>
          <p:cNvSpPr txBox="1"/>
          <p:nvPr/>
        </p:nvSpPr>
        <p:spPr>
          <a:xfrm>
            <a:off x="662850" y="1636150"/>
            <a:ext cx="3441600" cy="2800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This is essentially the hub for anything related to UMBC</a:t>
            </a:r>
            <a:br>
              <a:rPr lang="en-US">
                <a:latin typeface="Advent Pro Light"/>
                <a:ea typeface="Advent Pro Light"/>
                <a:cs typeface="Advent Pro Light"/>
                <a:sym typeface="Advent Pro Light"/>
              </a:rPr>
            </a:br>
            <a:endParaRPr>
              <a:latin typeface="Advent Pro Light"/>
              <a:ea typeface="Advent Pro Light"/>
              <a:cs typeface="Advent Pro Light"/>
              <a:sym typeface="Advent Pro Light"/>
            </a:endParaRPr>
          </a:p>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Navigate to classes ( Blackboard )</a:t>
            </a:r>
            <a:br>
              <a:rPr lang="en-US">
                <a:latin typeface="Advent Pro Light"/>
                <a:ea typeface="Advent Pro Light"/>
                <a:cs typeface="Advent Pro Light"/>
                <a:sym typeface="Advent Pro Light"/>
              </a:rPr>
            </a:br>
            <a:endParaRPr>
              <a:latin typeface="Advent Pro Light"/>
              <a:ea typeface="Advent Pro Light"/>
              <a:cs typeface="Advent Pro Light"/>
              <a:sym typeface="Advent Pro Light"/>
            </a:endParaRPr>
          </a:p>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Find class schedule</a:t>
            </a:r>
            <a:br>
              <a:rPr lang="en-US">
                <a:latin typeface="Advent Pro Light"/>
                <a:ea typeface="Advent Pro Light"/>
                <a:cs typeface="Advent Pro Light"/>
                <a:sym typeface="Advent Pro Light"/>
              </a:rPr>
            </a:br>
            <a:endParaRPr>
              <a:latin typeface="Advent Pro Light"/>
              <a:ea typeface="Advent Pro Light"/>
              <a:cs typeface="Advent Pro Light"/>
              <a:sym typeface="Advent Pro Light"/>
            </a:endParaRPr>
          </a:p>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Financial aid</a:t>
            </a:r>
            <a:br>
              <a:rPr lang="en-US">
                <a:latin typeface="Advent Pro Light"/>
                <a:ea typeface="Advent Pro Light"/>
                <a:cs typeface="Advent Pro Light"/>
                <a:sym typeface="Advent Pro Light"/>
              </a:rPr>
            </a:br>
            <a:endParaRPr>
              <a:latin typeface="Advent Pro Light"/>
              <a:ea typeface="Advent Pro Light"/>
              <a:cs typeface="Advent Pro Light"/>
              <a:sym typeface="Advent Pro Light"/>
            </a:endParaRPr>
          </a:p>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Degree audit → The Doughnut</a:t>
            </a:r>
            <a:endParaRPr>
              <a:latin typeface="Advent Pro Light"/>
              <a:ea typeface="Advent Pro Light"/>
              <a:cs typeface="Advent Pro Light"/>
              <a:sym typeface="Advent Pro Light"/>
            </a:endParaRPr>
          </a:p>
          <a:p>
            <a:pPr marL="457200" lvl="0" indent="0" algn="l" rtl="0">
              <a:spcBef>
                <a:spcPts val="0"/>
              </a:spcBef>
              <a:spcAft>
                <a:spcPts val="0"/>
              </a:spcAft>
              <a:buNone/>
            </a:pPr>
            <a:endParaRPr>
              <a:latin typeface="Advent Pro Light"/>
              <a:ea typeface="Advent Pro Light"/>
              <a:cs typeface="Advent Pro Light"/>
              <a:sym typeface="Advent Pro Light"/>
            </a:endParaRPr>
          </a:p>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Transfer Credit Report</a:t>
            </a:r>
            <a:br>
              <a:rPr lang="en-US">
                <a:latin typeface="Advent Pro Light"/>
                <a:ea typeface="Advent Pro Light"/>
                <a:cs typeface="Advent Pro Light"/>
                <a:sym typeface="Advent Pro Light"/>
              </a:rPr>
            </a:br>
            <a:endParaRPr>
              <a:latin typeface="Advent Pro Light"/>
              <a:ea typeface="Advent Pro Light"/>
              <a:cs typeface="Advent Pro Light"/>
              <a:sym typeface="Advent Pro Light"/>
            </a:endParaRPr>
          </a:p>
          <a:p>
            <a:pPr marL="457200" lvl="0" indent="-317500" algn="l" rtl="0">
              <a:spcBef>
                <a:spcPts val="0"/>
              </a:spcBef>
              <a:spcAft>
                <a:spcPts val="0"/>
              </a:spcAft>
              <a:buSzPts val="1400"/>
              <a:buFont typeface="Advent Pro Light"/>
              <a:buChar char="-"/>
            </a:pPr>
            <a:r>
              <a:rPr lang="en-US">
                <a:latin typeface="Advent Pro Light"/>
                <a:ea typeface="Advent Pro Light"/>
                <a:cs typeface="Advent Pro Light"/>
                <a:sym typeface="Advent Pro Light"/>
              </a:rPr>
              <a:t>Transcript</a:t>
            </a:r>
            <a:endParaRPr>
              <a:latin typeface="Advent Pro Light"/>
              <a:ea typeface="Advent Pro Light"/>
              <a:cs typeface="Advent Pro Light"/>
              <a:sym typeface="Advent Pro Light"/>
            </a:endParaRPr>
          </a:p>
          <a:p>
            <a:pPr marL="0" lvl="0" indent="0" algn="l" rtl="0">
              <a:spcBef>
                <a:spcPts val="0"/>
              </a:spcBef>
              <a:spcAft>
                <a:spcPts val="0"/>
              </a:spcAft>
              <a:buNone/>
            </a:pPr>
            <a:endParaRPr>
              <a:latin typeface="Advent Pro Light"/>
              <a:ea typeface="Advent Pro Light"/>
              <a:cs typeface="Advent Pro Light"/>
              <a:sym typeface="Advent Pro Light"/>
            </a:endParaRPr>
          </a:p>
        </p:txBody>
      </p:sp>
      <p:sp>
        <p:nvSpPr>
          <p:cNvPr id="774" name="Google Shape;774;p36"/>
          <p:cNvSpPr/>
          <p:nvPr/>
        </p:nvSpPr>
        <p:spPr>
          <a:xfrm>
            <a:off x="4145100" y="2331975"/>
            <a:ext cx="460800" cy="3948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Playfair Display"/>
                <a:ea typeface="Playfair Display"/>
                <a:cs typeface="Playfair Display"/>
                <a:sym typeface="Playfair Display"/>
              </a:rPr>
              <a:t>Bb</a:t>
            </a:r>
            <a:endParaRPr>
              <a:latin typeface="Playfair Display"/>
              <a:ea typeface="Playfair Display"/>
              <a:cs typeface="Playfair Display"/>
              <a:sym typeface="Playfair Display"/>
            </a:endParaRPr>
          </a:p>
        </p:txBody>
      </p:sp>
      <p:sp>
        <p:nvSpPr>
          <p:cNvPr id="775" name="Google Shape;775;p36"/>
          <p:cNvSpPr/>
          <p:nvPr/>
        </p:nvSpPr>
        <p:spPr>
          <a:xfrm>
            <a:off x="4145104" y="3493693"/>
            <a:ext cx="538303" cy="476900"/>
          </a:xfrm>
          <a:custGeom>
            <a:avLst/>
            <a:gdLst/>
            <a:ahLst/>
            <a:cxnLst/>
            <a:rect l="l" t="t" r="r" b="b"/>
            <a:pathLst>
              <a:path w="20427" h="20424" extrusionOk="0">
                <a:moveTo>
                  <a:pt x="10214" y="1"/>
                </a:moveTo>
                <a:cubicBezTo>
                  <a:pt x="4573" y="1"/>
                  <a:pt x="0" y="4573"/>
                  <a:pt x="0" y="10214"/>
                </a:cubicBezTo>
                <a:cubicBezTo>
                  <a:pt x="0" y="15851"/>
                  <a:pt x="4573" y="20424"/>
                  <a:pt x="10214" y="20424"/>
                </a:cubicBezTo>
                <a:cubicBezTo>
                  <a:pt x="15854" y="20424"/>
                  <a:pt x="20427" y="15851"/>
                  <a:pt x="20427" y="10214"/>
                </a:cubicBezTo>
                <a:cubicBezTo>
                  <a:pt x="20427" y="4573"/>
                  <a:pt x="15854" y="1"/>
                  <a:pt x="1021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4188665" y="3532259"/>
            <a:ext cx="451200" cy="3999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4232216" y="3570890"/>
            <a:ext cx="364086" cy="322604"/>
          </a:xfrm>
          <a:custGeom>
            <a:avLst/>
            <a:gdLst/>
            <a:ahLst/>
            <a:cxnLst/>
            <a:rect l="l" t="t" r="r" b="b"/>
            <a:pathLst>
              <a:path w="13816" h="13816" extrusionOk="0">
                <a:moveTo>
                  <a:pt x="6908" y="1"/>
                </a:moveTo>
                <a:cubicBezTo>
                  <a:pt x="3100" y="1"/>
                  <a:pt x="0" y="3097"/>
                  <a:pt x="0" y="6908"/>
                </a:cubicBezTo>
                <a:cubicBezTo>
                  <a:pt x="0" y="10716"/>
                  <a:pt x="3100" y="13816"/>
                  <a:pt x="6908" y="13816"/>
                </a:cubicBezTo>
                <a:cubicBezTo>
                  <a:pt x="10716" y="13816"/>
                  <a:pt x="13815" y="10716"/>
                  <a:pt x="13815" y="6908"/>
                </a:cubicBezTo>
                <a:lnTo>
                  <a:pt x="10361" y="6908"/>
                </a:lnTo>
                <a:cubicBezTo>
                  <a:pt x="10361" y="8814"/>
                  <a:pt x="8813" y="10362"/>
                  <a:pt x="6908" y="10362"/>
                </a:cubicBezTo>
                <a:cubicBezTo>
                  <a:pt x="4999" y="10362"/>
                  <a:pt x="3454" y="8814"/>
                  <a:pt x="3454" y="6908"/>
                </a:cubicBezTo>
                <a:cubicBezTo>
                  <a:pt x="3454" y="4999"/>
                  <a:pt x="4999" y="3454"/>
                  <a:pt x="6908" y="3454"/>
                </a:cubicBezTo>
                <a:lnTo>
                  <a:pt x="690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B614-86B5-4F25-AD20-C5ACB9034B3E}"/>
              </a:ext>
            </a:extLst>
          </p:cNvPr>
          <p:cNvSpPr>
            <a:spLocks noGrp="1"/>
          </p:cNvSpPr>
          <p:nvPr>
            <p:ph type="title"/>
          </p:nvPr>
        </p:nvSpPr>
        <p:spPr>
          <a:xfrm>
            <a:off x="703499" y="81200"/>
            <a:ext cx="3415143" cy="1032900"/>
          </a:xfrm>
        </p:spPr>
        <p:txBody>
          <a:bodyPr/>
          <a:lstStyle/>
          <a:p>
            <a:r>
              <a:rPr lang="en-US" dirty="0" err="1"/>
              <a:t>myUMBC</a:t>
            </a:r>
            <a:r>
              <a:rPr lang="en-US" dirty="0"/>
              <a:t> Homepage </a:t>
            </a:r>
          </a:p>
        </p:txBody>
      </p:sp>
      <p:sp>
        <p:nvSpPr>
          <p:cNvPr id="3" name="Subtitle 2">
            <a:extLst>
              <a:ext uri="{FF2B5EF4-FFF2-40B4-BE49-F238E27FC236}">
                <a16:creationId xmlns:a16="http://schemas.microsoft.com/office/drawing/2014/main" id="{0C707FB2-ED7F-4454-872B-07F39853B45C}"/>
              </a:ext>
            </a:extLst>
          </p:cNvPr>
          <p:cNvSpPr>
            <a:spLocks noGrp="1"/>
          </p:cNvSpPr>
          <p:nvPr>
            <p:ph type="subTitle" idx="1"/>
          </p:nvPr>
        </p:nvSpPr>
        <p:spPr>
          <a:xfrm>
            <a:off x="572871" y="1550140"/>
            <a:ext cx="3561000" cy="1449600"/>
          </a:xfrm>
        </p:spPr>
        <p:txBody>
          <a:bodyPr/>
          <a:lstStyle/>
          <a:p>
            <a:pPr marL="0" lvl="0" indent="0" algn="l" rtl="0">
              <a:spcBef>
                <a:spcPts val="0"/>
              </a:spcBef>
              <a:spcAft>
                <a:spcPts val="0"/>
              </a:spcAft>
              <a:buNone/>
            </a:pPr>
            <a:r>
              <a:rPr lang="en-US" sz="1400" dirty="0"/>
              <a:t>Home Page</a:t>
            </a:r>
          </a:p>
          <a:p>
            <a:pPr marL="0" lvl="0" indent="0" algn="l" rtl="0">
              <a:spcBef>
                <a:spcPts val="0"/>
              </a:spcBef>
              <a:spcAft>
                <a:spcPts val="0"/>
              </a:spcAft>
              <a:buNone/>
            </a:pPr>
            <a:r>
              <a:rPr lang="en-US" sz="1400" dirty="0"/>
              <a:t>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Guide:</a:t>
            </a:r>
          </a:p>
          <a:p>
            <a:pPr marL="0" lvl="0" indent="457200" algn="l" rtl="0">
              <a:spcBef>
                <a:spcPts val="0"/>
              </a:spcBef>
              <a:spcAft>
                <a:spcPts val="0"/>
              </a:spcAft>
              <a:buNone/>
            </a:pPr>
            <a:r>
              <a:rPr lang="en-US" sz="1400" dirty="0"/>
              <a:t>Profile 	</a:t>
            </a:r>
          </a:p>
          <a:p>
            <a:pPr marL="0" lvl="0" indent="457200" algn="l" rtl="0">
              <a:spcBef>
                <a:spcPts val="0"/>
              </a:spcBef>
              <a:spcAft>
                <a:spcPts val="0"/>
              </a:spcAft>
              <a:buNone/>
            </a:pPr>
            <a:r>
              <a:rPr lang="en-US" sz="1400" dirty="0"/>
              <a:t>Campus Resources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Events:	</a:t>
            </a:r>
          </a:p>
          <a:p>
            <a:pPr marL="0" lvl="0" indent="0" algn="l" rtl="0">
              <a:spcBef>
                <a:spcPts val="0"/>
              </a:spcBef>
              <a:spcAft>
                <a:spcPts val="0"/>
              </a:spcAft>
              <a:buNone/>
            </a:pPr>
            <a:r>
              <a:rPr lang="en-US" sz="1400" dirty="0"/>
              <a:t>	Student Events</a:t>
            </a:r>
          </a:p>
          <a:p>
            <a:pPr marL="0" lvl="0" indent="0" algn="l" rtl="0">
              <a:spcBef>
                <a:spcPts val="0"/>
              </a:spcBef>
              <a:spcAft>
                <a:spcPts val="0"/>
              </a:spcAft>
              <a:buNone/>
            </a:pPr>
            <a:r>
              <a:rPr lang="en-US" sz="1400" dirty="0"/>
              <a:t>	Webinars</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Groups: 	</a:t>
            </a:r>
          </a:p>
          <a:p>
            <a:pPr marL="0" lvl="0" indent="0" algn="l" rtl="0">
              <a:spcBef>
                <a:spcPts val="0"/>
              </a:spcBef>
              <a:spcAft>
                <a:spcPts val="0"/>
              </a:spcAft>
              <a:buNone/>
            </a:pPr>
            <a:r>
              <a:rPr lang="en-US" sz="1400" dirty="0"/>
              <a:t>	Student Organizations</a:t>
            </a:r>
          </a:p>
          <a:p>
            <a:pPr marL="0" lvl="0" indent="0" algn="l" rtl="0">
              <a:spcBef>
                <a:spcPts val="0"/>
              </a:spcBef>
              <a:spcAft>
                <a:spcPts val="0"/>
              </a:spcAft>
              <a:buNone/>
            </a:pPr>
            <a:r>
              <a:rPr lang="en-US" sz="1400" dirty="0"/>
              <a:t>	Clubs</a:t>
            </a:r>
          </a:p>
          <a:p>
            <a:pPr marL="0" lvl="0" indent="0" algn="l" rtl="0">
              <a:spcBef>
                <a:spcPts val="0"/>
              </a:spcBef>
              <a:spcAft>
                <a:spcPts val="0"/>
              </a:spcAft>
              <a:buNone/>
            </a:pPr>
            <a:r>
              <a:rPr lang="en-US" sz="1400" dirty="0"/>
              <a:t>	Discussion Groups	</a:t>
            </a:r>
          </a:p>
          <a:p>
            <a:endParaRPr lang="en-US" dirty="0"/>
          </a:p>
        </p:txBody>
      </p:sp>
      <p:pic>
        <p:nvPicPr>
          <p:cNvPr id="4" name="Google Shape;65;p14">
            <a:extLst>
              <a:ext uri="{FF2B5EF4-FFF2-40B4-BE49-F238E27FC236}">
                <a16:creationId xmlns:a16="http://schemas.microsoft.com/office/drawing/2014/main" id="{779974F0-0A19-4749-AEEB-C296A0C01CAC}"/>
              </a:ext>
            </a:extLst>
          </p:cNvPr>
          <p:cNvPicPr preferRelativeResize="0"/>
          <p:nvPr/>
        </p:nvPicPr>
        <p:blipFill rotWithShape="1">
          <a:blip r:embed="rId2">
            <a:alphaModFix/>
          </a:blip>
          <a:srcRect t="9978" b="5810"/>
          <a:stretch/>
        </p:blipFill>
        <p:spPr>
          <a:xfrm>
            <a:off x="2921321" y="1163875"/>
            <a:ext cx="6026325" cy="2815749"/>
          </a:xfrm>
          <a:prstGeom prst="rect">
            <a:avLst/>
          </a:prstGeom>
          <a:noFill/>
          <a:ln>
            <a:noFill/>
          </a:ln>
        </p:spPr>
      </p:pic>
      <p:cxnSp>
        <p:nvCxnSpPr>
          <p:cNvPr id="6" name="Straight Arrow Connector 5">
            <a:extLst>
              <a:ext uri="{FF2B5EF4-FFF2-40B4-BE49-F238E27FC236}">
                <a16:creationId xmlns:a16="http://schemas.microsoft.com/office/drawing/2014/main" id="{5456C562-9F5F-429C-88F9-439961B4EF30}"/>
              </a:ext>
            </a:extLst>
          </p:cNvPr>
          <p:cNvCxnSpPr/>
          <p:nvPr/>
        </p:nvCxnSpPr>
        <p:spPr>
          <a:xfrm>
            <a:off x="5025358" y="453358"/>
            <a:ext cx="0" cy="66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67F549-1ED0-4336-B4AE-BC9E7536AB67}"/>
              </a:ext>
            </a:extLst>
          </p:cNvPr>
          <p:cNvCxnSpPr>
            <a:cxnSpLocks/>
          </p:cNvCxnSpPr>
          <p:nvPr/>
        </p:nvCxnSpPr>
        <p:spPr>
          <a:xfrm>
            <a:off x="5455664" y="453358"/>
            <a:ext cx="0" cy="66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E7729E6-BD90-4DB4-BC43-8421FD9A1A1D}"/>
              </a:ext>
            </a:extLst>
          </p:cNvPr>
          <p:cNvCxnSpPr/>
          <p:nvPr/>
        </p:nvCxnSpPr>
        <p:spPr>
          <a:xfrm>
            <a:off x="5824497" y="653143"/>
            <a:ext cx="0" cy="460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61E044-125B-46A9-93F5-BA17EEF2D3A4}"/>
              </a:ext>
            </a:extLst>
          </p:cNvPr>
          <p:cNvCxnSpPr/>
          <p:nvPr/>
        </p:nvCxnSpPr>
        <p:spPr>
          <a:xfrm>
            <a:off x="6323960" y="783729"/>
            <a:ext cx="0" cy="33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29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ACA0-004B-416A-B652-83B4E95717BA}"/>
              </a:ext>
            </a:extLst>
          </p:cNvPr>
          <p:cNvSpPr>
            <a:spLocks noGrp="1"/>
          </p:cNvSpPr>
          <p:nvPr>
            <p:ph type="title"/>
          </p:nvPr>
        </p:nvSpPr>
        <p:spPr>
          <a:xfrm>
            <a:off x="703500" y="189798"/>
            <a:ext cx="3189000" cy="1032900"/>
          </a:xfrm>
        </p:spPr>
        <p:txBody>
          <a:bodyPr/>
          <a:lstStyle/>
          <a:p>
            <a:r>
              <a:rPr lang="en-US" dirty="0" err="1"/>
              <a:t>myUMBC</a:t>
            </a:r>
            <a:r>
              <a:rPr lang="en-US" dirty="0"/>
              <a:t> Profile</a:t>
            </a:r>
          </a:p>
        </p:txBody>
      </p:sp>
      <p:sp>
        <p:nvSpPr>
          <p:cNvPr id="3" name="Subtitle 2">
            <a:extLst>
              <a:ext uri="{FF2B5EF4-FFF2-40B4-BE49-F238E27FC236}">
                <a16:creationId xmlns:a16="http://schemas.microsoft.com/office/drawing/2014/main" id="{F426DC4D-CBAD-46B0-B0CE-3035668EC584}"/>
              </a:ext>
            </a:extLst>
          </p:cNvPr>
          <p:cNvSpPr>
            <a:spLocks noGrp="1"/>
          </p:cNvSpPr>
          <p:nvPr>
            <p:ph type="subTitle" idx="1"/>
          </p:nvPr>
        </p:nvSpPr>
        <p:spPr>
          <a:xfrm>
            <a:off x="703500" y="1467650"/>
            <a:ext cx="3561000" cy="3096666"/>
          </a:xfrm>
        </p:spPr>
        <p:txBody>
          <a:bodyPr/>
          <a:lstStyle/>
          <a:p>
            <a:pPr marL="0" lvl="0" indent="0" algn="l" rtl="0">
              <a:spcBef>
                <a:spcPts val="0"/>
              </a:spcBef>
              <a:spcAft>
                <a:spcPts val="0"/>
              </a:spcAft>
              <a:buNone/>
            </a:pPr>
            <a:r>
              <a:rPr lang="en-US" sz="1800" dirty="0"/>
              <a:t>Degree progress: </a:t>
            </a:r>
          </a:p>
          <a:p>
            <a:pPr marL="0" lvl="0" indent="0" algn="l" rtl="0">
              <a:spcBef>
                <a:spcPts val="1600"/>
              </a:spcBef>
              <a:spcAft>
                <a:spcPts val="0"/>
              </a:spcAft>
              <a:buNone/>
            </a:pPr>
            <a:r>
              <a:rPr lang="en-US" sz="1800" dirty="0"/>
              <a:t>Degree audit(see later slides)</a:t>
            </a:r>
          </a:p>
          <a:p>
            <a:pPr marL="0" lvl="0" indent="0" algn="l" rtl="0">
              <a:spcBef>
                <a:spcPts val="1600"/>
              </a:spcBef>
              <a:spcAft>
                <a:spcPts val="0"/>
              </a:spcAft>
              <a:buNone/>
            </a:pPr>
            <a:r>
              <a:rPr lang="en-US" sz="1800" dirty="0"/>
              <a:t>Registration: See class title, section, location, time, professor</a:t>
            </a:r>
          </a:p>
          <a:p>
            <a:pPr marL="0" lvl="0" indent="0" algn="l" rtl="0">
              <a:spcBef>
                <a:spcPts val="1600"/>
              </a:spcBef>
              <a:spcAft>
                <a:spcPts val="0"/>
              </a:spcAft>
              <a:buNone/>
            </a:pPr>
            <a:r>
              <a:rPr lang="en-US" sz="1800" dirty="0"/>
              <a:t>Grades for each semester	</a:t>
            </a:r>
          </a:p>
          <a:p>
            <a:pPr marL="0" lvl="0" indent="0" algn="l" rtl="0">
              <a:spcBef>
                <a:spcPts val="1600"/>
              </a:spcBef>
              <a:spcAft>
                <a:spcPts val="0"/>
              </a:spcAft>
              <a:buNone/>
            </a:pPr>
            <a:r>
              <a:rPr lang="en-US" sz="1800" dirty="0"/>
              <a:t>View unofficial transcript</a:t>
            </a:r>
          </a:p>
          <a:p>
            <a:endParaRPr lang="en-US" dirty="0"/>
          </a:p>
        </p:txBody>
      </p:sp>
      <p:pic>
        <p:nvPicPr>
          <p:cNvPr id="4" name="Google Shape;73;p15">
            <a:extLst>
              <a:ext uri="{FF2B5EF4-FFF2-40B4-BE49-F238E27FC236}">
                <a16:creationId xmlns:a16="http://schemas.microsoft.com/office/drawing/2014/main" id="{CBABCA57-E314-4EB1-BDE4-A1AF8D39C4E5}"/>
              </a:ext>
            </a:extLst>
          </p:cNvPr>
          <p:cNvPicPr preferRelativeResize="0"/>
          <p:nvPr/>
        </p:nvPicPr>
        <p:blipFill>
          <a:blip r:embed="rId2">
            <a:alphaModFix/>
          </a:blip>
          <a:stretch>
            <a:fillRect/>
          </a:stretch>
        </p:blipFill>
        <p:spPr>
          <a:xfrm>
            <a:off x="3892500" y="1098817"/>
            <a:ext cx="5182344" cy="2485466"/>
          </a:xfrm>
          <a:prstGeom prst="rect">
            <a:avLst/>
          </a:prstGeom>
          <a:noFill/>
          <a:ln>
            <a:noFill/>
          </a:ln>
        </p:spPr>
      </p:pic>
    </p:spTree>
    <p:extLst>
      <p:ext uri="{BB962C8B-B14F-4D97-AF65-F5344CB8AC3E}">
        <p14:creationId xmlns:p14="http://schemas.microsoft.com/office/powerpoint/2010/main" val="263004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741C-E41B-4FE2-BB7B-1CD84B632489}"/>
              </a:ext>
            </a:extLst>
          </p:cNvPr>
          <p:cNvSpPr>
            <a:spLocks noGrp="1"/>
          </p:cNvSpPr>
          <p:nvPr>
            <p:ph type="title"/>
          </p:nvPr>
        </p:nvSpPr>
        <p:spPr>
          <a:xfrm>
            <a:off x="703500" y="481791"/>
            <a:ext cx="3189000" cy="1032900"/>
          </a:xfrm>
        </p:spPr>
        <p:txBody>
          <a:bodyPr/>
          <a:lstStyle/>
          <a:p>
            <a:r>
              <a:rPr lang="en-US" dirty="0"/>
              <a:t>Degree Audit</a:t>
            </a:r>
          </a:p>
        </p:txBody>
      </p:sp>
      <p:sp>
        <p:nvSpPr>
          <p:cNvPr id="3" name="Subtitle 2">
            <a:extLst>
              <a:ext uri="{FF2B5EF4-FFF2-40B4-BE49-F238E27FC236}">
                <a16:creationId xmlns:a16="http://schemas.microsoft.com/office/drawing/2014/main" id="{B807A5A3-0687-4BC2-8FE9-01744022EB06}"/>
              </a:ext>
            </a:extLst>
          </p:cNvPr>
          <p:cNvSpPr>
            <a:spLocks noGrp="1"/>
          </p:cNvSpPr>
          <p:nvPr>
            <p:ph type="subTitle" idx="1"/>
          </p:nvPr>
        </p:nvSpPr>
        <p:spPr>
          <a:xfrm>
            <a:off x="703500" y="1798064"/>
            <a:ext cx="3561000" cy="3142770"/>
          </a:xfrm>
        </p:spPr>
        <p:txBody>
          <a:bodyPr/>
          <a:lstStyle/>
          <a:p>
            <a:pPr marL="0" lvl="0" indent="0" algn="l" rtl="0">
              <a:spcBef>
                <a:spcPts val="0"/>
              </a:spcBef>
              <a:spcAft>
                <a:spcPts val="0"/>
              </a:spcAft>
              <a:buNone/>
            </a:pPr>
            <a:r>
              <a:rPr lang="en-US" sz="1600" dirty="0"/>
              <a:t>Degree: progress</a:t>
            </a:r>
          </a:p>
          <a:p>
            <a:pPr marL="0" lvl="0" indent="0" algn="l" rtl="0">
              <a:spcBef>
                <a:spcPts val="1600"/>
              </a:spcBef>
              <a:spcAft>
                <a:spcPts val="0"/>
              </a:spcAft>
              <a:buNone/>
            </a:pPr>
            <a:r>
              <a:rPr lang="en-US" sz="1600" dirty="0"/>
              <a:t>	Degree Audit: See what you are missing from your degree, what classes transferred, etc.</a:t>
            </a:r>
          </a:p>
          <a:p>
            <a:pPr marL="0" lvl="0" indent="0" algn="l" rtl="0">
              <a:spcBef>
                <a:spcPts val="1600"/>
              </a:spcBef>
              <a:spcAft>
                <a:spcPts val="0"/>
              </a:spcAft>
              <a:buNone/>
            </a:pPr>
            <a:r>
              <a:rPr lang="en-US" sz="1600" dirty="0"/>
              <a:t>What-If Degree Audit: Try out a different major, add a minor or certificate</a:t>
            </a:r>
          </a:p>
          <a:p>
            <a:pPr marL="0" lvl="0" indent="0" algn="l" rtl="0">
              <a:spcBef>
                <a:spcPts val="1600"/>
              </a:spcBef>
              <a:spcAft>
                <a:spcPts val="0"/>
              </a:spcAft>
              <a:buNone/>
            </a:pPr>
            <a:r>
              <a:rPr lang="en-US" sz="1600" dirty="0"/>
              <a:t>To Access: Profile, Degree, Degree Audit</a:t>
            </a:r>
          </a:p>
          <a:p>
            <a:endParaRPr lang="en-US" dirty="0"/>
          </a:p>
        </p:txBody>
      </p:sp>
      <p:pic>
        <p:nvPicPr>
          <p:cNvPr id="4" name="Google Shape;80;p16">
            <a:extLst>
              <a:ext uri="{FF2B5EF4-FFF2-40B4-BE49-F238E27FC236}">
                <a16:creationId xmlns:a16="http://schemas.microsoft.com/office/drawing/2014/main" id="{E4E764F5-E31E-4C8A-9CC9-94F315CB6609}"/>
              </a:ext>
            </a:extLst>
          </p:cNvPr>
          <p:cNvPicPr preferRelativeResize="0"/>
          <p:nvPr/>
        </p:nvPicPr>
        <p:blipFill rotWithShape="1">
          <a:blip r:embed="rId2">
            <a:alphaModFix/>
          </a:blip>
          <a:srcRect t="6235" r="59281" b="3519"/>
          <a:stretch/>
        </p:blipFill>
        <p:spPr>
          <a:xfrm>
            <a:off x="5200550" y="735250"/>
            <a:ext cx="3277656" cy="4085951"/>
          </a:xfrm>
          <a:prstGeom prst="rect">
            <a:avLst/>
          </a:prstGeom>
          <a:noFill/>
          <a:ln>
            <a:noFill/>
          </a:ln>
        </p:spPr>
      </p:pic>
    </p:spTree>
    <p:extLst>
      <p:ext uri="{BB962C8B-B14F-4D97-AF65-F5344CB8AC3E}">
        <p14:creationId xmlns:p14="http://schemas.microsoft.com/office/powerpoint/2010/main" val="97066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781"/>
        <p:cNvGrpSpPr/>
        <p:nvPr/>
      </p:nvGrpSpPr>
      <p:grpSpPr>
        <a:xfrm>
          <a:off x="0" y="0"/>
          <a:ext cx="0" cy="0"/>
          <a:chOff x="0" y="0"/>
          <a:chExt cx="0" cy="0"/>
        </a:xfrm>
      </p:grpSpPr>
      <p:sp>
        <p:nvSpPr>
          <p:cNvPr id="782" name="Google Shape;782;p37"/>
          <p:cNvSpPr txBox="1">
            <a:spLocks noGrp="1"/>
          </p:cNvSpPr>
          <p:nvPr>
            <p:ph type="title" idx="2"/>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MYUMBC → BLACKBOARD</a:t>
            </a:r>
            <a:endParaRPr>
              <a:solidFill>
                <a:srgbClr val="FFC39F"/>
              </a:solidFill>
            </a:endParaRPr>
          </a:p>
        </p:txBody>
      </p:sp>
      <p:grpSp>
        <p:nvGrpSpPr>
          <p:cNvPr id="783" name="Google Shape;783;p37"/>
          <p:cNvGrpSpPr/>
          <p:nvPr/>
        </p:nvGrpSpPr>
        <p:grpSpPr>
          <a:xfrm>
            <a:off x="7428000" y="2734475"/>
            <a:ext cx="1011000" cy="1011000"/>
            <a:chOff x="2278225" y="1568475"/>
            <a:chExt cx="1011000" cy="1011000"/>
          </a:xfrm>
        </p:grpSpPr>
        <p:sp>
          <p:nvSpPr>
            <p:cNvPr id="784" name="Google Shape;784;p37"/>
            <p:cNvSpPr/>
            <p:nvPr/>
          </p:nvSpPr>
          <p:spPr>
            <a:xfrm>
              <a:off x="2278225" y="1568475"/>
              <a:ext cx="1011000" cy="1011000"/>
            </a:xfrm>
            <a:prstGeom prst="rect">
              <a:avLst/>
            </a:pr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37"/>
            <p:cNvGrpSpPr/>
            <p:nvPr/>
          </p:nvGrpSpPr>
          <p:grpSpPr>
            <a:xfrm>
              <a:off x="2469921" y="1858909"/>
              <a:ext cx="627870" cy="535299"/>
              <a:chOff x="1190625" y="455850"/>
              <a:chExt cx="5219200" cy="4783725"/>
            </a:xfrm>
          </p:grpSpPr>
          <p:sp>
            <p:nvSpPr>
              <p:cNvPr id="786" name="Google Shape;786;p37"/>
              <p:cNvSpPr/>
              <p:nvPr/>
            </p:nvSpPr>
            <p:spPr>
              <a:xfrm>
                <a:off x="1190625" y="455850"/>
                <a:ext cx="5219200" cy="4783725"/>
              </a:xfrm>
              <a:custGeom>
                <a:avLst/>
                <a:gdLst/>
                <a:ahLst/>
                <a:cxnLst/>
                <a:rect l="l" t="t" r="r" b="b"/>
                <a:pathLst>
                  <a:path w="208768" h="191349" extrusionOk="0">
                    <a:moveTo>
                      <a:pt x="48604" y="6557"/>
                    </a:moveTo>
                    <a:cubicBezTo>
                      <a:pt x="48701" y="6557"/>
                      <a:pt x="48799" y="6655"/>
                      <a:pt x="48799" y="6753"/>
                    </a:cubicBezTo>
                    <a:lnTo>
                      <a:pt x="48799" y="20714"/>
                    </a:lnTo>
                    <a:lnTo>
                      <a:pt x="48799" y="20942"/>
                    </a:lnTo>
                    <a:lnTo>
                      <a:pt x="27466" y="20942"/>
                    </a:lnTo>
                    <a:lnTo>
                      <a:pt x="27466" y="20714"/>
                    </a:lnTo>
                    <a:lnTo>
                      <a:pt x="27466" y="6753"/>
                    </a:lnTo>
                    <a:cubicBezTo>
                      <a:pt x="27466" y="6655"/>
                      <a:pt x="27564" y="6557"/>
                      <a:pt x="27662" y="6557"/>
                    </a:cubicBezTo>
                    <a:close/>
                    <a:moveTo>
                      <a:pt x="125293" y="13505"/>
                    </a:moveTo>
                    <a:cubicBezTo>
                      <a:pt x="125423" y="13505"/>
                      <a:pt x="125521" y="13603"/>
                      <a:pt x="125521" y="13733"/>
                    </a:cubicBezTo>
                    <a:lnTo>
                      <a:pt x="125521" y="20714"/>
                    </a:lnTo>
                    <a:lnTo>
                      <a:pt x="125521" y="20942"/>
                    </a:lnTo>
                    <a:lnTo>
                      <a:pt x="97207" y="20942"/>
                    </a:lnTo>
                    <a:lnTo>
                      <a:pt x="97207" y="13733"/>
                    </a:lnTo>
                    <a:cubicBezTo>
                      <a:pt x="97207" y="13603"/>
                      <a:pt x="97305" y="13505"/>
                      <a:pt x="97403" y="13505"/>
                    </a:cubicBezTo>
                    <a:close/>
                    <a:moveTo>
                      <a:pt x="181105" y="13505"/>
                    </a:moveTo>
                    <a:cubicBezTo>
                      <a:pt x="181203" y="13505"/>
                      <a:pt x="181301" y="13603"/>
                      <a:pt x="181301" y="13733"/>
                    </a:cubicBezTo>
                    <a:lnTo>
                      <a:pt x="181301" y="20714"/>
                    </a:lnTo>
                    <a:lnTo>
                      <a:pt x="181301" y="20942"/>
                    </a:lnTo>
                    <a:lnTo>
                      <a:pt x="152987" y="20942"/>
                    </a:lnTo>
                    <a:lnTo>
                      <a:pt x="152987" y="20714"/>
                    </a:lnTo>
                    <a:lnTo>
                      <a:pt x="152987" y="13733"/>
                    </a:lnTo>
                    <a:cubicBezTo>
                      <a:pt x="152987" y="13603"/>
                      <a:pt x="153085" y="13505"/>
                      <a:pt x="153183" y="13505"/>
                    </a:cubicBezTo>
                    <a:close/>
                    <a:moveTo>
                      <a:pt x="20714" y="20486"/>
                    </a:moveTo>
                    <a:cubicBezTo>
                      <a:pt x="20811" y="20486"/>
                      <a:pt x="20909" y="20584"/>
                      <a:pt x="20909" y="20714"/>
                    </a:cubicBezTo>
                    <a:lnTo>
                      <a:pt x="20909" y="27890"/>
                    </a:lnTo>
                    <a:lnTo>
                      <a:pt x="6524" y="27890"/>
                    </a:lnTo>
                    <a:lnTo>
                      <a:pt x="6524" y="20714"/>
                    </a:lnTo>
                    <a:cubicBezTo>
                      <a:pt x="6524" y="20584"/>
                      <a:pt x="6622" y="20486"/>
                      <a:pt x="6752" y="20486"/>
                    </a:cubicBezTo>
                    <a:close/>
                    <a:moveTo>
                      <a:pt x="69513" y="20486"/>
                    </a:moveTo>
                    <a:cubicBezTo>
                      <a:pt x="69643" y="20486"/>
                      <a:pt x="69741" y="20584"/>
                      <a:pt x="69741" y="20714"/>
                    </a:cubicBezTo>
                    <a:lnTo>
                      <a:pt x="69741" y="27890"/>
                    </a:lnTo>
                    <a:lnTo>
                      <a:pt x="55356" y="27890"/>
                    </a:lnTo>
                    <a:lnTo>
                      <a:pt x="55356" y="20714"/>
                    </a:lnTo>
                    <a:cubicBezTo>
                      <a:pt x="55356" y="20584"/>
                      <a:pt x="55454" y="20486"/>
                      <a:pt x="55584" y="20486"/>
                    </a:cubicBezTo>
                    <a:close/>
                    <a:moveTo>
                      <a:pt x="146235" y="20486"/>
                    </a:moveTo>
                    <a:cubicBezTo>
                      <a:pt x="146333" y="20486"/>
                      <a:pt x="146431" y="20584"/>
                      <a:pt x="146431" y="20714"/>
                    </a:cubicBezTo>
                    <a:lnTo>
                      <a:pt x="146431" y="27890"/>
                    </a:lnTo>
                    <a:lnTo>
                      <a:pt x="132045" y="27890"/>
                    </a:lnTo>
                    <a:lnTo>
                      <a:pt x="132045" y="20714"/>
                    </a:lnTo>
                    <a:cubicBezTo>
                      <a:pt x="132045" y="20584"/>
                      <a:pt x="132143" y="20486"/>
                      <a:pt x="132274" y="20486"/>
                    </a:cubicBezTo>
                    <a:close/>
                    <a:moveTo>
                      <a:pt x="48799" y="27466"/>
                    </a:moveTo>
                    <a:lnTo>
                      <a:pt x="48799" y="34871"/>
                    </a:lnTo>
                    <a:lnTo>
                      <a:pt x="27466" y="34871"/>
                    </a:lnTo>
                    <a:lnTo>
                      <a:pt x="27466" y="27466"/>
                    </a:lnTo>
                    <a:close/>
                    <a:moveTo>
                      <a:pt x="181301" y="27466"/>
                    </a:moveTo>
                    <a:lnTo>
                      <a:pt x="181301" y="34871"/>
                    </a:lnTo>
                    <a:lnTo>
                      <a:pt x="152987" y="34871"/>
                    </a:lnTo>
                    <a:lnTo>
                      <a:pt x="152987" y="27466"/>
                    </a:lnTo>
                    <a:close/>
                    <a:moveTo>
                      <a:pt x="48799" y="41428"/>
                    </a:moveTo>
                    <a:lnTo>
                      <a:pt x="48799" y="104612"/>
                    </a:lnTo>
                    <a:lnTo>
                      <a:pt x="27466" y="104612"/>
                    </a:lnTo>
                    <a:lnTo>
                      <a:pt x="27466" y="41428"/>
                    </a:lnTo>
                    <a:close/>
                    <a:moveTo>
                      <a:pt x="181301" y="41428"/>
                    </a:moveTo>
                    <a:lnTo>
                      <a:pt x="181301" y="104612"/>
                    </a:lnTo>
                    <a:lnTo>
                      <a:pt x="152987" y="104612"/>
                    </a:lnTo>
                    <a:lnTo>
                      <a:pt x="152987" y="41428"/>
                    </a:lnTo>
                    <a:close/>
                    <a:moveTo>
                      <a:pt x="20909" y="34447"/>
                    </a:moveTo>
                    <a:lnTo>
                      <a:pt x="20909" y="118541"/>
                    </a:lnTo>
                    <a:lnTo>
                      <a:pt x="6524" y="118541"/>
                    </a:lnTo>
                    <a:lnTo>
                      <a:pt x="6524" y="34447"/>
                    </a:lnTo>
                    <a:close/>
                    <a:moveTo>
                      <a:pt x="48799" y="111136"/>
                    </a:moveTo>
                    <a:lnTo>
                      <a:pt x="48799" y="118541"/>
                    </a:lnTo>
                    <a:lnTo>
                      <a:pt x="27466" y="118541"/>
                    </a:lnTo>
                    <a:lnTo>
                      <a:pt x="27466" y="111136"/>
                    </a:lnTo>
                    <a:close/>
                    <a:moveTo>
                      <a:pt x="69741" y="34447"/>
                    </a:moveTo>
                    <a:lnTo>
                      <a:pt x="69741" y="118541"/>
                    </a:lnTo>
                    <a:lnTo>
                      <a:pt x="55356" y="118541"/>
                    </a:lnTo>
                    <a:lnTo>
                      <a:pt x="55356" y="34447"/>
                    </a:lnTo>
                    <a:close/>
                    <a:moveTo>
                      <a:pt x="125521" y="27466"/>
                    </a:moveTo>
                    <a:lnTo>
                      <a:pt x="125521" y="114529"/>
                    </a:lnTo>
                    <a:lnTo>
                      <a:pt x="113680" y="102688"/>
                    </a:lnTo>
                    <a:cubicBezTo>
                      <a:pt x="113047" y="102055"/>
                      <a:pt x="112210" y="101729"/>
                      <a:pt x="111353" y="101729"/>
                    </a:cubicBezTo>
                    <a:cubicBezTo>
                      <a:pt x="110930" y="101729"/>
                      <a:pt x="110502" y="101808"/>
                      <a:pt x="110092" y="101970"/>
                    </a:cubicBezTo>
                    <a:cubicBezTo>
                      <a:pt x="108885" y="102492"/>
                      <a:pt x="108102" y="103666"/>
                      <a:pt x="108102" y="105004"/>
                    </a:cubicBezTo>
                    <a:lnTo>
                      <a:pt x="108102" y="118541"/>
                    </a:lnTo>
                    <a:lnTo>
                      <a:pt x="97207" y="118541"/>
                    </a:lnTo>
                    <a:lnTo>
                      <a:pt x="97207" y="27466"/>
                    </a:lnTo>
                    <a:close/>
                    <a:moveTo>
                      <a:pt x="181301" y="111136"/>
                    </a:moveTo>
                    <a:lnTo>
                      <a:pt x="181301" y="118541"/>
                    </a:lnTo>
                    <a:lnTo>
                      <a:pt x="152987" y="118541"/>
                    </a:lnTo>
                    <a:lnTo>
                      <a:pt x="152987" y="111136"/>
                    </a:lnTo>
                    <a:close/>
                    <a:moveTo>
                      <a:pt x="146431" y="34447"/>
                    </a:moveTo>
                    <a:lnTo>
                      <a:pt x="146431" y="118541"/>
                    </a:lnTo>
                    <a:lnTo>
                      <a:pt x="132274" y="118541"/>
                    </a:lnTo>
                    <a:cubicBezTo>
                      <a:pt x="132208" y="118541"/>
                      <a:pt x="132143" y="118574"/>
                      <a:pt x="132045" y="118574"/>
                    </a:cubicBezTo>
                    <a:lnTo>
                      <a:pt x="132045" y="34447"/>
                    </a:lnTo>
                    <a:close/>
                    <a:moveTo>
                      <a:pt x="20909" y="125098"/>
                    </a:moveTo>
                    <a:lnTo>
                      <a:pt x="20909" y="132502"/>
                    </a:lnTo>
                    <a:lnTo>
                      <a:pt x="6524" y="132502"/>
                    </a:lnTo>
                    <a:lnTo>
                      <a:pt x="6524" y="125098"/>
                    </a:lnTo>
                    <a:close/>
                    <a:moveTo>
                      <a:pt x="48799" y="125098"/>
                    </a:moveTo>
                    <a:lnTo>
                      <a:pt x="48799" y="132502"/>
                    </a:lnTo>
                    <a:lnTo>
                      <a:pt x="27466" y="132502"/>
                    </a:lnTo>
                    <a:lnTo>
                      <a:pt x="27466" y="125098"/>
                    </a:lnTo>
                    <a:close/>
                    <a:moveTo>
                      <a:pt x="69741" y="125098"/>
                    </a:moveTo>
                    <a:lnTo>
                      <a:pt x="69741" y="132502"/>
                    </a:lnTo>
                    <a:lnTo>
                      <a:pt x="55356" y="132502"/>
                    </a:lnTo>
                    <a:lnTo>
                      <a:pt x="55356" y="125098"/>
                    </a:lnTo>
                    <a:close/>
                    <a:moveTo>
                      <a:pt x="90422" y="6557"/>
                    </a:moveTo>
                    <a:cubicBezTo>
                      <a:pt x="90553" y="6557"/>
                      <a:pt x="90651" y="6655"/>
                      <a:pt x="90651" y="6753"/>
                    </a:cubicBezTo>
                    <a:lnTo>
                      <a:pt x="90651" y="13733"/>
                    </a:lnTo>
                    <a:lnTo>
                      <a:pt x="90651" y="132502"/>
                    </a:lnTo>
                    <a:lnTo>
                      <a:pt x="76265" y="132502"/>
                    </a:lnTo>
                    <a:lnTo>
                      <a:pt x="76265" y="6753"/>
                    </a:lnTo>
                    <a:cubicBezTo>
                      <a:pt x="76265" y="6655"/>
                      <a:pt x="76363" y="6557"/>
                      <a:pt x="76494" y="6557"/>
                    </a:cubicBezTo>
                    <a:close/>
                    <a:moveTo>
                      <a:pt x="108102" y="125098"/>
                    </a:moveTo>
                    <a:lnTo>
                      <a:pt x="108102" y="132502"/>
                    </a:lnTo>
                    <a:lnTo>
                      <a:pt x="97207" y="132502"/>
                    </a:lnTo>
                    <a:lnTo>
                      <a:pt x="97207" y="125098"/>
                    </a:lnTo>
                    <a:close/>
                    <a:moveTo>
                      <a:pt x="146431" y="125098"/>
                    </a:moveTo>
                    <a:lnTo>
                      <a:pt x="146431" y="132502"/>
                    </a:lnTo>
                    <a:lnTo>
                      <a:pt x="143495" y="132502"/>
                    </a:lnTo>
                    <a:lnTo>
                      <a:pt x="136090" y="125098"/>
                    </a:lnTo>
                    <a:close/>
                    <a:moveTo>
                      <a:pt x="181301" y="125098"/>
                    </a:moveTo>
                    <a:lnTo>
                      <a:pt x="181301" y="132502"/>
                    </a:lnTo>
                    <a:lnTo>
                      <a:pt x="152987" y="132502"/>
                    </a:lnTo>
                    <a:lnTo>
                      <a:pt x="152987" y="125098"/>
                    </a:lnTo>
                    <a:close/>
                    <a:moveTo>
                      <a:pt x="202015" y="20486"/>
                    </a:moveTo>
                    <a:cubicBezTo>
                      <a:pt x="202145" y="20486"/>
                      <a:pt x="202243" y="20584"/>
                      <a:pt x="202243" y="20714"/>
                    </a:cubicBezTo>
                    <a:lnTo>
                      <a:pt x="202243" y="132502"/>
                    </a:lnTo>
                    <a:lnTo>
                      <a:pt x="187858" y="132502"/>
                    </a:lnTo>
                    <a:lnTo>
                      <a:pt x="187858" y="20714"/>
                    </a:lnTo>
                    <a:cubicBezTo>
                      <a:pt x="187858" y="20584"/>
                      <a:pt x="187956" y="20486"/>
                      <a:pt x="188054" y="20486"/>
                    </a:cubicBezTo>
                    <a:close/>
                    <a:moveTo>
                      <a:pt x="114626" y="112898"/>
                    </a:moveTo>
                    <a:lnTo>
                      <a:pt x="145778" y="144050"/>
                    </a:lnTo>
                    <a:lnTo>
                      <a:pt x="136808" y="145877"/>
                    </a:lnTo>
                    <a:cubicBezTo>
                      <a:pt x="135862" y="146072"/>
                      <a:pt x="135014" y="146659"/>
                      <a:pt x="134557" y="147540"/>
                    </a:cubicBezTo>
                    <a:cubicBezTo>
                      <a:pt x="134100" y="148388"/>
                      <a:pt x="134068" y="149399"/>
                      <a:pt x="134426" y="150313"/>
                    </a:cubicBezTo>
                    <a:lnTo>
                      <a:pt x="147050" y="180747"/>
                    </a:lnTo>
                    <a:lnTo>
                      <a:pt x="139711" y="183813"/>
                    </a:lnTo>
                    <a:lnTo>
                      <a:pt x="127087" y="153346"/>
                    </a:lnTo>
                    <a:cubicBezTo>
                      <a:pt x="126728" y="152466"/>
                      <a:pt x="125978" y="151781"/>
                      <a:pt x="125032" y="151487"/>
                    </a:cubicBezTo>
                    <a:cubicBezTo>
                      <a:pt x="124706" y="151389"/>
                      <a:pt x="124380" y="151357"/>
                      <a:pt x="124086" y="151357"/>
                    </a:cubicBezTo>
                    <a:cubicBezTo>
                      <a:pt x="123434" y="151357"/>
                      <a:pt x="122814" y="151520"/>
                      <a:pt x="122292" y="151879"/>
                    </a:cubicBezTo>
                    <a:lnTo>
                      <a:pt x="114626" y="156902"/>
                    </a:lnTo>
                    <a:lnTo>
                      <a:pt x="114626" y="112898"/>
                    </a:lnTo>
                    <a:close/>
                    <a:moveTo>
                      <a:pt x="27662" y="1"/>
                    </a:moveTo>
                    <a:cubicBezTo>
                      <a:pt x="23943" y="1"/>
                      <a:pt x="20909" y="3034"/>
                      <a:pt x="20909" y="6753"/>
                    </a:cubicBezTo>
                    <a:lnTo>
                      <a:pt x="20909" y="13962"/>
                    </a:lnTo>
                    <a:lnTo>
                      <a:pt x="6752" y="13962"/>
                    </a:lnTo>
                    <a:cubicBezTo>
                      <a:pt x="3034" y="13962"/>
                      <a:pt x="0" y="16995"/>
                      <a:pt x="0" y="20714"/>
                    </a:cubicBezTo>
                    <a:lnTo>
                      <a:pt x="0" y="135764"/>
                    </a:lnTo>
                    <a:cubicBezTo>
                      <a:pt x="0" y="137591"/>
                      <a:pt x="1468" y="139026"/>
                      <a:pt x="3262" y="139026"/>
                    </a:cubicBezTo>
                    <a:lnTo>
                      <a:pt x="108102" y="139026"/>
                    </a:lnTo>
                    <a:lnTo>
                      <a:pt x="108102" y="162937"/>
                    </a:lnTo>
                    <a:cubicBezTo>
                      <a:pt x="108102" y="164144"/>
                      <a:pt x="108755" y="165253"/>
                      <a:pt x="109798" y="165807"/>
                    </a:cubicBezTo>
                    <a:cubicBezTo>
                      <a:pt x="110294" y="166078"/>
                      <a:pt x="110832" y="166210"/>
                      <a:pt x="111366" y="166210"/>
                    </a:cubicBezTo>
                    <a:cubicBezTo>
                      <a:pt x="111992" y="166210"/>
                      <a:pt x="112613" y="166029"/>
                      <a:pt x="113158" y="165677"/>
                    </a:cubicBezTo>
                    <a:lnTo>
                      <a:pt x="122553" y="159512"/>
                    </a:lnTo>
                    <a:lnTo>
                      <a:pt x="134916" y="189326"/>
                    </a:lnTo>
                    <a:cubicBezTo>
                      <a:pt x="135242" y="190109"/>
                      <a:pt x="135862" y="190761"/>
                      <a:pt x="136677" y="191088"/>
                    </a:cubicBezTo>
                    <a:cubicBezTo>
                      <a:pt x="137069" y="191251"/>
                      <a:pt x="137493" y="191349"/>
                      <a:pt x="137917" y="191349"/>
                    </a:cubicBezTo>
                    <a:cubicBezTo>
                      <a:pt x="138341" y="191349"/>
                      <a:pt x="138765" y="191251"/>
                      <a:pt x="139189" y="191088"/>
                    </a:cubicBezTo>
                    <a:lnTo>
                      <a:pt x="152563" y="185542"/>
                    </a:lnTo>
                    <a:cubicBezTo>
                      <a:pt x="153379" y="185216"/>
                      <a:pt x="153998" y="184596"/>
                      <a:pt x="154325" y="183781"/>
                    </a:cubicBezTo>
                    <a:cubicBezTo>
                      <a:pt x="154651" y="182965"/>
                      <a:pt x="154651" y="182085"/>
                      <a:pt x="154325" y="181269"/>
                    </a:cubicBezTo>
                    <a:lnTo>
                      <a:pt x="141994" y="151487"/>
                    </a:lnTo>
                    <a:lnTo>
                      <a:pt x="153052" y="149236"/>
                    </a:lnTo>
                    <a:cubicBezTo>
                      <a:pt x="154227" y="149008"/>
                      <a:pt x="155173" y="148127"/>
                      <a:pt x="155532" y="146986"/>
                    </a:cubicBezTo>
                    <a:cubicBezTo>
                      <a:pt x="155890" y="145844"/>
                      <a:pt x="155564" y="144572"/>
                      <a:pt x="154716" y="143724"/>
                    </a:cubicBezTo>
                    <a:lnTo>
                      <a:pt x="150019" y="139026"/>
                    </a:lnTo>
                    <a:lnTo>
                      <a:pt x="205505" y="139026"/>
                    </a:lnTo>
                    <a:cubicBezTo>
                      <a:pt x="207299" y="139026"/>
                      <a:pt x="208767" y="137591"/>
                      <a:pt x="208767" y="135764"/>
                    </a:cubicBezTo>
                    <a:lnTo>
                      <a:pt x="208767" y="20714"/>
                    </a:lnTo>
                    <a:cubicBezTo>
                      <a:pt x="208767" y="16995"/>
                      <a:pt x="205733" y="13962"/>
                      <a:pt x="202015" y="13962"/>
                    </a:cubicBezTo>
                    <a:lnTo>
                      <a:pt x="187858" y="13962"/>
                    </a:lnTo>
                    <a:lnTo>
                      <a:pt x="187858" y="13733"/>
                    </a:lnTo>
                    <a:cubicBezTo>
                      <a:pt x="187858" y="10015"/>
                      <a:pt x="184824" y="6981"/>
                      <a:pt x="181105" y="6981"/>
                    </a:cubicBezTo>
                    <a:lnTo>
                      <a:pt x="153183" y="6981"/>
                    </a:lnTo>
                    <a:cubicBezTo>
                      <a:pt x="149464" y="6981"/>
                      <a:pt x="146431" y="10015"/>
                      <a:pt x="146431" y="13733"/>
                    </a:cubicBezTo>
                    <a:lnTo>
                      <a:pt x="146431" y="13962"/>
                    </a:lnTo>
                    <a:lnTo>
                      <a:pt x="132045" y="13962"/>
                    </a:lnTo>
                    <a:lnTo>
                      <a:pt x="132045" y="13733"/>
                    </a:lnTo>
                    <a:cubicBezTo>
                      <a:pt x="132045" y="10015"/>
                      <a:pt x="129044" y="6981"/>
                      <a:pt x="125293" y="6981"/>
                    </a:cubicBezTo>
                    <a:lnTo>
                      <a:pt x="97207" y="6981"/>
                    </a:lnTo>
                    <a:lnTo>
                      <a:pt x="97207" y="6753"/>
                    </a:lnTo>
                    <a:cubicBezTo>
                      <a:pt x="97207" y="3034"/>
                      <a:pt x="94174" y="1"/>
                      <a:pt x="90422" y="1"/>
                    </a:cubicBezTo>
                    <a:lnTo>
                      <a:pt x="76494" y="1"/>
                    </a:lnTo>
                    <a:cubicBezTo>
                      <a:pt x="72775" y="1"/>
                      <a:pt x="69741" y="3034"/>
                      <a:pt x="69741" y="6753"/>
                    </a:cubicBezTo>
                    <a:lnTo>
                      <a:pt x="69741" y="13962"/>
                    </a:lnTo>
                    <a:lnTo>
                      <a:pt x="55356" y="13962"/>
                    </a:lnTo>
                    <a:lnTo>
                      <a:pt x="55356" y="6753"/>
                    </a:lnTo>
                    <a:cubicBezTo>
                      <a:pt x="55356" y="3034"/>
                      <a:pt x="52322" y="1"/>
                      <a:pt x="486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3893175" y="2373900"/>
                <a:ext cx="163125" cy="424900"/>
              </a:xfrm>
              <a:custGeom>
                <a:avLst/>
                <a:gdLst/>
                <a:ahLst/>
                <a:cxnLst/>
                <a:rect l="l" t="t" r="r" b="b"/>
                <a:pathLst>
                  <a:path w="6525" h="16996" extrusionOk="0">
                    <a:moveTo>
                      <a:pt x="3262" y="0"/>
                    </a:moveTo>
                    <a:cubicBezTo>
                      <a:pt x="1436" y="0"/>
                      <a:pt x="0" y="1468"/>
                      <a:pt x="0" y="3262"/>
                    </a:cubicBezTo>
                    <a:lnTo>
                      <a:pt x="0" y="13733"/>
                    </a:lnTo>
                    <a:cubicBezTo>
                      <a:pt x="0" y="15527"/>
                      <a:pt x="1436" y="16995"/>
                      <a:pt x="3262" y="16995"/>
                    </a:cubicBezTo>
                    <a:cubicBezTo>
                      <a:pt x="5056" y="16995"/>
                      <a:pt x="6524" y="15527"/>
                      <a:pt x="6524" y="13733"/>
                    </a:cubicBezTo>
                    <a:lnTo>
                      <a:pt x="6524" y="3262"/>
                    </a:lnTo>
                    <a:cubicBezTo>
                      <a:pt x="6524" y="1468"/>
                      <a:pt x="5056" y="0"/>
                      <a:pt x="32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3893175" y="1327625"/>
                <a:ext cx="163125" cy="861175"/>
              </a:xfrm>
              <a:custGeom>
                <a:avLst/>
                <a:gdLst/>
                <a:ahLst/>
                <a:cxnLst/>
                <a:rect l="l" t="t" r="r" b="b"/>
                <a:pathLst>
                  <a:path w="6525" h="34447" extrusionOk="0">
                    <a:moveTo>
                      <a:pt x="3262" y="0"/>
                    </a:moveTo>
                    <a:cubicBezTo>
                      <a:pt x="1436" y="0"/>
                      <a:pt x="0" y="1468"/>
                      <a:pt x="0" y="3262"/>
                    </a:cubicBezTo>
                    <a:lnTo>
                      <a:pt x="0" y="31152"/>
                    </a:lnTo>
                    <a:cubicBezTo>
                      <a:pt x="0" y="32979"/>
                      <a:pt x="1436" y="34447"/>
                      <a:pt x="3262" y="34447"/>
                    </a:cubicBezTo>
                    <a:cubicBezTo>
                      <a:pt x="5056" y="34447"/>
                      <a:pt x="6524" y="32979"/>
                      <a:pt x="6524" y="31152"/>
                    </a:cubicBezTo>
                    <a:lnTo>
                      <a:pt x="6524" y="3262"/>
                    </a:lnTo>
                    <a:cubicBezTo>
                      <a:pt x="6524" y="1468"/>
                      <a:pt x="5056" y="0"/>
                      <a:pt x="32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2062375" y="1676650"/>
                <a:ext cx="163125" cy="1209400"/>
              </a:xfrm>
              <a:custGeom>
                <a:avLst/>
                <a:gdLst/>
                <a:ahLst/>
                <a:cxnLst/>
                <a:rect l="l" t="t" r="r" b="b"/>
                <a:pathLst>
                  <a:path w="6525" h="48376" extrusionOk="0">
                    <a:moveTo>
                      <a:pt x="3263" y="0"/>
                    </a:moveTo>
                    <a:cubicBezTo>
                      <a:pt x="1469" y="0"/>
                      <a:pt x="1" y="1468"/>
                      <a:pt x="1" y="3262"/>
                    </a:cubicBezTo>
                    <a:lnTo>
                      <a:pt x="1" y="45114"/>
                    </a:lnTo>
                    <a:cubicBezTo>
                      <a:pt x="1" y="46908"/>
                      <a:pt x="1469" y="48376"/>
                      <a:pt x="3263" y="48376"/>
                    </a:cubicBezTo>
                    <a:cubicBezTo>
                      <a:pt x="5057" y="48376"/>
                      <a:pt x="6525" y="46908"/>
                      <a:pt x="6525" y="45114"/>
                    </a:cubicBezTo>
                    <a:lnTo>
                      <a:pt x="6525" y="3262"/>
                    </a:lnTo>
                    <a:cubicBezTo>
                      <a:pt x="6525" y="1468"/>
                      <a:pt x="5057" y="0"/>
                      <a:pt x="326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5287675" y="2199375"/>
                <a:ext cx="163125" cy="686675"/>
              </a:xfrm>
              <a:custGeom>
                <a:avLst/>
                <a:gdLst/>
                <a:ahLst/>
                <a:cxnLst/>
                <a:rect l="l" t="t" r="r" b="b"/>
                <a:pathLst>
                  <a:path w="6525" h="27467" extrusionOk="0">
                    <a:moveTo>
                      <a:pt x="3262" y="1"/>
                    </a:moveTo>
                    <a:cubicBezTo>
                      <a:pt x="1468" y="1"/>
                      <a:pt x="0" y="1469"/>
                      <a:pt x="0" y="3263"/>
                    </a:cubicBezTo>
                    <a:lnTo>
                      <a:pt x="0" y="24205"/>
                    </a:lnTo>
                    <a:cubicBezTo>
                      <a:pt x="0" y="25999"/>
                      <a:pt x="1468" y="27467"/>
                      <a:pt x="3262" y="27467"/>
                    </a:cubicBezTo>
                    <a:cubicBezTo>
                      <a:pt x="5056" y="27467"/>
                      <a:pt x="6524" y="25999"/>
                      <a:pt x="6524" y="24205"/>
                    </a:cubicBezTo>
                    <a:lnTo>
                      <a:pt x="6524" y="3263"/>
                    </a:lnTo>
                    <a:cubicBezTo>
                      <a:pt x="6524" y="1469"/>
                      <a:pt x="5056" y="1"/>
                      <a:pt x="326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5287675" y="1676650"/>
                <a:ext cx="163125" cy="337650"/>
              </a:xfrm>
              <a:custGeom>
                <a:avLst/>
                <a:gdLst/>
                <a:ahLst/>
                <a:cxnLst/>
                <a:rect l="l" t="t" r="r" b="b"/>
                <a:pathLst>
                  <a:path w="6525" h="13506" extrusionOk="0">
                    <a:moveTo>
                      <a:pt x="3262" y="0"/>
                    </a:moveTo>
                    <a:cubicBezTo>
                      <a:pt x="1468" y="0"/>
                      <a:pt x="0" y="1468"/>
                      <a:pt x="0" y="3262"/>
                    </a:cubicBezTo>
                    <a:lnTo>
                      <a:pt x="0" y="10243"/>
                    </a:lnTo>
                    <a:cubicBezTo>
                      <a:pt x="0" y="12037"/>
                      <a:pt x="1468" y="13505"/>
                      <a:pt x="3262" y="13505"/>
                    </a:cubicBezTo>
                    <a:cubicBezTo>
                      <a:pt x="5056" y="13505"/>
                      <a:pt x="6524" y="12037"/>
                      <a:pt x="6524" y="10243"/>
                    </a:cubicBezTo>
                    <a:lnTo>
                      <a:pt x="6524" y="3262"/>
                    </a:lnTo>
                    <a:cubicBezTo>
                      <a:pt x="6524" y="1468"/>
                      <a:pt x="5056" y="0"/>
                      <a:pt x="32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2" name="Google Shape;792;p37"/>
          <p:cNvGrpSpPr/>
          <p:nvPr/>
        </p:nvGrpSpPr>
        <p:grpSpPr>
          <a:xfrm>
            <a:off x="7428000" y="1192350"/>
            <a:ext cx="1011000" cy="1011000"/>
            <a:chOff x="5854800" y="1568475"/>
            <a:chExt cx="1011000" cy="1011000"/>
          </a:xfrm>
        </p:grpSpPr>
        <p:sp>
          <p:nvSpPr>
            <p:cNvPr id="793" name="Google Shape;793;p37"/>
            <p:cNvSpPr/>
            <p:nvPr/>
          </p:nvSpPr>
          <p:spPr>
            <a:xfrm>
              <a:off x="5854800" y="1568475"/>
              <a:ext cx="1011000" cy="1011000"/>
            </a:xfrm>
            <a:prstGeom prst="rect">
              <a:avLst/>
            </a:pr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37"/>
            <p:cNvGrpSpPr/>
            <p:nvPr/>
          </p:nvGrpSpPr>
          <p:grpSpPr>
            <a:xfrm>
              <a:off x="6103634" y="1806234"/>
              <a:ext cx="517584" cy="535490"/>
              <a:chOff x="1277875" y="238125"/>
              <a:chExt cx="5044675" cy="5219200"/>
            </a:xfrm>
          </p:grpSpPr>
          <p:sp>
            <p:nvSpPr>
              <p:cNvPr id="795" name="Google Shape;795;p37"/>
              <p:cNvSpPr/>
              <p:nvPr/>
            </p:nvSpPr>
            <p:spPr>
              <a:xfrm>
                <a:off x="1277875" y="238125"/>
                <a:ext cx="5044675" cy="5219200"/>
              </a:xfrm>
              <a:custGeom>
                <a:avLst/>
                <a:gdLst/>
                <a:ahLst/>
                <a:cxnLst/>
                <a:rect l="l" t="t" r="r" b="b"/>
                <a:pathLst>
                  <a:path w="201787" h="208768" extrusionOk="0">
                    <a:moveTo>
                      <a:pt x="121933" y="6524"/>
                    </a:moveTo>
                    <a:cubicBezTo>
                      <a:pt x="132470" y="6524"/>
                      <a:pt x="144735" y="8938"/>
                      <a:pt x="149889" y="10047"/>
                    </a:cubicBezTo>
                    <a:lnTo>
                      <a:pt x="149889" y="68926"/>
                    </a:lnTo>
                    <a:cubicBezTo>
                      <a:pt x="143919" y="67686"/>
                      <a:pt x="132306" y="65566"/>
                      <a:pt x="121933" y="65566"/>
                    </a:cubicBezTo>
                    <a:cubicBezTo>
                      <a:pt x="112408" y="65566"/>
                      <a:pt x="107091" y="67491"/>
                      <a:pt x="104351" y="69024"/>
                    </a:cubicBezTo>
                    <a:cubicBezTo>
                      <a:pt x="101644" y="67491"/>
                      <a:pt x="96327" y="65566"/>
                      <a:pt x="86802" y="65566"/>
                    </a:cubicBezTo>
                    <a:cubicBezTo>
                      <a:pt x="76396" y="65566"/>
                      <a:pt x="64816" y="67686"/>
                      <a:pt x="58847" y="68926"/>
                    </a:cubicBezTo>
                    <a:lnTo>
                      <a:pt x="58847" y="10047"/>
                    </a:lnTo>
                    <a:cubicBezTo>
                      <a:pt x="64001" y="8938"/>
                      <a:pt x="76266" y="6524"/>
                      <a:pt x="86802" y="6524"/>
                    </a:cubicBezTo>
                    <a:cubicBezTo>
                      <a:pt x="97697" y="6524"/>
                      <a:pt x="101546" y="9362"/>
                      <a:pt x="102035" y="9721"/>
                    </a:cubicBezTo>
                    <a:cubicBezTo>
                      <a:pt x="102622" y="10471"/>
                      <a:pt x="103405" y="10895"/>
                      <a:pt x="104351" y="10895"/>
                    </a:cubicBezTo>
                    <a:cubicBezTo>
                      <a:pt x="105330" y="10895"/>
                      <a:pt x="106080" y="10471"/>
                      <a:pt x="106700" y="9721"/>
                    </a:cubicBezTo>
                    <a:cubicBezTo>
                      <a:pt x="107157" y="9362"/>
                      <a:pt x="111006" y="6524"/>
                      <a:pt x="121933" y="6524"/>
                    </a:cubicBezTo>
                    <a:close/>
                    <a:moveTo>
                      <a:pt x="181073" y="132045"/>
                    </a:moveTo>
                    <a:cubicBezTo>
                      <a:pt x="181204" y="132045"/>
                      <a:pt x="181302" y="132143"/>
                      <a:pt x="181302" y="132274"/>
                    </a:cubicBezTo>
                    <a:lnTo>
                      <a:pt x="181302" y="139483"/>
                    </a:lnTo>
                    <a:lnTo>
                      <a:pt x="139026" y="139483"/>
                    </a:lnTo>
                    <a:lnTo>
                      <a:pt x="139026" y="132274"/>
                    </a:lnTo>
                    <a:cubicBezTo>
                      <a:pt x="139026" y="132143"/>
                      <a:pt x="139124" y="132045"/>
                      <a:pt x="139255" y="132045"/>
                    </a:cubicBezTo>
                    <a:close/>
                    <a:moveTo>
                      <a:pt x="86932" y="132045"/>
                    </a:moveTo>
                    <a:cubicBezTo>
                      <a:pt x="88987" y="132045"/>
                      <a:pt x="90651" y="133709"/>
                      <a:pt x="90651" y="135764"/>
                    </a:cubicBezTo>
                    <a:lnTo>
                      <a:pt x="90651" y="174321"/>
                    </a:lnTo>
                    <a:lnTo>
                      <a:pt x="6524" y="174321"/>
                    </a:lnTo>
                    <a:lnTo>
                      <a:pt x="6524" y="135764"/>
                    </a:lnTo>
                    <a:cubicBezTo>
                      <a:pt x="6524" y="133709"/>
                      <a:pt x="8188" y="132045"/>
                      <a:pt x="10243" y="132045"/>
                    </a:cubicBezTo>
                    <a:close/>
                    <a:moveTo>
                      <a:pt x="90651" y="180877"/>
                    </a:moveTo>
                    <a:lnTo>
                      <a:pt x="90651" y="184563"/>
                    </a:lnTo>
                    <a:cubicBezTo>
                      <a:pt x="90651" y="186618"/>
                      <a:pt x="88987" y="188282"/>
                      <a:pt x="86932" y="188282"/>
                    </a:cubicBezTo>
                    <a:lnTo>
                      <a:pt x="10243" y="188282"/>
                    </a:lnTo>
                    <a:cubicBezTo>
                      <a:pt x="8188" y="188282"/>
                      <a:pt x="6524" y="186618"/>
                      <a:pt x="6524" y="184563"/>
                    </a:cubicBezTo>
                    <a:lnTo>
                      <a:pt x="6524" y="180877"/>
                    </a:lnTo>
                    <a:close/>
                    <a:moveTo>
                      <a:pt x="181302" y="146007"/>
                    </a:moveTo>
                    <a:lnTo>
                      <a:pt x="181302" y="153411"/>
                    </a:lnTo>
                    <a:lnTo>
                      <a:pt x="174125" y="153411"/>
                    </a:lnTo>
                    <a:cubicBezTo>
                      <a:pt x="170374" y="153411"/>
                      <a:pt x="167373" y="156445"/>
                      <a:pt x="167373" y="160164"/>
                    </a:cubicBezTo>
                    <a:lnTo>
                      <a:pt x="167373" y="188282"/>
                    </a:lnTo>
                    <a:lnTo>
                      <a:pt x="139026" y="188282"/>
                    </a:lnTo>
                    <a:lnTo>
                      <a:pt x="139026" y="146007"/>
                    </a:lnTo>
                    <a:close/>
                    <a:moveTo>
                      <a:pt x="195034" y="159968"/>
                    </a:moveTo>
                    <a:cubicBezTo>
                      <a:pt x="195165" y="159968"/>
                      <a:pt x="195263" y="160066"/>
                      <a:pt x="195263" y="160164"/>
                    </a:cubicBezTo>
                    <a:lnTo>
                      <a:pt x="195263" y="188282"/>
                    </a:lnTo>
                    <a:lnTo>
                      <a:pt x="173897" y="188282"/>
                    </a:lnTo>
                    <a:lnTo>
                      <a:pt x="173897" y="160164"/>
                    </a:lnTo>
                    <a:cubicBezTo>
                      <a:pt x="173897" y="160066"/>
                      <a:pt x="173995" y="159968"/>
                      <a:pt x="174125" y="159968"/>
                    </a:cubicBezTo>
                    <a:close/>
                    <a:moveTo>
                      <a:pt x="52290" y="194806"/>
                    </a:moveTo>
                    <a:lnTo>
                      <a:pt x="52290" y="202243"/>
                    </a:lnTo>
                    <a:lnTo>
                      <a:pt x="44885" y="202243"/>
                    </a:lnTo>
                    <a:lnTo>
                      <a:pt x="44885" y="194806"/>
                    </a:lnTo>
                    <a:close/>
                    <a:moveTo>
                      <a:pt x="167373" y="194806"/>
                    </a:moveTo>
                    <a:lnTo>
                      <a:pt x="167373" y="202015"/>
                    </a:lnTo>
                    <a:cubicBezTo>
                      <a:pt x="167373" y="202080"/>
                      <a:pt x="167373" y="202145"/>
                      <a:pt x="167373" y="202243"/>
                    </a:cubicBezTo>
                    <a:lnTo>
                      <a:pt x="139255" y="202243"/>
                    </a:lnTo>
                    <a:cubicBezTo>
                      <a:pt x="139124" y="202243"/>
                      <a:pt x="139026" y="202145"/>
                      <a:pt x="139026" y="202015"/>
                    </a:cubicBezTo>
                    <a:lnTo>
                      <a:pt x="139026" y="194806"/>
                    </a:lnTo>
                    <a:close/>
                    <a:moveTo>
                      <a:pt x="195263" y="194806"/>
                    </a:moveTo>
                    <a:lnTo>
                      <a:pt x="195263" y="202015"/>
                    </a:lnTo>
                    <a:cubicBezTo>
                      <a:pt x="195263" y="202145"/>
                      <a:pt x="195165" y="202243"/>
                      <a:pt x="195034" y="202243"/>
                    </a:cubicBezTo>
                    <a:lnTo>
                      <a:pt x="174125" y="202243"/>
                    </a:lnTo>
                    <a:cubicBezTo>
                      <a:pt x="173995" y="202243"/>
                      <a:pt x="173897" y="202145"/>
                      <a:pt x="173897" y="202015"/>
                    </a:cubicBezTo>
                    <a:lnTo>
                      <a:pt x="173897" y="194806"/>
                    </a:lnTo>
                    <a:close/>
                    <a:moveTo>
                      <a:pt x="86802" y="0"/>
                    </a:moveTo>
                    <a:cubicBezTo>
                      <a:pt x="72319" y="0"/>
                      <a:pt x="55487" y="4077"/>
                      <a:pt x="54802" y="4241"/>
                    </a:cubicBezTo>
                    <a:cubicBezTo>
                      <a:pt x="53334" y="4599"/>
                      <a:pt x="52290" y="5937"/>
                      <a:pt x="52290" y="7437"/>
                    </a:cubicBezTo>
                    <a:lnTo>
                      <a:pt x="52290" y="73003"/>
                    </a:lnTo>
                    <a:cubicBezTo>
                      <a:pt x="52290" y="74014"/>
                      <a:pt x="52747" y="74960"/>
                      <a:pt x="53562" y="75580"/>
                    </a:cubicBezTo>
                    <a:cubicBezTo>
                      <a:pt x="54130" y="76030"/>
                      <a:pt x="54819" y="76274"/>
                      <a:pt x="55528" y="76274"/>
                    </a:cubicBezTo>
                    <a:cubicBezTo>
                      <a:pt x="55796" y="76274"/>
                      <a:pt x="56067" y="76239"/>
                      <a:pt x="56335" y="76167"/>
                    </a:cubicBezTo>
                    <a:cubicBezTo>
                      <a:pt x="56498" y="76135"/>
                      <a:pt x="73101" y="72123"/>
                      <a:pt x="86802" y="72123"/>
                    </a:cubicBezTo>
                    <a:cubicBezTo>
                      <a:pt x="95185" y="72123"/>
                      <a:pt x="99393" y="73786"/>
                      <a:pt x="101122" y="74699"/>
                    </a:cubicBezTo>
                    <a:lnTo>
                      <a:pt x="101089" y="97631"/>
                    </a:lnTo>
                    <a:lnTo>
                      <a:pt x="55552" y="97631"/>
                    </a:lnTo>
                    <a:cubicBezTo>
                      <a:pt x="49909" y="97631"/>
                      <a:pt x="45309" y="102231"/>
                      <a:pt x="45309" y="107874"/>
                    </a:cubicBezTo>
                    <a:lnTo>
                      <a:pt x="45309" y="125521"/>
                    </a:lnTo>
                    <a:lnTo>
                      <a:pt x="10243" y="125521"/>
                    </a:lnTo>
                    <a:cubicBezTo>
                      <a:pt x="4600" y="125521"/>
                      <a:pt x="0" y="130121"/>
                      <a:pt x="0" y="135764"/>
                    </a:cubicBezTo>
                    <a:lnTo>
                      <a:pt x="0" y="184563"/>
                    </a:lnTo>
                    <a:cubicBezTo>
                      <a:pt x="0" y="190239"/>
                      <a:pt x="4600" y="194806"/>
                      <a:pt x="10243" y="194806"/>
                    </a:cubicBezTo>
                    <a:lnTo>
                      <a:pt x="38361" y="194806"/>
                    </a:lnTo>
                    <a:lnTo>
                      <a:pt x="38361" y="202243"/>
                    </a:lnTo>
                    <a:lnTo>
                      <a:pt x="31152" y="202243"/>
                    </a:lnTo>
                    <a:cubicBezTo>
                      <a:pt x="29358" y="202243"/>
                      <a:pt x="27890" y="203678"/>
                      <a:pt x="27890" y="205505"/>
                    </a:cubicBezTo>
                    <a:cubicBezTo>
                      <a:pt x="27890" y="207299"/>
                      <a:pt x="29358" y="208767"/>
                      <a:pt x="31152" y="208767"/>
                    </a:cubicBezTo>
                    <a:lnTo>
                      <a:pt x="66023" y="208767"/>
                    </a:lnTo>
                    <a:cubicBezTo>
                      <a:pt x="67817" y="208767"/>
                      <a:pt x="69285" y="207299"/>
                      <a:pt x="69285" y="205505"/>
                    </a:cubicBezTo>
                    <a:cubicBezTo>
                      <a:pt x="69285" y="203678"/>
                      <a:pt x="67817" y="202243"/>
                      <a:pt x="66023" y="202243"/>
                    </a:cubicBezTo>
                    <a:lnTo>
                      <a:pt x="58847" y="202243"/>
                    </a:lnTo>
                    <a:lnTo>
                      <a:pt x="58847" y="194806"/>
                    </a:lnTo>
                    <a:lnTo>
                      <a:pt x="86932" y="194806"/>
                    </a:lnTo>
                    <a:cubicBezTo>
                      <a:pt x="92608" y="194806"/>
                      <a:pt x="97175" y="190239"/>
                      <a:pt x="97175" y="184563"/>
                    </a:cubicBezTo>
                    <a:lnTo>
                      <a:pt x="97175" y="135764"/>
                    </a:lnTo>
                    <a:cubicBezTo>
                      <a:pt x="97175" y="130121"/>
                      <a:pt x="92608" y="125521"/>
                      <a:pt x="86932" y="125521"/>
                    </a:cubicBezTo>
                    <a:lnTo>
                      <a:pt x="51866" y="125521"/>
                    </a:lnTo>
                    <a:lnTo>
                      <a:pt x="51866" y="107874"/>
                    </a:lnTo>
                    <a:cubicBezTo>
                      <a:pt x="51866" y="105819"/>
                      <a:pt x="53530" y="104155"/>
                      <a:pt x="55552" y="104155"/>
                    </a:cubicBezTo>
                    <a:lnTo>
                      <a:pt x="153183" y="104155"/>
                    </a:lnTo>
                    <a:cubicBezTo>
                      <a:pt x="155238" y="104155"/>
                      <a:pt x="156902" y="105819"/>
                      <a:pt x="156902" y="107874"/>
                    </a:cubicBezTo>
                    <a:lnTo>
                      <a:pt x="156902" y="125521"/>
                    </a:lnTo>
                    <a:lnTo>
                      <a:pt x="139255" y="125521"/>
                    </a:lnTo>
                    <a:cubicBezTo>
                      <a:pt x="135536" y="125521"/>
                      <a:pt x="132502" y="128555"/>
                      <a:pt x="132502" y="132274"/>
                    </a:cubicBezTo>
                    <a:lnTo>
                      <a:pt x="132502" y="202015"/>
                    </a:lnTo>
                    <a:cubicBezTo>
                      <a:pt x="132502" y="205733"/>
                      <a:pt x="135536" y="208767"/>
                      <a:pt x="139255" y="208767"/>
                    </a:cubicBezTo>
                    <a:lnTo>
                      <a:pt x="195034" y="208767"/>
                    </a:lnTo>
                    <a:cubicBezTo>
                      <a:pt x="198753" y="208767"/>
                      <a:pt x="201787" y="205733"/>
                      <a:pt x="201787" y="202015"/>
                    </a:cubicBezTo>
                    <a:lnTo>
                      <a:pt x="201787" y="160164"/>
                    </a:lnTo>
                    <a:cubicBezTo>
                      <a:pt x="201787" y="156445"/>
                      <a:pt x="198753" y="153411"/>
                      <a:pt x="195034" y="153411"/>
                    </a:cubicBezTo>
                    <a:lnTo>
                      <a:pt x="187858" y="153411"/>
                    </a:lnTo>
                    <a:lnTo>
                      <a:pt x="187858" y="132274"/>
                    </a:lnTo>
                    <a:cubicBezTo>
                      <a:pt x="187858" y="128555"/>
                      <a:pt x="184824" y="125521"/>
                      <a:pt x="181073" y="125521"/>
                    </a:cubicBezTo>
                    <a:lnTo>
                      <a:pt x="163426" y="125521"/>
                    </a:lnTo>
                    <a:lnTo>
                      <a:pt x="163426" y="107874"/>
                    </a:lnTo>
                    <a:cubicBezTo>
                      <a:pt x="163426" y="102231"/>
                      <a:pt x="158826" y="97631"/>
                      <a:pt x="153183" y="97631"/>
                    </a:cubicBezTo>
                    <a:lnTo>
                      <a:pt x="107613" y="97631"/>
                    </a:lnTo>
                    <a:lnTo>
                      <a:pt x="107646" y="74699"/>
                    </a:lnTo>
                    <a:cubicBezTo>
                      <a:pt x="109375" y="73754"/>
                      <a:pt x="113583" y="72123"/>
                      <a:pt x="121933" y="72123"/>
                    </a:cubicBezTo>
                    <a:cubicBezTo>
                      <a:pt x="135601" y="72123"/>
                      <a:pt x="152205" y="76135"/>
                      <a:pt x="152368" y="76167"/>
                    </a:cubicBezTo>
                    <a:cubicBezTo>
                      <a:pt x="152636" y="76239"/>
                      <a:pt x="152909" y="76274"/>
                      <a:pt x="153181" y="76274"/>
                    </a:cubicBezTo>
                    <a:cubicBezTo>
                      <a:pt x="153899" y="76274"/>
                      <a:pt x="154605" y="76030"/>
                      <a:pt x="155173" y="75580"/>
                    </a:cubicBezTo>
                    <a:cubicBezTo>
                      <a:pt x="155956" y="74960"/>
                      <a:pt x="156445" y="74014"/>
                      <a:pt x="156445" y="73003"/>
                    </a:cubicBezTo>
                    <a:lnTo>
                      <a:pt x="156445" y="7437"/>
                    </a:lnTo>
                    <a:cubicBezTo>
                      <a:pt x="156445" y="5937"/>
                      <a:pt x="155401" y="4599"/>
                      <a:pt x="153933" y="4241"/>
                    </a:cubicBezTo>
                    <a:cubicBezTo>
                      <a:pt x="153216" y="4077"/>
                      <a:pt x="136417" y="0"/>
                      <a:pt x="121933" y="0"/>
                    </a:cubicBezTo>
                    <a:cubicBezTo>
                      <a:pt x="112408" y="0"/>
                      <a:pt x="107091" y="1892"/>
                      <a:pt x="104351" y="3425"/>
                    </a:cubicBezTo>
                    <a:cubicBezTo>
                      <a:pt x="101644" y="1892"/>
                      <a:pt x="96327" y="0"/>
                      <a:pt x="8680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3970650" y="673600"/>
                <a:ext cx="875050" cy="200625"/>
              </a:xfrm>
              <a:custGeom>
                <a:avLst/>
                <a:gdLst/>
                <a:ahLst/>
                <a:cxnLst/>
                <a:rect l="l" t="t" r="r" b="b"/>
                <a:pathLst>
                  <a:path w="35002" h="8025" extrusionOk="0">
                    <a:moveTo>
                      <a:pt x="14222" y="0"/>
                    </a:moveTo>
                    <a:cubicBezTo>
                      <a:pt x="9949" y="0"/>
                      <a:pt x="6133" y="391"/>
                      <a:pt x="2871" y="1174"/>
                    </a:cubicBezTo>
                    <a:cubicBezTo>
                      <a:pt x="1109" y="1598"/>
                      <a:pt x="0" y="3360"/>
                      <a:pt x="424" y="5121"/>
                    </a:cubicBezTo>
                    <a:cubicBezTo>
                      <a:pt x="786" y="6624"/>
                      <a:pt x="2120" y="7628"/>
                      <a:pt x="3598" y="7628"/>
                    </a:cubicBezTo>
                    <a:cubicBezTo>
                      <a:pt x="3853" y="7628"/>
                      <a:pt x="4112" y="7598"/>
                      <a:pt x="4371" y="7535"/>
                    </a:cubicBezTo>
                    <a:cubicBezTo>
                      <a:pt x="7144" y="6883"/>
                      <a:pt x="10438" y="6557"/>
                      <a:pt x="14222" y="6557"/>
                    </a:cubicBezTo>
                    <a:cubicBezTo>
                      <a:pt x="19018" y="6557"/>
                      <a:pt x="24661" y="7046"/>
                      <a:pt x="31022" y="7992"/>
                    </a:cubicBezTo>
                    <a:cubicBezTo>
                      <a:pt x="31185" y="8024"/>
                      <a:pt x="31348" y="8024"/>
                      <a:pt x="31511" y="8024"/>
                    </a:cubicBezTo>
                    <a:cubicBezTo>
                      <a:pt x="33109" y="8024"/>
                      <a:pt x="34479" y="6883"/>
                      <a:pt x="34740" y="5252"/>
                    </a:cubicBezTo>
                    <a:cubicBezTo>
                      <a:pt x="35001" y="3458"/>
                      <a:pt x="33762" y="1794"/>
                      <a:pt x="32000" y="1533"/>
                    </a:cubicBezTo>
                    <a:cubicBezTo>
                      <a:pt x="25313" y="522"/>
                      <a:pt x="19344" y="0"/>
                      <a:pt x="1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970650" y="1371650"/>
                <a:ext cx="875050" cy="200650"/>
              </a:xfrm>
              <a:custGeom>
                <a:avLst/>
                <a:gdLst/>
                <a:ahLst/>
                <a:cxnLst/>
                <a:rect l="l" t="t" r="r" b="b"/>
                <a:pathLst>
                  <a:path w="35002" h="8026" extrusionOk="0">
                    <a:moveTo>
                      <a:pt x="14222" y="1"/>
                    </a:moveTo>
                    <a:cubicBezTo>
                      <a:pt x="9949" y="1"/>
                      <a:pt x="6133" y="392"/>
                      <a:pt x="2871" y="1142"/>
                    </a:cubicBezTo>
                    <a:cubicBezTo>
                      <a:pt x="1109" y="1566"/>
                      <a:pt x="0" y="3328"/>
                      <a:pt x="424" y="5089"/>
                    </a:cubicBezTo>
                    <a:cubicBezTo>
                      <a:pt x="786" y="6592"/>
                      <a:pt x="2120" y="7596"/>
                      <a:pt x="3598" y="7596"/>
                    </a:cubicBezTo>
                    <a:cubicBezTo>
                      <a:pt x="3853" y="7596"/>
                      <a:pt x="4112" y="7566"/>
                      <a:pt x="4371" y="7503"/>
                    </a:cubicBezTo>
                    <a:cubicBezTo>
                      <a:pt x="7144" y="6851"/>
                      <a:pt x="10438" y="6525"/>
                      <a:pt x="14222" y="6525"/>
                    </a:cubicBezTo>
                    <a:cubicBezTo>
                      <a:pt x="19018" y="6525"/>
                      <a:pt x="24661" y="7014"/>
                      <a:pt x="31022" y="7960"/>
                    </a:cubicBezTo>
                    <a:cubicBezTo>
                      <a:pt x="31185" y="7992"/>
                      <a:pt x="31348" y="8025"/>
                      <a:pt x="31511" y="8025"/>
                    </a:cubicBezTo>
                    <a:cubicBezTo>
                      <a:pt x="33109" y="8025"/>
                      <a:pt x="34479" y="6851"/>
                      <a:pt x="34740" y="5220"/>
                    </a:cubicBezTo>
                    <a:cubicBezTo>
                      <a:pt x="35001" y="3458"/>
                      <a:pt x="33762" y="1762"/>
                      <a:pt x="32000" y="1501"/>
                    </a:cubicBezTo>
                    <a:cubicBezTo>
                      <a:pt x="25313" y="490"/>
                      <a:pt x="19344" y="1"/>
                      <a:pt x="1422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3970650" y="1033350"/>
                <a:ext cx="264225" cy="179300"/>
              </a:xfrm>
              <a:custGeom>
                <a:avLst/>
                <a:gdLst/>
                <a:ahLst/>
                <a:cxnLst/>
                <a:rect l="l" t="t" r="r" b="b"/>
                <a:pathLst>
                  <a:path w="10569" h="7172" extrusionOk="0">
                    <a:moveTo>
                      <a:pt x="7080" y="1"/>
                    </a:moveTo>
                    <a:cubicBezTo>
                      <a:pt x="6940" y="1"/>
                      <a:pt x="6798" y="10"/>
                      <a:pt x="6655" y="28"/>
                    </a:cubicBezTo>
                    <a:cubicBezTo>
                      <a:pt x="5317" y="224"/>
                      <a:pt x="4045" y="452"/>
                      <a:pt x="2871" y="746"/>
                    </a:cubicBezTo>
                    <a:cubicBezTo>
                      <a:pt x="1109" y="1137"/>
                      <a:pt x="0" y="2899"/>
                      <a:pt x="424" y="4660"/>
                    </a:cubicBezTo>
                    <a:cubicBezTo>
                      <a:pt x="783" y="6161"/>
                      <a:pt x="2120" y="7172"/>
                      <a:pt x="3621" y="7172"/>
                    </a:cubicBezTo>
                    <a:cubicBezTo>
                      <a:pt x="3849" y="7172"/>
                      <a:pt x="4110" y="7172"/>
                      <a:pt x="4371" y="7106"/>
                    </a:cubicBezTo>
                    <a:cubicBezTo>
                      <a:pt x="5350" y="6878"/>
                      <a:pt x="6394" y="6682"/>
                      <a:pt x="7535" y="6519"/>
                    </a:cubicBezTo>
                    <a:cubicBezTo>
                      <a:pt x="9329" y="6291"/>
                      <a:pt x="10569" y="4627"/>
                      <a:pt x="10341" y="2833"/>
                    </a:cubicBezTo>
                    <a:cubicBezTo>
                      <a:pt x="10100" y="1182"/>
                      <a:pt x="8700" y="1"/>
                      <a:pt x="708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4411825" y="1029750"/>
                <a:ext cx="433875" cy="193500"/>
              </a:xfrm>
              <a:custGeom>
                <a:avLst/>
                <a:gdLst/>
                <a:ahLst/>
                <a:cxnLst/>
                <a:rect l="l" t="t" r="r" b="b"/>
                <a:pathLst>
                  <a:path w="17355" h="7740" extrusionOk="0">
                    <a:moveTo>
                      <a:pt x="3408" y="0"/>
                    </a:moveTo>
                    <a:cubicBezTo>
                      <a:pt x="1689" y="0"/>
                      <a:pt x="256" y="1297"/>
                      <a:pt x="131" y="3010"/>
                    </a:cubicBezTo>
                    <a:cubicBezTo>
                      <a:pt x="0" y="4804"/>
                      <a:pt x="1338" y="6370"/>
                      <a:pt x="3165" y="6533"/>
                    </a:cubicBezTo>
                    <a:cubicBezTo>
                      <a:pt x="6296" y="6761"/>
                      <a:pt x="9754" y="7153"/>
                      <a:pt x="13375" y="7707"/>
                    </a:cubicBezTo>
                    <a:cubicBezTo>
                      <a:pt x="13538" y="7740"/>
                      <a:pt x="13701" y="7740"/>
                      <a:pt x="13864" y="7740"/>
                    </a:cubicBezTo>
                    <a:cubicBezTo>
                      <a:pt x="15462" y="7740"/>
                      <a:pt x="16832" y="6565"/>
                      <a:pt x="17093" y="4967"/>
                    </a:cubicBezTo>
                    <a:cubicBezTo>
                      <a:pt x="17354" y="3173"/>
                      <a:pt x="16115" y="1509"/>
                      <a:pt x="14353" y="1248"/>
                    </a:cubicBezTo>
                    <a:cubicBezTo>
                      <a:pt x="10569" y="661"/>
                      <a:pt x="6948" y="237"/>
                      <a:pt x="3654" y="9"/>
                    </a:cubicBezTo>
                    <a:cubicBezTo>
                      <a:pt x="3571" y="3"/>
                      <a:pt x="3489" y="0"/>
                      <a:pt x="34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2927625" y="673600"/>
                <a:ext cx="874225" cy="200625"/>
              </a:xfrm>
              <a:custGeom>
                <a:avLst/>
                <a:gdLst/>
                <a:ahLst/>
                <a:cxnLst/>
                <a:rect l="l" t="t" r="r" b="b"/>
                <a:pathLst>
                  <a:path w="34969" h="8025" extrusionOk="0">
                    <a:moveTo>
                      <a:pt x="20779" y="0"/>
                    </a:moveTo>
                    <a:cubicBezTo>
                      <a:pt x="15658" y="0"/>
                      <a:pt x="9688" y="522"/>
                      <a:pt x="3001" y="1533"/>
                    </a:cubicBezTo>
                    <a:cubicBezTo>
                      <a:pt x="1207" y="1794"/>
                      <a:pt x="0" y="3458"/>
                      <a:pt x="261" y="5252"/>
                    </a:cubicBezTo>
                    <a:cubicBezTo>
                      <a:pt x="490" y="6883"/>
                      <a:pt x="1892" y="8024"/>
                      <a:pt x="3491" y="8024"/>
                    </a:cubicBezTo>
                    <a:cubicBezTo>
                      <a:pt x="3654" y="8024"/>
                      <a:pt x="3817" y="8024"/>
                      <a:pt x="3980" y="7992"/>
                    </a:cubicBezTo>
                    <a:cubicBezTo>
                      <a:pt x="10341" y="7046"/>
                      <a:pt x="15984" y="6557"/>
                      <a:pt x="20779" y="6557"/>
                    </a:cubicBezTo>
                    <a:cubicBezTo>
                      <a:pt x="24530" y="6557"/>
                      <a:pt x="27858" y="6883"/>
                      <a:pt x="30630" y="7535"/>
                    </a:cubicBezTo>
                    <a:cubicBezTo>
                      <a:pt x="30885" y="7596"/>
                      <a:pt x="31140" y="7626"/>
                      <a:pt x="31390" y="7626"/>
                    </a:cubicBezTo>
                    <a:cubicBezTo>
                      <a:pt x="32873" y="7626"/>
                      <a:pt x="34215" y="6600"/>
                      <a:pt x="34577" y="5121"/>
                    </a:cubicBezTo>
                    <a:cubicBezTo>
                      <a:pt x="34969" y="3360"/>
                      <a:pt x="33892" y="1598"/>
                      <a:pt x="32131" y="1174"/>
                    </a:cubicBezTo>
                    <a:cubicBezTo>
                      <a:pt x="28869" y="391"/>
                      <a:pt x="25052" y="0"/>
                      <a:pt x="207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2927625" y="1371650"/>
                <a:ext cx="874225" cy="200650"/>
              </a:xfrm>
              <a:custGeom>
                <a:avLst/>
                <a:gdLst/>
                <a:ahLst/>
                <a:cxnLst/>
                <a:rect l="l" t="t" r="r" b="b"/>
                <a:pathLst>
                  <a:path w="34969" h="8026" extrusionOk="0">
                    <a:moveTo>
                      <a:pt x="20779" y="1"/>
                    </a:moveTo>
                    <a:cubicBezTo>
                      <a:pt x="15658" y="1"/>
                      <a:pt x="9688" y="490"/>
                      <a:pt x="3001" y="1501"/>
                    </a:cubicBezTo>
                    <a:cubicBezTo>
                      <a:pt x="1207" y="1762"/>
                      <a:pt x="0" y="3458"/>
                      <a:pt x="261" y="5220"/>
                    </a:cubicBezTo>
                    <a:cubicBezTo>
                      <a:pt x="490" y="6851"/>
                      <a:pt x="1892" y="8025"/>
                      <a:pt x="3491" y="8025"/>
                    </a:cubicBezTo>
                    <a:cubicBezTo>
                      <a:pt x="3654" y="8025"/>
                      <a:pt x="3817" y="7992"/>
                      <a:pt x="3980" y="7960"/>
                    </a:cubicBezTo>
                    <a:cubicBezTo>
                      <a:pt x="10341" y="7014"/>
                      <a:pt x="15984" y="6525"/>
                      <a:pt x="20779" y="6525"/>
                    </a:cubicBezTo>
                    <a:cubicBezTo>
                      <a:pt x="24530" y="6525"/>
                      <a:pt x="27858" y="6851"/>
                      <a:pt x="30630" y="7503"/>
                    </a:cubicBezTo>
                    <a:cubicBezTo>
                      <a:pt x="30890" y="7566"/>
                      <a:pt x="31149" y="7596"/>
                      <a:pt x="31404" y="7596"/>
                    </a:cubicBezTo>
                    <a:cubicBezTo>
                      <a:pt x="32881" y="7596"/>
                      <a:pt x="34216" y="6592"/>
                      <a:pt x="34577" y="5089"/>
                    </a:cubicBezTo>
                    <a:cubicBezTo>
                      <a:pt x="34969" y="3328"/>
                      <a:pt x="33892" y="1566"/>
                      <a:pt x="32131" y="1142"/>
                    </a:cubicBezTo>
                    <a:cubicBezTo>
                      <a:pt x="28869" y="392"/>
                      <a:pt x="25052" y="1"/>
                      <a:pt x="207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3537600" y="1033350"/>
                <a:ext cx="264250" cy="179300"/>
              </a:xfrm>
              <a:custGeom>
                <a:avLst/>
                <a:gdLst/>
                <a:ahLst/>
                <a:cxnLst/>
                <a:rect l="l" t="t" r="r" b="b"/>
                <a:pathLst>
                  <a:path w="10570" h="7172" extrusionOk="0">
                    <a:moveTo>
                      <a:pt x="3522" y="1"/>
                    </a:moveTo>
                    <a:cubicBezTo>
                      <a:pt x="1898" y="1"/>
                      <a:pt x="472" y="1182"/>
                      <a:pt x="262" y="2833"/>
                    </a:cubicBezTo>
                    <a:cubicBezTo>
                      <a:pt x="1" y="4627"/>
                      <a:pt x="1273" y="6291"/>
                      <a:pt x="3067" y="6519"/>
                    </a:cubicBezTo>
                    <a:cubicBezTo>
                      <a:pt x="4176" y="6682"/>
                      <a:pt x="5253" y="6878"/>
                      <a:pt x="6231" y="7106"/>
                    </a:cubicBezTo>
                    <a:cubicBezTo>
                      <a:pt x="6492" y="7172"/>
                      <a:pt x="6753" y="7172"/>
                      <a:pt x="6982" y="7172"/>
                    </a:cubicBezTo>
                    <a:cubicBezTo>
                      <a:pt x="8482" y="7172"/>
                      <a:pt x="9820" y="6161"/>
                      <a:pt x="10178" y="4660"/>
                    </a:cubicBezTo>
                    <a:cubicBezTo>
                      <a:pt x="10570" y="2899"/>
                      <a:pt x="9493" y="1137"/>
                      <a:pt x="7732" y="746"/>
                    </a:cubicBezTo>
                    <a:cubicBezTo>
                      <a:pt x="6558" y="452"/>
                      <a:pt x="5253" y="224"/>
                      <a:pt x="3948" y="28"/>
                    </a:cubicBezTo>
                    <a:cubicBezTo>
                      <a:pt x="3805" y="10"/>
                      <a:pt x="3663" y="1"/>
                      <a:pt x="352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2927625" y="1029750"/>
                <a:ext cx="433875" cy="193500"/>
              </a:xfrm>
              <a:custGeom>
                <a:avLst/>
                <a:gdLst/>
                <a:ahLst/>
                <a:cxnLst/>
                <a:rect l="l" t="t" r="r" b="b"/>
                <a:pathLst>
                  <a:path w="17355" h="7740" extrusionOk="0">
                    <a:moveTo>
                      <a:pt x="13942" y="0"/>
                    </a:moveTo>
                    <a:cubicBezTo>
                      <a:pt x="13862" y="0"/>
                      <a:pt x="13782" y="3"/>
                      <a:pt x="13701" y="9"/>
                    </a:cubicBezTo>
                    <a:cubicBezTo>
                      <a:pt x="10373" y="237"/>
                      <a:pt x="6785" y="661"/>
                      <a:pt x="3001" y="1248"/>
                    </a:cubicBezTo>
                    <a:cubicBezTo>
                      <a:pt x="1207" y="1509"/>
                      <a:pt x="0" y="3173"/>
                      <a:pt x="261" y="4967"/>
                    </a:cubicBezTo>
                    <a:cubicBezTo>
                      <a:pt x="490" y="6565"/>
                      <a:pt x="1892" y="7740"/>
                      <a:pt x="3491" y="7740"/>
                    </a:cubicBezTo>
                    <a:cubicBezTo>
                      <a:pt x="3654" y="7740"/>
                      <a:pt x="3817" y="7740"/>
                      <a:pt x="3980" y="7707"/>
                    </a:cubicBezTo>
                    <a:cubicBezTo>
                      <a:pt x="7601" y="7153"/>
                      <a:pt x="11026" y="6761"/>
                      <a:pt x="14190" y="6533"/>
                    </a:cubicBezTo>
                    <a:cubicBezTo>
                      <a:pt x="15984" y="6370"/>
                      <a:pt x="17354" y="4804"/>
                      <a:pt x="17224" y="3010"/>
                    </a:cubicBezTo>
                    <a:cubicBezTo>
                      <a:pt x="17068" y="1297"/>
                      <a:pt x="15633" y="0"/>
                      <a:pt x="1394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4" name="Google Shape;804;p37"/>
          <p:cNvSpPr txBox="1"/>
          <p:nvPr/>
        </p:nvSpPr>
        <p:spPr>
          <a:xfrm>
            <a:off x="855675" y="1192350"/>
            <a:ext cx="5670000" cy="3358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D2D700"/>
              </a:buClr>
              <a:buSzPts val="1400"/>
              <a:buFont typeface="Advent Pro Light"/>
              <a:buChar char="-"/>
            </a:pPr>
            <a:r>
              <a:rPr lang="en-US">
                <a:solidFill>
                  <a:srgbClr val="D2D700"/>
                </a:solidFill>
                <a:latin typeface="Advent Pro Light"/>
                <a:ea typeface="Advent Pro Light"/>
                <a:cs typeface="Advent Pro Light"/>
                <a:sym typeface="Advent Pro Light"/>
              </a:rPr>
              <a:t>Blackboard is where all classes are located </a:t>
            </a:r>
            <a:br>
              <a:rPr lang="en-US">
                <a:solidFill>
                  <a:srgbClr val="D2D700"/>
                </a:solidFill>
                <a:latin typeface="Advent Pro Light"/>
                <a:ea typeface="Advent Pro Light"/>
                <a:cs typeface="Advent Pro Light"/>
                <a:sym typeface="Advent Pro Light"/>
              </a:rPr>
            </a:br>
            <a:endParaRPr>
              <a:solidFill>
                <a:srgbClr val="D2D700"/>
              </a:solidFill>
              <a:latin typeface="Advent Pro Light"/>
              <a:ea typeface="Advent Pro Light"/>
              <a:cs typeface="Advent Pro Light"/>
              <a:sym typeface="Advent Pro Light"/>
            </a:endParaRPr>
          </a:p>
          <a:p>
            <a:pPr marL="457200" lvl="0" indent="-317500" algn="l" rtl="0">
              <a:spcBef>
                <a:spcPts val="0"/>
              </a:spcBef>
              <a:spcAft>
                <a:spcPts val="0"/>
              </a:spcAft>
              <a:buClr>
                <a:srgbClr val="D2D700"/>
              </a:buClr>
              <a:buSzPts val="1400"/>
              <a:buFont typeface="Advent Pro Light"/>
              <a:buChar char="-"/>
            </a:pPr>
            <a:r>
              <a:rPr lang="en-US">
                <a:solidFill>
                  <a:srgbClr val="D2D700"/>
                </a:solidFill>
                <a:latin typeface="Advent Pro Light"/>
                <a:ea typeface="Advent Pro Light"/>
                <a:cs typeface="Advent Pro Light"/>
                <a:sym typeface="Advent Pro Light"/>
              </a:rPr>
              <a:t>The syllabus can be found for most classes in the syllabus tab </a:t>
            </a:r>
            <a:br>
              <a:rPr lang="en-US">
                <a:solidFill>
                  <a:srgbClr val="D2D700"/>
                </a:solidFill>
                <a:latin typeface="Advent Pro Light"/>
                <a:ea typeface="Advent Pro Light"/>
                <a:cs typeface="Advent Pro Light"/>
                <a:sym typeface="Advent Pro Light"/>
              </a:rPr>
            </a:br>
            <a:endParaRPr>
              <a:solidFill>
                <a:srgbClr val="D2D700"/>
              </a:solidFill>
              <a:latin typeface="Advent Pro Light"/>
              <a:ea typeface="Advent Pro Light"/>
              <a:cs typeface="Advent Pro Light"/>
              <a:sym typeface="Advent Pro Light"/>
            </a:endParaRPr>
          </a:p>
          <a:p>
            <a:pPr marL="457200" lvl="0" indent="-317500" algn="l" rtl="0">
              <a:spcBef>
                <a:spcPts val="0"/>
              </a:spcBef>
              <a:spcAft>
                <a:spcPts val="0"/>
              </a:spcAft>
              <a:buClr>
                <a:srgbClr val="D2D700"/>
              </a:buClr>
              <a:buSzPts val="1400"/>
              <a:buFont typeface="Advent Pro Light"/>
              <a:buChar char="-"/>
            </a:pPr>
            <a:r>
              <a:rPr lang="en-US">
                <a:solidFill>
                  <a:srgbClr val="D2D700"/>
                </a:solidFill>
                <a:latin typeface="Advent Pro Light"/>
                <a:ea typeface="Advent Pro Light"/>
                <a:cs typeface="Advent Pro Light"/>
                <a:sym typeface="Advent Pro Light"/>
              </a:rPr>
              <a:t>Books that are looped into your tuition can be found in Course Materials </a:t>
            </a:r>
            <a:br>
              <a:rPr lang="en-US">
                <a:solidFill>
                  <a:srgbClr val="D2D700"/>
                </a:solidFill>
                <a:latin typeface="Advent Pro Light"/>
                <a:ea typeface="Advent Pro Light"/>
                <a:cs typeface="Advent Pro Light"/>
                <a:sym typeface="Advent Pro Light"/>
              </a:rPr>
            </a:br>
            <a:endParaRPr>
              <a:solidFill>
                <a:srgbClr val="D2D700"/>
              </a:solidFill>
              <a:latin typeface="Advent Pro Light"/>
              <a:ea typeface="Advent Pro Light"/>
              <a:cs typeface="Advent Pro Light"/>
              <a:sym typeface="Advent Pro Light"/>
            </a:endParaRPr>
          </a:p>
          <a:p>
            <a:pPr marL="457200" lvl="0" indent="-317500" algn="l" rtl="0">
              <a:spcBef>
                <a:spcPts val="0"/>
              </a:spcBef>
              <a:spcAft>
                <a:spcPts val="0"/>
              </a:spcAft>
              <a:buClr>
                <a:srgbClr val="D2D700"/>
              </a:buClr>
              <a:buSzPts val="1400"/>
              <a:buFont typeface="Advent Pro Light"/>
              <a:buChar char="-"/>
            </a:pPr>
            <a:r>
              <a:rPr lang="en-US">
                <a:solidFill>
                  <a:srgbClr val="D2D700"/>
                </a:solidFill>
                <a:latin typeface="Advent Pro Light"/>
                <a:ea typeface="Advent Pro Light"/>
                <a:cs typeface="Advent Pro Light"/>
                <a:sym typeface="Advent Pro Light"/>
              </a:rPr>
              <a:t>Some Organizations this year will use the organization tab on blackboard</a:t>
            </a:r>
            <a:br>
              <a:rPr lang="en-US">
                <a:solidFill>
                  <a:srgbClr val="D2D700"/>
                </a:solidFill>
                <a:latin typeface="Advent Pro Light"/>
                <a:ea typeface="Advent Pro Light"/>
                <a:cs typeface="Advent Pro Light"/>
                <a:sym typeface="Advent Pro Light"/>
              </a:rPr>
            </a:br>
            <a:endParaRPr>
              <a:solidFill>
                <a:srgbClr val="D2D700"/>
              </a:solidFill>
              <a:latin typeface="Advent Pro Light"/>
              <a:ea typeface="Advent Pro Light"/>
              <a:cs typeface="Advent Pro Light"/>
              <a:sym typeface="Advent Pro Light"/>
            </a:endParaRPr>
          </a:p>
          <a:p>
            <a:pPr marL="457200" lvl="0" indent="-317500" algn="l" rtl="0">
              <a:spcBef>
                <a:spcPts val="0"/>
              </a:spcBef>
              <a:spcAft>
                <a:spcPts val="0"/>
              </a:spcAft>
              <a:buClr>
                <a:srgbClr val="D2D700"/>
              </a:buClr>
              <a:buSzPts val="1400"/>
              <a:buFont typeface="Advent Pro Light"/>
              <a:buChar char="-"/>
            </a:pPr>
            <a:r>
              <a:rPr lang="en-US">
                <a:solidFill>
                  <a:srgbClr val="D2D700"/>
                </a:solidFill>
                <a:latin typeface="Advent Pro Light"/>
                <a:ea typeface="Advent Pro Light"/>
                <a:cs typeface="Advent Pro Light"/>
                <a:sym typeface="Advent Pro Light"/>
              </a:rPr>
              <a:t>Breakdown of grades can be found in grades → If you have quizzes many times teachers will release the answers after it closes, you can check them when you click on your quiz grade in grades.</a:t>
            </a:r>
            <a:endParaRPr>
              <a:solidFill>
                <a:srgbClr val="D2D700"/>
              </a:solidFill>
              <a:latin typeface="Advent Pro Light"/>
              <a:ea typeface="Advent Pro Light"/>
              <a:cs typeface="Advent Pro Light"/>
              <a:sym typeface="Advent Pro Light"/>
            </a:endParaRPr>
          </a:p>
        </p:txBody>
      </p:sp>
    </p:spTree>
  </p:cSld>
  <p:clrMapOvr>
    <a:masterClrMapping/>
  </p:clrMapOvr>
</p:sld>
</file>

<file path=ppt/theme/theme1.xml><?xml version="1.0" encoding="utf-8"?>
<a:theme xmlns:a="http://schemas.openxmlformats.org/drawingml/2006/main" name="E-learning presentation by Slidesgo">
  <a:themeElements>
    <a:clrScheme name="Office">
      <a:dk1>
        <a:srgbClr val="434343"/>
      </a:dk1>
      <a:lt1>
        <a:srgbClr val="FFC39F"/>
      </a:lt1>
      <a:dk2>
        <a:srgbClr val="F7965C"/>
      </a:dk2>
      <a:lt2>
        <a:srgbClr val="FFFFFF"/>
      </a:lt2>
      <a:accent1>
        <a:srgbClr val="434343"/>
      </a:accent1>
      <a:accent2>
        <a:srgbClr val="FDD8C2"/>
      </a:accent2>
      <a:accent3>
        <a:srgbClr val="FFC39F"/>
      </a:accent3>
      <a:accent4>
        <a:srgbClr val="F7965C"/>
      </a:accent4>
      <a:accent5>
        <a:srgbClr val="FB8A47"/>
      </a:accent5>
      <a:accent6>
        <a:srgbClr val="FFFFFF"/>
      </a:accent6>
      <a:hlink>
        <a:srgbClr val="FFC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969</Words>
  <Application>Microsoft Office PowerPoint</Application>
  <PresentationFormat>On-screen Show (16:9)</PresentationFormat>
  <Paragraphs>136</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Oswald Regular</vt:lpstr>
      <vt:lpstr>Arial</vt:lpstr>
      <vt:lpstr>Oswald</vt:lpstr>
      <vt:lpstr>BenchNine</vt:lpstr>
      <vt:lpstr>Advent Pro</vt:lpstr>
      <vt:lpstr>Playfair Display</vt:lpstr>
      <vt:lpstr>Advent Pro Light</vt:lpstr>
      <vt:lpstr>E-learning presentation by Slidesgo</vt:lpstr>
      <vt:lpstr>Navigating UMBC Online</vt:lpstr>
      <vt:lpstr>PowerPoint Presentation</vt:lpstr>
      <vt:lpstr>DISCORD</vt:lpstr>
      <vt:lpstr>MYUMBC</vt:lpstr>
      <vt:lpstr>MYUMBC:</vt:lpstr>
      <vt:lpstr>myUMBC Homepage </vt:lpstr>
      <vt:lpstr>myUMBC Profile</vt:lpstr>
      <vt:lpstr>Degree Audit</vt:lpstr>
      <vt:lpstr>MYUMBC → BLACKBOARD</vt:lpstr>
      <vt:lpstr>What’s going on in the WEB</vt:lpstr>
      <vt:lpstr>Tutoring</vt:lpstr>
      <vt:lpstr>Retriever Essentials</vt:lpstr>
      <vt:lpstr>Counseling Center</vt:lpstr>
      <vt:lpstr>Financial Aid</vt:lpstr>
      <vt:lpstr>IMPORTANT WEBSITES THIS SEMESTER</vt:lpstr>
      <vt:lpstr>UMBCworks</vt:lpstr>
      <vt:lpstr>Resume Review</vt:lpstr>
      <vt:lpstr>How to Sign up for UMBCworks</vt:lpstr>
      <vt:lpstr>Planning out your time at UMBC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UMBC Online</dc:title>
  <cp:lastModifiedBy>Emiley Sale</cp:lastModifiedBy>
  <cp:revision>19</cp:revision>
  <dcterms:modified xsi:type="dcterms:W3CDTF">2021-07-29T17:21:50Z</dcterms:modified>
</cp:coreProperties>
</file>