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1"/>
  </p:notesMasterIdLst>
  <p:sldIdLst>
    <p:sldId id="256" r:id="rId2"/>
    <p:sldId id="258" r:id="rId3"/>
    <p:sldId id="262" r:id="rId4"/>
    <p:sldId id="259" r:id="rId5"/>
    <p:sldId id="260" r:id="rId6"/>
    <p:sldId id="263" r:id="rId7"/>
    <p:sldId id="261" r:id="rId8"/>
    <p:sldId id="264" r:id="rId9"/>
    <p:sldId id="269" r:id="rId10"/>
    <p:sldId id="270" r:id="rId11"/>
    <p:sldId id="272" r:id="rId12"/>
    <p:sldId id="276" r:id="rId13"/>
    <p:sldId id="265" r:id="rId14"/>
    <p:sldId id="280" r:id="rId15"/>
    <p:sldId id="273" r:id="rId16"/>
    <p:sldId id="281" r:id="rId17"/>
    <p:sldId id="282" r:id="rId18"/>
    <p:sldId id="283" r:id="rId19"/>
    <p:sldId id="285" r:id="rId20"/>
  </p:sldIdLst>
  <p:sldSz cx="9144000" cy="5143500" type="screen16x9"/>
  <p:notesSz cx="6858000" cy="9144000"/>
  <p:embeddedFontLst>
    <p:embeddedFont>
      <p:font typeface="Itim" panose="020B0604020202020204" charset="-34"/>
      <p:regular r:id="rId22"/>
    </p:embeddedFont>
    <p:embeddedFont>
      <p:font typeface="Merriweather"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8D2358-3538-44A9-AA64-B51A7BD41105}">
  <a:tblStyle styleId="{278D2358-3538-44A9-AA64-B51A7BD4110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8bca512db4_0_2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8bca512db4_0_2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8bca512db4_0_2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8bca512db4_0_2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g8c8ebaff74_1_2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4" name="Google Shape;1944;g8c8ebaff74_1_2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8bca512db4_0_1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8bca512db4_0_1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7"/>
        <p:cNvGrpSpPr/>
        <p:nvPr/>
      </p:nvGrpSpPr>
      <p:grpSpPr>
        <a:xfrm>
          <a:off x="0" y="0"/>
          <a:ext cx="0" cy="0"/>
          <a:chOff x="0" y="0"/>
          <a:chExt cx="0" cy="0"/>
        </a:xfrm>
      </p:grpSpPr>
      <p:sp>
        <p:nvSpPr>
          <p:cNvPr id="2218" name="Google Shape;2218;g8bca512db4_0_4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9" name="Google Shape;2219;g8bca512db4_0_4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8bca512db4_0_3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8bca512db4_0_3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8bca512db4_0_4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2" name="Google Shape;2272;g8bca512db4_0_4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9"/>
        <p:cNvGrpSpPr/>
        <p:nvPr/>
      </p:nvGrpSpPr>
      <p:grpSpPr>
        <a:xfrm>
          <a:off x="0" y="0"/>
          <a:ext cx="0" cy="0"/>
          <a:chOff x="0" y="0"/>
          <a:chExt cx="0" cy="0"/>
        </a:xfrm>
      </p:grpSpPr>
      <p:sp>
        <p:nvSpPr>
          <p:cNvPr id="2310" name="Google Shape;2310;g8bca512db4_0_4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1" name="Google Shape;2311;g8bca512db4_0_4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4"/>
        <p:cNvGrpSpPr/>
        <p:nvPr/>
      </p:nvGrpSpPr>
      <p:grpSpPr>
        <a:xfrm>
          <a:off x="0" y="0"/>
          <a:ext cx="0" cy="0"/>
          <a:chOff x="0" y="0"/>
          <a:chExt cx="0" cy="0"/>
        </a:xfrm>
      </p:grpSpPr>
      <p:sp>
        <p:nvSpPr>
          <p:cNvPr id="2365" name="Google Shape;2365;g8bca512db4_0_4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6" name="Google Shape;2366;g8bca512db4_0_4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8bca512db4_0_4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8bca512db4_0_4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8bca512db4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8bca512db4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8b8338ba29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8b8338ba29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8b8338ba29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8b8338ba29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8b93f3d687_1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8b93f3d687_1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b951196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b951196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8bca512db4_0_1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8bca512db4_0_1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8bca512db4_0_2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8bca512db4_0_2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CFE2F3"/>
        </a:solidFill>
        <a:effectLst/>
      </p:bgPr>
    </p:bg>
    <p:spTree>
      <p:nvGrpSpPr>
        <p:cNvPr id="1" name="Shape 8"/>
        <p:cNvGrpSpPr/>
        <p:nvPr/>
      </p:nvGrpSpPr>
      <p:grpSpPr>
        <a:xfrm>
          <a:off x="0" y="0"/>
          <a:ext cx="0" cy="0"/>
          <a:chOff x="0" y="0"/>
          <a:chExt cx="0" cy="0"/>
        </a:xfrm>
      </p:grpSpPr>
      <p:sp>
        <p:nvSpPr>
          <p:cNvPr id="9" name="Google Shape;9;p2"/>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754550" y="1135650"/>
            <a:ext cx="5634900" cy="2872200"/>
          </a:xfrm>
          <a:prstGeom prst="plaque">
            <a:avLst>
              <a:gd name="adj" fmla="val 11691"/>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2572800" y="3116850"/>
            <a:ext cx="3998400" cy="0"/>
          </a:xfrm>
          <a:prstGeom prst="straightConnector1">
            <a:avLst/>
          </a:prstGeom>
          <a:noFill/>
          <a:ln w="19050" cap="flat" cmpd="sng">
            <a:solidFill>
              <a:schemeClr val="dk2"/>
            </a:solidFill>
            <a:prstDash val="solid"/>
            <a:round/>
            <a:headEnd type="none" w="med" len="med"/>
            <a:tailEnd type="none" w="med" len="med"/>
          </a:ln>
        </p:spPr>
      </p:cxnSp>
      <p:cxnSp>
        <p:nvCxnSpPr>
          <p:cNvPr id="12" name="Google Shape;12;p2"/>
          <p:cNvCxnSpPr/>
          <p:nvPr/>
        </p:nvCxnSpPr>
        <p:spPr>
          <a:xfrm>
            <a:off x="2572800" y="2222750"/>
            <a:ext cx="3998400" cy="0"/>
          </a:xfrm>
          <a:prstGeom prst="straightConnector1">
            <a:avLst/>
          </a:prstGeom>
          <a:noFill/>
          <a:ln w="19050" cap="flat" cmpd="sng">
            <a:solidFill>
              <a:schemeClr val="dk2"/>
            </a:solidFill>
            <a:prstDash val="solid"/>
            <a:round/>
            <a:headEnd type="none" w="med" len="med"/>
            <a:tailEnd type="none" w="med" len="med"/>
          </a:ln>
        </p:spPr>
      </p:cxnSp>
      <p:grpSp>
        <p:nvGrpSpPr>
          <p:cNvPr id="13" name="Google Shape;13;p2"/>
          <p:cNvGrpSpPr/>
          <p:nvPr/>
        </p:nvGrpSpPr>
        <p:grpSpPr>
          <a:xfrm rot="697126">
            <a:off x="8280187" y="-46678"/>
            <a:ext cx="1305393" cy="1346461"/>
            <a:chOff x="1492000" y="427450"/>
            <a:chExt cx="1188000" cy="1225375"/>
          </a:xfrm>
        </p:grpSpPr>
        <p:sp>
          <p:nvSpPr>
            <p:cNvPr id="14" name="Google Shape;14;p2"/>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txBox="1">
            <a:spLocks noGrp="1"/>
          </p:cNvSpPr>
          <p:nvPr>
            <p:ph type="ctrTitle"/>
          </p:nvPr>
        </p:nvSpPr>
        <p:spPr>
          <a:xfrm>
            <a:off x="2351850" y="1498850"/>
            <a:ext cx="4440300" cy="1447800"/>
          </a:xfrm>
          <a:prstGeom prst="rect">
            <a:avLst/>
          </a:prstGeom>
        </p:spPr>
        <p:txBody>
          <a:bodyPr spcFirstLastPara="1" wrap="square" lIns="0" tIns="0" rIns="0" bIns="0" anchor="ctr" anchorCtr="0">
            <a:noAutofit/>
          </a:bodyPr>
          <a:lstStyle>
            <a:lvl1pPr lvl="0" algn="ctr" rtl="0">
              <a:spcBef>
                <a:spcPts val="0"/>
              </a:spcBef>
              <a:spcAft>
                <a:spcPts val="0"/>
              </a:spcAft>
              <a:buSzPts val="5200"/>
              <a:buFont typeface="Itim"/>
              <a:buNone/>
              <a:defRPr sz="6000" b="1">
                <a:latin typeface="Itim"/>
                <a:ea typeface="Itim"/>
                <a:cs typeface="Itim"/>
                <a:sym typeface="Itim"/>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 name="Google Shape;26;p2"/>
          <p:cNvSpPr txBox="1">
            <a:spLocks noGrp="1"/>
          </p:cNvSpPr>
          <p:nvPr>
            <p:ph type="subTitle" idx="1"/>
          </p:nvPr>
        </p:nvSpPr>
        <p:spPr>
          <a:xfrm>
            <a:off x="2351850" y="3287050"/>
            <a:ext cx="4440300" cy="35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 name="Google Shape;27;p2"/>
          <p:cNvSpPr/>
          <p:nvPr/>
        </p:nvSpPr>
        <p:spPr>
          <a:xfrm>
            <a:off x="-50900" y="-21500"/>
            <a:ext cx="771000" cy="51651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2"/>
          <p:cNvGrpSpPr/>
          <p:nvPr/>
        </p:nvGrpSpPr>
        <p:grpSpPr>
          <a:xfrm rot="-1976796" flipH="1">
            <a:off x="5917481" y="3990133"/>
            <a:ext cx="3474354" cy="888893"/>
            <a:chOff x="3809875" y="1963175"/>
            <a:chExt cx="1923600" cy="492150"/>
          </a:xfrm>
        </p:grpSpPr>
        <p:sp>
          <p:nvSpPr>
            <p:cNvPr id="29" name="Google Shape;29;p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rot="-375097">
            <a:off x="1228557" y="-253382"/>
            <a:ext cx="711742" cy="793298"/>
            <a:chOff x="6554696" y="509501"/>
            <a:chExt cx="711709" cy="793261"/>
          </a:xfrm>
        </p:grpSpPr>
        <p:sp>
          <p:nvSpPr>
            <p:cNvPr id="41" name="Google Shape;41;p2"/>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rot="807122">
            <a:off x="809300" y="4708652"/>
            <a:ext cx="2497551" cy="2401906"/>
            <a:chOff x="1857000" y="3245400"/>
            <a:chExt cx="1233825" cy="1186575"/>
          </a:xfrm>
        </p:grpSpPr>
        <p:sp>
          <p:nvSpPr>
            <p:cNvPr id="44" name="Google Shape;44;p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rot="-381518">
            <a:off x="1317430" y="-146232"/>
            <a:ext cx="102933" cy="551241"/>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Four Columns">
  <p:cSld name="CUSTOM_6">
    <p:spTree>
      <p:nvGrpSpPr>
        <p:cNvPr id="1" name="Shape 420"/>
        <p:cNvGrpSpPr/>
        <p:nvPr/>
      </p:nvGrpSpPr>
      <p:grpSpPr>
        <a:xfrm>
          <a:off x="0" y="0"/>
          <a:ext cx="0" cy="0"/>
          <a:chOff x="0" y="0"/>
          <a:chExt cx="0" cy="0"/>
        </a:xfrm>
      </p:grpSpPr>
      <p:grpSp>
        <p:nvGrpSpPr>
          <p:cNvPr id="421" name="Google Shape;421;p16"/>
          <p:cNvGrpSpPr/>
          <p:nvPr/>
        </p:nvGrpSpPr>
        <p:grpSpPr>
          <a:xfrm>
            <a:off x="-174525" y="-22399"/>
            <a:ext cx="9487164" cy="5193049"/>
            <a:chOff x="-174525" y="-22399"/>
            <a:chExt cx="9487164" cy="5193049"/>
          </a:xfrm>
        </p:grpSpPr>
        <p:sp>
          <p:nvSpPr>
            <p:cNvPr id="422" name="Google Shape;422;p16"/>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3" name="Google Shape;423;p1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424" name="Google Shape;424;p16"/>
            <p:cNvGrpSpPr/>
            <p:nvPr/>
          </p:nvGrpSpPr>
          <p:grpSpPr>
            <a:xfrm>
              <a:off x="263005" y="845117"/>
              <a:ext cx="3790149" cy="3960313"/>
              <a:chOff x="263005" y="845117"/>
              <a:chExt cx="3790149" cy="3960313"/>
            </a:xfrm>
          </p:grpSpPr>
          <p:sp>
            <p:nvSpPr>
              <p:cNvPr id="425" name="Google Shape;425;p1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16"/>
            <p:cNvGrpSpPr/>
            <p:nvPr/>
          </p:nvGrpSpPr>
          <p:grpSpPr>
            <a:xfrm>
              <a:off x="5055305" y="845117"/>
              <a:ext cx="3790149" cy="3960313"/>
              <a:chOff x="263005" y="845117"/>
              <a:chExt cx="3790149" cy="3960313"/>
            </a:xfrm>
          </p:grpSpPr>
          <p:sp>
            <p:nvSpPr>
              <p:cNvPr id="441" name="Google Shape;441;p1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6" name="Google Shape;456;p16"/>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457" name="Google Shape;457;p16"/>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58" name="Google Shape;458;p16"/>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59" name="Google Shape;459;p16"/>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60" name="Google Shape;460;p16"/>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61" name="Google Shape;461;p1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462" name="Google Shape;462;p16"/>
          <p:cNvSpPr txBox="1">
            <a:spLocks noGrp="1"/>
          </p:cNvSpPr>
          <p:nvPr>
            <p:ph type="subTitle" idx="1"/>
          </p:nvPr>
        </p:nvSpPr>
        <p:spPr>
          <a:xfrm>
            <a:off x="906900" y="3567725"/>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3" name="Google Shape;463;p16"/>
          <p:cNvSpPr txBox="1">
            <a:spLocks noGrp="1"/>
          </p:cNvSpPr>
          <p:nvPr>
            <p:ph type="subTitle" idx="2"/>
          </p:nvPr>
        </p:nvSpPr>
        <p:spPr>
          <a:xfrm>
            <a:off x="5703900" y="3567725"/>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4" name="Google Shape;464;p16"/>
          <p:cNvSpPr txBox="1">
            <a:spLocks noGrp="1"/>
          </p:cNvSpPr>
          <p:nvPr>
            <p:ph type="subTitle" idx="3"/>
          </p:nvPr>
        </p:nvSpPr>
        <p:spPr>
          <a:xfrm>
            <a:off x="906900" y="2028275"/>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5" name="Google Shape;465;p16"/>
          <p:cNvSpPr txBox="1">
            <a:spLocks noGrp="1"/>
          </p:cNvSpPr>
          <p:nvPr>
            <p:ph type="subTitle" idx="4"/>
          </p:nvPr>
        </p:nvSpPr>
        <p:spPr>
          <a:xfrm>
            <a:off x="5427475" y="1810450"/>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6" name="Google Shape;466;p16"/>
          <p:cNvSpPr txBox="1">
            <a:spLocks noGrp="1"/>
          </p:cNvSpPr>
          <p:nvPr>
            <p:ph type="subTitle" idx="5"/>
          </p:nvPr>
        </p:nvSpPr>
        <p:spPr>
          <a:xfrm>
            <a:off x="906900" y="2520325"/>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7" name="Google Shape;467;p16"/>
          <p:cNvSpPr txBox="1">
            <a:spLocks noGrp="1"/>
          </p:cNvSpPr>
          <p:nvPr>
            <p:ph type="subTitle" idx="6"/>
          </p:nvPr>
        </p:nvSpPr>
        <p:spPr>
          <a:xfrm>
            <a:off x="5703900" y="2520325"/>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8" name="Google Shape;468;p16"/>
          <p:cNvSpPr txBox="1">
            <a:spLocks noGrp="1"/>
          </p:cNvSpPr>
          <p:nvPr>
            <p:ph type="subTitle" idx="7"/>
          </p:nvPr>
        </p:nvSpPr>
        <p:spPr>
          <a:xfrm>
            <a:off x="906900" y="4030800"/>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9" name="Google Shape;469;p16"/>
          <p:cNvSpPr txBox="1">
            <a:spLocks noGrp="1"/>
          </p:cNvSpPr>
          <p:nvPr>
            <p:ph type="subTitle" idx="8"/>
          </p:nvPr>
        </p:nvSpPr>
        <p:spPr>
          <a:xfrm>
            <a:off x="5703900" y="4030800"/>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70" name="Google Shape;470;p16"/>
          <p:cNvSpPr txBox="1">
            <a:spLocks noGrp="1"/>
          </p:cNvSpPr>
          <p:nvPr>
            <p:ph type="title"/>
          </p:nvPr>
        </p:nvSpPr>
        <p:spPr>
          <a:xfrm>
            <a:off x="720000" y="540000"/>
            <a:ext cx="3330000" cy="9969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1"/>
        <p:cNvGrpSpPr/>
        <p:nvPr/>
      </p:nvGrpSpPr>
      <p:grpSpPr>
        <a:xfrm>
          <a:off x="0" y="0"/>
          <a:ext cx="0" cy="0"/>
          <a:chOff x="0" y="0"/>
          <a:chExt cx="0" cy="0"/>
        </a:xfrm>
      </p:grpSpPr>
      <p:grpSp>
        <p:nvGrpSpPr>
          <p:cNvPr id="472" name="Google Shape;472;p17"/>
          <p:cNvGrpSpPr/>
          <p:nvPr/>
        </p:nvGrpSpPr>
        <p:grpSpPr>
          <a:xfrm>
            <a:off x="-1700" y="329"/>
            <a:ext cx="9147400" cy="5142843"/>
            <a:chOff x="238125" y="854700"/>
            <a:chExt cx="7142500" cy="4015650"/>
          </a:xfrm>
        </p:grpSpPr>
        <p:sp>
          <p:nvSpPr>
            <p:cNvPr id="473" name="Google Shape;473;p1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17"/>
          <p:cNvSpPr txBox="1">
            <a:spLocks noGrp="1"/>
          </p:cNvSpPr>
          <p:nvPr>
            <p:ph type="subTitle" idx="1"/>
          </p:nvPr>
        </p:nvSpPr>
        <p:spPr>
          <a:xfrm>
            <a:off x="3117150" y="3648238"/>
            <a:ext cx="2909700" cy="90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96" name="Google Shape;496;p17"/>
          <p:cNvSpPr txBox="1">
            <a:spLocks noGrp="1"/>
          </p:cNvSpPr>
          <p:nvPr>
            <p:ph type="title"/>
          </p:nvPr>
        </p:nvSpPr>
        <p:spPr>
          <a:xfrm>
            <a:off x="1918650" y="1613838"/>
            <a:ext cx="5306700" cy="148230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97" name="Google Shape;497;p17"/>
          <p:cNvSpPr txBox="1">
            <a:spLocks noGrp="1"/>
          </p:cNvSpPr>
          <p:nvPr>
            <p:ph type="title" idx="2" hasCustomPrompt="1"/>
          </p:nvPr>
        </p:nvSpPr>
        <p:spPr>
          <a:xfrm>
            <a:off x="3843750" y="591063"/>
            <a:ext cx="1456500" cy="6756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498" name="Google Shape;498;p17"/>
          <p:cNvGrpSpPr/>
          <p:nvPr/>
        </p:nvGrpSpPr>
        <p:grpSpPr>
          <a:xfrm rot="-697126" flipH="1">
            <a:off x="569287" y="-351303"/>
            <a:ext cx="1305393" cy="1346461"/>
            <a:chOff x="1492000" y="427450"/>
            <a:chExt cx="1188000" cy="1225375"/>
          </a:xfrm>
        </p:grpSpPr>
        <p:sp>
          <p:nvSpPr>
            <p:cNvPr id="499" name="Google Shape;499;p17"/>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7"/>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7"/>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7"/>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p:cSld name="CUSTOM_2">
    <p:spTree>
      <p:nvGrpSpPr>
        <p:cNvPr id="1" name="Shape 510"/>
        <p:cNvGrpSpPr/>
        <p:nvPr/>
      </p:nvGrpSpPr>
      <p:grpSpPr>
        <a:xfrm>
          <a:off x="0" y="0"/>
          <a:ext cx="0" cy="0"/>
          <a:chOff x="0" y="0"/>
          <a:chExt cx="0" cy="0"/>
        </a:xfrm>
      </p:grpSpPr>
      <p:grpSp>
        <p:nvGrpSpPr>
          <p:cNvPr id="511" name="Google Shape;511;p18"/>
          <p:cNvGrpSpPr/>
          <p:nvPr/>
        </p:nvGrpSpPr>
        <p:grpSpPr>
          <a:xfrm>
            <a:off x="-1700" y="329"/>
            <a:ext cx="9147400" cy="5142843"/>
            <a:chOff x="238125" y="854700"/>
            <a:chExt cx="7142500" cy="4015650"/>
          </a:xfrm>
        </p:grpSpPr>
        <p:sp>
          <p:nvSpPr>
            <p:cNvPr id="512" name="Google Shape;512;p1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18"/>
          <p:cNvSpPr txBox="1">
            <a:spLocks noGrp="1"/>
          </p:cNvSpPr>
          <p:nvPr>
            <p:ph type="subTitle" idx="1"/>
          </p:nvPr>
        </p:nvSpPr>
        <p:spPr>
          <a:xfrm>
            <a:off x="890100" y="1760244"/>
            <a:ext cx="7533900" cy="277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1600"/>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532" name="Google Shape;532;p18"/>
          <p:cNvSpPr txBox="1">
            <a:spLocks noGrp="1"/>
          </p:cNvSpPr>
          <p:nvPr>
            <p:ph type="title"/>
          </p:nvPr>
        </p:nvSpPr>
        <p:spPr>
          <a:xfrm>
            <a:off x="4572000" y="540000"/>
            <a:ext cx="3852000" cy="10371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3"/>
        <p:cNvGrpSpPr/>
        <p:nvPr/>
      </p:nvGrpSpPr>
      <p:grpSpPr>
        <a:xfrm>
          <a:off x="0" y="0"/>
          <a:ext cx="0" cy="0"/>
          <a:chOff x="0" y="0"/>
          <a:chExt cx="0" cy="0"/>
        </a:xfrm>
      </p:grpSpPr>
      <p:grpSp>
        <p:nvGrpSpPr>
          <p:cNvPr id="534" name="Google Shape;534;p19"/>
          <p:cNvGrpSpPr/>
          <p:nvPr/>
        </p:nvGrpSpPr>
        <p:grpSpPr>
          <a:xfrm>
            <a:off x="-1700" y="329"/>
            <a:ext cx="9147400" cy="5142843"/>
            <a:chOff x="238125" y="854700"/>
            <a:chExt cx="7142500" cy="4015650"/>
          </a:xfrm>
        </p:grpSpPr>
        <p:sp>
          <p:nvSpPr>
            <p:cNvPr id="535" name="Google Shape;535;p1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19"/>
          <p:cNvSpPr txBox="1">
            <a:spLocks noGrp="1"/>
          </p:cNvSpPr>
          <p:nvPr>
            <p:ph type="title"/>
          </p:nvPr>
        </p:nvSpPr>
        <p:spPr>
          <a:xfrm>
            <a:off x="720000" y="540000"/>
            <a:ext cx="4824600" cy="99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ext 2">
  <p:cSld name="CUSTOM_9">
    <p:spTree>
      <p:nvGrpSpPr>
        <p:cNvPr id="1" name="Shape 656"/>
        <p:cNvGrpSpPr/>
        <p:nvPr/>
      </p:nvGrpSpPr>
      <p:grpSpPr>
        <a:xfrm>
          <a:off x="0" y="0"/>
          <a:ext cx="0" cy="0"/>
          <a:chOff x="0" y="0"/>
          <a:chExt cx="0" cy="0"/>
        </a:xfrm>
      </p:grpSpPr>
      <p:grpSp>
        <p:nvGrpSpPr>
          <p:cNvPr id="657" name="Google Shape;657;p23"/>
          <p:cNvGrpSpPr/>
          <p:nvPr/>
        </p:nvGrpSpPr>
        <p:grpSpPr>
          <a:xfrm>
            <a:off x="-174525" y="-22399"/>
            <a:ext cx="9487164" cy="5193049"/>
            <a:chOff x="-174525" y="-22399"/>
            <a:chExt cx="9487164" cy="5193049"/>
          </a:xfrm>
        </p:grpSpPr>
        <p:sp>
          <p:nvSpPr>
            <p:cNvPr id="658" name="Google Shape;658;p23"/>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9" name="Google Shape;659;p23"/>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660" name="Google Shape;660;p23"/>
            <p:cNvGrpSpPr/>
            <p:nvPr/>
          </p:nvGrpSpPr>
          <p:grpSpPr>
            <a:xfrm>
              <a:off x="263005" y="845117"/>
              <a:ext cx="3790149" cy="3960313"/>
              <a:chOff x="263005" y="845117"/>
              <a:chExt cx="3790149" cy="3960313"/>
            </a:xfrm>
          </p:grpSpPr>
          <p:sp>
            <p:nvSpPr>
              <p:cNvPr id="661" name="Google Shape;661;p23"/>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3"/>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3"/>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3"/>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3"/>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3"/>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3"/>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3"/>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3"/>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3"/>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3"/>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3"/>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3"/>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3"/>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3"/>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23"/>
            <p:cNvGrpSpPr/>
            <p:nvPr/>
          </p:nvGrpSpPr>
          <p:grpSpPr>
            <a:xfrm>
              <a:off x="5055305" y="845117"/>
              <a:ext cx="3790149" cy="3960313"/>
              <a:chOff x="263005" y="845117"/>
              <a:chExt cx="3790149" cy="3960313"/>
            </a:xfrm>
          </p:grpSpPr>
          <p:sp>
            <p:nvSpPr>
              <p:cNvPr id="677" name="Google Shape;677;p23"/>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3"/>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3"/>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3"/>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3"/>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3"/>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3"/>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3"/>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3"/>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3"/>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3"/>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3"/>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3"/>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2" name="Google Shape;692;p23"/>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693" name="Google Shape;693;p23"/>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94" name="Google Shape;694;p23"/>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95" name="Google Shape;695;p23"/>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96" name="Google Shape;696;p23"/>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97" name="Google Shape;697;p23"/>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698" name="Google Shape;698;p23"/>
          <p:cNvSpPr txBox="1">
            <a:spLocks noGrp="1"/>
          </p:cNvSpPr>
          <p:nvPr>
            <p:ph type="subTitle" idx="1"/>
          </p:nvPr>
        </p:nvSpPr>
        <p:spPr>
          <a:xfrm>
            <a:off x="720000" y="2633338"/>
            <a:ext cx="2073600" cy="159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99" name="Google Shape;699;p23"/>
          <p:cNvSpPr txBox="1">
            <a:spLocks noGrp="1"/>
          </p:cNvSpPr>
          <p:nvPr>
            <p:ph type="title"/>
          </p:nvPr>
        </p:nvSpPr>
        <p:spPr>
          <a:xfrm>
            <a:off x="720000" y="1452200"/>
            <a:ext cx="1621200" cy="993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CUSTOM_10">
    <p:spTree>
      <p:nvGrpSpPr>
        <p:cNvPr id="1" name="Shape 700"/>
        <p:cNvGrpSpPr/>
        <p:nvPr/>
      </p:nvGrpSpPr>
      <p:grpSpPr>
        <a:xfrm>
          <a:off x="0" y="0"/>
          <a:ext cx="0" cy="0"/>
          <a:chOff x="0" y="0"/>
          <a:chExt cx="0" cy="0"/>
        </a:xfrm>
      </p:grpSpPr>
      <p:grpSp>
        <p:nvGrpSpPr>
          <p:cNvPr id="701" name="Google Shape;701;p24"/>
          <p:cNvGrpSpPr/>
          <p:nvPr/>
        </p:nvGrpSpPr>
        <p:grpSpPr>
          <a:xfrm>
            <a:off x="-1700" y="329"/>
            <a:ext cx="9147400" cy="5142843"/>
            <a:chOff x="238125" y="854700"/>
            <a:chExt cx="7142500" cy="4015650"/>
          </a:xfrm>
        </p:grpSpPr>
        <p:sp>
          <p:nvSpPr>
            <p:cNvPr id="702" name="Google Shape;702;p2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21" name="Google Shape;721;p24"/>
          <p:cNvCxnSpPr/>
          <p:nvPr/>
        </p:nvCxnSpPr>
        <p:spPr>
          <a:xfrm>
            <a:off x="-62550" y="540000"/>
            <a:ext cx="9269100" cy="0"/>
          </a:xfrm>
          <a:prstGeom prst="straightConnector1">
            <a:avLst/>
          </a:prstGeom>
          <a:noFill/>
          <a:ln w="9525" cap="flat" cmpd="sng">
            <a:solidFill>
              <a:srgbClr val="6D9EEB"/>
            </a:solidFill>
            <a:prstDash val="solid"/>
            <a:round/>
            <a:headEnd type="none" w="med" len="med"/>
            <a:tailEnd type="none" w="med" len="med"/>
          </a:ln>
        </p:spPr>
      </p:cxnSp>
      <p:sp>
        <p:nvSpPr>
          <p:cNvPr id="722" name="Google Shape;722;p24"/>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txBox="1">
            <a:spLocks noGrp="1"/>
          </p:cNvSpPr>
          <p:nvPr>
            <p:ph type="ctrTitle"/>
          </p:nvPr>
        </p:nvSpPr>
        <p:spPr>
          <a:xfrm>
            <a:off x="2351875" y="540000"/>
            <a:ext cx="4440300" cy="92910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24" name="Google Shape;724;p24"/>
          <p:cNvSpPr txBox="1"/>
          <p:nvPr/>
        </p:nvSpPr>
        <p:spPr>
          <a:xfrm>
            <a:off x="2422213" y="3744575"/>
            <a:ext cx="4299600" cy="633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1200">
                <a:solidFill>
                  <a:schemeClr val="dk2"/>
                </a:solidFill>
                <a:latin typeface="Muli"/>
                <a:ea typeface="Muli"/>
                <a:cs typeface="Muli"/>
                <a:sym typeface="Muli"/>
              </a:rPr>
              <a:t>CREDITS: This presentation template was created by </a:t>
            </a:r>
            <a:r>
              <a:rPr lang="en" sz="1200">
                <a:solidFill>
                  <a:schemeClr val="dk2"/>
                </a:solidFill>
                <a:uFill>
                  <a:noFill/>
                </a:uFill>
                <a:latin typeface="Muli"/>
                <a:ea typeface="Muli"/>
                <a:cs typeface="Muli"/>
                <a:sym typeface="Muli"/>
                <a:hlinkClick r:id="rId2">
                  <a:extLst>
                    <a:ext uri="{A12FA001-AC4F-418D-AE19-62706E023703}">
                      <ahyp:hlinkClr xmlns:ahyp="http://schemas.microsoft.com/office/drawing/2018/hyperlinkcolor" val="tx"/>
                    </a:ext>
                  </a:extLst>
                </a:hlinkClick>
              </a:rPr>
              <a:t>Slidesgo</a:t>
            </a:r>
            <a:r>
              <a:rPr lang="en" sz="1200">
                <a:solidFill>
                  <a:schemeClr val="dk2"/>
                </a:solidFill>
                <a:latin typeface="Muli"/>
                <a:ea typeface="Muli"/>
                <a:cs typeface="Muli"/>
                <a:sym typeface="Muli"/>
              </a:rPr>
              <a:t>, including icons by </a:t>
            </a:r>
            <a:r>
              <a:rPr lang="en" sz="1200">
                <a:solidFill>
                  <a:schemeClr val="dk2"/>
                </a:solidFill>
                <a:uFill>
                  <a:noFill/>
                </a:uFill>
                <a:latin typeface="Muli"/>
                <a:ea typeface="Muli"/>
                <a:cs typeface="Muli"/>
                <a:sym typeface="Muli"/>
                <a:hlinkClick r:id="rId3">
                  <a:extLst>
                    <a:ext uri="{A12FA001-AC4F-418D-AE19-62706E023703}">
                      <ahyp:hlinkClr xmlns:ahyp="http://schemas.microsoft.com/office/drawing/2018/hyperlinkcolor" val="tx"/>
                    </a:ext>
                  </a:extLst>
                </a:hlinkClick>
              </a:rPr>
              <a:t>Flaticon</a:t>
            </a:r>
            <a:r>
              <a:rPr lang="en" sz="1200">
                <a:solidFill>
                  <a:schemeClr val="dk2"/>
                </a:solidFill>
                <a:latin typeface="Muli"/>
                <a:ea typeface="Muli"/>
                <a:cs typeface="Muli"/>
                <a:sym typeface="Muli"/>
              </a:rPr>
              <a:t>, and infographics &amp; images by </a:t>
            </a:r>
            <a:r>
              <a:rPr lang="en" sz="1200">
                <a:solidFill>
                  <a:schemeClr val="dk2"/>
                </a:solidFill>
                <a:uFill>
                  <a:noFill/>
                </a:uFill>
                <a:latin typeface="Muli"/>
                <a:ea typeface="Muli"/>
                <a:cs typeface="Muli"/>
                <a:sym typeface="Muli"/>
                <a:hlinkClick r:id="rId4">
                  <a:extLst>
                    <a:ext uri="{A12FA001-AC4F-418D-AE19-62706E023703}">
                      <ahyp:hlinkClr xmlns:ahyp="http://schemas.microsoft.com/office/drawing/2018/hyperlinkcolor" val="tx"/>
                    </a:ext>
                  </a:extLst>
                </a:hlinkClick>
              </a:rPr>
              <a:t>Freepik</a:t>
            </a:r>
            <a:r>
              <a:rPr lang="en" sz="1200">
                <a:solidFill>
                  <a:schemeClr val="dk2"/>
                </a:solidFill>
                <a:latin typeface="Muli"/>
                <a:ea typeface="Muli"/>
                <a:cs typeface="Muli"/>
                <a:sym typeface="Muli"/>
              </a:rPr>
              <a:t>. </a:t>
            </a:r>
            <a:endParaRPr sz="1200">
              <a:solidFill>
                <a:schemeClr val="dk2"/>
              </a:solidFill>
              <a:latin typeface="Muli"/>
              <a:ea typeface="Muli"/>
              <a:cs typeface="Muli"/>
              <a:sym typeface="Muli"/>
            </a:endParaRPr>
          </a:p>
        </p:txBody>
      </p:sp>
      <p:sp>
        <p:nvSpPr>
          <p:cNvPr id="725" name="Google Shape;725;p24"/>
          <p:cNvSpPr txBox="1">
            <a:spLocks noGrp="1"/>
          </p:cNvSpPr>
          <p:nvPr>
            <p:ph type="subTitle" idx="1"/>
          </p:nvPr>
        </p:nvSpPr>
        <p:spPr>
          <a:xfrm>
            <a:off x="2955600" y="2001450"/>
            <a:ext cx="3232800" cy="17784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2800"/>
              <a:buNone/>
              <a:defRPr>
                <a:latin typeface="Merriweather"/>
                <a:ea typeface="Merriweather"/>
                <a:cs typeface="Merriweather"/>
                <a:sym typeface="Merriweath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726" name="Google Shape;726;p24"/>
          <p:cNvGrpSpPr/>
          <p:nvPr/>
        </p:nvGrpSpPr>
        <p:grpSpPr>
          <a:xfrm rot="697126">
            <a:off x="8218474" y="-369190"/>
            <a:ext cx="1305393" cy="1346461"/>
            <a:chOff x="1492000" y="427450"/>
            <a:chExt cx="1188000" cy="1225375"/>
          </a:xfrm>
        </p:grpSpPr>
        <p:sp>
          <p:nvSpPr>
            <p:cNvPr id="727" name="Google Shape;727;p24"/>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4"/>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4"/>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4"/>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4"/>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4"/>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4"/>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4"/>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4"/>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4"/>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4"/>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ext 3">
  <p:cSld name="CUSTOM_9_1">
    <p:spTree>
      <p:nvGrpSpPr>
        <p:cNvPr id="1" name="Shape 738"/>
        <p:cNvGrpSpPr/>
        <p:nvPr/>
      </p:nvGrpSpPr>
      <p:grpSpPr>
        <a:xfrm>
          <a:off x="0" y="0"/>
          <a:ext cx="0" cy="0"/>
          <a:chOff x="0" y="0"/>
          <a:chExt cx="0" cy="0"/>
        </a:xfrm>
      </p:grpSpPr>
      <p:grpSp>
        <p:nvGrpSpPr>
          <p:cNvPr id="739" name="Google Shape;739;p25"/>
          <p:cNvGrpSpPr/>
          <p:nvPr/>
        </p:nvGrpSpPr>
        <p:grpSpPr>
          <a:xfrm>
            <a:off x="-174525" y="-22399"/>
            <a:ext cx="9487164" cy="5193049"/>
            <a:chOff x="-174525" y="-22399"/>
            <a:chExt cx="9487164" cy="5193049"/>
          </a:xfrm>
        </p:grpSpPr>
        <p:sp>
          <p:nvSpPr>
            <p:cNvPr id="740" name="Google Shape;740;p25"/>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1" name="Google Shape;741;p2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742" name="Google Shape;742;p25"/>
            <p:cNvGrpSpPr/>
            <p:nvPr/>
          </p:nvGrpSpPr>
          <p:grpSpPr>
            <a:xfrm>
              <a:off x="263005" y="845117"/>
              <a:ext cx="3790149" cy="3960313"/>
              <a:chOff x="263005" y="845117"/>
              <a:chExt cx="3790149" cy="3960313"/>
            </a:xfrm>
          </p:grpSpPr>
          <p:sp>
            <p:nvSpPr>
              <p:cNvPr id="743" name="Google Shape;743;p2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25"/>
            <p:cNvGrpSpPr/>
            <p:nvPr/>
          </p:nvGrpSpPr>
          <p:grpSpPr>
            <a:xfrm>
              <a:off x="5055305" y="845117"/>
              <a:ext cx="3790149" cy="3960313"/>
              <a:chOff x="263005" y="845117"/>
              <a:chExt cx="3790149" cy="3960313"/>
            </a:xfrm>
          </p:grpSpPr>
          <p:sp>
            <p:nvSpPr>
              <p:cNvPr id="759" name="Google Shape;759;p2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74" name="Google Shape;774;p25"/>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775" name="Google Shape;775;p25"/>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776" name="Google Shape;776;p25"/>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777" name="Google Shape;777;p25"/>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778" name="Google Shape;778;p25"/>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779" name="Google Shape;779;p2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780" name="Google Shape;780;p25"/>
          <p:cNvSpPr txBox="1">
            <a:spLocks noGrp="1"/>
          </p:cNvSpPr>
          <p:nvPr>
            <p:ph type="subTitle" idx="1"/>
          </p:nvPr>
        </p:nvSpPr>
        <p:spPr>
          <a:xfrm>
            <a:off x="6302975" y="2571750"/>
            <a:ext cx="2121300" cy="1594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781" name="Google Shape;781;p25"/>
          <p:cNvSpPr txBox="1">
            <a:spLocks noGrp="1"/>
          </p:cNvSpPr>
          <p:nvPr>
            <p:ph type="title"/>
          </p:nvPr>
        </p:nvSpPr>
        <p:spPr>
          <a:xfrm>
            <a:off x="6682500" y="1452213"/>
            <a:ext cx="1741500" cy="9936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8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80"/>
        <p:cNvGrpSpPr/>
        <p:nvPr/>
      </p:nvGrpSpPr>
      <p:grpSpPr>
        <a:xfrm>
          <a:off x="0" y="0"/>
          <a:ext cx="0" cy="0"/>
          <a:chOff x="0" y="0"/>
          <a:chExt cx="0" cy="0"/>
        </a:xfrm>
      </p:grpSpPr>
      <p:grpSp>
        <p:nvGrpSpPr>
          <p:cNvPr id="81" name="Google Shape;81;p5"/>
          <p:cNvGrpSpPr/>
          <p:nvPr/>
        </p:nvGrpSpPr>
        <p:grpSpPr>
          <a:xfrm>
            <a:off x="-174525" y="-22399"/>
            <a:ext cx="9487164" cy="5193049"/>
            <a:chOff x="-174525" y="-22399"/>
            <a:chExt cx="9487164" cy="5193049"/>
          </a:xfrm>
        </p:grpSpPr>
        <p:sp>
          <p:nvSpPr>
            <p:cNvPr id="82" name="Google Shape;82;p5"/>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 name="Google Shape;83;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84" name="Google Shape;84;p5"/>
            <p:cNvGrpSpPr/>
            <p:nvPr/>
          </p:nvGrpSpPr>
          <p:grpSpPr>
            <a:xfrm>
              <a:off x="263005" y="845117"/>
              <a:ext cx="3790149" cy="3960313"/>
              <a:chOff x="263005" y="845117"/>
              <a:chExt cx="3790149" cy="3960313"/>
            </a:xfrm>
          </p:grpSpPr>
          <p:sp>
            <p:nvSpPr>
              <p:cNvPr id="85" name="Google Shape;85;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5"/>
            <p:cNvGrpSpPr/>
            <p:nvPr/>
          </p:nvGrpSpPr>
          <p:grpSpPr>
            <a:xfrm>
              <a:off x="5055305" y="845117"/>
              <a:ext cx="3790149" cy="3960313"/>
              <a:chOff x="263005" y="845117"/>
              <a:chExt cx="3790149" cy="3960313"/>
            </a:xfrm>
          </p:grpSpPr>
          <p:sp>
            <p:nvSpPr>
              <p:cNvPr id="101" name="Google Shape;101;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6" name="Google Shape;116;p5"/>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117" name="Google Shape;117;p5"/>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8" name="Google Shape;118;p5"/>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9" name="Google Shape;119;p5"/>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0" name="Google Shape;120;p5"/>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1" name="Google Shape;121;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122" name="Google Shape;122;p5"/>
          <p:cNvSpPr txBox="1">
            <a:spLocks noGrp="1"/>
          </p:cNvSpPr>
          <p:nvPr>
            <p:ph type="title"/>
          </p:nvPr>
        </p:nvSpPr>
        <p:spPr>
          <a:xfrm>
            <a:off x="720000" y="540000"/>
            <a:ext cx="33687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23" name="Google Shape;123;p5"/>
          <p:cNvSpPr txBox="1">
            <a:spLocks noGrp="1"/>
          </p:cNvSpPr>
          <p:nvPr>
            <p:ph type="subTitle" idx="1"/>
          </p:nvPr>
        </p:nvSpPr>
        <p:spPr>
          <a:xfrm>
            <a:off x="906900" y="3292127"/>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4" name="Google Shape;124;p5"/>
          <p:cNvSpPr txBox="1">
            <a:spLocks noGrp="1"/>
          </p:cNvSpPr>
          <p:nvPr>
            <p:ph type="subTitle" idx="2"/>
          </p:nvPr>
        </p:nvSpPr>
        <p:spPr>
          <a:xfrm>
            <a:off x="5676900" y="3292127"/>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5" name="Google Shape;125;p5"/>
          <p:cNvSpPr txBox="1">
            <a:spLocks noGrp="1"/>
          </p:cNvSpPr>
          <p:nvPr>
            <p:ph type="subTitle" idx="3"/>
          </p:nvPr>
        </p:nvSpPr>
        <p:spPr>
          <a:xfrm>
            <a:off x="906900" y="1584571"/>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6" name="Google Shape;126;p5"/>
          <p:cNvSpPr txBox="1">
            <a:spLocks noGrp="1"/>
          </p:cNvSpPr>
          <p:nvPr>
            <p:ph type="subTitle" idx="4"/>
          </p:nvPr>
        </p:nvSpPr>
        <p:spPr>
          <a:xfrm>
            <a:off x="5676900" y="1584571"/>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7" name="Google Shape;127;p5"/>
          <p:cNvSpPr txBox="1">
            <a:spLocks noGrp="1"/>
          </p:cNvSpPr>
          <p:nvPr>
            <p:ph type="subTitle" idx="5"/>
          </p:nvPr>
        </p:nvSpPr>
        <p:spPr>
          <a:xfrm>
            <a:off x="906900" y="2076621"/>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8" name="Google Shape;128;p5"/>
          <p:cNvSpPr txBox="1">
            <a:spLocks noGrp="1"/>
          </p:cNvSpPr>
          <p:nvPr>
            <p:ph type="subTitle" idx="6"/>
          </p:nvPr>
        </p:nvSpPr>
        <p:spPr>
          <a:xfrm>
            <a:off x="5676900" y="2076621"/>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9" name="Google Shape;129;p5"/>
          <p:cNvSpPr txBox="1">
            <a:spLocks noGrp="1"/>
          </p:cNvSpPr>
          <p:nvPr>
            <p:ph type="subTitle" idx="7"/>
          </p:nvPr>
        </p:nvSpPr>
        <p:spPr>
          <a:xfrm>
            <a:off x="906900" y="3755202"/>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0" name="Google Shape;130;p5"/>
          <p:cNvSpPr txBox="1">
            <a:spLocks noGrp="1"/>
          </p:cNvSpPr>
          <p:nvPr>
            <p:ph type="subTitle" idx="8"/>
          </p:nvPr>
        </p:nvSpPr>
        <p:spPr>
          <a:xfrm>
            <a:off x="5676900" y="3755202"/>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1"/>
        <p:cNvGrpSpPr/>
        <p:nvPr/>
      </p:nvGrpSpPr>
      <p:grpSpPr>
        <a:xfrm>
          <a:off x="0" y="0"/>
          <a:ext cx="0" cy="0"/>
          <a:chOff x="0" y="0"/>
          <a:chExt cx="0" cy="0"/>
        </a:xfrm>
      </p:grpSpPr>
      <p:grpSp>
        <p:nvGrpSpPr>
          <p:cNvPr id="132" name="Google Shape;132;p6"/>
          <p:cNvGrpSpPr/>
          <p:nvPr/>
        </p:nvGrpSpPr>
        <p:grpSpPr>
          <a:xfrm>
            <a:off x="-174525" y="-22399"/>
            <a:ext cx="9487164" cy="5193049"/>
            <a:chOff x="-174525" y="-22399"/>
            <a:chExt cx="9487164" cy="5193049"/>
          </a:xfrm>
        </p:grpSpPr>
        <p:sp>
          <p:nvSpPr>
            <p:cNvPr id="133" name="Google Shape;133;p6"/>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 name="Google Shape;134;p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135" name="Google Shape;135;p6"/>
            <p:cNvGrpSpPr/>
            <p:nvPr/>
          </p:nvGrpSpPr>
          <p:grpSpPr>
            <a:xfrm>
              <a:off x="263005" y="845117"/>
              <a:ext cx="3790149" cy="3960313"/>
              <a:chOff x="263005" y="845117"/>
              <a:chExt cx="3790149" cy="3960313"/>
            </a:xfrm>
          </p:grpSpPr>
          <p:sp>
            <p:nvSpPr>
              <p:cNvPr id="136" name="Google Shape;136;p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6"/>
            <p:cNvGrpSpPr/>
            <p:nvPr/>
          </p:nvGrpSpPr>
          <p:grpSpPr>
            <a:xfrm>
              <a:off x="5055305" y="845117"/>
              <a:ext cx="3790149" cy="3960313"/>
              <a:chOff x="263005" y="845117"/>
              <a:chExt cx="3790149" cy="3960313"/>
            </a:xfrm>
          </p:grpSpPr>
          <p:sp>
            <p:nvSpPr>
              <p:cNvPr id="152" name="Google Shape;152;p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7" name="Google Shape;167;p6"/>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168" name="Google Shape;168;p6"/>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69" name="Google Shape;169;p6"/>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0" name="Google Shape;170;p6"/>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1" name="Google Shape;171;p6"/>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2" name="Google Shape;172;p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173" name="Google Shape;173;p6"/>
          <p:cNvSpPr txBox="1">
            <a:spLocks noGrp="1"/>
          </p:cNvSpPr>
          <p:nvPr>
            <p:ph type="title"/>
          </p:nvPr>
        </p:nvSpPr>
        <p:spPr>
          <a:xfrm>
            <a:off x="720000" y="540000"/>
            <a:ext cx="3378600" cy="10170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4" name="Google Shape;174;p6"/>
          <p:cNvSpPr txBox="1">
            <a:spLocks noGrp="1"/>
          </p:cNvSpPr>
          <p:nvPr>
            <p:ph type="body" idx="1"/>
          </p:nvPr>
        </p:nvSpPr>
        <p:spPr>
          <a:xfrm>
            <a:off x="470700" y="3119125"/>
            <a:ext cx="3378600" cy="1285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75" name="Google Shape;175;p6"/>
          <p:cNvSpPr txBox="1">
            <a:spLocks noGrp="1"/>
          </p:cNvSpPr>
          <p:nvPr>
            <p:ph type="body" idx="2"/>
          </p:nvPr>
        </p:nvSpPr>
        <p:spPr>
          <a:xfrm>
            <a:off x="5368500" y="3105175"/>
            <a:ext cx="3177000" cy="1285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76" name="Google Shape;176;p6"/>
          <p:cNvSpPr txBox="1">
            <a:spLocks noGrp="1"/>
          </p:cNvSpPr>
          <p:nvPr>
            <p:ph type="subTitle" idx="3"/>
          </p:nvPr>
        </p:nvSpPr>
        <p:spPr>
          <a:xfrm>
            <a:off x="906900" y="2586400"/>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77" name="Google Shape;177;p6"/>
          <p:cNvSpPr txBox="1">
            <a:spLocks noGrp="1"/>
          </p:cNvSpPr>
          <p:nvPr>
            <p:ph type="subTitle" idx="4"/>
          </p:nvPr>
        </p:nvSpPr>
        <p:spPr>
          <a:xfrm>
            <a:off x="5703900" y="2572450"/>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CUSTOM_3">
    <p:spTree>
      <p:nvGrpSpPr>
        <p:cNvPr id="1" name="Shape 178"/>
        <p:cNvGrpSpPr/>
        <p:nvPr/>
      </p:nvGrpSpPr>
      <p:grpSpPr>
        <a:xfrm>
          <a:off x="0" y="0"/>
          <a:ext cx="0" cy="0"/>
          <a:chOff x="0" y="0"/>
          <a:chExt cx="0" cy="0"/>
        </a:xfrm>
      </p:grpSpPr>
      <p:grpSp>
        <p:nvGrpSpPr>
          <p:cNvPr id="179" name="Google Shape;179;p7"/>
          <p:cNvGrpSpPr/>
          <p:nvPr/>
        </p:nvGrpSpPr>
        <p:grpSpPr>
          <a:xfrm>
            <a:off x="-174525" y="-22399"/>
            <a:ext cx="9487164" cy="5193049"/>
            <a:chOff x="-174525" y="-22399"/>
            <a:chExt cx="9487164" cy="5193049"/>
          </a:xfrm>
        </p:grpSpPr>
        <p:sp>
          <p:nvSpPr>
            <p:cNvPr id="180" name="Google Shape;180;p7"/>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1" name="Google Shape;181;p7"/>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182" name="Google Shape;182;p7"/>
            <p:cNvGrpSpPr/>
            <p:nvPr/>
          </p:nvGrpSpPr>
          <p:grpSpPr>
            <a:xfrm>
              <a:off x="263005" y="845117"/>
              <a:ext cx="3790149" cy="3960313"/>
              <a:chOff x="263005" y="845117"/>
              <a:chExt cx="3790149" cy="3960313"/>
            </a:xfrm>
          </p:grpSpPr>
          <p:sp>
            <p:nvSpPr>
              <p:cNvPr id="183" name="Google Shape;183;p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7"/>
            <p:cNvGrpSpPr/>
            <p:nvPr/>
          </p:nvGrpSpPr>
          <p:grpSpPr>
            <a:xfrm>
              <a:off x="5055305" y="845117"/>
              <a:ext cx="3790149" cy="3960313"/>
              <a:chOff x="263005" y="845117"/>
              <a:chExt cx="3790149" cy="3960313"/>
            </a:xfrm>
          </p:grpSpPr>
          <p:sp>
            <p:nvSpPr>
              <p:cNvPr id="199" name="Google Shape;199;p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14" name="Google Shape;214;p7"/>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215" name="Google Shape;215;p7"/>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6" name="Google Shape;216;p7"/>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7" name="Google Shape;217;p7"/>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8" name="Google Shape;218;p7"/>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9" name="Google Shape;219;p7"/>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220" name="Google Shape;220;p7"/>
          <p:cNvSpPr txBox="1">
            <a:spLocks noGrp="1"/>
          </p:cNvSpPr>
          <p:nvPr>
            <p:ph type="title"/>
          </p:nvPr>
        </p:nvSpPr>
        <p:spPr>
          <a:xfrm>
            <a:off x="720000" y="540000"/>
            <a:ext cx="3087300" cy="14592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1" name="Google Shape;221;p7"/>
          <p:cNvSpPr txBox="1">
            <a:spLocks noGrp="1"/>
          </p:cNvSpPr>
          <p:nvPr>
            <p:ph type="subTitle" idx="1"/>
          </p:nvPr>
        </p:nvSpPr>
        <p:spPr>
          <a:xfrm>
            <a:off x="5703898" y="867200"/>
            <a:ext cx="10416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2" name="Google Shape;222;p7"/>
          <p:cNvSpPr txBox="1">
            <a:spLocks noGrp="1"/>
          </p:cNvSpPr>
          <p:nvPr>
            <p:ph type="subTitle" idx="2"/>
          </p:nvPr>
        </p:nvSpPr>
        <p:spPr>
          <a:xfrm>
            <a:off x="5703898" y="2856550"/>
            <a:ext cx="10416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3" name="Google Shape;223;p7"/>
          <p:cNvSpPr txBox="1">
            <a:spLocks noGrp="1"/>
          </p:cNvSpPr>
          <p:nvPr>
            <p:ph type="subTitle" idx="3"/>
          </p:nvPr>
        </p:nvSpPr>
        <p:spPr>
          <a:xfrm>
            <a:off x="906900" y="2856550"/>
            <a:ext cx="10416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4" name="Google Shape;224;p7"/>
          <p:cNvSpPr txBox="1">
            <a:spLocks noGrp="1"/>
          </p:cNvSpPr>
          <p:nvPr>
            <p:ph type="subTitle" idx="4"/>
          </p:nvPr>
        </p:nvSpPr>
        <p:spPr>
          <a:xfrm>
            <a:off x="906900" y="3263350"/>
            <a:ext cx="2506200" cy="113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5" name="Google Shape;225;p7"/>
          <p:cNvSpPr txBox="1">
            <a:spLocks noGrp="1"/>
          </p:cNvSpPr>
          <p:nvPr>
            <p:ph type="subTitle" idx="5"/>
          </p:nvPr>
        </p:nvSpPr>
        <p:spPr>
          <a:xfrm>
            <a:off x="5703900" y="3263350"/>
            <a:ext cx="2506200" cy="113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6" name="Google Shape;226;p7"/>
          <p:cNvSpPr txBox="1">
            <a:spLocks noGrp="1"/>
          </p:cNvSpPr>
          <p:nvPr>
            <p:ph type="subTitle" idx="6"/>
          </p:nvPr>
        </p:nvSpPr>
        <p:spPr>
          <a:xfrm>
            <a:off x="5703900" y="1289800"/>
            <a:ext cx="2506200" cy="113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1">
  <p:cSld name="CUSTOM_4">
    <p:spTree>
      <p:nvGrpSpPr>
        <p:cNvPr id="1" name="Shape 227"/>
        <p:cNvGrpSpPr/>
        <p:nvPr/>
      </p:nvGrpSpPr>
      <p:grpSpPr>
        <a:xfrm>
          <a:off x="0" y="0"/>
          <a:ext cx="0" cy="0"/>
          <a:chOff x="0" y="0"/>
          <a:chExt cx="0" cy="0"/>
        </a:xfrm>
      </p:grpSpPr>
      <p:grpSp>
        <p:nvGrpSpPr>
          <p:cNvPr id="228" name="Google Shape;228;p8"/>
          <p:cNvGrpSpPr/>
          <p:nvPr/>
        </p:nvGrpSpPr>
        <p:grpSpPr>
          <a:xfrm>
            <a:off x="-1700" y="329"/>
            <a:ext cx="9147400" cy="5142843"/>
            <a:chOff x="238125" y="854700"/>
            <a:chExt cx="7142500" cy="4015650"/>
          </a:xfrm>
        </p:grpSpPr>
        <p:sp>
          <p:nvSpPr>
            <p:cNvPr id="229" name="Google Shape;229;p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8"/>
          <p:cNvSpPr txBox="1">
            <a:spLocks noGrp="1"/>
          </p:cNvSpPr>
          <p:nvPr>
            <p:ph type="title"/>
          </p:nvPr>
        </p:nvSpPr>
        <p:spPr>
          <a:xfrm>
            <a:off x="5314275" y="982000"/>
            <a:ext cx="3109500" cy="13386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2" name="Google Shape;252;p8"/>
          <p:cNvSpPr txBox="1">
            <a:spLocks noGrp="1"/>
          </p:cNvSpPr>
          <p:nvPr>
            <p:ph type="subTitle" idx="1"/>
          </p:nvPr>
        </p:nvSpPr>
        <p:spPr>
          <a:xfrm>
            <a:off x="6241125" y="2642075"/>
            <a:ext cx="2182800" cy="143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Six Columns">
  <p:cSld name="CUSTOM_7">
    <p:spTree>
      <p:nvGrpSpPr>
        <p:cNvPr id="1" name="Shape 302"/>
        <p:cNvGrpSpPr/>
        <p:nvPr/>
      </p:nvGrpSpPr>
      <p:grpSpPr>
        <a:xfrm>
          <a:off x="0" y="0"/>
          <a:ext cx="0" cy="0"/>
          <a:chOff x="0" y="0"/>
          <a:chExt cx="0" cy="0"/>
        </a:xfrm>
      </p:grpSpPr>
      <p:grpSp>
        <p:nvGrpSpPr>
          <p:cNvPr id="303" name="Google Shape;303;p12"/>
          <p:cNvGrpSpPr/>
          <p:nvPr/>
        </p:nvGrpSpPr>
        <p:grpSpPr>
          <a:xfrm>
            <a:off x="-1700" y="329"/>
            <a:ext cx="9147400" cy="5142843"/>
            <a:chOff x="238125" y="854700"/>
            <a:chExt cx="7142500" cy="4015650"/>
          </a:xfrm>
        </p:grpSpPr>
        <p:sp>
          <p:nvSpPr>
            <p:cNvPr id="304" name="Google Shape;304;p12"/>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2"/>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2"/>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2"/>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2"/>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2"/>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12"/>
          <p:cNvSpPr txBox="1">
            <a:spLocks noGrp="1"/>
          </p:cNvSpPr>
          <p:nvPr>
            <p:ph type="subTitle" idx="1"/>
          </p:nvPr>
        </p:nvSpPr>
        <p:spPr>
          <a:xfrm>
            <a:off x="804150" y="3222265"/>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1600" b="1">
                <a:latin typeface="Itim"/>
                <a:ea typeface="Itim"/>
                <a:cs typeface="Itim"/>
                <a:sym typeface="Itim"/>
              </a:defRPr>
            </a:lvl2pPr>
            <a:lvl3pPr lvl="2" algn="ctr" rtl="0">
              <a:lnSpc>
                <a:spcPct val="100000"/>
              </a:lnSpc>
              <a:spcBef>
                <a:spcPts val="0"/>
              </a:spcBef>
              <a:spcAft>
                <a:spcPts val="0"/>
              </a:spcAft>
              <a:buSzPts val="1600"/>
              <a:buFont typeface="Itim"/>
              <a:buNone/>
              <a:defRPr sz="1600" b="1">
                <a:latin typeface="Itim"/>
                <a:ea typeface="Itim"/>
                <a:cs typeface="Itim"/>
                <a:sym typeface="Itim"/>
              </a:defRPr>
            </a:lvl3pPr>
            <a:lvl4pPr lvl="3" algn="ctr" rtl="0">
              <a:lnSpc>
                <a:spcPct val="100000"/>
              </a:lnSpc>
              <a:spcBef>
                <a:spcPts val="0"/>
              </a:spcBef>
              <a:spcAft>
                <a:spcPts val="0"/>
              </a:spcAft>
              <a:buSzPts val="1600"/>
              <a:buFont typeface="Itim"/>
              <a:buNone/>
              <a:defRPr sz="1600" b="1">
                <a:latin typeface="Itim"/>
                <a:ea typeface="Itim"/>
                <a:cs typeface="Itim"/>
                <a:sym typeface="Itim"/>
              </a:defRPr>
            </a:lvl4pPr>
            <a:lvl5pPr lvl="4" algn="ctr" rtl="0">
              <a:lnSpc>
                <a:spcPct val="100000"/>
              </a:lnSpc>
              <a:spcBef>
                <a:spcPts val="0"/>
              </a:spcBef>
              <a:spcAft>
                <a:spcPts val="0"/>
              </a:spcAft>
              <a:buSzPts val="1600"/>
              <a:buFont typeface="Itim"/>
              <a:buNone/>
              <a:defRPr sz="1600" b="1">
                <a:latin typeface="Itim"/>
                <a:ea typeface="Itim"/>
                <a:cs typeface="Itim"/>
                <a:sym typeface="Itim"/>
              </a:defRPr>
            </a:lvl5pPr>
            <a:lvl6pPr lvl="5" algn="ctr" rtl="0">
              <a:lnSpc>
                <a:spcPct val="100000"/>
              </a:lnSpc>
              <a:spcBef>
                <a:spcPts val="0"/>
              </a:spcBef>
              <a:spcAft>
                <a:spcPts val="0"/>
              </a:spcAft>
              <a:buSzPts val="1600"/>
              <a:buFont typeface="Itim"/>
              <a:buNone/>
              <a:defRPr sz="1600" b="1">
                <a:latin typeface="Itim"/>
                <a:ea typeface="Itim"/>
                <a:cs typeface="Itim"/>
                <a:sym typeface="Itim"/>
              </a:defRPr>
            </a:lvl6pPr>
            <a:lvl7pPr lvl="6" algn="ctr" rtl="0">
              <a:lnSpc>
                <a:spcPct val="100000"/>
              </a:lnSpc>
              <a:spcBef>
                <a:spcPts val="0"/>
              </a:spcBef>
              <a:spcAft>
                <a:spcPts val="0"/>
              </a:spcAft>
              <a:buSzPts val="1600"/>
              <a:buFont typeface="Itim"/>
              <a:buNone/>
              <a:defRPr sz="1600" b="1">
                <a:latin typeface="Itim"/>
                <a:ea typeface="Itim"/>
                <a:cs typeface="Itim"/>
                <a:sym typeface="Itim"/>
              </a:defRPr>
            </a:lvl7pPr>
            <a:lvl8pPr lvl="7" algn="ctr" rtl="0">
              <a:lnSpc>
                <a:spcPct val="100000"/>
              </a:lnSpc>
              <a:spcBef>
                <a:spcPts val="0"/>
              </a:spcBef>
              <a:spcAft>
                <a:spcPts val="0"/>
              </a:spcAft>
              <a:buSzPts val="1600"/>
              <a:buFont typeface="Itim"/>
              <a:buNone/>
              <a:defRPr sz="1600" b="1">
                <a:latin typeface="Itim"/>
                <a:ea typeface="Itim"/>
                <a:cs typeface="Itim"/>
                <a:sym typeface="Itim"/>
              </a:defRPr>
            </a:lvl8pPr>
            <a:lvl9pPr lvl="8" algn="ctr" rtl="0">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327" name="Google Shape;327;p12"/>
          <p:cNvSpPr txBox="1">
            <a:spLocks noGrp="1"/>
          </p:cNvSpPr>
          <p:nvPr>
            <p:ph type="subTitle" idx="2"/>
          </p:nvPr>
        </p:nvSpPr>
        <p:spPr>
          <a:xfrm>
            <a:off x="5833650" y="3222265"/>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1600" b="1">
                <a:latin typeface="Itim"/>
                <a:ea typeface="Itim"/>
                <a:cs typeface="Itim"/>
                <a:sym typeface="Itim"/>
              </a:defRPr>
            </a:lvl2pPr>
            <a:lvl3pPr lvl="2" algn="ctr" rtl="0">
              <a:lnSpc>
                <a:spcPct val="100000"/>
              </a:lnSpc>
              <a:spcBef>
                <a:spcPts val="0"/>
              </a:spcBef>
              <a:spcAft>
                <a:spcPts val="0"/>
              </a:spcAft>
              <a:buSzPts val="1600"/>
              <a:buFont typeface="Itim"/>
              <a:buNone/>
              <a:defRPr sz="1600" b="1">
                <a:latin typeface="Itim"/>
                <a:ea typeface="Itim"/>
                <a:cs typeface="Itim"/>
                <a:sym typeface="Itim"/>
              </a:defRPr>
            </a:lvl3pPr>
            <a:lvl4pPr lvl="3" algn="ctr" rtl="0">
              <a:lnSpc>
                <a:spcPct val="100000"/>
              </a:lnSpc>
              <a:spcBef>
                <a:spcPts val="0"/>
              </a:spcBef>
              <a:spcAft>
                <a:spcPts val="0"/>
              </a:spcAft>
              <a:buSzPts val="1600"/>
              <a:buFont typeface="Itim"/>
              <a:buNone/>
              <a:defRPr sz="1600" b="1">
                <a:latin typeface="Itim"/>
                <a:ea typeface="Itim"/>
                <a:cs typeface="Itim"/>
                <a:sym typeface="Itim"/>
              </a:defRPr>
            </a:lvl4pPr>
            <a:lvl5pPr lvl="4" algn="ctr" rtl="0">
              <a:lnSpc>
                <a:spcPct val="100000"/>
              </a:lnSpc>
              <a:spcBef>
                <a:spcPts val="0"/>
              </a:spcBef>
              <a:spcAft>
                <a:spcPts val="0"/>
              </a:spcAft>
              <a:buSzPts val="1600"/>
              <a:buFont typeface="Itim"/>
              <a:buNone/>
              <a:defRPr sz="1600" b="1">
                <a:latin typeface="Itim"/>
                <a:ea typeface="Itim"/>
                <a:cs typeface="Itim"/>
                <a:sym typeface="Itim"/>
              </a:defRPr>
            </a:lvl5pPr>
            <a:lvl6pPr lvl="5" algn="ctr" rtl="0">
              <a:lnSpc>
                <a:spcPct val="100000"/>
              </a:lnSpc>
              <a:spcBef>
                <a:spcPts val="0"/>
              </a:spcBef>
              <a:spcAft>
                <a:spcPts val="0"/>
              </a:spcAft>
              <a:buSzPts val="1600"/>
              <a:buFont typeface="Itim"/>
              <a:buNone/>
              <a:defRPr sz="1600" b="1">
                <a:latin typeface="Itim"/>
                <a:ea typeface="Itim"/>
                <a:cs typeface="Itim"/>
                <a:sym typeface="Itim"/>
              </a:defRPr>
            </a:lvl6pPr>
            <a:lvl7pPr lvl="6" algn="ctr" rtl="0">
              <a:lnSpc>
                <a:spcPct val="100000"/>
              </a:lnSpc>
              <a:spcBef>
                <a:spcPts val="0"/>
              </a:spcBef>
              <a:spcAft>
                <a:spcPts val="0"/>
              </a:spcAft>
              <a:buSzPts val="1600"/>
              <a:buFont typeface="Itim"/>
              <a:buNone/>
              <a:defRPr sz="1600" b="1">
                <a:latin typeface="Itim"/>
                <a:ea typeface="Itim"/>
                <a:cs typeface="Itim"/>
                <a:sym typeface="Itim"/>
              </a:defRPr>
            </a:lvl7pPr>
            <a:lvl8pPr lvl="7" algn="ctr" rtl="0">
              <a:lnSpc>
                <a:spcPct val="100000"/>
              </a:lnSpc>
              <a:spcBef>
                <a:spcPts val="0"/>
              </a:spcBef>
              <a:spcAft>
                <a:spcPts val="0"/>
              </a:spcAft>
              <a:buSzPts val="1600"/>
              <a:buFont typeface="Itim"/>
              <a:buNone/>
              <a:defRPr sz="1600" b="1">
                <a:latin typeface="Itim"/>
                <a:ea typeface="Itim"/>
                <a:cs typeface="Itim"/>
                <a:sym typeface="Itim"/>
              </a:defRPr>
            </a:lvl8pPr>
            <a:lvl9pPr lvl="8" algn="ctr" rtl="0">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328" name="Google Shape;328;p12"/>
          <p:cNvSpPr txBox="1">
            <a:spLocks noGrp="1"/>
          </p:cNvSpPr>
          <p:nvPr>
            <p:ph type="subTitle" idx="3"/>
          </p:nvPr>
        </p:nvSpPr>
        <p:spPr>
          <a:xfrm>
            <a:off x="804150" y="1682815"/>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1600" b="1">
                <a:latin typeface="Itim"/>
                <a:ea typeface="Itim"/>
                <a:cs typeface="Itim"/>
                <a:sym typeface="Itim"/>
              </a:defRPr>
            </a:lvl2pPr>
            <a:lvl3pPr lvl="2" algn="ctr" rtl="0">
              <a:lnSpc>
                <a:spcPct val="100000"/>
              </a:lnSpc>
              <a:spcBef>
                <a:spcPts val="0"/>
              </a:spcBef>
              <a:spcAft>
                <a:spcPts val="0"/>
              </a:spcAft>
              <a:buSzPts val="1600"/>
              <a:buFont typeface="Itim"/>
              <a:buNone/>
              <a:defRPr sz="1600" b="1">
                <a:latin typeface="Itim"/>
                <a:ea typeface="Itim"/>
                <a:cs typeface="Itim"/>
                <a:sym typeface="Itim"/>
              </a:defRPr>
            </a:lvl3pPr>
            <a:lvl4pPr lvl="3" algn="ctr" rtl="0">
              <a:lnSpc>
                <a:spcPct val="100000"/>
              </a:lnSpc>
              <a:spcBef>
                <a:spcPts val="0"/>
              </a:spcBef>
              <a:spcAft>
                <a:spcPts val="0"/>
              </a:spcAft>
              <a:buSzPts val="1600"/>
              <a:buFont typeface="Itim"/>
              <a:buNone/>
              <a:defRPr sz="1600" b="1">
                <a:latin typeface="Itim"/>
                <a:ea typeface="Itim"/>
                <a:cs typeface="Itim"/>
                <a:sym typeface="Itim"/>
              </a:defRPr>
            </a:lvl4pPr>
            <a:lvl5pPr lvl="4" algn="ctr" rtl="0">
              <a:lnSpc>
                <a:spcPct val="100000"/>
              </a:lnSpc>
              <a:spcBef>
                <a:spcPts val="0"/>
              </a:spcBef>
              <a:spcAft>
                <a:spcPts val="0"/>
              </a:spcAft>
              <a:buSzPts val="1600"/>
              <a:buFont typeface="Itim"/>
              <a:buNone/>
              <a:defRPr sz="1600" b="1">
                <a:latin typeface="Itim"/>
                <a:ea typeface="Itim"/>
                <a:cs typeface="Itim"/>
                <a:sym typeface="Itim"/>
              </a:defRPr>
            </a:lvl5pPr>
            <a:lvl6pPr lvl="5" algn="ctr" rtl="0">
              <a:lnSpc>
                <a:spcPct val="100000"/>
              </a:lnSpc>
              <a:spcBef>
                <a:spcPts val="0"/>
              </a:spcBef>
              <a:spcAft>
                <a:spcPts val="0"/>
              </a:spcAft>
              <a:buSzPts val="1600"/>
              <a:buFont typeface="Itim"/>
              <a:buNone/>
              <a:defRPr sz="1600" b="1">
                <a:latin typeface="Itim"/>
                <a:ea typeface="Itim"/>
                <a:cs typeface="Itim"/>
                <a:sym typeface="Itim"/>
              </a:defRPr>
            </a:lvl6pPr>
            <a:lvl7pPr lvl="6" algn="ctr" rtl="0">
              <a:lnSpc>
                <a:spcPct val="100000"/>
              </a:lnSpc>
              <a:spcBef>
                <a:spcPts val="0"/>
              </a:spcBef>
              <a:spcAft>
                <a:spcPts val="0"/>
              </a:spcAft>
              <a:buSzPts val="1600"/>
              <a:buFont typeface="Itim"/>
              <a:buNone/>
              <a:defRPr sz="1600" b="1">
                <a:latin typeface="Itim"/>
                <a:ea typeface="Itim"/>
                <a:cs typeface="Itim"/>
                <a:sym typeface="Itim"/>
              </a:defRPr>
            </a:lvl7pPr>
            <a:lvl8pPr lvl="7" algn="ctr" rtl="0">
              <a:lnSpc>
                <a:spcPct val="100000"/>
              </a:lnSpc>
              <a:spcBef>
                <a:spcPts val="0"/>
              </a:spcBef>
              <a:spcAft>
                <a:spcPts val="0"/>
              </a:spcAft>
              <a:buSzPts val="1600"/>
              <a:buFont typeface="Itim"/>
              <a:buNone/>
              <a:defRPr sz="1600" b="1">
                <a:latin typeface="Itim"/>
                <a:ea typeface="Itim"/>
                <a:cs typeface="Itim"/>
                <a:sym typeface="Itim"/>
              </a:defRPr>
            </a:lvl8pPr>
            <a:lvl9pPr lvl="8" algn="ctr" rtl="0">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329" name="Google Shape;329;p12"/>
          <p:cNvSpPr txBox="1">
            <a:spLocks noGrp="1"/>
          </p:cNvSpPr>
          <p:nvPr>
            <p:ph type="subTitle" idx="4"/>
          </p:nvPr>
        </p:nvSpPr>
        <p:spPr>
          <a:xfrm>
            <a:off x="5833650" y="1682815"/>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1600" b="1">
                <a:latin typeface="Itim"/>
                <a:ea typeface="Itim"/>
                <a:cs typeface="Itim"/>
                <a:sym typeface="Itim"/>
              </a:defRPr>
            </a:lvl2pPr>
            <a:lvl3pPr lvl="2" algn="ctr" rtl="0">
              <a:lnSpc>
                <a:spcPct val="100000"/>
              </a:lnSpc>
              <a:spcBef>
                <a:spcPts val="0"/>
              </a:spcBef>
              <a:spcAft>
                <a:spcPts val="0"/>
              </a:spcAft>
              <a:buSzPts val="1600"/>
              <a:buFont typeface="Itim"/>
              <a:buNone/>
              <a:defRPr sz="1600" b="1">
                <a:latin typeface="Itim"/>
                <a:ea typeface="Itim"/>
                <a:cs typeface="Itim"/>
                <a:sym typeface="Itim"/>
              </a:defRPr>
            </a:lvl3pPr>
            <a:lvl4pPr lvl="3" algn="ctr" rtl="0">
              <a:lnSpc>
                <a:spcPct val="100000"/>
              </a:lnSpc>
              <a:spcBef>
                <a:spcPts val="0"/>
              </a:spcBef>
              <a:spcAft>
                <a:spcPts val="0"/>
              </a:spcAft>
              <a:buSzPts val="1600"/>
              <a:buFont typeface="Itim"/>
              <a:buNone/>
              <a:defRPr sz="1600" b="1">
                <a:latin typeface="Itim"/>
                <a:ea typeface="Itim"/>
                <a:cs typeface="Itim"/>
                <a:sym typeface="Itim"/>
              </a:defRPr>
            </a:lvl4pPr>
            <a:lvl5pPr lvl="4" algn="ctr" rtl="0">
              <a:lnSpc>
                <a:spcPct val="100000"/>
              </a:lnSpc>
              <a:spcBef>
                <a:spcPts val="0"/>
              </a:spcBef>
              <a:spcAft>
                <a:spcPts val="0"/>
              </a:spcAft>
              <a:buSzPts val="1600"/>
              <a:buFont typeface="Itim"/>
              <a:buNone/>
              <a:defRPr sz="1600" b="1">
                <a:latin typeface="Itim"/>
                <a:ea typeface="Itim"/>
                <a:cs typeface="Itim"/>
                <a:sym typeface="Itim"/>
              </a:defRPr>
            </a:lvl5pPr>
            <a:lvl6pPr lvl="5" algn="ctr" rtl="0">
              <a:lnSpc>
                <a:spcPct val="100000"/>
              </a:lnSpc>
              <a:spcBef>
                <a:spcPts val="0"/>
              </a:spcBef>
              <a:spcAft>
                <a:spcPts val="0"/>
              </a:spcAft>
              <a:buSzPts val="1600"/>
              <a:buFont typeface="Itim"/>
              <a:buNone/>
              <a:defRPr sz="1600" b="1">
                <a:latin typeface="Itim"/>
                <a:ea typeface="Itim"/>
                <a:cs typeface="Itim"/>
                <a:sym typeface="Itim"/>
              </a:defRPr>
            </a:lvl6pPr>
            <a:lvl7pPr lvl="6" algn="ctr" rtl="0">
              <a:lnSpc>
                <a:spcPct val="100000"/>
              </a:lnSpc>
              <a:spcBef>
                <a:spcPts val="0"/>
              </a:spcBef>
              <a:spcAft>
                <a:spcPts val="0"/>
              </a:spcAft>
              <a:buSzPts val="1600"/>
              <a:buFont typeface="Itim"/>
              <a:buNone/>
              <a:defRPr sz="1600" b="1">
                <a:latin typeface="Itim"/>
                <a:ea typeface="Itim"/>
                <a:cs typeface="Itim"/>
                <a:sym typeface="Itim"/>
              </a:defRPr>
            </a:lvl7pPr>
            <a:lvl8pPr lvl="7" algn="ctr" rtl="0">
              <a:lnSpc>
                <a:spcPct val="100000"/>
              </a:lnSpc>
              <a:spcBef>
                <a:spcPts val="0"/>
              </a:spcBef>
              <a:spcAft>
                <a:spcPts val="0"/>
              </a:spcAft>
              <a:buSzPts val="1600"/>
              <a:buFont typeface="Itim"/>
              <a:buNone/>
              <a:defRPr sz="1600" b="1">
                <a:latin typeface="Itim"/>
                <a:ea typeface="Itim"/>
                <a:cs typeface="Itim"/>
                <a:sym typeface="Itim"/>
              </a:defRPr>
            </a:lvl8pPr>
            <a:lvl9pPr lvl="8" algn="ctr" rtl="0">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330" name="Google Shape;330;p12"/>
          <p:cNvSpPr txBox="1">
            <a:spLocks noGrp="1"/>
          </p:cNvSpPr>
          <p:nvPr>
            <p:ph type="subTitle" idx="5"/>
          </p:nvPr>
        </p:nvSpPr>
        <p:spPr>
          <a:xfrm>
            <a:off x="3318900" y="3222265"/>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1600" b="1">
                <a:latin typeface="Itim"/>
                <a:ea typeface="Itim"/>
                <a:cs typeface="Itim"/>
                <a:sym typeface="Itim"/>
              </a:defRPr>
            </a:lvl2pPr>
            <a:lvl3pPr lvl="2" algn="ctr" rtl="0">
              <a:lnSpc>
                <a:spcPct val="100000"/>
              </a:lnSpc>
              <a:spcBef>
                <a:spcPts val="0"/>
              </a:spcBef>
              <a:spcAft>
                <a:spcPts val="0"/>
              </a:spcAft>
              <a:buSzPts val="1600"/>
              <a:buFont typeface="Itim"/>
              <a:buNone/>
              <a:defRPr sz="1600" b="1">
                <a:latin typeface="Itim"/>
                <a:ea typeface="Itim"/>
                <a:cs typeface="Itim"/>
                <a:sym typeface="Itim"/>
              </a:defRPr>
            </a:lvl3pPr>
            <a:lvl4pPr lvl="3" algn="ctr" rtl="0">
              <a:lnSpc>
                <a:spcPct val="100000"/>
              </a:lnSpc>
              <a:spcBef>
                <a:spcPts val="0"/>
              </a:spcBef>
              <a:spcAft>
                <a:spcPts val="0"/>
              </a:spcAft>
              <a:buSzPts val="1600"/>
              <a:buFont typeface="Itim"/>
              <a:buNone/>
              <a:defRPr sz="1600" b="1">
                <a:latin typeface="Itim"/>
                <a:ea typeface="Itim"/>
                <a:cs typeface="Itim"/>
                <a:sym typeface="Itim"/>
              </a:defRPr>
            </a:lvl4pPr>
            <a:lvl5pPr lvl="4" algn="ctr" rtl="0">
              <a:lnSpc>
                <a:spcPct val="100000"/>
              </a:lnSpc>
              <a:spcBef>
                <a:spcPts val="0"/>
              </a:spcBef>
              <a:spcAft>
                <a:spcPts val="0"/>
              </a:spcAft>
              <a:buSzPts val="1600"/>
              <a:buFont typeface="Itim"/>
              <a:buNone/>
              <a:defRPr sz="1600" b="1">
                <a:latin typeface="Itim"/>
                <a:ea typeface="Itim"/>
                <a:cs typeface="Itim"/>
                <a:sym typeface="Itim"/>
              </a:defRPr>
            </a:lvl5pPr>
            <a:lvl6pPr lvl="5" algn="ctr" rtl="0">
              <a:lnSpc>
                <a:spcPct val="100000"/>
              </a:lnSpc>
              <a:spcBef>
                <a:spcPts val="0"/>
              </a:spcBef>
              <a:spcAft>
                <a:spcPts val="0"/>
              </a:spcAft>
              <a:buSzPts val="1600"/>
              <a:buFont typeface="Itim"/>
              <a:buNone/>
              <a:defRPr sz="1600" b="1">
                <a:latin typeface="Itim"/>
                <a:ea typeface="Itim"/>
                <a:cs typeface="Itim"/>
                <a:sym typeface="Itim"/>
              </a:defRPr>
            </a:lvl6pPr>
            <a:lvl7pPr lvl="6" algn="ctr" rtl="0">
              <a:lnSpc>
                <a:spcPct val="100000"/>
              </a:lnSpc>
              <a:spcBef>
                <a:spcPts val="0"/>
              </a:spcBef>
              <a:spcAft>
                <a:spcPts val="0"/>
              </a:spcAft>
              <a:buSzPts val="1600"/>
              <a:buFont typeface="Itim"/>
              <a:buNone/>
              <a:defRPr sz="1600" b="1">
                <a:latin typeface="Itim"/>
                <a:ea typeface="Itim"/>
                <a:cs typeface="Itim"/>
                <a:sym typeface="Itim"/>
              </a:defRPr>
            </a:lvl7pPr>
            <a:lvl8pPr lvl="7" algn="ctr" rtl="0">
              <a:lnSpc>
                <a:spcPct val="100000"/>
              </a:lnSpc>
              <a:spcBef>
                <a:spcPts val="0"/>
              </a:spcBef>
              <a:spcAft>
                <a:spcPts val="0"/>
              </a:spcAft>
              <a:buSzPts val="1600"/>
              <a:buFont typeface="Itim"/>
              <a:buNone/>
              <a:defRPr sz="1600" b="1">
                <a:latin typeface="Itim"/>
                <a:ea typeface="Itim"/>
                <a:cs typeface="Itim"/>
                <a:sym typeface="Itim"/>
              </a:defRPr>
            </a:lvl8pPr>
            <a:lvl9pPr lvl="8" algn="ctr" rtl="0">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331" name="Google Shape;331;p12"/>
          <p:cNvSpPr txBox="1">
            <a:spLocks noGrp="1"/>
          </p:cNvSpPr>
          <p:nvPr>
            <p:ph type="subTitle" idx="6"/>
          </p:nvPr>
        </p:nvSpPr>
        <p:spPr>
          <a:xfrm>
            <a:off x="3318900" y="1682815"/>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1600" b="1">
                <a:latin typeface="Itim"/>
                <a:ea typeface="Itim"/>
                <a:cs typeface="Itim"/>
                <a:sym typeface="Itim"/>
              </a:defRPr>
            </a:lvl2pPr>
            <a:lvl3pPr lvl="2" algn="ctr" rtl="0">
              <a:lnSpc>
                <a:spcPct val="100000"/>
              </a:lnSpc>
              <a:spcBef>
                <a:spcPts val="0"/>
              </a:spcBef>
              <a:spcAft>
                <a:spcPts val="0"/>
              </a:spcAft>
              <a:buSzPts val="1600"/>
              <a:buFont typeface="Itim"/>
              <a:buNone/>
              <a:defRPr sz="1600" b="1">
                <a:latin typeface="Itim"/>
                <a:ea typeface="Itim"/>
                <a:cs typeface="Itim"/>
                <a:sym typeface="Itim"/>
              </a:defRPr>
            </a:lvl3pPr>
            <a:lvl4pPr lvl="3" algn="ctr" rtl="0">
              <a:lnSpc>
                <a:spcPct val="100000"/>
              </a:lnSpc>
              <a:spcBef>
                <a:spcPts val="0"/>
              </a:spcBef>
              <a:spcAft>
                <a:spcPts val="0"/>
              </a:spcAft>
              <a:buSzPts val="1600"/>
              <a:buFont typeface="Itim"/>
              <a:buNone/>
              <a:defRPr sz="1600" b="1">
                <a:latin typeface="Itim"/>
                <a:ea typeface="Itim"/>
                <a:cs typeface="Itim"/>
                <a:sym typeface="Itim"/>
              </a:defRPr>
            </a:lvl4pPr>
            <a:lvl5pPr lvl="4" algn="ctr" rtl="0">
              <a:lnSpc>
                <a:spcPct val="100000"/>
              </a:lnSpc>
              <a:spcBef>
                <a:spcPts val="0"/>
              </a:spcBef>
              <a:spcAft>
                <a:spcPts val="0"/>
              </a:spcAft>
              <a:buSzPts val="1600"/>
              <a:buFont typeface="Itim"/>
              <a:buNone/>
              <a:defRPr sz="1600" b="1">
                <a:latin typeface="Itim"/>
                <a:ea typeface="Itim"/>
                <a:cs typeface="Itim"/>
                <a:sym typeface="Itim"/>
              </a:defRPr>
            </a:lvl5pPr>
            <a:lvl6pPr lvl="5" algn="ctr" rtl="0">
              <a:lnSpc>
                <a:spcPct val="100000"/>
              </a:lnSpc>
              <a:spcBef>
                <a:spcPts val="0"/>
              </a:spcBef>
              <a:spcAft>
                <a:spcPts val="0"/>
              </a:spcAft>
              <a:buSzPts val="1600"/>
              <a:buFont typeface="Itim"/>
              <a:buNone/>
              <a:defRPr sz="1600" b="1">
                <a:latin typeface="Itim"/>
                <a:ea typeface="Itim"/>
                <a:cs typeface="Itim"/>
                <a:sym typeface="Itim"/>
              </a:defRPr>
            </a:lvl6pPr>
            <a:lvl7pPr lvl="6" algn="ctr" rtl="0">
              <a:lnSpc>
                <a:spcPct val="100000"/>
              </a:lnSpc>
              <a:spcBef>
                <a:spcPts val="0"/>
              </a:spcBef>
              <a:spcAft>
                <a:spcPts val="0"/>
              </a:spcAft>
              <a:buSzPts val="1600"/>
              <a:buFont typeface="Itim"/>
              <a:buNone/>
              <a:defRPr sz="1600" b="1">
                <a:latin typeface="Itim"/>
                <a:ea typeface="Itim"/>
                <a:cs typeface="Itim"/>
                <a:sym typeface="Itim"/>
              </a:defRPr>
            </a:lvl7pPr>
            <a:lvl8pPr lvl="7" algn="ctr" rtl="0">
              <a:lnSpc>
                <a:spcPct val="100000"/>
              </a:lnSpc>
              <a:spcBef>
                <a:spcPts val="0"/>
              </a:spcBef>
              <a:spcAft>
                <a:spcPts val="0"/>
              </a:spcAft>
              <a:buSzPts val="1600"/>
              <a:buFont typeface="Itim"/>
              <a:buNone/>
              <a:defRPr sz="1600" b="1">
                <a:latin typeface="Itim"/>
                <a:ea typeface="Itim"/>
                <a:cs typeface="Itim"/>
                <a:sym typeface="Itim"/>
              </a:defRPr>
            </a:lvl8pPr>
            <a:lvl9pPr lvl="8" algn="ctr" rtl="0">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332" name="Google Shape;332;p12"/>
          <p:cNvSpPr txBox="1">
            <a:spLocks noGrp="1"/>
          </p:cNvSpPr>
          <p:nvPr>
            <p:ph type="title"/>
          </p:nvPr>
        </p:nvSpPr>
        <p:spPr>
          <a:xfrm>
            <a:off x="720000" y="540000"/>
            <a:ext cx="7704000" cy="572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3" name="Google Shape;333;p12"/>
          <p:cNvSpPr txBox="1">
            <a:spLocks noGrp="1"/>
          </p:cNvSpPr>
          <p:nvPr>
            <p:ph type="subTitle" idx="7"/>
          </p:nvPr>
        </p:nvSpPr>
        <p:spPr>
          <a:xfrm>
            <a:off x="804150" y="2098665"/>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34" name="Google Shape;334;p12"/>
          <p:cNvSpPr txBox="1">
            <a:spLocks noGrp="1"/>
          </p:cNvSpPr>
          <p:nvPr>
            <p:ph type="subTitle" idx="8"/>
          </p:nvPr>
        </p:nvSpPr>
        <p:spPr>
          <a:xfrm>
            <a:off x="5833650" y="2098665"/>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35" name="Google Shape;335;p12"/>
          <p:cNvSpPr txBox="1">
            <a:spLocks noGrp="1"/>
          </p:cNvSpPr>
          <p:nvPr>
            <p:ph type="subTitle" idx="9"/>
          </p:nvPr>
        </p:nvSpPr>
        <p:spPr>
          <a:xfrm>
            <a:off x="804150" y="3609140"/>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36" name="Google Shape;336;p12"/>
          <p:cNvSpPr txBox="1">
            <a:spLocks noGrp="1"/>
          </p:cNvSpPr>
          <p:nvPr>
            <p:ph type="subTitle" idx="13"/>
          </p:nvPr>
        </p:nvSpPr>
        <p:spPr>
          <a:xfrm>
            <a:off x="5833650" y="3609140"/>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37" name="Google Shape;337;p12"/>
          <p:cNvSpPr txBox="1">
            <a:spLocks noGrp="1"/>
          </p:cNvSpPr>
          <p:nvPr>
            <p:ph type="subTitle" idx="14"/>
          </p:nvPr>
        </p:nvSpPr>
        <p:spPr>
          <a:xfrm>
            <a:off x="3318900" y="2098665"/>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38" name="Google Shape;338;p12"/>
          <p:cNvSpPr txBox="1">
            <a:spLocks noGrp="1"/>
          </p:cNvSpPr>
          <p:nvPr>
            <p:ph type="subTitle" idx="15"/>
          </p:nvPr>
        </p:nvSpPr>
        <p:spPr>
          <a:xfrm>
            <a:off x="3318900" y="3609140"/>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9"/>
        <p:cNvGrpSpPr/>
        <p:nvPr/>
      </p:nvGrpSpPr>
      <p:grpSpPr>
        <a:xfrm>
          <a:off x="0" y="0"/>
          <a:ext cx="0" cy="0"/>
          <a:chOff x="0" y="0"/>
          <a:chExt cx="0" cy="0"/>
        </a:xfrm>
      </p:grpSpPr>
      <p:grpSp>
        <p:nvGrpSpPr>
          <p:cNvPr id="340" name="Google Shape;340;p13"/>
          <p:cNvGrpSpPr/>
          <p:nvPr/>
        </p:nvGrpSpPr>
        <p:grpSpPr>
          <a:xfrm>
            <a:off x="-1700" y="329"/>
            <a:ext cx="9147400" cy="5142843"/>
            <a:chOff x="238125" y="854700"/>
            <a:chExt cx="7142500" cy="4015650"/>
          </a:xfrm>
        </p:grpSpPr>
        <p:sp>
          <p:nvSpPr>
            <p:cNvPr id="341" name="Google Shape;341;p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13"/>
          <p:cNvSpPr txBox="1">
            <a:spLocks noGrp="1"/>
          </p:cNvSpPr>
          <p:nvPr>
            <p:ph type="title"/>
          </p:nvPr>
        </p:nvSpPr>
        <p:spPr>
          <a:xfrm>
            <a:off x="1061575" y="1371025"/>
            <a:ext cx="2808000" cy="755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6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1" name="Google Shape;361;p13"/>
          <p:cNvSpPr txBox="1">
            <a:spLocks noGrp="1"/>
          </p:cNvSpPr>
          <p:nvPr>
            <p:ph type="body" idx="1"/>
          </p:nvPr>
        </p:nvSpPr>
        <p:spPr>
          <a:xfrm>
            <a:off x="1061575" y="2618975"/>
            <a:ext cx="2808000" cy="11535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cxnSp>
        <p:nvCxnSpPr>
          <p:cNvPr id="362" name="Google Shape;362;p13"/>
          <p:cNvCxnSpPr/>
          <p:nvPr/>
        </p:nvCxnSpPr>
        <p:spPr>
          <a:xfrm>
            <a:off x="-62550" y="540000"/>
            <a:ext cx="9269100" cy="0"/>
          </a:xfrm>
          <a:prstGeom prst="straightConnector1">
            <a:avLst/>
          </a:prstGeom>
          <a:noFill/>
          <a:ln w="9525" cap="flat" cmpd="sng">
            <a:solidFill>
              <a:srgbClr val="6D9EEB"/>
            </a:solidFill>
            <a:prstDash val="solid"/>
            <a:round/>
            <a:headEnd type="none" w="med" len="med"/>
            <a:tailEnd type="none" w="med" len="med"/>
          </a:ln>
        </p:spPr>
      </p:cxnSp>
      <p:sp>
        <p:nvSpPr>
          <p:cNvPr id="363" name="Google Shape;363;p13"/>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364"/>
        <p:cNvGrpSpPr/>
        <p:nvPr/>
      </p:nvGrpSpPr>
      <p:grpSpPr>
        <a:xfrm>
          <a:off x="0" y="0"/>
          <a:ext cx="0" cy="0"/>
          <a:chOff x="0" y="0"/>
          <a:chExt cx="0" cy="0"/>
        </a:xfrm>
      </p:grpSpPr>
      <p:grpSp>
        <p:nvGrpSpPr>
          <p:cNvPr id="365" name="Google Shape;365;p14"/>
          <p:cNvGrpSpPr/>
          <p:nvPr/>
        </p:nvGrpSpPr>
        <p:grpSpPr>
          <a:xfrm>
            <a:off x="-1700" y="329"/>
            <a:ext cx="9147400" cy="5142843"/>
            <a:chOff x="238125" y="854700"/>
            <a:chExt cx="7142500" cy="4015650"/>
          </a:xfrm>
        </p:grpSpPr>
        <p:sp>
          <p:nvSpPr>
            <p:cNvPr id="366" name="Google Shape;366;p1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 name="Google Shape;388;p14"/>
          <p:cNvSpPr txBox="1">
            <a:spLocks noGrp="1"/>
          </p:cNvSpPr>
          <p:nvPr>
            <p:ph type="subTitle" idx="1"/>
          </p:nvPr>
        </p:nvSpPr>
        <p:spPr>
          <a:xfrm>
            <a:off x="3983700" y="1758177"/>
            <a:ext cx="4440300" cy="972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9" name="Google Shape;389;p14"/>
          <p:cNvSpPr txBox="1">
            <a:spLocks noGrp="1"/>
          </p:cNvSpPr>
          <p:nvPr>
            <p:ph type="ctrTitle"/>
          </p:nvPr>
        </p:nvSpPr>
        <p:spPr>
          <a:xfrm>
            <a:off x="5875800" y="2837502"/>
            <a:ext cx="2548200" cy="461700"/>
          </a:xfrm>
          <a:prstGeom prst="rect">
            <a:avLst/>
          </a:prstGeom>
        </p:spPr>
        <p:txBody>
          <a:bodyPr spcFirstLastPara="1" wrap="square" lIns="0" tIns="0" rIns="0" bIns="0" anchor="ctr" anchorCtr="0">
            <a:noAutofit/>
          </a:bodyPr>
          <a:lstStyle>
            <a:lvl1pPr lvl="0" algn="r" rtl="0">
              <a:spcBef>
                <a:spcPts val="0"/>
              </a:spcBef>
              <a:spcAft>
                <a:spcPts val="0"/>
              </a:spcAft>
              <a:buSzPts val="5200"/>
              <a:buNone/>
              <a:defRPr sz="1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390" name="Google Shape;390;p14"/>
          <p:cNvGrpSpPr/>
          <p:nvPr/>
        </p:nvGrpSpPr>
        <p:grpSpPr>
          <a:xfrm>
            <a:off x="7673759" y="-287513"/>
            <a:ext cx="788762" cy="861588"/>
            <a:chOff x="7673759" y="-287513"/>
            <a:chExt cx="788762" cy="861588"/>
          </a:xfrm>
        </p:grpSpPr>
        <p:grpSp>
          <p:nvGrpSpPr>
            <p:cNvPr id="391" name="Google Shape;391;p14"/>
            <p:cNvGrpSpPr/>
            <p:nvPr/>
          </p:nvGrpSpPr>
          <p:grpSpPr>
            <a:xfrm rot="350572">
              <a:off x="7712287" y="-253348"/>
              <a:ext cx="711705" cy="793257"/>
              <a:chOff x="6554696" y="509501"/>
              <a:chExt cx="711709" cy="793261"/>
            </a:xfrm>
          </p:grpSpPr>
          <p:sp>
            <p:nvSpPr>
              <p:cNvPr id="392" name="Google Shape;392;p14"/>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14"/>
            <p:cNvSpPr/>
            <p:nvPr/>
          </p:nvSpPr>
          <p:spPr>
            <a:xfrm rot="442426">
              <a:off x="8229710" y="-161880"/>
              <a:ext cx="102851" cy="551273"/>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000"/>
              <a:buFont typeface="Itim"/>
              <a:buNone/>
              <a:defRPr sz="3000" b="1">
                <a:solidFill>
                  <a:schemeClr val="dk1"/>
                </a:solidFill>
                <a:latin typeface="Itim"/>
                <a:ea typeface="Itim"/>
                <a:cs typeface="Itim"/>
                <a:sym typeface="Itim"/>
              </a:defRPr>
            </a:lvl1pPr>
            <a:lvl2pPr lvl="1">
              <a:spcBef>
                <a:spcPts val="0"/>
              </a:spcBef>
              <a:spcAft>
                <a:spcPts val="0"/>
              </a:spcAft>
              <a:buClr>
                <a:schemeClr val="dk1"/>
              </a:buClr>
              <a:buSzPts val="2800"/>
              <a:buFont typeface="Itim"/>
              <a:buNone/>
              <a:defRPr sz="2800" b="1">
                <a:solidFill>
                  <a:schemeClr val="dk1"/>
                </a:solidFill>
                <a:latin typeface="Itim"/>
                <a:ea typeface="Itim"/>
                <a:cs typeface="Itim"/>
                <a:sym typeface="Itim"/>
              </a:defRPr>
            </a:lvl2pPr>
            <a:lvl3pPr lvl="2">
              <a:spcBef>
                <a:spcPts val="0"/>
              </a:spcBef>
              <a:spcAft>
                <a:spcPts val="0"/>
              </a:spcAft>
              <a:buClr>
                <a:schemeClr val="dk1"/>
              </a:buClr>
              <a:buSzPts val="2800"/>
              <a:buFont typeface="Itim"/>
              <a:buNone/>
              <a:defRPr sz="2800" b="1">
                <a:solidFill>
                  <a:schemeClr val="dk1"/>
                </a:solidFill>
                <a:latin typeface="Itim"/>
                <a:ea typeface="Itim"/>
                <a:cs typeface="Itim"/>
                <a:sym typeface="Itim"/>
              </a:defRPr>
            </a:lvl3pPr>
            <a:lvl4pPr lvl="3">
              <a:spcBef>
                <a:spcPts val="0"/>
              </a:spcBef>
              <a:spcAft>
                <a:spcPts val="0"/>
              </a:spcAft>
              <a:buClr>
                <a:schemeClr val="dk1"/>
              </a:buClr>
              <a:buSzPts val="2800"/>
              <a:buFont typeface="Itim"/>
              <a:buNone/>
              <a:defRPr sz="2800" b="1">
                <a:solidFill>
                  <a:schemeClr val="dk1"/>
                </a:solidFill>
                <a:latin typeface="Itim"/>
                <a:ea typeface="Itim"/>
                <a:cs typeface="Itim"/>
                <a:sym typeface="Itim"/>
              </a:defRPr>
            </a:lvl4pPr>
            <a:lvl5pPr lvl="4">
              <a:spcBef>
                <a:spcPts val="0"/>
              </a:spcBef>
              <a:spcAft>
                <a:spcPts val="0"/>
              </a:spcAft>
              <a:buClr>
                <a:schemeClr val="dk1"/>
              </a:buClr>
              <a:buSzPts val="2800"/>
              <a:buFont typeface="Itim"/>
              <a:buNone/>
              <a:defRPr sz="2800" b="1">
                <a:solidFill>
                  <a:schemeClr val="dk1"/>
                </a:solidFill>
                <a:latin typeface="Itim"/>
                <a:ea typeface="Itim"/>
                <a:cs typeface="Itim"/>
                <a:sym typeface="Itim"/>
              </a:defRPr>
            </a:lvl5pPr>
            <a:lvl6pPr lvl="5">
              <a:spcBef>
                <a:spcPts val="0"/>
              </a:spcBef>
              <a:spcAft>
                <a:spcPts val="0"/>
              </a:spcAft>
              <a:buClr>
                <a:schemeClr val="dk1"/>
              </a:buClr>
              <a:buSzPts val="2800"/>
              <a:buFont typeface="Itim"/>
              <a:buNone/>
              <a:defRPr sz="2800" b="1">
                <a:solidFill>
                  <a:schemeClr val="dk1"/>
                </a:solidFill>
                <a:latin typeface="Itim"/>
                <a:ea typeface="Itim"/>
                <a:cs typeface="Itim"/>
                <a:sym typeface="Itim"/>
              </a:defRPr>
            </a:lvl6pPr>
            <a:lvl7pPr lvl="6">
              <a:spcBef>
                <a:spcPts val="0"/>
              </a:spcBef>
              <a:spcAft>
                <a:spcPts val="0"/>
              </a:spcAft>
              <a:buClr>
                <a:schemeClr val="dk1"/>
              </a:buClr>
              <a:buSzPts val="2800"/>
              <a:buFont typeface="Itim"/>
              <a:buNone/>
              <a:defRPr sz="2800" b="1">
                <a:solidFill>
                  <a:schemeClr val="dk1"/>
                </a:solidFill>
                <a:latin typeface="Itim"/>
                <a:ea typeface="Itim"/>
                <a:cs typeface="Itim"/>
                <a:sym typeface="Itim"/>
              </a:defRPr>
            </a:lvl7pPr>
            <a:lvl8pPr lvl="7">
              <a:spcBef>
                <a:spcPts val="0"/>
              </a:spcBef>
              <a:spcAft>
                <a:spcPts val="0"/>
              </a:spcAft>
              <a:buClr>
                <a:schemeClr val="dk1"/>
              </a:buClr>
              <a:buSzPts val="2800"/>
              <a:buFont typeface="Itim"/>
              <a:buNone/>
              <a:defRPr sz="2800" b="1">
                <a:solidFill>
                  <a:schemeClr val="dk1"/>
                </a:solidFill>
                <a:latin typeface="Itim"/>
                <a:ea typeface="Itim"/>
                <a:cs typeface="Itim"/>
                <a:sym typeface="Itim"/>
              </a:defRPr>
            </a:lvl8pPr>
            <a:lvl9pPr lvl="8">
              <a:spcBef>
                <a:spcPts val="0"/>
              </a:spcBef>
              <a:spcAft>
                <a:spcPts val="0"/>
              </a:spcAft>
              <a:buClr>
                <a:schemeClr val="dk1"/>
              </a:buClr>
              <a:buSzPts val="2800"/>
              <a:buFont typeface="Itim"/>
              <a:buNone/>
              <a:defRPr sz="2800" b="1">
                <a:solidFill>
                  <a:schemeClr val="dk1"/>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Muli"/>
              <a:buChar char="●"/>
              <a:defRPr sz="1600">
                <a:solidFill>
                  <a:schemeClr val="dk2"/>
                </a:solidFill>
                <a:latin typeface="Muli"/>
                <a:ea typeface="Muli"/>
                <a:cs typeface="Muli"/>
                <a:sym typeface="Muli"/>
              </a:defRPr>
            </a:lvl1pPr>
            <a:lvl2pPr marL="914400" lvl="1"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2pPr>
            <a:lvl3pPr marL="1371600" lvl="2"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3pPr>
            <a:lvl4pPr marL="1828800" lvl="3"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4pPr>
            <a:lvl5pPr marL="2286000" lvl="4"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5pPr>
            <a:lvl6pPr marL="2743200" lvl="5"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6pPr>
            <a:lvl7pPr marL="3200400" lvl="6"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7pPr>
            <a:lvl8pPr marL="3657600" lvl="7"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8pPr>
            <a:lvl9pPr marL="4114800" lvl="8" indent="-330200">
              <a:lnSpc>
                <a:spcPct val="115000"/>
              </a:lnSpc>
              <a:spcBef>
                <a:spcPts val="1600"/>
              </a:spcBef>
              <a:spcAft>
                <a:spcPts val="1600"/>
              </a:spcAft>
              <a:buClr>
                <a:schemeClr val="dk2"/>
              </a:buClr>
              <a:buSzPts val="1600"/>
              <a:buFont typeface="Muli"/>
              <a:buChar char="■"/>
              <a:defRPr sz="1600">
                <a:solidFill>
                  <a:schemeClr val="dk2"/>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8" r:id="rId7"/>
    <p:sldLayoutId id="2147483659" r:id="rId8"/>
    <p:sldLayoutId id="2147483660" r:id="rId9"/>
    <p:sldLayoutId id="2147483662" r:id="rId10"/>
    <p:sldLayoutId id="2147483663" r:id="rId11"/>
    <p:sldLayoutId id="2147483664" r:id="rId12"/>
    <p:sldLayoutId id="2147483665" r:id="rId13"/>
    <p:sldLayoutId id="2147483669" r:id="rId14"/>
    <p:sldLayoutId id="2147483670" r:id="rId15"/>
    <p:sldLayoutId id="2147483671" r:id="rId16"/>
    <p:sldLayoutId id="214748367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mailto:transfers@umbc.edu"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hyperlink" Target="mailto:commuters@umbc.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90"/>
        <p:cNvGrpSpPr/>
        <p:nvPr/>
      </p:nvGrpSpPr>
      <p:grpSpPr>
        <a:xfrm>
          <a:off x="0" y="0"/>
          <a:ext cx="0" cy="0"/>
          <a:chOff x="0" y="0"/>
          <a:chExt cx="0" cy="0"/>
        </a:xfrm>
      </p:grpSpPr>
      <p:sp>
        <p:nvSpPr>
          <p:cNvPr id="791" name="Google Shape;791;p29"/>
          <p:cNvSpPr txBox="1">
            <a:spLocks noGrp="1"/>
          </p:cNvSpPr>
          <p:nvPr>
            <p:ph type="ctrTitle"/>
          </p:nvPr>
        </p:nvSpPr>
        <p:spPr>
          <a:xfrm>
            <a:off x="2247848" y="1502138"/>
            <a:ext cx="4648303" cy="1447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Test Prep and Next Steps</a:t>
            </a:r>
            <a:endParaRPr dirty="0"/>
          </a:p>
        </p:txBody>
      </p:sp>
      <p:sp>
        <p:nvSpPr>
          <p:cNvPr id="792" name="Google Shape;792;p29"/>
          <p:cNvSpPr txBox="1">
            <a:spLocks noGrp="1"/>
          </p:cNvSpPr>
          <p:nvPr>
            <p:ph type="subTitle" idx="1"/>
          </p:nvPr>
        </p:nvSpPr>
        <p:spPr>
          <a:xfrm>
            <a:off x="2351850" y="3287050"/>
            <a:ext cx="4440300" cy="35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Tips for Success</a:t>
            </a:r>
            <a:endParaRPr dirty="0"/>
          </a:p>
        </p:txBody>
      </p:sp>
      <p:cxnSp>
        <p:nvCxnSpPr>
          <p:cNvPr id="793" name="Google Shape;793;p29"/>
          <p:cNvCxnSpPr/>
          <p:nvPr/>
        </p:nvCxnSpPr>
        <p:spPr>
          <a:xfrm>
            <a:off x="549375" y="-15925"/>
            <a:ext cx="0" cy="5159400"/>
          </a:xfrm>
          <a:prstGeom prst="straightConnector1">
            <a:avLst/>
          </a:prstGeom>
          <a:noFill/>
          <a:ln w="19050" cap="flat" cmpd="sng">
            <a:solidFill>
              <a:schemeClr val="dk2"/>
            </a:solidFill>
            <a:prstDash val="solid"/>
            <a:round/>
            <a:headEnd type="none" w="med" len="med"/>
            <a:tailEnd type="none" w="med" len="med"/>
          </a:ln>
        </p:spPr>
      </p:cxnSp>
      <p:cxnSp>
        <p:nvCxnSpPr>
          <p:cNvPr id="794" name="Google Shape;794;p29"/>
          <p:cNvCxnSpPr/>
          <p:nvPr/>
        </p:nvCxnSpPr>
        <p:spPr>
          <a:xfrm>
            <a:off x="716575" y="-15925"/>
            <a:ext cx="0" cy="5159400"/>
          </a:xfrm>
          <a:prstGeom prst="straightConnector1">
            <a:avLst/>
          </a:prstGeom>
          <a:noFill/>
          <a:ln w="19050" cap="flat" cmpd="sng">
            <a:solidFill>
              <a:schemeClr val="dk2"/>
            </a:solidFill>
            <a:prstDash val="solid"/>
            <a:round/>
            <a:headEnd type="none" w="med" len="med"/>
            <a:tailEnd type="none" w="med" len="med"/>
          </a:ln>
        </p:spPr>
      </p:cxnSp>
      <p:grpSp>
        <p:nvGrpSpPr>
          <p:cNvPr id="795" name="Google Shape;795;p29"/>
          <p:cNvGrpSpPr/>
          <p:nvPr/>
        </p:nvGrpSpPr>
        <p:grpSpPr>
          <a:xfrm>
            <a:off x="4796078" y="4434972"/>
            <a:ext cx="2310700" cy="320922"/>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29"/>
          <p:cNvSpPr/>
          <p:nvPr/>
        </p:nvSpPr>
        <p:spPr>
          <a:xfrm rot="489382">
            <a:off x="6587619" y="458135"/>
            <a:ext cx="932338" cy="512411"/>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6" name="Google Shape;806;p29"/>
          <p:cNvGrpSpPr/>
          <p:nvPr/>
        </p:nvGrpSpPr>
        <p:grpSpPr>
          <a:xfrm rot="6705569">
            <a:off x="797958" y="1349623"/>
            <a:ext cx="806638" cy="421735"/>
            <a:chOff x="1822875" y="1377000"/>
            <a:chExt cx="548075" cy="286550"/>
          </a:xfrm>
        </p:grpSpPr>
        <p:sp>
          <p:nvSpPr>
            <p:cNvPr id="807" name="Google Shape;807;p29"/>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grpSp>
        <p:nvGrpSpPr>
          <p:cNvPr id="1474" name="Google Shape;1474;p43"/>
          <p:cNvGrpSpPr/>
          <p:nvPr/>
        </p:nvGrpSpPr>
        <p:grpSpPr>
          <a:xfrm rot="8301331">
            <a:off x="7722573" y="4402216"/>
            <a:ext cx="843261" cy="402241"/>
            <a:chOff x="-583650" y="3109250"/>
            <a:chExt cx="570275" cy="272025"/>
          </a:xfrm>
        </p:grpSpPr>
        <p:sp>
          <p:nvSpPr>
            <p:cNvPr id="1475" name="Google Shape;1475;p43"/>
            <p:cNvSpPr/>
            <p:nvPr/>
          </p:nvSpPr>
          <p:spPr>
            <a:xfrm>
              <a:off x="-583650" y="3186975"/>
              <a:ext cx="570275" cy="194300"/>
            </a:xfrm>
            <a:custGeom>
              <a:avLst/>
              <a:gdLst/>
              <a:ahLst/>
              <a:cxnLst/>
              <a:rect l="l" t="t" r="r" b="b"/>
              <a:pathLst>
                <a:path w="22811" h="7772" extrusionOk="0">
                  <a:moveTo>
                    <a:pt x="22543" y="6377"/>
                  </a:moveTo>
                  <a:lnTo>
                    <a:pt x="22543" y="6377"/>
                  </a:lnTo>
                  <a:cubicBezTo>
                    <a:pt x="22536" y="6381"/>
                    <a:pt x="22532" y="6384"/>
                    <a:pt x="22525" y="6384"/>
                  </a:cubicBezTo>
                  <a:cubicBezTo>
                    <a:pt x="22190" y="6488"/>
                    <a:pt x="21851" y="6580"/>
                    <a:pt x="21513" y="6669"/>
                  </a:cubicBezTo>
                  <a:cubicBezTo>
                    <a:pt x="21762" y="6905"/>
                    <a:pt x="22083" y="7030"/>
                    <a:pt x="22322" y="7030"/>
                  </a:cubicBezTo>
                  <a:cubicBezTo>
                    <a:pt x="22632" y="7030"/>
                    <a:pt x="22810" y="6822"/>
                    <a:pt x="22543" y="6377"/>
                  </a:cubicBezTo>
                  <a:close/>
                  <a:moveTo>
                    <a:pt x="12021" y="1"/>
                  </a:moveTo>
                  <a:cubicBezTo>
                    <a:pt x="9332" y="1"/>
                    <a:pt x="6501" y="875"/>
                    <a:pt x="4639" y="2230"/>
                  </a:cubicBezTo>
                  <a:cubicBezTo>
                    <a:pt x="4539" y="2301"/>
                    <a:pt x="4393" y="2333"/>
                    <a:pt x="4222" y="2333"/>
                  </a:cubicBezTo>
                  <a:cubicBezTo>
                    <a:pt x="3909" y="2333"/>
                    <a:pt x="3520" y="2226"/>
                    <a:pt x="3221" y="2087"/>
                  </a:cubicBezTo>
                  <a:cubicBezTo>
                    <a:pt x="1672" y="3100"/>
                    <a:pt x="860" y="4609"/>
                    <a:pt x="175" y="6448"/>
                  </a:cubicBezTo>
                  <a:cubicBezTo>
                    <a:pt x="0" y="6923"/>
                    <a:pt x="924" y="7771"/>
                    <a:pt x="1455" y="7771"/>
                  </a:cubicBezTo>
                  <a:cubicBezTo>
                    <a:pt x="1605" y="7771"/>
                    <a:pt x="1719" y="7707"/>
                    <a:pt x="1776" y="7553"/>
                  </a:cubicBezTo>
                  <a:cubicBezTo>
                    <a:pt x="2507" y="5593"/>
                    <a:pt x="3345" y="4002"/>
                    <a:pt x="5328" y="3100"/>
                  </a:cubicBezTo>
                  <a:cubicBezTo>
                    <a:pt x="6989" y="2348"/>
                    <a:pt x="8897" y="1905"/>
                    <a:pt x="10687" y="1599"/>
                  </a:cubicBezTo>
                  <a:cubicBezTo>
                    <a:pt x="11486" y="1463"/>
                    <a:pt x="12313" y="1374"/>
                    <a:pt x="13137" y="1374"/>
                  </a:cubicBezTo>
                  <a:cubicBezTo>
                    <a:pt x="14481" y="1374"/>
                    <a:pt x="15814" y="1610"/>
                    <a:pt x="17012" y="2255"/>
                  </a:cubicBezTo>
                  <a:cubicBezTo>
                    <a:pt x="17700" y="2626"/>
                    <a:pt x="18321" y="3100"/>
                    <a:pt x="18888" y="3638"/>
                  </a:cubicBezTo>
                  <a:cubicBezTo>
                    <a:pt x="17733" y="1042"/>
                    <a:pt x="14962" y="1"/>
                    <a:pt x="12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3"/>
            <p:cNvSpPr/>
            <p:nvPr/>
          </p:nvSpPr>
          <p:spPr>
            <a:xfrm>
              <a:off x="-198800" y="3109250"/>
              <a:ext cx="181150" cy="265500"/>
            </a:xfrm>
            <a:custGeom>
              <a:avLst/>
              <a:gdLst/>
              <a:ahLst/>
              <a:cxnLst/>
              <a:rect l="l" t="t" r="r" b="b"/>
              <a:pathLst>
                <a:path w="7246" h="10620" extrusionOk="0">
                  <a:moveTo>
                    <a:pt x="3302" y="1"/>
                  </a:moveTo>
                  <a:cubicBezTo>
                    <a:pt x="3137" y="1"/>
                    <a:pt x="3098" y="190"/>
                    <a:pt x="3359" y="697"/>
                  </a:cubicBezTo>
                  <a:cubicBezTo>
                    <a:pt x="3552" y="1067"/>
                    <a:pt x="3733" y="1441"/>
                    <a:pt x="3908" y="1816"/>
                  </a:cubicBezTo>
                  <a:cubicBezTo>
                    <a:pt x="4129" y="1694"/>
                    <a:pt x="4375" y="1588"/>
                    <a:pt x="4585" y="1523"/>
                  </a:cubicBezTo>
                  <a:cubicBezTo>
                    <a:pt x="4467" y="1285"/>
                    <a:pt x="4347" y="1042"/>
                    <a:pt x="4225" y="804"/>
                  </a:cubicBezTo>
                  <a:cubicBezTo>
                    <a:pt x="4008" y="383"/>
                    <a:pt x="3530" y="1"/>
                    <a:pt x="3302" y="1"/>
                  </a:cubicBezTo>
                  <a:close/>
                  <a:moveTo>
                    <a:pt x="6906" y="7874"/>
                  </a:moveTo>
                  <a:cubicBezTo>
                    <a:pt x="6860" y="8145"/>
                    <a:pt x="6743" y="8406"/>
                    <a:pt x="6504" y="8648"/>
                  </a:cubicBezTo>
                  <a:cubicBezTo>
                    <a:pt x="6675" y="8858"/>
                    <a:pt x="6842" y="9069"/>
                    <a:pt x="7006" y="9283"/>
                  </a:cubicBezTo>
                  <a:cubicBezTo>
                    <a:pt x="7064" y="9357"/>
                    <a:pt x="7110" y="9421"/>
                    <a:pt x="7149" y="9486"/>
                  </a:cubicBezTo>
                  <a:cubicBezTo>
                    <a:pt x="7245" y="9429"/>
                    <a:pt x="7214" y="9169"/>
                    <a:pt x="7199" y="9112"/>
                  </a:cubicBezTo>
                  <a:cubicBezTo>
                    <a:pt x="7110" y="8698"/>
                    <a:pt x="7010" y="8284"/>
                    <a:pt x="6906" y="7874"/>
                  </a:cubicBezTo>
                  <a:close/>
                  <a:moveTo>
                    <a:pt x="3979" y="8327"/>
                  </a:moveTo>
                  <a:cubicBezTo>
                    <a:pt x="2742" y="8595"/>
                    <a:pt x="1490" y="8773"/>
                    <a:pt x="217" y="8862"/>
                  </a:cubicBezTo>
                  <a:cubicBezTo>
                    <a:pt x="0" y="8876"/>
                    <a:pt x="14" y="9194"/>
                    <a:pt x="142" y="9550"/>
                  </a:cubicBezTo>
                  <a:cubicBezTo>
                    <a:pt x="324" y="9490"/>
                    <a:pt x="509" y="9447"/>
                    <a:pt x="677" y="9433"/>
                  </a:cubicBezTo>
                  <a:cubicBezTo>
                    <a:pt x="1761" y="9336"/>
                    <a:pt x="2834" y="9194"/>
                    <a:pt x="3904" y="8983"/>
                  </a:cubicBezTo>
                  <a:cubicBezTo>
                    <a:pt x="4044" y="8958"/>
                    <a:pt x="4724" y="8904"/>
                    <a:pt x="5042" y="8798"/>
                  </a:cubicBezTo>
                  <a:cubicBezTo>
                    <a:pt x="4603" y="8748"/>
                    <a:pt x="4129" y="8570"/>
                    <a:pt x="3979" y="8327"/>
                  </a:cubicBezTo>
                  <a:close/>
                  <a:moveTo>
                    <a:pt x="5665" y="9222"/>
                  </a:moveTo>
                  <a:cubicBezTo>
                    <a:pt x="5017" y="9533"/>
                    <a:pt x="4261" y="9678"/>
                    <a:pt x="3605" y="9824"/>
                  </a:cubicBezTo>
                  <a:cubicBezTo>
                    <a:pt x="2606" y="10046"/>
                    <a:pt x="1600" y="10213"/>
                    <a:pt x="588" y="10334"/>
                  </a:cubicBezTo>
                  <a:cubicBezTo>
                    <a:pt x="731" y="10506"/>
                    <a:pt x="884" y="10619"/>
                    <a:pt x="1023" y="10619"/>
                  </a:cubicBezTo>
                  <a:cubicBezTo>
                    <a:pt x="1027" y="10619"/>
                    <a:pt x="1034" y="10619"/>
                    <a:pt x="1037" y="10616"/>
                  </a:cubicBezTo>
                  <a:cubicBezTo>
                    <a:pt x="2767" y="10495"/>
                    <a:pt x="4454" y="10217"/>
                    <a:pt x="6119" y="9778"/>
                  </a:cubicBezTo>
                  <a:cubicBezTo>
                    <a:pt x="6068" y="9732"/>
                    <a:pt x="6022" y="9682"/>
                    <a:pt x="5979" y="9625"/>
                  </a:cubicBezTo>
                  <a:cubicBezTo>
                    <a:pt x="5876" y="9493"/>
                    <a:pt x="5769" y="9357"/>
                    <a:pt x="5665" y="922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3"/>
            <p:cNvSpPr/>
            <p:nvPr/>
          </p:nvSpPr>
          <p:spPr>
            <a:xfrm>
              <a:off x="-227425" y="3145900"/>
              <a:ext cx="203250" cy="225300"/>
            </a:xfrm>
            <a:custGeom>
              <a:avLst/>
              <a:gdLst/>
              <a:ahLst/>
              <a:cxnLst/>
              <a:rect l="l" t="t" r="r" b="b"/>
              <a:pathLst>
                <a:path w="8130" h="9012" extrusionOk="0">
                  <a:moveTo>
                    <a:pt x="5053" y="350"/>
                  </a:moveTo>
                  <a:cubicBezTo>
                    <a:pt x="4689" y="557"/>
                    <a:pt x="4397" y="814"/>
                    <a:pt x="4472" y="992"/>
                  </a:cubicBezTo>
                  <a:cubicBezTo>
                    <a:pt x="4850" y="1897"/>
                    <a:pt x="5199" y="2825"/>
                    <a:pt x="5502" y="3762"/>
                  </a:cubicBezTo>
                  <a:cubicBezTo>
                    <a:pt x="6101" y="4443"/>
                    <a:pt x="6568" y="5264"/>
                    <a:pt x="6846" y="6237"/>
                  </a:cubicBezTo>
                  <a:cubicBezTo>
                    <a:pt x="6889" y="6287"/>
                    <a:pt x="6935" y="6341"/>
                    <a:pt x="6978" y="6390"/>
                  </a:cubicBezTo>
                  <a:cubicBezTo>
                    <a:pt x="7024" y="6376"/>
                    <a:pt x="7067" y="6362"/>
                    <a:pt x="7110" y="6351"/>
                  </a:cubicBezTo>
                  <a:cubicBezTo>
                    <a:pt x="6632" y="4276"/>
                    <a:pt x="5951" y="2276"/>
                    <a:pt x="5053" y="350"/>
                  </a:cubicBezTo>
                  <a:close/>
                  <a:moveTo>
                    <a:pt x="6069" y="1"/>
                  </a:moveTo>
                  <a:cubicBezTo>
                    <a:pt x="5976" y="1"/>
                    <a:pt x="5859" y="22"/>
                    <a:pt x="5730" y="57"/>
                  </a:cubicBezTo>
                  <a:cubicBezTo>
                    <a:pt x="6718" y="2093"/>
                    <a:pt x="7488" y="4219"/>
                    <a:pt x="8051" y="6408"/>
                  </a:cubicBezTo>
                  <a:cubicBezTo>
                    <a:pt x="8130" y="5909"/>
                    <a:pt x="7966" y="5371"/>
                    <a:pt x="7830" y="4810"/>
                  </a:cubicBezTo>
                  <a:cubicBezTo>
                    <a:pt x="7431" y="3192"/>
                    <a:pt x="6893" y="1619"/>
                    <a:pt x="6251" y="79"/>
                  </a:cubicBezTo>
                  <a:cubicBezTo>
                    <a:pt x="6229" y="22"/>
                    <a:pt x="6162" y="1"/>
                    <a:pt x="6069" y="1"/>
                  </a:cubicBezTo>
                  <a:close/>
                  <a:moveTo>
                    <a:pt x="1287" y="8084"/>
                  </a:moveTo>
                  <a:cubicBezTo>
                    <a:pt x="1012" y="8180"/>
                    <a:pt x="745" y="8323"/>
                    <a:pt x="556" y="8501"/>
                  </a:cubicBezTo>
                  <a:cubicBezTo>
                    <a:pt x="467" y="8584"/>
                    <a:pt x="0" y="9011"/>
                    <a:pt x="364" y="9011"/>
                  </a:cubicBezTo>
                  <a:cubicBezTo>
                    <a:pt x="378" y="9011"/>
                    <a:pt x="396" y="9011"/>
                    <a:pt x="413" y="9008"/>
                  </a:cubicBezTo>
                  <a:cubicBezTo>
                    <a:pt x="856" y="8969"/>
                    <a:pt x="1295" y="8922"/>
                    <a:pt x="1733" y="8868"/>
                  </a:cubicBezTo>
                  <a:cubicBezTo>
                    <a:pt x="1555" y="8658"/>
                    <a:pt x="1387" y="8358"/>
                    <a:pt x="1287" y="808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3"/>
            <p:cNvSpPr/>
            <p:nvPr/>
          </p:nvSpPr>
          <p:spPr>
            <a:xfrm>
              <a:off x="-56275" y="3301800"/>
              <a:ext cx="3325" cy="4475"/>
            </a:xfrm>
            <a:custGeom>
              <a:avLst/>
              <a:gdLst/>
              <a:ahLst/>
              <a:cxnLst/>
              <a:rect l="l" t="t" r="r" b="b"/>
              <a:pathLst>
                <a:path w="133" h="179" extrusionOk="0">
                  <a:moveTo>
                    <a:pt x="0" y="1"/>
                  </a:moveTo>
                  <a:lnTo>
                    <a:pt x="0" y="1"/>
                  </a:lnTo>
                  <a:cubicBezTo>
                    <a:pt x="18" y="62"/>
                    <a:pt x="33" y="119"/>
                    <a:pt x="47" y="179"/>
                  </a:cubicBezTo>
                  <a:cubicBezTo>
                    <a:pt x="76" y="169"/>
                    <a:pt x="104" y="162"/>
                    <a:pt x="132" y="154"/>
                  </a:cubicBezTo>
                  <a:cubicBezTo>
                    <a:pt x="89" y="105"/>
                    <a:pt x="43" y="51"/>
                    <a:pt x="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3"/>
            <p:cNvSpPr/>
            <p:nvPr/>
          </p:nvSpPr>
          <p:spPr>
            <a:xfrm>
              <a:off x="-195250" y="3147325"/>
              <a:ext cx="169125" cy="220300"/>
            </a:xfrm>
            <a:custGeom>
              <a:avLst/>
              <a:gdLst/>
              <a:ahLst/>
              <a:cxnLst/>
              <a:rect l="l" t="t" r="r" b="b"/>
              <a:pathLst>
                <a:path w="6765" h="8812" extrusionOk="0">
                  <a:moveTo>
                    <a:pt x="4443" y="0"/>
                  </a:moveTo>
                  <a:cubicBezTo>
                    <a:pt x="4233" y="65"/>
                    <a:pt x="3987" y="171"/>
                    <a:pt x="3766" y="293"/>
                  </a:cubicBezTo>
                  <a:cubicBezTo>
                    <a:pt x="4664" y="2219"/>
                    <a:pt x="5345" y="4219"/>
                    <a:pt x="5823" y="6294"/>
                  </a:cubicBezTo>
                  <a:cubicBezTo>
                    <a:pt x="5780" y="6305"/>
                    <a:pt x="5737" y="6319"/>
                    <a:pt x="5691" y="6333"/>
                  </a:cubicBezTo>
                  <a:cubicBezTo>
                    <a:pt x="5920" y="6590"/>
                    <a:pt x="6140" y="6858"/>
                    <a:pt x="6362" y="7125"/>
                  </a:cubicBezTo>
                  <a:cubicBezTo>
                    <a:pt x="6601" y="6883"/>
                    <a:pt x="6718" y="6622"/>
                    <a:pt x="6764" y="6351"/>
                  </a:cubicBezTo>
                  <a:cubicBezTo>
                    <a:pt x="6201" y="4162"/>
                    <a:pt x="5431" y="2036"/>
                    <a:pt x="4443" y="0"/>
                  </a:cubicBezTo>
                  <a:close/>
                  <a:moveTo>
                    <a:pt x="4900" y="7275"/>
                  </a:moveTo>
                  <a:cubicBezTo>
                    <a:pt x="4582" y="7381"/>
                    <a:pt x="3902" y="7435"/>
                    <a:pt x="3762" y="7460"/>
                  </a:cubicBezTo>
                  <a:cubicBezTo>
                    <a:pt x="2692" y="7671"/>
                    <a:pt x="1619" y="7813"/>
                    <a:pt x="535" y="7910"/>
                  </a:cubicBezTo>
                  <a:cubicBezTo>
                    <a:pt x="367" y="7924"/>
                    <a:pt x="182" y="7967"/>
                    <a:pt x="0" y="8027"/>
                  </a:cubicBezTo>
                  <a:cubicBezTo>
                    <a:pt x="100" y="8301"/>
                    <a:pt x="268" y="8601"/>
                    <a:pt x="446" y="8811"/>
                  </a:cubicBezTo>
                  <a:cubicBezTo>
                    <a:pt x="1458" y="8690"/>
                    <a:pt x="2464" y="8523"/>
                    <a:pt x="3463" y="8301"/>
                  </a:cubicBezTo>
                  <a:cubicBezTo>
                    <a:pt x="4119" y="8155"/>
                    <a:pt x="4875" y="8010"/>
                    <a:pt x="5523" y="7699"/>
                  </a:cubicBezTo>
                  <a:cubicBezTo>
                    <a:pt x="5416" y="7564"/>
                    <a:pt x="5306" y="7424"/>
                    <a:pt x="5196" y="7286"/>
                  </a:cubicBezTo>
                  <a:lnTo>
                    <a:pt x="5128" y="7286"/>
                  </a:lnTo>
                  <a:cubicBezTo>
                    <a:pt x="5053" y="7286"/>
                    <a:pt x="4978" y="7282"/>
                    <a:pt x="4900" y="727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3"/>
            <p:cNvSpPr/>
            <p:nvPr/>
          </p:nvSpPr>
          <p:spPr>
            <a:xfrm>
              <a:off x="-65375" y="3305650"/>
              <a:ext cx="29200" cy="34150"/>
            </a:xfrm>
            <a:custGeom>
              <a:avLst/>
              <a:gdLst/>
              <a:ahLst/>
              <a:cxnLst/>
              <a:rect l="l" t="t" r="r" b="b"/>
              <a:pathLst>
                <a:path w="1168" h="1366" extrusionOk="0">
                  <a:moveTo>
                    <a:pt x="496" y="0"/>
                  </a:moveTo>
                  <a:cubicBezTo>
                    <a:pt x="468" y="8"/>
                    <a:pt x="440" y="15"/>
                    <a:pt x="411" y="25"/>
                  </a:cubicBezTo>
                  <a:cubicBezTo>
                    <a:pt x="457" y="204"/>
                    <a:pt x="500" y="389"/>
                    <a:pt x="532" y="578"/>
                  </a:cubicBezTo>
                  <a:cubicBezTo>
                    <a:pt x="578" y="828"/>
                    <a:pt x="333" y="938"/>
                    <a:pt x="1" y="953"/>
                  </a:cubicBezTo>
                  <a:cubicBezTo>
                    <a:pt x="111" y="1091"/>
                    <a:pt x="221" y="1231"/>
                    <a:pt x="328" y="1366"/>
                  </a:cubicBezTo>
                  <a:cubicBezTo>
                    <a:pt x="624" y="1227"/>
                    <a:pt x="899" y="1052"/>
                    <a:pt x="1131" y="828"/>
                  </a:cubicBezTo>
                  <a:cubicBezTo>
                    <a:pt x="1146" y="817"/>
                    <a:pt x="1156" y="806"/>
                    <a:pt x="1167" y="792"/>
                  </a:cubicBezTo>
                  <a:cubicBezTo>
                    <a:pt x="945" y="525"/>
                    <a:pt x="725" y="257"/>
                    <a:pt x="49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3"/>
            <p:cNvSpPr/>
            <p:nvPr/>
          </p:nvSpPr>
          <p:spPr>
            <a:xfrm>
              <a:off x="-517950" y="3165500"/>
              <a:ext cx="439050" cy="151925"/>
            </a:xfrm>
            <a:custGeom>
              <a:avLst/>
              <a:gdLst/>
              <a:ahLst/>
              <a:cxnLst/>
              <a:rect l="l" t="t" r="r" b="b"/>
              <a:pathLst>
                <a:path w="17562" h="6077" extrusionOk="0">
                  <a:moveTo>
                    <a:pt x="8412" y="1"/>
                  </a:moveTo>
                  <a:cubicBezTo>
                    <a:pt x="5492" y="1"/>
                    <a:pt x="2599" y="667"/>
                    <a:pt x="186" y="2422"/>
                  </a:cubicBezTo>
                  <a:cubicBezTo>
                    <a:pt x="0" y="2561"/>
                    <a:pt x="232" y="2775"/>
                    <a:pt x="593" y="2946"/>
                  </a:cubicBezTo>
                  <a:cubicBezTo>
                    <a:pt x="909" y="2732"/>
                    <a:pt x="1263" y="2543"/>
                    <a:pt x="1651" y="2379"/>
                  </a:cubicBezTo>
                  <a:cubicBezTo>
                    <a:pt x="3759" y="1474"/>
                    <a:pt x="6223" y="932"/>
                    <a:pt x="8497" y="750"/>
                  </a:cubicBezTo>
                  <a:cubicBezTo>
                    <a:pt x="8808" y="725"/>
                    <a:pt x="9108" y="714"/>
                    <a:pt x="9403" y="714"/>
                  </a:cubicBezTo>
                  <a:cubicBezTo>
                    <a:pt x="12752" y="714"/>
                    <a:pt x="15340" y="2265"/>
                    <a:pt x="17562" y="4494"/>
                  </a:cubicBezTo>
                  <a:cubicBezTo>
                    <a:pt x="17430" y="3984"/>
                    <a:pt x="17284" y="3478"/>
                    <a:pt x="17123" y="2978"/>
                  </a:cubicBezTo>
                  <a:cubicBezTo>
                    <a:pt x="15668" y="1327"/>
                    <a:pt x="13418" y="471"/>
                    <a:pt x="11065" y="172"/>
                  </a:cubicBezTo>
                  <a:cubicBezTo>
                    <a:pt x="10188" y="62"/>
                    <a:pt x="9300" y="1"/>
                    <a:pt x="8412" y="1"/>
                  </a:cubicBezTo>
                  <a:close/>
                  <a:moveTo>
                    <a:pt x="16260" y="4497"/>
                  </a:moveTo>
                  <a:lnTo>
                    <a:pt x="16260" y="4497"/>
                  </a:lnTo>
                  <a:cubicBezTo>
                    <a:pt x="16460" y="4939"/>
                    <a:pt x="16609" y="5432"/>
                    <a:pt x="16706" y="5966"/>
                  </a:cubicBezTo>
                  <a:cubicBezTo>
                    <a:pt x="16713" y="6006"/>
                    <a:pt x="16728" y="6042"/>
                    <a:pt x="16745" y="6077"/>
                  </a:cubicBezTo>
                  <a:cubicBezTo>
                    <a:pt x="17016" y="6016"/>
                    <a:pt x="17287" y="5952"/>
                    <a:pt x="17558" y="5888"/>
                  </a:cubicBezTo>
                  <a:cubicBezTo>
                    <a:pt x="17148" y="5400"/>
                    <a:pt x="16720" y="4929"/>
                    <a:pt x="16260" y="449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3"/>
            <p:cNvSpPr/>
            <p:nvPr/>
          </p:nvSpPr>
          <p:spPr>
            <a:xfrm>
              <a:off x="-503150" y="3183350"/>
              <a:ext cx="432275" cy="129350"/>
            </a:xfrm>
            <a:custGeom>
              <a:avLst/>
              <a:gdLst/>
              <a:ahLst/>
              <a:cxnLst/>
              <a:rect l="l" t="t" r="r" b="b"/>
              <a:pathLst>
                <a:path w="17291" h="5174" extrusionOk="0">
                  <a:moveTo>
                    <a:pt x="8811" y="0"/>
                  </a:moveTo>
                  <a:cubicBezTo>
                    <a:pt x="8516" y="0"/>
                    <a:pt x="8216" y="11"/>
                    <a:pt x="7905" y="36"/>
                  </a:cubicBezTo>
                  <a:cubicBezTo>
                    <a:pt x="5631" y="218"/>
                    <a:pt x="3167" y="760"/>
                    <a:pt x="1059" y="1665"/>
                  </a:cubicBezTo>
                  <a:cubicBezTo>
                    <a:pt x="671" y="1829"/>
                    <a:pt x="317" y="2018"/>
                    <a:pt x="1" y="2232"/>
                  </a:cubicBezTo>
                  <a:cubicBezTo>
                    <a:pt x="300" y="2371"/>
                    <a:pt x="689" y="2478"/>
                    <a:pt x="1002" y="2478"/>
                  </a:cubicBezTo>
                  <a:cubicBezTo>
                    <a:pt x="1173" y="2478"/>
                    <a:pt x="1319" y="2446"/>
                    <a:pt x="1419" y="2375"/>
                  </a:cubicBezTo>
                  <a:cubicBezTo>
                    <a:pt x="3281" y="1020"/>
                    <a:pt x="6112" y="146"/>
                    <a:pt x="8801" y="146"/>
                  </a:cubicBezTo>
                  <a:cubicBezTo>
                    <a:pt x="11742" y="146"/>
                    <a:pt x="14513" y="1187"/>
                    <a:pt x="15668" y="3783"/>
                  </a:cubicBezTo>
                  <a:cubicBezTo>
                    <a:pt x="16128" y="4215"/>
                    <a:pt x="16556" y="4686"/>
                    <a:pt x="16966" y="5174"/>
                  </a:cubicBezTo>
                  <a:cubicBezTo>
                    <a:pt x="17073" y="5145"/>
                    <a:pt x="17184" y="5117"/>
                    <a:pt x="17291" y="5088"/>
                  </a:cubicBezTo>
                  <a:cubicBezTo>
                    <a:pt x="17251" y="4943"/>
                    <a:pt x="17216" y="4807"/>
                    <a:pt x="17202" y="4739"/>
                  </a:cubicBezTo>
                  <a:cubicBezTo>
                    <a:pt x="17130" y="4418"/>
                    <a:pt x="17055" y="4097"/>
                    <a:pt x="16970" y="3780"/>
                  </a:cubicBezTo>
                  <a:cubicBezTo>
                    <a:pt x="14748" y="1551"/>
                    <a:pt x="12160" y="0"/>
                    <a:pt x="881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3"/>
            <p:cNvSpPr/>
            <p:nvPr/>
          </p:nvSpPr>
          <p:spPr>
            <a:xfrm>
              <a:off x="-99325" y="3312675"/>
              <a:ext cx="30775" cy="16525"/>
            </a:xfrm>
            <a:custGeom>
              <a:avLst/>
              <a:gdLst/>
              <a:ahLst/>
              <a:cxnLst/>
              <a:rect l="l" t="t" r="r" b="b"/>
              <a:pathLst>
                <a:path w="1231" h="661" extrusionOk="0">
                  <a:moveTo>
                    <a:pt x="813" y="1"/>
                  </a:moveTo>
                  <a:cubicBezTo>
                    <a:pt x="542" y="65"/>
                    <a:pt x="271" y="129"/>
                    <a:pt x="0" y="190"/>
                  </a:cubicBezTo>
                  <a:cubicBezTo>
                    <a:pt x="150" y="433"/>
                    <a:pt x="624" y="611"/>
                    <a:pt x="1063" y="661"/>
                  </a:cubicBezTo>
                  <a:cubicBezTo>
                    <a:pt x="1141" y="632"/>
                    <a:pt x="1199" y="600"/>
                    <a:pt x="1216" y="568"/>
                  </a:cubicBezTo>
                  <a:cubicBezTo>
                    <a:pt x="1223" y="554"/>
                    <a:pt x="1227" y="532"/>
                    <a:pt x="1230" y="511"/>
                  </a:cubicBezTo>
                  <a:cubicBezTo>
                    <a:pt x="1092" y="340"/>
                    <a:pt x="952" y="168"/>
                    <a:pt x="81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3"/>
            <p:cNvSpPr/>
            <p:nvPr/>
          </p:nvSpPr>
          <p:spPr>
            <a:xfrm>
              <a:off x="-79000" y="3310550"/>
              <a:ext cx="10800" cy="14900"/>
            </a:xfrm>
            <a:custGeom>
              <a:avLst/>
              <a:gdLst/>
              <a:ahLst/>
              <a:cxnLst/>
              <a:rect l="l" t="t" r="r" b="b"/>
              <a:pathLst>
                <a:path w="432" h="596" extrusionOk="0">
                  <a:moveTo>
                    <a:pt x="325" y="0"/>
                  </a:moveTo>
                  <a:cubicBezTo>
                    <a:pt x="218" y="29"/>
                    <a:pt x="107" y="57"/>
                    <a:pt x="0" y="86"/>
                  </a:cubicBezTo>
                  <a:cubicBezTo>
                    <a:pt x="139" y="253"/>
                    <a:pt x="279" y="425"/>
                    <a:pt x="417" y="596"/>
                  </a:cubicBezTo>
                  <a:cubicBezTo>
                    <a:pt x="432" y="464"/>
                    <a:pt x="378" y="218"/>
                    <a:pt x="32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3"/>
            <p:cNvSpPr/>
            <p:nvPr/>
          </p:nvSpPr>
          <p:spPr>
            <a:xfrm>
              <a:off x="-89900" y="3239950"/>
              <a:ext cx="33650" cy="61875"/>
            </a:xfrm>
            <a:custGeom>
              <a:avLst/>
              <a:gdLst/>
              <a:ahLst/>
              <a:cxnLst/>
              <a:rect l="l" t="t" r="r" b="b"/>
              <a:pathLst>
                <a:path w="1346" h="2475" extrusionOk="0">
                  <a:moveTo>
                    <a:pt x="1" y="0"/>
                  </a:moveTo>
                  <a:lnTo>
                    <a:pt x="1" y="0"/>
                  </a:lnTo>
                  <a:cubicBezTo>
                    <a:pt x="162" y="500"/>
                    <a:pt x="308" y="1006"/>
                    <a:pt x="440" y="1516"/>
                  </a:cubicBezTo>
                  <a:cubicBezTo>
                    <a:pt x="750" y="1823"/>
                    <a:pt x="1049" y="2144"/>
                    <a:pt x="1345" y="2475"/>
                  </a:cubicBezTo>
                  <a:cubicBezTo>
                    <a:pt x="1067" y="1502"/>
                    <a:pt x="600" y="681"/>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3"/>
            <p:cNvSpPr/>
            <p:nvPr/>
          </p:nvSpPr>
          <p:spPr>
            <a:xfrm>
              <a:off x="-78925" y="3277825"/>
              <a:ext cx="23825" cy="32750"/>
            </a:xfrm>
            <a:custGeom>
              <a:avLst/>
              <a:gdLst/>
              <a:ahLst/>
              <a:cxnLst/>
              <a:rect l="l" t="t" r="r" b="b"/>
              <a:pathLst>
                <a:path w="953" h="1310" extrusionOk="0">
                  <a:moveTo>
                    <a:pt x="1" y="1"/>
                  </a:moveTo>
                  <a:lnTo>
                    <a:pt x="1" y="1"/>
                  </a:lnTo>
                  <a:cubicBezTo>
                    <a:pt x="86" y="318"/>
                    <a:pt x="161" y="639"/>
                    <a:pt x="233" y="960"/>
                  </a:cubicBezTo>
                  <a:cubicBezTo>
                    <a:pt x="247" y="1028"/>
                    <a:pt x="282" y="1164"/>
                    <a:pt x="322" y="1309"/>
                  </a:cubicBezTo>
                  <a:cubicBezTo>
                    <a:pt x="532" y="1256"/>
                    <a:pt x="742" y="1199"/>
                    <a:pt x="953" y="1138"/>
                  </a:cubicBezTo>
                  <a:cubicBezTo>
                    <a:pt x="939" y="1078"/>
                    <a:pt x="924" y="1021"/>
                    <a:pt x="906" y="960"/>
                  </a:cubicBezTo>
                  <a:cubicBezTo>
                    <a:pt x="610" y="629"/>
                    <a:pt x="311" y="308"/>
                    <a:pt x="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3"/>
            <p:cNvSpPr/>
            <p:nvPr/>
          </p:nvSpPr>
          <p:spPr>
            <a:xfrm>
              <a:off x="-70900" y="3306250"/>
              <a:ext cx="20000" cy="23225"/>
            </a:xfrm>
            <a:custGeom>
              <a:avLst/>
              <a:gdLst/>
              <a:ahLst/>
              <a:cxnLst/>
              <a:rect l="l" t="t" r="r" b="b"/>
              <a:pathLst>
                <a:path w="800" h="929" extrusionOk="0">
                  <a:moveTo>
                    <a:pt x="632" y="1"/>
                  </a:moveTo>
                  <a:cubicBezTo>
                    <a:pt x="421" y="62"/>
                    <a:pt x="211" y="119"/>
                    <a:pt x="1" y="172"/>
                  </a:cubicBezTo>
                  <a:cubicBezTo>
                    <a:pt x="54" y="390"/>
                    <a:pt x="108" y="636"/>
                    <a:pt x="93" y="768"/>
                  </a:cubicBezTo>
                  <a:lnTo>
                    <a:pt x="222" y="929"/>
                  </a:lnTo>
                  <a:cubicBezTo>
                    <a:pt x="554" y="914"/>
                    <a:pt x="799" y="804"/>
                    <a:pt x="753" y="554"/>
                  </a:cubicBezTo>
                  <a:cubicBezTo>
                    <a:pt x="721" y="365"/>
                    <a:pt x="678" y="180"/>
                    <a:pt x="63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43"/>
          <p:cNvGrpSpPr/>
          <p:nvPr/>
        </p:nvGrpSpPr>
        <p:grpSpPr>
          <a:xfrm flipH="1">
            <a:off x="784237" y="934500"/>
            <a:ext cx="4594704" cy="176025"/>
            <a:chOff x="4345425" y="2175475"/>
            <a:chExt cx="800750" cy="176025"/>
          </a:xfrm>
        </p:grpSpPr>
        <p:sp>
          <p:nvSpPr>
            <p:cNvPr id="1407" name="Google Shape;1407;p4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43"/>
          <p:cNvSpPr txBox="1">
            <a:spLocks noGrp="1"/>
          </p:cNvSpPr>
          <p:nvPr>
            <p:ph type="title"/>
          </p:nvPr>
        </p:nvSpPr>
        <p:spPr>
          <a:xfrm>
            <a:off x="720000" y="540000"/>
            <a:ext cx="4824600" cy="9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How should you Study?</a:t>
            </a:r>
            <a:endParaRPr dirty="0"/>
          </a:p>
        </p:txBody>
      </p:sp>
      <p:grpSp>
        <p:nvGrpSpPr>
          <p:cNvPr id="1410" name="Google Shape;1410;p43"/>
          <p:cNvGrpSpPr/>
          <p:nvPr/>
        </p:nvGrpSpPr>
        <p:grpSpPr>
          <a:xfrm rot="4691603">
            <a:off x="3614307" y="2023002"/>
            <a:ext cx="1912265" cy="1978212"/>
            <a:chOff x="2801825" y="1784650"/>
            <a:chExt cx="1912350" cy="1978300"/>
          </a:xfrm>
        </p:grpSpPr>
        <p:sp>
          <p:nvSpPr>
            <p:cNvPr id="1411" name="Google Shape;1411;p43"/>
            <p:cNvSpPr/>
            <p:nvPr/>
          </p:nvSpPr>
          <p:spPr>
            <a:xfrm>
              <a:off x="2948050" y="2068550"/>
              <a:ext cx="1328450" cy="1346175"/>
            </a:xfrm>
            <a:custGeom>
              <a:avLst/>
              <a:gdLst/>
              <a:ahLst/>
              <a:cxnLst/>
              <a:rect l="l" t="t" r="r" b="b"/>
              <a:pathLst>
                <a:path w="53138" h="53847" extrusionOk="0">
                  <a:moveTo>
                    <a:pt x="31395" y="1"/>
                  </a:moveTo>
                  <a:cubicBezTo>
                    <a:pt x="30756" y="1"/>
                    <a:pt x="30099" y="16"/>
                    <a:pt x="29422" y="48"/>
                  </a:cubicBezTo>
                  <a:cubicBezTo>
                    <a:pt x="17097" y="618"/>
                    <a:pt x="0" y="13195"/>
                    <a:pt x="0" y="25521"/>
                  </a:cubicBezTo>
                  <a:cubicBezTo>
                    <a:pt x="0" y="37869"/>
                    <a:pt x="13810" y="53847"/>
                    <a:pt x="26158" y="53847"/>
                  </a:cubicBezTo>
                  <a:cubicBezTo>
                    <a:pt x="38484" y="53847"/>
                    <a:pt x="53138" y="39650"/>
                    <a:pt x="53138" y="27324"/>
                  </a:cubicBezTo>
                  <a:cubicBezTo>
                    <a:pt x="53138" y="15356"/>
                    <a:pt x="51487" y="1"/>
                    <a:pt x="313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3"/>
            <p:cNvSpPr/>
            <p:nvPr/>
          </p:nvSpPr>
          <p:spPr>
            <a:xfrm>
              <a:off x="2801825" y="1784650"/>
              <a:ext cx="1912350" cy="1978300"/>
            </a:xfrm>
            <a:custGeom>
              <a:avLst/>
              <a:gdLst/>
              <a:ahLst/>
              <a:cxnLst/>
              <a:rect l="l" t="t" r="r" b="b"/>
              <a:pathLst>
                <a:path w="76494" h="79132" extrusionOk="0">
                  <a:moveTo>
                    <a:pt x="69669" y="6473"/>
                  </a:moveTo>
                  <a:cubicBezTo>
                    <a:pt x="69852" y="6610"/>
                    <a:pt x="70011" y="6770"/>
                    <a:pt x="70171" y="6907"/>
                  </a:cubicBezTo>
                  <a:cubicBezTo>
                    <a:pt x="70171" y="6930"/>
                    <a:pt x="70171" y="6930"/>
                    <a:pt x="70171" y="6930"/>
                  </a:cubicBezTo>
                  <a:cubicBezTo>
                    <a:pt x="69988" y="6793"/>
                    <a:pt x="69829" y="6633"/>
                    <a:pt x="69669" y="6473"/>
                  </a:cubicBezTo>
                  <a:close/>
                  <a:moveTo>
                    <a:pt x="71563" y="7638"/>
                  </a:moveTo>
                  <a:lnTo>
                    <a:pt x="71563" y="7683"/>
                  </a:lnTo>
                  <a:lnTo>
                    <a:pt x="71518" y="7683"/>
                  </a:lnTo>
                  <a:cubicBezTo>
                    <a:pt x="71518" y="7660"/>
                    <a:pt x="71541" y="7660"/>
                    <a:pt x="71563" y="7638"/>
                  </a:cubicBezTo>
                  <a:close/>
                  <a:moveTo>
                    <a:pt x="36337" y="12206"/>
                  </a:moveTo>
                  <a:cubicBezTo>
                    <a:pt x="37400" y="12206"/>
                    <a:pt x="38479" y="12257"/>
                    <a:pt x="39585" y="12362"/>
                  </a:cubicBezTo>
                  <a:cubicBezTo>
                    <a:pt x="43077" y="12705"/>
                    <a:pt x="46410" y="13161"/>
                    <a:pt x="49560" y="14805"/>
                  </a:cubicBezTo>
                  <a:cubicBezTo>
                    <a:pt x="54513" y="17361"/>
                    <a:pt x="57617" y="22223"/>
                    <a:pt x="58873" y="27564"/>
                  </a:cubicBezTo>
                  <a:cubicBezTo>
                    <a:pt x="61383" y="38360"/>
                    <a:pt x="56750" y="51097"/>
                    <a:pt x="47802" y="57648"/>
                  </a:cubicBezTo>
                  <a:cubicBezTo>
                    <a:pt x="44279" y="60220"/>
                    <a:pt x="39995" y="61575"/>
                    <a:pt x="35658" y="61575"/>
                  </a:cubicBezTo>
                  <a:cubicBezTo>
                    <a:pt x="34685" y="61575"/>
                    <a:pt x="33709" y="61506"/>
                    <a:pt x="32738" y="61368"/>
                  </a:cubicBezTo>
                  <a:cubicBezTo>
                    <a:pt x="25137" y="60295"/>
                    <a:pt x="19042" y="54224"/>
                    <a:pt x="15368" y="47856"/>
                  </a:cubicBezTo>
                  <a:cubicBezTo>
                    <a:pt x="11875" y="41853"/>
                    <a:pt x="9935" y="34389"/>
                    <a:pt x="11624" y="27541"/>
                  </a:cubicBezTo>
                  <a:cubicBezTo>
                    <a:pt x="13427" y="20191"/>
                    <a:pt x="19590" y="14782"/>
                    <a:pt x="26963" y="13572"/>
                  </a:cubicBezTo>
                  <a:cubicBezTo>
                    <a:pt x="27123" y="13549"/>
                    <a:pt x="27191" y="13504"/>
                    <a:pt x="27214" y="13435"/>
                  </a:cubicBezTo>
                  <a:cubicBezTo>
                    <a:pt x="30303" y="12637"/>
                    <a:pt x="33253" y="12206"/>
                    <a:pt x="36337" y="12206"/>
                  </a:cubicBezTo>
                  <a:close/>
                  <a:moveTo>
                    <a:pt x="5256" y="66458"/>
                  </a:moveTo>
                  <a:cubicBezTo>
                    <a:pt x="5302" y="66550"/>
                    <a:pt x="5370" y="66641"/>
                    <a:pt x="5416" y="66709"/>
                  </a:cubicBezTo>
                  <a:cubicBezTo>
                    <a:pt x="5324" y="66687"/>
                    <a:pt x="5256" y="66641"/>
                    <a:pt x="5187" y="66641"/>
                  </a:cubicBezTo>
                  <a:cubicBezTo>
                    <a:pt x="5210" y="66572"/>
                    <a:pt x="5233" y="66527"/>
                    <a:pt x="5256" y="66458"/>
                  </a:cubicBezTo>
                  <a:close/>
                  <a:moveTo>
                    <a:pt x="838" y="0"/>
                  </a:moveTo>
                  <a:cubicBezTo>
                    <a:pt x="360" y="0"/>
                    <a:pt x="0" y="488"/>
                    <a:pt x="440" y="927"/>
                  </a:cubicBezTo>
                  <a:cubicBezTo>
                    <a:pt x="1353" y="1840"/>
                    <a:pt x="1901" y="2936"/>
                    <a:pt x="2471" y="4077"/>
                  </a:cubicBezTo>
                  <a:cubicBezTo>
                    <a:pt x="3179" y="5446"/>
                    <a:pt x="3932" y="6793"/>
                    <a:pt x="4594" y="8185"/>
                  </a:cubicBezTo>
                  <a:cubicBezTo>
                    <a:pt x="4717" y="8485"/>
                    <a:pt x="5018" y="8635"/>
                    <a:pt x="5296" y="8635"/>
                  </a:cubicBezTo>
                  <a:cubicBezTo>
                    <a:pt x="5377" y="8635"/>
                    <a:pt x="5457" y="8622"/>
                    <a:pt x="5530" y="8596"/>
                  </a:cubicBezTo>
                  <a:cubicBezTo>
                    <a:pt x="5575" y="8596"/>
                    <a:pt x="5621" y="8596"/>
                    <a:pt x="5690" y="8573"/>
                  </a:cubicBezTo>
                  <a:cubicBezTo>
                    <a:pt x="6237" y="8299"/>
                    <a:pt x="6762" y="7843"/>
                    <a:pt x="7219" y="7295"/>
                  </a:cubicBezTo>
                  <a:cubicBezTo>
                    <a:pt x="10437" y="10468"/>
                    <a:pt x="13542" y="13869"/>
                    <a:pt x="15116" y="18069"/>
                  </a:cubicBezTo>
                  <a:cubicBezTo>
                    <a:pt x="15139" y="18137"/>
                    <a:pt x="15231" y="18228"/>
                    <a:pt x="15322" y="18320"/>
                  </a:cubicBezTo>
                  <a:cubicBezTo>
                    <a:pt x="12583" y="21036"/>
                    <a:pt x="10643" y="24620"/>
                    <a:pt x="9867" y="28682"/>
                  </a:cubicBezTo>
                  <a:cubicBezTo>
                    <a:pt x="8315" y="36648"/>
                    <a:pt x="11807" y="45368"/>
                    <a:pt x="16554" y="51645"/>
                  </a:cubicBezTo>
                  <a:cubicBezTo>
                    <a:pt x="17331" y="52695"/>
                    <a:pt x="18175" y="53653"/>
                    <a:pt x="19088" y="54589"/>
                  </a:cubicBezTo>
                  <a:cubicBezTo>
                    <a:pt x="19042" y="54589"/>
                    <a:pt x="18997" y="54612"/>
                    <a:pt x="18974" y="54635"/>
                  </a:cubicBezTo>
                  <a:cubicBezTo>
                    <a:pt x="14660" y="58264"/>
                    <a:pt x="10757" y="62304"/>
                    <a:pt x="6808" y="66298"/>
                  </a:cubicBezTo>
                  <a:cubicBezTo>
                    <a:pt x="6511" y="65956"/>
                    <a:pt x="6192" y="65659"/>
                    <a:pt x="5849" y="65431"/>
                  </a:cubicBezTo>
                  <a:cubicBezTo>
                    <a:pt x="5827" y="65385"/>
                    <a:pt x="5804" y="65317"/>
                    <a:pt x="5804" y="65271"/>
                  </a:cubicBezTo>
                  <a:cubicBezTo>
                    <a:pt x="5729" y="65085"/>
                    <a:pt x="5044" y="64486"/>
                    <a:pt x="4697" y="64486"/>
                  </a:cubicBezTo>
                  <a:cubicBezTo>
                    <a:pt x="4619" y="64486"/>
                    <a:pt x="4559" y="64516"/>
                    <a:pt x="4526" y="64587"/>
                  </a:cubicBezTo>
                  <a:cubicBezTo>
                    <a:pt x="3156" y="67234"/>
                    <a:pt x="2540" y="70293"/>
                    <a:pt x="2038" y="73215"/>
                  </a:cubicBezTo>
                  <a:cubicBezTo>
                    <a:pt x="1978" y="73493"/>
                    <a:pt x="2750" y="73979"/>
                    <a:pt x="3116" y="73979"/>
                  </a:cubicBezTo>
                  <a:cubicBezTo>
                    <a:pt x="3170" y="73979"/>
                    <a:pt x="3215" y="73968"/>
                    <a:pt x="3247" y="73945"/>
                  </a:cubicBezTo>
                  <a:cubicBezTo>
                    <a:pt x="5324" y="72575"/>
                    <a:pt x="6991" y="70795"/>
                    <a:pt x="8634" y="68946"/>
                  </a:cubicBezTo>
                  <a:cubicBezTo>
                    <a:pt x="8703" y="68878"/>
                    <a:pt x="8588" y="68741"/>
                    <a:pt x="8543" y="68695"/>
                  </a:cubicBezTo>
                  <a:cubicBezTo>
                    <a:pt x="8223" y="68284"/>
                    <a:pt x="7904" y="67782"/>
                    <a:pt x="7561" y="67303"/>
                  </a:cubicBezTo>
                  <a:cubicBezTo>
                    <a:pt x="11601" y="63240"/>
                    <a:pt x="15550" y="59109"/>
                    <a:pt x="19910" y="55388"/>
                  </a:cubicBezTo>
                  <a:cubicBezTo>
                    <a:pt x="24338" y="59542"/>
                    <a:pt x="29999" y="62213"/>
                    <a:pt x="36184" y="62304"/>
                  </a:cubicBezTo>
                  <a:cubicBezTo>
                    <a:pt x="36261" y="62305"/>
                    <a:pt x="36338" y="62305"/>
                    <a:pt x="36414" y="62305"/>
                  </a:cubicBezTo>
                  <a:cubicBezTo>
                    <a:pt x="40462" y="62305"/>
                    <a:pt x="44329" y="61123"/>
                    <a:pt x="47734" y="59040"/>
                  </a:cubicBezTo>
                  <a:cubicBezTo>
                    <a:pt x="48715" y="63765"/>
                    <a:pt x="50861" y="68102"/>
                    <a:pt x="52573" y="72598"/>
                  </a:cubicBezTo>
                  <a:cubicBezTo>
                    <a:pt x="52116" y="72827"/>
                    <a:pt x="51683" y="73078"/>
                    <a:pt x="51249" y="73374"/>
                  </a:cubicBezTo>
                  <a:cubicBezTo>
                    <a:pt x="51135" y="73443"/>
                    <a:pt x="50815" y="73694"/>
                    <a:pt x="50907" y="73876"/>
                  </a:cubicBezTo>
                  <a:cubicBezTo>
                    <a:pt x="50975" y="74013"/>
                    <a:pt x="51066" y="74128"/>
                    <a:pt x="51135" y="74242"/>
                  </a:cubicBezTo>
                  <a:cubicBezTo>
                    <a:pt x="51066" y="74356"/>
                    <a:pt x="51066" y="74447"/>
                    <a:pt x="51158" y="74516"/>
                  </a:cubicBezTo>
                  <a:cubicBezTo>
                    <a:pt x="51295" y="74584"/>
                    <a:pt x="51432" y="74675"/>
                    <a:pt x="51546" y="74767"/>
                  </a:cubicBezTo>
                  <a:cubicBezTo>
                    <a:pt x="51979" y="75246"/>
                    <a:pt x="52459" y="75680"/>
                    <a:pt x="52984" y="76091"/>
                  </a:cubicBezTo>
                  <a:cubicBezTo>
                    <a:pt x="53897" y="77095"/>
                    <a:pt x="54696" y="78213"/>
                    <a:pt x="55723" y="79081"/>
                  </a:cubicBezTo>
                  <a:cubicBezTo>
                    <a:pt x="55769" y="79116"/>
                    <a:pt x="55830" y="79132"/>
                    <a:pt x="55900" y="79132"/>
                  </a:cubicBezTo>
                  <a:cubicBezTo>
                    <a:pt x="56287" y="79132"/>
                    <a:pt x="56959" y="78663"/>
                    <a:pt x="56978" y="78373"/>
                  </a:cubicBezTo>
                  <a:cubicBezTo>
                    <a:pt x="57092" y="76068"/>
                    <a:pt x="56088" y="73991"/>
                    <a:pt x="55837" y="71731"/>
                  </a:cubicBezTo>
                  <a:cubicBezTo>
                    <a:pt x="55819" y="71604"/>
                    <a:pt x="55729" y="71564"/>
                    <a:pt x="55624" y="71564"/>
                  </a:cubicBezTo>
                  <a:cubicBezTo>
                    <a:pt x="55597" y="71564"/>
                    <a:pt x="55568" y="71566"/>
                    <a:pt x="55540" y="71571"/>
                  </a:cubicBezTo>
                  <a:cubicBezTo>
                    <a:pt x="54969" y="71662"/>
                    <a:pt x="54444" y="71799"/>
                    <a:pt x="53919" y="72005"/>
                  </a:cubicBezTo>
                  <a:cubicBezTo>
                    <a:pt x="52185" y="67440"/>
                    <a:pt x="49994" y="63012"/>
                    <a:pt x="49035" y="58196"/>
                  </a:cubicBezTo>
                  <a:cubicBezTo>
                    <a:pt x="49788" y="57671"/>
                    <a:pt x="50496" y="57100"/>
                    <a:pt x="51203" y="56484"/>
                  </a:cubicBezTo>
                  <a:cubicBezTo>
                    <a:pt x="59238" y="49316"/>
                    <a:pt x="62844" y="36854"/>
                    <a:pt x="59968" y="26491"/>
                  </a:cubicBezTo>
                  <a:cubicBezTo>
                    <a:pt x="59352" y="24209"/>
                    <a:pt x="58325" y="22086"/>
                    <a:pt x="56978" y="20214"/>
                  </a:cubicBezTo>
                  <a:cubicBezTo>
                    <a:pt x="60767" y="15398"/>
                    <a:pt x="65926" y="11997"/>
                    <a:pt x="70742" y="8277"/>
                  </a:cubicBezTo>
                  <a:cubicBezTo>
                    <a:pt x="71257" y="8728"/>
                    <a:pt x="71842" y="9054"/>
                    <a:pt x="72470" y="9054"/>
                  </a:cubicBezTo>
                  <a:cubicBezTo>
                    <a:pt x="72731" y="9054"/>
                    <a:pt x="73000" y="8998"/>
                    <a:pt x="73275" y="8870"/>
                  </a:cubicBezTo>
                  <a:cubicBezTo>
                    <a:pt x="75010" y="8117"/>
                    <a:pt x="75809" y="5195"/>
                    <a:pt x="76425" y="3620"/>
                  </a:cubicBezTo>
                  <a:cubicBezTo>
                    <a:pt x="76493" y="3462"/>
                    <a:pt x="75956" y="2296"/>
                    <a:pt x="75791" y="2296"/>
                  </a:cubicBezTo>
                  <a:cubicBezTo>
                    <a:pt x="75789" y="2296"/>
                    <a:pt x="75788" y="2296"/>
                    <a:pt x="75786" y="2296"/>
                  </a:cubicBezTo>
                  <a:cubicBezTo>
                    <a:pt x="73070" y="2411"/>
                    <a:pt x="70696" y="3917"/>
                    <a:pt x="68162" y="4762"/>
                  </a:cubicBezTo>
                  <a:cubicBezTo>
                    <a:pt x="68118" y="4784"/>
                    <a:pt x="68617" y="6088"/>
                    <a:pt x="68789" y="6088"/>
                  </a:cubicBezTo>
                  <a:cubicBezTo>
                    <a:pt x="68794" y="6088"/>
                    <a:pt x="68798" y="6087"/>
                    <a:pt x="68802" y="6085"/>
                  </a:cubicBezTo>
                  <a:cubicBezTo>
                    <a:pt x="68847" y="6085"/>
                    <a:pt x="68870" y="6063"/>
                    <a:pt x="68916" y="6063"/>
                  </a:cubicBezTo>
                  <a:cubicBezTo>
                    <a:pt x="68961" y="6177"/>
                    <a:pt x="69030" y="6291"/>
                    <a:pt x="69121" y="6405"/>
                  </a:cubicBezTo>
                  <a:cubicBezTo>
                    <a:pt x="69304" y="6656"/>
                    <a:pt x="69509" y="6953"/>
                    <a:pt x="69760" y="7250"/>
                  </a:cubicBezTo>
                  <a:cubicBezTo>
                    <a:pt x="64990" y="10947"/>
                    <a:pt x="59877" y="14303"/>
                    <a:pt x="56042" y="19005"/>
                  </a:cubicBezTo>
                  <a:cubicBezTo>
                    <a:pt x="54627" y="17338"/>
                    <a:pt x="52938" y="15900"/>
                    <a:pt x="50998" y="14759"/>
                  </a:cubicBezTo>
                  <a:cubicBezTo>
                    <a:pt x="48533" y="13321"/>
                    <a:pt x="45771" y="12522"/>
                    <a:pt x="42963" y="12066"/>
                  </a:cubicBezTo>
                  <a:cubicBezTo>
                    <a:pt x="40501" y="11666"/>
                    <a:pt x="37918" y="11401"/>
                    <a:pt x="35373" y="11401"/>
                  </a:cubicBezTo>
                  <a:cubicBezTo>
                    <a:pt x="34426" y="11401"/>
                    <a:pt x="33484" y="11437"/>
                    <a:pt x="32555" y="11518"/>
                  </a:cubicBezTo>
                  <a:cubicBezTo>
                    <a:pt x="30272" y="11723"/>
                    <a:pt x="28013" y="12294"/>
                    <a:pt x="25799" y="12887"/>
                  </a:cubicBezTo>
                  <a:cubicBezTo>
                    <a:pt x="25730" y="12910"/>
                    <a:pt x="25662" y="12933"/>
                    <a:pt x="25639" y="12956"/>
                  </a:cubicBezTo>
                  <a:cubicBezTo>
                    <a:pt x="21918" y="13641"/>
                    <a:pt x="18632" y="15307"/>
                    <a:pt x="16007" y="17681"/>
                  </a:cubicBezTo>
                  <a:cubicBezTo>
                    <a:pt x="14181" y="13458"/>
                    <a:pt x="10917" y="10011"/>
                    <a:pt x="7630" y="6793"/>
                  </a:cubicBezTo>
                  <a:cubicBezTo>
                    <a:pt x="8018" y="6291"/>
                    <a:pt x="8360" y="5789"/>
                    <a:pt x="8680" y="5355"/>
                  </a:cubicBezTo>
                  <a:cubicBezTo>
                    <a:pt x="8862" y="5241"/>
                    <a:pt x="8954" y="5035"/>
                    <a:pt x="8931" y="4784"/>
                  </a:cubicBezTo>
                  <a:cubicBezTo>
                    <a:pt x="8976" y="4716"/>
                    <a:pt x="8931" y="4647"/>
                    <a:pt x="8862" y="4579"/>
                  </a:cubicBezTo>
                  <a:cubicBezTo>
                    <a:pt x="8817" y="4488"/>
                    <a:pt x="8771" y="4396"/>
                    <a:pt x="8680" y="4305"/>
                  </a:cubicBezTo>
                  <a:cubicBezTo>
                    <a:pt x="6648" y="2388"/>
                    <a:pt x="3658" y="1110"/>
                    <a:pt x="1125" y="60"/>
                  </a:cubicBezTo>
                  <a:cubicBezTo>
                    <a:pt x="1028" y="19"/>
                    <a:pt x="930"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3"/>
            <p:cNvSpPr/>
            <p:nvPr/>
          </p:nvSpPr>
          <p:spPr>
            <a:xfrm>
              <a:off x="3896075" y="2041650"/>
              <a:ext cx="256475" cy="106975"/>
            </a:xfrm>
            <a:custGeom>
              <a:avLst/>
              <a:gdLst/>
              <a:ahLst/>
              <a:cxnLst/>
              <a:rect l="l" t="t" r="r" b="b"/>
              <a:pathLst>
                <a:path w="10259" h="4279" extrusionOk="0">
                  <a:moveTo>
                    <a:pt x="1011" y="0"/>
                  </a:moveTo>
                  <a:cubicBezTo>
                    <a:pt x="884" y="0"/>
                    <a:pt x="758" y="2"/>
                    <a:pt x="631" y="5"/>
                  </a:cubicBezTo>
                  <a:cubicBezTo>
                    <a:pt x="1" y="28"/>
                    <a:pt x="103" y="827"/>
                    <a:pt x="676" y="827"/>
                  </a:cubicBezTo>
                  <a:cubicBezTo>
                    <a:pt x="684" y="827"/>
                    <a:pt x="692" y="827"/>
                    <a:pt x="700" y="827"/>
                  </a:cubicBezTo>
                  <a:cubicBezTo>
                    <a:pt x="754" y="826"/>
                    <a:pt x="808" y="826"/>
                    <a:pt x="862" y="826"/>
                  </a:cubicBezTo>
                  <a:cubicBezTo>
                    <a:pt x="2426" y="826"/>
                    <a:pt x="3946" y="1144"/>
                    <a:pt x="5402" y="1740"/>
                  </a:cubicBezTo>
                  <a:cubicBezTo>
                    <a:pt x="6931" y="2333"/>
                    <a:pt x="8141" y="3338"/>
                    <a:pt x="9510" y="4205"/>
                  </a:cubicBezTo>
                  <a:cubicBezTo>
                    <a:pt x="9592" y="4256"/>
                    <a:pt x="9677" y="4279"/>
                    <a:pt x="9757" y="4279"/>
                  </a:cubicBezTo>
                  <a:cubicBezTo>
                    <a:pt x="10036" y="4279"/>
                    <a:pt x="10258" y="4005"/>
                    <a:pt x="10081" y="3703"/>
                  </a:cubicBezTo>
                  <a:cubicBezTo>
                    <a:pt x="9670" y="2973"/>
                    <a:pt x="8940" y="2493"/>
                    <a:pt x="8255" y="2060"/>
                  </a:cubicBezTo>
                  <a:cubicBezTo>
                    <a:pt x="7525" y="1603"/>
                    <a:pt x="6726" y="1192"/>
                    <a:pt x="5927" y="895"/>
                  </a:cubicBezTo>
                  <a:cubicBezTo>
                    <a:pt x="4357" y="280"/>
                    <a:pt x="2670" y="0"/>
                    <a:pt x="1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3"/>
            <p:cNvSpPr/>
            <p:nvPr/>
          </p:nvSpPr>
          <p:spPr>
            <a:xfrm>
              <a:off x="3375050" y="3302875"/>
              <a:ext cx="379900" cy="127475"/>
            </a:xfrm>
            <a:custGeom>
              <a:avLst/>
              <a:gdLst/>
              <a:ahLst/>
              <a:cxnLst/>
              <a:rect l="l" t="t" r="r" b="b"/>
              <a:pathLst>
                <a:path w="15196" h="5099" extrusionOk="0">
                  <a:moveTo>
                    <a:pt x="654" y="0"/>
                  </a:moveTo>
                  <a:cubicBezTo>
                    <a:pt x="318" y="0"/>
                    <a:pt x="0" y="270"/>
                    <a:pt x="268" y="616"/>
                  </a:cubicBezTo>
                  <a:cubicBezTo>
                    <a:pt x="1751" y="2557"/>
                    <a:pt x="4148" y="3378"/>
                    <a:pt x="6408" y="3995"/>
                  </a:cubicBezTo>
                  <a:cubicBezTo>
                    <a:pt x="7663" y="4337"/>
                    <a:pt x="8964" y="4588"/>
                    <a:pt x="10242" y="4793"/>
                  </a:cubicBezTo>
                  <a:cubicBezTo>
                    <a:pt x="10904" y="4885"/>
                    <a:pt x="11566" y="4953"/>
                    <a:pt x="12251" y="4999"/>
                  </a:cubicBezTo>
                  <a:cubicBezTo>
                    <a:pt x="12686" y="5044"/>
                    <a:pt x="13160" y="5099"/>
                    <a:pt x="13622" y="5099"/>
                  </a:cubicBezTo>
                  <a:cubicBezTo>
                    <a:pt x="13863" y="5099"/>
                    <a:pt x="14101" y="5084"/>
                    <a:pt x="14328" y="5045"/>
                  </a:cubicBezTo>
                  <a:cubicBezTo>
                    <a:pt x="14716" y="4976"/>
                    <a:pt x="15195" y="4223"/>
                    <a:pt x="14602" y="4086"/>
                  </a:cubicBezTo>
                  <a:cubicBezTo>
                    <a:pt x="13917" y="3903"/>
                    <a:pt x="13141" y="3949"/>
                    <a:pt x="12434" y="3880"/>
                  </a:cubicBezTo>
                  <a:cubicBezTo>
                    <a:pt x="11772" y="3835"/>
                    <a:pt x="11110" y="3766"/>
                    <a:pt x="10448" y="3675"/>
                  </a:cubicBezTo>
                  <a:cubicBezTo>
                    <a:pt x="9169" y="3492"/>
                    <a:pt x="7868" y="3241"/>
                    <a:pt x="6613" y="2899"/>
                  </a:cubicBezTo>
                  <a:cubicBezTo>
                    <a:pt x="4650" y="2374"/>
                    <a:pt x="2436" y="1780"/>
                    <a:pt x="1067" y="183"/>
                  </a:cubicBezTo>
                  <a:cubicBezTo>
                    <a:pt x="960" y="55"/>
                    <a:pt x="805"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5" name="Google Shape;1415;p43"/>
          <p:cNvSpPr txBox="1"/>
          <p:nvPr/>
        </p:nvSpPr>
        <p:spPr>
          <a:xfrm>
            <a:off x="6205424" y="1920971"/>
            <a:ext cx="1920547" cy="87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2"/>
                </a:solidFill>
                <a:latin typeface="Muli"/>
                <a:ea typeface="Muli"/>
                <a:cs typeface="Muli"/>
                <a:sym typeface="Muli"/>
              </a:rPr>
              <a:t>Unless you need your phone, put messages and distractions on mute</a:t>
            </a:r>
            <a:endParaRPr sz="1600" dirty="0">
              <a:solidFill>
                <a:schemeClr val="dk2"/>
              </a:solidFill>
              <a:latin typeface="Muli"/>
              <a:ea typeface="Muli"/>
              <a:cs typeface="Muli"/>
              <a:sym typeface="Muli"/>
            </a:endParaRPr>
          </a:p>
        </p:txBody>
      </p:sp>
      <p:grpSp>
        <p:nvGrpSpPr>
          <p:cNvPr id="1416" name="Google Shape;1416;p43"/>
          <p:cNvGrpSpPr/>
          <p:nvPr/>
        </p:nvGrpSpPr>
        <p:grpSpPr>
          <a:xfrm rot="-977123" flipH="1">
            <a:off x="6224280" y="1483142"/>
            <a:ext cx="750716" cy="585366"/>
            <a:chOff x="4345425" y="2175475"/>
            <a:chExt cx="800750" cy="176025"/>
          </a:xfrm>
        </p:grpSpPr>
        <p:sp>
          <p:nvSpPr>
            <p:cNvPr id="1417" name="Google Shape;1417;p4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9" name="Google Shape;1419;p43"/>
          <p:cNvSpPr txBox="1"/>
          <p:nvPr/>
        </p:nvSpPr>
        <p:spPr>
          <a:xfrm>
            <a:off x="6205421" y="1537546"/>
            <a:ext cx="986834" cy="40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dk1"/>
                </a:solidFill>
                <a:latin typeface="Itim"/>
                <a:ea typeface="Itim"/>
                <a:cs typeface="Itim"/>
                <a:sym typeface="Itim"/>
              </a:rPr>
              <a:t>Silence</a:t>
            </a:r>
            <a:endParaRPr sz="2000" b="1" dirty="0">
              <a:solidFill>
                <a:schemeClr val="dk1"/>
              </a:solidFill>
              <a:latin typeface="Itim"/>
              <a:ea typeface="Itim"/>
              <a:cs typeface="Itim"/>
              <a:sym typeface="Itim"/>
            </a:endParaRPr>
          </a:p>
        </p:txBody>
      </p:sp>
      <p:sp>
        <p:nvSpPr>
          <p:cNvPr id="1420" name="Google Shape;1420;p43"/>
          <p:cNvSpPr txBox="1"/>
          <p:nvPr/>
        </p:nvSpPr>
        <p:spPr>
          <a:xfrm>
            <a:off x="6205424" y="3577346"/>
            <a:ext cx="2523637" cy="87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dk2"/>
                </a:solidFill>
                <a:latin typeface="Muli"/>
                <a:ea typeface="Muli"/>
                <a:cs typeface="Muli"/>
                <a:sym typeface="Muli"/>
              </a:rPr>
              <a:t>Research shows that stress makes it harder to learn and to retain information. Try taking deep breaths to relax</a:t>
            </a:r>
          </a:p>
        </p:txBody>
      </p:sp>
      <p:grpSp>
        <p:nvGrpSpPr>
          <p:cNvPr id="1421" name="Google Shape;1421;p43"/>
          <p:cNvGrpSpPr/>
          <p:nvPr/>
        </p:nvGrpSpPr>
        <p:grpSpPr>
          <a:xfrm rot="-977123" flipH="1">
            <a:off x="6224280" y="3139517"/>
            <a:ext cx="750716" cy="585366"/>
            <a:chOff x="4345425" y="2175475"/>
            <a:chExt cx="800750" cy="176025"/>
          </a:xfrm>
        </p:grpSpPr>
        <p:sp>
          <p:nvSpPr>
            <p:cNvPr id="1422" name="Google Shape;1422;p4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4" name="Google Shape;1424;p43"/>
          <p:cNvSpPr txBox="1"/>
          <p:nvPr/>
        </p:nvSpPr>
        <p:spPr>
          <a:xfrm>
            <a:off x="6205426" y="3193921"/>
            <a:ext cx="1094406" cy="40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dk1"/>
                </a:solidFill>
                <a:latin typeface="Itim"/>
                <a:ea typeface="Itim"/>
                <a:cs typeface="Itim"/>
                <a:sym typeface="Itim"/>
              </a:rPr>
              <a:t>Breathe</a:t>
            </a:r>
            <a:endParaRPr sz="2000" b="1" dirty="0">
              <a:solidFill>
                <a:schemeClr val="dk1"/>
              </a:solidFill>
              <a:latin typeface="Itim"/>
              <a:ea typeface="Itim"/>
              <a:cs typeface="Itim"/>
              <a:sym typeface="Itim"/>
            </a:endParaRPr>
          </a:p>
        </p:txBody>
      </p:sp>
      <p:sp>
        <p:nvSpPr>
          <p:cNvPr id="1425" name="Google Shape;1425;p43"/>
          <p:cNvSpPr txBox="1"/>
          <p:nvPr/>
        </p:nvSpPr>
        <p:spPr>
          <a:xfrm>
            <a:off x="1122950" y="1920971"/>
            <a:ext cx="1815600" cy="876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dirty="0">
                <a:solidFill>
                  <a:schemeClr val="dk2"/>
                </a:solidFill>
                <a:latin typeface="Muli"/>
                <a:ea typeface="Muli"/>
                <a:cs typeface="Muli"/>
                <a:sym typeface="Muli"/>
              </a:rPr>
              <a:t>Try Pomodoros or just set a timer to give yourself breaks</a:t>
            </a:r>
            <a:endParaRPr sz="1600" dirty="0">
              <a:solidFill>
                <a:schemeClr val="dk2"/>
              </a:solidFill>
              <a:latin typeface="Muli"/>
              <a:ea typeface="Muli"/>
              <a:cs typeface="Muli"/>
              <a:sym typeface="Muli"/>
            </a:endParaRPr>
          </a:p>
        </p:txBody>
      </p:sp>
      <p:grpSp>
        <p:nvGrpSpPr>
          <p:cNvPr id="1426" name="Google Shape;1426;p43"/>
          <p:cNvGrpSpPr/>
          <p:nvPr/>
        </p:nvGrpSpPr>
        <p:grpSpPr>
          <a:xfrm rot="977123">
            <a:off x="2168968" y="1483142"/>
            <a:ext cx="750716" cy="585366"/>
            <a:chOff x="4345425" y="2175475"/>
            <a:chExt cx="800750" cy="176025"/>
          </a:xfrm>
        </p:grpSpPr>
        <p:sp>
          <p:nvSpPr>
            <p:cNvPr id="1427" name="Google Shape;1427;p4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428" name="Google Shape;1428;p4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sp>
        <p:nvSpPr>
          <p:cNvPr id="1429" name="Google Shape;1429;p43"/>
          <p:cNvSpPr txBox="1"/>
          <p:nvPr/>
        </p:nvSpPr>
        <p:spPr>
          <a:xfrm>
            <a:off x="1708145" y="1537546"/>
            <a:ext cx="1477439" cy="406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dk1"/>
                </a:solidFill>
                <a:latin typeface="Itim"/>
                <a:ea typeface="Itim"/>
                <a:cs typeface="Itim"/>
                <a:sym typeface="Itim"/>
              </a:rPr>
              <a:t>Set a timer</a:t>
            </a:r>
            <a:endParaRPr sz="2000" b="1" dirty="0">
              <a:solidFill>
                <a:schemeClr val="dk1"/>
              </a:solidFill>
              <a:latin typeface="Itim"/>
              <a:ea typeface="Itim"/>
              <a:cs typeface="Itim"/>
              <a:sym typeface="Itim"/>
            </a:endParaRPr>
          </a:p>
        </p:txBody>
      </p:sp>
      <p:sp>
        <p:nvSpPr>
          <p:cNvPr id="1430" name="Google Shape;1430;p43"/>
          <p:cNvSpPr txBox="1"/>
          <p:nvPr/>
        </p:nvSpPr>
        <p:spPr>
          <a:xfrm>
            <a:off x="720000" y="3577346"/>
            <a:ext cx="2218550" cy="876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dirty="0">
                <a:solidFill>
                  <a:schemeClr val="dk2"/>
                </a:solidFill>
                <a:latin typeface="Muli"/>
                <a:ea typeface="Muli"/>
                <a:cs typeface="Muli"/>
                <a:sym typeface="Muli"/>
              </a:rPr>
              <a:t>Make sure your not trying to study (or take the exam) when your sleep deprived</a:t>
            </a:r>
            <a:endParaRPr sz="1600" dirty="0">
              <a:solidFill>
                <a:schemeClr val="dk2"/>
              </a:solidFill>
              <a:latin typeface="Muli"/>
              <a:ea typeface="Muli"/>
              <a:cs typeface="Muli"/>
              <a:sym typeface="Muli"/>
            </a:endParaRPr>
          </a:p>
        </p:txBody>
      </p:sp>
      <p:grpSp>
        <p:nvGrpSpPr>
          <p:cNvPr id="1431" name="Google Shape;1431;p43"/>
          <p:cNvGrpSpPr/>
          <p:nvPr/>
        </p:nvGrpSpPr>
        <p:grpSpPr>
          <a:xfrm rot="977123">
            <a:off x="2101768" y="3139517"/>
            <a:ext cx="750716" cy="585366"/>
            <a:chOff x="4345425" y="2175475"/>
            <a:chExt cx="800750" cy="176025"/>
          </a:xfrm>
        </p:grpSpPr>
        <p:sp>
          <p:nvSpPr>
            <p:cNvPr id="1432" name="Google Shape;1432;p4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433" name="Google Shape;1433;p4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sp>
        <p:nvSpPr>
          <p:cNvPr id="1434" name="Google Shape;1434;p43"/>
          <p:cNvSpPr txBox="1"/>
          <p:nvPr/>
        </p:nvSpPr>
        <p:spPr>
          <a:xfrm>
            <a:off x="2150125" y="3193921"/>
            <a:ext cx="930127" cy="406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dk1"/>
                </a:solidFill>
                <a:latin typeface="Itim"/>
                <a:ea typeface="Itim"/>
                <a:cs typeface="Itim"/>
                <a:sym typeface="Itim"/>
              </a:rPr>
              <a:t>Well Rested</a:t>
            </a:r>
            <a:endParaRPr sz="2000" b="1" dirty="0">
              <a:solidFill>
                <a:schemeClr val="dk1"/>
              </a:solidFill>
              <a:latin typeface="Itim"/>
              <a:ea typeface="Itim"/>
              <a:cs typeface="Itim"/>
              <a:sym typeface="Itim"/>
            </a:endParaRPr>
          </a:p>
        </p:txBody>
      </p:sp>
      <p:grpSp>
        <p:nvGrpSpPr>
          <p:cNvPr id="1435" name="Google Shape;1435;p43"/>
          <p:cNvGrpSpPr/>
          <p:nvPr/>
        </p:nvGrpSpPr>
        <p:grpSpPr>
          <a:xfrm>
            <a:off x="4322314" y="2430596"/>
            <a:ext cx="713225" cy="997825"/>
            <a:chOff x="4720775" y="1878300"/>
            <a:chExt cx="713225" cy="997825"/>
          </a:xfrm>
        </p:grpSpPr>
        <p:sp>
          <p:nvSpPr>
            <p:cNvPr id="1436" name="Google Shape;1436;p43"/>
            <p:cNvSpPr/>
            <p:nvPr/>
          </p:nvSpPr>
          <p:spPr>
            <a:xfrm>
              <a:off x="4843900" y="2242050"/>
              <a:ext cx="177475" cy="296000"/>
            </a:xfrm>
            <a:custGeom>
              <a:avLst/>
              <a:gdLst/>
              <a:ahLst/>
              <a:cxnLst/>
              <a:rect l="l" t="t" r="r" b="b"/>
              <a:pathLst>
                <a:path w="7099" h="11840" extrusionOk="0">
                  <a:moveTo>
                    <a:pt x="2175" y="0"/>
                  </a:moveTo>
                  <a:cubicBezTo>
                    <a:pt x="2165" y="0"/>
                    <a:pt x="2154" y="5"/>
                    <a:pt x="2148" y="17"/>
                  </a:cubicBezTo>
                  <a:cubicBezTo>
                    <a:pt x="1" y="4061"/>
                    <a:pt x="2321" y="10817"/>
                    <a:pt x="7070" y="11836"/>
                  </a:cubicBezTo>
                  <a:cubicBezTo>
                    <a:pt x="7073" y="11839"/>
                    <a:pt x="7076" y="11840"/>
                    <a:pt x="7079" y="11840"/>
                  </a:cubicBezTo>
                  <a:cubicBezTo>
                    <a:pt x="7090" y="11840"/>
                    <a:pt x="7098" y="11817"/>
                    <a:pt x="7085" y="11804"/>
                  </a:cubicBezTo>
                  <a:cubicBezTo>
                    <a:pt x="5001" y="10926"/>
                    <a:pt x="3418" y="9688"/>
                    <a:pt x="2383" y="7635"/>
                  </a:cubicBezTo>
                  <a:cubicBezTo>
                    <a:pt x="1270" y="5378"/>
                    <a:pt x="1004" y="2306"/>
                    <a:pt x="2195" y="33"/>
                  </a:cubicBezTo>
                  <a:cubicBezTo>
                    <a:pt x="2205" y="13"/>
                    <a:pt x="2191" y="0"/>
                    <a:pt x="2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3"/>
            <p:cNvSpPr/>
            <p:nvPr/>
          </p:nvSpPr>
          <p:spPr>
            <a:xfrm>
              <a:off x="4899150" y="2459775"/>
              <a:ext cx="98400" cy="90325"/>
            </a:xfrm>
            <a:custGeom>
              <a:avLst/>
              <a:gdLst/>
              <a:ahLst/>
              <a:cxnLst/>
              <a:rect l="l" t="t" r="r" b="b"/>
              <a:pathLst>
                <a:path w="3936" h="3613" extrusionOk="0">
                  <a:moveTo>
                    <a:pt x="12" y="0"/>
                  </a:moveTo>
                  <a:cubicBezTo>
                    <a:pt x="8" y="0"/>
                    <a:pt x="1" y="7"/>
                    <a:pt x="1" y="7"/>
                  </a:cubicBezTo>
                  <a:cubicBezTo>
                    <a:pt x="753" y="1716"/>
                    <a:pt x="2195" y="2970"/>
                    <a:pt x="3935" y="3612"/>
                  </a:cubicBezTo>
                  <a:cubicBezTo>
                    <a:pt x="2211" y="2923"/>
                    <a:pt x="879" y="1638"/>
                    <a:pt x="16" y="7"/>
                  </a:cubicBezTo>
                  <a:cubicBezTo>
                    <a:pt x="16" y="2"/>
                    <a:pt x="15"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3"/>
            <p:cNvSpPr/>
            <p:nvPr/>
          </p:nvSpPr>
          <p:spPr>
            <a:xfrm>
              <a:off x="5086075" y="2127500"/>
              <a:ext cx="29025" cy="1025"/>
            </a:xfrm>
            <a:custGeom>
              <a:avLst/>
              <a:gdLst/>
              <a:ahLst/>
              <a:cxnLst/>
              <a:rect l="l" t="t" r="r" b="b"/>
              <a:pathLst>
                <a:path w="1161" h="41" extrusionOk="0">
                  <a:moveTo>
                    <a:pt x="819" y="0"/>
                  </a:moveTo>
                  <a:cubicBezTo>
                    <a:pt x="547" y="0"/>
                    <a:pt x="278" y="11"/>
                    <a:pt x="0" y="22"/>
                  </a:cubicBezTo>
                  <a:cubicBezTo>
                    <a:pt x="227" y="31"/>
                    <a:pt x="448" y="40"/>
                    <a:pt x="670" y="40"/>
                  </a:cubicBezTo>
                  <a:cubicBezTo>
                    <a:pt x="832" y="40"/>
                    <a:pt x="995" y="36"/>
                    <a:pt x="1160" y="22"/>
                  </a:cubicBezTo>
                  <a:cubicBezTo>
                    <a:pt x="1160" y="22"/>
                    <a:pt x="1160" y="7"/>
                    <a:pt x="1160" y="7"/>
                  </a:cubicBezTo>
                  <a:cubicBezTo>
                    <a:pt x="1046" y="2"/>
                    <a:pt x="932"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p:cNvSpPr/>
            <p:nvPr/>
          </p:nvSpPr>
          <p:spPr>
            <a:xfrm>
              <a:off x="5150775" y="2135325"/>
              <a:ext cx="164950" cy="228925"/>
            </a:xfrm>
            <a:custGeom>
              <a:avLst/>
              <a:gdLst/>
              <a:ahLst/>
              <a:cxnLst/>
              <a:rect l="l" t="t" r="r" b="b"/>
              <a:pathLst>
                <a:path w="6598" h="9157" extrusionOk="0">
                  <a:moveTo>
                    <a:pt x="4" y="0"/>
                  </a:moveTo>
                  <a:cubicBezTo>
                    <a:pt x="0" y="0"/>
                    <a:pt x="4" y="7"/>
                    <a:pt x="14" y="7"/>
                  </a:cubicBezTo>
                  <a:cubicBezTo>
                    <a:pt x="9" y="2"/>
                    <a:pt x="6" y="0"/>
                    <a:pt x="4" y="0"/>
                  </a:cubicBezTo>
                  <a:close/>
                  <a:moveTo>
                    <a:pt x="14" y="7"/>
                  </a:moveTo>
                  <a:lnTo>
                    <a:pt x="14" y="7"/>
                  </a:lnTo>
                  <a:cubicBezTo>
                    <a:pt x="2068" y="274"/>
                    <a:pt x="3917" y="2076"/>
                    <a:pt x="4952" y="3785"/>
                  </a:cubicBezTo>
                  <a:cubicBezTo>
                    <a:pt x="5908" y="5383"/>
                    <a:pt x="6300" y="7296"/>
                    <a:pt x="6300" y="9145"/>
                  </a:cubicBezTo>
                  <a:cubicBezTo>
                    <a:pt x="6300" y="9153"/>
                    <a:pt x="6304" y="9157"/>
                    <a:pt x="6308" y="9157"/>
                  </a:cubicBezTo>
                  <a:cubicBezTo>
                    <a:pt x="6312" y="9157"/>
                    <a:pt x="6315" y="9153"/>
                    <a:pt x="6315" y="9145"/>
                  </a:cubicBezTo>
                  <a:cubicBezTo>
                    <a:pt x="6598" y="7029"/>
                    <a:pt x="5908" y="5007"/>
                    <a:pt x="4701" y="3267"/>
                  </a:cubicBezTo>
                  <a:cubicBezTo>
                    <a:pt x="3651" y="1763"/>
                    <a:pt x="1927" y="164"/>
                    <a:pt x="14" y="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3"/>
            <p:cNvSpPr/>
            <p:nvPr/>
          </p:nvSpPr>
          <p:spPr>
            <a:xfrm>
              <a:off x="5303550" y="2380425"/>
              <a:ext cx="3550" cy="16075"/>
            </a:xfrm>
            <a:custGeom>
              <a:avLst/>
              <a:gdLst/>
              <a:ahLst/>
              <a:cxnLst/>
              <a:rect l="l" t="t" r="r" b="b"/>
              <a:pathLst>
                <a:path w="142" h="643" extrusionOk="0">
                  <a:moveTo>
                    <a:pt x="142" y="0"/>
                  </a:moveTo>
                  <a:lnTo>
                    <a:pt x="142" y="0"/>
                  </a:lnTo>
                  <a:cubicBezTo>
                    <a:pt x="95" y="220"/>
                    <a:pt x="48" y="423"/>
                    <a:pt x="1" y="642"/>
                  </a:cubicBezTo>
                  <a:cubicBezTo>
                    <a:pt x="48" y="439"/>
                    <a:pt x="95" y="22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3"/>
            <p:cNvSpPr/>
            <p:nvPr/>
          </p:nvSpPr>
          <p:spPr>
            <a:xfrm>
              <a:off x="5175850" y="2455075"/>
              <a:ext cx="103050" cy="84225"/>
            </a:xfrm>
            <a:custGeom>
              <a:avLst/>
              <a:gdLst/>
              <a:ahLst/>
              <a:cxnLst/>
              <a:rect l="l" t="t" r="r" b="b"/>
              <a:pathLst>
                <a:path w="4122" h="3369" extrusionOk="0">
                  <a:moveTo>
                    <a:pt x="4110" y="0"/>
                  </a:moveTo>
                  <a:cubicBezTo>
                    <a:pt x="4107" y="0"/>
                    <a:pt x="4106" y="2"/>
                    <a:pt x="4106" y="7"/>
                  </a:cubicBezTo>
                  <a:cubicBezTo>
                    <a:pt x="3573" y="822"/>
                    <a:pt x="3071" y="1747"/>
                    <a:pt x="2225" y="2264"/>
                  </a:cubicBezTo>
                  <a:cubicBezTo>
                    <a:pt x="1535" y="2703"/>
                    <a:pt x="751" y="3017"/>
                    <a:pt x="15" y="3346"/>
                  </a:cubicBezTo>
                  <a:cubicBezTo>
                    <a:pt x="3" y="3357"/>
                    <a:pt x="0" y="3368"/>
                    <a:pt x="5" y="3368"/>
                  </a:cubicBezTo>
                  <a:cubicBezTo>
                    <a:pt x="7" y="3368"/>
                    <a:pt x="10" y="3366"/>
                    <a:pt x="15" y="3362"/>
                  </a:cubicBezTo>
                  <a:cubicBezTo>
                    <a:pt x="892" y="3079"/>
                    <a:pt x="1848" y="2703"/>
                    <a:pt x="2601" y="2139"/>
                  </a:cubicBezTo>
                  <a:cubicBezTo>
                    <a:pt x="3275" y="1622"/>
                    <a:pt x="3667" y="713"/>
                    <a:pt x="4121" y="7"/>
                  </a:cubicBezTo>
                  <a:cubicBezTo>
                    <a:pt x="4121" y="7"/>
                    <a:pt x="4114" y="0"/>
                    <a:pt x="4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3"/>
            <p:cNvSpPr/>
            <p:nvPr/>
          </p:nvSpPr>
          <p:spPr>
            <a:xfrm>
              <a:off x="4973600" y="2592800"/>
              <a:ext cx="5925" cy="62325"/>
            </a:xfrm>
            <a:custGeom>
              <a:avLst/>
              <a:gdLst/>
              <a:ahLst/>
              <a:cxnLst/>
              <a:rect l="l" t="t" r="r" b="b"/>
              <a:pathLst>
                <a:path w="237" h="2493" extrusionOk="0">
                  <a:moveTo>
                    <a:pt x="1" y="0"/>
                  </a:moveTo>
                  <a:lnTo>
                    <a:pt x="1" y="0"/>
                  </a:lnTo>
                  <a:cubicBezTo>
                    <a:pt x="126" y="831"/>
                    <a:pt x="189" y="1661"/>
                    <a:pt x="205" y="2492"/>
                  </a:cubicBezTo>
                  <a:cubicBezTo>
                    <a:pt x="236" y="1646"/>
                    <a:pt x="173" y="83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3"/>
            <p:cNvSpPr/>
            <p:nvPr/>
          </p:nvSpPr>
          <p:spPr>
            <a:xfrm>
              <a:off x="4985750" y="2626475"/>
              <a:ext cx="7475" cy="45975"/>
            </a:xfrm>
            <a:custGeom>
              <a:avLst/>
              <a:gdLst/>
              <a:ahLst/>
              <a:cxnLst/>
              <a:rect l="l" t="t" r="r" b="b"/>
              <a:pathLst>
                <a:path w="299" h="1839" extrusionOk="0">
                  <a:moveTo>
                    <a:pt x="1" y="1"/>
                  </a:moveTo>
                  <a:lnTo>
                    <a:pt x="1" y="1"/>
                  </a:lnTo>
                  <a:cubicBezTo>
                    <a:pt x="32" y="597"/>
                    <a:pt x="1" y="1239"/>
                    <a:pt x="189" y="1804"/>
                  </a:cubicBezTo>
                  <a:cubicBezTo>
                    <a:pt x="197" y="1827"/>
                    <a:pt x="216" y="1839"/>
                    <a:pt x="234" y="1839"/>
                  </a:cubicBezTo>
                  <a:cubicBezTo>
                    <a:pt x="252" y="1839"/>
                    <a:pt x="267" y="1827"/>
                    <a:pt x="267" y="1804"/>
                  </a:cubicBezTo>
                  <a:cubicBezTo>
                    <a:pt x="299" y="1208"/>
                    <a:pt x="111" y="58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3"/>
            <p:cNvSpPr/>
            <p:nvPr/>
          </p:nvSpPr>
          <p:spPr>
            <a:xfrm>
              <a:off x="5159350" y="2568050"/>
              <a:ext cx="28275" cy="98725"/>
            </a:xfrm>
            <a:custGeom>
              <a:avLst/>
              <a:gdLst/>
              <a:ahLst/>
              <a:cxnLst/>
              <a:rect l="l" t="t" r="r" b="b"/>
              <a:pathLst>
                <a:path w="1131" h="3949" extrusionOk="0">
                  <a:moveTo>
                    <a:pt x="1029" y="1"/>
                  </a:moveTo>
                  <a:cubicBezTo>
                    <a:pt x="1008" y="1"/>
                    <a:pt x="986" y="10"/>
                    <a:pt x="972" y="34"/>
                  </a:cubicBezTo>
                  <a:cubicBezTo>
                    <a:pt x="330" y="1272"/>
                    <a:pt x="16" y="2542"/>
                    <a:pt x="1" y="3937"/>
                  </a:cubicBezTo>
                  <a:cubicBezTo>
                    <a:pt x="1" y="3945"/>
                    <a:pt x="4" y="3949"/>
                    <a:pt x="8" y="3949"/>
                  </a:cubicBezTo>
                  <a:cubicBezTo>
                    <a:pt x="12" y="3949"/>
                    <a:pt x="16" y="3945"/>
                    <a:pt x="16" y="3937"/>
                  </a:cubicBezTo>
                  <a:cubicBezTo>
                    <a:pt x="79" y="2589"/>
                    <a:pt x="471" y="1288"/>
                    <a:pt x="1098" y="97"/>
                  </a:cubicBezTo>
                  <a:cubicBezTo>
                    <a:pt x="1131" y="53"/>
                    <a:pt x="1079" y="1"/>
                    <a:pt x="10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3"/>
            <p:cNvSpPr/>
            <p:nvPr/>
          </p:nvSpPr>
          <p:spPr>
            <a:xfrm>
              <a:off x="5167975" y="2618750"/>
              <a:ext cx="7475" cy="54300"/>
            </a:xfrm>
            <a:custGeom>
              <a:avLst/>
              <a:gdLst/>
              <a:ahLst/>
              <a:cxnLst/>
              <a:rect l="l" t="t" r="r" b="b"/>
              <a:pathLst>
                <a:path w="299" h="2172" extrusionOk="0">
                  <a:moveTo>
                    <a:pt x="290" y="0"/>
                  </a:moveTo>
                  <a:cubicBezTo>
                    <a:pt x="286" y="0"/>
                    <a:pt x="283" y="4"/>
                    <a:pt x="283" y="12"/>
                  </a:cubicBezTo>
                  <a:cubicBezTo>
                    <a:pt x="141" y="702"/>
                    <a:pt x="0" y="1454"/>
                    <a:pt x="79" y="2160"/>
                  </a:cubicBezTo>
                  <a:cubicBezTo>
                    <a:pt x="79" y="2167"/>
                    <a:pt x="83" y="2171"/>
                    <a:pt x="87" y="2171"/>
                  </a:cubicBezTo>
                  <a:cubicBezTo>
                    <a:pt x="90" y="2171"/>
                    <a:pt x="94" y="2167"/>
                    <a:pt x="94" y="2160"/>
                  </a:cubicBezTo>
                  <a:cubicBezTo>
                    <a:pt x="220" y="1454"/>
                    <a:pt x="204" y="718"/>
                    <a:pt x="298" y="12"/>
                  </a:cubicBezTo>
                  <a:cubicBezTo>
                    <a:pt x="298" y="4"/>
                    <a:pt x="294"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3"/>
            <p:cNvSpPr/>
            <p:nvPr/>
          </p:nvSpPr>
          <p:spPr>
            <a:xfrm>
              <a:off x="5146425" y="2618400"/>
              <a:ext cx="7075" cy="47200"/>
            </a:xfrm>
            <a:custGeom>
              <a:avLst/>
              <a:gdLst/>
              <a:ahLst/>
              <a:cxnLst/>
              <a:rect l="l" t="t" r="r" b="b"/>
              <a:pathLst>
                <a:path w="283" h="1888" extrusionOk="0">
                  <a:moveTo>
                    <a:pt x="260" y="0"/>
                  </a:moveTo>
                  <a:cubicBezTo>
                    <a:pt x="251" y="0"/>
                    <a:pt x="242" y="4"/>
                    <a:pt x="235" y="11"/>
                  </a:cubicBezTo>
                  <a:cubicBezTo>
                    <a:pt x="141" y="622"/>
                    <a:pt x="0" y="1249"/>
                    <a:pt x="0" y="1876"/>
                  </a:cubicBezTo>
                  <a:cubicBezTo>
                    <a:pt x="0" y="1884"/>
                    <a:pt x="8" y="1888"/>
                    <a:pt x="18" y="1888"/>
                  </a:cubicBezTo>
                  <a:cubicBezTo>
                    <a:pt x="28" y="1888"/>
                    <a:pt x="39" y="1884"/>
                    <a:pt x="47" y="1876"/>
                  </a:cubicBezTo>
                  <a:cubicBezTo>
                    <a:pt x="188" y="1280"/>
                    <a:pt x="220" y="637"/>
                    <a:pt x="282" y="26"/>
                  </a:cubicBezTo>
                  <a:cubicBezTo>
                    <a:pt x="282" y="8"/>
                    <a:pt x="272"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3"/>
            <p:cNvSpPr/>
            <p:nvPr/>
          </p:nvSpPr>
          <p:spPr>
            <a:xfrm>
              <a:off x="4923850" y="2168800"/>
              <a:ext cx="42350" cy="38200"/>
            </a:xfrm>
            <a:custGeom>
              <a:avLst/>
              <a:gdLst/>
              <a:ahLst/>
              <a:cxnLst/>
              <a:rect l="l" t="t" r="r" b="b"/>
              <a:pathLst>
                <a:path w="1694" h="1528" extrusionOk="0">
                  <a:moveTo>
                    <a:pt x="1693" y="0"/>
                  </a:moveTo>
                  <a:cubicBezTo>
                    <a:pt x="1050" y="439"/>
                    <a:pt x="486" y="925"/>
                    <a:pt x="0" y="1521"/>
                  </a:cubicBezTo>
                  <a:cubicBezTo>
                    <a:pt x="0" y="1521"/>
                    <a:pt x="0" y="1528"/>
                    <a:pt x="5" y="1528"/>
                  </a:cubicBezTo>
                  <a:cubicBezTo>
                    <a:pt x="7" y="1528"/>
                    <a:pt x="11" y="1526"/>
                    <a:pt x="16" y="1521"/>
                  </a:cubicBezTo>
                  <a:cubicBezTo>
                    <a:pt x="518" y="972"/>
                    <a:pt x="1082" y="455"/>
                    <a:pt x="1693" y="16"/>
                  </a:cubicBezTo>
                  <a:cubicBezTo>
                    <a:pt x="1693" y="16"/>
                    <a:pt x="1693" y="0"/>
                    <a:pt x="1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3"/>
            <p:cNvSpPr/>
            <p:nvPr/>
          </p:nvSpPr>
          <p:spPr>
            <a:xfrm>
              <a:off x="5024150" y="2138625"/>
              <a:ext cx="15325" cy="3950"/>
            </a:xfrm>
            <a:custGeom>
              <a:avLst/>
              <a:gdLst/>
              <a:ahLst/>
              <a:cxnLst/>
              <a:rect l="l" t="t" r="r" b="b"/>
              <a:pathLst>
                <a:path w="613" h="158" extrusionOk="0">
                  <a:moveTo>
                    <a:pt x="581" y="0"/>
                  </a:moveTo>
                  <a:cubicBezTo>
                    <a:pt x="393" y="32"/>
                    <a:pt x="205" y="79"/>
                    <a:pt x="32" y="110"/>
                  </a:cubicBezTo>
                  <a:cubicBezTo>
                    <a:pt x="1" y="126"/>
                    <a:pt x="17" y="157"/>
                    <a:pt x="32" y="157"/>
                  </a:cubicBezTo>
                  <a:cubicBezTo>
                    <a:pt x="220" y="110"/>
                    <a:pt x="408" y="79"/>
                    <a:pt x="581" y="47"/>
                  </a:cubicBezTo>
                  <a:cubicBezTo>
                    <a:pt x="612" y="32"/>
                    <a:pt x="597" y="0"/>
                    <a:pt x="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3"/>
            <p:cNvSpPr/>
            <p:nvPr/>
          </p:nvSpPr>
          <p:spPr>
            <a:xfrm>
              <a:off x="5243200" y="2206425"/>
              <a:ext cx="63900" cy="242975"/>
            </a:xfrm>
            <a:custGeom>
              <a:avLst/>
              <a:gdLst/>
              <a:ahLst/>
              <a:cxnLst/>
              <a:rect l="l" t="t" r="r" b="b"/>
              <a:pathLst>
                <a:path w="2556" h="9719" extrusionOk="0">
                  <a:moveTo>
                    <a:pt x="17" y="0"/>
                  </a:moveTo>
                  <a:cubicBezTo>
                    <a:pt x="17" y="0"/>
                    <a:pt x="1" y="0"/>
                    <a:pt x="17" y="16"/>
                  </a:cubicBezTo>
                  <a:cubicBezTo>
                    <a:pt x="1960" y="3025"/>
                    <a:pt x="2336" y="6333"/>
                    <a:pt x="1051" y="9703"/>
                  </a:cubicBezTo>
                  <a:cubicBezTo>
                    <a:pt x="1051" y="9718"/>
                    <a:pt x="1067" y="9718"/>
                    <a:pt x="1082" y="9718"/>
                  </a:cubicBezTo>
                  <a:cubicBezTo>
                    <a:pt x="2556" y="6709"/>
                    <a:pt x="2117" y="2633"/>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3"/>
            <p:cNvSpPr/>
            <p:nvPr/>
          </p:nvSpPr>
          <p:spPr>
            <a:xfrm>
              <a:off x="5048075" y="2541450"/>
              <a:ext cx="92875" cy="6700"/>
            </a:xfrm>
            <a:custGeom>
              <a:avLst/>
              <a:gdLst/>
              <a:ahLst/>
              <a:cxnLst/>
              <a:rect l="l" t="t" r="r" b="b"/>
              <a:pathLst>
                <a:path w="3715" h="268" extrusionOk="0">
                  <a:moveTo>
                    <a:pt x="3683" y="1"/>
                  </a:moveTo>
                  <a:cubicBezTo>
                    <a:pt x="2938" y="95"/>
                    <a:pt x="2215" y="144"/>
                    <a:pt x="1483" y="144"/>
                  </a:cubicBezTo>
                  <a:cubicBezTo>
                    <a:pt x="1001" y="144"/>
                    <a:pt x="514" y="123"/>
                    <a:pt x="16" y="79"/>
                  </a:cubicBezTo>
                  <a:cubicBezTo>
                    <a:pt x="0" y="79"/>
                    <a:pt x="0" y="95"/>
                    <a:pt x="16" y="95"/>
                  </a:cubicBezTo>
                  <a:cubicBezTo>
                    <a:pt x="692" y="166"/>
                    <a:pt x="1408" y="267"/>
                    <a:pt x="2116" y="267"/>
                  </a:cubicBezTo>
                  <a:cubicBezTo>
                    <a:pt x="2656" y="267"/>
                    <a:pt x="3191" y="208"/>
                    <a:pt x="3699" y="32"/>
                  </a:cubicBezTo>
                  <a:cubicBezTo>
                    <a:pt x="3715" y="32"/>
                    <a:pt x="3715" y="1"/>
                    <a:pt x="3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3"/>
            <p:cNvSpPr/>
            <p:nvPr/>
          </p:nvSpPr>
          <p:spPr>
            <a:xfrm>
              <a:off x="5021800" y="2552025"/>
              <a:ext cx="83900" cy="10450"/>
            </a:xfrm>
            <a:custGeom>
              <a:avLst/>
              <a:gdLst/>
              <a:ahLst/>
              <a:cxnLst/>
              <a:rect l="l" t="t" r="r" b="b"/>
              <a:pathLst>
                <a:path w="3356" h="418" extrusionOk="0">
                  <a:moveTo>
                    <a:pt x="32" y="1"/>
                  </a:moveTo>
                  <a:cubicBezTo>
                    <a:pt x="17" y="1"/>
                    <a:pt x="1" y="32"/>
                    <a:pt x="32" y="32"/>
                  </a:cubicBezTo>
                  <a:cubicBezTo>
                    <a:pt x="833" y="256"/>
                    <a:pt x="1670" y="418"/>
                    <a:pt x="2502" y="418"/>
                  </a:cubicBezTo>
                  <a:cubicBezTo>
                    <a:pt x="2777" y="418"/>
                    <a:pt x="3051" y="400"/>
                    <a:pt x="3324" y="361"/>
                  </a:cubicBezTo>
                  <a:cubicBezTo>
                    <a:pt x="3355" y="361"/>
                    <a:pt x="3355" y="314"/>
                    <a:pt x="3324" y="314"/>
                  </a:cubicBezTo>
                  <a:cubicBezTo>
                    <a:pt x="2211" y="252"/>
                    <a:pt x="1129" y="236"/>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3"/>
            <p:cNvSpPr/>
            <p:nvPr/>
          </p:nvSpPr>
          <p:spPr>
            <a:xfrm>
              <a:off x="4916000" y="2195750"/>
              <a:ext cx="29750" cy="36325"/>
            </a:xfrm>
            <a:custGeom>
              <a:avLst/>
              <a:gdLst/>
              <a:ahLst/>
              <a:cxnLst/>
              <a:rect l="l" t="t" r="r" b="b"/>
              <a:pathLst>
                <a:path w="1190" h="1453" extrusionOk="0">
                  <a:moveTo>
                    <a:pt x="1152" y="1"/>
                  </a:moveTo>
                  <a:cubicBezTo>
                    <a:pt x="1150" y="1"/>
                    <a:pt x="1147" y="2"/>
                    <a:pt x="1145" y="4"/>
                  </a:cubicBezTo>
                  <a:cubicBezTo>
                    <a:pt x="628" y="380"/>
                    <a:pt x="252" y="850"/>
                    <a:pt x="1" y="1430"/>
                  </a:cubicBezTo>
                  <a:cubicBezTo>
                    <a:pt x="1" y="1441"/>
                    <a:pt x="9" y="1452"/>
                    <a:pt x="13" y="1452"/>
                  </a:cubicBezTo>
                  <a:cubicBezTo>
                    <a:pt x="15" y="1452"/>
                    <a:pt x="16" y="1451"/>
                    <a:pt x="16" y="1446"/>
                  </a:cubicBezTo>
                  <a:cubicBezTo>
                    <a:pt x="330" y="913"/>
                    <a:pt x="722" y="443"/>
                    <a:pt x="1176" y="51"/>
                  </a:cubicBezTo>
                  <a:cubicBezTo>
                    <a:pt x="1190" y="37"/>
                    <a:pt x="1169" y="1"/>
                    <a:pt x="1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3"/>
            <p:cNvSpPr/>
            <p:nvPr/>
          </p:nvSpPr>
          <p:spPr>
            <a:xfrm>
              <a:off x="4885450" y="2272975"/>
              <a:ext cx="14900" cy="120375"/>
            </a:xfrm>
            <a:custGeom>
              <a:avLst/>
              <a:gdLst/>
              <a:ahLst/>
              <a:cxnLst/>
              <a:rect l="l" t="t" r="r" b="b"/>
              <a:pathLst>
                <a:path w="596" h="4815" extrusionOk="0">
                  <a:moveTo>
                    <a:pt x="519" y="0"/>
                  </a:moveTo>
                  <a:cubicBezTo>
                    <a:pt x="510" y="0"/>
                    <a:pt x="502" y="5"/>
                    <a:pt x="502" y="18"/>
                  </a:cubicBezTo>
                  <a:cubicBezTo>
                    <a:pt x="298" y="1680"/>
                    <a:pt x="0" y="3185"/>
                    <a:pt x="564" y="4815"/>
                  </a:cubicBezTo>
                  <a:cubicBezTo>
                    <a:pt x="580" y="4815"/>
                    <a:pt x="596" y="4815"/>
                    <a:pt x="596" y="4799"/>
                  </a:cubicBezTo>
                  <a:cubicBezTo>
                    <a:pt x="110" y="3294"/>
                    <a:pt x="251" y="1570"/>
                    <a:pt x="533" y="18"/>
                  </a:cubicBezTo>
                  <a:cubicBezTo>
                    <a:pt x="542" y="9"/>
                    <a:pt x="530"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3"/>
            <p:cNvSpPr/>
            <p:nvPr/>
          </p:nvSpPr>
          <p:spPr>
            <a:xfrm>
              <a:off x="4863500" y="2326425"/>
              <a:ext cx="23925" cy="105675"/>
            </a:xfrm>
            <a:custGeom>
              <a:avLst/>
              <a:gdLst/>
              <a:ahLst/>
              <a:cxnLst/>
              <a:rect l="l" t="t" r="r" b="b"/>
              <a:pathLst>
                <a:path w="957" h="4227" extrusionOk="0">
                  <a:moveTo>
                    <a:pt x="196" y="0"/>
                  </a:moveTo>
                  <a:cubicBezTo>
                    <a:pt x="192" y="0"/>
                    <a:pt x="189" y="4"/>
                    <a:pt x="189" y="12"/>
                  </a:cubicBezTo>
                  <a:cubicBezTo>
                    <a:pt x="0" y="1391"/>
                    <a:pt x="173" y="2990"/>
                    <a:pt x="910" y="4213"/>
                  </a:cubicBezTo>
                  <a:cubicBezTo>
                    <a:pt x="914" y="4223"/>
                    <a:pt x="921" y="4226"/>
                    <a:pt x="927" y="4226"/>
                  </a:cubicBezTo>
                  <a:cubicBezTo>
                    <a:pt x="942" y="4226"/>
                    <a:pt x="957" y="4208"/>
                    <a:pt x="957" y="4197"/>
                  </a:cubicBezTo>
                  <a:cubicBezTo>
                    <a:pt x="439" y="2786"/>
                    <a:pt x="110" y="1533"/>
                    <a:pt x="204" y="12"/>
                  </a:cubicBezTo>
                  <a:cubicBezTo>
                    <a:pt x="204" y="4"/>
                    <a:pt x="200"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3"/>
            <p:cNvSpPr/>
            <p:nvPr/>
          </p:nvSpPr>
          <p:spPr>
            <a:xfrm>
              <a:off x="5285125" y="2412625"/>
              <a:ext cx="15700" cy="38100"/>
            </a:xfrm>
            <a:custGeom>
              <a:avLst/>
              <a:gdLst/>
              <a:ahLst/>
              <a:cxnLst/>
              <a:rect l="l" t="t" r="r" b="b"/>
              <a:pathLst>
                <a:path w="628" h="1524" extrusionOk="0">
                  <a:moveTo>
                    <a:pt x="618" y="1"/>
                  </a:moveTo>
                  <a:cubicBezTo>
                    <a:pt x="612" y="1"/>
                    <a:pt x="604" y="5"/>
                    <a:pt x="597" y="12"/>
                  </a:cubicBezTo>
                  <a:cubicBezTo>
                    <a:pt x="409" y="514"/>
                    <a:pt x="189" y="1000"/>
                    <a:pt x="1" y="1502"/>
                  </a:cubicBezTo>
                  <a:cubicBezTo>
                    <a:pt x="1" y="1513"/>
                    <a:pt x="17" y="1524"/>
                    <a:pt x="31" y="1524"/>
                  </a:cubicBezTo>
                  <a:cubicBezTo>
                    <a:pt x="37" y="1524"/>
                    <a:pt x="43" y="1522"/>
                    <a:pt x="48" y="1517"/>
                  </a:cubicBezTo>
                  <a:cubicBezTo>
                    <a:pt x="330" y="1063"/>
                    <a:pt x="518" y="545"/>
                    <a:pt x="628" y="12"/>
                  </a:cubicBezTo>
                  <a:cubicBezTo>
                    <a:pt x="628" y="5"/>
                    <a:pt x="624"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3"/>
            <p:cNvSpPr/>
            <p:nvPr/>
          </p:nvSpPr>
          <p:spPr>
            <a:xfrm>
              <a:off x="4978450" y="2716825"/>
              <a:ext cx="175825" cy="25875"/>
            </a:xfrm>
            <a:custGeom>
              <a:avLst/>
              <a:gdLst/>
              <a:ahLst/>
              <a:cxnLst/>
              <a:rect l="l" t="t" r="r" b="b"/>
              <a:pathLst>
                <a:path w="7033" h="1035" extrusionOk="0">
                  <a:moveTo>
                    <a:pt x="7" y="1"/>
                  </a:moveTo>
                  <a:lnTo>
                    <a:pt x="7" y="1"/>
                  </a:lnTo>
                  <a:cubicBezTo>
                    <a:pt x="4" y="1"/>
                    <a:pt x="0" y="8"/>
                    <a:pt x="11" y="8"/>
                  </a:cubicBezTo>
                  <a:cubicBezTo>
                    <a:pt x="11" y="3"/>
                    <a:pt x="9" y="1"/>
                    <a:pt x="7" y="1"/>
                  </a:cubicBezTo>
                  <a:close/>
                  <a:moveTo>
                    <a:pt x="11" y="8"/>
                  </a:moveTo>
                  <a:cubicBezTo>
                    <a:pt x="324" y="337"/>
                    <a:pt x="700" y="650"/>
                    <a:pt x="1139" y="791"/>
                  </a:cubicBezTo>
                  <a:cubicBezTo>
                    <a:pt x="873" y="744"/>
                    <a:pt x="606" y="697"/>
                    <a:pt x="356" y="619"/>
                  </a:cubicBezTo>
                  <a:cubicBezTo>
                    <a:pt x="350" y="617"/>
                    <a:pt x="346" y="617"/>
                    <a:pt x="341" y="617"/>
                  </a:cubicBezTo>
                  <a:cubicBezTo>
                    <a:pt x="306" y="617"/>
                    <a:pt x="296" y="668"/>
                    <a:pt x="324" y="682"/>
                  </a:cubicBezTo>
                  <a:cubicBezTo>
                    <a:pt x="874" y="987"/>
                    <a:pt x="1584" y="1035"/>
                    <a:pt x="2271" y="1035"/>
                  </a:cubicBezTo>
                  <a:cubicBezTo>
                    <a:pt x="2579" y="1035"/>
                    <a:pt x="2883" y="1025"/>
                    <a:pt x="3166" y="1025"/>
                  </a:cubicBezTo>
                  <a:cubicBezTo>
                    <a:pt x="3223" y="1025"/>
                    <a:pt x="3279" y="1026"/>
                    <a:pt x="3334" y="1027"/>
                  </a:cubicBezTo>
                  <a:cubicBezTo>
                    <a:pt x="3456" y="1028"/>
                    <a:pt x="3578" y="1029"/>
                    <a:pt x="3701" y="1029"/>
                  </a:cubicBezTo>
                  <a:cubicBezTo>
                    <a:pt x="4832" y="1029"/>
                    <a:pt x="5956" y="949"/>
                    <a:pt x="7017" y="525"/>
                  </a:cubicBezTo>
                  <a:cubicBezTo>
                    <a:pt x="7033" y="525"/>
                    <a:pt x="7033" y="509"/>
                    <a:pt x="7017" y="509"/>
                  </a:cubicBezTo>
                  <a:cubicBezTo>
                    <a:pt x="5857" y="697"/>
                    <a:pt x="4697" y="854"/>
                    <a:pt x="3522" y="870"/>
                  </a:cubicBezTo>
                  <a:cubicBezTo>
                    <a:pt x="3283" y="870"/>
                    <a:pt x="3043" y="872"/>
                    <a:pt x="2800" y="872"/>
                  </a:cubicBezTo>
                  <a:cubicBezTo>
                    <a:pt x="2437" y="872"/>
                    <a:pt x="2070" y="867"/>
                    <a:pt x="1703" y="838"/>
                  </a:cubicBezTo>
                  <a:cubicBezTo>
                    <a:pt x="1703" y="838"/>
                    <a:pt x="1703" y="823"/>
                    <a:pt x="1688" y="823"/>
                  </a:cubicBezTo>
                  <a:cubicBezTo>
                    <a:pt x="1092" y="619"/>
                    <a:pt x="481" y="462"/>
                    <a:pt x="11"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3"/>
            <p:cNvSpPr/>
            <p:nvPr/>
          </p:nvSpPr>
          <p:spPr>
            <a:xfrm>
              <a:off x="4992425" y="2800075"/>
              <a:ext cx="176750" cy="13525"/>
            </a:xfrm>
            <a:custGeom>
              <a:avLst/>
              <a:gdLst/>
              <a:ahLst/>
              <a:cxnLst/>
              <a:rect l="l" t="t" r="r" b="b"/>
              <a:pathLst>
                <a:path w="7070" h="541" extrusionOk="0">
                  <a:moveTo>
                    <a:pt x="7022" y="1"/>
                  </a:moveTo>
                  <a:cubicBezTo>
                    <a:pt x="5862" y="126"/>
                    <a:pt x="4750" y="361"/>
                    <a:pt x="3590" y="361"/>
                  </a:cubicBezTo>
                  <a:cubicBezTo>
                    <a:pt x="2521" y="347"/>
                    <a:pt x="1465" y="151"/>
                    <a:pt x="410" y="151"/>
                  </a:cubicBezTo>
                  <a:cubicBezTo>
                    <a:pt x="305" y="151"/>
                    <a:pt x="199" y="153"/>
                    <a:pt x="94" y="157"/>
                  </a:cubicBezTo>
                  <a:cubicBezTo>
                    <a:pt x="16" y="173"/>
                    <a:pt x="0" y="267"/>
                    <a:pt x="79" y="283"/>
                  </a:cubicBezTo>
                  <a:cubicBezTo>
                    <a:pt x="985" y="500"/>
                    <a:pt x="1965" y="541"/>
                    <a:pt x="2919" y="541"/>
                  </a:cubicBezTo>
                  <a:cubicBezTo>
                    <a:pt x="3203" y="541"/>
                    <a:pt x="3485" y="537"/>
                    <a:pt x="3762" y="534"/>
                  </a:cubicBezTo>
                  <a:cubicBezTo>
                    <a:pt x="4828" y="518"/>
                    <a:pt x="6051" y="487"/>
                    <a:pt x="7038" y="63"/>
                  </a:cubicBezTo>
                  <a:cubicBezTo>
                    <a:pt x="7069" y="48"/>
                    <a:pt x="7054" y="1"/>
                    <a:pt x="7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3"/>
            <p:cNvSpPr/>
            <p:nvPr/>
          </p:nvSpPr>
          <p:spPr>
            <a:xfrm>
              <a:off x="4986625" y="2764425"/>
              <a:ext cx="182425" cy="16175"/>
            </a:xfrm>
            <a:custGeom>
              <a:avLst/>
              <a:gdLst/>
              <a:ahLst/>
              <a:cxnLst/>
              <a:rect l="l" t="t" r="r" b="b"/>
              <a:pathLst>
                <a:path w="7297" h="647" extrusionOk="0">
                  <a:moveTo>
                    <a:pt x="7129" y="0"/>
                  </a:moveTo>
                  <a:cubicBezTo>
                    <a:pt x="5969" y="0"/>
                    <a:pt x="4809" y="251"/>
                    <a:pt x="3634" y="282"/>
                  </a:cubicBezTo>
                  <a:cubicBezTo>
                    <a:pt x="3414" y="290"/>
                    <a:pt x="3195" y="293"/>
                    <a:pt x="2975" y="293"/>
                  </a:cubicBezTo>
                  <a:cubicBezTo>
                    <a:pt x="2317" y="293"/>
                    <a:pt x="1659" y="267"/>
                    <a:pt x="1000" y="267"/>
                  </a:cubicBezTo>
                  <a:cubicBezTo>
                    <a:pt x="671" y="220"/>
                    <a:pt x="342" y="173"/>
                    <a:pt x="29" y="94"/>
                  </a:cubicBezTo>
                  <a:cubicBezTo>
                    <a:pt x="25" y="91"/>
                    <a:pt x="22" y="90"/>
                    <a:pt x="19" y="90"/>
                  </a:cubicBezTo>
                  <a:cubicBezTo>
                    <a:pt x="8" y="90"/>
                    <a:pt x="0" y="110"/>
                    <a:pt x="13" y="110"/>
                  </a:cubicBezTo>
                  <a:cubicBezTo>
                    <a:pt x="107" y="173"/>
                    <a:pt x="217" y="235"/>
                    <a:pt x="326" y="282"/>
                  </a:cubicBezTo>
                  <a:lnTo>
                    <a:pt x="138" y="282"/>
                  </a:lnTo>
                  <a:cubicBezTo>
                    <a:pt x="107" y="282"/>
                    <a:pt x="91" y="314"/>
                    <a:pt x="123" y="330"/>
                  </a:cubicBezTo>
                  <a:cubicBezTo>
                    <a:pt x="1120" y="589"/>
                    <a:pt x="2153" y="646"/>
                    <a:pt x="3181" y="646"/>
                  </a:cubicBezTo>
                  <a:cubicBezTo>
                    <a:pt x="3332" y="646"/>
                    <a:pt x="3483" y="645"/>
                    <a:pt x="3634" y="643"/>
                  </a:cubicBezTo>
                  <a:cubicBezTo>
                    <a:pt x="4778" y="627"/>
                    <a:pt x="6079" y="627"/>
                    <a:pt x="7176" y="251"/>
                  </a:cubicBezTo>
                  <a:cubicBezTo>
                    <a:pt x="7239" y="235"/>
                    <a:pt x="7254" y="173"/>
                    <a:pt x="7254" y="126"/>
                  </a:cubicBezTo>
                  <a:cubicBezTo>
                    <a:pt x="7296" y="98"/>
                    <a:pt x="7288" y="45"/>
                    <a:pt x="7242" y="45"/>
                  </a:cubicBezTo>
                  <a:cubicBezTo>
                    <a:pt x="7236" y="45"/>
                    <a:pt x="7230" y="46"/>
                    <a:pt x="7223" y="47"/>
                  </a:cubicBezTo>
                  <a:cubicBezTo>
                    <a:pt x="7207" y="16"/>
                    <a:pt x="7176" y="0"/>
                    <a:pt x="7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3"/>
            <p:cNvSpPr/>
            <p:nvPr/>
          </p:nvSpPr>
          <p:spPr>
            <a:xfrm>
              <a:off x="5169925" y="2733950"/>
              <a:ext cx="16100" cy="23825"/>
            </a:xfrm>
            <a:custGeom>
              <a:avLst/>
              <a:gdLst/>
              <a:ahLst/>
              <a:cxnLst/>
              <a:rect l="l" t="t" r="r" b="b"/>
              <a:pathLst>
                <a:path w="644" h="953" extrusionOk="0">
                  <a:moveTo>
                    <a:pt x="542" y="1"/>
                  </a:moveTo>
                  <a:cubicBezTo>
                    <a:pt x="534" y="1"/>
                    <a:pt x="526" y="5"/>
                    <a:pt x="518" y="12"/>
                  </a:cubicBezTo>
                  <a:cubicBezTo>
                    <a:pt x="424" y="153"/>
                    <a:pt x="408" y="342"/>
                    <a:pt x="330" y="483"/>
                  </a:cubicBezTo>
                  <a:cubicBezTo>
                    <a:pt x="236" y="655"/>
                    <a:pt x="142" y="827"/>
                    <a:pt x="1" y="953"/>
                  </a:cubicBezTo>
                  <a:cubicBezTo>
                    <a:pt x="252" y="749"/>
                    <a:pt x="643" y="389"/>
                    <a:pt x="565" y="12"/>
                  </a:cubicBezTo>
                  <a:cubicBezTo>
                    <a:pt x="557" y="5"/>
                    <a:pt x="549" y="1"/>
                    <a:pt x="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3"/>
            <p:cNvSpPr/>
            <p:nvPr/>
          </p:nvSpPr>
          <p:spPr>
            <a:xfrm>
              <a:off x="4834900" y="2108800"/>
              <a:ext cx="512950" cy="767325"/>
            </a:xfrm>
            <a:custGeom>
              <a:avLst/>
              <a:gdLst/>
              <a:ahLst/>
              <a:cxnLst/>
              <a:rect l="l" t="t" r="r" b="b"/>
              <a:pathLst>
                <a:path w="20518" h="30693" extrusionOk="0">
                  <a:moveTo>
                    <a:pt x="17681" y="3670"/>
                  </a:moveTo>
                  <a:lnTo>
                    <a:pt x="17681" y="3670"/>
                  </a:lnTo>
                  <a:cubicBezTo>
                    <a:pt x="18527" y="4673"/>
                    <a:pt x="19154" y="5911"/>
                    <a:pt x="19483" y="7353"/>
                  </a:cubicBezTo>
                  <a:cubicBezTo>
                    <a:pt x="19671" y="8216"/>
                    <a:pt x="19734" y="9031"/>
                    <a:pt x="19703" y="9814"/>
                  </a:cubicBezTo>
                  <a:cubicBezTo>
                    <a:pt x="19703" y="9391"/>
                    <a:pt x="19671" y="8952"/>
                    <a:pt x="19609" y="8529"/>
                  </a:cubicBezTo>
                  <a:cubicBezTo>
                    <a:pt x="19389" y="6805"/>
                    <a:pt x="18715" y="5096"/>
                    <a:pt x="17681" y="3670"/>
                  </a:cubicBezTo>
                  <a:close/>
                  <a:moveTo>
                    <a:pt x="13527" y="23216"/>
                  </a:moveTo>
                  <a:lnTo>
                    <a:pt x="13527" y="23216"/>
                  </a:lnTo>
                  <a:cubicBezTo>
                    <a:pt x="13214" y="23425"/>
                    <a:pt x="12722" y="23474"/>
                    <a:pt x="12242" y="23474"/>
                  </a:cubicBezTo>
                  <a:cubicBezTo>
                    <a:pt x="11857" y="23474"/>
                    <a:pt x="11479" y="23442"/>
                    <a:pt x="11207" y="23435"/>
                  </a:cubicBezTo>
                  <a:cubicBezTo>
                    <a:pt x="11975" y="23404"/>
                    <a:pt x="12759" y="23326"/>
                    <a:pt x="13527" y="23216"/>
                  </a:cubicBezTo>
                  <a:close/>
                  <a:moveTo>
                    <a:pt x="5471" y="23247"/>
                  </a:moveTo>
                  <a:cubicBezTo>
                    <a:pt x="5891" y="23847"/>
                    <a:pt x="7280" y="23931"/>
                    <a:pt x="8370" y="23931"/>
                  </a:cubicBezTo>
                  <a:cubicBezTo>
                    <a:pt x="8795" y="23931"/>
                    <a:pt x="9175" y="23918"/>
                    <a:pt x="9435" y="23918"/>
                  </a:cubicBezTo>
                  <a:cubicBezTo>
                    <a:pt x="9501" y="23918"/>
                    <a:pt x="9559" y="23919"/>
                    <a:pt x="9609" y="23921"/>
                  </a:cubicBezTo>
                  <a:cubicBezTo>
                    <a:pt x="10382" y="23942"/>
                    <a:pt x="11220" y="24028"/>
                    <a:pt x="12031" y="24028"/>
                  </a:cubicBezTo>
                  <a:cubicBezTo>
                    <a:pt x="12419" y="24028"/>
                    <a:pt x="12801" y="24008"/>
                    <a:pt x="13167" y="23953"/>
                  </a:cubicBezTo>
                  <a:cubicBezTo>
                    <a:pt x="13370" y="23921"/>
                    <a:pt x="13558" y="23874"/>
                    <a:pt x="13700" y="23780"/>
                  </a:cubicBezTo>
                  <a:lnTo>
                    <a:pt x="13700" y="23780"/>
                  </a:lnTo>
                  <a:cubicBezTo>
                    <a:pt x="13480" y="24172"/>
                    <a:pt x="13308" y="24470"/>
                    <a:pt x="12822" y="24611"/>
                  </a:cubicBezTo>
                  <a:cubicBezTo>
                    <a:pt x="12446" y="24721"/>
                    <a:pt x="12069" y="24736"/>
                    <a:pt x="11693" y="24815"/>
                  </a:cubicBezTo>
                  <a:cubicBezTo>
                    <a:pt x="12336" y="24768"/>
                    <a:pt x="13841" y="24674"/>
                    <a:pt x="13778" y="23733"/>
                  </a:cubicBezTo>
                  <a:cubicBezTo>
                    <a:pt x="13841" y="23686"/>
                    <a:pt x="13888" y="23639"/>
                    <a:pt x="13919" y="23576"/>
                  </a:cubicBezTo>
                  <a:lnTo>
                    <a:pt x="13919" y="23576"/>
                  </a:lnTo>
                  <a:cubicBezTo>
                    <a:pt x="13982" y="23843"/>
                    <a:pt x="13997" y="24109"/>
                    <a:pt x="13856" y="24376"/>
                  </a:cubicBezTo>
                  <a:cubicBezTo>
                    <a:pt x="13809" y="24438"/>
                    <a:pt x="13778" y="24486"/>
                    <a:pt x="13731" y="24548"/>
                  </a:cubicBezTo>
                  <a:cubicBezTo>
                    <a:pt x="13715" y="24548"/>
                    <a:pt x="13715" y="24564"/>
                    <a:pt x="13715" y="24564"/>
                  </a:cubicBezTo>
                  <a:cubicBezTo>
                    <a:pt x="13653" y="24627"/>
                    <a:pt x="13606" y="24674"/>
                    <a:pt x="13543" y="24705"/>
                  </a:cubicBezTo>
                  <a:cubicBezTo>
                    <a:pt x="13433" y="24768"/>
                    <a:pt x="13355" y="24752"/>
                    <a:pt x="13308" y="24862"/>
                  </a:cubicBezTo>
                  <a:cubicBezTo>
                    <a:pt x="13292" y="24877"/>
                    <a:pt x="13292" y="24893"/>
                    <a:pt x="13308" y="24893"/>
                  </a:cubicBezTo>
                  <a:cubicBezTo>
                    <a:pt x="13355" y="24953"/>
                    <a:pt x="13412" y="24978"/>
                    <a:pt x="13473" y="24978"/>
                  </a:cubicBezTo>
                  <a:cubicBezTo>
                    <a:pt x="13634" y="24978"/>
                    <a:pt x="13825" y="24806"/>
                    <a:pt x="13950" y="24658"/>
                  </a:cubicBezTo>
                  <a:cubicBezTo>
                    <a:pt x="13966" y="24815"/>
                    <a:pt x="14029" y="24971"/>
                    <a:pt x="14029" y="25128"/>
                  </a:cubicBezTo>
                  <a:cubicBezTo>
                    <a:pt x="14029" y="25395"/>
                    <a:pt x="13966" y="25630"/>
                    <a:pt x="13856" y="25865"/>
                  </a:cubicBezTo>
                  <a:cubicBezTo>
                    <a:pt x="13762" y="25990"/>
                    <a:pt x="13653" y="26100"/>
                    <a:pt x="13558" y="26241"/>
                  </a:cubicBezTo>
                  <a:cubicBezTo>
                    <a:pt x="13543" y="26272"/>
                    <a:pt x="13574" y="26304"/>
                    <a:pt x="13606" y="26304"/>
                  </a:cubicBezTo>
                  <a:cubicBezTo>
                    <a:pt x="13653" y="26288"/>
                    <a:pt x="13700" y="26272"/>
                    <a:pt x="13747" y="26257"/>
                  </a:cubicBezTo>
                  <a:cubicBezTo>
                    <a:pt x="13764" y="26274"/>
                    <a:pt x="13790" y="26286"/>
                    <a:pt x="13816" y="26286"/>
                  </a:cubicBezTo>
                  <a:cubicBezTo>
                    <a:pt x="13837" y="26286"/>
                    <a:pt x="13858" y="26278"/>
                    <a:pt x="13872" y="26257"/>
                  </a:cubicBezTo>
                  <a:cubicBezTo>
                    <a:pt x="13903" y="26225"/>
                    <a:pt x="13935" y="26178"/>
                    <a:pt x="13966" y="26131"/>
                  </a:cubicBezTo>
                  <a:cubicBezTo>
                    <a:pt x="13966" y="26194"/>
                    <a:pt x="13966" y="26241"/>
                    <a:pt x="13966" y="26288"/>
                  </a:cubicBezTo>
                  <a:cubicBezTo>
                    <a:pt x="13386" y="27542"/>
                    <a:pt x="11975" y="27464"/>
                    <a:pt x="10768" y="27573"/>
                  </a:cubicBezTo>
                  <a:cubicBezTo>
                    <a:pt x="10737" y="27573"/>
                    <a:pt x="10737" y="27636"/>
                    <a:pt x="10768" y="27636"/>
                  </a:cubicBezTo>
                  <a:cubicBezTo>
                    <a:pt x="10861" y="27637"/>
                    <a:pt x="10958" y="27638"/>
                    <a:pt x="11057" y="27638"/>
                  </a:cubicBezTo>
                  <a:cubicBezTo>
                    <a:pt x="12095" y="27638"/>
                    <a:pt x="13421" y="27528"/>
                    <a:pt x="13950" y="26555"/>
                  </a:cubicBezTo>
                  <a:lnTo>
                    <a:pt x="13950" y="26555"/>
                  </a:lnTo>
                  <a:cubicBezTo>
                    <a:pt x="13856" y="26915"/>
                    <a:pt x="13653" y="27181"/>
                    <a:pt x="13464" y="27495"/>
                  </a:cubicBezTo>
                  <a:cubicBezTo>
                    <a:pt x="13412" y="27574"/>
                    <a:pt x="13491" y="27663"/>
                    <a:pt x="13573" y="27663"/>
                  </a:cubicBezTo>
                  <a:cubicBezTo>
                    <a:pt x="13589" y="27663"/>
                    <a:pt x="13606" y="27659"/>
                    <a:pt x="13621" y="27652"/>
                  </a:cubicBezTo>
                  <a:cubicBezTo>
                    <a:pt x="13653" y="27636"/>
                    <a:pt x="13668" y="27605"/>
                    <a:pt x="13700" y="27589"/>
                  </a:cubicBezTo>
                  <a:cubicBezTo>
                    <a:pt x="13903" y="27526"/>
                    <a:pt x="14060" y="27385"/>
                    <a:pt x="14185" y="27197"/>
                  </a:cubicBezTo>
                  <a:lnTo>
                    <a:pt x="14185" y="27197"/>
                  </a:lnTo>
                  <a:cubicBezTo>
                    <a:pt x="14232" y="27495"/>
                    <a:pt x="14232" y="27808"/>
                    <a:pt x="14091" y="28091"/>
                  </a:cubicBezTo>
                  <a:cubicBezTo>
                    <a:pt x="13903" y="28467"/>
                    <a:pt x="13496" y="28639"/>
                    <a:pt x="13167" y="28874"/>
                  </a:cubicBezTo>
                  <a:cubicBezTo>
                    <a:pt x="13125" y="28902"/>
                    <a:pt x="13145" y="28955"/>
                    <a:pt x="13183" y="28955"/>
                  </a:cubicBezTo>
                  <a:cubicBezTo>
                    <a:pt x="13188" y="28955"/>
                    <a:pt x="13193" y="28954"/>
                    <a:pt x="13198" y="28953"/>
                  </a:cubicBezTo>
                  <a:cubicBezTo>
                    <a:pt x="13402" y="28921"/>
                    <a:pt x="13606" y="28859"/>
                    <a:pt x="13778" y="28765"/>
                  </a:cubicBezTo>
                  <a:lnTo>
                    <a:pt x="13778" y="28765"/>
                  </a:lnTo>
                  <a:cubicBezTo>
                    <a:pt x="13198" y="29188"/>
                    <a:pt x="12132" y="29141"/>
                    <a:pt x="11552" y="29188"/>
                  </a:cubicBezTo>
                  <a:cubicBezTo>
                    <a:pt x="10878" y="29250"/>
                    <a:pt x="10204" y="29282"/>
                    <a:pt x="9530" y="29282"/>
                  </a:cubicBezTo>
                  <a:cubicBezTo>
                    <a:pt x="9439" y="29283"/>
                    <a:pt x="9349" y="29284"/>
                    <a:pt x="9259" y="29284"/>
                  </a:cubicBezTo>
                  <a:cubicBezTo>
                    <a:pt x="8264" y="29284"/>
                    <a:pt x="7329" y="29204"/>
                    <a:pt x="6380" y="29031"/>
                  </a:cubicBezTo>
                  <a:cubicBezTo>
                    <a:pt x="6317" y="29000"/>
                    <a:pt x="6254" y="28984"/>
                    <a:pt x="6192" y="28953"/>
                  </a:cubicBezTo>
                  <a:cubicBezTo>
                    <a:pt x="6082" y="28890"/>
                    <a:pt x="5972" y="28827"/>
                    <a:pt x="5862" y="28765"/>
                  </a:cubicBezTo>
                  <a:cubicBezTo>
                    <a:pt x="5800" y="28702"/>
                    <a:pt x="5518" y="28561"/>
                    <a:pt x="5502" y="28451"/>
                  </a:cubicBezTo>
                  <a:cubicBezTo>
                    <a:pt x="5489" y="28426"/>
                    <a:pt x="5466" y="28400"/>
                    <a:pt x="5432" y="28400"/>
                  </a:cubicBezTo>
                  <a:cubicBezTo>
                    <a:pt x="5425" y="28400"/>
                    <a:pt x="5416" y="28401"/>
                    <a:pt x="5408" y="28404"/>
                  </a:cubicBezTo>
                  <a:cubicBezTo>
                    <a:pt x="5408" y="28373"/>
                    <a:pt x="5392" y="28357"/>
                    <a:pt x="5376" y="28326"/>
                  </a:cubicBezTo>
                  <a:cubicBezTo>
                    <a:pt x="5267" y="27981"/>
                    <a:pt x="5345" y="27652"/>
                    <a:pt x="5329" y="27307"/>
                  </a:cubicBezTo>
                  <a:lnTo>
                    <a:pt x="5329" y="27307"/>
                  </a:lnTo>
                  <a:cubicBezTo>
                    <a:pt x="5504" y="27510"/>
                    <a:pt x="5745" y="27686"/>
                    <a:pt x="5992" y="27686"/>
                  </a:cubicBezTo>
                  <a:cubicBezTo>
                    <a:pt x="6011" y="27686"/>
                    <a:pt x="6031" y="27685"/>
                    <a:pt x="6050" y="27683"/>
                  </a:cubicBezTo>
                  <a:cubicBezTo>
                    <a:pt x="6050" y="27683"/>
                    <a:pt x="6050" y="27667"/>
                    <a:pt x="6066" y="27667"/>
                  </a:cubicBezTo>
                  <a:lnTo>
                    <a:pt x="6160" y="27667"/>
                  </a:lnTo>
                  <a:cubicBezTo>
                    <a:pt x="6192" y="27667"/>
                    <a:pt x="6223" y="27636"/>
                    <a:pt x="6207" y="27589"/>
                  </a:cubicBezTo>
                  <a:cubicBezTo>
                    <a:pt x="6035" y="27276"/>
                    <a:pt x="5612" y="27213"/>
                    <a:pt x="5424" y="26884"/>
                  </a:cubicBezTo>
                  <a:cubicBezTo>
                    <a:pt x="5267" y="26586"/>
                    <a:pt x="5345" y="26304"/>
                    <a:pt x="5345" y="26006"/>
                  </a:cubicBezTo>
                  <a:lnTo>
                    <a:pt x="5345" y="26006"/>
                  </a:lnTo>
                  <a:cubicBezTo>
                    <a:pt x="5439" y="26116"/>
                    <a:pt x="5549" y="26210"/>
                    <a:pt x="5674" y="26257"/>
                  </a:cubicBezTo>
                  <a:cubicBezTo>
                    <a:pt x="5690" y="26257"/>
                    <a:pt x="5706" y="26241"/>
                    <a:pt x="5721" y="26225"/>
                  </a:cubicBezTo>
                  <a:cubicBezTo>
                    <a:pt x="5737" y="26241"/>
                    <a:pt x="5753" y="26257"/>
                    <a:pt x="5784" y="26257"/>
                  </a:cubicBezTo>
                  <a:cubicBezTo>
                    <a:pt x="5800" y="26257"/>
                    <a:pt x="5831" y="26241"/>
                    <a:pt x="5815" y="26210"/>
                  </a:cubicBezTo>
                  <a:cubicBezTo>
                    <a:pt x="5753" y="25896"/>
                    <a:pt x="5424" y="25692"/>
                    <a:pt x="5298" y="25363"/>
                  </a:cubicBezTo>
                  <a:cubicBezTo>
                    <a:pt x="5204" y="25112"/>
                    <a:pt x="5204" y="24893"/>
                    <a:pt x="5235" y="24674"/>
                  </a:cubicBezTo>
                  <a:lnTo>
                    <a:pt x="5235" y="24674"/>
                  </a:lnTo>
                  <a:cubicBezTo>
                    <a:pt x="5345" y="25003"/>
                    <a:pt x="5518" y="25442"/>
                    <a:pt x="5862" y="25473"/>
                  </a:cubicBezTo>
                  <a:cubicBezTo>
                    <a:pt x="5894" y="25473"/>
                    <a:pt x="5941" y="25442"/>
                    <a:pt x="5941" y="25410"/>
                  </a:cubicBezTo>
                  <a:cubicBezTo>
                    <a:pt x="5972" y="25222"/>
                    <a:pt x="5878" y="25034"/>
                    <a:pt x="5753" y="24846"/>
                  </a:cubicBezTo>
                  <a:cubicBezTo>
                    <a:pt x="5721" y="24611"/>
                    <a:pt x="5612" y="24391"/>
                    <a:pt x="5486" y="24188"/>
                  </a:cubicBezTo>
                  <a:cubicBezTo>
                    <a:pt x="5424" y="23874"/>
                    <a:pt x="5424" y="23576"/>
                    <a:pt x="5439" y="23263"/>
                  </a:cubicBezTo>
                  <a:cubicBezTo>
                    <a:pt x="5455" y="23263"/>
                    <a:pt x="5455" y="23247"/>
                    <a:pt x="5455" y="23247"/>
                  </a:cubicBezTo>
                  <a:close/>
                  <a:moveTo>
                    <a:pt x="6756" y="29595"/>
                  </a:moveTo>
                  <a:lnTo>
                    <a:pt x="6756" y="29595"/>
                  </a:lnTo>
                  <a:cubicBezTo>
                    <a:pt x="7445" y="30003"/>
                    <a:pt x="8527" y="29956"/>
                    <a:pt x="9295" y="29972"/>
                  </a:cubicBezTo>
                  <a:cubicBezTo>
                    <a:pt x="9453" y="29976"/>
                    <a:pt x="9610" y="29978"/>
                    <a:pt x="9767" y="29978"/>
                  </a:cubicBezTo>
                  <a:cubicBezTo>
                    <a:pt x="10781" y="29978"/>
                    <a:pt x="11786" y="29896"/>
                    <a:pt x="12790" y="29815"/>
                  </a:cubicBezTo>
                  <a:cubicBezTo>
                    <a:pt x="12822" y="29815"/>
                    <a:pt x="12853" y="29799"/>
                    <a:pt x="12869" y="29799"/>
                  </a:cubicBezTo>
                  <a:cubicBezTo>
                    <a:pt x="12391" y="30254"/>
                    <a:pt x="11457" y="30340"/>
                    <a:pt x="10697" y="30340"/>
                  </a:cubicBezTo>
                  <a:cubicBezTo>
                    <a:pt x="10384" y="30340"/>
                    <a:pt x="10101" y="30325"/>
                    <a:pt x="9891" y="30316"/>
                  </a:cubicBezTo>
                  <a:cubicBezTo>
                    <a:pt x="9232" y="30301"/>
                    <a:pt x="7195" y="30379"/>
                    <a:pt x="6756" y="29595"/>
                  </a:cubicBezTo>
                  <a:close/>
                  <a:moveTo>
                    <a:pt x="10058" y="0"/>
                  </a:moveTo>
                  <a:cubicBezTo>
                    <a:pt x="9708" y="0"/>
                    <a:pt x="9359" y="17"/>
                    <a:pt x="9013" y="49"/>
                  </a:cubicBezTo>
                  <a:cubicBezTo>
                    <a:pt x="8888" y="65"/>
                    <a:pt x="8825" y="269"/>
                    <a:pt x="8982" y="300"/>
                  </a:cubicBezTo>
                  <a:cubicBezTo>
                    <a:pt x="10141" y="519"/>
                    <a:pt x="11333" y="472"/>
                    <a:pt x="12493" y="739"/>
                  </a:cubicBezTo>
                  <a:cubicBezTo>
                    <a:pt x="13715" y="1021"/>
                    <a:pt x="14844" y="1570"/>
                    <a:pt x="15784" y="2385"/>
                  </a:cubicBezTo>
                  <a:cubicBezTo>
                    <a:pt x="17477" y="3842"/>
                    <a:pt x="18590" y="5943"/>
                    <a:pt x="18966" y="8137"/>
                  </a:cubicBezTo>
                  <a:cubicBezTo>
                    <a:pt x="19389" y="10551"/>
                    <a:pt x="18950" y="13122"/>
                    <a:pt x="17414" y="15065"/>
                  </a:cubicBezTo>
                  <a:cubicBezTo>
                    <a:pt x="17273" y="15253"/>
                    <a:pt x="17132" y="15410"/>
                    <a:pt x="16975" y="15582"/>
                  </a:cubicBezTo>
                  <a:cubicBezTo>
                    <a:pt x="16192" y="16319"/>
                    <a:pt x="15267" y="16946"/>
                    <a:pt x="14232" y="17448"/>
                  </a:cubicBezTo>
                  <a:cubicBezTo>
                    <a:pt x="13606" y="17651"/>
                    <a:pt x="12979" y="17761"/>
                    <a:pt x="12367" y="18028"/>
                  </a:cubicBezTo>
                  <a:cubicBezTo>
                    <a:pt x="12210" y="18106"/>
                    <a:pt x="12242" y="18373"/>
                    <a:pt x="12414" y="18404"/>
                  </a:cubicBezTo>
                  <a:cubicBezTo>
                    <a:pt x="12574" y="18431"/>
                    <a:pt x="12737" y="18443"/>
                    <a:pt x="12901" y="18443"/>
                  </a:cubicBezTo>
                  <a:cubicBezTo>
                    <a:pt x="13316" y="18443"/>
                    <a:pt x="13743" y="18362"/>
                    <a:pt x="14170" y="18216"/>
                  </a:cubicBezTo>
                  <a:cubicBezTo>
                    <a:pt x="14201" y="18263"/>
                    <a:pt x="14232" y="18325"/>
                    <a:pt x="14264" y="18388"/>
                  </a:cubicBezTo>
                  <a:cubicBezTo>
                    <a:pt x="14311" y="18529"/>
                    <a:pt x="14311" y="18702"/>
                    <a:pt x="14311" y="18874"/>
                  </a:cubicBezTo>
                  <a:cubicBezTo>
                    <a:pt x="14295" y="18999"/>
                    <a:pt x="14280" y="19125"/>
                    <a:pt x="14295" y="19235"/>
                  </a:cubicBezTo>
                  <a:cubicBezTo>
                    <a:pt x="14060" y="20175"/>
                    <a:pt x="13997" y="21178"/>
                    <a:pt x="13982" y="22119"/>
                  </a:cubicBezTo>
                  <a:cubicBezTo>
                    <a:pt x="13888" y="22401"/>
                    <a:pt x="13825" y="22699"/>
                    <a:pt x="13527" y="22887"/>
                  </a:cubicBezTo>
                  <a:cubicBezTo>
                    <a:pt x="13511" y="22887"/>
                    <a:pt x="13496" y="22902"/>
                    <a:pt x="13480" y="22902"/>
                  </a:cubicBezTo>
                  <a:cubicBezTo>
                    <a:pt x="12148" y="23090"/>
                    <a:pt x="10815" y="23232"/>
                    <a:pt x="9467" y="23247"/>
                  </a:cubicBezTo>
                  <a:cubicBezTo>
                    <a:pt x="9418" y="23248"/>
                    <a:pt x="9368" y="23248"/>
                    <a:pt x="9319" y="23248"/>
                  </a:cubicBezTo>
                  <a:cubicBezTo>
                    <a:pt x="8224" y="23248"/>
                    <a:pt x="7129" y="23090"/>
                    <a:pt x="6035" y="23075"/>
                  </a:cubicBezTo>
                  <a:cubicBezTo>
                    <a:pt x="5894" y="23028"/>
                    <a:pt x="5737" y="22996"/>
                    <a:pt x="5580" y="22949"/>
                  </a:cubicBezTo>
                  <a:cubicBezTo>
                    <a:pt x="5565" y="22934"/>
                    <a:pt x="5549" y="22918"/>
                    <a:pt x="5533" y="22887"/>
                  </a:cubicBezTo>
                  <a:cubicBezTo>
                    <a:pt x="5518" y="22871"/>
                    <a:pt x="5518" y="22824"/>
                    <a:pt x="5502" y="22793"/>
                  </a:cubicBezTo>
                  <a:cubicBezTo>
                    <a:pt x="5627" y="21868"/>
                    <a:pt x="5455" y="20786"/>
                    <a:pt x="5345" y="19877"/>
                  </a:cubicBezTo>
                  <a:cubicBezTo>
                    <a:pt x="5251" y="19203"/>
                    <a:pt x="5157" y="18482"/>
                    <a:pt x="4875" y="17855"/>
                  </a:cubicBezTo>
                  <a:lnTo>
                    <a:pt x="4875" y="17855"/>
                  </a:lnTo>
                  <a:cubicBezTo>
                    <a:pt x="5063" y="17949"/>
                    <a:pt x="5251" y="18028"/>
                    <a:pt x="5439" y="18059"/>
                  </a:cubicBezTo>
                  <a:cubicBezTo>
                    <a:pt x="5460" y="18065"/>
                    <a:pt x="5480" y="18067"/>
                    <a:pt x="5499" y="18067"/>
                  </a:cubicBezTo>
                  <a:cubicBezTo>
                    <a:pt x="5694" y="18067"/>
                    <a:pt x="5781" y="17797"/>
                    <a:pt x="5596" y="17683"/>
                  </a:cubicBezTo>
                  <a:cubicBezTo>
                    <a:pt x="4154" y="16727"/>
                    <a:pt x="2900" y="15347"/>
                    <a:pt x="2007" y="13780"/>
                  </a:cubicBezTo>
                  <a:cubicBezTo>
                    <a:pt x="1176" y="12103"/>
                    <a:pt x="768" y="10253"/>
                    <a:pt x="1035" y="8216"/>
                  </a:cubicBezTo>
                  <a:cubicBezTo>
                    <a:pt x="1474" y="4955"/>
                    <a:pt x="4185" y="1789"/>
                    <a:pt x="7398" y="708"/>
                  </a:cubicBezTo>
                  <a:cubicBezTo>
                    <a:pt x="7696" y="629"/>
                    <a:pt x="7994" y="551"/>
                    <a:pt x="8292" y="504"/>
                  </a:cubicBezTo>
                  <a:cubicBezTo>
                    <a:pt x="8323" y="488"/>
                    <a:pt x="8355" y="472"/>
                    <a:pt x="8370" y="457"/>
                  </a:cubicBezTo>
                  <a:cubicBezTo>
                    <a:pt x="8417" y="441"/>
                    <a:pt x="8464" y="425"/>
                    <a:pt x="8511" y="425"/>
                  </a:cubicBezTo>
                  <a:cubicBezTo>
                    <a:pt x="8652" y="394"/>
                    <a:pt x="8621" y="175"/>
                    <a:pt x="8480" y="175"/>
                  </a:cubicBezTo>
                  <a:cubicBezTo>
                    <a:pt x="8446" y="173"/>
                    <a:pt x="8411" y="173"/>
                    <a:pt x="8377" y="173"/>
                  </a:cubicBezTo>
                  <a:cubicBezTo>
                    <a:pt x="7941" y="173"/>
                    <a:pt x="7506" y="263"/>
                    <a:pt x="7085" y="394"/>
                  </a:cubicBezTo>
                  <a:cubicBezTo>
                    <a:pt x="3621" y="1162"/>
                    <a:pt x="831" y="4250"/>
                    <a:pt x="298" y="7745"/>
                  </a:cubicBezTo>
                  <a:cubicBezTo>
                    <a:pt x="0" y="9752"/>
                    <a:pt x="376" y="11805"/>
                    <a:pt x="1364" y="13576"/>
                  </a:cubicBezTo>
                  <a:cubicBezTo>
                    <a:pt x="2007" y="14736"/>
                    <a:pt x="3010" y="16539"/>
                    <a:pt x="4279" y="17495"/>
                  </a:cubicBezTo>
                  <a:cubicBezTo>
                    <a:pt x="4342" y="17604"/>
                    <a:pt x="4389" y="17730"/>
                    <a:pt x="4452" y="17855"/>
                  </a:cubicBezTo>
                  <a:cubicBezTo>
                    <a:pt x="4593" y="18639"/>
                    <a:pt x="4812" y="19423"/>
                    <a:pt x="4875" y="20253"/>
                  </a:cubicBezTo>
                  <a:cubicBezTo>
                    <a:pt x="4953" y="21100"/>
                    <a:pt x="4875" y="22040"/>
                    <a:pt x="5094" y="22871"/>
                  </a:cubicBezTo>
                  <a:cubicBezTo>
                    <a:pt x="5000" y="23106"/>
                    <a:pt x="4953" y="23341"/>
                    <a:pt x="4985" y="23592"/>
                  </a:cubicBezTo>
                  <a:cubicBezTo>
                    <a:pt x="5000" y="23796"/>
                    <a:pt x="5032" y="23984"/>
                    <a:pt x="5094" y="24172"/>
                  </a:cubicBezTo>
                  <a:cubicBezTo>
                    <a:pt x="4875" y="24438"/>
                    <a:pt x="4891" y="24924"/>
                    <a:pt x="4953" y="25222"/>
                  </a:cubicBezTo>
                  <a:cubicBezTo>
                    <a:pt x="5000" y="25410"/>
                    <a:pt x="5063" y="25598"/>
                    <a:pt x="5157" y="25786"/>
                  </a:cubicBezTo>
                  <a:cubicBezTo>
                    <a:pt x="4859" y="25990"/>
                    <a:pt x="4969" y="26649"/>
                    <a:pt x="5094" y="26931"/>
                  </a:cubicBezTo>
                  <a:cubicBezTo>
                    <a:pt x="5126" y="26993"/>
                    <a:pt x="5157" y="27056"/>
                    <a:pt x="5204" y="27119"/>
                  </a:cubicBezTo>
                  <a:cubicBezTo>
                    <a:pt x="4985" y="27558"/>
                    <a:pt x="5000" y="28232"/>
                    <a:pt x="5251" y="28655"/>
                  </a:cubicBezTo>
                  <a:cubicBezTo>
                    <a:pt x="5376" y="28859"/>
                    <a:pt x="5627" y="29094"/>
                    <a:pt x="5894" y="29141"/>
                  </a:cubicBezTo>
                  <a:cubicBezTo>
                    <a:pt x="6066" y="29282"/>
                    <a:pt x="6270" y="29360"/>
                    <a:pt x="6474" y="29423"/>
                  </a:cubicBezTo>
                  <a:cubicBezTo>
                    <a:pt x="6646" y="30693"/>
                    <a:pt x="8997" y="30551"/>
                    <a:pt x="9891" y="30598"/>
                  </a:cubicBezTo>
                  <a:cubicBezTo>
                    <a:pt x="10062" y="30605"/>
                    <a:pt x="10305" y="30614"/>
                    <a:pt x="10584" y="30614"/>
                  </a:cubicBezTo>
                  <a:cubicBezTo>
                    <a:pt x="11679" y="30614"/>
                    <a:pt x="13323" y="30466"/>
                    <a:pt x="13323" y="29392"/>
                  </a:cubicBezTo>
                  <a:cubicBezTo>
                    <a:pt x="13919" y="29219"/>
                    <a:pt x="14358" y="28890"/>
                    <a:pt x="14295" y="28247"/>
                  </a:cubicBezTo>
                  <a:cubicBezTo>
                    <a:pt x="14311" y="28200"/>
                    <a:pt x="14342" y="28169"/>
                    <a:pt x="14358" y="28138"/>
                  </a:cubicBezTo>
                  <a:cubicBezTo>
                    <a:pt x="14499" y="27777"/>
                    <a:pt x="14515" y="27354"/>
                    <a:pt x="14280" y="27040"/>
                  </a:cubicBezTo>
                  <a:cubicBezTo>
                    <a:pt x="14530" y="26586"/>
                    <a:pt x="14562" y="25990"/>
                    <a:pt x="14311" y="25598"/>
                  </a:cubicBezTo>
                  <a:cubicBezTo>
                    <a:pt x="14483" y="25144"/>
                    <a:pt x="14468" y="24595"/>
                    <a:pt x="14217" y="24266"/>
                  </a:cubicBezTo>
                  <a:cubicBezTo>
                    <a:pt x="14264" y="24203"/>
                    <a:pt x="14311" y="24125"/>
                    <a:pt x="14327" y="24031"/>
                  </a:cubicBezTo>
                  <a:cubicBezTo>
                    <a:pt x="14358" y="23921"/>
                    <a:pt x="14358" y="23796"/>
                    <a:pt x="14342" y="23686"/>
                  </a:cubicBezTo>
                  <a:cubicBezTo>
                    <a:pt x="14358" y="23529"/>
                    <a:pt x="14358" y="23373"/>
                    <a:pt x="14342" y="23247"/>
                  </a:cubicBezTo>
                  <a:cubicBezTo>
                    <a:pt x="14342" y="23216"/>
                    <a:pt x="14327" y="23169"/>
                    <a:pt x="14311" y="23138"/>
                  </a:cubicBezTo>
                  <a:cubicBezTo>
                    <a:pt x="14311" y="23122"/>
                    <a:pt x="14327" y="23090"/>
                    <a:pt x="14327" y="23059"/>
                  </a:cubicBezTo>
                  <a:cubicBezTo>
                    <a:pt x="14295" y="22009"/>
                    <a:pt x="14327" y="20959"/>
                    <a:pt x="14515" y="19924"/>
                  </a:cubicBezTo>
                  <a:cubicBezTo>
                    <a:pt x="14656" y="19125"/>
                    <a:pt x="14938" y="18420"/>
                    <a:pt x="15267" y="17699"/>
                  </a:cubicBezTo>
                  <a:cubicBezTo>
                    <a:pt x="16301" y="17103"/>
                    <a:pt x="17242" y="16225"/>
                    <a:pt x="17822" y="15488"/>
                  </a:cubicBezTo>
                  <a:cubicBezTo>
                    <a:pt x="17947" y="15332"/>
                    <a:pt x="18057" y="15191"/>
                    <a:pt x="18167" y="15034"/>
                  </a:cubicBezTo>
                  <a:cubicBezTo>
                    <a:pt x="19781" y="12965"/>
                    <a:pt x="20518" y="10143"/>
                    <a:pt x="19969" y="7557"/>
                  </a:cubicBezTo>
                  <a:cubicBezTo>
                    <a:pt x="19107" y="3482"/>
                    <a:pt x="15549" y="504"/>
                    <a:pt x="11536" y="96"/>
                  </a:cubicBezTo>
                  <a:cubicBezTo>
                    <a:pt x="11043" y="32"/>
                    <a:pt x="10549" y="0"/>
                    <a:pt x="10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3"/>
            <p:cNvSpPr/>
            <p:nvPr/>
          </p:nvSpPr>
          <p:spPr>
            <a:xfrm>
              <a:off x="4972425" y="2805175"/>
              <a:ext cx="21900" cy="28350"/>
            </a:xfrm>
            <a:custGeom>
              <a:avLst/>
              <a:gdLst/>
              <a:ahLst/>
              <a:cxnLst/>
              <a:rect l="l" t="t" r="r" b="b"/>
              <a:pathLst>
                <a:path w="876" h="1134" extrusionOk="0">
                  <a:moveTo>
                    <a:pt x="1" y="0"/>
                  </a:moveTo>
                  <a:cubicBezTo>
                    <a:pt x="32" y="220"/>
                    <a:pt x="126" y="424"/>
                    <a:pt x="236" y="612"/>
                  </a:cubicBezTo>
                  <a:cubicBezTo>
                    <a:pt x="189" y="549"/>
                    <a:pt x="126" y="502"/>
                    <a:pt x="48" y="439"/>
                  </a:cubicBezTo>
                  <a:cubicBezTo>
                    <a:pt x="48" y="439"/>
                    <a:pt x="48" y="439"/>
                    <a:pt x="48" y="455"/>
                  </a:cubicBezTo>
                  <a:cubicBezTo>
                    <a:pt x="142" y="580"/>
                    <a:pt x="252" y="674"/>
                    <a:pt x="361" y="784"/>
                  </a:cubicBezTo>
                  <a:cubicBezTo>
                    <a:pt x="502" y="925"/>
                    <a:pt x="644" y="1051"/>
                    <a:pt x="832" y="1129"/>
                  </a:cubicBezTo>
                  <a:cubicBezTo>
                    <a:pt x="835" y="1132"/>
                    <a:pt x="838" y="1133"/>
                    <a:pt x="842" y="1133"/>
                  </a:cubicBezTo>
                  <a:cubicBezTo>
                    <a:pt x="858" y="1133"/>
                    <a:pt x="876" y="1110"/>
                    <a:pt x="863" y="1098"/>
                  </a:cubicBezTo>
                  <a:cubicBezTo>
                    <a:pt x="487" y="800"/>
                    <a:pt x="189" y="455"/>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3"/>
            <p:cNvSpPr/>
            <p:nvPr/>
          </p:nvSpPr>
          <p:spPr>
            <a:xfrm>
              <a:off x="5017100" y="2836125"/>
              <a:ext cx="14525" cy="2100"/>
            </a:xfrm>
            <a:custGeom>
              <a:avLst/>
              <a:gdLst/>
              <a:ahLst/>
              <a:cxnLst/>
              <a:rect l="l" t="t" r="r" b="b"/>
              <a:pathLst>
                <a:path w="581" h="84" extrusionOk="0">
                  <a:moveTo>
                    <a:pt x="16" y="1"/>
                  </a:moveTo>
                  <a:cubicBezTo>
                    <a:pt x="1" y="1"/>
                    <a:pt x="1" y="32"/>
                    <a:pt x="16" y="32"/>
                  </a:cubicBezTo>
                  <a:cubicBezTo>
                    <a:pt x="157" y="58"/>
                    <a:pt x="308" y="83"/>
                    <a:pt x="462" y="83"/>
                  </a:cubicBezTo>
                  <a:cubicBezTo>
                    <a:pt x="496" y="83"/>
                    <a:pt x="531" y="82"/>
                    <a:pt x="565" y="79"/>
                  </a:cubicBezTo>
                  <a:cubicBezTo>
                    <a:pt x="581" y="79"/>
                    <a:pt x="581" y="63"/>
                    <a:pt x="565" y="63"/>
                  </a:cubicBezTo>
                  <a:cubicBezTo>
                    <a:pt x="393" y="16"/>
                    <a:pt x="205" y="16"/>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3"/>
            <p:cNvSpPr/>
            <p:nvPr/>
          </p:nvSpPr>
          <p:spPr>
            <a:xfrm>
              <a:off x="4977525" y="2778750"/>
              <a:ext cx="48225" cy="19000"/>
            </a:xfrm>
            <a:custGeom>
              <a:avLst/>
              <a:gdLst/>
              <a:ahLst/>
              <a:cxnLst/>
              <a:rect l="l" t="t" r="r" b="b"/>
              <a:pathLst>
                <a:path w="1929" h="760" extrusionOk="0">
                  <a:moveTo>
                    <a:pt x="13" y="1"/>
                  </a:moveTo>
                  <a:cubicBezTo>
                    <a:pt x="8" y="1"/>
                    <a:pt x="1" y="12"/>
                    <a:pt x="1" y="23"/>
                  </a:cubicBezTo>
                  <a:cubicBezTo>
                    <a:pt x="502" y="493"/>
                    <a:pt x="1239" y="728"/>
                    <a:pt x="1929" y="760"/>
                  </a:cubicBezTo>
                  <a:cubicBezTo>
                    <a:pt x="1929" y="760"/>
                    <a:pt x="1929" y="744"/>
                    <a:pt x="1929" y="744"/>
                  </a:cubicBezTo>
                  <a:cubicBezTo>
                    <a:pt x="1239" y="572"/>
                    <a:pt x="596" y="478"/>
                    <a:pt x="16" y="7"/>
                  </a:cubicBezTo>
                  <a:cubicBezTo>
                    <a:pt x="16" y="3"/>
                    <a:pt x="15"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3"/>
            <p:cNvSpPr/>
            <p:nvPr/>
          </p:nvSpPr>
          <p:spPr>
            <a:xfrm>
              <a:off x="4981450" y="2755025"/>
              <a:ext cx="12950" cy="6675"/>
            </a:xfrm>
            <a:custGeom>
              <a:avLst/>
              <a:gdLst/>
              <a:ahLst/>
              <a:cxnLst/>
              <a:rect l="l" t="t" r="r" b="b"/>
              <a:pathLst>
                <a:path w="518" h="267" extrusionOk="0">
                  <a:moveTo>
                    <a:pt x="16" y="0"/>
                  </a:moveTo>
                  <a:cubicBezTo>
                    <a:pt x="16" y="0"/>
                    <a:pt x="0" y="16"/>
                    <a:pt x="16" y="16"/>
                  </a:cubicBezTo>
                  <a:cubicBezTo>
                    <a:pt x="173" y="94"/>
                    <a:pt x="345" y="188"/>
                    <a:pt x="502" y="267"/>
                  </a:cubicBezTo>
                  <a:cubicBezTo>
                    <a:pt x="518" y="267"/>
                    <a:pt x="518" y="267"/>
                    <a:pt x="518" y="251"/>
                  </a:cubicBezTo>
                  <a:cubicBezTo>
                    <a:pt x="345" y="173"/>
                    <a:pt x="188" y="94"/>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3"/>
            <p:cNvSpPr/>
            <p:nvPr/>
          </p:nvSpPr>
          <p:spPr>
            <a:xfrm>
              <a:off x="4766825" y="2058075"/>
              <a:ext cx="74600" cy="90550"/>
            </a:xfrm>
            <a:custGeom>
              <a:avLst/>
              <a:gdLst/>
              <a:ahLst/>
              <a:cxnLst/>
              <a:rect l="l" t="t" r="r" b="b"/>
              <a:pathLst>
                <a:path w="2984" h="3622" extrusionOk="0">
                  <a:moveTo>
                    <a:pt x="143" y="0"/>
                  </a:moveTo>
                  <a:cubicBezTo>
                    <a:pt x="61" y="0"/>
                    <a:pt x="1" y="93"/>
                    <a:pt x="74" y="166"/>
                  </a:cubicBezTo>
                  <a:cubicBezTo>
                    <a:pt x="529" y="699"/>
                    <a:pt x="1062" y="1169"/>
                    <a:pt x="1532" y="1702"/>
                  </a:cubicBezTo>
                  <a:cubicBezTo>
                    <a:pt x="2034" y="2282"/>
                    <a:pt x="2347" y="2925"/>
                    <a:pt x="2755" y="3567"/>
                  </a:cubicBezTo>
                  <a:cubicBezTo>
                    <a:pt x="2779" y="3604"/>
                    <a:pt x="2821" y="3622"/>
                    <a:pt x="2862" y="3622"/>
                  </a:cubicBezTo>
                  <a:cubicBezTo>
                    <a:pt x="2924" y="3622"/>
                    <a:pt x="2983" y="3581"/>
                    <a:pt x="2974" y="3505"/>
                  </a:cubicBezTo>
                  <a:cubicBezTo>
                    <a:pt x="2849" y="2078"/>
                    <a:pt x="1265" y="824"/>
                    <a:pt x="215" y="25"/>
                  </a:cubicBezTo>
                  <a:cubicBezTo>
                    <a:pt x="191" y="8"/>
                    <a:pt x="166"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3"/>
            <p:cNvSpPr/>
            <p:nvPr/>
          </p:nvSpPr>
          <p:spPr>
            <a:xfrm>
              <a:off x="4848925" y="1991575"/>
              <a:ext cx="63675" cy="92250"/>
            </a:xfrm>
            <a:custGeom>
              <a:avLst/>
              <a:gdLst/>
              <a:ahLst/>
              <a:cxnLst/>
              <a:rect l="l" t="t" r="r" b="b"/>
              <a:pathLst>
                <a:path w="2547" h="3690" extrusionOk="0">
                  <a:moveTo>
                    <a:pt x="123" y="0"/>
                  </a:moveTo>
                  <a:cubicBezTo>
                    <a:pt x="59" y="0"/>
                    <a:pt x="0" y="81"/>
                    <a:pt x="35" y="161"/>
                  </a:cubicBezTo>
                  <a:cubicBezTo>
                    <a:pt x="599" y="1368"/>
                    <a:pt x="1414" y="2685"/>
                    <a:pt x="2339" y="3657"/>
                  </a:cubicBezTo>
                  <a:cubicBezTo>
                    <a:pt x="2362" y="3680"/>
                    <a:pt x="2387" y="3690"/>
                    <a:pt x="2411" y="3690"/>
                  </a:cubicBezTo>
                  <a:cubicBezTo>
                    <a:pt x="2484" y="3690"/>
                    <a:pt x="2547" y="3598"/>
                    <a:pt x="2511" y="3516"/>
                  </a:cubicBezTo>
                  <a:cubicBezTo>
                    <a:pt x="1978" y="2293"/>
                    <a:pt x="1085" y="1039"/>
                    <a:pt x="192" y="36"/>
                  </a:cubicBezTo>
                  <a:cubicBezTo>
                    <a:pt x="171" y="11"/>
                    <a:pt x="147"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3"/>
            <p:cNvSpPr/>
            <p:nvPr/>
          </p:nvSpPr>
          <p:spPr>
            <a:xfrm>
              <a:off x="4962250" y="1903075"/>
              <a:ext cx="33175" cy="149550"/>
            </a:xfrm>
            <a:custGeom>
              <a:avLst/>
              <a:gdLst/>
              <a:ahLst/>
              <a:cxnLst/>
              <a:rect l="l" t="t" r="r" b="b"/>
              <a:pathLst>
                <a:path w="1327" h="5982" extrusionOk="0">
                  <a:moveTo>
                    <a:pt x="55" y="0"/>
                  </a:moveTo>
                  <a:cubicBezTo>
                    <a:pt x="27" y="0"/>
                    <a:pt x="0" y="16"/>
                    <a:pt x="0" y="49"/>
                  </a:cubicBezTo>
                  <a:cubicBezTo>
                    <a:pt x="0" y="1068"/>
                    <a:pt x="204" y="2087"/>
                    <a:pt x="361" y="3090"/>
                  </a:cubicBezTo>
                  <a:cubicBezTo>
                    <a:pt x="502" y="4030"/>
                    <a:pt x="580" y="5096"/>
                    <a:pt x="1082" y="5927"/>
                  </a:cubicBezTo>
                  <a:cubicBezTo>
                    <a:pt x="1107" y="5964"/>
                    <a:pt x="1151" y="5982"/>
                    <a:pt x="1194" y="5982"/>
                  </a:cubicBezTo>
                  <a:cubicBezTo>
                    <a:pt x="1261" y="5982"/>
                    <a:pt x="1326" y="5940"/>
                    <a:pt x="1317" y="5864"/>
                  </a:cubicBezTo>
                  <a:cubicBezTo>
                    <a:pt x="1192" y="4955"/>
                    <a:pt x="941" y="4062"/>
                    <a:pt x="784" y="3168"/>
                  </a:cubicBezTo>
                  <a:cubicBezTo>
                    <a:pt x="596" y="2118"/>
                    <a:pt x="455" y="1037"/>
                    <a:pt x="110" y="34"/>
                  </a:cubicBezTo>
                  <a:cubicBezTo>
                    <a:pt x="103" y="12"/>
                    <a:pt x="79"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3"/>
            <p:cNvSpPr/>
            <p:nvPr/>
          </p:nvSpPr>
          <p:spPr>
            <a:xfrm>
              <a:off x="5065300" y="1878300"/>
              <a:ext cx="18850" cy="149650"/>
            </a:xfrm>
            <a:custGeom>
              <a:avLst/>
              <a:gdLst/>
              <a:ahLst/>
              <a:cxnLst/>
              <a:rect l="l" t="t" r="r" b="b"/>
              <a:pathLst>
                <a:path w="754" h="5986" extrusionOk="0">
                  <a:moveTo>
                    <a:pt x="155" y="0"/>
                  </a:moveTo>
                  <a:cubicBezTo>
                    <a:pt x="104" y="0"/>
                    <a:pt x="48" y="37"/>
                    <a:pt x="48" y="100"/>
                  </a:cubicBezTo>
                  <a:cubicBezTo>
                    <a:pt x="1" y="1119"/>
                    <a:pt x="126" y="2153"/>
                    <a:pt x="157" y="3188"/>
                  </a:cubicBezTo>
                  <a:cubicBezTo>
                    <a:pt x="189" y="4081"/>
                    <a:pt x="79" y="5037"/>
                    <a:pt x="283" y="5915"/>
                  </a:cubicBezTo>
                  <a:cubicBezTo>
                    <a:pt x="291" y="5962"/>
                    <a:pt x="334" y="5985"/>
                    <a:pt x="377" y="5985"/>
                  </a:cubicBezTo>
                  <a:cubicBezTo>
                    <a:pt x="420" y="5985"/>
                    <a:pt x="463" y="5962"/>
                    <a:pt x="471" y="5915"/>
                  </a:cubicBezTo>
                  <a:cubicBezTo>
                    <a:pt x="753" y="4990"/>
                    <a:pt x="643" y="3940"/>
                    <a:pt x="596" y="2984"/>
                  </a:cubicBezTo>
                  <a:cubicBezTo>
                    <a:pt x="549" y="2012"/>
                    <a:pt x="502" y="1009"/>
                    <a:pt x="236" y="68"/>
                  </a:cubicBezTo>
                  <a:cubicBezTo>
                    <a:pt x="229" y="21"/>
                    <a:pt x="193"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3"/>
            <p:cNvSpPr/>
            <p:nvPr/>
          </p:nvSpPr>
          <p:spPr>
            <a:xfrm>
              <a:off x="5155175" y="1913600"/>
              <a:ext cx="84125" cy="157875"/>
            </a:xfrm>
            <a:custGeom>
              <a:avLst/>
              <a:gdLst/>
              <a:ahLst/>
              <a:cxnLst/>
              <a:rect l="l" t="t" r="r" b="b"/>
              <a:pathLst>
                <a:path w="3365" h="6315" extrusionOk="0">
                  <a:moveTo>
                    <a:pt x="3226" y="0"/>
                  </a:moveTo>
                  <a:cubicBezTo>
                    <a:pt x="3199" y="0"/>
                    <a:pt x="3171" y="11"/>
                    <a:pt x="3146" y="36"/>
                  </a:cubicBezTo>
                  <a:cubicBezTo>
                    <a:pt x="1563" y="1525"/>
                    <a:pt x="434" y="4111"/>
                    <a:pt x="11" y="6227"/>
                  </a:cubicBezTo>
                  <a:cubicBezTo>
                    <a:pt x="1" y="6277"/>
                    <a:pt x="42" y="6314"/>
                    <a:pt x="81" y="6314"/>
                  </a:cubicBezTo>
                  <a:cubicBezTo>
                    <a:pt x="103" y="6314"/>
                    <a:pt x="125" y="6302"/>
                    <a:pt x="136" y="6274"/>
                  </a:cubicBezTo>
                  <a:cubicBezTo>
                    <a:pt x="606" y="5224"/>
                    <a:pt x="1014" y="4158"/>
                    <a:pt x="1547" y="3139"/>
                  </a:cubicBezTo>
                  <a:cubicBezTo>
                    <a:pt x="2095" y="2120"/>
                    <a:pt x="2801" y="1196"/>
                    <a:pt x="3318" y="161"/>
                  </a:cubicBezTo>
                  <a:cubicBezTo>
                    <a:pt x="3364" y="81"/>
                    <a:pt x="3300" y="0"/>
                    <a:pt x="3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3"/>
            <p:cNvSpPr/>
            <p:nvPr/>
          </p:nvSpPr>
          <p:spPr>
            <a:xfrm>
              <a:off x="5236425" y="1971400"/>
              <a:ext cx="62525" cy="96850"/>
            </a:xfrm>
            <a:custGeom>
              <a:avLst/>
              <a:gdLst/>
              <a:ahLst/>
              <a:cxnLst/>
              <a:rect l="l" t="t" r="r" b="b"/>
              <a:pathLst>
                <a:path w="2501" h="3874" extrusionOk="0">
                  <a:moveTo>
                    <a:pt x="2322" y="1"/>
                  </a:moveTo>
                  <a:cubicBezTo>
                    <a:pt x="2298" y="1"/>
                    <a:pt x="2272" y="9"/>
                    <a:pt x="2247" y="28"/>
                  </a:cubicBezTo>
                  <a:cubicBezTo>
                    <a:pt x="1698" y="420"/>
                    <a:pt x="1306" y="1078"/>
                    <a:pt x="962" y="1658"/>
                  </a:cubicBezTo>
                  <a:cubicBezTo>
                    <a:pt x="570" y="2316"/>
                    <a:pt x="225" y="3006"/>
                    <a:pt x="21" y="3743"/>
                  </a:cubicBezTo>
                  <a:cubicBezTo>
                    <a:pt x="0" y="3815"/>
                    <a:pt x="75" y="3874"/>
                    <a:pt x="142" y="3874"/>
                  </a:cubicBezTo>
                  <a:cubicBezTo>
                    <a:pt x="177" y="3874"/>
                    <a:pt x="209" y="3858"/>
                    <a:pt x="225" y="3821"/>
                  </a:cubicBezTo>
                  <a:cubicBezTo>
                    <a:pt x="570" y="3194"/>
                    <a:pt x="883" y="2567"/>
                    <a:pt x="1259" y="1971"/>
                  </a:cubicBezTo>
                  <a:cubicBezTo>
                    <a:pt x="1636" y="1376"/>
                    <a:pt x="2153" y="859"/>
                    <a:pt x="2451" y="232"/>
                  </a:cubicBezTo>
                  <a:cubicBezTo>
                    <a:pt x="2501" y="131"/>
                    <a:pt x="2420" y="1"/>
                    <a:pt x="2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3"/>
            <p:cNvSpPr/>
            <p:nvPr/>
          </p:nvSpPr>
          <p:spPr>
            <a:xfrm>
              <a:off x="5305225" y="2065125"/>
              <a:ext cx="96200" cy="83400"/>
            </a:xfrm>
            <a:custGeom>
              <a:avLst/>
              <a:gdLst/>
              <a:ahLst/>
              <a:cxnLst/>
              <a:rect l="l" t="t" r="r" b="b"/>
              <a:pathLst>
                <a:path w="3848" h="3336" extrusionOk="0">
                  <a:moveTo>
                    <a:pt x="3722" y="0"/>
                  </a:moveTo>
                  <a:cubicBezTo>
                    <a:pt x="3709" y="0"/>
                    <a:pt x="3695" y="3"/>
                    <a:pt x="3680" y="9"/>
                  </a:cubicBezTo>
                  <a:cubicBezTo>
                    <a:pt x="3006" y="276"/>
                    <a:pt x="2473" y="934"/>
                    <a:pt x="1940" y="1420"/>
                  </a:cubicBezTo>
                  <a:cubicBezTo>
                    <a:pt x="1282" y="2016"/>
                    <a:pt x="592" y="2580"/>
                    <a:pt x="28" y="3270"/>
                  </a:cubicBezTo>
                  <a:cubicBezTo>
                    <a:pt x="1" y="3297"/>
                    <a:pt x="20" y="3335"/>
                    <a:pt x="56" y="3335"/>
                  </a:cubicBezTo>
                  <a:cubicBezTo>
                    <a:pt x="62" y="3335"/>
                    <a:pt x="68" y="3334"/>
                    <a:pt x="75" y="3332"/>
                  </a:cubicBezTo>
                  <a:cubicBezTo>
                    <a:pt x="796" y="2940"/>
                    <a:pt x="1423" y="2423"/>
                    <a:pt x="2065" y="1890"/>
                  </a:cubicBezTo>
                  <a:cubicBezTo>
                    <a:pt x="2645" y="1420"/>
                    <a:pt x="3476" y="887"/>
                    <a:pt x="3821" y="197"/>
                  </a:cubicBezTo>
                  <a:cubicBezTo>
                    <a:pt x="3848" y="116"/>
                    <a:pt x="3805" y="0"/>
                    <a:pt x="3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3"/>
            <p:cNvSpPr/>
            <p:nvPr/>
          </p:nvSpPr>
          <p:spPr>
            <a:xfrm>
              <a:off x="5372850" y="2186400"/>
              <a:ext cx="61150" cy="48225"/>
            </a:xfrm>
            <a:custGeom>
              <a:avLst/>
              <a:gdLst/>
              <a:ahLst/>
              <a:cxnLst/>
              <a:rect l="l" t="t" r="r" b="b"/>
              <a:pathLst>
                <a:path w="2446" h="1929" extrusionOk="0">
                  <a:moveTo>
                    <a:pt x="2250" y="0"/>
                  </a:moveTo>
                  <a:cubicBezTo>
                    <a:pt x="2243" y="0"/>
                    <a:pt x="2236" y="1"/>
                    <a:pt x="2229" y="2"/>
                  </a:cubicBezTo>
                  <a:cubicBezTo>
                    <a:pt x="1806" y="80"/>
                    <a:pt x="1414" y="503"/>
                    <a:pt x="1100" y="770"/>
                  </a:cubicBezTo>
                  <a:cubicBezTo>
                    <a:pt x="724" y="1083"/>
                    <a:pt x="332" y="1397"/>
                    <a:pt x="50" y="1789"/>
                  </a:cubicBezTo>
                  <a:cubicBezTo>
                    <a:pt x="0" y="1863"/>
                    <a:pt x="69" y="1928"/>
                    <a:pt x="139" y="1928"/>
                  </a:cubicBezTo>
                  <a:cubicBezTo>
                    <a:pt x="157" y="1928"/>
                    <a:pt x="175" y="1924"/>
                    <a:pt x="191" y="1914"/>
                  </a:cubicBezTo>
                  <a:cubicBezTo>
                    <a:pt x="646" y="1726"/>
                    <a:pt x="1053" y="1397"/>
                    <a:pt x="1461" y="1099"/>
                  </a:cubicBezTo>
                  <a:cubicBezTo>
                    <a:pt x="1774" y="848"/>
                    <a:pt x="2229" y="597"/>
                    <a:pt x="2401" y="221"/>
                  </a:cubicBezTo>
                  <a:cubicBezTo>
                    <a:pt x="2446" y="118"/>
                    <a:pt x="2365" y="0"/>
                    <a:pt x="2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3"/>
            <p:cNvSpPr/>
            <p:nvPr/>
          </p:nvSpPr>
          <p:spPr>
            <a:xfrm>
              <a:off x="4720775" y="2174425"/>
              <a:ext cx="107400" cy="73600"/>
            </a:xfrm>
            <a:custGeom>
              <a:avLst/>
              <a:gdLst/>
              <a:ahLst/>
              <a:cxnLst/>
              <a:rect l="l" t="t" r="r" b="b"/>
              <a:pathLst>
                <a:path w="4296" h="2944" extrusionOk="0">
                  <a:moveTo>
                    <a:pt x="149" y="0"/>
                  </a:moveTo>
                  <a:cubicBezTo>
                    <a:pt x="69" y="0"/>
                    <a:pt x="0" y="98"/>
                    <a:pt x="67" y="152"/>
                  </a:cubicBezTo>
                  <a:cubicBezTo>
                    <a:pt x="694" y="700"/>
                    <a:pt x="1383" y="1155"/>
                    <a:pt x="2057" y="1641"/>
                  </a:cubicBezTo>
                  <a:cubicBezTo>
                    <a:pt x="2700" y="2095"/>
                    <a:pt x="3374" y="2722"/>
                    <a:pt x="4142" y="2942"/>
                  </a:cubicBezTo>
                  <a:cubicBezTo>
                    <a:pt x="4148" y="2943"/>
                    <a:pt x="4154" y="2943"/>
                    <a:pt x="4160" y="2943"/>
                  </a:cubicBezTo>
                  <a:cubicBezTo>
                    <a:pt x="4231" y="2943"/>
                    <a:pt x="4295" y="2859"/>
                    <a:pt x="4252" y="2801"/>
                  </a:cubicBezTo>
                  <a:cubicBezTo>
                    <a:pt x="3813" y="2221"/>
                    <a:pt x="3107" y="1860"/>
                    <a:pt x="2496" y="1468"/>
                  </a:cubicBezTo>
                  <a:cubicBezTo>
                    <a:pt x="1744" y="967"/>
                    <a:pt x="991" y="434"/>
                    <a:pt x="192" y="10"/>
                  </a:cubicBezTo>
                  <a:cubicBezTo>
                    <a:pt x="178" y="3"/>
                    <a:pt x="163"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43"/>
          <p:cNvGrpSpPr/>
          <p:nvPr/>
        </p:nvGrpSpPr>
        <p:grpSpPr>
          <a:xfrm rot="350572">
            <a:off x="7712287" y="-253348"/>
            <a:ext cx="711705" cy="793257"/>
            <a:chOff x="6554696" y="509501"/>
            <a:chExt cx="711709" cy="793261"/>
          </a:xfrm>
        </p:grpSpPr>
        <p:sp>
          <p:nvSpPr>
            <p:cNvPr id="1489" name="Google Shape;1489;p43"/>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3"/>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43"/>
          <p:cNvSpPr/>
          <p:nvPr/>
        </p:nvSpPr>
        <p:spPr>
          <a:xfrm rot="442426">
            <a:off x="8229710" y="-161880"/>
            <a:ext cx="102851" cy="551273"/>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grpSp>
        <p:nvGrpSpPr>
          <p:cNvPr id="1543" name="Google Shape;1543;p45"/>
          <p:cNvGrpSpPr/>
          <p:nvPr/>
        </p:nvGrpSpPr>
        <p:grpSpPr>
          <a:xfrm flipH="1">
            <a:off x="825191" y="938638"/>
            <a:ext cx="7472679" cy="176025"/>
            <a:chOff x="4345425" y="2175475"/>
            <a:chExt cx="800750" cy="176025"/>
          </a:xfrm>
        </p:grpSpPr>
        <p:sp>
          <p:nvSpPr>
            <p:cNvPr id="1544" name="Google Shape;1544;p4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6" name="Google Shape;1546;p45"/>
          <p:cNvSpPr txBox="1">
            <a:spLocks noGrp="1"/>
          </p:cNvSpPr>
          <p:nvPr>
            <p:ph type="title"/>
          </p:nvPr>
        </p:nvSpPr>
        <p:spPr>
          <a:xfrm>
            <a:off x="720000" y="540000"/>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Setting up your Study Spot</a:t>
            </a:r>
            <a:endParaRPr dirty="0"/>
          </a:p>
        </p:txBody>
      </p:sp>
      <p:sp>
        <p:nvSpPr>
          <p:cNvPr id="1547" name="Google Shape;1547;p45"/>
          <p:cNvSpPr txBox="1">
            <a:spLocks noGrp="1"/>
          </p:cNvSpPr>
          <p:nvPr>
            <p:ph type="subTitle" idx="7"/>
          </p:nvPr>
        </p:nvSpPr>
        <p:spPr>
          <a:xfrm>
            <a:off x="804150" y="2098665"/>
            <a:ext cx="250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You need a place that’s comfortable without being so relaxing that you end up falling asleep</a:t>
            </a:r>
            <a:endParaRPr dirty="0"/>
          </a:p>
        </p:txBody>
      </p:sp>
      <p:sp>
        <p:nvSpPr>
          <p:cNvPr id="1548" name="Google Shape;1548;p45"/>
          <p:cNvSpPr txBox="1">
            <a:spLocks noGrp="1"/>
          </p:cNvSpPr>
          <p:nvPr>
            <p:ph type="subTitle" idx="8"/>
          </p:nvPr>
        </p:nvSpPr>
        <p:spPr>
          <a:xfrm>
            <a:off x="5833649" y="2098665"/>
            <a:ext cx="309519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Go for snacks that will power your brain and keep you alert. Steer clear of items that are high in sugar, fat and processed carbs</a:t>
            </a:r>
            <a:endParaRPr dirty="0"/>
          </a:p>
        </p:txBody>
      </p:sp>
      <p:sp>
        <p:nvSpPr>
          <p:cNvPr id="1549" name="Google Shape;1549;p45"/>
          <p:cNvSpPr txBox="1">
            <a:spLocks noGrp="1"/>
          </p:cNvSpPr>
          <p:nvPr>
            <p:ph type="subTitle" idx="9"/>
          </p:nvPr>
        </p:nvSpPr>
        <p:spPr>
          <a:xfrm>
            <a:off x="804150" y="3609140"/>
            <a:ext cx="250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Mindlessly reading through your notes or textbooks isn’t an effective method of studying. Instead, you should use a proven study strategy</a:t>
            </a:r>
            <a:endParaRPr dirty="0"/>
          </a:p>
        </p:txBody>
      </p:sp>
      <p:sp>
        <p:nvSpPr>
          <p:cNvPr id="1550" name="Google Shape;1550;p45"/>
          <p:cNvSpPr txBox="1">
            <a:spLocks noGrp="1"/>
          </p:cNvSpPr>
          <p:nvPr>
            <p:ph type="subTitle" idx="13"/>
          </p:nvPr>
        </p:nvSpPr>
        <p:spPr>
          <a:xfrm>
            <a:off x="5833650" y="3609140"/>
            <a:ext cx="250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Can’t go wrong with hand written, typed, or virtual flashcards to learn definitions or key points </a:t>
            </a:r>
            <a:endParaRPr dirty="0"/>
          </a:p>
        </p:txBody>
      </p:sp>
      <p:sp>
        <p:nvSpPr>
          <p:cNvPr id="1551" name="Google Shape;1551;p45"/>
          <p:cNvSpPr txBox="1">
            <a:spLocks noGrp="1"/>
          </p:cNvSpPr>
          <p:nvPr>
            <p:ph type="subTitle" idx="14"/>
          </p:nvPr>
        </p:nvSpPr>
        <p:spPr>
          <a:xfrm>
            <a:off x="3318900" y="2098665"/>
            <a:ext cx="2506200" cy="572700"/>
          </a:xfrm>
          <a:prstGeom prst="rect">
            <a:avLst/>
          </a:prstGeom>
        </p:spPr>
        <p:txBody>
          <a:bodyPr spcFirstLastPara="1" wrap="square" lIns="91425" tIns="91425" rIns="91425" bIns="91425" anchor="t" anchorCtr="0">
            <a:noAutofit/>
          </a:bodyPr>
          <a:lstStyle/>
          <a:p>
            <a:r>
              <a:rPr lang="en-US" dirty="0"/>
              <a:t>Noise-canceling headphones and quiet music instead of loud tunes</a:t>
            </a:r>
          </a:p>
        </p:txBody>
      </p:sp>
      <p:sp>
        <p:nvSpPr>
          <p:cNvPr id="1552" name="Google Shape;1552;p45"/>
          <p:cNvSpPr txBox="1">
            <a:spLocks noGrp="1"/>
          </p:cNvSpPr>
          <p:nvPr>
            <p:ph type="subTitle" idx="15"/>
          </p:nvPr>
        </p:nvSpPr>
        <p:spPr>
          <a:xfrm>
            <a:off x="3318900" y="3609140"/>
            <a:ext cx="250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Summarize points and chapters to make sure you understand key themes</a:t>
            </a:r>
            <a:endParaRPr dirty="0"/>
          </a:p>
        </p:txBody>
      </p:sp>
      <p:grpSp>
        <p:nvGrpSpPr>
          <p:cNvPr id="1553" name="Google Shape;1553;p45"/>
          <p:cNvGrpSpPr/>
          <p:nvPr/>
        </p:nvGrpSpPr>
        <p:grpSpPr>
          <a:xfrm rot="774224">
            <a:off x="6477530" y="3163725"/>
            <a:ext cx="1218442" cy="585343"/>
            <a:chOff x="4345425" y="2175475"/>
            <a:chExt cx="800750" cy="176025"/>
          </a:xfrm>
        </p:grpSpPr>
        <p:sp>
          <p:nvSpPr>
            <p:cNvPr id="1554" name="Google Shape;1554;p4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45"/>
          <p:cNvGrpSpPr/>
          <p:nvPr/>
        </p:nvGrpSpPr>
        <p:grpSpPr>
          <a:xfrm rot="774224">
            <a:off x="3962780" y="3163725"/>
            <a:ext cx="1218442" cy="585343"/>
            <a:chOff x="4345425" y="2175475"/>
            <a:chExt cx="800750" cy="176025"/>
          </a:xfrm>
        </p:grpSpPr>
        <p:sp>
          <p:nvSpPr>
            <p:cNvPr id="1557" name="Google Shape;1557;p4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59" name="Google Shape;1559;p45"/>
          <p:cNvGrpSpPr/>
          <p:nvPr/>
        </p:nvGrpSpPr>
        <p:grpSpPr>
          <a:xfrm rot="774224">
            <a:off x="1448030" y="3163725"/>
            <a:ext cx="1218442" cy="585343"/>
            <a:chOff x="4345425" y="2175475"/>
            <a:chExt cx="800750" cy="176025"/>
          </a:xfrm>
        </p:grpSpPr>
        <p:sp>
          <p:nvSpPr>
            <p:cNvPr id="1560" name="Google Shape;1560;p4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45"/>
          <p:cNvGrpSpPr/>
          <p:nvPr/>
        </p:nvGrpSpPr>
        <p:grpSpPr>
          <a:xfrm rot="774224">
            <a:off x="6477530" y="1653813"/>
            <a:ext cx="1218442" cy="585343"/>
            <a:chOff x="4345425" y="2175475"/>
            <a:chExt cx="800750" cy="176025"/>
          </a:xfrm>
        </p:grpSpPr>
        <p:sp>
          <p:nvSpPr>
            <p:cNvPr id="1563" name="Google Shape;1563;p4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45"/>
          <p:cNvGrpSpPr/>
          <p:nvPr/>
        </p:nvGrpSpPr>
        <p:grpSpPr>
          <a:xfrm rot="774224">
            <a:off x="3962780" y="1653813"/>
            <a:ext cx="1218442" cy="585343"/>
            <a:chOff x="4345425" y="2175475"/>
            <a:chExt cx="800750" cy="176025"/>
          </a:xfrm>
        </p:grpSpPr>
        <p:sp>
          <p:nvSpPr>
            <p:cNvPr id="1566" name="Google Shape;1566;p4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68" name="Google Shape;1568;p45"/>
          <p:cNvGrpSpPr/>
          <p:nvPr/>
        </p:nvGrpSpPr>
        <p:grpSpPr>
          <a:xfrm rot="774224">
            <a:off x="1448030" y="1653813"/>
            <a:ext cx="1218442" cy="585343"/>
            <a:chOff x="4345425" y="2175475"/>
            <a:chExt cx="800750" cy="176025"/>
          </a:xfrm>
        </p:grpSpPr>
        <p:sp>
          <p:nvSpPr>
            <p:cNvPr id="1569" name="Google Shape;1569;p4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1" name="Google Shape;1571;p45"/>
          <p:cNvSpPr txBox="1">
            <a:spLocks noGrp="1"/>
          </p:cNvSpPr>
          <p:nvPr>
            <p:ph type="subTitle" idx="1"/>
          </p:nvPr>
        </p:nvSpPr>
        <p:spPr>
          <a:xfrm>
            <a:off x="804150" y="3222265"/>
            <a:ext cx="2506200" cy="3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Methods</a:t>
            </a:r>
            <a:endParaRPr dirty="0"/>
          </a:p>
        </p:txBody>
      </p:sp>
      <p:sp>
        <p:nvSpPr>
          <p:cNvPr id="1572" name="Google Shape;1572;p45"/>
          <p:cNvSpPr txBox="1">
            <a:spLocks noGrp="1"/>
          </p:cNvSpPr>
          <p:nvPr>
            <p:ph type="subTitle" idx="2"/>
          </p:nvPr>
        </p:nvSpPr>
        <p:spPr>
          <a:xfrm>
            <a:off x="5833650" y="3222265"/>
            <a:ext cx="2506200" cy="3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Flashcards</a:t>
            </a:r>
            <a:endParaRPr dirty="0"/>
          </a:p>
        </p:txBody>
      </p:sp>
      <p:sp>
        <p:nvSpPr>
          <p:cNvPr id="1573" name="Google Shape;1573;p45"/>
          <p:cNvSpPr txBox="1">
            <a:spLocks noGrp="1"/>
          </p:cNvSpPr>
          <p:nvPr>
            <p:ph type="subTitle" idx="3"/>
          </p:nvPr>
        </p:nvSpPr>
        <p:spPr>
          <a:xfrm>
            <a:off x="804150" y="1682815"/>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Space</a:t>
            </a:r>
            <a:endParaRPr dirty="0"/>
          </a:p>
        </p:txBody>
      </p:sp>
      <p:sp>
        <p:nvSpPr>
          <p:cNvPr id="1574" name="Google Shape;1574;p45"/>
          <p:cNvSpPr txBox="1">
            <a:spLocks noGrp="1"/>
          </p:cNvSpPr>
          <p:nvPr>
            <p:ph type="subTitle" idx="4"/>
          </p:nvPr>
        </p:nvSpPr>
        <p:spPr>
          <a:xfrm>
            <a:off x="5833650" y="1682815"/>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Snacks</a:t>
            </a:r>
            <a:endParaRPr dirty="0"/>
          </a:p>
        </p:txBody>
      </p:sp>
      <p:sp>
        <p:nvSpPr>
          <p:cNvPr id="1575" name="Google Shape;1575;p45"/>
          <p:cNvSpPr txBox="1">
            <a:spLocks noGrp="1"/>
          </p:cNvSpPr>
          <p:nvPr>
            <p:ph type="subTitle" idx="5"/>
          </p:nvPr>
        </p:nvSpPr>
        <p:spPr>
          <a:xfrm>
            <a:off x="3318900" y="3222265"/>
            <a:ext cx="2506200" cy="3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Summarize</a:t>
            </a:r>
            <a:endParaRPr dirty="0"/>
          </a:p>
        </p:txBody>
      </p:sp>
      <p:sp>
        <p:nvSpPr>
          <p:cNvPr id="1576" name="Google Shape;1576;p45"/>
          <p:cNvSpPr txBox="1">
            <a:spLocks noGrp="1"/>
          </p:cNvSpPr>
          <p:nvPr>
            <p:ph type="subTitle" idx="6"/>
          </p:nvPr>
        </p:nvSpPr>
        <p:spPr>
          <a:xfrm>
            <a:off x="3318900" y="1682815"/>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Music</a:t>
            </a:r>
            <a:endParaRPr dirty="0"/>
          </a:p>
        </p:txBody>
      </p:sp>
      <p:grpSp>
        <p:nvGrpSpPr>
          <p:cNvPr id="1577" name="Google Shape;1577;p45"/>
          <p:cNvGrpSpPr/>
          <p:nvPr/>
        </p:nvGrpSpPr>
        <p:grpSpPr>
          <a:xfrm>
            <a:off x="3699215" y="4620928"/>
            <a:ext cx="1745583" cy="230173"/>
            <a:chOff x="1394800" y="3522000"/>
            <a:chExt cx="1048650" cy="138275"/>
          </a:xfrm>
        </p:grpSpPr>
        <p:sp>
          <p:nvSpPr>
            <p:cNvPr id="1578" name="Google Shape;1578;p45"/>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5"/>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5"/>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5"/>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5"/>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5"/>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5"/>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5"/>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5"/>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46" name="Google Shape;1946;p49"/>
          <p:cNvSpPr/>
          <p:nvPr/>
        </p:nvSpPr>
        <p:spPr>
          <a:xfrm>
            <a:off x="1541375" y="2888707"/>
            <a:ext cx="1124100" cy="298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9"/>
          <p:cNvSpPr/>
          <p:nvPr/>
        </p:nvSpPr>
        <p:spPr>
          <a:xfrm>
            <a:off x="2777363" y="2970256"/>
            <a:ext cx="1124100" cy="298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9"/>
          <p:cNvSpPr/>
          <p:nvPr/>
        </p:nvSpPr>
        <p:spPr>
          <a:xfrm>
            <a:off x="4009913" y="2888707"/>
            <a:ext cx="1124100" cy="298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9"/>
          <p:cNvSpPr/>
          <p:nvPr/>
        </p:nvSpPr>
        <p:spPr>
          <a:xfrm>
            <a:off x="5242488" y="2997439"/>
            <a:ext cx="1124100" cy="298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9"/>
          <p:cNvSpPr/>
          <p:nvPr/>
        </p:nvSpPr>
        <p:spPr>
          <a:xfrm>
            <a:off x="6475038" y="2888707"/>
            <a:ext cx="1124100" cy="298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9"/>
          <p:cNvSpPr txBox="1">
            <a:spLocks noGrp="1"/>
          </p:cNvSpPr>
          <p:nvPr>
            <p:ph type="title"/>
          </p:nvPr>
        </p:nvSpPr>
        <p:spPr>
          <a:xfrm>
            <a:off x="720000" y="540000"/>
            <a:ext cx="7704000"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Other Study Tips</a:t>
            </a:r>
            <a:endParaRPr dirty="0"/>
          </a:p>
        </p:txBody>
      </p:sp>
      <p:grpSp>
        <p:nvGrpSpPr>
          <p:cNvPr id="1952" name="Google Shape;1952;p49"/>
          <p:cNvGrpSpPr/>
          <p:nvPr/>
        </p:nvGrpSpPr>
        <p:grpSpPr>
          <a:xfrm flipH="1">
            <a:off x="704586" y="960694"/>
            <a:ext cx="5313136" cy="176025"/>
            <a:chOff x="4345425" y="2175475"/>
            <a:chExt cx="800750" cy="176025"/>
          </a:xfrm>
        </p:grpSpPr>
        <p:sp>
          <p:nvSpPr>
            <p:cNvPr id="1953" name="Google Shape;1953;p4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5" name="Google Shape;1955;p49"/>
          <p:cNvSpPr/>
          <p:nvPr/>
        </p:nvSpPr>
        <p:spPr>
          <a:xfrm>
            <a:off x="1492250" y="2924828"/>
            <a:ext cx="1229175" cy="298166"/>
          </a:xfrm>
          <a:custGeom>
            <a:avLst/>
            <a:gdLst/>
            <a:ahLst/>
            <a:cxnLst/>
            <a:rect l="l" t="t" r="r" b="b"/>
            <a:pathLst>
              <a:path w="49167" h="6026" extrusionOk="0">
                <a:moveTo>
                  <a:pt x="2055" y="502"/>
                </a:moveTo>
                <a:cubicBezTo>
                  <a:pt x="1873" y="685"/>
                  <a:pt x="1667" y="867"/>
                  <a:pt x="1485" y="1073"/>
                </a:cubicBezTo>
                <a:lnTo>
                  <a:pt x="1028" y="502"/>
                </a:lnTo>
                <a:close/>
                <a:moveTo>
                  <a:pt x="3265" y="502"/>
                </a:moveTo>
                <a:cubicBezTo>
                  <a:pt x="2854" y="913"/>
                  <a:pt x="2443" y="1347"/>
                  <a:pt x="2032" y="1758"/>
                </a:cubicBezTo>
                <a:lnTo>
                  <a:pt x="1576" y="1187"/>
                </a:lnTo>
                <a:cubicBezTo>
                  <a:pt x="1804" y="959"/>
                  <a:pt x="2055" y="731"/>
                  <a:pt x="2284" y="502"/>
                </a:cubicBezTo>
                <a:close/>
                <a:moveTo>
                  <a:pt x="4771" y="502"/>
                </a:moveTo>
                <a:cubicBezTo>
                  <a:pt x="4064" y="1187"/>
                  <a:pt x="3379" y="1895"/>
                  <a:pt x="2694" y="2579"/>
                </a:cubicBezTo>
                <a:lnTo>
                  <a:pt x="2238" y="2032"/>
                </a:lnTo>
                <a:cubicBezTo>
                  <a:pt x="2740" y="1529"/>
                  <a:pt x="3242" y="1004"/>
                  <a:pt x="3767" y="502"/>
                </a:cubicBezTo>
                <a:close/>
                <a:moveTo>
                  <a:pt x="6164" y="502"/>
                </a:moveTo>
                <a:cubicBezTo>
                  <a:pt x="4498" y="2169"/>
                  <a:pt x="2854" y="3835"/>
                  <a:pt x="1211" y="5547"/>
                </a:cubicBezTo>
                <a:lnTo>
                  <a:pt x="1028" y="5547"/>
                </a:lnTo>
                <a:lnTo>
                  <a:pt x="3037" y="3013"/>
                </a:lnTo>
                <a:lnTo>
                  <a:pt x="2854" y="2785"/>
                </a:lnTo>
                <a:cubicBezTo>
                  <a:pt x="3607" y="2032"/>
                  <a:pt x="4361" y="1256"/>
                  <a:pt x="5137" y="502"/>
                </a:cubicBezTo>
                <a:close/>
                <a:moveTo>
                  <a:pt x="7556" y="502"/>
                </a:moveTo>
                <a:cubicBezTo>
                  <a:pt x="5844" y="2169"/>
                  <a:pt x="4110" y="3858"/>
                  <a:pt x="2420" y="5547"/>
                </a:cubicBezTo>
                <a:lnTo>
                  <a:pt x="1599" y="5547"/>
                </a:lnTo>
                <a:cubicBezTo>
                  <a:pt x="3356" y="3880"/>
                  <a:pt x="5114" y="2191"/>
                  <a:pt x="6849" y="502"/>
                </a:cubicBezTo>
                <a:close/>
                <a:moveTo>
                  <a:pt x="8629" y="502"/>
                </a:moveTo>
                <a:cubicBezTo>
                  <a:pt x="7008" y="2169"/>
                  <a:pt x="5365" y="3835"/>
                  <a:pt x="3767" y="5547"/>
                </a:cubicBezTo>
                <a:lnTo>
                  <a:pt x="2649" y="5547"/>
                </a:lnTo>
                <a:cubicBezTo>
                  <a:pt x="4383" y="3858"/>
                  <a:pt x="6095" y="2191"/>
                  <a:pt x="7807" y="502"/>
                </a:cubicBezTo>
                <a:close/>
                <a:moveTo>
                  <a:pt x="9998" y="502"/>
                </a:moveTo>
                <a:cubicBezTo>
                  <a:pt x="8355" y="2169"/>
                  <a:pt x="6689" y="3835"/>
                  <a:pt x="5068" y="5547"/>
                </a:cubicBezTo>
                <a:lnTo>
                  <a:pt x="4155" y="5547"/>
                </a:lnTo>
                <a:cubicBezTo>
                  <a:pt x="5753" y="3858"/>
                  <a:pt x="7351" y="2169"/>
                  <a:pt x="8949" y="502"/>
                </a:cubicBezTo>
                <a:close/>
                <a:moveTo>
                  <a:pt x="12327" y="502"/>
                </a:moveTo>
                <a:cubicBezTo>
                  <a:pt x="10569" y="2191"/>
                  <a:pt x="8789" y="3858"/>
                  <a:pt x="7031" y="5547"/>
                </a:cubicBezTo>
                <a:lnTo>
                  <a:pt x="5456" y="5547"/>
                </a:lnTo>
                <a:cubicBezTo>
                  <a:pt x="7077" y="3835"/>
                  <a:pt x="8720" y="2169"/>
                  <a:pt x="10364" y="502"/>
                </a:cubicBezTo>
                <a:close/>
                <a:moveTo>
                  <a:pt x="14130" y="502"/>
                </a:moveTo>
                <a:cubicBezTo>
                  <a:pt x="12349" y="2191"/>
                  <a:pt x="10569" y="3858"/>
                  <a:pt x="8812" y="5547"/>
                </a:cubicBezTo>
                <a:lnTo>
                  <a:pt x="7396" y="5547"/>
                </a:lnTo>
                <a:cubicBezTo>
                  <a:pt x="9108" y="3858"/>
                  <a:pt x="10843" y="2191"/>
                  <a:pt x="12555" y="502"/>
                </a:cubicBezTo>
                <a:close/>
                <a:moveTo>
                  <a:pt x="15887" y="502"/>
                </a:moveTo>
                <a:cubicBezTo>
                  <a:pt x="14084" y="2169"/>
                  <a:pt x="12281" y="3812"/>
                  <a:pt x="10569" y="5547"/>
                </a:cubicBezTo>
                <a:lnTo>
                  <a:pt x="9108" y="5547"/>
                </a:lnTo>
                <a:cubicBezTo>
                  <a:pt x="10820" y="3858"/>
                  <a:pt x="12555" y="2169"/>
                  <a:pt x="14290" y="502"/>
                </a:cubicBezTo>
                <a:close/>
                <a:moveTo>
                  <a:pt x="17006" y="502"/>
                </a:moveTo>
                <a:cubicBezTo>
                  <a:pt x="15362" y="2169"/>
                  <a:pt x="13696" y="3858"/>
                  <a:pt x="12053" y="5547"/>
                </a:cubicBezTo>
                <a:lnTo>
                  <a:pt x="10911" y="5547"/>
                </a:lnTo>
                <a:cubicBezTo>
                  <a:pt x="12669" y="3835"/>
                  <a:pt x="14427" y="2169"/>
                  <a:pt x="16184" y="502"/>
                </a:cubicBezTo>
                <a:close/>
                <a:moveTo>
                  <a:pt x="18535" y="502"/>
                </a:moveTo>
                <a:cubicBezTo>
                  <a:pt x="16869" y="2169"/>
                  <a:pt x="15203" y="3858"/>
                  <a:pt x="13536" y="5547"/>
                </a:cubicBezTo>
                <a:lnTo>
                  <a:pt x="12167" y="5547"/>
                </a:lnTo>
                <a:cubicBezTo>
                  <a:pt x="13856" y="3858"/>
                  <a:pt x="15545" y="2169"/>
                  <a:pt x="17257" y="502"/>
                </a:cubicBezTo>
                <a:close/>
                <a:moveTo>
                  <a:pt x="19539" y="502"/>
                </a:moveTo>
                <a:cubicBezTo>
                  <a:pt x="17850" y="2146"/>
                  <a:pt x="16230" y="3835"/>
                  <a:pt x="14632" y="5547"/>
                </a:cubicBezTo>
                <a:lnTo>
                  <a:pt x="13787" y="5547"/>
                </a:lnTo>
                <a:cubicBezTo>
                  <a:pt x="15454" y="3858"/>
                  <a:pt x="17120" y="2169"/>
                  <a:pt x="18786" y="502"/>
                </a:cubicBezTo>
                <a:close/>
                <a:moveTo>
                  <a:pt x="21480" y="502"/>
                </a:moveTo>
                <a:cubicBezTo>
                  <a:pt x="21092" y="867"/>
                  <a:pt x="20704" y="1256"/>
                  <a:pt x="20338" y="1621"/>
                </a:cubicBezTo>
                <a:cubicBezTo>
                  <a:pt x="19014" y="2922"/>
                  <a:pt x="17691" y="4246"/>
                  <a:pt x="16344" y="5547"/>
                </a:cubicBezTo>
                <a:lnTo>
                  <a:pt x="14860" y="5547"/>
                </a:lnTo>
                <a:cubicBezTo>
                  <a:pt x="16207" y="4109"/>
                  <a:pt x="17554" y="2693"/>
                  <a:pt x="18946" y="1324"/>
                </a:cubicBezTo>
                <a:cubicBezTo>
                  <a:pt x="19220" y="1050"/>
                  <a:pt x="19517" y="776"/>
                  <a:pt x="19791" y="502"/>
                </a:cubicBezTo>
                <a:close/>
                <a:moveTo>
                  <a:pt x="23191" y="502"/>
                </a:moveTo>
                <a:cubicBezTo>
                  <a:pt x="22735" y="959"/>
                  <a:pt x="22301" y="1415"/>
                  <a:pt x="21845" y="1895"/>
                </a:cubicBezTo>
                <a:cubicBezTo>
                  <a:pt x="20681" y="3104"/>
                  <a:pt x="19494" y="4337"/>
                  <a:pt x="18284" y="5547"/>
                </a:cubicBezTo>
                <a:lnTo>
                  <a:pt x="16504" y="5547"/>
                </a:lnTo>
                <a:cubicBezTo>
                  <a:pt x="17645" y="4451"/>
                  <a:pt x="18763" y="3378"/>
                  <a:pt x="19859" y="2283"/>
                </a:cubicBezTo>
                <a:cubicBezTo>
                  <a:pt x="20452" y="1689"/>
                  <a:pt x="21046" y="1096"/>
                  <a:pt x="21639" y="502"/>
                </a:cubicBezTo>
                <a:close/>
                <a:moveTo>
                  <a:pt x="25428" y="502"/>
                </a:moveTo>
                <a:cubicBezTo>
                  <a:pt x="24310" y="1644"/>
                  <a:pt x="23169" y="2762"/>
                  <a:pt x="22027" y="3880"/>
                </a:cubicBezTo>
                <a:cubicBezTo>
                  <a:pt x="21457" y="4428"/>
                  <a:pt x="20909" y="4976"/>
                  <a:pt x="20338" y="5547"/>
                </a:cubicBezTo>
                <a:lnTo>
                  <a:pt x="18512" y="5547"/>
                </a:lnTo>
                <a:cubicBezTo>
                  <a:pt x="19654" y="4360"/>
                  <a:pt x="20818" y="3173"/>
                  <a:pt x="21959" y="1986"/>
                </a:cubicBezTo>
                <a:cubicBezTo>
                  <a:pt x="22438" y="1484"/>
                  <a:pt x="22918" y="1004"/>
                  <a:pt x="23420" y="502"/>
                </a:cubicBezTo>
                <a:close/>
                <a:moveTo>
                  <a:pt x="26912" y="502"/>
                </a:moveTo>
                <a:cubicBezTo>
                  <a:pt x="25520" y="1917"/>
                  <a:pt x="24127" y="3310"/>
                  <a:pt x="22689" y="4679"/>
                </a:cubicBezTo>
                <a:cubicBezTo>
                  <a:pt x="22393" y="4976"/>
                  <a:pt x="22096" y="5250"/>
                  <a:pt x="21776" y="5547"/>
                </a:cubicBezTo>
                <a:lnTo>
                  <a:pt x="20589" y="5547"/>
                </a:lnTo>
                <a:cubicBezTo>
                  <a:pt x="22324" y="3858"/>
                  <a:pt x="24036" y="2191"/>
                  <a:pt x="25771" y="502"/>
                </a:cubicBezTo>
                <a:close/>
                <a:moveTo>
                  <a:pt x="27916" y="502"/>
                </a:moveTo>
                <a:cubicBezTo>
                  <a:pt x="26570" y="1826"/>
                  <a:pt x="25246" y="3127"/>
                  <a:pt x="23899" y="4451"/>
                </a:cubicBezTo>
                <a:cubicBezTo>
                  <a:pt x="23534" y="4816"/>
                  <a:pt x="23146" y="5181"/>
                  <a:pt x="22781" y="5547"/>
                </a:cubicBezTo>
                <a:lnTo>
                  <a:pt x="22005" y="5547"/>
                </a:lnTo>
                <a:cubicBezTo>
                  <a:pt x="22073" y="5455"/>
                  <a:pt x="22164" y="5387"/>
                  <a:pt x="22233" y="5318"/>
                </a:cubicBezTo>
                <a:cubicBezTo>
                  <a:pt x="23899" y="3743"/>
                  <a:pt x="25543" y="2123"/>
                  <a:pt x="27186" y="502"/>
                </a:cubicBezTo>
                <a:close/>
                <a:moveTo>
                  <a:pt x="28966" y="502"/>
                </a:moveTo>
                <a:cubicBezTo>
                  <a:pt x="27323" y="2169"/>
                  <a:pt x="25657" y="3858"/>
                  <a:pt x="24036" y="5547"/>
                </a:cubicBezTo>
                <a:lnTo>
                  <a:pt x="22986" y="5547"/>
                </a:lnTo>
                <a:cubicBezTo>
                  <a:pt x="23123" y="5387"/>
                  <a:pt x="23283" y="5250"/>
                  <a:pt x="23420" y="5113"/>
                </a:cubicBezTo>
                <a:cubicBezTo>
                  <a:pt x="24995" y="3561"/>
                  <a:pt x="26570" y="2032"/>
                  <a:pt x="28145" y="502"/>
                </a:cubicBezTo>
                <a:close/>
                <a:moveTo>
                  <a:pt x="30427" y="502"/>
                </a:moveTo>
                <a:cubicBezTo>
                  <a:pt x="28898" y="2009"/>
                  <a:pt x="27369" y="3515"/>
                  <a:pt x="25862" y="5044"/>
                </a:cubicBezTo>
                <a:cubicBezTo>
                  <a:pt x="25702" y="5204"/>
                  <a:pt x="25543" y="5364"/>
                  <a:pt x="25383" y="5547"/>
                </a:cubicBezTo>
                <a:lnTo>
                  <a:pt x="24812" y="5547"/>
                </a:lnTo>
                <a:cubicBezTo>
                  <a:pt x="26456" y="3858"/>
                  <a:pt x="28099" y="2191"/>
                  <a:pt x="29742" y="502"/>
                </a:cubicBezTo>
                <a:close/>
                <a:moveTo>
                  <a:pt x="31934" y="502"/>
                </a:moveTo>
                <a:cubicBezTo>
                  <a:pt x="30267" y="2191"/>
                  <a:pt x="28578" y="3858"/>
                  <a:pt x="26912" y="5547"/>
                </a:cubicBezTo>
                <a:lnTo>
                  <a:pt x="25611" y="5547"/>
                </a:lnTo>
                <a:cubicBezTo>
                  <a:pt x="25748" y="5410"/>
                  <a:pt x="25862" y="5296"/>
                  <a:pt x="25976" y="5159"/>
                </a:cubicBezTo>
                <a:cubicBezTo>
                  <a:pt x="27528" y="3584"/>
                  <a:pt x="29126" y="2032"/>
                  <a:pt x="30747" y="502"/>
                </a:cubicBezTo>
                <a:close/>
                <a:moveTo>
                  <a:pt x="34056" y="502"/>
                </a:moveTo>
                <a:cubicBezTo>
                  <a:pt x="32299" y="2191"/>
                  <a:pt x="30518" y="3858"/>
                  <a:pt x="28761" y="5547"/>
                </a:cubicBezTo>
                <a:lnTo>
                  <a:pt x="27232" y="5547"/>
                </a:lnTo>
                <a:cubicBezTo>
                  <a:pt x="28943" y="3858"/>
                  <a:pt x="30678" y="2191"/>
                  <a:pt x="32390" y="502"/>
                </a:cubicBezTo>
                <a:close/>
                <a:moveTo>
                  <a:pt x="35517" y="502"/>
                </a:moveTo>
                <a:cubicBezTo>
                  <a:pt x="33805" y="2191"/>
                  <a:pt x="32071" y="3880"/>
                  <a:pt x="30336" y="5547"/>
                </a:cubicBezTo>
                <a:lnTo>
                  <a:pt x="28966" y="5547"/>
                </a:lnTo>
                <a:cubicBezTo>
                  <a:pt x="30724" y="3858"/>
                  <a:pt x="32504" y="2191"/>
                  <a:pt x="34285" y="502"/>
                </a:cubicBezTo>
                <a:close/>
                <a:moveTo>
                  <a:pt x="37686" y="502"/>
                </a:moveTo>
                <a:cubicBezTo>
                  <a:pt x="35996" y="2169"/>
                  <a:pt x="34307" y="3858"/>
                  <a:pt x="32618" y="5547"/>
                </a:cubicBezTo>
                <a:lnTo>
                  <a:pt x="30587" y="5547"/>
                </a:lnTo>
                <a:cubicBezTo>
                  <a:pt x="32322" y="3880"/>
                  <a:pt x="34056" y="2191"/>
                  <a:pt x="35768" y="502"/>
                </a:cubicBezTo>
                <a:close/>
                <a:moveTo>
                  <a:pt x="39032" y="502"/>
                </a:moveTo>
                <a:cubicBezTo>
                  <a:pt x="38987" y="571"/>
                  <a:pt x="38918" y="616"/>
                  <a:pt x="38872" y="685"/>
                </a:cubicBezTo>
                <a:cubicBezTo>
                  <a:pt x="37252" y="2305"/>
                  <a:pt x="35631" y="3926"/>
                  <a:pt x="34011" y="5547"/>
                </a:cubicBezTo>
                <a:lnTo>
                  <a:pt x="32847" y="5547"/>
                </a:lnTo>
                <a:cubicBezTo>
                  <a:pt x="34559" y="3858"/>
                  <a:pt x="36270" y="2169"/>
                  <a:pt x="37982" y="502"/>
                </a:cubicBezTo>
                <a:close/>
                <a:moveTo>
                  <a:pt x="40470" y="502"/>
                </a:moveTo>
                <a:cubicBezTo>
                  <a:pt x="39763" y="1278"/>
                  <a:pt x="39032" y="2032"/>
                  <a:pt x="38302" y="2785"/>
                </a:cubicBezTo>
                <a:cubicBezTo>
                  <a:pt x="37389" y="3698"/>
                  <a:pt x="36476" y="4611"/>
                  <a:pt x="35563" y="5547"/>
                </a:cubicBezTo>
                <a:lnTo>
                  <a:pt x="34285" y="5547"/>
                </a:lnTo>
                <a:cubicBezTo>
                  <a:pt x="35860" y="3972"/>
                  <a:pt x="37434" y="2397"/>
                  <a:pt x="39009" y="822"/>
                </a:cubicBezTo>
                <a:cubicBezTo>
                  <a:pt x="39124" y="708"/>
                  <a:pt x="39215" y="616"/>
                  <a:pt x="39306" y="502"/>
                </a:cubicBezTo>
                <a:close/>
                <a:moveTo>
                  <a:pt x="41566" y="502"/>
                </a:moveTo>
                <a:cubicBezTo>
                  <a:pt x="39831" y="2191"/>
                  <a:pt x="38096" y="3858"/>
                  <a:pt x="36362" y="5547"/>
                </a:cubicBezTo>
                <a:lnTo>
                  <a:pt x="35700" y="5547"/>
                </a:lnTo>
                <a:cubicBezTo>
                  <a:pt x="37320" y="3858"/>
                  <a:pt x="38964" y="2169"/>
                  <a:pt x="40607" y="502"/>
                </a:cubicBezTo>
                <a:close/>
                <a:moveTo>
                  <a:pt x="43643" y="502"/>
                </a:moveTo>
                <a:cubicBezTo>
                  <a:pt x="41931" y="2191"/>
                  <a:pt x="40242" y="3858"/>
                  <a:pt x="38553" y="5547"/>
                </a:cubicBezTo>
                <a:lnTo>
                  <a:pt x="36955" y="5547"/>
                </a:lnTo>
                <a:cubicBezTo>
                  <a:pt x="38644" y="3858"/>
                  <a:pt x="40310" y="2191"/>
                  <a:pt x="41977" y="502"/>
                </a:cubicBezTo>
                <a:close/>
                <a:moveTo>
                  <a:pt x="44944" y="502"/>
                </a:moveTo>
                <a:cubicBezTo>
                  <a:pt x="43323" y="2214"/>
                  <a:pt x="41634" y="3880"/>
                  <a:pt x="39945" y="5547"/>
                </a:cubicBezTo>
                <a:lnTo>
                  <a:pt x="38781" y="5547"/>
                </a:lnTo>
                <a:cubicBezTo>
                  <a:pt x="40516" y="3880"/>
                  <a:pt x="42205" y="2191"/>
                  <a:pt x="43917" y="502"/>
                </a:cubicBezTo>
                <a:close/>
                <a:moveTo>
                  <a:pt x="45834" y="502"/>
                </a:moveTo>
                <a:cubicBezTo>
                  <a:pt x="44739" y="1735"/>
                  <a:pt x="43643" y="2990"/>
                  <a:pt x="42525" y="4200"/>
                </a:cubicBezTo>
                <a:cubicBezTo>
                  <a:pt x="42114" y="4656"/>
                  <a:pt x="41680" y="5090"/>
                  <a:pt x="41246" y="5547"/>
                </a:cubicBezTo>
                <a:lnTo>
                  <a:pt x="40402" y="5547"/>
                </a:lnTo>
                <a:cubicBezTo>
                  <a:pt x="42091" y="3903"/>
                  <a:pt x="43734" y="2214"/>
                  <a:pt x="45332" y="502"/>
                </a:cubicBezTo>
                <a:close/>
                <a:moveTo>
                  <a:pt x="46610" y="502"/>
                </a:moveTo>
                <a:lnTo>
                  <a:pt x="46793" y="731"/>
                </a:lnTo>
                <a:cubicBezTo>
                  <a:pt x="45629" y="2077"/>
                  <a:pt x="44510" y="3447"/>
                  <a:pt x="43301" y="4702"/>
                </a:cubicBezTo>
                <a:cubicBezTo>
                  <a:pt x="43027" y="4976"/>
                  <a:pt x="42753" y="5273"/>
                  <a:pt x="42479" y="5547"/>
                </a:cubicBezTo>
                <a:lnTo>
                  <a:pt x="41406" y="5547"/>
                </a:lnTo>
                <a:cubicBezTo>
                  <a:pt x="42981" y="3880"/>
                  <a:pt x="44533" y="2191"/>
                  <a:pt x="46108" y="502"/>
                </a:cubicBezTo>
                <a:close/>
                <a:moveTo>
                  <a:pt x="46930" y="913"/>
                </a:moveTo>
                <a:lnTo>
                  <a:pt x="47386" y="1484"/>
                </a:lnTo>
                <a:cubicBezTo>
                  <a:pt x="46062" y="2808"/>
                  <a:pt x="44784" y="4177"/>
                  <a:pt x="43483" y="5547"/>
                </a:cubicBezTo>
                <a:lnTo>
                  <a:pt x="42707" y="5547"/>
                </a:lnTo>
                <a:cubicBezTo>
                  <a:pt x="42935" y="5296"/>
                  <a:pt x="43186" y="5067"/>
                  <a:pt x="43415" y="4839"/>
                </a:cubicBezTo>
                <a:cubicBezTo>
                  <a:pt x="44647" y="3584"/>
                  <a:pt x="45789" y="2237"/>
                  <a:pt x="46930" y="913"/>
                </a:cubicBezTo>
                <a:close/>
                <a:moveTo>
                  <a:pt x="47523" y="1644"/>
                </a:moveTo>
                <a:lnTo>
                  <a:pt x="48162" y="2488"/>
                </a:lnTo>
                <a:cubicBezTo>
                  <a:pt x="47295" y="3515"/>
                  <a:pt x="46382" y="4542"/>
                  <a:pt x="45469" y="5547"/>
                </a:cubicBezTo>
                <a:lnTo>
                  <a:pt x="43803" y="5547"/>
                </a:lnTo>
                <a:cubicBezTo>
                  <a:pt x="45035" y="4246"/>
                  <a:pt x="46268" y="2945"/>
                  <a:pt x="47523" y="1644"/>
                </a:cubicBezTo>
                <a:close/>
                <a:moveTo>
                  <a:pt x="48277" y="2625"/>
                </a:moveTo>
                <a:lnTo>
                  <a:pt x="48550" y="2967"/>
                </a:lnTo>
                <a:lnTo>
                  <a:pt x="46610" y="5547"/>
                </a:lnTo>
                <a:lnTo>
                  <a:pt x="45743" y="5547"/>
                </a:lnTo>
                <a:cubicBezTo>
                  <a:pt x="46610" y="4588"/>
                  <a:pt x="47455" y="3607"/>
                  <a:pt x="48277" y="2625"/>
                </a:cubicBezTo>
                <a:close/>
                <a:moveTo>
                  <a:pt x="1" y="0"/>
                </a:moveTo>
                <a:lnTo>
                  <a:pt x="2398" y="3013"/>
                </a:lnTo>
                <a:lnTo>
                  <a:pt x="1" y="6026"/>
                </a:lnTo>
                <a:lnTo>
                  <a:pt x="46861" y="6026"/>
                </a:lnTo>
                <a:lnTo>
                  <a:pt x="49167" y="2967"/>
                </a:lnTo>
                <a:lnTo>
                  <a:pt x="468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9"/>
          <p:cNvSpPr/>
          <p:nvPr/>
        </p:nvSpPr>
        <p:spPr>
          <a:xfrm>
            <a:off x="3957400" y="2924828"/>
            <a:ext cx="1229175" cy="298166"/>
          </a:xfrm>
          <a:custGeom>
            <a:avLst/>
            <a:gdLst/>
            <a:ahLst/>
            <a:cxnLst/>
            <a:rect l="l" t="t" r="r" b="b"/>
            <a:pathLst>
              <a:path w="49167" h="6026" extrusionOk="0">
                <a:moveTo>
                  <a:pt x="2055" y="502"/>
                </a:moveTo>
                <a:cubicBezTo>
                  <a:pt x="1849" y="685"/>
                  <a:pt x="1667" y="867"/>
                  <a:pt x="1461" y="1073"/>
                </a:cubicBezTo>
                <a:lnTo>
                  <a:pt x="1027" y="502"/>
                </a:lnTo>
                <a:close/>
                <a:moveTo>
                  <a:pt x="3264" y="502"/>
                </a:moveTo>
                <a:cubicBezTo>
                  <a:pt x="2853" y="913"/>
                  <a:pt x="2443" y="1347"/>
                  <a:pt x="2032" y="1758"/>
                </a:cubicBezTo>
                <a:lnTo>
                  <a:pt x="1575" y="1187"/>
                </a:lnTo>
                <a:cubicBezTo>
                  <a:pt x="1804" y="959"/>
                  <a:pt x="2055" y="731"/>
                  <a:pt x="2283" y="502"/>
                </a:cubicBezTo>
                <a:close/>
                <a:moveTo>
                  <a:pt x="4771" y="502"/>
                </a:moveTo>
                <a:cubicBezTo>
                  <a:pt x="4063" y="1187"/>
                  <a:pt x="3378" y="1895"/>
                  <a:pt x="2694" y="2579"/>
                </a:cubicBezTo>
                <a:lnTo>
                  <a:pt x="2237" y="2032"/>
                </a:lnTo>
                <a:cubicBezTo>
                  <a:pt x="2739" y="1529"/>
                  <a:pt x="3242" y="1004"/>
                  <a:pt x="3744" y="502"/>
                </a:cubicBezTo>
                <a:close/>
                <a:moveTo>
                  <a:pt x="6163" y="502"/>
                </a:moveTo>
                <a:cubicBezTo>
                  <a:pt x="4497" y="2169"/>
                  <a:pt x="2853" y="3835"/>
                  <a:pt x="1210" y="5547"/>
                </a:cubicBezTo>
                <a:lnTo>
                  <a:pt x="1027" y="5547"/>
                </a:lnTo>
                <a:lnTo>
                  <a:pt x="3036" y="3013"/>
                </a:lnTo>
                <a:lnTo>
                  <a:pt x="2853" y="2785"/>
                </a:lnTo>
                <a:cubicBezTo>
                  <a:pt x="3607" y="2032"/>
                  <a:pt x="4360" y="1256"/>
                  <a:pt x="5136" y="502"/>
                </a:cubicBezTo>
                <a:close/>
                <a:moveTo>
                  <a:pt x="7555" y="502"/>
                </a:moveTo>
                <a:cubicBezTo>
                  <a:pt x="5844" y="2169"/>
                  <a:pt x="4109" y="3858"/>
                  <a:pt x="2397" y="5547"/>
                </a:cubicBezTo>
                <a:lnTo>
                  <a:pt x="1598" y="5547"/>
                </a:lnTo>
                <a:cubicBezTo>
                  <a:pt x="3356" y="3880"/>
                  <a:pt x="5090" y="2191"/>
                  <a:pt x="6848" y="502"/>
                </a:cubicBezTo>
                <a:close/>
                <a:moveTo>
                  <a:pt x="8628" y="502"/>
                </a:moveTo>
                <a:cubicBezTo>
                  <a:pt x="6985" y="2169"/>
                  <a:pt x="5364" y="3835"/>
                  <a:pt x="3766" y="5547"/>
                </a:cubicBezTo>
                <a:lnTo>
                  <a:pt x="2648" y="5547"/>
                </a:lnTo>
                <a:cubicBezTo>
                  <a:pt x="4383" y="3858"/>
                  <a:pt x="6095" y="2191"/>
                  <a:pt x="7807" y="502"/>
                </a:cubicBezTo>
                <a:close/>
                <a:moveTo>
                  <a:pt x="9998" y="502"/>
                </a:moveTo>
                <a:cubicBezTo>
                  <a:pt x="8332" y="2169"/>
                  <a:pt x="6688" y="3835"/>
                  <a:pt x="5068" y="5547"/>
                </a:cubicBezTo>
                <a:lnTo>
                  <a:pt x="4155" y="5547"/>
                </a:lnTo>
                <a:cubicBezTo>
                  <a:pt x="5752" y="3858"/>
                  <a:pt x="7350" y="2169"/>
                  <a:pt x="8948" y="502"/>
                </a:cubicBezTo>
                <a:close/>
                <a:moveTo>
                  <a:pt x="12326" y="502"/>
                </a:moveTo>
                <a:cubicBezTo>
                  <a:pt x="10568" y="2191"/>
                  <a:pt x="8788" y="3858"/>
                  <a:pt x="7031" y="5547"/>
                </a:cubicBezTo>
                <a:lnTo>
                  <a:pt x="5456" y="5547"/>
                </a:lnTo>
                <a:cubicBezTo>
                  <a:pt x="7076" y="3835"/>
                  <a:pt x="8720" y="2169"/>
                  <a:pt x="10363" y="502"/>
                </a:cubicBezTo>
                <a:close/>
                <a:moveTo>
                  <a:pt x="14106" y="502"/>
                </a:moveTo>
                <a:cubicBezTo>
                  <a:pt x="12349" y="2191"/>
                  <a:pt x="10568" y="3858"/>
                  <a:pt x="8811" y="5547"/>
                </a:cubicBezTo>
                <a:lnTo>
                  <a:pt x="7396" y="5547"/>
                </a:lnTo>
                <a:cubicBezTo>
                  <a:pt x="9108" y="3858"/>
                  <a:pt x="10842" y="2191"/>
                  <a:pt x="12554" y="502"/>
                </a:cubicBezTo>
                <a:close/>
                <a:moveTo>
                  <a:pt x="15864" y="502"/>
                </a:moveTo>
                <a:cubicBezTo>
                  <a:pt x="14084" y="2169"/>
                  <a:pt x="12280" y="3812"/>
                  <a:pt x="10568" y="5547"/>
                </a:cubicBezTo>
                <a:lnTo>
                  <a:pt x="9085" y="5547"/>
                </a:lnTo>
                <a:cubicBezTo>
                  <a:pt x="10820" y="3858"/>
                  <a:pt x="12554" y="2169"/>
                  <a:pt x="14289" y="502"/>
                </a:cubicBezTo>
                <a:close/>
                <a:moveTo>
                  <a:pt x="17005" y="502"/>
                </a:moveTo>
                <a:cubicBezTo>
                  <a:pt x="15339" y="2169"/>
                  <a:pt x="13695" y="3858"/>
                  <a:pt x="12052" y="5547"/>
                </a:cubicBezTo>
                <a:lnTo>
                  <a:pt x="10911" y="5547"/>
                </a:lnTo>
                <a:cubicBezTo>
                  <a:pt x="12646" y="3835"/>
                  <a:pt x="14403" y="2169"/>
                  <a:pt x="16161" y="502"/>
                </a:cubicBezTo>
                <a:close/>
                <a:moveTo>
                  <a:pt x="18534" y="502"/>
                </a:moveTo>
                <a:cubicBezTo>
                  <a:pt x="16868" y="2169"/>
                  <a:pt x="15202" y="3858"/>
                  <a:pt x="13536" y="5547"/>
                </a:cubicBezTo>
                <a:lnTo>
                  <a:pt x="12166" y="5547"/>
                </a:lnTo>
                <a:cubicBezTo>
                  <a:pt x="13832" y="3858"/>
                  <a:pt x="15544" y="2169"/>
                  <a:pt x="17233" y="502"/>
                </a:cubicBezTo>
                <a:close/>
                <a:moveTo>
                  <a:pt x="19539" y="502"/>
                </a:moveTo>
                <a:cubicBezTo>
                  <a:pt x="17850" y="2146"/>
                  <a:pt x="16229" y="3835"/>
                  <a:pt x="14631" y="5547"/>
                </a:cubicBezTo>
                <a:lnTo>
                  <a:pt x="13787" y="5547"/>
                </a:lnTo>
                <a:cubicBezTo>
                  <a:pt x="15453" y="3858"/>
                  <a:pt x="17096" y="2169"/>
                  <a:pt x="18786" y="502"/>
                </a:cubicBezTo>
                <a:close/>
                <a:moveTo>
                  <a:pt x="21479" y="502"/>
                </a:moveTo>
                <a:cubicBezTo>
                  <a:pt x="21091" y="867"/>
                  <a:pt x="20703" y="1256"/>
                  <a:pt x="20315" y="1621"/>
                </a:cubicBezTo>
                <a:cubicBezTo>
                  <a:pt x="19014" y="2922"/>
                  <a:pt x="17667" y="4246"/>
                  <a:pt x="16343" y="5547"/>
                </a:cubicBezTo>
                <a:lnTo>
                  <a:pt x="14860" y="5547"/>
                </a:lnTo>
                <a:cubicBezTo>
                  <a:pt x="16206" y="4109"/>
                  <a:pt x="17553" y="2693"/>
                  <a:pt x="18945" y="1324"/>
                </a:cubicBezTo>
                <a:cubicBezTo>
                  <a:pt x="19219" y="1050"/>
                  <a:pt x="19516" y="776"/>
                  <a:pt x="19790" y="502"/>
                </a:cubicBezTo>
                <a:close/>
                <a:moveTo>
                  <a:pt x="23191" y="502"/>
                </a:moveTo>
                <a:cubicBezTo>
                  <a:pt x="22734" y="959"/>
                  <a:pt x="22278" y="1415"/>
                  <a:pt x="21844" y="1895"/>
                </a:cubicBezTo>
                <a:cubicBezTo>
                  <a:pt x="20657" y="3104"/>
                  <a:pt x="19470" y="4337"/>
                  <a:pt x="18283" y="5547"/>
                </a:cubicBezTo>
                <a:lnTo>
                  <a:pt x="16503" y="5547"/>
                </a:lnTo>
                <a:cubicBezTo>
                  <a:pt x="17621" y="4451"/>
                  <a:pt x="18763" y="3378"/>
                  <a:pt x="19858" y="2283"/>
                </a:cubicBezTo>
                <a:cubicBezTo>
                  <a:pt x="20452" y="1689"/>
                  <a:pt x="21045" y="1096"/>
                  <a:pt x="21639" y="502"/>
                </a:cubicBezTo>
                <a:close/>
                <a:moveTo>
                  <a:pt x="25428" y="502"/>
                </a:moveTo>
                <a:cubicBezTo>
                  <a:pt x="24309" y="1644"/>
                  <a:pt x="23168" y="2762"/>
                  <a:pt x="22027" y="3880"/>
                </a:cubicBezTo>
                <a:cubicBezTo>
                  <a:pt x="21456" y="4428"/>
                  <a:pt x="20885" y="4976"/>
                  <a:pt x="20338" y="5547"/>
                </a:cubicBezTo>
                <a:lnTo>
                  <a:pt x="18512" y="5547"/>
                </a:lnTo>
                <a:cubicBezTo>
                  <a:pt x="19653" y="4360"/>
                  <a:pt x="20817" y="3173"/>
                  <a:pt x="21935" y="1986"/>
                </a:cubicBezTo>
                <a:cubicBezTo>
                  <a:pt x="22415" y="1484"/>
                  <a:pt x="22917" y="1004"/>
                  <a:pt x="23419" y="502"/>
                </a:cubicBezTo>
                <a:close/>
                <a:moveTo>
                  <a:pt x="26889" y="502"/>
                </a:moveTo>
                <a:cubicBezTo>
                  <a:pt x="25519" y="1917"/>
                  <a:pt x="24127" y="3310"/>
                  <a:pt x="22689" y="4679"/>
                </a:cubicBezTo>
                <a:cubicBezTo>
                  <a:pt x="22392" y="4976"/>
                  <a:pt x="22072" y="5250"/>
                  <a:pt x="21776" y="5547"/>
                </a:cubicBezTo>
                <a:lnTo>
                  <a:pt x="20589" y="5547"/>
                </a:lnTo>
                <a:cubicBezTo>
                  <a:pt x="22323" y="3858"/>
                  <a:pt x="24035" y="2191"/>
                  <a:pt x="25770" y="502"/>
                </a:cubicBezTo>
                <a:close/>
                <a:moveTo>
                  <a:pt x="27916" y="502"/>
                </a:moveTo>
                <a:cubicBezTo>
                  <a:pt x="26569" y="1826"/>
                  <a:pt x="25245" y="3127"/>
                  <a:pt x="23898" y="4451"/>
                </a:cubicBezTo>
                <a:cubicBezTo>
                  <a:pt x="23533" y="4816"/>
                  <a:pt x="23145" y="5181"/>
                  <a:pt x="22780" y="5547"/>
                </a:cubicBezTo>
                <a:lnTo>
                  <a:pt x="22004" y="5547"/>
                </a:lnTo>
                <a:cubicBezTo>
                  <a:pt x="22072" y="5455"/>
                  <a:pt x="22141" y="5387"/>
                  <a:pt x="22232" y="5318"/>
                </a:cubicBezTo>
                <a:cubicBezTo>
                  <a:pt x="23898" y="3743"/>
                  <a:pt x="25542" y="2123"/>
                  <a:pt x="27162" y="502"/>
                </a:cubicBezTo>
                <a:close/>
                <a:moveTo>
                  <a:pt x="28966" y="502"/>
                </a:moveTo>
                <a:cubicBezTo>
                  <a:pt x="27299" y="2169"/>
                  <a:pt x="25656" y="3858"/>
                  <a:pt x="24013" y="5547"/>
                </a:cubicBezTo>
                <a:lnTo>
                  <a:pt x="22985" y="5547"/>
                </a:lnTo>
                <a:cubicBezTo>
                  <a:pt x="23122" y="5387"/>
                  <a:pt x="23282" y="5250"/>
                  <a:pt x="23419" y="5113"/>
                </a:cubicBezTo>
                <a:cubicBezTo>
                  <a:pt x="24994" y="3561"/>
                  <a:pt x="26569" y="2032"/>
                  <a:pt x="28144" y="502"/>
                </a:cubicBezTo>
                <a:close/>
                <a:moveTo>
                  <a:pt x="30426" y="502"/>
                </a:moveTo>
                <a:cubicBezTo>
                  <a:pt x="28897" y="2009"/>
                  <a:pt x="27345" y="3515"/>
                  <a:pt x="25861" y="5044"/>
                </a:cubicBezTo>
                <a:cubicBezTo>
                  <a:pt x="25702" y="5204"/>
                  <a:pt x="25542" y="5364"/>
                  <a:pt x="25382" y="5547"/>
                </a:cubicBezTo>
                <a:lnTo>
                  <a:pt x="24789" y="5547"/>
                </a:lnTo>
                <a:cubicBezTo>
                  <a:pt x="26455" y="3858"/>
                  <a:pt x="28098" y="2191"/>
                  <a:pt x="29719" y="502"/>
                </a:cubicBezTo>
                <a:close/>
                <a:moveTo>
                  <a:pt x="31933" y="502"/>
                </a:moveTo>
                <a:cubicBezTo>
                  <a:pt x="30244" y="2191"/>
                  <a:pt x="28578" y="3858"/>
                  <a:pt x="26911" y="5547"/>
                </a:cubicBezTo>
                <a:lnTo>
                  <a:pt x="25610" y="5547"/>
                </a:lnTo>
                <a:cubicBezTo>
                  <a:pt x="25724" y="5410"/>
                  <a:pt x="25861" y="5296"/>
                  <a:pt x="25976" y="5159"/>
                </a:cubicBezTo>
                <a:cubicBezTo>
                  <a:pt x="27528" y="3584"/>
                  <a:pt x="29125" y="2032"/>
                  <a:pt x="30723" y="502"/>
                </a:cubicBezTo>
                <a:close/>
                <a:moveTo>
                  <a:pt x="34056" y="502"/>
                </a:moveTo>
                <a:cubicBezTo>
                  <a:pt x="32298" y="2191"/>
                  <a:pt x="30518" y="3858"/>
                  <a:pt x="28760" y="5547"/>
                </a:cubicBezTo>
                <a:lnTo>
                  <a:pt x="27231" y="5547"/>
                </a:lnTo>
                <a:cubicBezTo>
                  <a:pt x="28943" y="3858"/>
                  <a:pt x="30678" y="2191"/>
                  <a:pt x="32389" y="502"/>
                </a:cubicBezTo>
                <a:close/>
                <a:moveTo>
                  <a:pt x="35516" y="502"/>
                </a:moveTo>
                <a:cubicBezTo>
                  <a:pt x="33805" y="2191"/>
                  <a:pt x="32070" y="3880"/>
                  <a:pt x="30335" y="5547"/>
                </a:cubicBezTo>
                <a:lnTo>
                  <a:pt x="28966" y="5547"/>
                </a:lnTo>
                <a:cubicBezTo>
                  <a:pt x="30723" y="3858"/>
                  <a:pt x="32504" y="2191"/>
                  <a:pt x="34284" y="502"/>
                </a:cubicBezTo>
                <a:close/>
                <a:moveTo>
                  <a:pt x="37685" y="502"/>
                </a:moveTo>
                <a:cubicBezTo>
                  <a:pt x="35996" y="2169"/>
                  <a:pt x="34307" y="3858"/>
                  <a:pt x="32618" y="5547"/>
                </a:cubicBezTo>
                <a:lnTo>
                  <a:pt x="30563" y="5547"/>
                </a:lnTo>
                <a:cubicBezTo>
                  <a:pt x="32321" y="3880"/>
                  <a:pt x="34033" y="2191"/>
                  <a:pt x="35768" y="502"/>
                </a:cubicBezTo>
                <a:close/>
                <a:moveTo>
                  <a:pt x="39032" y="502"/>
                </a:moveTo>
                <a:cubicBezTo>
                  <a:pt x="38986" y="571"/>
                  <a:pt x="38917" y="616"/>
                  <a:pt x="38872" y="685"/>
                </a:cubicBezTo>
                <a:cubicBezTo>
                  <a:pt x="37251" y="2305"/>
                  <a:pt x="35631" y="3926"/>
                  <a:pt x="33987" y="5547"/>
                </a:cubicBezTo>
                <a:lnTo>
                  <a:pt x="32846" y="5547"/>
                </a:lnTo>
                <a:cubicBezTo>
                  <a:pt x="34558" y="3858"/>
                  <a:pt x="36270" y="2169"/>
                  <a:pt x="37959" y="502"/>
                </a:cubicBezTo>
                <a:close/>
                <a:moveTo>
                  <a:pt x="40470" y="502"/>
                </a:moveTo>
                <a:cubicBezTo>
                  <a:pt x="39762" y="1278"/>
                  <a:pt x="39032" y="2032"/>
                  <a:pt x="38301" y="2785"/>
                </a:cubicBezTo>
                <a:cubicBezTo>
                  <a:pt x="37388" y="3698"/>
                  <a:pt x="36475" y="4611"/>
                  <a:pt x="35562" y="5547"/>
                </a:cubicBezTo>
                <a:lnTo>
                  <a:pt x="34284" y="5547"/>
                </a:lnTo>
                <a:cubicBezTo>
                  <a:pt x="35859" y="3972"/>
                  <a:pt x="37434" y="2397"/>
                  <a:pt x="39009" y="822"/>
                </a:cubicBezTo>
                <a:cubicBezTo>
                  <a:pt x="39100" y="708"/>
                  <a:pt x="39214" y="616"/>
                  <a:pt x="39305" y="502"/>
                </a:cubicBezTo>
                <a:close/>
                <a:moveTo>
                  <a:pt x="41565" y="502"/>
                </a:moveTo>
                <a:cubicBezTo>
                  <a:pt x="39830" y="2191"/>
                  <a:pt x="38096" y="3858"/>
                  <a:pt x="36361" y="5547"/>
                </a:cubicBezTo>
                <a:lnTo>
                  <a:pt x="35699" y="5547"/>
                </a:lnTo>
                <a:cubicBezTo>
                  <a:pt x="37320" y="3858"/>
                  <a:pt x="38963" y="2169"/>
                  <a:pt x="40607" y="502"/>
                </a:cubicBezTo>
                <a:close/>
                <a:moveTo>
                  <a:pt x="43619" y="502"/>
                </a:moveTo>
                <a:cubicBezTo>
                  <a:pt x="41930" y="2191"/>
                  <a:pt x="40241" y="3858"/>
                  <a:pt x="38529" y="5547"/>
                </a:cubicBezTo>
                <a:lnTo>
                  <a:pt x="36954" y="5547"/>
                </a:lnTo>
                <a:cubicBezTo>
                  <a:pt x="38644" y="3858"/>
                  <a:pt x="40310" y="2191"/>
                  <a:pt x="41976" y="502"/>
                </a:cubicBezTo>
                <a:close/>
                <a:moveTo>
                  <a:pt x="44943" y="502"/>
                </a:moveTo>
                <a:cubicBezTo>
                  <a:pt x="43323" y="2214"/>
                  <a:pt x="41634" y="3880"/>
                  <a:pt x="39945" y="5547"/>
                </a:cubicBezTo>
                <a:lnTo>
                  <a:pt x="38781" y="5547"/>
                </a:lnTo>
                <a:cubicBezTo>
                  <a:pt x="40492" y="3880"/>
                  <a:pt x="42204" y="2191"/>
                  <a:pt x="43916" y="502"/>
                </a:cubicBezTo>
                <a:close/>
                <a:moveTo>
                  <a:pt x="45834" y="502"/>
                </a:moveTo>
                <a:cubicBezTo>
                  <a:pt x="44738" y="1735"/>
                  <a:pt x="43642" y="2990"/>
                  <a:pt x="42524" y="4200"/>
                </a:cubicBezTo>
                <a:cubicBezTo>
                  <a:pt x="42113" y="4656"/>
                  <a:pt x="41679" y="5090"/>
                  <a:pt x="41246" y="5547"/>
                </a:cubicBezTo>
                <a:lnTo>
                  <a:pt x="40401" y="5547"/>
                </a:lnTo>
                <a:cubicBezTo>
                  <a:pt x="42067" y="3903"/>
                  <a:pt x="43734" y="2214"/>
                  <a:pt x="45331" y="502"/>
                </a:cubicBezTo>
                <a:close/>
                <a:moveTo>
                  <a:pt x="46610" y="502"/>
                </a:moveTo>
                <a:lnTo>
                  <a:pt x="46792" y="731"/>
                </a:lnTo>
                <a:cubicBezTo>
                  <a:pt x="45628" y="2077"/>
                  <a:pt x="44487" y="3447"/>
                  <a:pt x="43277" y="4702"/>
                </a:cubicBezTo>
                <a:cubicBezTo>
                  <a:pt x="43026" y="4976"/>
                  <a:pt x="42752" y="5273"/>
                  <a:pt x="42478" y="5547"/>
                </a:cubicBezTo>
                <a:lnTo>
                  <a:pt x="41405" y="5547"/>
                </a:lnTo>
                <a:cubicBezTo>
                  <a:pt x="42980" y="3880"/>
                  <a:pt x="44532" y="2191"/>
                  <a:pt x="46107" y="502"/>
                </a:cubicBezTo>
                <a:close/>
                <a:moveTo>
                  <a:pt x="46929" y="913"/>
                </a:moveTo>
                <a:lnTo>
                  <a:pt x="47386" y="1484"/>
                </a:lnTo>
                <a:cubicBezTo>
                  <a:pt x="46062" y="2808"/>
                  <a:pt x="44784" y="4177"/>
                  <a:pt x="43483" y="5547"/>
                </a:cubicBezTo>
                <a:lnTo>
                  <a:pt x="42706" y="5547"/>
                </a:lnTo>
                <a:cubicBezTo>
                  <a:pt x="42935" y="5296"/>
                  <a:pt x="43186" y="5067"/>
                  <a:pt x="43414" y="4839"/>
                </a:cubicBezTo>
                <a:cubicBezTo>
                  <a:pt x="44647" y="3584"/>
                  <a:pt x="45788" y="2237"/>
                  <a:pt x="46929" y="913"/>
                </a:cubicBezTo>
                <a:close/>
                <a:moveTo>
                  <a:pt x="47523" y="1644"/>
                </a:moveTo>
                <a:lnTo>
                  <a:pt x="48162" y="2488"/>
                </a:lnTo>
                <a:cubicBezTo>
                  <a:pt x="47294" y="3515"/>
                  <a:pt x="46381" y="4542"/>
                  <a:pt x="45468" y="5547"/>
                </a:cubicBezTo>
                <a:lnTo>
                  <a:pt x="43802" y="5547"/>
                </a:lnTo>
                <a:cubicBezTo>
                  <a:pt x="45035" y="4246"/>
                  <a:pt x="46267" y="2945"/>
                  <a:pt x="47523" y="1644"/>
                </a:cubicBezTo>
                <a:close/>
                <a:moveTo>
                  <a:pt x="48276" y="2625"/>
                </a:moveTo>
                <a:lnTo>
                  <a:pt x="48550" y="2967"/>
                </a:lnTo>
                <a:lnTo>
                  <a:pt x="46610" y="5547"/>
                </a:lnTo>
                <a:lnTo>
                  <a:pt x="45742" y="5547"/>
                </a:lnTo>
                <a:cubicBezTo>
                  <a:pt x="46610" y="4588"/>
                  <a:pt x="47454" y="3607"/>
                  <a:pt x="48276" y="2625"/>
                </a:cubicBezTo>
                <a:close/>
                <a:moveTo>
                  <a:pt x="0" y="0"/>
                </a:moveTo>
                <a:lnTo>
                  <a:pt x="2397" y="3013"/>
                </a:lnTo>
                <a:lnTo>
                  <a:pt x="0" y="6026"/>
                </a:lnTo>
                <a:lnTo>
                  <a:pt x="46861" y="6026"/>
                </a:lnTo>
                <a:lnTo>
                  <a:pt x="49166" y="2967"/>
                </a:lnTo>
                <a:lnTo>
                  <a:pt x="468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9"/>
          <p:cNvSpPr/>
          <p:nvPr/>
        </p:nvSpPr>
        <p:spPr>
          <a:xfrm>
            <a:off x="2724825" y="2924828"/>
            <a:ext cx="1229175" cy="298166"/>
          </a:xfrm>
          <a:custGeom>
            <a:avLst/>
            <a:gdLst/>
            <a:ahLst/>
            <a:cxnLst/>
            <a:rect l="l" t="t" r="r" b="b"/>
            <a:pathLst>
              <a:path w="49167" h="6026" extrusionOk="0">
                <a:moveTo>
                  <a:pt x="2055" y="502"/>
                </a:moveTo>
                <a:cubicBezTo>
                  <a:pt x="1872" y="685"/>
                  <a:pt x="1667" y="867"/>
                  <a:pt x="1461" y="1073"/>
                </a:cubicBezTo>
                <a:lnTo>
                  <a:pt x="1028" y="502"/>
                </a:lnTo>
                <a:close/>
                <a:moveTo>
                  <a:pt x="3265" y="502"/>
                </a:moveTo>
                <a:cubicBezTo>
                  <a:pt x="2854" y="913"/>
                  <a:pt x="2443" y="1347"/>
                  <a:pt x="2032" y="1758"/>
                </a:cubicBezTo>
                <a:lnTo>
                  <a:pt x="1576" y="1187"/>
                </a:lnTo>
                <a:cubicBezTo>
                  <a:pt x="1804" y="959"/>
                  <a:pt x="2055" y="731"/>
                  <a:pt x="2283" y="502"/>
                </a:cubicBezTo>
                <a:close/>
                <a:moveTo>
                  <a:pt x="4771" y="502"/>
                </a:moveTo>
                <a:cubicBezTo>
                  <a:pt x="4064" y="1187"/>
                  <a:pt x="3379" y="1895"/>
                  <a:pt x="2694" y="2579"/>
                </a:cubicBezTo>
                <a:lnTo>
                  <a:pt x="2238" y="2032"/>
                </a:lnTo>
                <a:cubicBezTo>
                  <a:pt x="2740" y="1529"/>
                  <a:pt x="3242" y="1004"/>
                  <a:pt x="3744" y="502"/>
                </a:cubicBezTo>
                <a:close/>
                <a:moveTo>
                  <a:pt x="6163" y="502"/>
                </a:moveTo>
                <a:cubicBezTo>
                  <a:pt x="4497" y="2169"/>
                  <a:pt x="2854" y="3835"/>
                  <a:pt x="1210" y="5547"/>
                </a:cubicBezTo>
                <a:lnTo>
                  <a:pt x="1028" y="5547"/>
                </a:lnTo>
                <a:lnTo>
                  <a:pt x="3036" y="3013"/>
                </a:lnTo>
                <a:lnTo>
                  <a:pt x="2854" y="2785"/>
                </a:lnTo>
                <a:cubicBezTo>
                  <a:pt x="3607" y="2032"/>
                  <a:pt x="4360" y="1256"/>
                  <a:pt x="5136" y="502"/>
                </a:cubicBezTo>
                <a:close/>
                <a:moveTo>
                  <a:pt x="7556" y="502"/>
                </a:moveTo>
                <a:cubicBezTo>
                  <a:pt x="5844" y="2169"/>
                  <a:pt x="4109" y="3858"/>
                  <a:pt x="2420" y="5547"/>
                </a:cubicBezTo>
                <a:lnTo>
                  <a:pt x="1598" y="5547"/>
                </a:lnTo>
                <a:cubicBezTo>
                  <a:pt x="3356" y="3880"/>
                  <a:pt x="5114" y="2191"/>
                  <a:pt x="6848" y="502"/>
                </a:cubicBezTo>
                <a:close/>
                <a:moveTo>
                  <a:pt x="8629" y="502"/>
                </a:moveTo>
                <a:cubicBezTo>
                  <a:pt x="6985" y="2169"/>
                  <a:pt x="5365" y="3835"/>
                  <a:pt x="3767" y="5547"/>
                </a:cubicBezTo>
                <a:lnTo>
                  <a:pt x="2648" y="5547"/>
                </a:lnTo>
                <a:cubicBezTo>
                  <a:pt x="4383" y="3858"/>
                  <a:pt x="6095" y="2191"/>
                  <a:pt x="7807" y="502"/>
                </a:cubicBezTo>
                <a:close/>
                <a:moveTo>
                  <a:pt x="9998" y="502"/>
                </a:moveTo>
                <a:cubicBezTo>
                  <a:pt x="8332" y="2169"/>
                  <a:pt x="6688" y="3835"/>
                  <a:pt x="5068" y="5547"/>
                </a:cubicBezTo>
                <a:lnTo>
                  <a:pt x="4155" y="5547"/>
                </a:lnTo>
                <a:cubicBezTo>
                  <a:pt x="5753" y="3858"/>
                  <a:pt x="7350" y="2169"/>
                  <a:pt x="8948" y="502"/>
                </a:cubicBezTo>
                <a:close/>
                <a:moveTo>
                  <a:pt x="12326" y="502"/>
                </a:moveTo>
                <a:cubicBezTo>
                  <a:pt x="10569" y="2191"/>
                  <a:pt x="8788" y="3858"/>
                  <a:pt x="7031" y="5547"/>
                </a:cubicBezTo>
                <a:lnTo>
                  <a:pt x="5456" y="5547"/>
                </a:lnTo>
                <a:cubicBezTo>
                  <a:pt x="7076" y="3835"/>
                  <a:pt x="8720" y="2169"/>
                  <a:pt x="10363" y="502"/>
                </a:cubicBezTo>
                <a:close/>
                <a:moveTo>
                  <a:pt x="14130" y="502"/>
                </a:moveTo>
                <a:cubicBezTo>
                  <a:pt x="12349" y="2191"/>
                  <a:pt x="10569" y="3858"/>
                  <a:pt x="8811" y="5547"/>
                </a:cubicBezTo>
                <a:lnTo>
                  <a:pt x="7396" y="5547"/>
                </a:lnTo>
                <a:cubicBezTo>
                  <a:pt x="9108" y="3858"/>
                  <a:pt x="10843" y="2191"/>
                  <a:pt x="12555" y="502"/>
                </a:cubicBezTo>
                <a:close/>
                <a:moveTo>
                  <a:pt x="15887" y="502"/>
                </a:moveTo>
                <a:cubicBezTo>
                  <a:pt x="14084" y="2169"/>
                  <a:pt x="12281" y="3812"/>
                  <a:pt x="10569" y="5547"/>
                </a:cubicBezTo>
                <a:lnTo>
                  <a:pt x="9085" y="5547"/>
                </a:lnTo>
                <a:cubicBezTo>
                  <a:pt x="10820" y="3858"/>
                  <a:pt x="12555" y="2169"/>
                  <a:pt x="14289" y="502"/>
                </a:cubicBezTo>
                <a:close/>
                <a:moveTo>
                  <a:pt x="17006" y="502"/>
                </a:moveTo>
                <a:cubicBezTo>
                  <a:pt x="15339" y="2169"/>
                  <a:pt x="13696" y="3858"/>
                  <a:pt x="12052" y="5547"/>
                </a:cubicBezTo>
                <a:lnTo>
                  <a:pt x="10911" y="5547"/>
                </a:lnTo>
                <a:cubicBezTo>
                  <a:pt x="12646" y="3835"/>
                  <a:pt x="14426" y="2169"/>
                  <a:pt x="16161" y="502"/>
                </a:cubicBezTo>
                <a:close/>
                <a:moveTo>
                  <a:pt x="18535" y="502"/>
                </a:moveTo>
                <a:cubicBezTo>
                  <a:pt x="16869" y="2169"/>
                  <a:pt x="15202" y="3858"/>
                  <a:pt x="13536" y="5547"/>
                </a:cubicBezTo>
                <a:lnTo>
                  <a:pt x="12167" y="5547"/>
                </a:lnTo>
                <a:cubicBezTo>
                  <a:pt x="13833" y="3858"/>
                  <a:pt x="15545" y="2169"/>
                  <a:pt x="17234" y="502"/>
                </a:cubicBezTo>
                <a:close/>
                <a:moveTo>
                  <a:pt x="19539" y="502"/>
                </a:moveTo>
                <a:cubicBezTo>
                  <a:pt x="17850" y="2146"/>
                  <a:pt x="16229" y="3835"/>
                  <a:pt x="14632" y="5547"/>
                </a:cubicBezTo>
                <a:lnTo>
                  <a:pt x="13787" y="5547"/>
                </a:lnTo>
                <a:cubicBezTo>
                  <a:pt x="15453" y="3858"/>
                  <a:pt x="17097" y="2169"/>
                  <a:pt x="18786" y="502"/>
                </a:cubicBezTo>
                <a:close/>
                <a:moveTo>
                  <a:pt x="21479" y="502"/>
                </a:moveTo>
                <a:cubicBezTo>
                  <a:pt x="21091" y="867"/>
                  <a:pt x="20703" y="1256"/>
                  <a:pt x="20338" y="1621"/>
                </a:cubicBezTo>
                <a:cubicBezTo>
                  <a:pt x="19014" y="2922"/>
                  <a:pt x="17690" y="4246"/>
                  <a:pt x="16344" y="5547"/>
                </a:cubicBezTo>
                <a:lnTo>
                  <a:pt x="14860" y="5547"/>
                </a:lnTo>
                <a:cubicBezTo>
                  <a:pt x="16207" y="4109"/>
                  <a:pt x="17553" y="2693"/>
                  <a:pt x="18946" y="1324"/>
                </a:cubicBezTo>
                <a:cubicBezTo>
                  <a:pt x="19220" y="1050"/>
                  <a:pt x="19516" y="776"/>
                  <a:pt x="19790" y="502"/>
                </a:cubicBezTo>
                <a:close/>
                <a:moveTo>
                  <a:pt x="23191" y="502"/>
                </a:moveTo>
                <a:cubicBezTo>
                  <a:pt x="22735" y="959"/>
                  <a:pt x="22278" y="1415"/>
                  <a:pt x="21844" y="1895"/>
                </a:cubicBezTo>
                <a:cubicBezTo>
                  <a:pt x="20658" y="3104"/>
                  <a:pt x="19471" y="4337"/>
                  <a:pt x="18284" y="5547"/>
                </a:cubicBezTo>
                <a:lnTo>
                  <a:pt x="16503" y="5547"/>
                </a:lnTo>
                <a:cubicBezTo>
                  <a:pt x="17622" y="4451"/>
                  <a:pt x="18763" y="3378"/>
                  <a:pt x="19859" y="2283"/>
                </a:cubicBezTo>
                <a:cubicBezTo>
                  <a:pt x="20452" y="1689"/>
                  <a:pt x="21046" y="1096"/>
                  <a:pt x="21639" y="502"/>
                </a:cubicBezTo>
                <a:close/>
                <a:moveTo>
                  <a:pt x="25428" y="502"/>
                </a:moveTo>
                <a:cubicBezTo>
                  <a:pt x="24310" y="1644"/>
                  <a:pt x="23168" y="2762"/>
                  <a:pt x="22027" y="3880"/>
                </a:cubicBezTo>
                <a:cubicBezTo>
                  <a:pt x="21456" y="4428"/>
                  <a:pt x="20886" y="4976"/>
                  <a:pt x="20338" y="5547"/>
                </a:cubicBezTo>
                <a:lnTo>
                  <a:pt x="18512" y="5547"/>
                </a:lnTo>
                <a:cubicBezTo>
                  <a:pt x="19653" y="4360"/>
                  <a:pt x="20817" y="3173"/>
                  <a:pt x="21936" y="1986"/>
                </a:cubicBezTo>
                <a:cubicBezTo>
                  <a:pt x="22415" y="1484"/>
                  <a:pt x="22917" y="1004"/>
                  <a:pt x="23419" y="502"/>
                </a:cubicBezTo>
                <a:close/>
                <a:moveTo>
                  <a:pt x="26889" y="502"/>
                </a:moveTo>
                <a:cubicBezTo>
                  <a:pt x="25519" y="1917"/>
                  <a:pt x="24127" y="3310"/>
                  <a:pt x="22689" y="4679"/>
                </a:cubicBezTo>
                <a:cubicBezTo>
                  <a:pt x="22392" y="4976"/>
                  <a:pt x="22073" y="5250"/>
                  <a:pt x="21776" y="5547"/>
                </a:cubicBezTo>
                <a:lnTo>
                  <a:pt x="20589" y="5547"/>
                </a:lnTo>
                <a:cubicBezTo>
                  <a:pt x="22324" y="3858"/>
                  <a:pt x="24036" y="2191"/>
                  <a:pt x="25770" y="502"/>
                </a:cubicBezTo>
                <a:close/>
                <a:moveTo>
                  <a:pt x="27916" y="502"/>
                </a:moveTo>
                <a:cubicBezTo>
                  <a:pt x="26569" y="1826"/>
                  <a:pt x="25245" y="3127"/>
                  <a:pt x="23899" y="4451"/>
                </a:cubicBezTo>
                <a:cubicBezTo>
                  <a:pt x="23534" y="4816"/>
                  <a:pt x="23146" y="5181"/>
                  <a:pt x="22780" y="5547"/>
                </a:cubicBezTo>
                <a:lnTo>
                  <a:pt x="22004" y="5547"/>
                </a:lnTo>
                <a:cubicBezTo>
                  <a:pt x="22073" y="5455"/>
                  <a:pt x="22164" y="5387"/>
                  <a:pt x="22232" y="5318"/>
                </a:cubicBezTo>
                <a:cubicBezTo>
                  <a:pt x="23899" y="3743"/>
                  <a:pt x="25542" y="2123"/>
                  <a:pt x="27186" y="502"/>
                </a:cubicBezTo>
                <a:close/>
                <a:moveTo>
                  <a:pt x="28966" y="502"/>
                </a:moveTo>
                <a:cubicBezTo>
                  <a:pt x="27300" y="2169"/>
                  <a:pt x="25656" y="3858"/>
                  <a:pt x="24013" y="5547"/>
                </a:cubicBezTo>
                <a:lnTo>
                  <a:pt x="22986" y="5547"/>
                </a:lnTo>
                <a:cubicBezTo>
                  <a:pt x="23123" y="5387"/>
                  <a:pt x="23282" y="5250"/>
                  <a:pt x="23419" y="5113"/>
                </a:cubicBezTo>
                <a:cubicBezTo>
                  <a:pt x="24994" y="3561"/>
                  <a:pt x="26569" y="2032"/>
                  <a:pt x="28144" y="502"/>
                </a:cubicBezTo>
                <a:close/>
                <a:moveTo>
                  <a:pt x="30427" y="502"/>
                </a:moveTo>
                <a:cubicBezTo>
                  <a:pt x="28897" y="2009"/>
                  <a:pt x="27368" y="3515"/>
                  <a:pt x="25862" y="5044"/>
                </a:cubicBezTo>
                <a:cubicBezTo>
                  <a:pt x="25702" y="5204"/>
                  <a:pt x="25542" y="5364"/>
                  <a:pt x="25382" y="5547"/>
                </a:cubicBezTo>
                <a:lnTo>
                  <a:pt x="24789" y="5547"/>
                </a:lnTo>
                <a:cubicBezTo>
                  <a:pt x="26455" y="3858"/>
                  <a:pt x="28099" y="2191"/>
                  <a:pt x="29719" y="502"/>
                </a:cubicBezTo>
                <a:close/>
                <a:moveTo>
                  <a:pt x="31933" y="502"/>
                </a:moveTo>
                <a:cubicBezTo>
                  <a:pt x="30244" y="2191"/>
                  <a:pt x="28578" y="3858"/>
                  <a:pt x="26912" y="5547"/>
                </a:cubicBezTo>
                <a:lnTo>
                  <a:pt x="25611" y="5547"/>
                </a:lnTo>
                <a:cubicBezTo>
                  <a:pt x="25748" y="5410"/>
                  <a:pt x="25862" y="5296"/>
                  <a:pt x="25976" y="5159"/>
                </a:cubicBezTo>
                <a:cubicBezTo>
                  <a:pt x="27528" y="3584"/>
                  <a:pt x="29126" y="2032"/>
                  <a:pt x="30724" y="502"/>
                </a:cubicBezTo>
                <a:close/>
                <a:moveTo>
                  <a:pt x="34056" y="502"/>
                </a:moveTo>
                <a:cubicBezTo>
                  <a:pt x="32298" y="2191"/>
                  <a:pt x="30518" y="3858"/>
                  <a:pt x="28761" y="5547"/>
                </a:cubicBezTo>
                <a:lnTo>
                  <a:pt x="27231" y="5547"/>
                </a:lnTo>
                <a:cubicBezTo>
                  <a:pt x="28943" y="3858"/>
                  <a:pt x="30678" y="2191"/>
                  <a:pt x="32390" y="502"/>
                </a:cubicBezTo>
                <a:close/>
                <a:moveTo>
                  <a:pt x="35517" y="502"/>
                </a:moveTo>
                <a:cubicBezTo>
                  <a:pt x="33805" y="2191"/>
                  <a:pt x="32070" y="3880"/>
                  <a:pt x="30335" y="5547"/>
                </a:cubicBezTo>
                <a:lnTo>
                  <a:pt x="28966" y="5547"/>
                </a:lnTo>
                <a:cubicBezTo>
                  <a:pt x="30724" y="3858"/>
                  <a:pt x="32504" y="2191"/>
                  <a:pt x="34284" y="502"/>
                </a:cubicBezTo>
                <a:close/>
                <a:moveTo>
                  <a:pt x="37685" y="502"/>
                </a:moveTo>
                <a:cubicBezTo>
                  <a:pt x="35996" y="2169"/>
                  <a:pt x="34307" y="3858"/>
                  <a:pt x="32618" y="5547"/>
                </a:cubicBezTo>
                <a:lnTo>
                  <a:pt x="30564" y="5547"/>
                </a:lnTo>
                <a:cubicBezTo>
                  <a:pt x="32321" y="3880"/>
                  <a:pt x="34033" y="2191"/>
                  <a:pt x="35768" y="502"/>
                </a:cubicBezTo>
                <a:close/>
                <a:moveTo>
                  <a:pt x="39032" y="502"/>
                </a:moveTo>
                <a:cubicBezTo>
                  <a:pt x="38986" y="571"/>
                  <a:pt x="38918" y="616"/>
                  <a:pt x="38872" y="685"/>
                </a:cubicBezTo>
                <a:cubicBezTo>
                  <a:pt x="37252" y="2305"/>
                  <a:pt x="35631" y="3926"/>
                  <a:pt x="34010" y="5547"/>
                </a:cubicBezTo>
                <a:lnTo>
                  <a:pt x="32846" y="5547"/>
                </a:lnTo>
                <a:cubicBezTo>
                  <a:pt x="34558" y="3858"/>
                  <a:pt x="36270" y="2169"/>
                  <a:pt x="37959" y="502"/>
                </a:cubicBezTo>
                <a:close/>
                <a:moveTo>
                  <a:pt x="40470" y="502"/>
                </a:moveTo>
                <a:cubicBezTo>
                  <a:pt x="39762" y="1278"/>
                  <a:pt x="39032" y="2032"/>
                  <a:pt x="38302" y="2785"/>
                </a:cubicBezTo>
                <a:cubicBezTo>
                  <a:pt x="37388" y="3698"/>
                  <a:pt x="36475" y="4611"/>
                  <a:pt x="35562" y="5547"/>
                </a:cubicBezTo>
                <a:lnTo>
                  <a:pt x="34284" y="5547"/>
                </a:lnTo>
                <a:cubicBezTo>
                  <a:pt x="35859" y="3972"/>
                  <a:pt x="37434" y="2397"/>
                  <a:pt x="39009" y="822"/>
                </a:cubicBezTo>
                <a:cubicBezTo>
                  <a:pt x="39123" y="708"/>
                  <a:pt x="39215" y="616"/>
                  <a:pt x="39306" y="502"/>
                </a:cubicBezTo>
                <a:close/>
                <a:moveTo>
                  <a:pt x="41566" y="502"/>
                </a:moveTo>
                <a:cubicBezTo>
                  <a:pt x="39831" y="2191"/>
                  <a:pt x="38096" y="3858"/>
                  <a:pt x="36361" y="5547"/>
                </a:cubicBezTo>
                <a:lnTo>
                  <a:pt x="35699" y="5547"/>
                </a:lnTo>
                <a:cubicBezTo>
                  <a:pt x="37320" y="3858"/>
                  <a:pt x="38963" y="2169"/>
                  <a:pt x="40607" y="502"/>
                </a:cubicBezTo>
                <a:close/>
                <a:moveTo>
                  <a:pt x="43620" y="502"/>
                </a:moveTo>
                <a:cubicBezTo>
                  <a:pt x="41931" y="2191"/>
                  <a:pt x="40242" y="3858"/>
                  <a:pt x="38530" y="5547"/>
                </a:cubicBezTo>
                <a:lnTo>
                  <a:pt x="36955" y="5547"/>
                </a:lnTo>
                <a:cubicBezTo>
                  <a:pt x="38644" y="3858"/>
                  <a:pt x="40310" y="2191"/>
                  <a:pt x="41976" y="502"/>
                </a:cubicBezTo>
                <a:close/>
                <a:moveTo>
                  <a:pt x="44944" y="502"/>
                </a:moveTo>
                <a:cubicBezTo>
                  <a:pt x="43323" y="2214"/>
                  <a:pt x="41634" y="3880"/>
                  <a:pt x="39945" y="5547"/>
                </a:cubicBezTo>
                <a:lnTo>
                  <a:pt x="38781" y="5547"/>
                </a:lnTo>
                <a:cubicBezTo>
                  <a:pt x="40493" y="3880"/>
                  <a:pt x="42205" y="2191"/>
                  <a:pt x="43917" y="502"/>
                </a:cubicBezTo>
                <a:close/>
                <a:moveTo>
                  <a:pt x="45834" y="502"/>
                </a:moveTo>
                <a:cubicBezTo>
                  <a:pt x="44738" y="1735"/>
                  <a:pt x="43643" y="2990"/>
                  <a:pt x="42524" y="4200"/>
                </a:cubicBezTo>
                <a:cubicBezTo>
                  <a:pt x="42113" y="4656"/>
                  <a:pt x="41680" y="5090"/>
                  <a:pt x="41246" y="5547"/>
                </a:cubicBezTo>
                <a:lnTo>
                  <a:pt x="40401" y="5547"/>
                </a:lnTo>
                <a:cubicBezTo>
                  <a:pt x="42091" y="3903"/>
                  <a:pt x="43734" y="2214"/>
                  <a:pt x="45332" y="502"/>
                </a:cubicBezTo>
                <a:close/>
                <a:moveTo>
                  <a:pt x="46610" y="502"/>
                </a:moveTo>
                <a:lnTo>
                  <a:pt x="46793" y="731"/>
                </a:lnTo>
                <a:cubicBezTo>
                  <a:pt x="45628" y="2077"/>
                  <a:pt x="44510" y="3447"/>
                  <a:pt x="43300" y="4702"/>
                </a:cubicBezTo>
                <a:cubicBezTo>
                  <a:pt x="43026" y="4976"/>
                  <a:pt x="42752" y="5273"/>
                  <a:pt x="42479" y="5547"/>
                </a:cubicBezTo>
                <a:lnTo>
                  <a:pt x="41406" y="5547"/>
                </a:lnTo>
                <a:cubicBezTo>
                  <a:pt x="42981" y="3880"/>
                  <a:pt x="44533" y="2191"/>
                  <a:pt x="46108" y="502"/>
                </a:cubicBezTo>
                <a:close/>
                <a:moveTo>
                  <a:pt x="46929" y="913"/>
                </a:moveTo>
                <a:lnTo>
                  <a:pt x="47386" y="1484"/>
                </a:lnTo>
                <a:cubicBezTo>
                  <a:pt x="46062" y="2808"/>
                  <a:pt x="44784" y="4177"/>
                  <a:pt x="43483" y="5547"/>
                </a:cubicBezTo>
                <a:lnTo>
                  <a:pt x="42707" y="5547"/>
                </a:lnTo>
                <a:cubicBezTo>
                  <a:pt x="42935" y="5296"/>
                  <a:pt x="43186" y="5067"/>
                  <a:pt x="43414" y="4839"/>
                </a:cubicBezTo>
                <a:cubicBezTo>
                  <a:pt x="44647" y="3584"/>
                  <a:pt x="45788" y="2237"/>
                  <a:pt x="46929" y="913"/>
                </a:cubicBezTo>
                <a:close/>
                <a:moveTo>
                  <a:pt x="47523" y="1644"/>
                </a:moveTo>
                <a:lnTo>
                  <a:pt x="48162" y="2488"/>
                </a:lnTo>
                <a:cubicBezTo>
                  <a:pt x="47295" y="3515"/>
                  <a:pt x="46382" y="4542"/>
                  <a:pt x="45469" y="5547"/>
                </a:cubicBezTo>
                <a:lnTo>
                  <a:pt x="43802" y="5547"/>
                </a:lnTo>
                <a:cubicBezTo>
                  <a:pt x="45035" y="4246"/>
                  <a:pt x="46268" y="2945"/>
                  <a:pt x="47523" y="1644"/>
                </a:cubicBezTo>
                <a:close/>
                <a:moveTo>
                  <a:pt x="48276" y="2625"/>
                </a:moveTo>
                <a:lnTo>
                  <a:pt x="48550" y="2967"/>
                </a:lnTo>
                <a:lnTo>
                  <a:pt x="46610" y="5547"/>
                </a:lnTo>
                <a:lnTo>
                  <a:pt x="45743" y="5547"/>
                </a:lnTo>
                <a:cubicBezTo>
                  <a:pt x="46610" y="4588"/>
                  <a:pt x="47454" y="3607"/>
                  <a:pt x="48276" y="2625"/>
                </a:cubicBezTo>
                <a:close/>
                <a:moveTo>
                  <a:pt x="1" y="0"/>
                </a:moveTo>
                <a:lnTo>
                  <a:pt x="2397" y="3013"/>
                </a:lnTo>
                <a:lnTo>
                  <a:pt x="1" y="6026"/>
                </a:lnTo>
                <a:lnTo>
                  <a:pt x="46861" y="6026"/>
                </a:lnTo>
                <a:lnTo>
                  <a:pt x="49166" y="2967"/>
                </a:lnTo>
                <a:lnTo>
                  <a:pt x="468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9"/>
          <p:cNvSpPr/>
          <p:nvPr/>
        </p:nvSpPr>
        <p:spPr>
          <a:xfrm>
            <a:off x="5189950" y="2924828"/>
            <a:ext cx="1229175" cy="298166"/>
          </a:xfrm>
          <a:custGeom>
            <a:avLst/>
            <a:gdLst/>
            <a:ahLst/>
            <a:cxnLst/>
            <a:rect l="l" t="t" r="r" b="b"/>
            <a:pathLst>
              <a:path w="49167" h="6026" extrusionOk="0">
                <a:moveTo>
                  <a:pt x="2055" y="502"/>
                </a:moveTo>
                <a:cubicBezTo>
                  <a:pt x="1850" y="685"/>
                  <a:pt x="1667" y="867"/>
                  <a:pt x="1462" y="1073"/>
                </a:cubicBezTo>
                <a:lnTo>
                  <a:pt x="1028" y="502"/>
                </a:lnTo>
                <a:close/>
                <a:moveTo>
                  <a:pt x="3265" y="502"/>
                </a:moveTo>
                <a:cubicBezTo>
                  <a:pt x="2831" y="913"/>
                  <a:pt x="2420" y="1347"/>
                  <a:pt x="2032" y="1758"/>
                </a:cubicBezTo>
                <a:lnTo>
                  <a:pt x="1576" y="1187"/>
                </a:lnTo>
                <a:cubicBezTo>
                  <a:pt x="1804" y="959"/>
                  <a:pt x="2055" y="731"/>
                  <a:pt x="2284" y="502"/>
                </a:cubicBezTo>
                <a:close/>
                <a:moveTo>
                  <a:pt x="4771" y="502"/>
                </a:moveTo>
                <a:cubicBezTo>
                  <a:pt x="4064" y="1187"/>
                  <a:pt x="3379" y="1895"/>
                  <a:pt x="2672" y="2579"/>
                </a:cubicBezTo>
                <a:lnTo>
                  <a:pt x="2238" y="2032"/>
                </a:lnTo>
                <a:cubicBezTo>
                  <a:pt x="2740" y="1529"/>
                  <a:pt x="3242" y="1004"/>
                  <a:pt x="3744" y="502"/>
                </a:cubicBezTo>
                <a:close/>
                <a:moveTo>
                  <a:pt x="6164" y="502"/>
                </a:moveTo>
                <a:cubicBezTo>
                  <a:pt x="4498" y="2169"/>
                  <a:pt x="2854" y="3835"/>
                  <a:pt x="1211" y="5547"/>
                </a:cubicBezTo>
                <a:lnTo>
                  <a:pt x="1028" y="5547"/>
                </a:lnTo>
                <a:lnTo>
                  <a:pt x="3037" y="3013"/>
                </a:lnTo>
                <a:lnTo>
                  <a:pt x="2854" y="2785"/>
                </a:lnTo>
                <a:cubicBezTo>
                  <a:pt x="3607" y="2032"/>
                  <a:pt x="4361" y="1256"/>
                  <a:pt x="5137" y="502"/>
                </a:cubicBezTo>
                <a:close/>
                <a:moveTo>
                  <a:pt x="7556" y="502"/>
                </a:moveTo>
                <a:cubicBezTo>
                  <a:pt x="5821" y="2169"/>
                  <a:pt x="4110" y="3858"/>
                  <a:pt x="2398" y="5547"/>
                </a:cubicBezTo>
                <a:lnTo>
                  <a:pt x="1599" y="5547"/>
                </a:lnTo>
                <a:cubicBezTo>
                  <a:pt x="3356" y="3880"/>
                  <a:pt x="5091" y="2191"/>
                  <a:pt x="6849" y="502"/>
                </a:cubicBezTo>
                <a:close/>
                <a:moveTo>
                  <a:pt x="8629" y="502"/>
                </a:moveTo>
                <a:cubicBezTo>
                  <a:pt x="6986" y="2169"/>
                  <a:pt x="5365" y="3835"/>
                  <a:pt x="3767" y="5547"/>
                </a:cubicBezTo>
                <a:lnTo>
                  <a:pt x="2649" y="5547"/>
                </a:lnTo>
                <a:cubicBezTo>
                  <a:pt x="4383" y="3858"/>
                  <a:pt x="6095" y="2191"/>
                  <a:pt x="7807" y="502"/>
                </a:cubicBezTo>
                <a:close/>
                <a:moveTo>
                  <a:pt x="9998" y="502"/>
                </a:moveTo>
                <a:cubicBezTo>
                  <a:pt x="8332" y="2169"/>
                  <a:pt x="6689" y="3835"/>
                  <a:pt x="5068" y="5547"/>
                </a:cubicBezTo>
                <a:lnTo>
                  <a:pt x="4155" y="5547"/>
                </a:lnTo>
                <a:cubicBezTo>
                  <a:pt x="5753" y="3858"/>
                  <a:pt x="7351" y="2169"/>
                  <a:pt x="8948" y="502"/>
                </a:cubicBezTo>
                <a:close/>
                <a:moveTo>
                  <a:pt x="12327" y="502"/>
                </a:moveTo>
                <a:cubicBezTo>
                  <a:pt x="10569" y="2191"/>
                  <a:pt x="8789" y="3858"/>
                  <a:pt x="7031" y="5547"/>
                </a:cubicBezTo>
                <a:lnTo>
                  <a:pt x="5456" y="5547"/>
                </a:lnTo>
                <a:cubicBezTo>
                  <a:pt x="7077" y="3835"/>
                  <a:pt x="8720" y="2169"/>
                  <a:pt x="10364" y="502"/>
                </a:cubicBezTo>
                <a:close/>
                <a:moveTo>
                  <a:pt x="14107" y="502"/>
                </a:moveTo>
                <a:cubicBezTo>
                  <a:pt x="12349" y="2191"/>
                  <a:pt x="10569" y="3858"/>
                  <a:pt x="8812" y="5547"/>
                </a:cubicBezTo>
                <a:lnTo>
                  <a:pt x="7396" y="5547"/>
                </a:lnTo>
                <a:cubicBezTo>
                  <a:pt x="9108" y="3858"/>
                  <a:pt x="10843" y="2191"/>
                  <a:pt x="12555" y="502"/>
                </a:cubicBezTo>
                <a:close/>
                <a:moveTo>
                  <a:pt x="15865" y="502"/>
                </a:moveTo>
                <a:cubicBezTo>
                  <a:pt x="14084" y="2169"/>
                  <a:pt x="12281" y="3812"/>
                  <a:pt x="10569" y="5547"/>
                </a:cubicBezTo>
                <a:lnTo>
                  <a:pt x="9085" y="5547"/>
                </a:lnTo>
                <a:cubicBezTo>
                  <a:pt x="10820" y="3858"/>
                  <a:pt x="12555" y="2169"/>
                  <a:pt x="14290" y="502"/>
                </a:cubicBezTo>
                <a:close/>
                <a:moveTo>
                  <a:pt x="17006" y="502"/>
                </a:moveTo>
                <a:cubicBezTo>
                  <a:pt x="15340" y="2169"/>
                  <a:pt x="13696" y="3858"/>
                  <a:pt x="12053" y="5547"/>
                </a:cubicBezTo>
                <a:lnTo>
                  <a:pt x="10911" y="5547"/>
                </a:lnTo>
                <a:cubicBezTo>
                  <a:pt x="12646" y="3835"/>
                  <a:pt x="14404" y="2169"/>
                  <a:pt x="16161" y="502"/>
                </a:cubicBezTo>
                <a:close/>
                <a:moveTo>
                  <a:pt x="18535" y="502"/>
                </a:moveTo>
                <a:cubicBezTo>
                  <a:pt x="16846" y="2169"/>
                  <a:pt x="15180" y="3858"/>
                  <a:pt x="13536" y="5547"/>
                </a:cubicBezTo>
                <a:lnTo>
                  <a:pt x="12144" y="5547"/>
                </a:lnTo>
                <a:cubicBezTo>
                  <a:pt x="13833" y="3858"/>
                  <a:pt x="15545" y="2169"/>
                  <a:pt x="17234" y="502"/>
                </a:cubicBezTo>
                <a:close/>
                <a:moveTo>
                  <a:pt x="19517" y="502"/>
                </a:moveTo>
                <a:cubicBezTo>
                  <a:pt x="17850" y="2146"/>
                  <a:pt x="16230" y="3835"/>
                  <a:pt x="14632" y="5547"/>
                </a:cubicBezTo>
                <a:lnTo>
                  <a:pt x="13787" y="5547"/>
                </a:lnTo>
                <a:cubicBezTo>
                  <a:pt x="15454" y="3858"/>
                  <a:pt x="17097" y="2169"/>
                  <a:pt x="18786" y="502"/>
                </a:cubicBezTo>
                <a:close/>
                <a:moveTo>
                  <a:pt x="21480" y="502"/>
                </a:moveTo>
                <a:cubicBezTo>
                  <a:pt x="21092" y="867"/>
                  <a:pt x="20704" y="1256"/>
                  <a:pt x="20315" y="1621"/>
                </a:cubicBezTo>
                <a:cubicBezTo>
                  <a:pt x="19014" y="2922"/>
                  <a:pt x="17668" y="4246"/>
                  <a:pt x="16344" y="5547"/>
                </a:cubicBezTo>
                <a:lnTo>
                  <a:pt x="14860" y="5547"/>
                </a:lnTo>
                <a:cubicBezTo>
                  <a:pt x="16207" y="4109"/>
                  <a:pt x="17554" y="2693"/>
                  <a:pt x="18946" y="1324"/>
                </a:cubicBezTo>
                <a:cubicBezTo>
                  <a:pt x="19220" y="1050"/>
                  <a:pt x="19517" y="776"/>
                  <a:pt x="19791" y="502"/>
                </a:cubicBezTo>
                <a:close/>
                <a:moveTo>
                  <a:pt x="23191" y="502"/>
                </a:moveTo>
                <a:cubicBezTo>
                  <a:pt x="22735" y="959"/>
                  <a:pt x="22278" y="1415"/>
                  <a:pt x="21845" y="1895"/>
                </a:cubicBezTo>
                <a:cubicBezTo>
                  <a:pt x="20658" y="3104"/>
                  <a:pt x="19471" y="4337"/>
                  <a:pt x="18284" y="5547"/>
                </a:cubicBezTo>
                <a:lnTo>
                  <a:pt x="16504" y="5547"/>
                </a:lnTo>
                <a:cubicBezTo>
                  <a:pt x="17622" y="4451"/>
                  <a:pt x="18763" y="3378"/>
                  <a:pt x="19859" y="2283"/>
                </a:cubicBezTo>
                <a:cubicBezTo>
                  <a:pt x="20452" y="1689"/>
                  <a:pt x="21046" y="1096"/>
                  <a:pt x="21639" y="502"/>
                </a:cubicBezTo>
                <a:close/>
                <a:moveTo>
                  <a:pt x="25428" y="502"/>
                </a:moveTo>
                <a:cubicBezTo>
                  <a:pt x="24310" y="1644"/>
                  <a:pt x="23169" y="2762"/>
                  <a:pt x="22027" y="3880"/>
                </a:cubicBezTo>
                <a:cubicBezTo>
                  <a:pt x="21457" y="4428"/>
                  <a:pt x="20886" y="4976"/>
                  <a:pt x="20338" y="5547"/>
                </a:cubicBezTo>
                <a:lnTo>
                  <a:pt x="18512" y="5547"/>
                </a:lnTo>
                <a:cubicBezTo>
                  <a:pt x="19654" y="4360"/>
                  <a:pt x="20795" y="3173"/>
                  <a:pt x="21936" y="1986"/>
                </a:cubicBezTo>
                <a:cubicBezTo>
                  <a:pt x="22415" y="1484"/>
                  <a:pt x="22918" y="1004"/>
                  <a:pt x="23420" y="502"/>
                </a:cubicBezTo>
                <a:close/>
                <a:moveTo>
                  <a:pt x="26889" y="502"/>
                </a:moveTo>
                <a:cubicBezTo>
                  <a:pt x="25520" y="1917"/>
                  <a:pt x="24127" y="3310"/>
                  <a:pt x="22689" y="4679"/>
                </a:cubicBezTo>
                <a:cubicBezTo>
                  <a:pt x="22370" y="4976"/>
                  <a:pt x="22073" y="5250"/>
                  <a:pt x="21776" y="5547"/>
                </a:cubicBezTo>
                <a:lnTo>
                  <a:pt x="20589" y="5547"/>
                </a:lnTo>
                <a:cubicBezTo>
                  <a:pt x="22324" y="3858"/>
                  <a:pt x="24036" y="2191"/>
                  <a:pt x="25748" y="502"/>
                </a:cubicBezTo>
                <a:close/>
                <a:moveTo>
                  <a:pt x="27916" y="502"/>
                </a:moveTo>
                <a:cubicBezTo>
                  <a:pt x="26570" y="1826"/>
                  <a:pt x="25223" y="3127"/>
                  <a:pt x="23899" y="4451"/>
                </a:cubicBezTo>
                <a:cubicBezTo>
                  <a:pt x="23534" y="4816"/>
                  <a:pt x="23146" y="5181"/>
                  <a:pt x="22781" y="5547"/>
                </a:cubicBezTo>
                <a:lnTo>
                  <a:pt x="22005" y="5547"/>
                </a:lnTo>
                <a:cubicBezTo>
                  <a:pt x="22073" y="5455"/>
                  <a:pt x="22142" y="5387"/>
                  <a:pt x="22233" y="5318"/>
                </a:cubicBezTo>
                <a:cubicBezTo>
                  <a:pt x="23899" y="3743"/>
                  <a:pt x="25542" y="2123"/>
                  <a:pt x="27163" y="502"/>
                </a:cubicBezTo>
                <a:close/>
                <a:moveTo>
                  <a:pt x="28966" y="502"/>
                </a:moveTo>
                <a:cubicBezTo>
                  <a:pt x="27300" y="2169"/>
                  <a:pt x="25657" y="3858"/>
                  <a:pt x="24013" y="5547"/>
                </a:cubicBezTo>
                <a:lnTo>
                  <a:pt x="22986" y="5547"/>
                </a:lnTo>
                <a:cubicBezTo>
                  <a:pt x="23123" y="5387"/>
                  <a:pt x="23260" y="5250"/>
                  <a:pt x="23420" y="5113"/>
                </a:cubicBezTo>
                <a:cubicBezTo>
                  <a:pt x="24972" y="3561"/>
                  <a:pt x="26570" y="2032"/>
                  <a:pt x="28145" y="502"/>
                </a:cubicBezTo>
                <a:close/>
                <a:moveTo>
                  <a:pt x="30427" y="502"/>
                </a:moveTo>
                <a:cubicBezTo>
                  <a:pt x="28898" y="2009"/>
                  <a:pt x="27346" y="3515"/>
                  <a:pt x="25862" y="5044"/>
                </a:cubicBezTo>
                <a:cubicBezTo>
                  <a:pt x="25702" y="5204"/>
                  <a:pt x="25542" y="5364"/>
                  <a:pt x="25383" y="5547"/>
                </a:cubicBezTo>
                <a:lnTo>
                  <a:pt x="24789" y="5547"/>
                </a:lnTo>
                <a:cubicBezTo>
                  <a:pt x="26456" y="3858"/>
                  <a:pt x="28099" y="2191"/>
                  <a:pt x="29720" y="502"/>
                </a:cubicBezTo>
                <a:close/>
                <a:moveTo>
                  <a:pt x="31911" y="502"/>
                </a:moveTo>
                <a:cubicBezTo>
                  <a:pt x="30245" y="2191"/>
                  <a:pt x="28578" y="3858"/>
                  <a:pt x="26889" y="5547"/>
                </a:cubicBezTo>
                <a:lnTo>
                  <a:pt x="25611" y="5547"/>
                </a:lnTo>
                <a:cubicBezTo>
                  <a:pt x="25725" y="5410"/>
                  <a:pt x="25862" y="5296"/>
                  <a:pt x="25976" y="5159"/>
                </a:cubicBezTo>
                <a:cubicBezTo>
                  <a:pt x="27528" y="3584"/>
                  <a:pt x="29126" y="2032"/>
                  <a:pt x="30724" y="502"/>
                </a:cubicBezTo>
                <a:close/>
                <a:moveTo>
                  <a:pt x="34056" y="502"/>
                </a:moveTo>
                <a:cubicBezTo>
                  <a:pt x="32299" y="2191"/>
                  <a:pt x="30518" y="3858"/>
                  <a:pt x="28761" y="5547"/>
                </a:cubicBezTo>
                <a:lnTo>
                  <a:pt x="27232" y="5547"/>
                </a:lnTo>
                <a:cubicBezTo>
                  <a:pt x="28943" y="3858"/>
                  <a:pt x="30678" y="2191"/>
                  <a:pt x="32390" y="502"/>
                </a:cubicBezTo>
                <a:close/>
                <a:moveTo>
                  <a:pt x="35517" y="502"/>
                </a:moveTo>
                <a:cubicBezTo>
                  <a:pt x="33805" y="2191"/>
                  <a:pt x="32071" y="3880"/>
                  <a:pt x="30336" y="5547"/>
                </a:cubicBezTo>
                <a:lnTo>
                  <a:pt x="28966" y="5547"/>
                </a:lnTo>
                <a:cubicBezTo>
                  <a:pt x="30724" y="3858"/>
                  <a:pt x="32504" y="2191"/>
                  <a:pt x="34285" y="502"/>
                </a:cubicBezTo>
                <a:close/>
                <a:moveTo>
                  <a:pt x="37686" y="502"/>
                </a:moveTo>
                <a:cubicBezTo>
                  <a:pt x="35996" y="2169"/>
                  <a:pt x="34307" y="3858"/>
                  <a:pt x="32618" y="5547"/>
                </a:cubicBezTo>
                <a:lnTo>
                  <a:pt x="30564" y="5547"/>
                </a:lnTo>
                <a:cubicBezTo>
                  <a:pt x="32322" y="3880"/>
                  <a:pt x="34034" y="2191"/>
                  <a:pt x="35745" y="502"/>
                </a:cubicBezTo>
                <a:close/>
                <a:moveTo>
                  <a:pt x="39032" y="502"/>
                </a:moveTo>
                <a:cubicBezTo>
                  <a:pt x="38987" y="571"/>
                  <a:pt x="38918" y="616"/>
                  <a:pt x="38872" y="685"/>
                </a:cubicBezTo>
                <a:cubicBezTo>
                  <a:pt x="37252" y="2305"/>
                  <a:pt x="35631" y="3926"/>
                  <a:pt x="33988" y="5547"/>
                </a:cubicBezTo>
                <a:lnTo>
                  <a:pt x="32847" y="5547"/>
                </a:lnTo>
                <a:cubicBezTo>
                  <a:pt x="34558" y="3858"/>
                  <a:pt x="36248" y="2169"/>
                  <a:pt x="37959" y="502"/>
                </a:cubicBezTo>
                <a:close/>
                <a:moveTo>
                  <a:pt x="40470" y="502"/>
                </a:moveTo>
                <a:cubicBezTo>
                  <a:pt x="39763" y="1278"/>
                  <a:pt x="39032" y="2032"/>
                  <a:pt x="38302" y="2785"/>
                </a:cubicBezTo>
                <a:cubicBezTo>
                  <a:pt x="37389" y="3698"/>
                  <a:pt x="36476" y="4611"/>
                  <a:pt x="35563" y="5547"/>
                </a:cubicBezTo>
                <a:lnTo>
                  <a:pt x="34285" y="5547"/>
                </a:lnTo>
                <a:cubicBezTo>
                  <a:pt x="35860" y="3972"/>
                  <a:pt x="37434" y="2397"/>
                  <a:pt x="39009" y="822"/>
                </a:cubicBezTo>
                <a:cubicBezTo>
                  <a:pt x="39101" y="708"/>
                  <a:pt x="39215" y="616"/>
                  <a:pt x="39306" y="502"/>
                </a:cubicBezTo>
                <a:close/>
                <a:moveTo>
                  <a:pt x="41543" y="502"/>
                </a:moveTo>
                <a:cubicBezTo>
                  <a:pt x="39831" y="2191"/>
                  <a:pt x="38096" y="3858"/>
                  <a:pt x="36362" y="5547"/>
                </a:cubicBezTo>
                <a:lnTo>
                  <a:pt x="35700" y="5547"/>
                </a:lnTo>
                <a:cubicBezTo>
                  <a:pt x="37320" y="3858"/>
                  <a:pt x="38964" y="2169"/>
                  <a:pt x="40607" y="502"/>
                </a:cubicBezTo>
                <a:close/>
                <a:moveTo>
                  <a:pt x="43620" y="502"/>
                </a:moveTo>
                <a:cubicBezTo>
                  <a:pt x="41931" y="2191"/>
                  <a:pt x="40242" y="3858"/>
                  <a:pt x="38530" y="5547"/>
                </a:cubicBezTo>
                <a:lnTo>
                  <a:pt x="36955" y="5547"/>
                </a:lnTo>
                <a:cubicBezTo>
                  <a:pt x="38621" y="3858"/>
                  <a:pt x="40310" y="2191"/>
                  <a:pt x="41977" y="502"/>
                </a:cubicBezTo>
                <a:close/>
                <a:moveTo>
                  <a:pt x="44944" y="502"/>
                </a:moveTo>
                <a:cubicBezTo>
                  <a:pt x="43323" y="2214"/>
                  <a:pt x="41634" y="3880"/>
                  <a:pt x="39945" y="5547"/>
                </a:cubicBezTo>
                <a:lnTo>
                  <a:pt x="38781" y="5547"/>
                </a:lnTo>
                <a:cubicBezTo>
                  <a:pt x="40493" y="3880"/>
                  <a:pt x="42205" y="2191"/>
                  <a:pt x="43917" y="502"/>
                </a:cubicBezTo>
                <a:close/>
                <a:moveTo>
                  <a:pt x="45834" y="502"/>
                </a:moveTo>
                <a:cubicBezTo>
                  <a:pt x="44739" y="1735"/>
                  <a:pt x="43643" y="2990"/>
                  <a:pt x="42525" y="4200"/>
                </a:cubicBezTo>
                <a:cubicBezTo>
                  <a:pt x="42091" y="4656"/>
                  <a:pt x="41680" y="5090"/>
                  <a:pt x="41246" y="5547"/>
                </a:cubicBezTo>
                <a:lnTo>
                  <a:pt x="40402" y="5547"/>
                </a:lnTo>
                <a:cubicBezTo>
                  <a:pt x="42068" y="3903"/>
                  <a:pt x="43734" y="2214"/>
                  <a:pt x="45332" y="502"/>
                </a:cubicBezTo>
                <a:close/>
                <a:moveTo>
                  <a:pt x="46610" y="502"/>
                </a:moveTo>
                <a:lnTo>
                  <a:pt x="46793" y="731"/>
                </a:lnTo>
                <a:cubicBezTo>
                  <a:pt x="45629" y="2077"/>
                  <a:pt x="44487" y="3447"/>
                  <a:pt x="43278" y="4702"/>
                </a:cubicBezTo>
                <a:cubicBezTo>
                  <a:pt x="43027" y="4976"/>
                  <a:pt x="42753" y="5273"/>
                  <a:pt x="42479" y="5547"/>
                </a:cubicBezTo>
                <a:lnTo>
                  <a:pt x="41406" y="5547"/>
                </a:lnTo>
                <a:cubicBezTo>
                  <a:pt x="42981" y="3880"/>
                  <a:pt x="44533" y="2191"/>
                  <a:pt x="46108" y="502"/>
                </a:cubicBezTo>
                <a:close/>
                <a:moveTo>
                  <a:pt x="46930" y="913"/>
                </a:moveTo>
                <a:lnTo>
                  <a:pt x="47386" y="1484"/>
                </a:lnTo>
                <a:cubicBezTo>
                  <a:pt x="46062" y="2808"/>
                  <a:pt x="44784" y="4177"/>
                  <a:pt x="43483" y="5547"/>
                </a:cubicBezTo>
                <a:lnTo>
                  <a:pt x="42707" y="5547"/>
                </a:lnTo>
                <a:cubicBezTo>
                  <a:pt x="42935" y="5296"/>
                  <a:pt x="43186" y="5067"/>
                  <a:pt x="43415" y="4839"/>
                </a:cubicBezTo>
                <a:cubicBezTo>
                  <a:pt x="44647" y="3584"/>
                  <a:pt x="45766" y="2237"/>
                  <a:pt x="46930" y="913"/>
                </a:cubicBezTo>
                <a:close/>
                <a:moveTo>
                  <a:pt x="47523" y="1644"/>
                </a:moveTo>
                <a:lnTo>
                  <a:pt x="48162" y="2488"/>
                </a:lnTo>
                <a:cubicBezTo>
                  <a:pt x="47272" y="3515"/>
                  <a:pt x="46382" y="4542"/>
                  <a:pt x="45469" y="5547"/>
                </a:cubicBezTo>
                <a:lnTo>
                  <a:pt x="43803" y="5547"/>
                </a:lnTo>
                <a:cubicBezTo>
                  <a:pt x="45035" y="4246"/>
                  <a:pt x="46268" y="2945"/>
                  <a:pt x="47523" y="1644"/>
                </a:cubicBezTo>
                <a:close/>
                <a:moveTo>
                  <a:pt x="48276" y="2625"/>
                </a:moveTo>
                <a:lnTo>
                  <a:pt x="48550" y="2967"/>
                </a:lnTo>
                <a:lnTo>
                  <a:pt x="46610" y="5547"/>
                </a:lnTo>
                <a:lnTo>
                  <a:pt x="45743" y="5547"/>
                </a:lnTo>
                <a:cubicBezTo>
                  <a:pt x="46610" y="4588"/>
                  <a:pt x="47455" y="3607"/>
                  <a:pt x="48276" y="2625"/>
                </a:cubicBezTo>
                <a:close/>
                <a:moveTo>
                  <a:pt x="1" y="0"/>
                </a:moveTo>
                <a:lnTo>
                  <a:pt x="2398" y="3013"/>
                </a:lnTo>
                <a:lnTo>
                  <a:pt x="1" y="6026"/>
                </a:lnTo>
                <a:lnTo>
                  <a:pt x="46861" y="6026"/>
                </a:lnTo>
                <a:lnTo>
                  <a:pt x="49167" y="2967"/>
                </a:lnTo>
                <a:lnTo>
                  <a:pt x="468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9"/>
          <p:cNvSpPr/>
          <p:nvPr/>
        </p:nvSpPr>
        <p:spPr>
          <a:xfrm>
            <a:off x="6422525" y="2924828"/>
            <a:ext cx="1229175" cy="298166"/>
          </a:xfrm>
          <a:custGeom>
            <a:avLst/>
            <a:gdLst/>
            <a:ahLst/>
            <a:cxnLst/>
            <a:rect l="l" t="t" r="r" b="b"/>
            <a:pathLst>
              <a:path w="49167" h="6026" extrusionOk="0">
                <a:moveTo>
                  <a:pt x="2055" y="502"/>
                </a:moveTo>
                <a:cubicBezTo>
                  <a:pt x="1849" y="685"/>
                  <a:pt x="1667" y="867"/>
                  <a:pt x="1461" y="1073"/>
                </a:cubicBezTo>
                <a:lnTo>
                  <a:pt x="1028" y="502"/>
                </a:lnTo>
                <a:close/>
                <a:moveTo>
                  <a:pt x="3242" y="502"/>
                </a:moveTo>
                <a:cubicBezTo>
                  <a:pt x="2831" y="913"/>
                  <a:pt x="2420" y="1347"/>
                  <a:pt x="2032" y="1758"/>
                </a:cubicBezTo>
                <a:lnTo>
                  <a:pt x="1576" y="1187"/>
                </a:lnTo>
                <a:cubicBezTo>
                  <a:pt x="1804" y="959"/>
                  <a:pt x="2055" y="731"/>
                  <a:pt x="2283" y="502"/>
                </a:cubicBezTo>
                <a:close/>
                <a:moveTo>
                  <a:pt x="4771" y="502"/>
                </a:moveTo>
                <a:cubicBezTo>
                  <a:pt x="4064" y="1187"/>
                  <a:pt x="3356" y="1895"/>
                  <a:pt x="2671" y="2579"/>
                </a:cubicBezTo>
                <a:lnTo>
                  <a:pt x="2238" y="2032"/>
                </a:lnTo>
                <a:cubicBezTo>
                  <a:pt x="2740" y="1529"/>
                  <a:pt x="3242" y="1004"/>
                  <a:pt x="3744" y="502"/>
                </a:cubicBezTo>
                <a:close/>
                <a:moveTo>
                  <a:pt x="6163" y="502"/>
                </a:moveTo>
                <a:cubicBezTo>
                  <a:pt x="4497" y="2169"/>
                  <a:pt x="2831" y="3835"/>
                  <a:pt x="1210" y="5547"/>
                </a:cubicBezTo>
                <a:lnTo>
                  <a:pt x="1028" y="5547"/>
                </a:lnTo>
                <a:lnTo>
                  <a:pt x="3014" y="3013"/>
                </a:lnTo>
                <a:lnTo>
                  <a:pt x="2854" y="2785"/>
                </a:lnTo>
                <a:cubicBezTo>
                  <a:pt x="3607" y="2032"/>
                  <a:pt x="4360" y="1256"/>
                  <a:pt x="5136" y="502"/>
                </a:cubicBezTo>
                <a:close/>
                <a:moveTo>
                  <a:pt x="7556" y="502"/>
                </a:moveTo>
                <a:cubicBezTo>
                  <a:pt x="5821" y="2169"/>
                  <a:pt x="4109" y="3858"/>
                  <a:pt x="2397" y="5547"/>
                </a:cubicBezTo>
                <a:lnTo>
                  <a:pt x="1598" y="5547"/>
                </a:lnTo>
                <a:cubicBezTo>
                  <a:pt x="3356" y="3880"/>
                  <a:pt x="5091" y="2191"/>
                  <a:pt x="6848" y="502"/>
                </a:cubicBezTo>
                <a:close/>
                <a:moveTo>
                  <a:pt x="8629" y="502"/>
                </a:moveTo>
                <a:cubicBezTo>
                  <a:pt x="6985" y="2169"/>
                  <a:pt x="5365" y="3835"/>
                  <a:pt x="3767" y="5547"/>
                </a:cubicBezTo>
                <a:lnTo>
                  <a:pt x="2648" y="5547"/>
                </a:lnTo>
                <a:cubicBezTo>
                  <a:pt x="4383" y="3858"/>
                  <a:pt x="6095" y="2191"/>
                  <a:pt x="7807" y="502"/>
                </a:cubicBezTo>
                <a:close/>
                <a:moveTo>
                  <a:pt x="9998" y="502"/>
                </a:moveTo>
                <a:cubicBezTo>
                  <a:pt x="8332" y="2169"/>
                  <a:pt x="6688" y="3835"/>
                  <a:pt x="5068" y="5547"/>
                </a:cubicBezTo>
                <a:lnTo>
                  <a:pt x="4155" y="5547"/>
                </a:lnTo>
                <a:cubicBezTo>
                  <a:pt x="5753" y="3858"/>
                  <a:pt x="7350" y="2169"/>
                  <a:pt x="8948" y="502"/>
                </a:cubicBezTo>
                <a:close/>
                <a:moveTo>
                  <a:pt x="12326" y="502"/>
                </a:moveTo>
                <a:cubicBezTo>
                  <a:pt x="10569" y="2191"/>
                  <a:pt x="8788" y="3858"/>
                  <a:pt x="7031" y="5547"/>
                </a:cubicBezTo>
                <a:lnTo>
                  <a:pt x="5456" y="5547"/>
                </a:lnTo>
                <a:cubicBezTo>
                  <a:pt x="7076" y="3835"/>
                  <a:pt x="8720" y="2169"/>
                  <a:pt x="10363" y="502"/>
                </a:cubicBezTo>
                <a:close/>
                <a:moveTo>
                  <a:pt x="14107" y="502"/>
                </a:moveTo>
                <a:cubicBezTo>
                  <a:pt x="12349" y="2191"/>
                  <a:pt x="10569" y="3858"/>
                  <a:pt x="8811" y="5547"/>
                </a:cubicBezTo>
                <a:lnTo>
                  <a:pt x="7373" y="5547"/>
                </a:lnTo>
                <a:cubicBezTo>
                  <a:pt x="9108" y="3858"/>
                  <a:pt x="10843" y="2191"/>
                  <a:pt x="12555" y="502"/>
                </a:cubicBezTo>
                <a:close/>
                <a:moveTo>
                  <a:pt x="15864" y="502"/>
                </a:moveTo>
                <a:cubicBezTo>
                  <a:pt x="14084" y="2169"/>
                  <a:pt x="12281" y="3812"/>
                  <a:pt x="10546" y="5547"/>
                </a:cubicBezTo>
                <a:lnTo>
                  <a:pt x="9085" y="5547"/>
                </a:lnTo>
                <a:cubicBezTo>
                  <a:pt x="10820" y="3858"/>
                  <a:pt x="12555" y="2169"/>
                  <a:pt x="14289" y="502"/>
                </a:cubicBezTo>
                <a:close/>
                <a:moveTo>
                  <a:pt x="17005" y="502"/>
                </a:moveTo>
                <a:cubicBezTo>
                  <a:pt x="15339" y="2169"/>
                  <a:pt x="13696" y="3858"/>
                  <a:pt x="12052" y="5547"/>
                </a:cubicBezTo>
                <a:lnTo>
                  <a:pt x="10911" y="5547"/>
                </a:lnTo>
                <a:cubicBezTo>
                  <a:pt x="12646" y="3835"/>
                  <a:pt x="14403" y="2169"/>
                  <a:pt x="16161" y="502"/>
                </a:cubicBezTo>
                <a:close/>
                <a:moveTo>
                  <a:pt x="18535" y="502"/>
                </a:moveTo>
                <a:cubicBezTo>
                  <a:pt x="16846" y="2169"/>
                  <a:pt x="15179" y="3858"/>
                  <a:pt x="13536" y="5547"/>
                </a:cubicBezTo>
                <a:lnTo>
                  <a:pt x="12144" y="5547"/>
                </a:lnTo>
                <a:cubicBezTo>
                  <a:pt x="13833" y="3858"/>
                  <a:pt x="15545" y="2169"/>
                  <a:pt x="17234" y="502"/>
                </a:cubicBezTo>
                <a:close/>
                <a:moveTo>
                  <a:pt x="19516" y="502"/>
                </a:moveTo>
                <a:cubicBezTo>
                  <a:pt x="17850" y="2146"/>
                  <a:pt x="16229" y="3835"/>
                  <a:pt x="14632" y="5547"/>
                </a:cubicBezTo>
                <a:lnTo>
                  <a:pt x="13787" y="5547"/>
                </a:lnTo>
                <a:cubicBezTo>
                  <a:pt x="15453" y="3858"/>
                  <a:pt x="17097" y="2169"/>
                  <a:pt x="18763" y="502"/>
                </a:cubicBezTo>
                <a:close/>
                <a:moveTo>
                  <a:pt x="21479" y="502"/>
                </a:moveTo>
                <a:cubicBezTo>
                  <a:pt x="21091" y="867"/>
                  <a:pt x="20703" y="1256"/>
                  <a:pt x="20315" y="1621"/>
                </a:cubicBezTo>
                <a:cubicBezTo>
                  <a:pt x="18991" y="2922"/>
                  <a:pt x="17667" y="4246"/>
                  <a:pt x="16344" y="5547"/>
                </a:cubicBezTo>
                <a:lnTo>
                  <a:pt x="14860" y="5547"/>
                </a:lnTo>
                <a:cubicBezTo>
                  <a:pt x="16207" y="4109"/>
                  <a:pt x="17553" y="2693"/>
                  <a:pt x="18946" y="1324"/>
                </a:cubicBezTo>
                <a:cubicBezTo>
                  <a:pt x="19220" y="1050"/>
                  <a:pt x="19493" y="776"/>
                  <a:pt x="19790" y="502"/>
                </a:cubicBezTo>
                <a:close/>
                <a:moveTo>
                  <a:pt x="23191" y="502"/>
                </a:moveTo>
                <a:cubicBezTo>
                  <a:pt x="22735" y="959"/>
                  <a:pt x="22278" y="1415"/>
                  <a:pt x="21844" y="1895"/>
                </a:cubicBezTo>
                <a:cubicBezTo>
                  <a:pt x="20658" y="3104"/>
                  <a:pt x="19471" y="4337"/>
                  <a:pt x="18284" y="5547"/>
                </a:cubicBezTo>
                <a:lnTo>
                  <a:pt x="16503" y="5547"/>
                </a:lnTo>
                <a:cubicBezTo>
                  <a:pt x="17622" y="4451"/>
                  <a:pt x="18763" y="3378"/>
                  <a:pt x="19859" y="2283"/>
                </a:cubicBezTo>
                <a:cubicBezTo>
                  <a:pt x="20452" y="1689"/>
                  <a:pt x="21046" y="1096"/>
                  <a:pt x="21639" y="502"/>
                </a:cubicBezTo>
                <a:close/>
                <a:moveTo>
                  <a:pt x="25428" y="502"/>
                </a:moveTo>
                <a:cubicBezTo>
                  <a:pt x="24310" y="1644"/>
                  <a:pt x="23168" y="2762"/>
                  <a:pt x="22027" y="3880"/>
                </a:cubicBezTo>
                <a:cubicBezTo>
                  <a:pt x="21456" y="4428"/>
                  <a:pt x="20886" y="4976"/>
                  <a:pt x="20315" y="5547"/>
                </a:cubicBezTo>
                <a:lnTo>
                  <a:pt x="18512" y="5547"/>
                </a:lnTo>
                <a:cubicBezTo>
                  <a:pt x="19653" y="4360"/>
                  <a:pt x="20794" y="3173"/>
                  <a:pt x="21936" y="1986"/>
                </a:cubicBezTo>
                <a:cubicBezTo>
                  <a:pt x="22415" y="1484"/>
                  <a:pt x="22917" y="1004"/>
                  <a:pt x="23397" y="502"/>
                </a:cubicBezTo>
                <a:close/>
                <a:moveTo>
                  <a:pt x="26889" y="502"/>
                </a:moveTo>
                <a:cubicBezTo>
                  <a:pt x="25519" y="1917"/>
                  <a:pt x="24127" y="3310"/>
                  <a:pt x="22689" y="4679"/>
                </a:cubicBezTo>
                <a:cubicBezTo>
                  <a:pt x="22369" y="4976"/>
                  <a:pt x="22073" y="5250"/>
                  <a:pt x="21776" y="5547"/>
                </a:cubicBezTo>
                <a:lnTo>
                  <a:pt x="20566" y="5547"/>
                </a:lnTo>
                <a:cubicBezTo>
                  <a:pt x="22324" y="3858"/>
                  <a:pt x="24036" y="2191"/>
                  <a:pt x="25748" y="502"/>
                </a:cubicBezTo>
                <a:close/>
                <a:moveTo>
                  <a:pt x="27916" y="502"/>
                </a:moveTo>
                <a:cubicBezTo>
                  <a:pt x="26569" y="1826"/>
                  <a:pt x="25223" y="3127"/>
                  <a:pt x="23899" y="4451"/>
                </a:cubicBezTo>
                <a:cubicBezTo>
                  <a:pt x="23511" y="4816"/>
                  <a:pt x="23145" y="5181"/>
                  <a:pt x="22780" y="5547"/>
                </a:cubicBezTo>
                <a:lnTo>
                  <a:pt x="22004" y="5547"/>
                </a:lnTo>
                <a:cubicBezTo>
                  <a:pt x="22073" y="5455"/>
                  <a:pt x="22141" y="5387"/>
                  <a:pt x="22232" y="5318"/>
                </a:cubicBezTo>
                <a:cubicBezTo>
                  <a:pt x="23899" y="3743"/>
                  <a:pt x="25542" y="2123"/>
                  <a:pt x="27163" y="502"/>
                </a:cubicBezTo>
                <a:close/>
                <a:moveTo>
                  <a:pt x="28966" y="502"/>
                </a:moveTo>
                <a:cubicBezTo>
                  <a:pt x="27300" y="2169"/>
                  <a:pt x="25656" y="3858"/>
                  <a:pt x="24013" y="5547"/>
                </a:cubicBezTo>
                <a:lnTo>
                  <a:pt x="22963" y="5547"/>
                </a:lnTo>
                <a:cubicBezTo>
                  <a:pt x="23123" y="5387"/>
                  <a:pt x="23260" y="5250"/>
                  <a:pt x="23419" y="5113"/>
                </a:cubicBezTo>
                <a:cubicBezTo>
                  <a:pt x="24972" y="3561"/>
                  <a:pt x="26569" y="2032"/>
                  <a:pt x="28144" y="502"/>
                </a:cubicBezTo>
                <a:close/>
                <a:moveTo>
                  <a:pt x="30427" y="502"/>
                </a:moveTo>
                <a:cubicBezTo>
                  <a:pt x="28897" y="2009"/>
                  <a:pt x="27345" y="3515"/>
                  <a:pt x="25862" y="5044"/>
                </a:cubicBezTo>
                <a:cubicBezTo>
                  <a:pt x="25702" y="5204"/>
                  <a:pt x="25542" y="5364"/>
                  <a:pt x="25382" y="5547"/>
                </a:cubicBezTo>
                <a:lnTo>
                  <a:pt x="24789" y="5547"/>
                </a:lnTo>
                <a:cubicBezTo>
                  <a:pt x="26455" y="3858"/>
                  <a:pt x="28099" y="2191"/>
                  <a:pt x="29719" y="502"/>
                </a:cubicBezTo>
                <a:close/>
                <a:moveTo>
                  <a:pt x="31910" y="502"/>
                </a:moveTo>
                <a:cubicBezTo>
                  <a:pt x="30244" y="2191"/>
                  <a:pt x="28578" y="3858"/>
                  <a:pt x="26889" y="5547"/>
                </a:cubicBezTo>
                <a:lnTo>
                  <a:pt x="25611" y="5547"/>
                </a:lnTo>
                <a:cubicBezTo>
                  <a:pt x="25725" y="5410"/>
                  <a:pt x="25862" y="5296"/>
                  <a:pt x="25976" y="5159"/>
                </a:cubicBezTo>
                <a:cubicBezTo>
                  <a:pt x="27505" y="3584"/>
                  <a:pt x="29126" y="2032"/>
                  <a:pt x="30723" y="502"/>
                </a:cubicBezTo>
                <a:close/>
                <a:moveTo>
                  <a:pt x="34056" y="502"/>
                </a:moveTo>
                <a:cubicBezTo>
                  <a:pt x="32298" y="2191"/>
                  <a:pt x="30518" y="3858"/>
                  <a:pt x="28761" y="5547"/>
                </a:cubicBezTo>
                <a:lnTo>
                  <a:pt x="27231" y="5547"/>
                </a:lnTo>
                <a:cubicBezTo>
                  <a:pt x="28943" y="3858"/>
                  <a:pt x="30678" y="2191"/>
                  <a:pt x="32390" y="502"/>
                </a:cubicBezTo>
                <a:close/>
                <a:moveTo>
                  <a:pt x="35517" y="502"/>
                </a:moveTo>
                <a:cubicBezTo>
                  <a:pt x="33805" y="2191"/>
                  <a:pt x="32070" y="3880"/>
                  <a:pt x="30335" y="5547"/>
                </a:cubicBezTo>
                <a:lnTo>
                  <a:pt x="28966" y="5547"/>
                </a:lnTo>
                <a:cubicBezTo>
                  <a:pt x="30723" y="3858"/>
                  <a:pt x="32504" y="2191"/>
                  <a:pt x="34284" y="502"/>
                </a:cubicBezTo>
                <a:close/>
                <a:moveTo>
                  <a:pt x="37662" y="502"/>
                </a:moveTo>
                <a:cubicBezTo>
                  <a:pt x="35973" y="2169"/>
                  <a:pt x="34307" y="3858"/>
                  <a:pt x="32618" y="5547"/>
                </a:cubicBezTo>
                <a:lnTo>
                  <a:pt x="30564" y="5547"/>
                </a:lnTo>
                <a:cubicBezTo>
                  <a:pt x="32321" y="3880"/>
                  <a:pt x="34033" y="2191"/>
                  <a:pt x="35745" y="502"/>
                </a:cubicBezTo>
                <a:close/>
                <a:moveTo>
                  <a:pt x="39032" y="502"/>
                </a:moveTo>
                <a:cubicBezTo>
                  <a:pt x="38963" y="571"/>
                  <a:pt x="38918" y="616"/>
                  <a:pt x="38872" y="685"/>
                </a:cubicBezTo>
                <a:cubicBezTo>
                  <a:pt x="37252" y="2305"/>
                  <a:pt x="35631" y="3926"/>
                  <a:pt x="33988" y="5547"/>
                </a:cubicBezTo>
                <a:lnTo>
                  <a:pt x="32846" y="5547"/>
                </a:lnTo>
                <a:cubicBezTo>
                  <a:pt x="34558" y="3858"/>
                  <a:pt x="36247" y="2169"/>
                  <a:pt x="37959" y="502"/>
                </a:cubicBezTo>
                <a:close/>
                <a:moveTo>
                  <a:pt x="40470" y="502"/>
                </a:moveTo>
                <a:cubicBezTo>
                  <a:pt x="39762" y="1278"/>
                  <a:pt x="39032" y="2032"/>
                  <a:pt x="38302" y="2785"/>
                </a:cubicBezTo>
                <a:cubicBezTo>
                  <a:pt x="37388" y="3698"/>
                  <a:pt x="36475" y="4611"/>
                  <a:pt x="35562" y="5547"/>
                </a:cubicBezTo>
                <a:lnTo>
                  <a:pt x="34284" y="5547"/>
                </a:lnTo>
                <a:cubicBezTo>
                  <a:pt x="35859" y="3972"/>
                  <a:pt x="37434" y="2397"/>
                  <a:pt x="39009" y="822"/>
                </a:cubicBezTo>
                <a:cubicBezTo>
                  <a:pt x="39100" y="708"/>
                  <a:pt x="39215" y="616"/>
                  <a:pt x="39306" y="502"/>
                </a:cubicBezTo>
                <a:close/>
                <a:moveTo>
                  <a:pt x="41543" y="502"/>
                </a:moveTo>
                <a:cubicBezTo>
                  <a:pt x="39831" y="2191"/>
                  <a:pt x="38096" y="3858"/>
                  <a:pt x="36361" y="5547"/>
                </a:cubicBezTo>
                <a:lnTo>
                  <a:pt x="35677" y="5547"/>
                </a:lnTo>
                <a:cubicBezTo>
                  <a:pt x="37320" y="3858"/>
                  <a:pt x="38963" y="2169"/>
                  <a:pt x="40607" y="502"/>
                </a:cubicBezTo>
                <a:close/>
                <a:moveTo>
                  <a:pt x="43620" y="502"/>
                </a:moveTo>
                <a:cubicBezTo>
                  <a:pt x="41931" y="2191"/>
                  <a:pt x="40242" y="3858"/>
                  <a:pt x="38530" y="5547"/>
                </a:cubicBezTo>
                <a:lnTo>
                  <a:pt x="36955" y="5547"/>
                </a:lnTo>
                <a:cubicBezTo>
                  <a:pt x="38621" y="3858"/>
                  <a:pt x="40310" y="2191"/>
                  <a:pt x="41976" y="502"/>
                </a:cubicBezTo>
                <a:close/>
                <a:moveTo>
                  <a:pt x="44944" y="502"/>
                </a:moveTo>
                <a:cubicBezTo>
                  <a:pt x="43300" y="2214"/>
                  <a:pt x="41634" y="3880"/>
                  <a:pt x="39945" y="5547"/>
                </a:cubicBezTo>
                <a:lnTo>
                  <a:pt x="38781" y="5547"/>
                </a:lnTo>
                <a:cubicBezTo>
                  <a:pt x="40493" y="3880"/>
                  <a:pt x="42205" y="2191"/>
                  <a:pt x="43894" y="502"/>
                </a:cubicBezTo>
                <a:close/>
                <a:moveTo>
                  <a:pt x="45834" y="502"/>
                </a:moveTo>
                <a:cubicBezTo>
                  <a:pt x="44738" y="1735"/>
                  <a:pt x="43643" y="2990"/>
                  <a:pt x="42524" y="4200"/>
                </a:cubicBezTo>
                <a:cubicBezTo>
                  <a:pt x="42091" y="4656"/>
                  <a:pt x="41680" y="5090"/>
                  <a:pt x="41246" y="5547"/>
                </a:cubicBezTo>
                <a:lnTo>
                  <a:pt x="40379" y="5547"/>
                </a:lnTo>
                <a:cubicBezTo>
                  <a:pt x="42068" y="3903"/>
                  <a:pt x="43734" y="2214"/>
                  <a:pt x="45332" y="502"/>
                </a:cubicBezTo>
                <a:close/>
                <a:moveTo>
                  <a:pt x="46610" y="502"/>
                </a:moveTo>
                <a:lnTo>
                  <a:pt x="46793" y="731"/>
                </a:lnTo>
                <a:cubicBezTo>
                  <a:pt x="45628" y="2077"/>
                  <a:pt x="44487" y="3447"/>
                  <a:pt x="43277" y="4702"/>
                </a:cubicBezTo>
                <a:cubicBezTo>
                  <a:pt x="43026" y="4976"/>
                  <a:pt x="42752" y="5273"/>
                  <a:pt x="42479" y="5547"/>
                </a:cubicBezTo>
                <a:lnTo>
                  <a:pt x="41406" y="5547"/>
                </a:lnTo>
                <a:cubicBezTo>
                  <a:pt x="42981" y="3880"/>
                  <a:pt x="44533" y="2191"/>
                  <a:pt x="46085" y="502"/>
                </a:cubicBezTo>
                <a:close/>
                <a:moveTo>
                  <a:pt x="46929" y="913"/>
                </a:moveTo>
                <a:lnTo>
                  <a:pt x="47363" y="1484"/>
                </a:lnTo>
                <a:cubicBezTo>
                  <a:pt x="46062" y="2808"/>
                  <a:pt x="44784" y="4177"/>
                  <a:pt x="43483" y="5547"/>
                </a:cubicBezTo>
                <a:lnTo>
                  <a:pt x="42707" y="5547"/>
                </a:lnTo>
                <a:cubicBezTo>
                  <a:pt x="42935" y="5296"/>
                  <a:pt x="43186" y="5067"/>
                  <a:pt x="43414" y="4839"/>
                </a:cubicBezTo>
                <a:cubicBezTo>
                  <a:pt x="44647" y="3584"/>
                  <a:pt x="45765" y="2237"/>
                  <a:pt x="46929" y="913"/>
                </a:cubicBezTo>
                <a:close/>
                <a:moveTo>
                  <a:pt x="47523" y="1644"/>
                </a:moveTo>
                <a:lnTo>
                  <a:pt x="48162" y="2488"/>
                </a:lnTo>
                <a:cubicBezTo>
                  <a:pt x="47272" y="3515"/>
                  <a:pt x="46382" y="4542"/>
                  <a:pt x="45469" y="5547"/>
                </a:cubicBezTo>
                <a:lnTo>
                  <a:pt x="43802" y="5547"/>
                </a:lnTo>
                <a:cubicBezTo>
                  <a:pt x="45035" y="4246"/>
                  <a:pt x="46268" y="2945"/>
                  <a:pt x="47523" y="1644"/>
                </a:cubicBezTo>
                <a:close/>
                <a:moveTo>
                  <a:pt x="48276" y="2625"/>
                </a:moveTo>
                <a:lnTo>
                  <a:pt x="48550" y="2967"/>
                </a:lnTo>
                <a:lnTo>
                  <a:pt x="46610" y="5547"/>
                </a:lnTo>
                <a:lnTo>
                  <a:pt x="45743" y="5547"/>
                </a:lnTo>
                <a:cubicBezTo>
                  <a:pt x="46610" y="4588"/>
                  <a:pt x="47454" y="3607"/>
                  <a:pt x="48276" y="2625"/>
                </a:cubicBezTo>
                <a:close/>
                <a:moveTo>
                  <a:pt x="1" y="0"/>
                </a:moveTo>
                <a:lnTo>
                  <a:pt x="2397" y="3013"/>
                </a:lnTo>
                <a:lnTo>
                  <a:pt x="1" y="6026"/>
                </a:lnTo>
                <a:lnTo>
                  <a:pt x="46861" y="6026"/>
                </a:lnTo>
                <a:lnTo>
                  <a:pt x="49166" y="2967"/>
                </a:lnTo>
                <a:lnTo>
                  <a:pt x="468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9"/>
          <p:cNvSpPr txBox="1"/>
          <p:nvPr/>
        </p:nvSpPr>
        <p:spPr>
          <a:xfrm>
            <a:off x="1280531" y="1613258"/>
            <a:ext cx="1645800" cy="86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uli"/>
                <a:ea typeface="Muli"/>
                <a:cs typeface="Muli"/>
                <a:sym typeface="Muli"/>
              </a:rPr>
              <a:t>Associate words or concepts with tunes, mnemonics, or pictures</a:t>
            </a:r>
            <a:endParaRPr dirty="0">
              <a:solidFill>
                <a:schemeClr val="dk2"/>
              </a:solidFill>
              <a:latin typeface="Muli"/>
              <a:ea typeface="Muli"/>
              <a:cs typeface="Muli"/>
              <a:sym typeface="Muli"/>
            </a:endParaRPr>
          </a:p>
        </p:txBody>
      </p:sp>
      <p:sp>
        <p:nvSpPr>
          <p:cNvPr id="1961" name="Google Shape;1961;p49"/>
          <p:cNvSpPr txBox="1"/>
          <p:nvPr/>
        </p:nvSpPr>
        <p:spPr>
          <a:xfrm>
            <a:off x="6215600" y="1613258"/>
            <a:ext cx="1645800" cy="86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uli"/>
                <a:ea typeface="Muli"/>
                <a:cs typeface="Muli"/>
                <a:sym typeface="Muli"/>
              </a:rPr>
              <a:t>Learning from fun videos or lectures is a great way to get another perspective</a:t>
            </a:r>
            <a:endParaRPr dirty="0">
              <a:solidFill>
                <a:schemeClr val="dk2"/>
              </a:solidFill>
              <a:latin typeface="Muli"/>
              <a:ea typeface="Muli"/>
              <a:cs typeface="Muli"/>
              <a:sym typeface="Muli"/>
            </a:endParaRPr>
          </a:p>
        </p:txBody>
      </p:sp>
      <p:sp>
        <p:nvSpPr>
          <p:cNvPr id="1962" name="Google Shape;1962;p49"/>
          <p:cNvSpPr txBox="1"/>
          <p:nvPr/>
        </p:nvSpPr>
        <p:spPr>
          <a:xfrm>
            <a:off x="2522219" y="3691146"/>
            <a:ext cx="1645800" cy="86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dk2"/>
                </a:solidFill>
                <a:latin typeface="Muli"/>
                <a:ea typeface="Muli"/>
                <a:cs typeface="Muli"/>
                <a:sym typeface="Muli"/>
              </a:rPr>
              <a:t>Studies show we are better at memorizing information in smaller chunks</a:t>
            </a:r>
            <a:endParaRPr dirty="0">
              <a:solidFill>
                <a:schemeClr val="dk2"/>
              </a:solidFill>
              <a:latin typeface="Muli"/>
              <a:ea typeface="Muli"/>
              <a:cs typeface="Muli"/>
              <a:sym typeface="Muli"/>
            </a:endParaRPr>
          </a:p>
        </p:txBody>
      </p:sp>
      <p:sp>
        <p:nvSpPr>
          <p:cNvPr id="1963" name="Google Shape;1963;p49"/>
          <p:cNvSpPr txBox="1"/>
          <p:nvPr/>
        </p:nvSpPr>
        <p:spPr>
          <a:xfrm>
            <a:off x="3747392" y="1613258"/>
            <a:ext cx="1645800" cy="86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uli"/>
                <a:ea typeface="Muli"/>
                <a:cs typeface="Muli"/>
                <a:sym typeface="Muli"/>
              </a:rPr>
              <a:t>Make your own study sheet from material or what the Prof gives you</a:t>
            </a:r>
            <a:endParaRPr dirty="0">
              <a:solidFill>
                <a:schemeClr val="dk2"/>
              </a:solidFill>
              <a:latin typeface="Muli"/>
              <a:ea typeface="Muli"/>
              <a:cs typeface="Muli"/>
              <a:sym typeface="Muli"/>
            </a:endParaRPr>
          </a:p>
        </p:txBody>
      </p:sp>
      <p:sp>
        <p:nvSpPr>
          <p:cNvPr id="1964" name="Google Shape;1964;p49"/>
          <p:cNvSpPr txBox="1"/>
          <p:nvPr/>
        </p:nvSpPr>
        <p:spPr>
          <a:xfrm>
            <a:off x="4982257" y="3691146"/>
            <a:ext cx="1645800" cy="86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uli"/>
                <a:ea typeface="Muli"/>
                <a:cs typeface="Muli"/>
                <a:sym typeface="Muli"/>
              </a:rPr>
              <a:t>Teaching others is a great way to learn the material and make sure you truly understand it</a:t>
            </a:r>
            <a:endParaRPr dirty="0">
              <a:solidFill>
                <a:schemeClr val="dk2"/>
              </a:solidFill>
              <a:latin typeface="Muli"/>
              <a:ea typeface="Muli"/>
              <a:cs typeface="Muli"/>
              <a:sym typeface="Muli"/>
            </a:endParaRPr>
          </a:p>
        </p:txBody>
      </p:sp>
      <p:sp>
        <p:nvSpPr>
          <p:cNvPr id="1965" name="Google Shape;1965;p49"/>
          <p:cNvSpPr txBox="1"/>
          <p:nvPr/>
        </p:nvSpPr>
        <p:spPr>
          <a:xfrm>
            <a:off x="4080741" y="3393539"/>
            <a:ext cx="975300" cy="40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Itim"/>
                <a:ea typeface="Itim"/>
                <a:cs typeface="Itim"/>
                <a:sym typeface="Itim"/>
              </a:rPr>
              <a:t>Study </a:t>
            </a:r>
          </a:p>
          <a:p>
            <a:pPr marL="0" lvl="0" indent="0" algn="ctr" rtl="0">
              <a:spcBef>
                <a:spcPts val="0"/>
              </a:spcBef>
              <a:spcAft>
                <a:spcPts val="0"/>
              </a:spcAft>
              <a:buNone/>
            </a:pPr>
            <a:r>
              <a:rPr lang="en" sz="2000" b="1" dirty="0">
                <a:solidFill>
                  <a:schemeClr val="dk1"/>
                </a:solidFill>
                <a:latin typeface="Itim"/>
                <a:ea typeface="Itim"/>
                <a:cs typeface="Itim"/>
                <a:sym typeface="Itim"/>
              </a:rPr>
              <a:t>Sheet</a:t>
            </a:r>
            <a:endParaRPr sz="2000" b="1" dirty="0">
              <a:solidFill>
                <a:schemeClr val="dk1"/>
              </a:solidFill>
              <a:latin typeface="Itim"/>
              <a:ea typeface="Itim"/>
              <a:cs typeface="Itim"/>
              <a:sym typeface="Itim"/>
            </a:endParaRPr>
          </a:p>
        </p:txBody>
      </p:sp>
      <p:sp>
        <p:nvSpPr>
          <p:cNvPr id="1966" name="Google Shape;1966;p49"/>
          <p:cNvSpPr txBox="1"/>
          <p:nvPr/>
        </p:nvSpPr>
        <p:spPr>
          <a:xfrm>
            <a:off x="1160289" y="3381868"/>
            <a:ext cx="1529458" cy="44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Itim"/>
                <a:ea typeface="Itim"/>
                <a:cs typeface="Itim"/>
                <a:sym typeface="Itim"/>
              </a:rPr>
              <a:t>Association</a:t>
            </a:r>
            <a:endParaRPr sz="2000" b="1" dirty="0">
              <a:solidFill>
                <a:schemeClr val="dk1"/>
              </a:solidFill>
              <a:latin typeface="Itim"/>
              <a:ea typeface="Itim"/>
              <a:cs typeface="Itim"/>
              <a:sym typeface="Itim"/>
            </a:endParaRPr>
          </a:p>
        </p:txBody>
      </p:sp>
      <p:sp>
        <p:nvSpPr>
          <p:cNvPr id="1967" name="Google Shape;1967;p49"/>
          <p:cNvSpPr txBox="1"/>
          <p:nvPr/>
        </p:nvSpPr>
        <p:spPr>
          <a:xfrm>
            <a:off x="2756517" y="2320357"/>
            <a:ext cx="1165800" cy="44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Itim"/>
                <a:ea typeface="Itim"/>
                <a:cs typeface="Itim"/>
                <a:sym typeface="Itim"/>
              </a:rPr>
              <a:t>Bite </a:t>
            </a:r>
          </a:p>
          <a:p>
            <a:pPr marL="0" lvl="0" indent="0" algn="ctr" rtl="0">
              <a:spcBef>
                <a:spcPts val="0"/>
              </a:spcBef>
              <a:spcAft>
                <a:spcPts val="0"/>
              </a:spcAft>
              <a:buNone/>
            </a:pPr>
            <a:r>
              <a:rPr lang="en" sz="2000" b="1" dirty="0">
                <a:solidFill>
                  <a:schemeClr val="dk1"/>
                </a:solidFill>
                <a:latin typeface="Itim"/>
                <a:ea typeface="Itim"/>
                <a:cs typeface="Itim"/>
                <a:sym typeface="Itim"/>
              </a:rPr>
              <a:t>Size</a:t>
            </a:r>
            <a:endParaRPr sz="2000" b="1" dirty="0">
              <a:solidFill>
                <a:schemeClr val="dk1"/>
              </a:solidFill>
              <a:latin typeface="Itim"/>
              <a:ea typeface="Itim"/>
              <a:cs typeface="Itim"/>
              <a:sym typeface="Itim"/>
            </a:endParaRPr>
          </a:p>
        </p:txBody>
      </p:sp>
      <p:sp>
        <p:nvSpPr>
          <p:cNvPr id="1968" name="Google Shape;1968;p49"/>
          <p:cNvSpPr txBox="1"/>
          <p:nvPr/>
        </p:nvSpPr>
        <p:spPr>
          <a:xfrm>
            <a:off x="5221638" y="2319707"/>
            <a:ext cx="1165800" cy="44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dk1"/>
                </a:solidFill>
                <a:latin typeface="Itim"/>
                <a:ea typeface="Itim"/>
                <a:cs typeface="Itim"/>
                <a:sym typeface="Itim"/>
              </a:rPr>
              <a:t>B</a:t>
            </a:r>
            <a:r>
              <a:rPr lang="en" sz="2000" b="1" dirty="0">
                <a:solidFill>
                  <a:schemeClr val="dk1"/>
                </a:solidFill>
                <a:latin typeface="Itim"/>
                <a:ea typeface="Itim"/>
                <a:cs typeface="Itim"/>
                <a:sym typeface="Itim"/>
              </a:rPr>
              <a:t>e the </a:t>
            </a:r>
          </a:p>
          <a:p>
            <a:pPr marL="0" lvl="0" indent="0" algn="ctr" rtl="0">
              <a:spcBef>
                <a:spcPts val="0"/>
              </a:spcBef>
              <a:spcAft>
                <a:spcPts val="0"/>
              </a:spcAft>
              <a:buNone/>
            </a:pPr>
            <a:r>
              <a:rPr lang="en" sz="2000" b="1" dirty="0">
                <a:solidFill>
                  <a:schemeClr val="dk1"/>
                </a:solidFill>
                <a:latin typeface="Itim"/>
                <a:ea typeface="Itim"/>
                <a:cs typeface="Itim"/>
                <a:sym typeface="Itim"/>
              </a:rPr>
              <a:t>Teacher</a:t>
            </a:r>
            <a:endParaRPr sz="2000" b="1" dirty="0">
              <a:solidFill>
                <a:schemeClr val="dk1"/>
              </a:solidFill>
              <a:latin typeface="Itim"/>
              <a:ea typeface="Itim"/>
              <a:cs typeface="Itim"/>
              <a:sym typeface="Itim"/>
            </a:endParaRPr>
          </a:p>
        </p:txBody>
      </p:sp>
      <p:sp>
        <p:nvSpPr>
          <p:cNvPr id="1969" name="Google Shape;1969;p49"/>
          <p:cNvSpPr txBox="1"/>
          <p:nvPr/>
        </p:nvSpPr>
        <p:spPr>
          <a:xfrm>
            <a:off x="6453905" y="3373870"/>
            <a:ext cx="1165800" cy="44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Itim"/>
                <a:ea typeface="Itim"/>
                <a:cs typeface="Itim"/>
                <a:sym typeface="Itim"/>
              </a:rPr>
              <a:t>youtube</a:t>
            </a:r>
            <a:endParaRPr sz="2000" b="1" dirty="0">
              <a:solidFill>
                <a:schemeClr val="dk1"/>
              </a:solidFill>
              <a:latin typeface="Itim"/>
              <a:ea typeface="Itim"/>
              <a:cs typeface="Itim"/>
              <a:sym typeface="Itim"/>
            </a:endParaRPr>
          </a:p>
        </p:txBody>
      </p:sp>
      <p:grpSp>
        <p:nvGrpSpPr>
          <p:cNvPr id="1970" name="Google Shape;1970;p49"/>
          <p:cNvGrpSpPr/>
          <p:nvPr/>
        </p:nvGrpSpPr>
        <p:grpSpPr>
          <a:xfrm rot="-4355879">
            <a:off x="7736692" y="3851189"/>
            <a:ext cx="1030978" cy="397998"/>
            <a:chOff x="-623075" y="2736900"/>
            <a:chExt cx="720250" cy="273275"/>
          </a:xfrm>
        </p:grpSpPr>
        <p:sp>
          <p:nvSpPr>
            <p:cNvPr id="1971" name="Google Shape;1971;p49"/>
            <p:cNvSpPr/>
            <p:nvPr/>
          </p:nvSpPr>
          <p:spPr>
            <a:xfrm>
              <a:off x="-623075" y="2736900"/>
              <a:ext cx="634575" cy="248050"/>
            </a:xfrm>
            <a:custGeom>
              <a:avLst/>
              <a:gdLst/>
              <a:ahLst/>
              <a:cxnLst/>
              <a:rect l="l" t="t" r="r" b="b"/>
              <a:pathLst>
                <a:path w="25383" h="9922" extrusionOk="0">
                  <a:moveTo>
                    <a:pt x="15637" y="2440"/>
                  </a:moveTo>
                  <a:lnTo>
                    <a:pt x="15637" y="2440"/>
                  </a:lnTo>
                  <a:cubicBezTo>
                    <a:pt x="16104" y="2907"/>
                    <a:pt x="16346" y="3595"/>
                    <a:pt x="16197" y="4444"/>
                  </a:cubicBezTo>
                  <a:cubicBezTo>
                    <a:pt x="16180" y="4536"/>
                    <a:pt x="16162" y="4625"/>
                    <a:pt x="16137" y="4714"/>
                  </a:cubicBezTo>
                  <a:cubicBezTo>
                    <a:pt x="16282" y="4326"/>
                    <a:pt x="16333" y="3905"/>
                    <a:pt x="16279" y="3463"/>
                  </a:cubicBezTo>
                  <a:cubicBezTo>
                    <a:pt x="16218" y="2985"/>
                    <a:pt x="15976" y="2650"/>
                    <a:pt x="15637" y="2440"/>
                  </a:cubicBezTo>
                  <a:close/>
                  <a:moveTo>
                    <a:pt x="14164" y="1"/>
                  </a:moveTo>
                  <a:cubicBezTo>
                    <a:pt x="12311" y="1"/>
                    <a:pt x="10317" y="906"/>
                    <a:pt x="9315" y="2318"/>
                  </a:cubicBezTo>
                  <a:cubicBezTo>
                    <a:pt x="8299" y="3755"/>
                    <a:pt x="8163" y="5753"/>
                    <a:pt x="9130" y="7242"/>
                  </a:cubicBezTo>
                  <a:cubicBezTo>
                    <a:pt x="9197" y="7346"/>
                    <a:pt x="9265" y="7446"/>
                    <a:pt x="9340" y="7539"/>
                  </a:cubicBezTo>
                  <a:cubicBezTo>
                    <a:pt x="6662" y="7321"/>
                    <a:pt x="4006" y="6323"/>
                    <a:pt x="2169" y="4376"/>
                  </a:cubicBezTo>
                  <a:cubicBezTo>
                    <a:pt x="1984" y="4180"/>
                    <a:pt x="1748" y="4097"/>
                    <a:pt x="1510" y="4097"/>
                  </a:cubicBezTo>
                  <a:cubicBezTo>
                    <a:pt x="768" y="4097"/>
                    <a:pt x="1" y="4889"/>
                    <a:pt x="643" y="5567"/>
                  </a:cubicBezTo>
                  <a:cubicBezTo>
                    <a:pt x="679" y="5606"/>
                    <a:pt x="715" y="5646"/>
                    <a:pt x="750" y="5681"/>
                  </a:cubicBezTo>
                  <a:cubicBezTo>
                    <a:pt x="818" y="5207"/>
                    <a:pt x="1460" y="4736"/>
                    <a:pt x="1980" y="4736"/>
                  </a:cubicBezTo>
                  <a:cubicBezTo>
                    <a:pt x="2152" y="4736"/>
                    <a:pt x="2305" y="4786"/>
                    <a:pt x="2426" y="4900"/>
                  </a:cubicBezTo>
                  <a:cubicBezTo>
                    <a:pt x="4462" y="6847"/>
                    <a:pt x="7072" y="7924"/>
                    <a:pt x="9735" y="7924"/>
                  </a:cubicBezTo>
                  <a:cubicBezTo>
                    <a:pt x="10952" y="7924"/>
                    <a:pt x="12182" y="7699"/>
                    <a:pt x="13373" y="7229"/>
                  </a:cubicBezTo>
                  <a:lnTo>
                    <a:pt x="13373" y="7229"/>
                  </a:lnTo>
                  <a:cubicBezTo>
                    <a:pt x="13091" y="7314"/>
                    <a:pt x="12806" y="7382"/>
                    <a:pt x="12517" y="7432"/>
                  </a:cubicBezTo>
                  <a:cubicBezTo>
                    <a:pt x="12471" y="7439"/>
                    <a:pt x="12428" y="7446"/>
                    <a:pt x="12378" y="7453"/>
                  </a:cubicBezTo>
                  <a:cubicBezTo>
                    <a:pt x="12321" y="7464"/>
                    <a:pt x="12264" y="7471"/>
                    <a:pt x="12204" y="7478"/>
                  </a:cubicBezTo>
                  <a:cubicBezTo>
                    <a:pt x="12200" y="7478"/>
                    <a:pt x="12196" y="7474"/>
                    <a:pt x="12189" y="7471"/>
                  </a:cubicBezTo>
                  <a:cubicBezTo>
                    <a:pt x="12150" y="7474"/>
                    <a:pt x="12115" y="7474"/>
                    <a:pt x="12075" y="7474"/>
                  </a:cubicBezTo>
                  <a:cubicBezTo>
                    <a:pt x="11815" y="7474"/>
                    <a:pt x="11562" y="7428"/>
                    <a:pt x="11401" y="7321"/>
                  </a:cubicBezTo>
                  <a:cubicBezTo>
                    <a:pt x="10068" y="6437"/>
                    <a:pt x="8716" y="5068"/>
                    <a:pt x="9793" y="3427"/>
                  </a:cubicBezTo>
                  <a:cubicBezTo>
                    <a:pt x="10563" y="2251"/>
                    <a:pt x="12136" y="1138"/>
                    <a:pt x="13551" y="1006"/>
                  </a:cubicBezTo>
                  <a:cubicBezTo>
                    <a:pt x="13797" y="982"/>
                    <a:pt x="14068" y="967"/>
                    <a:pt x="14350" y="967"/>
                  </a:cubicBezTo>
                  <a:cubicBezTo>
                    <a:pt x="15676" y="967"/>
                    <a:pt x="17274" y="1278"/>
                    <a:pt x="17916" y="2397"/>
                  </a:cubicBezTo>
                  <a:cubicBezTo>
                    <a:pt x="17987" y="2525"/>
                    <a:pt x="18051" y="2654"/>
                    <a:pt x="18101" y="2786"/>
                  </a:cubicBezTo>
                  <a:cubicBezTo>
                    <a:pt x="18084" y="2715"/>
                    <a:pt x="18058" y="2643"/>
                    <a:pt x="18037" y="2568"/>
                  </a:cubicBezTo>
                  <a:cubicBezTo>
                    <a:pt x="17434" y="756"/>
                    <a:pt x="15859" y="1"/>
                    <a:pt x="14164" y="1"/>
                  </a:cubicBezTo>
                  <a:close/>
                  <a:moveTo>
                    <a:pt x="18265" y="4390"/>
                  </a:moveTo>
                  <a:cubicBezTo>
                    <a:pt x="18122" y="5257"/>
                    <a:pt x="17630" y="6077"/>
                    <a:pt x="16942" y="6658"/>
                  </a:cubicBezTo>
                  <a:cubicBezTo>
                    <a:pt x="16803" y="6776"/>
                    <a:pt x="16582" y="6826"/>
                    <a:pt x="16340" y="6826"/>
                  </a:cubicBezTo>
                  <a:cubicBezTo>
                    <a:pt x="15833" y="6826"/>
                    <a:pt x="15242" y="6605"/>
                    <a:pt x="15127" y="6309"/>
                  </a:cubicBezTo>
                  <a:cubicBezTo>
                    <a:pt x="14956" y="6459"/>
                    <a:pt x="14767" y="6590"/>
                    <a:pt x="14571" y="6708"/>
                  </a:cubicBezTo>
                  <a:cubicBezTo>
                    <a:pt x="14660" y="6686"/>
                    <a:pt x="14742" y="6676"/>
                    <a:pt x="14821" y="6676"/>
                  </a:cubicBezTo>
                  <a:cubicBezTo>
                    <a:pt x="15551" y="6676"/>
                    <a:pt x="15844" y="7550"/>
                    <a:pt x="14945" y="8009"/>
                  </a:cubicBezTo>
                  <a:cubicBezTo>
                    <a:pt x="14906" y="8027"/>
                    <a:pt x="14870" y="8049"/>
                    <a:pt x="14832" y="8067"/>
                  </a:cubicBezTo>
                  <a:cubicBezTo>
                    <a:pt x="15723" y="8345"/>
                    <a:pt x="16560" y="8523"/>
                    <a:pt x="17424" y="8523"/>
                  </a:cubicBezTo>
                  <a:cubicBezTo>
                    <a:pt x="18073" y="8523"/>
                    <a:pt x="18732" y="8423"/>
                    <a:pt x="19442" y="8184"/>
                  </a:cubicBezTo>
                  <a:cubicBezTo>
                    <a:pt x="20943" y="7678"/>
                    <a:pt x="22287" y="6765"/>
                    <a:pt x="23603" y="5902"/>
                  </a:cubicBezTo>
                  <a:cubicBezTo>
                    <a:pt x="23810" y="5766"/>
                    <a:pt x="24006" y="5710"/>
                    <a:pt x="24177" y="5710"/>
                  </a:cubicBezTo>
                  <a:cubicBezTo>
                    <a:pt x="24434" y="5710"/>
                    <a:pt x="24641" y="5835"/>
                    <a:pt x="24762" y="6020"/>
                  </a:cubicBezTo>
                  <a:cubicBezTo>
                    <a:pt x="24922" y="5688"/>
                    <a:pt x="25086" y="5356"/>
                    <a:pt x="25251" y="5025"/>
                  </a:cubicBezTo>
                  <a:cubicBezTo>
                    <a:pt x="25254" y="5007"/>
                    <a:pt x="25261" y="4993"/>
                    <a:pt x="25272" y="4979"/>
                  </a:cubicBezTo>
                  <a:cubicBezTo>
                    <a:pt x="25272" y="4975"/>
                    <a:pt x="25276" y="4975"/>
                    <a:pt x="25276" y="4971"/>
                  </a:cubicBezTo>
                  <a:cubicBezTo>
                    <a:pt x="25297" y="4932"/>
                    <a:pt x="25315" y="4893"/>
                    <a:pt x="25336" y="4854"/>
                  </a:cubicBezTo>
                  <a:cubicBezTo>
                    <a:pt x="25343" y="4836"/>
                    <a:pt x="25358" y="4821"/>
                    <a:pt x="25379" y="4811"/>
                  </a:cubicBezTo>
                  <a:cubicBezTo>
                    <a:pt x="25383" y="4808"/>
                    <a:pt x="25383" y="4808"/>
                    <a:pt x="25383" y="4803"/>
                  </a:cubicBezTo>
                  <a:cubicBezTo>
                    <a:pt x="25264" y="4747"/>
                    <a:pt x="25144" y="4690"/>
                    <a:pt x="25026" y="4632"/>
                  </a:cubicBezTo>
                  <a:cubicBezTo>
                    <a:pt x="22576" y="6879"/>
                    <a:pt x="19410" y="8216"/>
                    <a:pt x="16068" y="8216"/>
                  </a:cubicBezTo>
                  <a:cubicBezTo>
                    <a:pt x="15918" y="8216"/>
                    <a:pt x="15765" y="8216"/>
                    <a:pt x="15612" y="8210"/>
                  </a:cubicBezTo>
                  <a:cubicBezTo>
                    <a:pt x="15523" y="8205"/>
                    <a:pt x="15434" y="8202"/>
                    <a:pt x="15345" y="8198"/>
                  </a:cubicBezTo>
                  <a:cubicBezTo>
                    <a:pt x="16881" y="7364"/>
                    <a:pt x="18105" y="6070"/>
                    <a:pt x="18265" y="4390"/>
                  </a:cubicBezTo>
                  <a:close/>
                  <a:moveTo>
                    <a:pt x="24644" y="7000"/>
                  </a:moveTo>
                  <a:cubicBezTo>
                    <a:pt x="24576" y="7079"/>
                    <a:pt x="24491" y="7153"/>
                    <a:pt x="24384" y="7221"/>
                  </a:cubicBezTo>
                  <a:cubicBezTo>
                    <a:pt x="23578" y="7749"/>
                    <a:pt x="22761" y="8277"/>
                    <a:pt x="21913" y="8737"/>
                  </a:cubicBezTo>
                  <a:cubicBezTo>
                    <a:pt x="22919" y="8309"/>
                    <a:pt x="23882" y="7774"/>
                    <a:pt x="24772" y="7143"/>
                  </a:cubicBezTo>
                  <a:cubicBezTo>
                    <a:pt x="24726" y="7097"/>
                    <a:pt x="24683" y="7046"/>
                    <a:pt x="24644" y="7000"/>
                  </a:cubicBezTo>
                  <a:close/>
                  <a:moveTo>
                    <a:pt x="12696" y="8916"/>
                  </a:moveTo>
                  <a:cubicBezTo>
                    <a:pt x="12125" y="9087"/>
                    <a:pt x="11547" y="9215"/>
                    <a:pt x="10970" y="9304"/>
                  </a:cubicBezTo>
                  <a:cubicBezTo>
                    <a:pt x="11219" y="9296"/>
                    <a:pt x="11468" y="9283"/>
                    <a:pt x="11718" y="9265"/>
                  </a:cubicBezTo>
                  <a:cubicBezTo>
                    <a:pt x="11733" y="9265"/>
                    <a:pt x="11747" y="9261"/>
                    <a:pt x="11761" y="9261"/>
                  </a:cubicBezTo>
                  <a:cubicBezTo>
                    <a:pt x="12346" y="9489"/>
                    <a:pt x="12963" y="9650"/>
                    <a:pt x="13565" y="9760"/>
                  </a:cubicBezTo>
                  <a:cubicBezTo>
                    <a:pt x="13976" y="9831"/>
                    <a:pt x="14389" y="9885"/>
                    <a:pt x="14799" y="9921"/>
                  </a:cubicBezTo>
                  <a:cubicBezTo>
                    <a:pt x="14250" y="9782"/>
                    <a:pt x="13693" y="9607"/>
                    <a:pt x="13116" y="9403"/>
                  </a:cubicBezTo>
                  <a:cubicBezTo>
                    <a:pt x="12821" y="9304"/>
                    <a:pt x="12696" y="9122"/>
                    <a:pt x="12696" y="891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72" name="Google Shape;1972;p49"/>
            <p:cNvSpPr/>
            <p:nvPr/>
          </p:nvSpPr>
          <p:spPr>
            <a:xfrm>
              <a:off x="-134200" y="2744850"/>
              <a:ext cx="231375" cy="265325"/>
            </a:xfrm>
            <a:custGeom>
              <a:avLst/>
              <a:gdLst/>
              <a:ahLst/>
              <a:cxnLst/>
              <a:rect l="l" t="t" r="r" b="b"/>
              <a:pathLst>
                <a:path w="9255" h="10613" extrusionOk="0">
                  <a:moveTo>
                    <a:pt x="1556" y="0"/>
                  </a:moveTo>
                  <a:cubicBezTo>
                    <a:pt x="800" y="0"/>
                    <a:pt x="1" y="824"/>
                    <a:pt x="732" y="1366"/>
                  </a:cubicBezTo>
                  <a:cubicBezTo>
                    <a:pt x="928" y="1073"/>
                    <a:pt x="1812" y="521"/>
                    <a:pt x="2240" y="521"/>
                  </a:cubicBezTo>
                  <a:cubicBezTo>
                    <a:pt x="2304" y="521"/>
                    <a:pt x="2358" y="535"/>
                    <a:pt x="2401" y="560"/>
                  </a:cubicBezTo>
                  <a:cubicBezTo>
                    <a:pt x="4187" y="1801"/>
                    <a:pt x="6070" y="2874"/>
                    <a:pt x="8049" y="3784"/>
                  </a:cubicBezTo>
                  <a:cubicBezTo>
                    <a:pt x="8099" y="3805"/>
                    <a:pt x="8042" y="3898"/>
                    <a:pt x="7917" y="4015"/>
                  </a:cubicBezTo>
                  <a:cubicBezTo>
                    <a:pt x="7985" y="4097"/>
                    <a:pt x="8028" y="4207"/>
                    <a:pt x="7967" y="4304"/>
                  </a:cubicBezTo>
                  <a:cubicBezTo>
                    <a:pt x="7864" y="4464"/>
                    <a:pt x="7760" y="4622"/>
                    <a:pt x="7660" y="4782"/>
                  </a:cubicBezTo>
                  <a:cubicBezTo>
                    <a:pt x="7557" y="4939"/>
                    <a:pt x="7414" y="5025"/>
                    <a:pt x="7250" y="5092"/>
                  </a:cubicBezTo>
                  <a:cubicBezTo>
                    <a:pt x="7218" y="5135"/>
                    <a:pt x="7179" y="5178"/>
                    <a:pt x="7140" y="5221"/>
                  </a:cubicBezTo>
                  <a:cubicBezTo>
                    <a:pt x="7322" y="5420"/>
                    <a:pt x="7429" y="5624"/>
                    <a:pt x="7357" y="5766"/>
                  </a:cubicBezTo>
                  <a:cubicBezTo>
                    <a:pt x="7079" y="6330"/>
                    <a:pt x="6801" y="6893"/>
                    <a:pt x="6522" y="7456"/>
                  </a:cubicBezTo>
                  <a:cubicBezTo>
                    <a:pt x="6505" y="7495"/>
                    <a:pt x="6462" y="7513"/>
                    <a:pt x="6402" y="7513"/>
                  </a:cubicBezTo>
                  <a:cubicBezTo>
                    <a:pt x="6184" y="7513"/>
                    <a:pt x="5739" y="7274"/>
                    <a:pt x="5396" y="6985"/>
                  </a:cubicBezTo>
                  <a:cubicBezTo>
                    <a:pt x="5097" y="7902"/>
                    <a:pt x="4886" y="8850"/>
                    <a:pt x="4768" y="9831"/>
                  </a:cubicBezTo>
                  <a:cubicBezTo>
                    <a:pt x="4707" y="10362"/>
                    <a:pt x="5164" y="10612"/>
                    <a:pt x="5653" y="10612"/>
                  </a:cubicBezTo>
                  <a:cubicBezTo>
                    <a:pt x="6152" y="10612"/>
                    <a:pt x="6683" y="10355"/>
                    <a:pt x="6740" y="9874"/>
                  </a:cubicBezTo>
                  <a:cubicBezTo>
                    <a:pt x="7001" y="7678"/>
                    <a:pt x="7742" y="5691"/>
                    <a:pt x="8973" y="3855"/>
                  </a:cubicBezTo>
                  <a:cubicBezTo>
                    <a:pt x="9254" y="3430"/>
                    <a:pt x="8805" y="3006"/>
                    <a:pt x="8430" y="2907"/>
                  </a:cubicBezTo>
                  <a:cubicBezTo>
                    <a:pt x="6155" y="2282"/>
                    <a:pt x="4034" y="1348"/>
                    <a:pt x="2019" y="125"/>
                  </a:cubicBezTo>
                  <a:cubicBezTo>
                    <a:pt x="1876" y="35"/>
                    <a:pt x="1720"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73" name="Google Shape;1973;p49"/>
            <p:cNvSpPr/>
            <p:nvPr/>
          </p:nvSpPr>
          <p:spPr>
            <a:xfrm>
              <a:off x="42575" y="2872150"/>
              <a:ext cx="4475" cy="3225"/>
            </a:xfrm>
            <a:custGeom>
              <a:avLst/>
              <a:gdLst/>
              <a:ahLst/>
              <a:cxnLst/>
              <a:rect l="l" t="t" r="r" b="b"/>
              <a:pathLst>
                <a:path w="179" h="129" extrusionOk="0">
                  <a:moveTo>
                    <a:pt x="179" y="0"/>
                  </a:moveTo>
                  <a:lnTo>
                    <a:pt x="179" y="0"/>
                  </a:lnTo>
                  <a:cubicBezTo>
                    <a:pt x="169" y="4"/>
                    <a:pt x="158" y="7"/>
                    <a:pt x="151" y="11"/>
                  </a:cubicBezTo>
                  <a:cubicBezTo>
                    <a:pt x="101" y="32"/>
                    <a:pt x="51" y="46"/>
                    <a:pt x="1" y="61"/>
                  </a:cubicBezTo>
                  <a:lnTo>
                    <a:pt x="69" y="129"/>
                  </a:lnTo>
                  <a:cubicBezTo>
                    <a:pt x="108" y="86"/>
                    <a:pt x="147" y="43"/>
                    <a:pt x="1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74" name="Google Shape;1974;p49"/>
            <p:cNvSpPr/>
            <p:nvPr/>
          </p:nvSpPr>
          <p:spPr>
            <a:xfrm>
              <a:off x="-604975" y="2878900"/>
              <a:ext cx="346175" cy="94175"/>
            </a:xfrm>
            <a:custGeom>
              <a:avLst/>
              <a:gdLst/>
              <a:ahLst/>
              <a:cxnLst/>
              <a:rect l="l" t="t" r="r" b="b"/>
              <a:pathLst>
                <a:path w="13847" h="3767" extrusionOk="0">
                  <a:moveTo>
                    <a:pt x="13847" y="1028"/>
                  </a:moveTo>
                  <a:lnTo>
                    <a:pt x="13847" y="1028"/>
                  </a:lnTo>
                  <a:cubicBezTo>
                    <a:pt x="13751" y="1049"/>
                    <a:pt x="13651" y="1088"/>
                    <a:pt x="13544" y="1142"/>
                  </a:cubicBezTo>
                  <a:cubicBezTo>
                    <a:pt x="13248" y="1295"/>
                    <a:pt x="12948" y="1427"/>
                    <a:pt x="12649" y="1549"/>
                  </a:cubicBezTo>
                  <a:cubicBezTo>
                    <a:pt x="13070" y="1420"/>
                    <a:pt x="13480" y="1249"/>
                    <a:pt x="13847" y="1028"/>
                  </a:cubicBezTo>
                  <a:close/>
                  <a:moveTo>
                    <a:pt x="26" y="1"/>
                  </a:moveTo>
                  <a:lnTo>
                    <a:pt x="26" y="1"/>
                  </a:lnTo>
                  <a:cubicBezTo>
                    <a:pt x="1" y="172"/>
                    <a:pt x="51" y="340"/>
                    <a:pt x="208" y="489"/>
                  </a:cubicBezTo>
                  <a:cubicBezTo>
                    <a:pt x="2504" y="2686"/>
                    <a:pt x="5407" y="3766"/>
                    <a:pt x="8370" y="3766"/>
                  </a:cubicBezTo>
                  <a:cubicBezTo>
                    <a:pt x="8994" y="3766"/>
                    <a:pt x="9622" y="3720"/>
                    <a:pt x="10246" y="3624"/>
                  </a:cubicBezTo>
                  <a:lnTo>
                    <a:pt x="10246" y="3624"/>
                  </a:lnTo>
                  <a:cubicBezTo>
                    <a:pt x="10068" y="3627"/>
                    <a:pt x="9889" y="3631"/>
                    <a:pt x="9711" y="3631"/>
                  </a:cubicBezTo>
                  <a:cubicBezTo>
                    <a:pt x="6177" y="3631"/>
                    <a:pt x="2519" y="2561"/>
                    <a:pt x="2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75" name="Google Shape;1975;p49"/>
            <p:cNvSpPr/>
            <p:nvPr/>
          </p:nvSpPr>
          <p:spPr>
            <a:xfrm>
              <a:off x="-604350" y="2855275"/>
              <a:ext cx="377400" cy="114400"/>
            </a:xfrm>
            <a:custGeom>
              <a:avLst/>
              <a:gdLst/>
              <a:ahLst/>
              <a:cxnLst/>
              <a:rect l="l" t="t" r="r" b="b"/>
              <a:pathLst>
                <a:path w="15096" h="4576" extrusionOk="0">
                  <a:moveTo>
                    <a:pt x="1231" y="1"/>
                  </a:moveTo>
                  <a:cubicBezTo>
                    <a:pt x="711" y="1"/>
                    <a:pt x="69" y="472"/>
                    <a:pt x="1" y="946"/>
                  </a:cubicBezTo>
                  <a:cubicBezTo>
                    <a:pt x="2494" y="3506"/>
                    <a:pt x="6152" y="4576"/>
                    <a:pt x="9686" y="4576"/>
                  </a:cubicBezTo>
                  <a:cubicBezTo>
                    <a:pt x="9864" y="4576"/>
                    <a:pt x="10043" y="4572"/>
                    <a:pt x="10221" y="4569"/>
                  </a:cubicBezTo>
                  <a:cubicBezTo>
                    <a:pt x="10798" y="4480"/>
                    <a:pt x="11376" y="4352"/>
                    <a:pt x="11947" y="4181"/>
                  </a:cubicBezTo>
                  <a:cubicBezTo>
                    <a:pt x="11935" y="3695"/>
                    <a:pt x="12588" y="3082"/>
                    <a:pt x="13194" y="3082"/>
                  </a:cubicBezTo>
                  <a:cubicBezTo>
                    <a:pt x="13283" y="3082"/>
                    <a:pt x="13372" y="3096"/>
                    <a:pt x="13458" y="3124"/>
                  </a:cubicBezTo>
                  <a:cubicBezTo>
                    <a:pt x="13668" y="3196"/>
                    <a:pt x="13879" y="3267"/>
                    <a:pt x="14083" y="3332"/>
                  </a:cubicBezTo>
                  <a:cubicBezTo>
                    <a:pt x="14121" y="3314"/>
                    <a:pt x="14157" y="3292"/>
                    <a:pt x="14196" y="3274"/>
                  </a:cubicBezTo>
                  <a:cubicBezTo>
                    <a:pt x="15095" y="2815"/>
                    <a:pt x="14802" y="1941"/>
                    <a:pt x="14072" y="1941"/>
                  </a:cubicBezTo>
                  <a:cubicBezTo>
                    <a:pt x="13993" y="1941"/>
                    <a:pt x="13911" y="1951"/>
                    <a:pt x="13822" y="1973"/>
                  </a:cubicBezTo>
                  <a:cubicBezTo>
                    <a:pt x="13455" y="2194"/>
                    <a:pt x="13045" y="2365"/>
                    <a:pt x="12624" y="2494"/>
                  </a:cubicBezTo>
                  <a:cubicBezTo>
                    <a:pt x="11433" y="2964"/>
                    <a:pt x="10203" y="3189"/>
                    <a:pt x="8986" y="3189"/>
                  </a:cubicBezTo>
                  <a:cubicBezTo>
                    <a:pt x="6323" y="3189"/>
                    <a:pt x="3713" y="2112"/>
                    <a:pt x="1677" y="165"/>
                  </a:cubicBezTo>
                  <a:cubicBezTo>
                    <a:pt x="1556" y="51"/>
                    <a:pt x="1403" y="1"/>
                    <a:pt x="123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76" name="Google Shape;1976;p49"/>
            <p:cNvSpPr/>
            <p:nvPr/>
          </p:nvSpPr>
          <p:spPr>
            <a:xfrm>
              <a:off x="-382175" y="2780400"/>
              <a:ext cx="217875" cy="143275"/>
            </a:xfrm>
            <a:custGeom>
              <a:avLst/>
              <a:gdLst/>
              <a:ahLst/>
              <a:cxnLst/>
              <a:rect l="l" t="t" r="r" b="b"/>
              <a:pathLst>
                <a:path w="8715" h="5731" extrusionOk="0">
                  <a:moveTo>
                    <a:pt x="8465" y="1046"/>
                  </a:moveTo>
                  <a:lnTo>
                    <a:pt x="8465" y="1046"/>
                  </a:lnTo>
                  <a:cubicBezTo>
                    <a:pt x="8629" y="1613"/>
                    <a:pt x="8675" y="2148"/>
                    <a:pt x="8629" y="2650"/>
                  </a:cubicBezTo>
                  <a:cubicBezTo>
                    <a:pt x="8715" y="2119"/>
                    <a:pt x="8672" y="1570"/>
                    <a:pt x="8465" y="1046"/>
                  </a:cubicBezTo>
                  <a:close/>
                  <a:moveTo>
                    <a:pt x="6501" y="2974"/>
                  </a:moveTo>
                  <a:cubicBezTo>
                    <a:pt x="6333" y="3424"/>
                    <a:pt x="6040" y="3827"/>
                    <a:pt x="5648" y="4155"/>
                  </a:cubicBezTo>
                  <a:cubicBezTo>
                    <a:pt x="5477" y="4301"/>
                    <a:pt x="5441" y="4440"/>
                    <a:pt x="5491" y="4569"/>
                  </a:cubicBezTo>
                  <a:cubicBezTo>
                    <a:pt x="5966" y="4162"/>
                    <a:pt x="6325" y="3638"/>
                    <a:pt x="6501" y="2974"/>
                  </a:cubicBezTo>
                  <a:close/>
                  <a:moveTo>
                    <a:pt x="4172" y="1"/>
                  </a:moveTo>
                  <a:cubicBezTo>
                    <a:pt x="3908" y="1"/>
                    <a:pt x="3634" y="33"/>
                    <a:pt x="3359" y="104"/>
                  </a:cubicBezTo>
                  <a:cubicBezTo>
                    <a:pt x="1391" y="607"/>
                    <a:pt x="0" y="2932"/>
                    <a:pt x="1348" y="4732"/>
                  </a:cubicBezTo>
                  <a:cubicBezTo>
                    <a:pt x="1672" y="5160"/>
                    <a:pt x="2086" y="5485"/>
                    <a:pt x="2553" y="5731"/>
                  </a:cubicBezTo>
                  <a:cubicBezTo>
                    <a:pt x="2617" y="5728"/>
                    <a:pt x="2681" y="5724"/>
                    <a:pt x="2742" y="5713"/>
                  </a:cubicBezTo>
                  <a:cubicBezTo>
                    <a:pt x="2788" y="5706"/>
                    <a:pt x="2835" y="5699"/>
                    <a:pt x="2881" y="5692"/>
                  </a:cubicBezTo>
                  <a:cubicBezTo>
                    <a:pt x="3427" y="5581"/>
                    <a:pt x="3815" y="5282"/>
                    <a:pt x="3256" y="4908"/>
                  </a:cubicBezTo>
                  <a:cubicBezTo>
                    <a:pt x="2449" y="4373"/>
                    <a:pt x="1391" y="3616"/>
                    <a:pt x="1862" y="2497"/>
                  </a:cubicBezTo>
                  <a:cubicBezTo>
                    <a:pt x="2153" y="1798"/>
                    <a:pt x="3163" y="1003"/>
                    <a:pt x="3822" y="675"/>
                  </a:cubicBezTo>
                  <a:cubicBezTo>
                    <a:pt x="4161" y="511"/>
                    <a:pt x="4554" y="422"/>
                    <a:pt x="4939" y="422"/>
                  </a:cubicBezTo>
                  <a:cubicBezTo>
                    <a:pt x="5324" y="422"/>
                    <a:pt x="5698" y="511"/>
                    <a:pt x="6001" y="700"/>
                  </a:cubicBezTo>
                  <a:cubicBezTo>
                    <a:pt x="5552" y="247"/>
                    <a:pt x="4892" y="1"/>
                    <a:pt x="417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77" name="Google Shape;1977;p49"/>
            <p:cNvSpPr/>
            <p:nvPr/>
          </p:nvSpPr>
          <p:spPr>
            <a:xfrm>
              <a:off x="-405175" y="2761075"/>
              <a:ext cx="239900" cy="162700"/>
            </a:xfrm>
            <a:custGeom>
              <a:avLst/>
              <a:gdLst/>
              <a:ahLst/>
              <a:cxnLst/>
              <a:rect l="l" t="t" r="r" b="b"/>
              <a:pathLst>
                <a:path w="9596" h="6508" extrusionOk="0">
                  <a:moveTo>
                    <a:pt x="3801" y="6465"/>
                  </a:moveTo>
                  <a:cubicBezTo>
                    <a:pt x="3754" y="6472"/>
                    <a:pt x="3708" y="6479"/>
                    <a:pt x="3662" y="6486"/>
                  </a:cubicBezTo>
                  <a:cubicBezTo>
                    <a:pt x="3712" y="6479"/>
                    <a:pt x="3754" y="6472"/>
                    <a:pt x="3801" y="6465"/>
                  </a:cubicBezTo>
                  <a:close/>
                  <a:moveTo>
                    <a:pt x="5634" y="0"/>
                  </a:moveTo>
                  <a:cubicBezTo>
                    <a:pt x="5352" y="0"/>
                    <a:pt x="5081" y="15"/>
                    <a:pt x="4835" y="39"/>
                  </a:cubicBezTo>
                  <a:cubicBezTo>
                    <a:pt x="3420" y="171"/>
                    <a:pt x="1847" y="1284"/>
                    <a:pt x="1077" y="2460"/>
                  </a:cubicBezTo>
                  <a:cubicBezTo>
                    <a:pt x="0" y="4101"/>
                    <a:pt x="1352" y="5470"/>
                    <a:pt x="2685" y="6354"/>
                  </a:cubicBezTo>
                  <a:cubicBezTo>
                    <a:pt x="2846" y="6461"/>
                    <a:pt x="3099" y="6507"/>
                    <a:pt x="3359" y="6507"/>
                  </a:cubicBezTo>
                  <a:cubicBezTo>
                    <a:pt x="3399" y="6507"/>
                    <a:pt x="3434" y="6507"/>
                    <a:pt x="3473" y="6504"/>
                  </a:cubicBezTo>
                  <a:cubicBezTo>
                    <a:pt x="3006" y="6258"/>
                    <a:pt x="2592" y="5933"/>
                    <a:pt x="2268" y="5505"/>
                  </a:cubicBezTo>
                  <a:cubicBezTo>
                    <a:pt x="920" y="3705"/>
                    <a:pt x="2311" y="1380"/>
                    <a:pt x="4279" y="877"/>
                  </a:cubicBezTo>
                  <a:cubicBezTo>
                    <a:pt x="4554" y="806"/>
                    <a:pt x="4828" y="774"/>
                    <a:pt x="5092" y="774"/>
                  </a:cubicBezTo>
                  <a:cubicBezTo>
                    <a:pt x="5812" y="774"/>
                    <a:pt x="6472" y="1020"/>
                    <a:pt x="6921" y="1473"/>
                  </a:cubicBezTo>
                  <a:cubicBezTo>
                    <a:pt x="7260" y="1683"/>
                    <a:pt x="7502" y="2018"/>
                    <a:pt x="7563" y="2496"/>
                  </a:cubicBezTo>
                  <a:cubicBezTo>
                    <a:pt x="7617" y="2938"/>
                    <a:pt x="7566" y="3359"/>
                    <a:pt x="7421" y="3747"/>
                  </a:cubicBezTo>
                  <a:cubicBezTo>
                    <a:pt x="7245" y="4411"/>
                    <a:pt x="6886" y="4935"/>
                    <a:pt x="6411" y="5342"/>
                  </a:cubicBezTo>
                  <a:cubicBezTo>
                    <a:pt x="6526" y="5638"/>
                    <a:pt x="7117" y="5859"/>
                    <a:pt x="7624" y="5859"/>
                  </a:cubicBezTo>
                  <a:cubicBezTo>
                    <a:pt x="7866" y="5859"/>
                    <a:pt x="8087" y="5809"/>
                    <a:pt x="8226" y="5691"/>
                  </a:cubicBezTo>
                  <a:cubicBezTo>
                    <a:pt x="8914" y="5110"/>
                    <a:pt x="9406" y="4290"/>
                    <a:pt x="9549" y="3423"/>
                  </a:cubicBezTo>
                  <a:cubicBezTo>
                    <a:pt x="9595" y="2921"/>
                    <a:pt x="9549" y="2386"/>
                    <a:pt x="9385" y="1819"/>
                  </a:cubicBezTo>
                  <a:cubicBezTo>
                    <a:pt x="9335" y="1687"/>
                    <a:pt x="9271" y="1558"/>
                    <a:pt x="9200" y="1430"/>
                  </a:cubicBezTo>
                  <a:cubicBezTo>
                    <a:pt x="8558" y="311"/>
                    <a:pt x="6960" y="0"/>
                    <a:pt x="56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78" name="Google Shape;1978;p49"/>
            <p:cNvSpPr/>
            <p:nvPr/>
          </p:nvSpPr>
          <p:spPr>
            <a:xfrm>
              <a:off x="-253100" y="2955300"/>
              <a:ext cx="177875" cy="36925"/>
            </a:xfrm>
            <a:custGeom>
              <a:avLst/>
              <a:gdLst/>
              <a:ahLst/>
              <a:cxnLst/>
              <a:rect l="l" t="t" r="r" b="b"/>
              <a:pathLst>
                <a:path w="7115" h="1477" extrusionOk="0">
                  <a:moveTo>
                    <a:pt x="7114" y="1"/>
                  </a:moveTo>
                  <a:lnTo>
                    <a:pt x="7114" y="1"/>
                  </a:lnTo>
                  <a:cubicBezTo>
                    <a:pt x="5245" y="800"/>
                    <a:pt x="3224" y="1235"/>
                    <a:pt x="1191" y="1235"/>
                  </a:cubicBezTo>
                  <a:cubicBezTo>
                    <a:pt x="795" y="1235"/>
                    <a:pt x="400" y="1217"/>
                    <a:pt x="0" y="1185"/>
                  </a:cubicBezTo>
                  <a:lnTo>
                    <a:pt x="0" y="1185"/>
                  </a:lnTo>
                  <a:cubicBezTo>
                    <a:pt x="731" y="1367"/>
                    <a:pt x="1452" y="1477"/>
                    <a:pt x="2200" y="1477"/>
                  </a:cubicBezTo>
                  <a:cubicBezTo>
                    <a:pt x="2767" y="1477"/>
                    <a:pt x="3352" y="1413"/>
                    <a:pt x="3965" y="1266"/>
                  </a:cubicBezTo>
                  <a:cubicBezTo>
                    <a:pt x="5082" y="1003"/>
                    <a:pt x="6119" y="547"/>
                    <a:pt x="711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79" name="Google Shape;1979;p49"/>
            <p:cNvSpPr/>
            <p:nvPr/>
          </p:nvSpPr>
          <p:spPr>
            <a:xfrm>
              <a:off x="-305700" y="2879625"/>
              <a:ext cx="301700" cy="106550"/>
            </a:xfrm>
            <a:custGeom>
              <a:avLst/>
              <a:gdLst/>
              <a:ahLst/>
              <a:cxnLst/>
              <a:rect l="l" t="t" r="r" b="b"/>
              <a:pathLst>
                <a:path w="12068" h="4262" extrusionOk="0">
                  <a:moveTo>
                    <a:pt x="11482" y="1"/>
                  </a:moveTo>
                  <a:cubicBezTo>
                    <a:pt x="11311" y="1"/>
                    <a:pt x="11115" y="57"/>
                    <a:pt x="10908" y="193"/>
                  </a:cubicBezTo>
                  <a:cubicBezTo>
                    <a:pt x="9592" y="1056"/>
                    <a:pt x="8248" y="1969"/>
                    <a:pt x="6747" y="2475"/>
                  </a:cubicBezTo>
                  <a:cubicBezTo>
                    <a:pt x="6037" y="2714"/>
                    <a:pt x="5378" y="2814"/>
                    <a:pt x="4729" y="2814"/>
                  </a:cubicBezTo>
                  <a:cubicBezTo>
                    <a:pt x="3865" y="2814"/>
                    <a:pt x="3028" y="2636"/>
                    <a:pt x="2137" y="2358"/>
                  </a:cubicBezTo>
                  <a:cubicBezTo>
                    <a:pt x="1441" y="2707"/>
                    <a:pt x="725" y="2988"/>
                    <a:pt x="1" y="3207"/>
                  </a:cubicBezTo>
                  <a:cubicBezTo>
                    <a:pt x="1" y="3413"/>
                    <a:pt x="126" y="3595"/>
                    <a:pt x="421" y="3694"/>
                  </a:cubicBezTo>
                  <a:cubicBezTo>
                    <a:pt x="998" y="3898"/>
                    <a:pt x="1555" y="4073"/>
                    <a:pt x="2104" y="4212"/>
                  </a:cubicBezTo>
                  <a:cubicBezTo>
                    <a:pt x="2504" y="4244"/>
                    <a:pt x="2899" y="4262"/>
                    <a:pt x="3295" y="4262"/>
                  </a:cubicBezTo>
                  <a:cubicBezTo>
                    <a:pt x="5328" y="4262"/>
                    <a:pt x="7349" y="3827"/>
                    <a:pt x="9218" y="3028"/>
                  </a:cubicBezTo>
                  <a:cubicBezTo>
                    <a:pt x="10066" y="2568"/>
                    <a:pt x="10883" y="2040"/>
                    <a:pt x="11689" y="1512"/>
                  </a:cubicBezTo>
                  <a:cubicBezTo>
                    <a:pt x="11796" y="1444"/>
                    <a:pt x="11881" y="1370"/>
                    <a:pt x="11949" y="1291"/>
                  </a:cubicBezTo>
                  <a:cubicBezTo>
                    <a:pt x="11814" y="1120"/>
                    <a:pt x="11746" y="956"/>
                    <a:pt x="11807" y="835"/>
                  </a:cubicBezTo>
                  <a:cubicBezTo>
                    <a:pt x="11893" y="661"/>
                    <a:pt x="11982" y="485"/>
                    <a:pt x="12067" y="311"/>
                  </a:cubicBezTo>
                  <a:cubicBezTo>
                    <a:pt x="11946" y="126"/>
                    <a:pt x="11739" y="1"/>
                    <a:pt x="1148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80" name="Google Shape;1980;p49"/>
            <p:cNvSpPr/>
            <p:nvPr/>
          </p:nvSpPr>
          <p:spPr>
            <a:xfrm>
              <a:off x="-305975" y="2932300"/>
              <a:ext cx="53700" cy="27500"/>
            </a:xfrm>
            <a:custGeom>
              <a:avLst/>
              <a:gdLst/>
              <a:ahLst/>
              <a:cxnLst/>
              <a:rect l="l" t="t" r="r" b="b"/>
              <a:pathLst>
                <a:path w="2148" h="1100" extrusionOk="0">
                  <a:moveTo>
                    <a:pt x="1259" y="1"/>
                  </a:moveTo>
                  <a:cubicBezTo>
                    <a:pt x="653" y="1"/>
                    <a:pt x="0" y="614"/>
                    <a:pt x="12" y="1100"/>
                  </a:cubicBezTo>
                  <a:cubicBezTo>
                    <a:pt x="736" y="881"/>
                    <a:pt x="1452" y="600"/>
                    <a:pt x="2148" y="251"/>
                  </a:cubicBezTo>
                  <a:cubicBezTo>
                    <a:pt x="1944" y="186"/>
                    <a:pt x="1733" y="115"/>
                    <a:pt x="1523" y="43"/>
                  </a:cubicBezTo>
                  <a:cubicBezTo>
                    <a:pt x="1437" y="15"/>
                    <a:pt x="1348" y="1"/>
                    <a:pt x="125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81" name="Google Shape;1981;p49"/>
            <p:cNvSpPr/>
            <p:nvPr/>
          </p:nvSpPr>
          <p:spPr>
            <a:xfrm>
              <a:off x="-117250" y="2779000"/>
              <a:ext cx="132575" cy="73725"/>
            </a:xfrm>
            <a:custGeom>
              <a:avLst/>
              <a:gdLst/>
              <a:ahLst/>
              <a:cxnLst/>
              <a:rect l="l" t="t" r="r" b="b"/>
              <a:pathLst>
                <a:path w="5303" h="2949" extrusionOk="0">
                  <a:moveTo>
                    <a:pt x="54" y="0"/>
                  </a:moveTo>
                  <a:cubicBezTo>
                    <a:pt x="7" y="71"/>
                    <a:pt x="0" y="124"/>
                    <a:pt x="43" y="153"/>
                  </a:cubicBezTo>
                  <a:cubicBezTo>
                    <a:pt x="1559" y="1205"/>
                    <a:pt x="3142" y="2135"/>
                    <a:pt x="4793" y="2948"/>
                  </a:cubicBezTo>
                  <a:cubicBezTo>
                    <a:pt x="4918" y="2831"/>
                    <a:pt x="5043" y="2713"/>
                    <a:pt x="5168" y="2592"/>
                  </a:cubicBezTo>
                  <a:cubicBezTo>
                    <a:pt x="5210" y="2550"/>
                    <a:pt x="5257" y="2510"/>
                    <a:pt x="5303" y="2478"/>
                  </a:cubicBezTo>
                  <a:cubicBezTo>
                    <a:pt x="3502" y="1861"/>
                    <a:pt x="1787" y="1062"/>
                    <a:pt x="147" y="64"/>
                  </a:cubicBezTo>
                  <a:cubicBezTo>
                    <a:pt x="114" y="43"/>
                    <a:pt x="83" y="22"/>
                    <a:pt x="5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82" name="Google Shape;1982;p49"/>
            <p:cNvSpPr/>
            <p:nvPr/>
          </p:nvSpPr>
          <p:spPr>
            <a:xfrm>
              <a:off x="2550" y="2840925"/>
              <a:ext cx="20275" cy="16075"/>
            </a:xfrm>
            <a:custGeom>
              <a:avLst/>
              <a:gdLst/>
              <a:ahLst/>
              <a:cxnLst/>
              <a:rect l="l" t="t" r="r" b="b"/>
              <a:pathLst>
                <a:path w="811" h="643" extrusionOk="0">
                  <a:moveTo>
                    <a:pt x="511" y="1"/>
                  </a:moveTo>
                  <a:cubicBezTo>
                    <a:pt x="465" y="33"/>
                    <a:pt x="418" y="73"/>
                    <a:pt x="376" y="115"/>
                  </a:cubicBezTo>
                  <a:cubicBezTo>
                    <a:pt x="251" y="236"/>
                    <a:pt x="126" y="354"/>
                    <a:pt x="1" y="471"/>
                  </a:cubicBezTo>
                  <a:cubicBezTo>
                    <a:pt x="119" y="529"/>
                    <a:pt x="239" y="586"/>
                    <a:pt x="358" y="642"/>
                  </a:cubicBezTo>
                  <a:cubicBezTo>
                    <a:pt x="425" y="543"/>
                    <a:pt x="489" y="440"/>
                    <a:pt x="554" y="340"/>
                  </a:cubicBezTo>
                  <a:cubicBezTo>
                    <a:pt x="621" y="233"/>
                    <a:pt x="710" y="162"/>
                    <a:pt x="810" y="104"/>
                  </a:cubicBezTo>
                  <a:cubicBezTo>
                    <a:pt x="710" y="69"/>
                    <a:pt x="611" y="37"/>
                    <a:pt x="51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83" name="Google Shape;1983;p49"/>
            <p:cNvSpPr/>
            <p:nvPr/>
          </p:nvSpPr>
          <p:spPr>
            <a:xfrm>
              <a:off x="-115900" y="2757850"/>
              <a:ext cx="184175" cy="87375"/>
            </a:xfrm>
            <a:custGeom>
              <a:avLst/>
              <a:gdLst/>
              <a:ahLst/>
              <a:cxnLst/>
              <a:rect l="l" t="t" r="r" b="b"/>
              <a:pathLst>
                <a:path w="7367" h="3495" extrusionOk="0">
                  <a:moveTo>
                    <a:pt x="1508" y="1"/>
                  </a:moveTo>
                  <a:cubicBezTo>
                    <a:pt x="1080" y="1"/>
                    <a:pt x="196" y="553"/>
                    <a:pt x="0" y="846"/>
                  </a:cubicBezTo>
                  <a:cubicBezTo>
                    <a:pt x="29" y="868"/>
                    <a:pt x="60" y="889"/>
                    <a:pt x="93" y="910"/>
                  </a:cubicBezTo>
                  <a:cubicBezTo>
                    <a:pt x="1733" y="1908"/>
                    <a:pt x="3448" y="2707"/>
                    <a:pt x="5249" y="3324"/>
                  </a:cubicBezTo>
                  <a:cubicBezTo>
                    <a:pt x="5409" y="3213"/>
                    <a:pt x="5580" y="3164"/>
                    <a:pt x="5751" y="3164"/>
                  </a:cubicBezTo>
                  <a:cubicBezTo>
                    <a:pt x="5884" y="3164"/>
                    <a:pt x="6012" y="3192"/>
                    <a:pt x="6129" y="3246"/>
                  </a:cubicBezTo>
                  <a:cubicBezTo>
                    <a:pt x="6208" y="3238"/>
                    <a:pt x="6290" y="3235"/>
                    <a:pt x="6368" y="3235"/>
                  </a:cubicBezTo>
                  <a:cubicBezTo>
                    <a:pt x="6411" y="3235"/>
                    <a:pt x="6454" y="3235"/>
                    <a:pt x="6497" y="3238"/>
                  </a:cubicBezTo>
                  <a:cubicBezTo>
                    <a:pt x="6686" y="3246"/>
                    <a:pt x="6949" y="3299"/>
                    <a:pt x="7107" y="3417"/>
                  </a:cubicBezTo>
                  <a:cubicBezTo>
                    <a:pt x="7135" y="3438"/>
                    <a:pt x="7163" y="3463"/>
                    <a:pt x="7185" y="3495"/>
                  </a:cubicBezTo>
                  <a:cubicBezTo>
                    <a:pt x="7310" y="3378"/>
                    <a:pt x="7367" y="3285"/>
                    <a:pt x="7317" y="3264"/>
                  </a:cubicBezTo>
                  <a:cubicBezTo>
                    <a:pt x="5338" y="2354"/>
                    <a:pt x="3455" y="1281"/>
                    <a:pt x="1669" y="40"/>
                  </a:cubicBezTo>
                  <a:cubicBezTo>
                    <a:pt x="1626" y="15"/>
                    <a:pt x="1572" y="1"/>
                    <a:pt x="15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84" name="Google Shape;1984;p49"/>
            <p:cNvSpPr/>
            <p:nvPr/>
          </p:nvSpPr>
          <p:spPr>
            <a:xfrm>
              <a:off x="15300" y="2836925"/>
              <a:ext cx="22050" cy="6625"/>
            </a:xfrm>
            <a:custGeom>
              <a:avLst/>
              <a:gdLst/>
              <a:ahLst/>
              <a:cxnLst/>
              <a:rect l="l" t="t" r="r" b="b"/>
              <a:pathLst>
                <a:path w="882" h="265" extrusionOk="0">
                  <a:moveTo>
                    <a:pt x="503" y="1"/>
                  </a:moveTo>
                  <a:cubicBezTo>
                    <a:pt x="332" y="1"/>
                    <a:pt x="161" y="50"/>
                    <a:pt x="1" y="161"/>
                  </a:cubicBezTo>
                  <a:cubicBezTo>
                    <a:pt x="101" y="197"/>
                    <a:pt x="200" y="229"/>
                    <a:pt x="300" y="264"/>
                  </a:cubicBezTo>
                  <a:cubicBezTo>
                    <a:pt x="358" y="229"/>
                    <a:pt x="418" y="203"/>
                    <a:pt x="482" y="175"/>
                  </a:cubicBezTo>
                  <a:cubicBezTo>
                    <a:pt x="607" y="126"/>
                    <a:pt x="743" y="96"/>
                    <a:pt x="881" y="83"/>
                  </a:cubicBezTo>
                  <a:cubicBezTo>
                    <a:pt x="764" y="29"/>
                    <a:pt x="636" y="1"/>
                    <a:pt x="50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85" name="Google Shape;1985;p49"/>
            <p:cNvSpPr/>
            <p:nvPr/>
          </p:nvSpPr>
          <p:spPr>
            <a:xfrm>
              <a:off x="8175" y="2856975"/>
              <a:ext cx="3500" cy="5575"/>
            </a:xfrm>
            <a:custGeom>
              <a:avLst/>
              <a:gdLst/>
              <a:ahLst/>
              <a:cxnLst/>
              <a:rect l="l" t="t" r="r" b="b"/>
              <a:pathLst>
                <a:path w="140" h="223" extrusionOk="0">
                  <a:moveTo>
                    <a:pt x="133" y="0"/>
                  </a:moveTo>
                  <a:cubicBezTo>
                    <a:pt x="133" y="5"/>
                    <a:pt x="133" y="5"/>
                    <a:pt x="129" y="8"/>
                  </a:cubicBezTo>
                  <a:cubicBezTo>
                    <a:pt x="133" y="8"/>
                    <a:pt x="136" y="5"/>
                    <a:pt x="139" y="5"/>
                  </a:cubicBezTo>
                  <a:cubicBezTo>
                    <a:pt x="136" y="5"/>
                    <a:pt x="136" y="0"/>
                    <a:pt x="133" y="0"/>
                  </a:cubicBezTo>
                  <a:close/>
                  <a:moveTo>
                    <a:pt x="26" y="168"/>
                  </a:moveTo>
                  <a:lnTo>
                    <a:pt x="26" y="168"/>
                  </a:lnTo>
                  <a:cubicBezTo>
                    <a:pt x="25" y="169"/>
                    <a:pt x="25" y="170"/>
                    <a:pt x="24" y="171"/>
                  </a:cubicBezTo>
                  <a:lnTo>
                    <a:pt x="24" y="171"/>
                  </a:lnTo>
                  <a:cubicBezTo>
                    <a:pt x="25" y="171"/>
                    <a:pt x="26" y="170"/>
                    <a:pt x="26" y="168"/>
                  </a:cubicBezTo>
                  <a:close/>
                  <a:moveTo>
                    <a:pt x="24" y="171"/>
                  </a:moveTo>
                  <a:cubicBezTo>
                    <a:pt x="23" y="172"/>
                    <a:pt x="22" y="173"/>
                    <a:pt x="22" y="176"/>
                  </a:cubicBezTo>
                  <a:lnTo>
                    <a:pt x="22" y="176"/>
                  </a:lnTo>
                  <a:cubicBezTo>
                    <a:pt x="23" y="174"/>
                    <a:pt x="24" y="173"/>
                    <a:pt x="24" y="171"/>
                  </a:cubicBezTo>
                  <a:close/>
                  <a:moveTo>
                    <a:pt x="22" y="176"/>
                  </a:moveTo>
                  <a:lnTo>
                    <a:pt x="22" y="176"/>
                  </a:lnTo>
                  <a:cubicBezTo>
                    <a:pt x="22" y="176"/>
                    <a:pt x="22" y="176"/>
                    <a:pt x="22" y="176"/>
                  </a:cubicBezTo>
                  <a:lnTo>
                    <a:pt x="22" y="176"/>
                  </a:lnTo>
                  <a:cubicBezTo>
                    <a:pt x="22" y="176"/>
                    <a:pt x="22" y="176"/>
                    <a:pt x="22" y="176"/>
                  </a:cubicBezTo>
                  <a:cubicBezTo>
                    <a:pt x="22" y="176"/>
                    <a:pt x="22" y="176"/>
                    <a:pt x="22" y="176"/>
                  </a:cubicBezTo>
                  <a:close/>
                  <a:moveTo>
                    <a:pt x="22" y="176"/>
                  </a:moveTo>
                  <a:cubicBezTo>
                    <a:pt x="11" y="190"/>
                    <a:pt x="4" y="204"/>
                    <a:pt x="1" y="222"/>
                  </a:cubicBezTo>
                  <a:cubicBezTo>
                    <a:pt x="7" y="207"/>
                    <a:pt x="15" y="191"/>
                    <a:pt x="22" y="17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86" name="Google Shape;1986;p49"/>
            <p:cNvSpPr/>
            <p:nvPr/>
          </p:nvSpPr>
          <p:spPr>
            <a:xfrm>
              <a:off x="47025" y="2845200"/>
              <a:ext cx="19475" cy="26975"/>
            </a:xfrm>
            <a:custGeom>
              <a:avLst/>
              <a:gdLst/>
              <a:ahLst/>
              <a:cxnLst/>
              <a:rect l="l" t="t" r="r" b="b"/>
              <a:pathLst>
                <a:path w="779" h="1079" extrusionOk="0">
                  <a:moveTo>
                    <a:pt x="668" y="1"/>
                  </a:moveTo>
                  <a:cubicBezTo>
                    <a:pt x="547" y="119"/>
                    <a:pt x="361" y="262"/>
                    <a:pt x="158" y="390"/>
                  </a:cubicBezTo>
                  <a:cubicBezTo>
                    <a:pt x="208" y="608"/>
                    <a:pt x="169" y="846"/>
                    <a:pt x="1" y="1078"/>
                  </a:cubicBezTo>
                  <a:cubicBezTo>
                    <a:pt x="165" y="1011"/>
                    <a:pt x="308" y="925"/>
                    <a:pt x="411" y="768"/>
                  </a:cubicBezTo>
                  <a:cubicBezTo>
                    <a:pt x="511" y="608"/>
                    <a:pt x="615" y="450"/>
                    <a:pt x="718" y="290"/>
                  </a:cubicBezTo>
                  <a:cubicBezTo>
                    <a:pt x="779" y="193"/>
                    <a:pt x="736" y="83"/>
                    <a:pt x="6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87" name="Google Shape;1987;p49"/>
            <p:cNvSpPr/>
            <p:nvPr/>
          </p:nvSpPr>
          <p:spPr>
            <a:xfrm>
              <a:off x="30200" y="2854950"/>
              <a:ext cx="22025" cy="18725"/>
            </a:xfrm>
            <a:custGeom>
              <a:avLst/>
              <a:gdLst/>
              <a:ahLst/>
              <a:cxnLst/>
              <a:rect l="l" t="t" r="r" b="b"/>
              <a:pathLst>
                <a:path w="881" h="749" extrusionOk="0">
                  <a:moveTo>
                    <a:pt x="831" y="0"/>
                  </a:moveTo>
                  <a:lnTo>
                    <a:pt x="831" y="0"/>
                  </a:lnTo>
                  <a:cubicBezTo>
                    <a:pt x="549" y="178"/>
                    <a:pt x="236" y="331"/>
                    <a:pt x="0" y="360"/>
                  </a:cubicBezTo>
                  <a:cubicBezTo>
                    <a:pt x="178" y="471"/>
                    <a:pt x="353" y="610"/>
                    <a:pt x="496" y="749"/>
                  </a:cubicBezTo>
                  <a:cubicBezTo>
                    <a:pt x="546" y="734"/>
                    <a:pt x="596" y="720"/>
                    <a:pt x="646" y="699"/>
                  </a:cubicBezTo>
                  <a:cubicBezTo>
                    <a:pt x="653" y="695"/>
                    <a:pt x="664" y="692"/>
                    <a:pt x="674" y="688"/>
                  </a:cubicBezTo>
                  <a:cubicBezTo>
                    <a:pt x="842" y="456"/>
                    <a:pt x="881" y="218"/>
                    <a:pt x="83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88" name="Google Shape;1988;p49"/>
            <p:cNvSpPr/>
            <p:nvPr/>
          </p:nvSpPr>
          <p:spPr>
            <a:xfrm>
              <a:off x="11475" y="2843525"/>
              <a:ext cx="22225" cy="17675"/>
            </a:xfrm>
            <a:custGeom>
              <a:avLst/>
              <a:gdLst/>
              <a:ahLst/>
              <a:cxnLst/>
              <a:rect l="l" t="t" r="r" b="b"/>
              <a:pathLst>
                <a:path w="889" h="707" extrusionOk="0">
                  <a:moveTo>
                    <a:pt x="453" y="0"/>
                  </a:moveTo>
                  <a:cubicBezTo>
                    <a:pt x="353" y="58"/>
                    <a:pt x="264" y="129"/>
                    <a:pt x="197" y="236"/>
                  </a:cubicBezTo>
                  <a:cubicBezTo>
                    <a:pt x="132" y="336"/>
                    <a:pt x="68" y="439"/>
                    <a:pt x="1" y="538"/>
                  </a:cubicBezTo>
                  <a:cubicBezTo>
                    <a:pt x="4" y="538"/>
                    <a:pt x="4" y="543"/>
                    <a:pt x="7" y="543"/>
                  </a:cubicBezTo>
                  <a:cubicBezTo>
                    <a:pt x="25" y="535"/>
                    <a:pt x="47" y="532"/>
                    <a:pt x="75" y="532"/>
                  </a:cubicBezTo>
                  <a:cubicBezTo>
                    <a:pt x="190" y="532"/>
                    <a:pt x="371" y="599"/>
                    <a:pt x="567" y="706"/>
                  </a:cubicBezTo>
                  <a:cubicBezTo>
                    <a:pt x="671" y="514"/>
                    <a:pt x="778" y="325"/>
                    <a:pt x="888" y="140"/>
                  </a:cubicBezTo>
                  <a:cubicBezTo>
                    <a:pt x="742" y="93"/>
                    <a:pt x="596" y="46"/>
                    <a:pt x="45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89" name="Google Shape;1989;p49"/>
            <p:cNvSpPr/>
            <p:nvPr/>
          </p:nvSpPr>
          <p:spPr>
            <a:xfrm>
              <a:off x="37325" y="2838700"/>
              <a:ext cx="26400" cy="16275"/>
            </a:xfrm>
            <a:custGeom>
              <a:avLst/>
              <a:gdLst/>
              <a:ahLst/>
              <a:cxnLst/>
              <a:rect l="l" t="t" r="r" b="b"/>
              <a:pathLst>
                <a:path w="1056" h="651" extrusionOk="0">
                  <a:moveTo>
                    <a:pt x="239" y="1"/>
                  </a:moveTo>
                  <a:cubicBezTo>
                    <a:pt x="161" y="1"/>
                    <a:pt x="79" y="4"/>
                    <a:pt x="0" y="12"/>
                  </a:cubicBezTo>
                  <a:cubicBezTo>
                    <a:pt x="268" y="132"/>
                    <a:pt x="482" y="372"/>
                    <a:pt x="546" y="650"/>
                  </a:cubicBezTo>
                  <a:cubicBezTo>
                    <a:pt x="749" y="522"/>
                    <a:pt x="935" y="379"/>
                    <a:pt x="1056" y="261"/>
                  </a:cubicBezTo>
                  <a:cubicBezTo>
                    <a:pt x="1034" y="229"/>
                    <a:pt x="1006" y="204"/>
                    <a:pt x="978" y="183"/>
                  </a:cubicBezTo>
                  <a:cubicBezTo>
                    <a:pt x="820" y="65"/>
                    <a:pt x="557" y="12"/>
                    <a:pt x="368" y="4"/>
                  </a:cubicBezTo>
                  <a:cubicBezTo>
                    <a:pt x="325" y="1"/>
                    <a:pt x="282" y="1"/>
                    <a:pt x="23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90" name="Google Shape;1990;p49"/>
            <p:cNvSpPr/>
            <p:nvPr/>
          </p:nvSpPr>
          <p:spPr>
            <a:xfrm>
              <a:off x="22800" y="2838975"/>
              <a:ext cx="28200" cy="24975"/>
            </a:xfrm>
            <a:custGeom>
              <a:avLst/>
              <a:gdLst/>
              <a:ahLst/>
              <a:cxnLst/>
              <a:rect l="l" t="t" r="r" b="b"/>
              <a:pathLst>
                <a:path w="1128" h="999" extrusionOk="0">
                  <a:moveTo>
                    <a:pt x="581" y="1"/>
                  </a:moveTo>
                  <a:cubicBezTo>
                    <a:pt x="443" y="14"/>
                    <a:pt x="307" y="44"/>
                    <a:pt x="182" y="93"/>
                  </a:cubicBezTo>
                  <a:cubicBezTo>
                    <a:pt x="118" y="121"/>
                    <a:pt x="58" y="147"/>
                    <a:pt x="0" y="182"/>
                  </a:cubicBezTo>
                  <a:cubicBezTo>
                    <a:pt x="143" y="228"/>
                    <a:pt x="289" y="275"/>
                    <a:pt x="435" y="322"/>
                  </a:cubicBezTo>
                  <a:cubicBezTo>
                    <a:pt x="325" y="507"/>
                    <a:pt x="218" y="696"/>
                    <a:pt x="114" y="888"/>
                  </a:cubicBezTo>
                  <a:cubicBezTo>
                    <a:pt x="175" y="921"/>
                    <a:pt x="236" y="956"/>
                    <a:pt x="296" y="999"/>
                  </a:cubicBezTo>
                  <a:cubicBezTo>
                    <a:pt x="532" y="970"/>
                    <a:pt x="845" y="817"/>
                    <a:pt x="1127" y="639"/>
                  </a:cubicBezTo>
                  <a:cubicBezTo>
                    <a:pt x="1063" y="361"/>
                    <a:pt x="849" y="121"/>
                    <a:pt x="5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91" name="Google Shape;1991;p49"/>
            <p:cNvSpPr/>
            <p:nvPr/>
          </p:nvSpPr>
          <p:spPr>
            <a:xfrm>
              <a:off x="-3775" y="2909925"/>
              <a:ext cx="7700" cy="9575"/>
            </a:xfrm>
            <a:custGeom>
              <a:avLst/>
              <a:gdLst/>
              <a:ahLst/>
              <a:cxnLst/>
              <a:rect l="l" t="t" r="r" b="b"/>
              <a:pathLst>
                <a:path w="308" h="383" extrusionOk="0">
                  <a:moveTo>
                    <a:pt x="308" y="1"/>
                  </a:moveTo>
                  <a:cubicBezTo>
                    <a:pt x="208" y="76"/>
                    <a:pt x="104" y="150"/>
                    <a:pt x="0" y="222"/>
                  </a:cubicBezTo>
                  <a:cubicBezTo>
                    <a:pt x="58" y="279"/>
                    <a:pt x="115" y="333"/>
                    <a:pt x="179" y="382"/>
                  </a:cubicBezTo>
                  <a:cubicBezTo>
                    <a:pt x="218" y="254"/>
                    <a:pt x="265" y="129"/>
                    <a:pt x="3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92" name="Google Shape;1992;p49"/>
            <p:cNvSpPr/>
            <p:nvPr/>
          </p:nvSpPr>
          <p:spPr>
            <a:xfrm>
              <a:off x="-6975" y="2857175"/>
              <a:ext cx="26125" cy="58325"/>
            </a:xfrm>
            <a:custGeom>
              <a:avLst/>
              <a:gdLst/>
              <a:ahLst/>
              <a:cxnLst/>
              <a:rect l="l" t="t" r="r" b="b"/>
              <a:pathLst>
                <a:path w="1045" h="2333" extrusionOk="0">
                  <a:moveTo>
                    <a:pt x="735" y="0"/>
                  </a:moveTo>
                  <a:cubicBezTo>
                    <a:pt x="714" y="10"/>
                    <a:pt x="699" y="25"/>
                    <a:pt x="692" y="43"/>
                  </a:cubicBezTo>
                  <a:cubicBezTo>
                    <a:pt x="671" y="82"/>
                    <a:pt x="653" y="121"/>
                    <a:pt x="632" y="160"/>
                  </a:cubicBezTo>
                  <a:cubicBezTo>
                    <a:pt x="667" y="107"/>
                    <a:pt x="703" y="53"/>
                    <a:pt x="735" y="0"/>
                  </a:cubicBezTo>
                  <a:close/>
                  <a:moveTo>
                    <a:pt x="607" y="214"/>
                  </a:moveTo>
                  <a:lnTo>
                    <a:pt x="607" y="214"/>
                  </a:lnTo>
                  <a:cubicBezTo>
                    <a:pt x="442" y="545"/>
                    <a:pt x="278" y="877"/>
                    <a:pt x="118" y="1209"/>
                  </a:cubicBezTo>
                  <a:cubicBezTo>
                    <a:pt x="289" y="1476"/>
                    <a:pt x="286" y="1865"/>
                    <a:pt x="0" y="2189"/>
                  </a:cubicBezTo>
                  <a:cubicBezTo>
                    <a:pt x="39" y="2235"/>
                    <a:pt x="82" y="2286"/>
                    <a:pt x="128" y="2332"/>
                  </a:cubicBezTo>
                  <a:cubicBezTo>
                    <a:pt x="232" y="2260"/>
                    <a:pt x="336" y="2186"/>
                    <a:pt x="436" y="2111"/>
                  </a:cubicBezTo>
                  <a:cubicBezTo>
                    <a:pt x="614" y="1618"/>
                    <a:pt x="816" y="1138"/>
                    <a:pt x="1045" y="663"/>
                  </a:cubicBezTo>
                  <a:cubicBezTo>
                    <a:pt x="938" y="634"/>
                    <a:pt x="834" y="592"/>
                    <a:pt x="757" y="532"/>
                  </a:cubicBezTo>
                  <a:cubicBezTo>
                    <a:pt x="667" y="467"/>
                    <a:pt x="571" y="335"/>
                    <a:pt x="607" y="21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93" name="Google Shape;1993;p49"/>
            <p:cNvSpPr/>
            <p:nvPr/>
          </p:nvSpPr>
          <p:spPr>
            <a:xfrm>
              <a:off x="700" y="2875350"/>
              <a:ext cx="50825" cy="57350"/>
            </a:xfrm>
            <a:custGeom>
              <a:avLst/>
              <a:gdLst/>
              <a:ahLst/>
              <a:cxnLst/>
              <a:rect l="l" t="t" r="r" b="b"/>
              <a:pathLst>
                <a:path w="2033" h="2294" extrusionOk="0">
                  <a:moveTo>
                    <a:pt x="1744" y="1"/>
                  </a:moveTo>
                  <a:cubicBezTo>
                    <a:pt x="1737" y="7"/>
                    <a:pt x="1729" y="14"/>
                    <a:pt x="1726" y="19"/>
                  </a:cubicBezTo>
                  <a:cubicBezTo>
                    <a:pt x="1227" y="511"/>
                    <a:pt x="692" y="967"/>
                    <a:pt x="129" y="1384"/>
                  </a:cubicBezTo>
                  <a:cubicBezTo>
                    <a:pt x="86" y="1512"/>
                    <a:pt x="39" y="1637"/>
                    <a:pt x="0" y="1765"/>
                  </a:cubicBezTo>
                  <a:cubicBezTo>
                    <a:pt x="343" y="2054"/>
                    <a:pt x="788" y="2293"/>
                    <a:pt x="1006" y="2293"/>
                  </a:cubicBezTo>
                  <a:cubicBezTo>
                    <a:pt x="1066" y="2293"/>
                    <a:pt x="1109" y="2275"/>
                    <a:pt x="1126" y="2236"/>
                  </a:cubicBezTo>
                  <a:cubicBezTo>
                    <a:pt x="1405" y="1673"/>
                    <a:pt x="1683" y="1110"/>
                    <a:pt x="1961" y="546"/>
                  </a:cubicBezTo>
                  <a:cubicBezTo>
                    <a:pt x="2033" y="404"/>
                    <a:pt x="1926" y="200"/>
                    <a:pt x="174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94" name="Google Shape;1994;p49"/>
            <p:cNvSpPr/>
            <p:nvPr/>
          </p:nvSpPr>
          <p:spPr>
            <a:xfrm>
              <a:off x="3900" y="2873650"/>
              <a:ext cx="40400" cy="36300"/>
            </a:xfrm>
            <a:custGeom>
              <a:avLst/>
              <a:gdLst/>
              <a:ahLst/>
              <a:cxnLst/>
              <a:rect l="l" t="t" r="r" b="b"/>
              <a:pathLst>
                <a:path w="1616" h="1452" extrusionOk="0">
                  <a:moveTo>
                    <a:pt x="1548" y="1"/>
                  </a:moveTo>
                  <a:cubicBezTo>
                    <a:pt x="1391" y="44"/>
                    <a:pt x="1224" y="57"/>
                    <a:pt x="1059" y="57"/>
                  </a:cubicBezTo>
                  <a:cubicBezTo>
                    <a:pt x="1016" y="57"/>
                    <a:pt x="974" y="57"/>
                    <a:pt x="931" y="54"/>
                  </a:cubicBezTo>
                  <a:cubicBezTo>
                    <a:pt x="835" y="51"/>
                    <a:pt x="720" y="36"/>
                    <a:pt x="610" y="4"/>
                  </a:cubicBezTo>
                  <a:cubicBezTo>
                    <a:pt x="381" y="479"/>
                    <a:pt x="179" y="959"/>
                    <a:pt x="1" y="1452"/>
                  </a:cubicBezTo>
                  <a:cubicBezTo>
                    <a:pt x="564" y="1035"/>
                    <a:pt x="1099" y="579"/>
                    <a:pt x="1598" y="87"/>
                  </a:cubicBezTo>
                  <a:cubicBezTo>
                    <a:pt x="1601" y="82"/>
                    <a:pt x="1609" y="75"/>
                    <a:pt x="1616" y="69"/>
                  </a:cubicBezTo>
                  <a:lnTo>
                    <a:pt x="1548"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95" name="Google Shape;1995;p49"/>
            <p:cNvSpPr/>
            <p:nvPr/>
          </p:nvSpPr>
          <p:spPr>
            <a:xfrm>
              <a:off x="-12050" y="2887375"/>
              <a:ext cx="12325" cy="24550"/>
            </a:xfrm>
            <a:custGeom>
              <a:avLst/>
              <a:gdLst/>
              <a:ahLst/>
              <a:cxnLst/>
              <a:rect l="l" t="t" r="r" b="b"/>
              <a:pathLst>
                <a:path w="493" h="982" extrusionOk="0">
                  <a:moveTo>
                    <a:pt x="321" y="1"/>
                  </a:moveTo>
                  <a:lnTo>
                    <a:pt x="321" y="1"/>
                  </a:lnTo>
                  <a:cubicBezTo>
                    <a:pt x="236" y="175"/>
                    <a:pt x="147" y="351"/>
                    <a:pt x="61" y="525"/>
                  </a:cubicBezTo>
                  <a:cubicBezTo>
                    <a:pt x="0" y="646"/>
                    <a:pt x="68" y="810"/>
                    <a:pt x="203" y="981"/>
                  </a:cubicBezTo>
                  <a:cubicBezTo>
                    <a:pt x="489" y="657"/>
                    <a:pt x="492" y="268"/>
                    <a:pt x="3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96" name="Google Shape;1996;p49"/>
            <p:cNvSpPr/>
            <p:nvPr/>
          </p:nvSpPr>
          <p:spPr>
            <a:xfrm>
              <a:off x="7275" y="2857075"/>
              <a:ext cx="17325" cy="16700"/>
            </a:xfrm>
            <a:custGeom>
              <a:avLst/>
              <a:gdLst/>
              <a:ahLst/>
              <a:cxnLst/>
              <a:rect l="l" t="t" r="r" b="b"/>
              <a:pathLst>
                <a:path w="693" h="668" extrusionOk="0">
                  <a:moveTo>
                    <a:pt x="175" y="1"/>
                  </a:moveTo>
                  <a:cubicBezTo>
                    <a:pt x="172" y="1"/>
                    <a:pt x="169" y="4"/>
                    <a:pt x="165" y="4"/>
                  </a:cubicBezTo>
                  <a:cubicBezTo>
                    <a:pt x="133" y="57"/>
                    <a:pt x="97" y="111"/>
                    <a:pt x="62" y="164"/>
                  </a:cubicBezTo>
                  <a:cubicBezTo>
                    <a:pt x="54" y="182"/>
                    <a:pt x="44" y="200"/>
                    <a:pt x="37" y="218"/>
                  </a:cubicBezTo>
                  <a:cubicBezTo>
                    <a:pt x="1" y="339"/>
                    <a:pt x="97" y="471"/>
                    <a:pt x="187" y="536"/>
                  </a:cubicBezTo>
                  <a:cubicBezTo>
                    <a:pt x="264" y="596"/>
                    <a:pt x="368" y="638"/>
                    <a:pt x="475" y="667"/>
                  </a:cubicBezTo>
                  <a:cubicBezTo>
                    <a:pt x="546" y="525"/>
                    <a:pt x="618" y="386"/>
                    <a:pt x="692" y="243"/>
                  </a:cubicBezTo>
                  <a:cubicBezTo>
                    <a:pt x="518" y="164"/>
                    <a:pt x="347" y="82"/>
                    <a:pt x="17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97" name="Google Shape;1997;p49"/>
            <p:cNvSpPr/>
            <p:nvPr/>
          </p:nvSpPr>
          <p:spPr>
            <a:xfrm>
              <a:off x="19125" y="2863125"/>
              <a:ext cx="23475" cy="11975"/>
            </a:xfrm>
            <a:custGeom>
              <a:avLst/>
              <a:gdLst/>
              <a:ahLst/>
              <a:cxnLst/>
              <a:rect l="l" t="t" r="r" b="b"/>
              <a:pathLst>
                <a:path w="939" h="479" extrusionOk="0">
                  <a:moveTo>
                    <a:pt x="218" y="1"/>
                  </a:moveTo>
                  <a:cubicBezTo>
                    <a:pt x="144" y="144"/>
                    <a:pt x="72" y="283"/>
                    <a:pt x="1" y="425"/>
                  </a:cubicBezTo>
                  <a:cubicBezTo>
                    <a:pt x="111" y="457"/>
                    <a:pt x="226" y="472"/>
                    <a:pt x="322" y="475"/>
                  </a:cubicBezTo>
                  <a:cubicBezTo>
                    <a:pt x="365" y="478"/>
                    <a:pt x="407" y="478"/>
                    <a:pt x="450" y="478"/>
                  </a:cubicBezTo>
                  <a:cubicBezTo>
                    <a:pt x="615" y="478"/>
                    <a:pt x="782" y="465"/>
                    <a:pt x="939" y="422"/>
                  </a:cubicBezTo>
                  <a:cubicBezTo>
                    <a:pt x="796" y="283"/>
                    <a:pt x="621" y="144"/>
                    <a:pt x="443" y="33"/>
                  </a:cubicBezTo>
                  <a:cubicBezTo>
                    <a:pt x="422" y="33"/>
                    <a:pt x="397" y="37"/>
                    <a:pt x="376" y="37"/>
                  </a:cubicBezTo>
                  <a:cubicBezTo>
                    <a:pt x="322" y="37"/>
                    <a:pt x="276" y="26"/>
                    <a:pt x="236" y="8"/>
                  </a:cubicBezTo>
                  <a:cubicBezTo>
                    <a:pt x="229" y="4"/>
                    <a:pt x="226" y="4"/>
                    <a:pt x="21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98" name="Google Shape;1998;p49"/>
            <p:cNvSpPr/>
            <p:nvPr/>
          </p:nvSpPr>
          <p:spPr>
            <a:xfrm>
              <a:off x="11650" y="2856800"/>
              <a:ext cx="14025" cy="6350"/>
            </a:xfrm>
            <a:custGeom>
              <a:avLst/>
              <a:gdLst/>
              <a:ahLst/>
              <a:cxnLst/>
              <a:rect l="l" t="t" r="r" b="b"/>
              <a:pathLst>
                <a:path w="561" h="254" extrusionOk="0">
                  <a:moveTo>
                    <a:pt x="68" y="1"/>
                  </a:moveTo>
                  <a:cubicBezTo>
                    <a:pt x="40" y="1"/>
                    <a:pt x="18" y="4"/>
                    <a:pt x="0" y="12"/>
                  </a:cubicBezTo>
                  <a:cubicBezTo>
                    <a:pt x="172" y="93"/>
                    <a:pt x="343" y="175"/>
                    <a:pt x="517" y="254"/>
                  </a:cubicBezTo>
                  <a:cubicBezTo>
                    <a:pt x="532" y="229"/>
                    <a:pt x="546" y="200"/>
                    <a:pt x="560" y="175"/>
                  </a:cubicBezTo>
                  <a:cubicBezTo>
                    <a:pt x="364" y="68"/>
                    <a:pt x="183" y="1"/>
                    <a:pt x="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sp>
          <p:nvSpPr>
            <p:cNvPr id="1999" name="Google Shape;1999;p49"/>
            <p:cNvSpPr/>
            <p:nvPr/>
          </p:nvSpPr>
          <p:spPr>
            <a:xfrm>
              <a:off x="24575" y="2861175"/>
              <a:ext cx="5650" cy="2875"/>
            </a:xfrm>
            <a:custGeom>
              <a:avLst/>
              <a:gdLst/>
              <a:ahLst/>
              <a:cxnLst/>
              <a:rect l="l" t="t" r="r" b="b"/>
              <a:pathLst>
                <a:path w="226" h="115" extrusionOk="0">
                  <a:moveTo>
                    <a:pt x="43" y="0"/>
                  </a:moveTo>
                  <a:cubicBezTo>
                    <a:pt x="29" y="25"/>
                    <a:pt x="15" y="54"/>
                    <a:pt x="0" y="79"/>
                  </a:cubicBezTo>
                  <a:cubicBezTo>
                    <a:pt x="8" y="82"/>
                    <a:pt x="11" y="82"/>
                    <a:pt x="18" y="86"/>
                  </a:cubicBezTo>
                  <a:cubicBezTo>
                    <a:pt x="58" y="104"/>
                    <a:pt x="104" y="115"/>
                    <a:pt x="158" y="115"/>
                  </a:cubicBezTo>
                  <a:cubicBezTo>
                    <a:pt x="179" y="115"/>
                    <a:pt x="204" y="111"/>
                    <a:pt x="225" y="111"/>
                  </a:cubicBezTo>
                  <a:cubicBezTo>
                    <a:pt x="165" y="68"/>
                    <a:pt x="104" y="33"/>
                    <a:pt x="4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D5F7"/>
                </a:solidFill>
              </a:endParaRPr>
            </a:p>
          </p:txBody>
        </p:sp>
      </p:grpSp>
      <p:sp>
        <p:nvSpPr>
          <p:cNvPr id="2000" name="Google Shape;2000;p49"/>
          <p:cNvSpPr/>
          <p:nvPr/>
        </p:nvSpPr>
        <p:spPr>
          <a:xfrm>
            <a:off x="2081375" y="2453917"/>
            <a:ext cx="151875" cy="470890"/>
          </a:xfrm>
          <a:custGeom>
            <a:avLst/>
            <a:gdLst/>
            <a:ahLst/>
            <a:cxnLst/>
            <a:rect l="l" t="t" r="r" b="b"/>
            <a:pathLst>
              <a:path w="6075" h="24500" extrusionOk="0">
                <a:moveTo>
                  <a:pt x="1240" y="24500"/>
                </a:moveTo>
                <a:cubicBezTo>
                  <a:pt x="736" y="22231"/>
                  <a:pt x="-568" y="19748"/>
                  <a:pt x="297" y="17590"/>
                </a:cubicBezTo>
                <a:cubicBezTo>
                  <a:pt x="1561" y="14436"/>
                  <a:pt x="5471" y="12472"/>
                  <a:pt x="5951" y="9109"/>
                </a:cubicBezTo>
                <a:cubicBezTo>
                  <a:pt x="6449" y="5625"/>
                  <a:pt x="3101" y="2489"/>
                  <a:pt x="612" y="0"/>
                </a:cubicBezTo>
              </a:path>
            </a:pathLst>
          </a:custGeom>
          <a:noFill/>
          <a:ln w="19050" cap="flat" cmpd="sng">
            <a:solidFill>
              <a:schemeClr val="dk2"/>
            </a:solidFill>
            <a:prstDash val="solid"/>
            <a:round/>
            <a:headEnd type="none" w="med" len="med"/>
            <a:tailEnd type="none" w="med" len="med"/>
          </a:ln>
        </p:spPr>
      </p:sp>
      <p:sp>
        <p:nvSpPr>
          <p:cNvPr id="2001" name="Google Shape;2001;p49"/>
          <p:cNvSpPr/>
          <p:nvPr/>
        </p:nvSpPr>
        <p:spPr>
          <a:xfrm>
            <a:off x="6989725" y="2466558"/>
            <a:ext cx="151875" cy="470890"/>
          </a:xfrm>
          <a:custGeom>
            <a:avLst/>
            <a:gdLst/>
            <a:ahLst/>
            <a:cxnLst/>
            <a:rect l="l" t="t" r="r" b="b"/>
            <a:pathLst>
              <a:path w="6075" h="24500" extrusionOk="0">
                <a:moveTo>
                  <a:pt x="1240" y="24500"/>
                </a:moveTo>
                <a:cubicBezTo>
                  <a:pt x="736" y="22231"/>
                  <a:pt x="-568" y="19748"/>
                  <a:pt x="297" y="17590"/>
                </a:cubicBezTo>
                <a:cubicBezTo>
                  <a:pt x="1561" y="14436"/>
                  <a:pt x="5471" y="12472"/>
                  <a:pt x="5951" y="9109"/>
                </a:cubicBezTo>
                <a:cubicBezTo>
                  <a:pt x="6449" y="5625"/>
                  <a:pt x="3101" y="2489"/>
                  <a:pt x="612" y="0"/>
                </a:cubicBezTo>
              </a:path>
            </a:pathLst>
          </a:custGeom>
          <a:noFill/>
          <a:ln w="19050" cap="flat" cmpd="sng">
            <a:solidFill>
              <a:schemeClr val="dk2"/>
            </a:solidFill>
            <a:prstDash val="solid"/>
            <a:round/>
            <a:headEnd type="none" w="med" len="med"/>
            <a:tailEnd type="none" w="med" len="med"/>
          </a:ln>
        </p:spPr>
      </p:sp>
      <p:sp>
        <p:nvSpPr>
          <p:cNvPr id="2002" name="Google Shape;2002;p49"/>
          <p:cNvSpPr/>
          <p:nvPr/>
        </p:nvSpPr>
        <p:spPr>
          <a:xfrm flipH="1">
            <a:off x="4535550" y="2466558"/>
            <a:ext cx="151875" cy="470890"/>
          </a:xfrm>
          <a:custGeom>
            <a:avLst/>
            <a:gdLst/>
            <a:ahLst/>
            <a:cxnLst/>
            <a:rect l="l" t="t" r="r" b="b"/>
            <a:pathLst>
              <a:path w="6075" h="24500" extrusionOk="0">
                <a:moveTo>
                  <a:pt x="1240" y="24500"/>
                </a:moveTo>
                <a:cubicBezTo>
                  <a:pt x="736" y="22231"/>
                  <a:pt x="-568" y="19748"/>
                  <a:pt x="297" y="17590"/>
                </a:cubicBezTo>
                <a:cubicBezTo>
                  <a:pt x="1561" y="14436"/>
                  <a:pt x="5471" y="12472"/>
                  <a:pt x="5951" y="9109"/>
                </a:cubicBezTo>
                <a:cubicBezTo>
                  <a:pt x="6449" y="5625"/>
                  <a:pt x="3101" y="2489"/>
                  <a:pt x="612" y="0"/>
                </a:cubicBezTo>
              </a:path>
            </a:pathLst>
          </a:custGeom>
          <a:noFill/>
          <a:ln w="19050" cap="flat" cmpd="sng">
            <a:solidFill>
              <a:schemeClr val="dk2"/>
            </a:solidFill>
            <a:prstDash val="solid"/>
            <a:round/>
            <a:headEnd type="none" w="med" len="med"/>
            <a:tailEnd type="none" w="med" len="med"/>
          </a:ln>
        </p:spPr>
      </p:sp>
      <p:sp>
        <p:nvSpPr>
          <p:cNvPr id="2003" name="Google Shape;2003;p49"/>
          <p:cNvSpPr/>
          <p:nvPr/>
        </p:nvSpPr>
        <p:spPr>
          <a:xfrm flipH="1">
            <a:off x="5679050" y="3213641"/>
            <a:ext cx="151875" cy="464520"/>
          </a:xfrm>
          <a:custGeom>
            <a:avLst/>
            <a:gdLst/>
            <a:ahLst/>
            <a:cxnLst/>
            <a:rect l="l" t="t" r="r" b="b"/>
            <a:pathLst>
              <a:path w="6075" h="24500" extrusionOk="0">
                <a:moveTo>
                  <a:pt x="1240" y="24500"/>
                </a:moveTo>
                <a:cubicBezTo>
                  <a:pt x="736" y="22231"/>
                  <a:pt x="-568" y="19748"/>
                  <a:pt x="297" y="17590"/>
                </a:cubicBezTo>
                <a:cubicBezTo>
                  <a:pt x="1561" y="14436"/>
                  <a:pt x="5471" y="12472"/>
                  <a:pt x="5951" y="9109"/>
                </a:cubicBezTo>
                <a:cubicBezTo>
                  <a:pt x="6449" y="5625"/>
                  <a:pt x="3101" y="2489"/>
                  <a:pt x="612" y="0"/>
                </a:cubicBezTo>
              </a:path>
            </a:pathLst>
          </a:custGeom>
          <a:noFill/>
          <a:ln w="19050" cap="flat" cmpd="sng">
            <a:solidFill>
              <a:schemeClr val="dk2"/>
            </a:solidFill>
            <a:prstDash val="solid"/>
            <a:round/>
            <a:headEnd type="none" w="med" len="med"/>
            <a:tailEnd type="none" w="med" len="med"/>
          </a:ln>
        </p:spPr>
      </p:sp>
      <p:sp>
        <p:nvSpPr>
          <p:cNvPr id="2004" name="Google Shape;2004;p49"/>
          <p:cNvSpPr/>
          <p:nvPr/>
        </p:nvSpPr>
        <p:spPr>
          <a:xfrm>
            <a:off x="3263475" y="3223000"/>
            <a:ext cx="151875" cy="464520"/>
          </a:xfrm>
          <a:custGeom>
            <a:avLst/>
            <a:gdLst/>
            <a:ahLst/>
            <a:cxnLst/>
            <a:rect l="l" t="t" r="r" b="b"/>
            <a:pathLst>
              <a:path w="6075" h="24500" extrusionOk="0">
                <a:moveTo>
                  <a:pt x="1240" y="24500"/>
                </a:moveTo>
                <a:cubicBezTo>
                  <a:pt x="736" y="22231"/>
                  <a:pt x="-568" y="19748"/>
                  <a:pt x="297" y="17590"/>
                </a:cubicBezTo>
                <a:cubicBezTo>
                  <a:pt x="1561" y="14436"/>
                  <a:pt x="5471" y="12472"/>
                  <a:pt x="5951" y="9109"/>
                </a:cubicBezTo>
                <a:cubicBezTo>
                  <a:pt x="6449" y="5625"/>
                  <a:pt x="3101" y="2489"/>
                  <a:pt x="612" y="0"/>
                </a:cubicBezTo>
              </a:path>
            </a:pathLst>
          </a:custGeom>
          <a:noFill/>
          <a:ln w="19050" cap="flat" cmpd="sng">
            <a:solidFill>
              <a:schemeClr val="dk2"/>
            </a:solidFill>
            <a:prstDash val="solid"/>
            <a:round/>
            <a:headEnd type="none" w="med" len="med"/>
            <a:tailEnd type="none" w="med" len="med"/>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grpSp>
        <p:nvGrpSpPr>
          <p:cNvPr id="1179" name="Google Shape;1179;p38"/>
          <p:cNvGrpSpPr/>
          <p:nvPr/>
        </p:nvGrpSpPr>
        <p:grpSpPr>
          <a:xfrm>
            <a:off x="5625545" y="1317495"/>
            <a:ext cx="2798301" cy="176025"/>
            <a:chOff x="4345425" y="2175475"/>
            <a:chExt cx="800750" cy="176025"/>
          </a:xfrm>
        </p:grpSpPr>
        <p:sp>
          <p:nvSpPr>
            <p:cNvPr id="1180" name="Google Shape;1180;p3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38"/>
          <p:cNvGrpSpPr/>
          <p:nvPr/>
        </p:nvGrpSpPr>
        <p:grpSpPr>
          <a:xfrm>
            <a:off x="6139907" y="1779598"/>
            <a:ext cx="2235214" cy="176025"/>
            <a:chOff x="4345425" y="2175475"/>
            <a:chExt cx="800750" cy="176025"/>
          </a:xfrm>
        </p:grpSpPr>
        <p:sp>
          <p:nvSpPr>
            <p:cNvPr id="1183" name="Google Shape;1183;p3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38"/>
          <p:cNvGrpSpPr/>
          <p:nvPr/>
        </p:nvGrpSpPr>
        <p:grpSpPr>
          <a:xfrm rot="137243">
            <a:off x="7127607" y="2241615"/>
            <a:ext cx="1247922" cy="176039"/>
            <a:chOff x="4345425" y="2175475"/>
            <a:chExt cx="800750" cy="176025"/>
          </a:xfrm>
        </p:grpSpPr>
        <p:sp>
          <p:nvSpPr>
            <p:cNvPr id="1186" name="Google Shape;1186;p3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38"/>
          <p:cNvSpPr txBox="1">
            <a:spLocks noGrp="1"/>
          </p:cNvSpPr>
          <p:nvPr>
            <p:ph type="title"/>
          </p:nvPr>
        </p:nvSpPr>
        <p:spPr>
          <a:xfrm>
            <a:off x="5314275" y="982000"/>
            <a:ext cx="3109500" cy="13386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sz="3600" dirty="0"/>
              <a:t>Helpful Websites for studying </a:t>
            </a:r>
            <a:endParaRPr sz="3600" dirty="0"/>
          </a:p>
        </p:txBody>
      </p:sp>
      <p:pic>
        <p:nvPicPr>
          <p:cNvPr id="1190" name="Google Shape;1190;p38"/>
          <p:cNvPicPr preferRelativeResize="0"/>
          <p:nvPr/>
        </p:nvPicPr>
        <p:blipFill rotWithShape="1">
          <a:blip r:embed="rId3">
            <a:alphaModFix/>
          </a:blip>
          <a:srcRect l="11427" r="12642"/>
          <a:stretch/>
        </p:blipFill>
        <p:spPr>
          <a:xfrm>
            <a:off x="1200143" y="1231061"/>
            <a:ext cx="3240600" cy="2845200"/>
          </a:xfrm>
          <a:prstGeom prst="foldedCorner">
            <a:avLst>
              <a:gd name="adj" fmla="val 16729"/>
            </a:avLst>
          </a:prstGeom>
          <a:noFill/>
          <a:ln>
            <a:noFill/>
          </a:ln>
        </p:spPr>
      </p:pic>
      <p:grpSp>
        <p:nvGrpSpPr>
          <p:cNvPr id="1191" name="Google Shape;1191;p38"/>
          <p:cNvGrpSpPr/>
          <p:nvPr/>
        </p:nvGrpSpPr>
        <p:grpSpPr>
          <a:xfrm>
            <a:off x="4268956" y="1361450"/>
            <a:ext cx="428976" cy="1173468"/>
            <a:chOff x="3443472" y="1907731"/>
            <a:chExt cx="454327" cy="1325503"/>
          </a:xfrm>
        </p:grpSpPr>
        <p:sp>
          <p:nvSpPr>
            <p:cNvPr id="1192" name="Google Shape;1192;p38"/>
            <p:cNvSpPr/>
            <p:nvPr/>
          </p:nvSpPr>
          <p:spPr>
            <a:xfrm>
              <a:off x="3456297" y="1920208"/>
              <a:ext cx="427196" cy="1302484"/>
            </a:xfrm>
            <a:custGeom>
              <a:avLst/>
              <a:gdLst/>
              <a:ahLst/>
              <a:cxnLst/>
              <a:rect l="l" t="t" r="r" b="b"/>
              <a:pathLst>
                <a:path w="7495" h="20879" extrusionOk="0">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3443472" y="1907731"/>
              <a:ext cx="454327" cy="1325503"/>
            </a:xfrm>
            <a:custGeom>
              <a:avLst/>
              <a:gdLst/>
              <a:ahLst/>
              <a:cxnLst/>
              <a:rect l="l" t="t" r="r" b="b"/>
              <a:pathLst>
                <a:path w="7971" h="21248" extrusionOk="0">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38"/>
          <p:cNvGrpSpPr/>
          <p:nvPr/>
        </p:nvGrpSpPr>
        <p:grpSpPr>
          <a:xfrm rot="-108528">
            <a:off x="962425" y="2100675"/>
            <a:ext cx="391000" cy="1284182"/>
            <a:chOff x="1276425" y="1928068"/>
            <a:chExt cx="378577" cy="1391130"/>
          </a:xfrm>
        </p:grpSpPr>
        <p:sp>
          <p:nvSpPr>
            <p:cNvPr id="1195" name="Google Shape;1195;p38"/>
            <p:cNvSpPr/>
            <p:nvPr/>
          </p:nvSpPr>
          <p:spPr>
            <a:xfrm>
              <a:off x="1282125" y="1942105"/>
              <a:ext cx="360053" cy="1366551"/>
            </a:xfrm>
            <a:custGeom>
              <a:avLst/>
              <a:gdLst/>
              <a:ahLst/>
              <a:cxnLst/>
              <a:rect l="l" t="t" r="r" b="b"/>
              <a:pathLst>
                <a:path w="6317" h="21906" extrusionOk="0">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1276425" y="1928068"/>
              <a:ext cx="378577" cy="1391130"/>
            </a:xfrm>
            <a:custGeom>
              <a:avLst/>
              <a:gdLst/>
              <a:ahLst/>
              <a:cxnLst/>
              <a:rect l="l" t="t" r="r" b="b"/>
              <a:pathLst>
                <a:path w="6642" h="22300" extrusionOk="0">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7" name="Google Shape;1197;p38"/>
          <p:cNvSpPr/>
          <p:nvPr/>
        </p:nvSpPr>
        <p:spPr>
          <a:xfrm rot="-5897885" flipH="1">
            <a:off x="5018736" y="2203756"/>
            <a:ext cx="911111" cy="876871"/>
          </a:xfrm>
          <a:custGeom>
            <a:avLst/>
            <a:gdLst/>
            <a:ahLst/>
            <a:cxnLst/>
            <a:rect l="l" t="t" r="r" b="b"/>
            <a:pathLst>
              <a:path w="26142" h="30241" extrusionOk="0">
                <a:moveTo>
                  <a:pt x="20452" y="647"/>
                </a:moveTo>
                <a:lnTo>
                  <a:pt x="20452" y="647"/>
                </a:lnTo>
                <a:cubicBezTo>
                  <a:pt x="20499" y="678"/>
                  <a:pt x="20561" y="694"/>
                  <a:pt x="20608" y="725"/>
                </a:cubicBezTo>
                <a:cubicBezTo>
                  <a:pt x="20749" y="804"/>
                  <a:pt x="20890" y="867"/>
                  <a:pt x="21047" y="929"/>
                </a:cubicBezTo>
                <a:cubicBezTo>
                  <a:pt x="21173" y="992"/>
                  <a:pt x="21282" y="1070"/>
                  <a:pt x="21423" y="1102"/>
                </a:cubicBezTo>
                <a:cubicBezTo>
                  <a:pt x="21627" y="1478"/>
                  <a:pt x="21847" y="1854"/>
                  <a:pt x="22050" y="2230"/>
                </a:cubicBezTo>
                <a:cubicBezTo>
                  <a:pt x="21705" y="2026"/>
                  <a:pt x="21345" y="1838"/>
                  <a:pt x="20984" y="1635"/>
                </a:cubicBezTo>
                <a:cubicBezTo>
                  <a:pt x="20828" y="1290"/>
                  <a:pt x="20655" y="929"/>
                  <a:pt x="20452" y="647"/>
                </a:cubicBezTo>
                <a:close/>
                <a:moveTo>
                  <a:pt x="21047" y="1776"/>
                </a:moveTo>
                <a:lnTo>
                  <a:pt x="21047" y="1776"/>
                </a:lnTo>
                <a:cubicBezTo>
                  <a:pt x="21423" y="2011"/>
                  <a:pt x="21800" y="2246"/>
                  <a:pt x="22191" y="2465"/>
                </a:cubicBezTo>
                <a:cubicBezTo>
                  <a:pt x="22411" y="2857"/>
                  <a:pt x="22630" y="3233"/>
                  <a:pt x="22865" y="3625"/>
                </a:cubicBezTo>
                <a:cubicBezTo>
                  <a:pt x="22395" y="3343"/>
                  <a:pt x="21925" y="3077"/>
                  <a:pt x="21470" y="2794"/>
                </a:cubicBezTo>
                <a:cubicBezTo>
                  <a:pt x="21361" y="2591"/>
                  <a:pt x="21220" y="2199"/>
                  <a:pt x="21047" y="1776"/>
                </a:cubicBezTo>
                <a:close/>
                <a:moveTo>
                  <a:pt x="21564" y="3014"/>
                </a:moveTo>
                <a:cubicBezTo>
                  <a:pt x="22019" y="3327"/>
                  <a:pt x="22505" y="3625"/>
                  <a:pt x="23006" y="3892"/>
                </a:cubicBezTo>
                <a:cubicBezTo>
                  <a:pt x="23210" y="4237"/>
                  <a:pt x="23414" y="4581"/>
                  <a:pt x="23602" y="4942"/>
                </a:cubicBezTo>
                <a:cubicBezTo>
                  <a:pt x="23085" y="4660"/>
                  <a:pt x="22552" y="4378"/>
                  <a:pt x="22066" y="4048"/>
                </a:cubicBezTo>
                <a:cubicBezTo>
                  <a:pt x="21894" y="3704"/>
                  <a:pt x="21721" y="3359"/>
                  <a:pt x="21564" y="3014"/>
                </a:cubicBezTo>
                <a:close/>
                <a:moveTo>
                  <a:pt x="22160" y="4268"/>
                </a:moveTo>
                <a:lnTo>
                  <a:pt x="22160" y="4268"/>
                </a:lnTo>
                <a:cubicBezTo>
                  <a:pt x="22646" y="4613"/>
                  <a:pt x="23179" y="4958"/>
                  <a:pt x="23743" y="5193"/>
                </a:cubicBezTo>
                <a:cubicBezTo>
                  <a:pt x="23947" y="5600"/>
                  <a:pt x="24166" y="6008"/>
                  <a:pt x="24370" y="6415"/>
                </a:cubicBezTo>
                <a:cubicBezTo>
                  <a:pt x="23806" y="6055"/>
                  <a:pt x="23242" y="5726"/>
                  <a:pt x="22677" y="5365"/>
                </a:cubicBezTo>
                <a:cubicBezTo>
                  <a:pt x="22505" y="5005"/>
                  <a:pt x="22332" y="4628"/>
                  <a:pt x="22160" y="4268"/>
                </a:cubicBezTo>
                <a:close/>
                <a:moveTo>
                  <a:pt x="22803" y="5632"/>
                </a:moveTo>
                <a:lnTo>
                  <a:pt x="22803" y="5632"/>
                </a:lnTo>
                <a:cubicBezTo>
                  <a:pt x="23351" y="6023"/>
                  <a:pt x="23931" y="6415"/>
                  <a:pt x="24527" y="6729"/>
                </a:cubicBezTo>
                <a:cubicBezTo>
                  <a:pt x="24527" y="6744"/>
                  <a:pt x="24543" y="6760"/>
                  <a:pt x="24543" y="6776"/>
                </a:cubicBezTo>
                <a:cubicBezTo>
                  <a:pt x="24731" y="7136"/>
                  <a:pt x="24887" y="7512"/>
                  <a:pt x="25060" y="7889"/>
                </a:cubicBezTo>
                <a:cubicBezTo>
                  <a:pt x="24433" y="7450"/>
                  <a:pt x="23806" y="7011"/>
                  <a:pt x="23226" y="6525"/>
                </a:cubicBezTo>
                <a:cubicBezTo>
                  <a:pt x="23085" y="6227"/>
                  <a:pt x="22944" y="5929"/>
                  <a:pt x="22803" y="5632"/>
                </a:cubicBezTo>
                <a:close/>
                <a:moveTo>
                  <a:pt x="16674" y="7591"/>
                </a:moveTo>
                <a:cubicBezTo>
                  <a:pt x="16785" y="7602"/>
                  <a:pt x="16904" y="7613"/>
                  <a:pt x="17019" y="7613"/>
                </a:cubicBezTo>
                <a:cubicBezTo>
                  <a:pt x="17067" y="7613"/>
                  <a:pt x="17114" y="7611"/>
                  <a:pt x="17160" y="7607"/>
                </a:cubicBezTo>
                <a:lnTo>
                  <a:pt x="17160" y="7607"/>
                </a:lnTo>
                <a:cubicBezTo>
                  <a:pt x="17082" y="7748"/>
                  <a:pt x="17082" y="7920"/>
                  <a:pt x="17113" y="8077"/>
                </a:cubicBezTo>
                <a:cubicBezTo>
                  <a:pt x="17097" y="8092"/>
                  <a:pt x="17097" y="8108"/>
                  <a:pt x="17097" y="8124"/>
                </a:cubicBezTo>
                <a:cubicBezTo>
                  <a:pt x="16956" y="7951"/>
                  <a:pt x="16815" y="7763"/>
                  <a:pt x="16674" y="7591"/>
                </a:cubicBezTo>
                <a:close/>
                <a:moveTo>
                  <a:pt x="15859" y="7465"/>
                </a:moveTo>
                <a:cubicBezTo>
                  <a:pt x="16047" y="7497"/>
                  <a:pt x="16266" y="7544"/>
                  <a:pt x="16470" y="7575"/>
                </a:cubicBezTo>
                <a:cubicBezTo>
                  <a:pt x="16643" y="7842"/>
                  <a:pt x="16831" y="8092"/>
                  <a:pt x="17035" y="8343"/>
                </a:cubicBezTo>
                <a:cubicBezTo>
                  <a:pt x="16940" y="8328"/>
                  <a:pt x="16846" y="8328"/>
                  <a:pt x="16737" y="8312"/>
                </a:cubicBezTo>
                <a:cubicBezTo>
                  <a:pt x="16611" y="8186"/>
                  <a:pt x="16470" y="8061"/>
                  <a:pt x="16329" y="7936"/>
                </a:cubicBezTo>
                <a:cubicBezTo>
                  <a:pt x="16219" y="7810"/>
                  <a:pt x="16094" y="7701"/>
                  <a:pt x="15969" y="7575"/>
                </a:cubicBezTo>
                <a:cubicBezTo>
                  <a:pt x="15922" y="7544"/>
                  <a:pt x="15890" y="7497"/>
                  <a:pt x="15843" y="7465"/>
                </a:cubicBezTo>
                <a:close/>
                <a:moveTo>
                  <a:pt x="14824" y="7293"/>
                </a:moveTo>
                <a:cubicBezTo>
                  <a:pt x="15091" y="7356"/>
                  <a:pt x="15373" y="7387"/>
                  <a:pt x="15639" y="7434"/>
                </a:cubicBezTo>
                <a:cubicBezTo>
                  <a:pt x="15812" y="7654"/>
                  <a:pt x="16031" y="7842"/>
                  <a:pt x="16219" y="8045"/>
                </a:cubicBezTo>
                <a:cubicBezTo>
                  <a:pt x="16313" y="8139"/>
                  <a:pt x="16408" y="8233"/>
                  <a:pt x="16486" y="8312"/>
                </a:cubicBezTo>
                <a:lnTo>
                  <a:pt x="16455" y="8312"/>
                </a:lnTo>
                <a:cubicBezTo>
                  <a:pt x="16235" y="8312"/>
                  <a:pt x="16000" y="8328"/>
                  <a:pt x="15781" y="8359"/>
                </a:cubicBezTo>
                <a:cubicBezTo>
                  <a:pt x="15624" y="8061"/>
                  <a:pt x="15342" y="7810"/>
                  <a:pt x="15107" y="7575"/>
                </a:cubicBezTo>
                <a:cubicBezTo>
                  <a:pt x="15013" y="7481"/>
                  <a:pt x="14918" y="7387"/>
                  <a:pt x="14824" y="7293"/>
                </a:cubicBezTo>
                <a:close/>
                <a:moveTo>
                  <a:pt x="20279" y="7748"/>
                </a:moveTo>
                <a:cubicBezTo>
                  <a:pt x="20483" y="7795"/>
                  <a:pt x="20702" y="7810"/>
                  <a:pt x="20922" y="7842"/>
                </a:cubicBezTo>
                <a:cubicBezTo>
                  <a:pt x="21204" y="8171"/>
                  <a:pt x="21486" y="8516"/>
                  <a:pt x="21784" y="8829"/>
                </a:cubicBezTo>
                <a:lnTo>
                  <a:pt x="21204" y="8829"/>
                </a:lnTo>
                <a:cubicBezTo>
                  <a:pt x="21164" y="8769"/>
                  <a:pt x="21085" y="8741"/>
                  <a:pt x="21009" y="8741"/>
                </a:cubicBezTo>
                <a:cubicBezTo>
                  <a:pt x="20966" y="8741"/>
                  <a:pt x="20924" y="8750"/>
                  <a:pt x="20890" y="8766"/>
                </a:cubicBezTo>
                <a:cubicBezTo>
                  <a:pt x="20687" y="8531"/>
                  <a:pt x="20467" y="8281"/>
                  <a:pt x="20263" y="8045"/>
                </a:cubicBezTo>
                <a:cubicBezTo>
                  <a:pt x="20263" y="7951"/>
                  <a:pt x="20263" y="7857"/>
                  <a:pt x="20279" y="7748"/>
                </a:cubicBezTo>
                <a:close/>
                <a:moveTo>
                  <a:pt x="21110" y="7857"/>
                </a:moveTo>
                <a:lnTo>
                  <a:pt x="21110" y="7857"/>
                </a:lnTo>
                <a:cubicBezTo>
                  <a:pt x="21329" y="7873"/>
                  <a:pt x="21549" y="7873"/>
                  <a:pt x="21784" y="7889"/>
                </a:cubicBezTo>
                <a:cubicBezTo>
                  <a:pt x="21768" y="7904"/>
                  <a:pt x="21768" y="7920"/>
                  <a:pt x="21768" y="7936"/>
                </a:cubicBezTo>
                <a:cubicBezTo>
                  <a:pt x="22050" y="8233"/>
                  <a:pt x="22317" y="8547"/>
                  <a:pt x="22599" y="8845"/>
                </a:cubicBezTo>
                <a:cubicBezTo>
                  <a:pt x="22411" y="8845"/>
                  <a:pt x="22207" y="8829"/>
                  <a:pt x="22019" y="8829"/>
                </a:cubicBezTo>
                <a:cubicBezTo>
                  <a:pt x="21737" y="8500"/>
                  <a:pt x="21408" y="8171"/>
                  <a:pt x="21110" y="7857"/>
                </a:cubicBezTo>
                <a:close/>
                <a:moveTo>
                  <a:pt x="23304" y="6682"/>
                </a:moveTo>
                <a:lnTo>
                  <a:pt x="23304" y="6682"/>
                </a:lnTo>
                <a:cubicBezTo>
                  <a:pt x="23900" y="7215"/>
                  <a:pt x="24511" y="7716"/>
                  <a:pt x="25185" y="8155"/>
                </a:cubicBezTo>
                <a:lnTo>
                  <a:pt x="25185" y="8171"/>
                </a:lnTo>
                <a:cubicBezTo>
                  <a:pt x="25358" y="8547"/>
                  <a:pt x="25593" y="8719"/>
                  <a:pt x="25091" y="8845"/>
                </a:cubicBezTo>
                <a:cubicBezTo>
                  <a:pt x="24887" y="8704"/>
                  <a:pt x="24668" y="8563"/>
                  <a:pt x="24464" y="8422"/>
                </a:cubicBezTo>
                <a:cubicBezTo>
                  <a:pt x="24229" y="8249"/>
                  <a:pt x="23994" y="8061"/>
                  <a:pt x="23759" y="7873"/>
                </a:cubicBezTo>
                <a:cubicBezTo>
                  <a:pt x="23837" y="7779"/>
                  <a:pt x="23790" y="7607"/>
                  <a:pt x="23680" y="7528"/>
                </a:cubicBezTo>
                <a:cubicBezTo>
                  <a:pt x="23680" y="7497"/>
                  <a:pt x="23665" y="7465"/>
                  <a:pt x="23649" y="7418"/>
                </a:cubicBezTo>
                <a:cubicBezTo>
                  <a:pt x="23539" y="7183"/>
                  <a:pt x="23414" y="6933"/>
                  <a:pt x="23304" y="6682"/>
                </a:cubicBezTo>
                <a:close/>
                <a:moveTo>
                  <a:pt x="21831" y="7889"/>
                </a:moveTo>
                <a:cubicBezTo>
                  <a:pt x="21862" y="7889"/>
                  <a:pt x="21894" y="7889"/>
                  <a:pt x="21925" y="7904"/>
                </a:cubicBezTo>
                <a:cubicBezTo>
                  <a:pt x="22254" y="7920"/>
                  <a:pt x="22583" y="7951"/>
                  <a:pt x="22928" y="7967"/>
                </a:cubicBezTo>
                <a:cubicBezTo>
                  <a:pt x="23147" y="8281"/>
                  <a:pt x="23367" y="8578"/>
                  <a:pt x="23602" y="8860"/>
                </a:cubicBezTo>
                <a:cubicBezTo>
                  <a:pt x="23320" y="8860"/>
                  <a:pt x="23053" y="8860"/>
                  <a:pt x="22771" y="8845"/>
                </a:cubicBezTo>
                <a:cubicBezTo>
                  <a:pt x="22474" y="8516"/>
                  <a:pt x="22144" y="8202"/>
                  <a:pt x="21831" y="7889"/>
                </a:cubicBezTo>
                <a:close/>
                <a:moveTo>
                  <a:pt x="23665" y="7951"/>
                </a:moveTo>
                <a:cubicBezTo>
                  <a:pt x="24025" y="8281"/>
                  <a:pt x="24401" y="8610"/>
                  <a:pt x="24793" y="8892"/>
                </a:cubicBezTo>
                <a:cubicBezTo>
                  <a:pt x="24621" y="8892"/>
                  <a:pt x="24433" y="8876"/>
                  <a:pt x="24276" y="8876"/>
                </a:cubicBezTo>
                <a:lnTo>
                  <a:pt x="23806" y="8876"/>
                </a:lnTo>
                <a:cubicBezTo>
                  <a:pt x="23586" y="8563"/>
                  <a:pt x="23336" y="8265"/>
                  <a:pt x="23085" y="7983"/>
                </a:cubicBezTo>
                <a:cubicBezTo>
                  <a:pt x="23257" y="7983"/>
                  <a:pt x="23430" y="7983"/>
                  <a:pt x="23586" y="7967"/>
                </a:cubicBezTo>
                <a:cubicBezTo>
                  <a:pt x="23618" y="7967"/>
                  <a:pt x="23649" y="7967"/>
                  <a:pt x="23665" y="7951"/>
                </a:cubicBezTo>
                <a:close/>
                <a:moveTo>
                  <a:pt x="20248" y="8233"/>
                </a:moveTo>
                <a:cubicBezTo>
                  <a:pt x="20420" y="8453"/>
                  <a:pt x="20577" y="8688"/>
                  <a:pt x="20765" y="8892"/>
                </a:cubicBezTo>
                <a:cubicBezTo>
                  <a:pt x="20749" y="8923"/>
                  <a:pt x="20734" y="8970"/>
                  <a:pt x="20749" y="9017"/>
                </a:cubicBezTo>
                <a:cubicBezTo>
                  <a:pt x="20749" y="9205"/>
                  <a:pt x="20749" y="9378"/>
                  <a:pt x="20749" y="9550"/>
                </a:cubicBezTo>
                <a:cubicBezTo>
                  <a:pt x="20546" y="9440"/>
                  <a:pt x="20357" y="9299"/>
                  <a:pt x="20169" y="9158"/>
                </a:cubicBezTo>
                <a:cubicBezTo>
                  <a:pt x="20201" y="8845"/>
                  <a:pt x="20232" y="8547"/>
                  <a:pt x="20248" y="8233"/>
                </a:cubicBezTo>
                <a:close/>
                <a:moveTo>
                  <a:pt x="20154" y="9284"/>
                </a:moveTo>
                <a:cubicBezTo>
                  <a:pt x="20342" y="9440"/>
                  <a:pt x="20530" y="9581"/>
                  <a:pt x="20749" y="9707"/>
                </a:cubicBezTo>
                <a:cubicBezTo>
                  <a:pt x="20734" y="10005"/>
                  <a:pt x="20687" y="10302"/>
                  <a:pt x="20640" y="10600"/>
                </a:cubicBezTo>
                <a:cubicBezTo>
                  <a:pt x="20420" y="10522"/>
                  <a:pt x="20201" y="10444"/>
                  <a:pt x="19981" y="10381"/>
                </a:cubicBezTo>
                <a:cubicBezTo>
                  <a:pt x="20060" y="10020"/>
                  <a:pt x="20107" y="9660"/>
                  <a:pt x="20154" y="9284"/>
                </a:cubicBezTo>
                <a:close/>
                <a:moveTo>
                  <a:pt x="19966" y="10506"/>
                </a:moveTo>
                <a:cubicBezTo>
                  <a:pt x="20185" y="10585"/>
                  <a:pt x="20404" y="10679"/>
                  <a:pt x="20624" y="10741"/>
                </a:cubicBezTo>
                <a:cubicBezTo>
                  <a:pt x="20561" y="11055"/>
                  <a:pt x="20499" y="11353"/>
                  <a:pt x="20436" y="11650"/>
                </a:cubicBezTo>
                <a:cubicBezTo>
                  <a:pt x="20201" y="11588"/>
                  <a:pt x="19981" y="11541"/>
                  <a:pt x="19762" y="11462"/>
                </a:cubicBezTo>
                <a:cubicBezTo>
                  <a:pt x="19840" y="11149"/>
                  <a:pt x="19903" y="10835"/>
                  <a:pt x="19966" y="10506"/>
                </a:cubicBezTo>
                <a:close/>
                <a:moveTo>
                  <a:pt x="19746" y="11572"/>
                </a:moveTo>
                <a:cubicBezTo>
                  <a:pt x="19966" y="11650"/>
                  <a:pt x="20185" y="11713"/>
                  <a:pt x="20404" y="11760"/>
                </a:cubicBezTo>
                <a:cubicBezTo>
                  <a:pt x="20357" y="12011"/>
                  <a:pt x="20295" y="12262"/>
                  <a:pt x="20248" y="12513"/>
                </a:cubicBezTo>
                <a:lnTo>
                  <a:pt x="20216" y="12607"/>
                </a:lnTo>
                <a:cubicBezTo>
                  <a:pt x="19981" y="12560"/>
                  <a:pt x="19746" y="12513"/>
                  <a:pt x="19511" y="12481"/>
                </a:cubicBezTo>
                <a:cubicBezTo>
                  <a:pt x="19589" y="12183"/>
                  <a:pt x="19668" y="11870"/>
                  <a:pt x="19746" y="11572"/>
                </a:cubicBezTo>
                <a:close/>
                <a:moveTo>
                  <a:pt x="19464" y="12622"/>
                </a:moveTo>
                <a:cubicBezTo>
                  <a:pt x="19699" y="12669"/>
                  <a:pt x="19950" y="12701"/>
                  <a:pt x="20201" y="12748"/>
                </a:cubicBezTo>
                <a:cubicBezTo>
                  <a:pt x="20091" y="13218"/>
                  <a:pt x="19997" y="13688"/>
                  <a:pt x="19903" y="14158"/>
                </a:cubicBezTo>
                <a:cubicBezTo>
                  <a:pt x="19605" y="14111"/>
                  <a:pt x="19323" y="14033"/>
                  <a:pt x="19041" y="13908"/>
                </a:cubicBezTo>
                <a:cubicBezTo>
                  <a:pt x="19198" y="13484"/>
                  <a:pt x="19339" y="13061"/>
                  <a:pt x="19464" y="12622"/>
                </a:cubicBezTo>
                <a:close/>
                <a:moveTo>
                  <a:pt x="19009" y="14002"/>
                </a:moveTo>
                <a:cubicBezTo>
                  <a:pt x="19292" y="14127"/>
                  <a:pt x="19574" y="14237"/>
                  <a:pt x="19872" y="14284"/>
                </a:cubicBezTo>
                <a:cubicBezTo>
                  <a:pt x="19778" y="14691"/>
                  <a:pt x="19683" y="15099"/>
                  <a:pt x="19574" y="15506"/>
                </a:cubicBezTo>
                <a:cubicBezTo>
                  <a:pt x="19213" y="15475"/>
                  <a:pt x="18868" y="15397"/>
                  <a:pt x="18524" y="15287"/>
                </a:cubicBezTo>
                <a:lnTo>
                  <a:pt x="18508" y="15287"/>
                </a:lnTo>
                <a:cubicBezTo>
                  <a:pt x="18696" y="14864"/>
                  <a:pt x="18853" y="14441"/>
                  <a:pt x="19009" y="14002"/>
                </a:cubicBezTo>
                <a:close/>
                <a:moveTo>
                  <a:pt x="18477" y="15381"/>
                </a:moveTo>
                <a:cubicBezTo>
                  <a:pt x="18477" y="15381"/>
                  <a:pt x="18477" y="15397"/>
                  <a:pt x="18492" y="15397"/>
                </a:cubicBezTo>
                <a:cubicBezTo>
                  <a:pt x="18837" y="15522"/>
                  <a:pt x="19182" y="15600"/>
                  <a:pt x="19542" y="15632"/>
                </a:cubicBezTo>
                <a:cubicBezTo>
                  <a:pt x="19495" y="15773"/>
                  <a:pt x="19464" y="15914"/>
                  <a:pt x="19417" y="16055"/>
                </a:cubicBezTo>
                <a:cubicBezTo>
                  <a:pt x="19370" y="16196"/>
                  <a:pt x="19323" y="16321"/>
                  <a:pt x="19276" y="16463"/>
                </a:cubicBezTo>
                <a:cubicBezTo>
                  <a:pt x="18868" y="16384"/>
                  <a:pt x="18477" y="16321"/>
                  <a:pt x="18085" y="16227"/>
                </a:cubicBezTo>
                <a:cubicBezTo>
                  <a:pt x="18226" y="15945"/>
                  <a:pt x="18351" y="15663"/>
                  <a:pt x="18477" y="15381"/>
                </a:cubicBezTo>
                <a:close/>
                <a:moveTo>
                  <a:pt x="18053" y="16306"/>
                </a:moveTo>
                <a:cubicBezTo>
                  <a:pt x="18430" y="16415"/>
                  <a:pt x="18837" y="16510"/>
                  <a:pt x="19229" y="16557"/>
                </a:cubicBezTo>
                <a:cubicBezTo>
                  <a:pt x="19104" y="16917"/>
                  <a:pt x="18947" y="17293"/>
                  <a:pt x="18790" y="17638"/>
                </a:cubicBezTo>
                <a:cubicBezTo>
                  <a:pt x="18398" y="17481"/>
                  <a:pt x="17975" y="17356"/>
                  <a:pt x="17552" y="17278"/>
                </a:cubicBezTo>
                <a:cubicBezTo>
                  <a:pt x="17724" y="16964"/>
                  <a:pt x="17897" y="16635"/>
                  <a:pt x="18053" y="16306"/>
                </a:cubicBezTo>
                <a:close/>
                <a:moveTo>
                  <a:pt x="17505" y="17372"/>
                </a:moveTo>
                <a:cubicBezTo>
                  <a:pt x="17928" y="17466"/>
                  <a:pt x="18335" y="17607"/>
                  <a:pt x="18743" y="17748"/>
                </a:cubicBezTo>
                <a:cubicBezTo>
                  <a:pt x="18649" y="17967"/>
                  <a:pt x="18539" y="18171"/>
                  <a:pt x="18430" y="18375"/>
                </a:cubicBezTo>
                <a:cubicBezTo>
                  <a:pt x="17991" y="18281"/>
                  <a:pt x="17536" y="18187"/>
                  <a:pt x="17097" y="18108"/>
                </a:cubicBezTo>
                <a:cubicBezTo>
                  <a:pt x="17238" y="17873"/>
                  <a:pt x="17379" y="17622"/>
                  <a:pt x="17505" y="17372"/>
                </a:cubicBezTo>
                <a:close/>
                <a:moveTo>
                  <a:pt x="17050" y="18187"/>
                </a:moveTo>
                <a:cubicBezTo>
                  <a:pt x="17489" y="18296"/>
                  <a:pt x="17928" y="18390"/>
                  <a:pt x="18383" y="18484"/>
                </a:cubicBezTo>
                <a:cubicBezTo>
                  <a:pt x="18194" y="18829"/>
                  <a:pt x="17991" y="19174"/>
                  <a:pt x="17787" y="19519"/>
                </a:cubicBezTo>
                <a:cubicBezTo>
                  <a:pt x="17536" y="19456"/>
                  <a:pt x="17285" y="19378"/>
                  <a:pt x="17050" y="19315"/>
                </a:cubicBezTo>
                <a:cubicBezTo>
                  <a:pt x="16893" y="19268"/>
                  <a:pt x="16658" y="19174"/>
                  <a:pt x="16470" y="19143"/>
                </a:cubicBezTo>
                <a:cubicBezTo>
                  <a:pt x="16674" y="18829"/>
                  <a:pt x="16862" y="18516"/>
                  <a:pt x="17050" y="18187"/>
                </a:cubicBezTo>
                <a:close/>
                <a:moveTo>
                  <a:pt x="16408" y="19237"/>
                </a:moveTo>
                <a:cubicBezTo>
                  <a:pt x="16549" y="19268"/>
                  <a:pt x="16721" y="19347"/>
                  <a:pt x="16831" y="19378"/>
                </a:cubicBezTo>
                <a:cubicBezTo>
                  <a:pt x="16987" y="19425"/>
                  <a:pt x="17160" y="19472"/>
                  <a:pt x="17317" y="19519"/>
                </a:cubicBezTo>
                <a:cubicBezTo>
                  <a:pt x="17442" y="19566"/>
                  <a:pt x="17583" y="19613"/>
                  <a:pt x="17709" y="19644"/>
                </a:cubicBezTo>
                <a:cubicBezTo>
                  <a:pt x="17567" y="19880"/>
                  <a:pt x="17426" y="20099"/>
                  <a:pt x="17270" y="20334"/>
                </a:cubicBezTo>
                <a:cubicBezTo>
                  <a:pt x="16815" y="20209"/>
                  <a:pt x="16345" y="20115"/>
                  <a:pt x="15890" y="20005"/>
                </a:cubicBezTo>
                <a:cubicBezTo>
                  <a:pt x="16063" y="19754"/>
                  <a:pt x="16235" y="19503"/>
                  <a:pt x="16408" y="19237"/>
                </a:cubicBezTo>
                <a:close/>
                <a:moveTo>
                  <a:pt x="15828" y="20099"/>
                </a:moveTo>
                <a:cubicBezTo>
                  <a:pt x="16282" y="20224"/>
                  <a:pt x="16721" y="20350"/>
                  <a:pt x="17176" y="20459"/>
                </a:cubicBezTo>
                <a:cubicBezTo>
                  <a:pt x="17019" y="20695"/>
                  <a:pt x="16862" y="20914"/>
                  <a:pt x="16690" y="21149"/>
                </a:cubicBezTo>
                <a:cubicBezTo>
                  <a:pt x="16204" y="21086"/>
                  <a:pt x="15734" y="21008"/>
                  <a:pt x="15263" y="20867"/>
                </a:cubicBezTo>
                <a:cubicBezTo>
                  <a:pt x="15451" y="20616"/>
                  <a:pt x="15639" y="20365"/>
                  <a:pt x="15828" y="20099"/>
                </a:cubicBezTo>
                <a:close/>
                <a:moveTo>
                  <a:pt x="15169" y="20977"/>
                </a:moveTo>
                <a:cubicBezTo>
                  <a:pt x="15624" y="21133"/>
                  <a:pt x="16110" y="21259"/>
                  <a:pt x="16580" y="21290"/>
                </a:cubicBezTo>
                <a:cubicBezTo>
                  <a:pt x="16486" y="21416"/>
                  <a:pt x="16376" y="21557"/>
                  <a:pt x="16266" y="21682"/>
                </a:cubicBezTo>
                <a:cubicBezTo>
                  <a:pt x="16188" y="21792"/>
                  <a:pt x="16094" y="21901"/>
                  <a:pt x="16016" y="22011"/>
                </a:cubicBezTo>
                <a:cubicBezTo>
                  <a:pt x="15545" y="21886"/>
                  <a:pt x="15060" y="21776"/>
                  <a:pt x="14589" y="21698"/>
                </a:cubicBezTo>
                <a:cubicBezTo>
                  <a:pt x="14621" y="21651"/>
                  <a:pt x="14652" y="21619"/>
                  <a:pt x="14699" y="21572"/>
                </a:cubicBezTo>
                <a:cubicBezTo>
                  <a:pt x="14856" y="21384"/>
                  <a:pt x="15013" y="21180"/>
                  <a:pt x="15169" y="20977"/>
                </a:cubicBezTo>
                <a:close/>
                <a:moveTo>
                  <a:pt x="14558" y="21807"/>
                </a:moveTo>
                <a:cubicBezTo>
                  <a:pt x="14997" y="21933"/>
                  <a:pt x="15451" y="22043"/>
                  <a:pt x="15906" y="22137"/>
                </a:cubicBezTo>
                <a:cubicBezTo>
                  <a:pt x="15718" y="22356"/>
                  <a:pt x="15530" y="22591"/>
                  <a:pt x="15326" y="22811"/>
                </a:cubicBezTo>
                <a:cubicBezTo>
                  <a:pt x="14871" y="22670"/>
                  <a:pt x="14401" y="22560"/>
                  <a:pt x="13931" y="22450"/>
                </a:cubicBezTo>
                <a:cubicBezTo>
                  <a:pt x="14119" y="22246"/>
                  <a:pt x="14307" y="22027"/>
                  <a:pt x="14495" y="21807"/>
                </a:cubicBezTo>
                <a:lnTo>
                  <a:pt x="14511" y="21823"/>
                </a:lnTo>
                <a:cubicBezTo>
                  <a:pt x="14516" y="21828"/>
                  <a:pt x="14520" y="21830"/>
                  <a:pt x="14525" y="21830"/>
                </a:cubicBezTo>
                <a:cubicBezTo>
                  <a:pt x="14536" y="21830"/>
                  <a:pt x="14547" y="21819"/>
                  <a:pt x="14558" y="21807"/>
                </a:cubicBezTo>
                <a:close/>
                <a:moveTo>
                  <a:pt x="13868" y="22528"/>
                </a:moveTo>
                <a:cubicBezTo>
                  <a:pt x="14307" y="22670"/>
                  <a:pt x="14777" y="22811"/>
                  <a:pt x="15232" y="22920"/>
                </a:cubicBezTo>
                <a:cubicBezTo>
                  <a:pt x="14950" y="23234"/>
                  <a:pt x="14683" y="23532"/>
                  <a:pt x="14386" y="23829"/>
                </a:cubicBezTo>
                <a:cubicBezTo>
                  <a:pt x="13931" y="23673"/>
                  <a:pt x="13445" y="23547"/>
                  <a:pt x="12959" y="23453"/>
                </a:cubicBezTo>
                <a:cubicBezTo>
                  <a:pt x="13273" y="23155"/>
                  <a:pt x="13570" y="22842"/>
                  <a:pt x="13868" y="22528"/>
                </a:cubicBezTo>
                <a:close/>
                <a:moveTo>
                  <a:pt x="12834" y="23579"/>
                </a:moveTo>
                <a:cubicBezTo>
                  <a:pt x="13304" y="23704"/>
                  <a:pt x="13790" y="23845"/>
                  <a:pt x="14260" y="23971"/>
                </a:cubicBezTo>
                <a:cubicBezTo>
                  <a:pt x="14041" y="24206"/>
                  <a:pt x="13806" y="24425"/>
                  <a:pt x="13586" y="24644"/>
                </a:cubicBezTo>
                <a:cubicBezTo>
                  <a:pt x="13100" y="24472"/>
                  <a:pt x="12599" y="24347"/>
                  <a:pt x="12081" y="24284"/>
                </a:cubicBezTo>
                <a:cubicBezTo>
                  <a:pt x="12332" y="24065"/>
                  <a:pt x="12583" y="23829"/>
                  <a:pt x="12834" y="23579"/>
                </a:cubicBezTo>
                <a:close/>
                <a:moveTo>
                  <a:pt x="11925" y="24425"/>
                </a:moveTo>
                <a:cubicBezTo>
                  <a:pt x="12442" y="24503"/>
                  <a:pt x="12944" y="24629"/>
                  <a:pt x="13461" y="24770"/>
                </a:cubicBezTo>
                <a:cubicBezTo>
                  <a:pt x="13226" y="24989"/>
                  <a:pt x="12991" y="25209"/>
                  <a:pt x="12755" y="25428"/>
                </a:cubicBezTo>
                <a:cubicBezTo>
                  <a:pt x="12254" y="25271"/>
                  <a:pt x="11737" y="25130"/>
                  <a:pt x="11204" y="25021"/>
                </a:cubicBezTo>
                <a:cubicBezTo>
                  <a:pt x="11454" y="24833"/>
                  <a:pt x="11690" y="24629"/>
                  <a:pt x="11925" y="24425"/>
                </a:cubicBezTo>
                <a:close/>
                <a:moveTo>
                  <a:pt x="11047" y="25162"/>
                </a:moveTo>
                <a:cubicBezTo>
                  <a:pt x="11564" y="25318"/>
                  <a:pt x="12081" y="25460"/>
                  <a:pt x="12599" y="25569"/>
                </a:cubicBezTo>
                <a:cubicBezTo>
                  <a:pt x="12379" y="25773"/>
                  <a:pt x="12144" y="25961"/>
                  <a:pt x="11925" y="26165"/>
                </a:cubicBezTo>
                <a:cubicBezTo>
                  <a:pt x="11392" y="26024"/>
                  <a:pt x="10859" y="25883"/>
                  <a:pt x="10326" y="25710"/>
                </a:cubicBezTo>
                <a:cubicBezTo>
                  <a:pt x="10577" y="25538"/>
                  <a:pt x="10812" y="25350"/>
                  <a:pt x="11047" y="25162"/>
                </a:cubicBezTo>
                <a:close/>
                <a:moveTo>
                  <a:pt x="10185" y="25820"/>
                </a:moveTo>
                <a:cubicBezTo>
                  <a:pt x="10702" y="26008"/>
                  <a:pt x="11219" y="26181"/>
                  <a:pt x="11752" y="26290"/>
                </a:cubicBezTo>
                <a:cubicBezTo>
                  <a:pt x="11674" y="26369"/>
                  <a:pt x="11596" y="26431"/>
                  <a:pt x="11517" y="26494"/>
                </a:cubicBezTo>
                <a:cubicBezTo>
                  <a:pt x="11407" y="26588"/>
                  <a:pt x="11298" y="26666"/>
                  <a:pt x="11188" y="26745"/>
                </a:cubicBezTo>
                <a:cubicBezTo>
                  <a:pt x="10922" y="26666"/>
                  <a:pt x="10655" y="26588"/>
                  <a:pt x="10389" y="26510"/>
                </a:cubicBezTo>
                <a:cubicBezTo>
                  <a:pt x="10216" y="26463"/>
                  <a:pt x="10044" y="26416"/>
                  <a:pt x="9871" y="26369"/>
                </a:cubicBezTo>
                <a:cubicBezTo>
                  <a:pt x="9793" y="26353"/>
                  <a:pt x="9715" y="26322"/>
                  <a:pt x="9636" y="26306"/>
                </a:cubicBezTo>
                <a:cubicBezTo>
                  <a:pt x="9621" y="26306"/>
                  <a:pt x="9574" y="26290"/>
                  <a:pt x="9527" y="26290"/>
                </a:cubicBezTo>
                <a:cubicBezTo>
                  <a:pt x="9746" y="26134"/>
                  <a:pt x="9965" y="25977"/>
                  <a:pt x="10185" y="25820"/>
                </a:cubicBezTo>
                <a:close/>
                <a:moveTo>
                  <a:pt x="9417" y="26369"/>
                </a:moveTo>
                <a:cubicBezTo>
                  <a:pt x="9668" y="26447"/>
                  <a:pt x="9934" y="26525"/>
                  <a:pt x="10201" y="26604"/>
                </a:cubicBezTo>
                <a:cubicBezTo>
                  <a:pt x="10483" y="26682"/>
                  <a:pt x="10765" y="26776"/>
                  <a:pt x="11063" y="26855"/>
                </a:cubicBezTo>
                <a:cubicBezTo>
                  <a:pt x="10843" y="27011"/>
                  <a:pt x="10639" y="27152"/>
                  <a:pt x="10420" y="27309"/>
                </a:cubicBezTo>
                <a:cubicBezTo>
                  <a:pt x="9840" y="27168"/>
                  <a:pt x="9260" y="27011"/>
                  <a:pt x="8680" y="26839"/>
                </a:cubicBezTo>
                <a:cubicBezTo>
                  <a:pt x="8837" y="26745"/>
                  <a:pt x="9009" y="26635"/>
                  <a:pt x="9166" y="26541"/>
                </a:cubicBezTo>
                <a:cubicBezTo>
                  <a:pt x="9244" y="26478"/>
                  <a:pt x="9338" y="26416"/>
                  <a:pt x="9417" y="26369"/>
                </a:cubicBezTo>
                <a:close/>
                <a:moveTo>
                  <a:pt x="8523" y="26933"/>
                </a:moveTo>
                <a:cubicBezTo>
                  <a:pt x="9041" y="27168"/>
                  <a:pt x="9621" y="27340"/>
                  <a:pt x="10185" y="27466"/>
                </a:cubicBezTo>
                <a:cubicBezTo>
                  <a:pt x="9934" y="27623"/>
                  <a:pt x="9668" y="27795"/>
                  <a:pt x="9401" y="27952"/>
                </a:cubicBezTo>
                <a:cubicBezTo>
                  <a:pt x="8837" y="27764"/>
                  <a:pt x="8257" y="27607"/>
                  <a:pt x="7693" y="27435"/>
                </a:cubicBezTo>
                <a:cubicBezTo>
                  <a:pt x="7975" y="27278"/>
                  <a:pt x="8257" y="27105"/>
                  <a:pt x="8523" y="26933"/>
                </a:cubicBezTo>
                <a:close/>
                <a:moveTo>
                  <a:pt x="7520" y="27529"/>
                </a:moveTo>
                <a:cubicBezTo>
                  <a:pt x="8069" y="27732"/>
                  <a:pt x="8633" y="27952"/>
                  <a:pt x="9197" y="28077"/>
                </a:cubicBezTo>
                <a:cubicBezTo>
                  <a:pt x="8853" y="28265"/>
                  <a:pt x="8523" y="28453"/>
                  <a:pt x="8179" y="28626"/>
                </a:cubicBezTo>
                <a:cubicBezTo>
                  <a:pt x="7912" y="28547"/>
                  <a:pt x="7646" y="28485"/>
                  <a:pt x="7395" y="28391"/>
                </a:cubicBezTo>
                <a:cubicBezTo>
                  <a:pt x="7081" y="28297"/>
                  <a:pt x="6799" y="28187"/>
                  <a:pt x="6501" y="28077"/>
                </a:cubicBezTo>
                <a:cubicBezTo>
                  <a:pt x="6846" y="27905"/>
                  <a:pt x="7191" y="27717"/>
                  <a:pt x="7520" y="27529"/>
                </a:cubicBezTo>
                <a:close/>
                <a:moveTo>
                  <a:pt x="19639" y="650"/>
                </a:moveTo>
                <a:cubicBezTo>
                  <a:pt x="19675" y="650"/>
                  <a:pt x="19711" y="686"/>
                  <a:pt x="19746" y="757"/>
                </a:cubicBezTo>
                <a:cubicBezTo>
                  <a:pt x="19950" y="929"/>
                  <a:pt x="20091" y="1133"/>
                  <a:pt x="20185" y="1384"/>
                </a:cubicBezTo>
                <a:cubicBezTo>
                  <a:pt x="20326" y="1635"/>
                  <a:pt x="20436" y="1901"/>
                  <a:pt x="20561" y="2152"/>
                </a:cubicBezTo>
                <a:cubicBezTo>
                  <a:pt x="20843" y="2747"/>
                  <a:pt x="21126" y="3327"/>
                  <a:pt x="21392" y="3923"/>
                </a:cubicBezTo>
                <a:cubicBezTo>
                  <a:pt x="21941" y="5083"/>
                  <a:pt x="22489" y="6243"/>
                  <a:pt x="23038" y="7403"/>
                </a:cubicBezTo>
                <a:cubicBezTo>
                  <a:pt x="22630" y="7356"/>
                  <a:pt x="22191" y="7356"/>
                  <a:pt x="21784" y="7340"/>
                </a:cubicBezTo>
                <a:cubicBezTo>
                  <a:pt x="21467" y="7321"/>
                  <a:pt x="21138" y="7297"/>
                  <a:pt x="20815" y="7297"/>
                </a:cubicBezTo>
                <a:cubicBezTo>
                  <a:pt x="20596" y="7297"/>
                  <a:pt x="20379" y="7308"/>
                  <a:pt x="20169" y="7340"/>
                </a:cubicBezTo>
                <a:cubicBezTo>
                  <a:pt x="20140" y="7327"/>
                  <a:pt x="20107" y="7320"/>
                  <a:pt x="20073" y="7320"/>
                </a:cubicBezTo>
                <a:cubicBezTo>
                  <a:pt x="19984" y="7320"/>
                  <a:pt x="19894" y="7371"/>
                  <a:pt x="19872" y="7497"/>
                </a:cubicBezTo>
                <a:cubicBezTo>
                  <a:pt x="19872" y="7528"/>
                  <a:pt x="19872" y="7575"/>
                  <a:pt x="19856" y="7607"/>
                </a:cubicBezTo>
                <a:cubicBezTo>
                  <a:pt x="19840" y="7622"/>
                  <a:pt x="19825" y="7638"/>
                  <a:pt x="19840" y="7669"/>
                </a:cubicBezTo>
                <a:lnTo>
                  <a:pt x="19856" y="7669"/>
                </a:lnTo>
                <a:cubicBezTo>
                  <a:pt x="19527" y="10083"/>
                  <a:pt x="19104" y="12403"/>
                  <a:pt x="18210" y="14676"/>
                </a:cubicBezTo>
                <a:cubicBezTo>
                  <a:pt x="17317" y="16964"/>
                  <a:pt x="16063" y="19111"/>
                  <a:pt x="14527" y="21024"/>
                </a:cubicBezTo>
                <a:cubicBezTo>
                  <a:pt x="13868" y="21839"/>
                  <a:pt x="13163" y="22607"/>
                  <a:pt x="12395" y="23359"/>
                </a:cubicBezTo>
                <a:cubicBezTo>
                  <a:pt x="12364" y="23359"/>
                  <a:pt x="12348" y="23375"/>
                  <a:pt x="12348" y="23406"/>
                </a:cubicBezTo>
                <a:cubicBezTo>
                  <a:pt x="9542" y="26118"/>
                  <a:pt x="6031" y="28250"/>
                  <a:pt x="2254" y="28939"/>
                </a:cubicBezTo>
                <a:cubicBezTo>
                  <a:pt x="1956" y="27388"/>
                  <a:pt x="1282" y="25851"/>
                  <a:pt x="576" y="24425"/>
                </a:cubicBezTo>
                <a:lnTo>
                  <a:pt x="576" y="24425"/>
                </a:lnTo>
                <a:cubicBezTo>
                  <a:pt x="717" y="24438"/>
                  <a:pt x="858" y="24445"/>
                  <a:pt x="999" y="24445"/>
                </a:cubicBezTo>
                <a:cubicBezTo>
                  <a:pt x="2865" y="24445"/>
                  <a:pt x="4818" y="23344"/>
                  <a:pt x="6392" y="22528"/>
                </a:cubicBezTo>
                <a:cubicBezTo>
                  <a:pt x="8492" y="21431"/>
                  <a:pt x="10498" y="20146"/>
                  <a:pt x="12254" y="18532"/>
                </a:cubicBezTo>
                <a:cubicBezTo>
                  <a:pt x="15185" y="15836"/>
                  <a:pt x="17332" y="12246"/>
                  <a:pt x="17646" y="8218"/>
                </a:cubicBezTo>
                <a:cubicBezTo>
                  <a:pt x="17646" y="8171"/>
                  <a:pt x="17646" y="8124"/>
                  <a:pt x="17630" y="8092"/>
                </a:cubicBezTo>
                <a:cubicBezTo>
                  <a:pt x="17724" y="7889"/>
                  <a:pt x="17756" y="7638"/>
                  <a:pt x="17756" y="7434"/>
                </a:cubicBezTo>
                <a:cubicBezTo>
                  <a:pt x="17756" y="7286"/>
                  <a:pt x="17629" y="7215"/>
                  <a:pt x="17506" y="7215"/>
                </a:cubicBezTo>
                <a:cubicBezTo>
                  <a:pt x="17473" y="7215"/>
                  <a:pt x="17440" y="7220"/>
                  <a:pt x="17411" y="7230"/>
                </a:cubicBezTo>
                <a:cubicBezTo>
                  <a:pt x="16940" y="7058"/>
                  <a:pt x="16423" y="7027"/>
                  <a:pt x="15922" y="6948"/>
                </a:cubicBezTo>
                <a:cubicBezTo>
                  <a:pt x="15483" y="6885"/>
                  <a:pt x="15013" y="6744"/>
                  <a:pt x="14558" y="6729"/>
                </a:cubicBezTo>
                <a:cubicBezTo>
                  <a:pt x="15420" y="5820"/>
                  <a:pt x="16188" y="4864"/>
                  <a:pt x="16972" y="3907"/>
                </a:cubicBezTo>
                <a:cubicBezTo>
                  <a:pt x="17379" y="3421"/>
                  <a:pt x="17787" y="2920"/>
                  <a:pt x="18194" y="2434"/>
                </a:cubicBezTo>
                <a:cubicBezTo>
                  <a:pt x="18430" y="2136"/>
                  <a:pt x="18680" y="1838"/>
                  <a:pt x="18915" y="1541"/>
                </a:cubicBezTo>
                <a:cubicBezTo>
                  <a:pt x="19072" y="1352"/>
                  <a:pt x="19307" y="898"/>
                  <a:pt x="19511" y="804"/>
                </a:cubicBezTo>
                <a:cubicBezTo>
                  <a:pt x="19554" y="701"/>
                  <a:pt x="19597" y="650"/>
                  <a:pt x="19639" y="650"/>
                </a:cubicBezTo>
                <a:close/>
                <a:moveTo>
                  <a:pt x="6345" y="28140"/>
                </a:moveTo>
                <a:cubicBezTo>
                  <a:pt x="6846" y="28375"/>
                  <a:pt x="7379" y="28594"/>
                  <a:pt x="7928" y="28735"/>
                </a:cubicBezTo>
                <a:cubicBezTo>
                  <a:pt x="7677" y="28861"/>
                  <a:pt x="7426" y="28971"/>
                  <a:pt x="7175" y="29080"/>
                </a:cubicBezTo>
                <a:cubicBezTo>
                  <a:pt x="6940" y="29018"/>
                  <a:pt x="6689" y="28971"/>
                  <a:pt x="6470" y="28892"/>
                </a:cubicBezTo>
                <a:cubicBezTo>
                  <a:pt x="6141" y="28783"/>
                  <a:pt x="5827" y="28657"/>
                  <a:pt x="5514" y="28516"/>
                </a:cubicBezTo>
                <a:cubicBezTo>
                  <a:pt x="5796" y="28406"/>
                  <a:pt x="6078" y="28281"/>
                  <a:pt x="6345" y="28140"/>
                </a:cubicBezTo>
                <a:close/>
                <a:moveTo>
                  <a:pt x="5420" y="28547"/>
                </a:moveTo>
                <a:cubicBezTo>
                  <a:pt x="5890" y="28783"/>
                  <a:pt x="6407" y="29033"/>
                  <a:pt x="6940" y="29174"/>
                </a:cubicBezTo>
                <a:cubicBezTo>
                  <a:pt x="6689" y="29284"/>
                  <a:pt x="6439" y="29378"/>
                  <a:pt x="6188" y="29472"/>
                </a:cubicBezTo>
                <a:cubicBezTo>
                  <a:pt x="5671" y="29237"/>
                  <a:pt x="5122" y="29033"/>
                  <a:pt x="4589" y="28845"/>
                </a:cubicBezTo>
                <a:cubicBezTo>
                  <a:pt x="4871" y="28751"/>
                  <a:pt x="5138" y="28657"/>
                  <a:pt x="5420" y="28547"/>
                </a:cubicBezTo>
                <a:close/>
                <a:moveTo>
                  <a:pt x="4417" y="28892"/>
                </a:moveTo>
                <a:cubicBezTo>
                  <a:pt x="4934" y="29127"/>
                  <a:pt x="5467" y="29362"/>
                  <a:pt x="6015" y="29535"/>
                </a:cubicBezTo>
                <a:cubicBezTo>
                  <a:pt x="5718" y="29645"/>
                  <a:pt x="5404" y="29754"/>
                  <a:pt x="5106" y="29848"/>
                </a:cubicBezTo>
                <a:cubicBezTo>
                  <a:pt x="5075" y="29817"/>
                  <a:pt x="5044" y="29801"/>
                  <a:pt x="5012" y="29786"/>
                </a:cubicBezTo>
                <a:cubicBezTo>
                  <a:pt x="4417" y="29551"/>
                  <a:pt x="3743" y="29300"/>
                  <a:pt x="3069" y="29174"/>
                </a:cubicBezTo>
                <a:cubicBezTo>
                  <a:pt x="3523" y="29112"/>
                  <a:pt x="3978" y="29018"/>
                  <a:pt x="4417" y="28892"/>
                </a:cubicBezTo>
                <a:close/>
                <a:moveTo>
                  <a:pt x="19754" y="0"/>
                </a:moveTo>
                <a:cubicBezTo>
                  <a:pt x="19699" y="0"/>
                  <a:pt x="19665" y="28"/>
                  <a:pt x="19652" y="67"/>
                </a:cubicBezTo>
                <a:cubicBezTo>
                  <a:pt x="19339" y="83"/>
                  <a:pt x="19135" y="428"/>
                  <a:pt x="18962" y="616"/>
                </a:cubicBezTo>
                <a:cubicBezTo>
                  <a:pt x="18430" y="1258"/>
                  <a:pt x="17912" y="1901"/>
                  <a:pt x="17379" y="2544"/>
                </a:cubicBezTo>
                <a:cubicBezTo>
                  <a:pt x="16298" y="3860"/>
                  <a:pt x="15169" y="5177"/>
                  <a:pt x="14182" y="6572"/>
                </a:cubicBezTo>
                <a:cubicBezTo>
                  <a:pt x="14135" y="6650"/>
                  <a:pt x="14135" y="6729"/>
                  <a:pt x="14166" y="6776"/>
                </a:cubicBezTo>
                <a:cubicBezTo>
                  <a:pt x="14135" y="6823"/>
                  <a:pt x="14119" y="6885"/>
                  <a:pt x="14135" y="6948"/>
                </a:cubicBezTo>
                <a:cubicBezTo>
                  <a:pt x="14041" y="7215"/>
                  <a:pt x="14386" y="7465"/>
                  <a:pt x="14542" y="7654"/>
                </a:cubicBezTo>
                <a:cubicBezTo>
                  <a:pt x="14840" y="7983"/>
                  <a:pt x="15138" y="8406"/>
                  <a:pt x="15530" y="8625"/>
                </a:cubicBezTo>
                <a:cubicBezTo>
                  <a:pt x="15545" y="8657"/>
                  <a:pt x="15577" y="8672"/>
                  <a:pt x="15624" y="8688"/>
                </a:cubicBezTo>
                <a:cubicBezTo>
                  <a:pt x="15890" y="8751"/>
                  <a:pt x="16172" y="8751"/>
                  <a:pt x="16455" y="8766"/>
                </a:cubicBezTo>
                <a:cubicBezTo>
                  <a:pt x="16643" y="8766"/>
                  <a:pt x="16831" y="8798"/>
                  <a:pt x="17019" y="8813"/>
                </a:cubicBezTo>
                <a:cubicBezTo>
                  <a:pt x="16549" y="12481"/>
                  <a:pt x="14511" y="15741"/>
                  <a:pt x="11784" y="18218"/>
                </a:cubicBezTo>
                <a:cubicBezTo>
                  <a:pt x="10201" y="19660"/>
                  <a:pt x="8398" y="20851"/>
                  <a:pt x="6517" y="21854"/>
                </a:cubicBezTo>
                <a:cubicBezTo>
                  <a:pt x="5577" y="22372"/>
                  <a:pt x="4605" y="22858"/>
                  <a:pt x="3617" y="23249"/>
                </a:cubicBezTo>
                <a:cubicBezTo>
                  <a:pt x="2536" y="23688"/>
                  <a:pt x="1439" y="23876"/>
                  <a:pt x="310" y="24127"/>
                </a:cubicBezTo>
                <a:cubicBezTo>
                  <a:pt x="294" y="24127"/>
                  <a:pt x="294" y="24127"/>
                  <a:pt x="294" y="24143"/>
                </a:cubicBezTo>
                <a:cubicBezTo>
                  <a:pt x="285" y="24142"/>
                  <a:pt x="277" y="24142"/>
                  <a:pt x="268" y="24142"/>
                </a:cubicBezTo>
                <a:cubicBezTo>
                  <a:pt x="122" y="24142"/>
                  <a:pt x="1" y="24262"/>
                  <a:pt x="75" y="24425"/>
                </a:cubicBezTo>
                <a:cubicBezTo>
                  <a:pt x="780" y="25977"/>
                  <a:pt x="1313" y="27591"/>
                  <a:pt x="2003" y="29127"/>
                </a:cubicBezTo>
                <a:cubicBezTo>
                  <a:pt x="2034" y="29190"/>
                  <a:pt x="2081" y="29206"/>
                  <a:pt x="2128" y="29221"/>
                </a:cubicBezTo>
                <a:cubicBezTo>
                  <a:pt x="2144" y="29237"/>
                  <a:pt x="2160" y="29253"/>
                  <a:pt x="2175" y="29268"/>
                </a:cubicBezTo>
                <a:cubicBezTo>
                  <a:pt x="2598" y="29488"/>
                  <a:pt x="3053" y="29598"/>
                  <a:pt x="3492" y="29754"/>
                </a:cubicBezTo>
                <a:cubicBezTo>
                  <a:pt x="3931" y="29911"/>
                  <a:pt x="4370" y="30068"/>
                  <a:pt x="4824" y="30225"/>
                </a:cubicBezTo>
                <a:cubicBezTo>
                  <a:pt x="4852" y="30236"/>
                  <a:pt x="4882" y="30241"/>
                  <a:pt x="4911" y="30241"/>
                </a:cubicBezTo>
                <a:cubicBezTo>
                  <a:pt x="4963" y="30241"/>
                  <a:pt x="5013" y="30224"/>
                  <a:pt x="5044" y="30193"/>
                </a:cubicBezTo>
                <a:cubicBezTo>
                  <a:pt x="9809" y="29676"/>
                  <a:pt x="13994" y="25460"/>
                  <a:pt x="16752" y="21854"/>
                </a:cubicBezTo>
                <a:cubicBezTo>
                  <a:pt x="17082" y="21447"/>
                  <a:pt x="17395" y="21008"/>
                  <a:pt x="17693" y="20569"/>
                </a:cubicBezTo>
                <a:cubicBezTo>
                  <a:pt x="17740" y="20585"/>
                  <a:pt x="17787" y="20601"/>
                  <a:pt x="17834" y="20601"/>
                </a:cubicBezTo>
                <a:cubicBezTo>
                  <a:pt x="17839" y="20602"/>
                  <a:pt x="17843" y="20602"/>
                  <a:pt x="17848" y="20602"/>
                </a:cubicBezTo>
                <a:cubicBezTo>
                  <a:pt x="17901" y="20602"/>
                  <a:pt x="17923" y="20521"/>
                  <a:pt x="17865" y="20506"/>
                </a:cubicBezTo>
                <a:cubicBezTo>
                  <a:pt x="17834" y="20491"/>
                  <a:pt x="17787" y="20475"/>
                  <a:pt x="17756" y="20475"/>
                </a:cubicBezTo>
                <a:cubicBezTo>
                  <a:pt x="17912" y="20240"/>
                  <a:pt x="18069" y="19989"/>
                  <a:pt x="18210" y="19754"/>
                </a:cubicBezTo>
                <a:cubicBezTo>
                  <a:pt x="18241" y="19754"/>
                  <a:pt x="18273" y="19707"/>
                  <a:pt x="18257" y="19676"/>
                </a:cubicBezTo>
                <a:cubicBezTo>
                  <a:pt x="18962" y="18500"/>
                  <a:pt x="19558" y="17262"/>
                  <a:pt x="19966" y="15930"/>
                </a:cubicBezTo>
                <a:cubicBezTo>
                  <a:pt x="20310" y="14785"/>
                  <a:pt x="20530" y="13578"/>
                  <a:pt x="20781" y="12403"/>
                </a:cubicBezTo>
                <a:cubicBezTo>
                  <a:pt x="21000" y="11306"/>
                  <a:pt x="21314" y="10208"/>
                  <a:pt x="21251" y="9096"/>
                </a:cubicBezTo>
                <a:lnTo>
                  <a:pt x="21251" y="9096"/>
                </a:lnTo>
                <a:cubicBezTo>
                  <a:pt x="21580" y="9158"/>
                  <a:pt x="21909" y="9221"/>
                  <a:pt x="22238" y="9268"/>
                </a:cubicBezTo>
                <a:cubicBezTo>
                  <a:pt x="22254" y="9284"/>
                  <a:pt x="22254" y="9284"/>
                  <a:pt x="22270" y="9284"/>
                </a:cubicBezTo>
                <a:cubicBezTo>
                  <a:pt x="22925" y="9373"/>
                  <a:pt x="23596" y="9414"/>
                  <a:pt x="24260" y="9414"/>
                </a:cubicBezTo>
                <a:cubicBezTo>
                  <a:pt x="24534" y="9414"/>
                  <a:pt x="24806" y="9407"/>
                  <a:pt x="25075" y="9393"/>
                </a:cubicBezTo>
                <a:cubicBezTo>
                  <a:pt x="25891" y="9362"/>
                  <a:pt x="26141" y="9111"/>
                  <a:pt x="25843" y="8328"/>
                </a:cubicBezTo>
                <a:cubicBezTo>
                  <a:pt x="24825" y="5710"/>
                  <a:pt x="23351" y="2889"/>
                  <a:pt x="21658" y="647"/>
                </a:cubicBezTo>
                <a:cubicBezTo>
                  <a:pt x="21627" y="584"/>
                  <a:pt x="21549" y="569"/>
                  <a:pt x="21486" y="569"/>
                </a:cubicBezTo>
                <a:cubicBezTo>
                  <a:pt x="21282" y="428"/>
                  <a:pt x="21000" y="349"/>
                  <a:pt x="20796" y="271"/>
                </a:cubicBezTo>
                <a:cubicBezTo>
                  <a:pt x="20483" y="161"/>
                  <a:pt x="20122" y="36"/>
                  <a:pt x="19793" y="4"/>
                </a:cubicBezTo>
                <a:cubicBezTo>
                  <a:pt x="19779" y="2"/>
                  <a:pt x="19766" y="0"/>
                  <a:pt x="19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rot="-1160172">
            <a:off x="860373" y="4300075"/>
            <a:ext cx="251710" cy="574784"/>
          </a:xfrm>
          <a:custGeom>
            <a:avLst/>
            <a:gdLst/>
            <a:ahLst/>
            <a:cxnLst/>
            <a:rect l="l" t="t" r="r" b="b"/>
            <a:pathLst>
              <a:path w="8183" h="18686" extrusionOk="0">
                <a:moveTo>
                  <a:pt x="5016" y="818"/>
                </a:moveTo>
                <a:cubicBezTo>
                  <a:pt x="4812" y="826"/>
                  <a:pt x="4609" y="830"/>
                  <a:pt x="4405" y="830"/>
                </a:cubicBezTo>
                <a:cubicBezTo>
                  <a:pt x="4201" y="830"/>
                  <a:pt x="3997" y="826"/>
                  <a:pt x="3793" y="818"/>
                </a:cubicBezTo>
                <a:close/>
                <a:moveTo>
                  <a:pt x="1395" y="818"/>
                </a:moveTo>
                <a:cubicBezTo>
                  <a:pt x="1489" y="834"/>
                  <a:pt x="1583" y="834"/>
                  <a:pt x="1677" y="834"/>
                </a:cubicBezTo>
                <a:cubicBezTo>
                  <a:pt x="1646" y="881"/>
                  <a:pt x="1630" y="928"/>
                  <a:pt x="1630" y="991"/>
                </a:cubicBezTo>
                <a:cubicBezTo>
                  <a:pt x="1646" y="1085"/>
                  <a:pt x="1646" y="1179"/>
                  <a:pt x="1646" y="1273"/>
                </a:cubicBezTo>
                <a:cubicBezTo>
                  <a:pt x="1630" y="1288"/>
                  <a:pt x="1615" y="1304"/>
                  <a:pt x="1599" y="1335"/>
                </a:cubicBezTo>
                <a:cubicBezTo>
                  <a:pt x="1552" y="1116"/>
                  <a:pt x="1489" y="944"/>
                  <a:pt x="1395" y="818"/>
                </a:cubicBezTo>
                <a:close/>
                <a:moveTo>
                  <a:pt x="2289" y="1273"/>
                </a:moveTo>
                <a:lnTo>
                  <a:pt x="2289" y="1273"/>
                </a:lnTo>
                <a:cubicBezTo>
                  <a:pt x="2602" y="1304"/>
                  <a:pt x="2916" y="1320"/>
                  <a:pt x="3245" y="1335"/>
                </a:cubicBezTo>
                <a:cubicBezTo>
                  <a:pt x="3182" y="1367"/>
                  <a:pt x="3151" y="1429"/>
                  <a:pt x="3151" y="1523"/>
                </a:cubicBezTo>
                <a:cubicBezTo>
                  <a:pt x="3214" y="2386"/>
                  <a:pt x="3245" y="3248"/>
                  <a:pt x="3261" y="4110"/>
                </a:cubicBezTo>
                <a:cubicBezTo>
                  <a:pt x="3151" y="3279"/>
                  <a:pt x="3025" y="2448"/>
                  <a:pt x="2916" y="1633"/>
                </a:cubicBezTo>
                <a:cubicBezTo>
                  <a:pt x="2901" y="1508"/>
                  <a:pt x="2806" y="1448"/>
                  <a:pt x="2712" y="1448"/>
                </a:cubicBezTo>
                <a:cubicBezTo>
                  <a:pt x="2606" y="1448"/>
                  <a:pt x="2500" y="1523"/>
                  <a:pt x="2508" y="1665"/>
                </a:cubicBezTo>
                <a:cubicBezTo>
                  <a:pt x="2555" y="2307"/>
                  <a:pt x="2634" y="2950"/>
                  <a:pt x="2696" y="3624"/>
                </a:cubicBezTo>
                <a:cubicBezTo>
                  <a:pt x="2571" y="2840"/>
                  <a:pt x="2445" y="2056"/>
                  <a:pt x="2289" y="1273"/>
                </a:cubicBezTo>
                <a:close/>
                <a:moveTo>
                  <a:pt x="3793" y="1335"/>
                </a:moveTo>
                <a:cubicBezTo>
                  <a:pt x="3825" y="2260"/>
                  <a:pt x="3872" y="3185"/>
                  <a:pt x="3888" y="4110"/>
                </a:cubicBezTo>
                <a:cubicBezTo>
                  <a:pt x="3793" y="3232"/>
                  <a:pt x="3699" y="2354"/>
                  <a:pt x="3605" y="1476"/>
                </a:cubicBezTo>
                <a:cubicBezTo>
                  <a:pt x="3605" y="1414"/>
                  <a:pt x="3574" y="1367"/>
                  <a:pt x="3543" y="1335"/>
                </a:cubicBezTo>
                <a:close/>
                <a:moveTo>
                  <a:pt x="4938" y="1288"/>
                </a:moveTo>
                <a:cubicBezTo>
                  <a:pt x="4938" y="1304"/>
                  <a:pt x="4922" y="1320"/>
                  <a:pt x="4922" y="1351"/>
                </a:cubicBezTo>
                <a:cubicBezTo>
                  <a:pt x="4969" y="2260"/>
                  <a:pt x="5047" y="3201"/>
                  <a:pt x="5094" y="4157"/>
                </a:cubicBezTo>
                <a:cubicBezTo>
                  <a:pt x="5000" y="3201"/>
                  <a:pt x="4906" y="2244"/>
                  <a:pt x="4812" y="1288"/>
                </a:cubicBezTo>
                <a:close/>
                <a:moveTo>
                  <a:pt x="4436" y="1320"/>
                </a:moveTo>
                <a:cubicBezTo>
                  <a:pt x="4483" y="2542"/>
                  <a:pt x="4593" y="3812"/>
                  <a:pt x="4577" y="5066"/>
                </a:cubicBezTo>
                <a:cubicBezTo>
                  <a:pt x="4436" y="3828"/>
                  <a:pt x="4295" y="2589"/>
                  <a:pt x="4138" y="1351"/>
                </a:cubicBezTo>
                <a:cubicBezTo>
                  <a:pt x="4232" y="1335"/>
                  <a:pt x="4326" y="1335"/>
                  <a:pt x="4436" y="1320"/>
                </a:cubicBezTo>
                <a:close/>
                <a:moveTo>
                  <a:pt x="2367" y="3922"/>
                </a:moveTo>
                <a:lnTo>
                  <a:pt x="2367" y="3922"/>
                </a:lnTo>
                <a:cubicBezTo>
                  <a:pt x="2414" y="4376"/>
                  <a:pt x="2477" y="4815"/>
                  <a:pt x="2524" y="5270"/>
                </a:cubicBezTo>
                <a:cubicBezTo>
                  <a:pt x="2555" y="5677"/>
                  <a:pt x="2555" y="6085"/>
                  <a:pt x="2555" y="6508"/>
                </a:cubicBezTo>
                <a:cubicBezTo>
                  <a:pt x="2524" y="6383"/>
                  <a:pt x="2508" y="6241"/>
                  <a:pt x="2493" y="6116"/>
                </a:cubicBezTo>
                <a:cubicBezTo>
                  <a:pt x="2445" y="5379"/>
                  <a:pt x="2398" y="4658"/>
                  <a:pt x="2367" y="3922"/>
                </a:cubicBezTo>
                <a:close/>
                <a:moveTo>
                  <a:pt x="6787" y="755"/>
                </a:moveTo>
                <a:lnTo>
                  <a:pt x="6787" y="755"/>
                </a:lnTo>
                <a:cubicBezTo>
                  <a:pt x="6364" y="1257"/>
                  <a:pt x="6333" y="1727"/>
                  <a:pt x="6333" y="2652"/>
                </a:cubicBezTo>
                <a:cubicBezTo>
                  <a:pt x="6317" y="4266"/>
                  <a:pt x="6301" y="5865"/>
                  <a:pt x="6286" y="7480"/>
                </a:cubicBezTo>
                <a:cubicBezTo>
                  <a:pt x="6270" y="7495"/>
                  <a:pt x="6270" y="7511"/>
                  <a:pt x="6270" y="7542"/>
                </a:cubicBezTo>
                <a:cubicBezTo>
                  <a:pt x="6270" y="7605"/>
                  <a:pt x="6270" y="7668"/>
                  <a:pt x="6270" y="7715"/>
                </a:cubicBezTo>
                <a:cubicBezTo>
                  <a:pt x="6239" y="7715"/>
                  <a:pt x="6207" y="7715"/>
                  <a:pt x="6160" y="7730"/>
                </a:cubicBezTo>
                <a:cubicBezTo>
                  <a:pt x="6004" y="7793"/>
                  <a:pt x="5831" y="7825"/>
                  <a:pt x="5643" y="7840"/>
                </a:cubicBezTo>
                <a:cubicBezTo>
                  <a:pt x="5612" y="7840"/>
                  <a:pt x="5565" y="7840"/>
                  <a:pt x="5518" y="7856"/>
                </a:cubicBezTo>
                <a:cubicBezTo>
                  <a:pt x="5392" y="7864"/>
                  <a:pt x="5263" y="7868"/>
                  <a:pt x="5134" y="7868"/>
                </a:cubicBezTo>
                <a:cubicBezTo>
                  <a:pt x="5004" y="7868"/>
                  <a:pt x="4875" y="7864"/>
                  <a:pt x="4750" y="7856"/>
                </a:cubicBezTo>
                <a:cubicBezTo>
                  <a:pt x="4700" y="7826"/>
                  <a:pt x="4644" y="7815"/>
                  <a:pt x="4590" y="7815"/>
                </a:cubicBezTo>
                <a:cubicBezTo>
                  <a:pt x="4558" y="7815"/>
                  <a:pt x="4528" y="7819"/>
                  <a:pt x="4499" y="7825"/>
                </a:cubicBezTo>
                <a:lnTo>
                  <a:pt x="4295" y="7825"/>
                </a:lnTo>
                <a:cubicBezTo>
                  <a:pt x="4295" y="7636"/>
                  <a:pt x="4311" y="7464"/>
                  <a:pt x="4326" y="7292"/>
                </a:cubicBezTo>
                <a:cubicBezTo>
                  <a:pt x="4326" y="7354"/>
                  <a:pt x="4326" y="7417"/>
                  <a:pt x="4342" y="7480"/>
                </a:cubicBezTo>
                <a:cubicBezTo>
                  <a:pt x="4350" y="7630"/>
                  <a:pt x="4479" y="7714"/>
                  <a:pt x="4605" y="7714"/>
                </a:cubicBezTo>
                <a:cubicBezTo>
                  <a:pt x="4715" y="7714"/>
                  <a:pt x="4822" y="7650"/>
                  <a:pt x="4844" y="7511"/>
                </a:cubicBezTo>
                <a:cubicBezTo>
                  <a:pt x="4844" y="7527"/>
                  <a:pt x="4844" y="7558"/>
                  <a:pt x="4859" y="7574"/>
                </a:cubicBezTo>
                <a:cubicBezTo>
                  <a:pt x="4868" y="7738"/>
                  <a:pt x="5001" y="7825"/>
                  <a:pt x="5135" y="7825"/>
                </a:cubicBezTo>
                <a:cubicBezTo>
                  <a:pt x="5256" y="7825"/>
                  <a:pt x="5378" y="7754"/>
                  <a:pt x="5408" y="7605"/>
                </a:cubicBezTo>
                <a:cubicBezTo>
                  <a:pt x="5408" y="7589"/>
                  <a:pt x="5408" y="7558"/>
                  <a:pt x="5408" y="7542"/>
                </a:cubicBezTo>
                <a:cubicBezTo>
                  <a:pt x="5424" y="7542"/>
                  <a:pt x="5424" y="7542"/>
                  <a:pt x="5424" y="7558"/>
                </a:cubicBezTo>
                <a:cubicBezTo>
                  <a:pt x="5436" y="7716"/>
                  <a:pt x="5561" y="7799"/>
                  <a:pt x="5682" y="7799"/>
                </a:cubicBezTo>
                <a:cubicBezTo>
                  <a:pt x="5717" y="7799"/>
                  <a:pt x="5752" y="7792"/>
                  <a:pt x="5784" y="7778"/>
                </a:cubicBezTo>
                <a:cubicBezTo>
                  <a:pt x="5813" y="7785"/>
                  <a:pt x="5843" y="7789"/>
                  <a:pt x="5873" y="7789"/>
                </a:cubicBezTo>
                <a:cubicBezTo>
                  <a:pt x="6024" y="7789"/>
                  <a:pt x="6176" y="7691"/>
                  <a:pt x="6176" y="7495"/>
                </a:cubicBezTo>
                <a:cubicBezTo>
                  <a:pt x="6145" y="5332"/>
                  <a:pt x="6098" y="3169"/>
                  <a:pt x="6113" y="1006"/>
                </a:cubicBezTo>
                <a:cubicBezTo>
                  <a:pt x="6113" y="912"/>
                  <a:pt x="6035" y="834"/>
                  <a:pt x="5957" y="802"/>
                </a:cubicBezTo>
                <a:cubicBezTo>
                  <a:pt x="6223" y="802"/>
                  <a:pt x="6505" y="787"/>
                  <a:pt x="6787" y="755"/>
                </a:cubicBezTo>
                <a:close/>
                <a:moveTo>
                  <a:pt x="3731" y="7558"/>
                </a:moveTo>
                <a:cubicBezTo>
                  <a:pt x="3746" y="7636"/>
                  <a:pt x="3746" y="7715"/>
                  <a:pt x="3762" y="7793"/>
                </a:cubicBezTo>
                <a:lnTo>
                  <a:pt x="3637" y="7793"/>
                </a:lnTo>
                <a:cubicBezTo>
                  <a:pt x="3608" y="7771"/>
                  <a:pt x="3568" y="7760"/>
                  <a:pt x="3528" y="7760"/>
                </a:cubicBezTo>
                <a:cubicBezTo>
                  <a:pt x="3482" y="7760"/>
                  <a:pt x="3435" y="7775"/>
                  <a:pt x="3402" y="7809"/>
                </a:cubicBezTo>
                <a:cubicBezTo>
                  <a:pt x="3292" y="7809"/>
                  <a:pt x="3167" y="7840"/>
                  <a:pt x="3041" y="7872"/>
                </a:cubicBezTo>
                <a:cubicBezTo>
                  <a:pt x="3029" y="7867"/>
                  <a:pt x="3015" y="7865"/>
                  <a:pt x="3001" y="7865"/>
                </a:cubicBezTo>
                <a:cubicBezTo>
                  <a:pt x="2962" y="7865"/>
                  <a:pt x="2919" y="7880"/>
                  <a:pt x="2884" y="7903"/>
                </a:cubicBezTo>
                <a:cubicBezTo>
                  <a:pt x="2869" y="7903"/>
                  <a:pt x="2853" y="7903"/>
                  <a:pt x="2822" y="7919"/>
                </a:cubicBezTo>
                <a:cubicBezTo>
                  <a:pt x="2837" y="7840"/>
                  <a:pt x="2837" y="7778"/>
                  <a:pt x="2853" y="7715"/>
                </a:cubicBezTo>
                <a:cubicBezTo>
                  <a:pt x="2897" y="7748"/>
                  <a:pt x="2953" y="7765"/>
                  <a:pt x="3008" y="7765"/>
                </a:cubicBezTo>
                <a:cubicBezTo>
                  <a:pt x="3110" y="7765"/>
                  <a:pt x="3209" y="7706"/>
                  <a:pt x="3229" y="7574"/>
                </a:cubicBezTo>
                <a:cubicBezTo>
                  <a:pt x="3274" y="7685"/>
                  <a:pt x="3371" y="7737"/>
                  <a:pt x="3470" y="7737"/>
                </a:cubicBezTo>
                <a:cubicBezTo>
                  <a:pt x="3579" y="7737"/>
                  <a:pt x="3690" y="7673"/>
                  <a:pt x="3731" y="7558"/>
                </a:cubicBezTo>
                <a:close/>
                <a:moveTo>
                  <a:pt x="5408" y="8420"/>
                </a:moveTo>
                <a:cubicBezTo>
                  <a:pt x="5424" y="8561"/>
                  <a:pt x="5455" y="8687"/>
                  <a:pt x="5486" y="8812"/>
                </a:cubicBezTo>
                <a:cubicBezTo>
                  <a:pt x="5377" y="8687"/>
                  <a:pt x="5283" y="8546"/>
                  <a:pt x="5173" y="8420"/>
                </a:cubicBezTo>
                <a:close/>
                <a:moveTo>
                  <a:pt x="4405" y="8357"/>
                </a:moveTo>
                <a:cubicBezTo>
                  <a:pt x="4436" y="8640"/>
                  <a:pt x="4452" y="8906"/>
                  <a:pt x="4452" y="9188"/>
                </a:cubicBezTo>
                <a:cubicBezTo>
                  <a:pt x="4389" y="8922"/>
                  <a:pt x="4373" y="8640"/>
                  <a:pt x="4358" y="8357"/>
                </a:cubicBezTo>
                <a:close/>
                <a:moveTo>
                  <a:pt x="3950" y="8342"/>
                </a:moveTo>
                <a:cubicBezTo>
                  <a:pt x="3935" y="8420"/>
                  <a:pt x="3935" y="8483"/>
                  <a:pt x="3935" y="8561"/>
                </a:cubicBezTo>
                <a:cubicBezTo>
                  <a:pt x="3919" y="8828"/>
                  <a:pt x="3872" y="9094"/>
                  <a:pt x="3825" y="9361"/>
                </a:cubicBezTo>
                <a:lnTo>
                  <a:pt x="3809" y="9361"/>
                </a:lnTo>
                <a:cubicBezTo>
                  <a:pt x="3762" y="9031"/>
                  <a:pt x="3731" y="8702"/>
                  <a:pt x="3715" y="8357"/>
                </a:cubicBezTo>
                <a:cubicBezTo>
                  <a:pt x="3793" y="8357"/>
                  <a:pt x="3872" y="8342"/>
                  <a:pt x="3950" y="8342"/>
                </a:cubicBezTo>
                <a:close/>
                <a:moveTo>
                  <a:pt x="4938" y="8969"/>
                </a:moveTo>
                <a:cubicBezTo>
                  <a:pt x="5063" y="9157"/>
                  <a:pt x="5204" y="9345"/>
                  <a:pt x="5345" y="9517"/>
                </a:cubicBezTo>
                <a:cubicBezTo>
                  <a:pt x="5204" y="9517"/>
                  <a:pt x="5079" y="9533"/>
                  <a:pt x="4938" y="9533"/>
                </a:cubicBezTo>
                <a:cubicBezTo>
                  <a:pt x="4938" y="9345"/>
                  <a:pt x="4938" y="9157"/>
                  <a:pt x="4938" y="8969"/>
                </a:cubicBezTo>
                <a:close/>
                <a:moveTo>
                  <a:pt x="6176" y="9267"/>
                </a:moveTo>
                <a:cubicBezTo>
                  <a:pt x="6270" y="9361"/>
                  <a:pt x="6364" y="9470"/>
                  <a:pt x="6458" y="9580"/>
                </a:cubicBezTo>
                <a:cubicBezTo>
                  <a:pt x="6395" y="9564"/>
                  <a:pt x="6333" y="9564"/>
                  <a:pt x="6270" y="9549"/>
                </a:cubicBezTo>
                <a:cubicBezTo>
                  <a:pt x="6239" y="9455"/>
                  <a:pt x="6207" y="9361"/>
                  <a:pt x="6176" y="9267"/>
                </a:cubicBezTo>
                <a:close/>
                <a:moveTo>
                  <a:pt x="2696" y="9643"/>
                </a:moveTo>
                <a:cubicBezTo>
                  <a:pt x="2696" y="9784"/>
                  <a:pt x="2712" y="9909"/>
                  <a:pt x="2712" y="10050"/>
                </a:cubicBezTo>
                <a:cubicBezTo>
                  <a:pt x="2681" y="10066"/>
                  <a:pt x="2665" y="10066"/>
                  <a:pt x="2634" y="10082"/>
                </a:cubicBezTo>
                <a:lnTo>
                  <a:pt x="2524" y="10082"/>
                </a:lnTo>
                <a:cubicBezTo>
                  <a:pt x="2587" y="9941"/>
                  <a:pt x="2649" y="9784"/>
                  <a:pt x="2696" y="9643"/>
                </a:cubicBezTo>
                <a:close/>
                <a:moveTo>
                  <a:pt x="6512" y="0"/>
                </a:moveTo>
                <a:cubicBezTo>
                  <a:pt x="5667" y="0"/>
                  <a:pt x="4808" y="74"/>
                  <a:pt x="3966" y="97"/>
                </a:cubicBezTo>
                <a:cubicBezTo>
                  <a:pt x="2712" y="128"/>
                  <a:pt x="1395" y="66"/>
                  <a:pt x="173" y="317"/>
                </a:cubicBezTo>
                <a:cubicBezTo>
                  <a:pt x="141" y="317"/>
                  <a:pt x="110" y="332"/>
                  <a:pt x="94" y="348"/>
                </a:cubicBezTo>
                <a:cubicBezTo>
                  <a:pt x="47" y="379"/>
                  <a:pt x="16" y="411"/>
                  <a:pt x="16" y="458"/>
                </a:cubicBezTo>
                <a:cubicBezTo>
                  <a:pt x="0" y="552"/>
                  <a:pt x="32" y="646"/>
                  <a:pt x="157" y="661"/>
                </a:cubicBezTo>
                <a:cubicBezTo>
                  <a:pt x="267" y="693"/>
                  <a:pt x="376" y="708"/>
                  <a:pt x="486" y="724"/>
                </a:cubicBezTo>
                <a:cubicBezTo>
                  <a:pt x="753" y="865"/>
                  <a:pt x="1050" y="1038"/>
                  <a:pt x="1160" y="1241"/>
                </a:cubicBezTo>
                <a:cubicBezTo>
                  <a:pt x="1254" y="1461"/>
                  <a:pt x="1207" y="1931"/>
                  <a:pt x="1223" y="2166"/>
                </a:cubicBezTo>
                <a:cubicBezTo>
                  <a:pt x="1270" y="2871"/>
                  <a:pt x="1333" y="3561"/>
                  <a:pt x="1380" y="4251"/>
                </a:cubicBezTo>
                <a:cubicBezTo>
                  <a:pt x="1442" y="5097"/>
                  <a:pt x="1301" y="6226"/>
                  <a:pt x="1568" y="7072"/>
                </a:cubicBezTo>
                <a:cubicBezTo>
                  <a:pt x="1536" y="7307"/>
                  <a:pt x="1536" y="7558"/>
                  <a:pt x="1583" y="7778"/>
                </a:cubicBezTo>
                <a:cubicBezTo>
                  <a:pt x="1568" y="7950"/>
                  <a:pt x="1552" y="8122"/>
                  <a:pt x="1521" y="8279"/>
                </a:cubicBezTo>
                <a:cubicBezTo>
                  <a:pt x="1333" y="8655"/>
                  <a:pt x="1145" y="9031"/>
                  <a:pt x="956" y="9392"/>
                </a:cubicBezTo>
                <a:cubicBezTo>
                  <a:pt x="815" y="9611"/>
                  <a:pt x="674" y="9831"/>
                  <a:pt x="549" y="10082"/>
                </a:cubicBezTo>
                <a:cubicBezTo>
                  <a:pt x="533" y="10129"/>
                  <a:pt x="533" y="10160"/>
                  <a:pt x="549" y="10207"/>
                </a:cubicBezTo>
                <a:cubicBezTo>
                  <a:pt x="486" y="10285"/>
                  <a:pt x="439" y="10379"/>
                  <a:pt x="392" y="10458"/>
                </a:cubicBezTo>
                <a:cubicBezTo>
                  <a:pt x="302" y="10593"/>
                  <a:pt x="443" y="10772"/>
                  <a:pt x="579" y="10772"/>
                </a:cubicBezTo>
                <a:cubicBezTo>
                  <a:pt x="585" y="10772"/>
                  <a:pt x="590" y="10772"/>
                  <a:pt x="596" y="10771"/>
                </a:cubicBezTo>
                <a:lnTo>
                  <a:pt x="627" y="10771"/>
                </a:lnTo>
                <a:cubicBezTo>
                  <a:pt x="690" y="10818"/>
                  <a:pt x="768" y="10865"/>
                  <a:pt x="878" y="10881"/>
                </a:cubicBezTo>
                <a:cubicBezTo>
                  <a:pt x="894" y="10889"/>
                  <a:pt x="913" y="10893"/>
                  <a:pt x="935" y="10893"/>
                </a:cubicBezTo>
                <a:cubicBezTo>
                  <a:pt x="956" y="10893"/>
                  <a:pt x="980" y="10889"/>
                  <a:pt x="1003" y="10881"/>
                </a:cubicBezTo>
                <a:cubicBezTo>
                  <a:pt x="1218" y="10939"/>
                  <a:pt x="1449" y="10961"/>
                  <a:pt x="1686" y="10961"/>
                </a:cubicBezTo>
                <a:cubicBezTo>
                  <a:pt x="2348" y="10961"/>
                  <a:pt x="3064" y="10790"/>
                  <a:pt x="3652" y="10756"/>
                </a:cubicBezTo>
                <a:cubicBezTo>
                  <a:pt x="3778" y="10740"/>
                  <a:pt x="3903" y="10740"/>
                  <a:pt x="4013" y="10724"/>
                </a:cubicBezTo>
                <a:cubicBezTo>
                  <a:pt x="4232" y="12981"/>
                  <a:pt x="4264" y="15380"/>
                  <a:pt x="4765" y="17605"/>
                </a:cubicBezTo>
                <a:cubicBezTo>
                  <a:pt x="4781" y="17887"/>
                  <a:pt x="4797" y="18185"/>
                  <a:pt x="4812" y="18467"/>
                </a:cubicBezTo>
                <a:cubicBezTo>
                  <a:pt x="4821" y="18614"/>
                  <a:pt x="4937" y="18685"/>
                  <a:pt x="5051" y="18685"/>
                </a:cubicBezTo>
                <a:cubicBezTo>
                  <a:pt x="5132" y="18685"/>
                  <a:pt x="5212" y="18649"/>
                  <a:pt x="5251" y="18577"/>
                </a:cubicBezTo>
                <a:cubicBezTo>
                  <a:pt x="5330" y="18546"/>
                  <a:pt x="5392" y="18467"/>
                  <a:pt x="5392" y="18373"/>
                </a:cubicBezTo>
                <a:cubicBezTo>
                  <a:pt x="5314" y="17668"/>
                  <a:pt x="5236" y="16978"/>
                  <a:pt x="5157" y="16289"/>
                </a:cubicBezTo>
                <a:cubicBezTo>
                  <a:pt x="5126" y="15583"/>
                  <a:pt x="5094" y="14862"/>
                  <a:pt x="5079" y="14157"/>
                </a:cubicBezTo>
                <a:cubicBezTo>
                  <a:pt x="5063" y="13091"/>
                  <a:pt x="5283" y="11727"/>
                  <a:pt x="5000" y="10662"/>
                </a:cubicBezTo>
                <a:cubicBezTo>
                  <a:pt x="5508" y="10627"/>
                  <a:pt x="6015" y="10602"/>
                  <a:pt x="6517" y="10602"/>
                </a:cubicBezTo>
                <a:cubicBezTo>
                  <a:pt x="6930" y="10602"/>
                  <a:pt x="7340" y="10619"/>
                  <a:pt x="7743" y="10662"/>
                </a:cubicBezTo>
                <a:cubicBezTo>
                  <a:pt x="7750" y="10662"/>
                  <a:pt x="7757" y="10662"/>
                  <a:pt x="7764" y="10662"/>
                </a:cubicBezTo>
                <a:cubicBezTo>
                  <a:pt x="7962" y="10662"/>
                  <a:pt x="8163" y="10451"/>
                  <a:pt x="8073" y="10270"/>
                </a:cubicBezTo>
                <a:cubicBezTo>
                  <a:pt x="8135" y="10223"/>
                  <a:pt x="8182" y="10144"/>
                  <a:pt x="8182" y="10035"/>
                </a:cubicBezTo>
                <a:cubicBezTo>
                  <a:pt x="8135" y="9533"/>
                  <a:pt x="7790" y="9078"/>
                  <a:pt x="7493" y="8718"/>
                </a:cubicBezTo>
                <a:cubicBezTo>
                  <a:pt x="7258" y="8420"/>
                  <a:pt x="7007" y="8122"/>
                  <a:pt x="6756" y="7840"/>
                </a:cubicBezTo>
                <a:lnTo>
                  <a:pt x="6787" y="4188"/>
                </a:lnTo>
                <a:cubicBezTo>
                  <a:pt x="6803" y="2950"/>
                  <a:pt x="6505" y="1461"/>
                  <a:pt x="7571" y="614"/>
                </a:cubicBezTo>
                <a:cubicBezTo>
                  <a:pt x="7618" y="567"/>
                  <a:pt x="7649" y="505"/>
                  <a:pt x="7649" y="442"/>
                </a:cubicBezTo>
                <a:cubicBezTo>
                  <a:pt x="7712" y="270"/>
                  <a:pt x="7665" y="66"/>
                  <a:pt x="7414" y="34"/>
                </a:cubicBezTo>
                <a:cubicBezTo>
                  <a:pt x="7116" y="10"/>
                  <a:pt x="6815" y="0"/>
                  <a:pt x="6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9" name="Google Shape;1199;p38"/>
          <p:cNvGrpSpPr/>
          <p:nvPr/>
        </p:nvGrpSpPr>
        <p:grpSpPr>
          <a:xfrm rot="514806">
            <a:off x="5067294" y="3754388"/>
            <a:ext cx="1118061" cy="876421"/>
            <a:chOff x="378575" y="1776375"/>
            <a:chExt cx="737425" cy="578050"/>
          </a:xfrm>
        </p:grpSpPr>
        <p:sp>
          <p:nvSpPr>
            <p:cNvPr id="1200" name="Google Shape;1200;p38"/>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8"/>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8"/>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8"/>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38"/>
          <p:cNvGrpSpPr/>
          <p:nvPr/>
        </p:nvGrpSpPr>
        <p:grpSpPr>
          <a:xfrm rot="-525446">
            <a:off x="637049" y="502313"/>
            <a:ext cx="1299940" cy="282304"/>
            <a:chOff x="256250" y="3704650"/>
            <a:chExt cx="960300" cy="231700"/>
          </a:xfrm>
        </p:grpSpPr>
        <p:sp>
          <p:nvSpPr>
            <p:cNvPr id="1213" name="Google Shape;1213;p38"/>
            <p:cNvSpPr/>
            <p:nvPr/>
          </p:nvSpPr>
          <p:spPr>
            <a:xfrm>
              <a:off x="256250" y="3704650"/>
              <a:ext cx="960300" cy="231700"/>
            </a:xfrm>
            <a:custGeom>
              <a:avLst/>
              <a:gdLst/>
              <a:ahLst/>
              <a:cxnLst/>
              <a:rect l="l" t="t" r="r" b="b"/>
              <a:pathLst>
                <a:path w="38412" h="9268" extrusionOk="0">
                  <a:moveTo>
                    <a:pt x="8751" y="5314"/>
                  </a:moveTo>
                  <a:cubicBezTo>
                    <a:pt x="8815" y="5460"/>
                    <a:pt x="8848" y="5620"/>
                    <a:pt x="8833" y="5802"/>
                  </a:cubicBezTo>
                  <a:cubicBezTo>
                    <a:pt x="8812" y="6170"/>
                    <a:pt x="8527" y="6320"/>
                    <a:pt x="8416" y="6615"/>
                  </a:cubicBezTo>
                  <a:cubicBezTo>
                    <a:pt x="8409" y="6619"/>
                    <a:pt x="8405" y="6626"/>
                    <a:pt x="8398" y="6633"/>
                  </a:cubicBezTo>
                  <a:cubicBezTo>
                    <a:pt x="8420" y="6177"/>
                    <a:pt x="8552" y="5734"/>
                    <a:pt x="8751" y="5314"/>
                  </a:cubicBezTo>
                  <a:close/>
                  <a:moveTo>
                    <a:pt x="6922" y="2504"/>
                  </a:moveTo>
                  <a:cubicBezTo>
                    <a:pt x="4544" y="2504"/>
                    <a:pt x="2258" y="3684"/>
                    <a:pt x="693" y="5431"/>
                  </a:cubicBezTo>
                  <a:cubicBezTo>
                    <a:pt x="1" y="6205"/>
                    <a:pt x="800" y="6908"/>
                    <a:pt x="1605" y="6908"/>
                  </a:cubicBezTo>
                  <a:cubicBezTo>
                    <a:pt x="1926" y="6908"/>
                    <a:pt x="2251" y="6797"/>
                    <a:pt x="2482" y="6537"/>
                  </a:cubicBezTo>
                  <a:cubicBezTo>
                    <a:pt x="3381" y="5535"/>
                    <a:pt x="4875" y="4533"/>
                    <a:pt x="6359" y="4383"/>
                  </a:cubicBezTo>
                  <a:cubicBezTo>
                    <a:pt x="6537" y="3716"/>
                    <a:pt x="6837" y="3081"/>
                    <a:pt x="7247" y="2515"/>
                  </a:cubicBezTo>
                  <a:cubicBezTo>
                    <a:pt x="7136" y="2507"/>
                    <a:pt x="7029" y="2504"/>
                    <a:pt x="6922" y="2504"/>
                  </a:cubicBezTo>
                  <a:close/>
                  <a:moveTo>
                    <a:pt x="32981" y="2700"/>
                  </a:moveTo>
                  <a:cubicBezTo>
                    <a:pt x="32446" y="2928"/>
                    <a:pt x="32000" y="3395"/>
                    <a:pt x="31576" y="3769"/>
                  </a:cubicBezTo>
                  <a:cubicBezTo>
                    <a:pt x="31447" y="3884"/>
                    <a:pt x="31319" y="3998"/>
                    <a:pt x="31190" y="4112"/>
                  </a:cubicBezTo>
                  <a:cubicBezTo>
                    <a:pt x="31220" y="4187"/>
                    <a:pt x="31244" y="4266"/>
                    <a:pt x="31262" y="4347"/>
                  </a:cubicBezTo>
                  <a:cubicBezTo>
                    <a:pt x="31362" y="4732"/>
                    <a:pt x="31455" y="6037"/>
                    <a:pt x="30930" y="6213"/>
                  </a:cubicBezTo>
                  <a:cubicBezTo>
                    <a:pt x="30848" y="6237"/>
                    <a:pt x="30777" y="6251"/>
                    <a:pt x="30713" y="6251"/>
                  </a:cubicBezTo>
                  <a:cubicBezTo>
                    <a:pt x="30135" y="6251"/>
                    <a:pt x="30274" y="5235"/>
                    <a:pt x="30417" y="4796"/>
                  </a:cubicBezTo>
                  <a:lnTo>
                    <a:pt x="30417" y="4796"/>
                  </a:lnTo>
                  <a:cubicBezTo>
                    <a:pt x="30206" y="4985"/>
                    <a:pt x="29992" y="5175"/>
                    <a:pt x="29778" y="5364"/>
                  </a:cubicBezTo>
                  <a:cubicBezTo>
                    <a:pt x="29604" y="5520"/>
                    <a:pt x="29401" y="5585"/>
                    <a:pt x="29190" y="5585"/>
                  </a:cubicBezTo>
                  <a:cubicBezTo>
                    <a:pt x="28759" y="5585"/>
                    <a:pt x="28310" y="5303"/>
                    <a:pt x="28067" y="4932"/>
                  </a:cubicBezTo>
                  <a:lnTo>
                    <a:pt x="28067" y="4932"/>
                  </a:lnTo>
                  <a:cubicBezTo>
                    <a:pt x="27849" y="5849"/>
                    <a:pt x="27989" y="6794"/>
                    <a:pt x="28769" y="7571"/>
                  </a:cubicBezTo>
                  <a:cubicBezTo>
                    <a:pt x="29273" y="8070"/>
                    <a:pt x="29897" y="8291"/>
                    <a:pt x="30524" y="8291"/>
                  </a:cubicBezTo>
                  <a:cubicBezTo>
                    <a:pt x="31526" y="8291"/>
                    <a:pt x="32538" y="7724"/>
                    <a:pt x="33088" y="6822"/>
                  </a:cubicBezTo>
                  <a:cubicBezTo>
                    <a:pt x="33879" y="5528"/>
                    <a:pt x="33730" y="3941"/>
                    <a:pt x="32981" y="2700"/>
                  </a:cubicBezTo>
                  <a:close/>
                  <a:moveTo>
                    <a:pt x="25671" y="2732"/>
                  </a:moveTo>
                  <a:lnTo>
                    <a:pt x="25671" y="2732"/>
                  </a:lnTo>
                  <a:cubicBezTo>
                    <a:pt x="24954" y="2989"/>
                    <a:pt x="24288" y="3356"/>
                    <a:pt x="23678" y="3812"/>
                  </a:cubicBezTo>
                  <a:cubicBezTo>
                    <a:pt x="23767" y="4176"/>
                    <a:pt x="23770" y="4576"/>
                    <a:pt x="23696" y="4972"/>
                  </a:cubicBezTo>
                  <a:cubicBezTo>
                    <a:pt x="23603" y="5456"/>
                    <a:pt x="23371" y="6095"/>
                    <a:pt x="22972" y="6419"/>
                  </a:cubicBezTo>
                  <a:cubicBezTo>
                    <a:pt x="22779" y="6572"/>
                    <a:pt x="22590" y="6641"/>
                    <a:pt x="22419" y="6641"/>
                  </a:cubicBezTo>
                  <a:cubicBezTo>
                    <a:pt x="22020" y="6641"/>
                    <a:pt x="21713" y="6273"/>
                    <a:pt x="21695" y="5777"/>
                  </a:cubicBezTo>
                  <a:cubicBezTo>
                    <a:pt x="21517" y="5930"/>
                    <a:pt x="21310" y="6045"/>
                    <a:pt x="21036" y="6077"/>
                  </a:cubicBezTo>
                  <a:cubicBezTo>
                    <a:pt x="20954" y="6088"/>
                    <a:pt x="20868" y="6095"/>
                    <a:pt x="20782" y="6095"/>
                  </a:cubicBezTo>
                  <a:cubicBezTo>
                    <a:pt x="20319" y="6095"/>
                    <a:pt x="19830" y="5948"/>
                    <a:pt x="19423" y="5742"/>
                  </a:cubicBezTo>
                  <a:lnTo>
                    <a:pt x="19423" y="5742"/>
                  </a:lnTo>
                  <a:cubicBezTo>
                    <a:pt x="19356" y="7039"/>
                    <a:pt x="20137" y="8259"/>
                    <a:pt x="21553" y="8548"/>
                  </a:cubicBezTo>
                  <a:cubicBezTo>
                    <a:pt x="21816" y="8601"/>
                    <a:pt x="22070" y="8630"/>
                    <a:pt x="22312" y="8630"/>
                  </a:cubicBezTo>
                  <a:cubicBezTo>
                    <a:pt x="25157" y="8630"/>
                    <a:pt x="26641" y="5143"/>
                    <a:pt x="25671" y="2732"/>
                  </a:cubicBezTo>
                  <a:close/>
                  <a:moveTo>
                    <a:pt x="34660" y="1"/>
                  </a:moveTo>
                  <a:cubicBezTo>
                    <a:pt x="33504" y="1"/>
                    <a:pt x="32306" y="432"/>
                    <a:pt x="31269" y="1057"/>
                  </a:cubicBezTo>
                  <a:cubicBezTo>
                    <a:pt x="30317" y="522"/>
                    <a:pt x="29244" y="297"/>
                    <a:pt x="28160" y="297"/>
                  </a:cubicBezTo>
                  <a:cubicBezTo>
                    <a:pt x="27222" y="297"/>
                    <a:pt x="26277" y="464"/>
                    <a:pt x="25393" y="749"/>
                  </a:cubicBezTo>
                  <a:cubicBezTo>
                    <a:pt x="25061" y="853"/>
                    <a:pt x="24708" y="978"/>
                    <a:pt x="24344" y="1116"/>
                  </a:cubicBezTo>
                  <a:cubicBezTo>
                    <a:pt x="24081" y="950"/>
                    <a:pt x="23785" y="810"/>
                    <a:pt x="23457" y="707"/>
                  </a:cubicBezTo>
                  <a:cubicBezTo>
                    <a:pt x="22922" y="539"/>
                    <a:pt x="22344" y="468"/>
                    <a:pt x="21752" y="468"/>
                  </a:cubicBezTo>
                  <a:cubicBezTo>
                    <a:pt x="20144" y="468"/>
                    <a:pt x="18418" y="999"/>
                    <a:pt x="17073" y="1595"/>
                  </a:cubicBezTo>
                  <a:cubicBezTo>
                    <a:pt x="17035" y="1613"/>
                    <a:pt x="16992" y="1630"/>
                    <a:pt x="16953" y="1651"/>
                  </a:cubicBezTo>
                  <a:cubicBezTo>
                    <a:pt x="15929" y="821"/>
                    <a:pt x="14596" y="422"/>
                    <a:pt x="13230" y="422"/>
                  </a:cubicBezTo>
                  <a:cubicBezTo>
                    <a:pt x="11928" y="422"/>
                    <a:pt x="10602" y="782"/>
                    <a:pt x="9475" y="1477"/>
                  </a:cubicBezTo>
                  <a:cubicBezTo>
                    <a:pt x="10092" y="1712"/>
                    <a:pt x="10591" y="2173"/>
                    <a:pt x="10210" y="2486"/>
                  </a:cubicBezTo>
                  <a:cubicBezTo>
                    <a:pt x="8841" y="3613"/>
                    <a:pt x="8202" y="5271"/>
                    <a:pt x="8420" y="6968"/>
                  </a:cubicBezTo>
                  <a:cubicBezTo>
                    <a:pt x="8833" y="7214"/>
                    <a:pt x="9080" y="7556"/>
                    <a:pt x="8787" y="7824"/>
                  </a:cubicBezTo>
                  <a:cubicBezTo>
                    <a:pt x="8687" y="7913"/>
                    <a:pt x="8588" y="8006"/>
                    <a:pt x="8491" y="8095"/>
                  </a:cubicBezTo>
                  <a:cubicBezTo>
                    <a:pt x="8331" y="8241"/>
                    <a:pt x="8117" y="8302"/>
                    <a:pt x="7882" y="8302"/>
                  </a:cubicBezTo>
                  <a:cubicBezTo>
                    <a:pt x="7271" y="8302"/>
                    <a:pt x="6544" y="7881"/>
                    <a:pt x="6402" y="7393"/>
                  </a:cubicBezTo>
                  <a:cubicBezTo>
                    <a:pt x="6241" y="6855"/>
                    <a:pt x="6170" y="6309"/>
                    <a:pt x="6173" y="5767"/>
                  </a:cubicBezTo>
                  <a:lnTo>
                    <a:pt x="6173" y="5767"/>
                  </a:lnTo>
                  <a:cubicBezTo>
                    <a:pt x="5995" y="6458"/>
                    <a:pt x="5999" y="7150"/>
                    <a:pt x="6305" y="7774"/>
                  </a:cubicBezTo>
                  <a:cubicBezTo>
                    <a:pt x="6680" y="8545"/>
                    <a:pt x="7264" y="8851"/>
                    <a:pt x="7899" y="8851"/>
                  </a:cubicBezTo>
                  <a:cubicBezTo>
                    <a:pt x="9144" y="8851"/>
                    <a:pt x="10574" y="7674"/>
                    <a:pt x="10951" y="6516"/>
                  </a:cubicBezTo>
                  <a:cubicBezTo>
                    <a:pt x="11369" y="5250"/>
                    <a:pt x="10908" y="4230"/>
                    <a:pt x="10071" y="3534"/>
                  </a:cubicBezTo>
                  <a:cubicBezTo>
                    <a:pt x="10916" y="2768"/>
                    <a:pt x="12014" y="2262"/>
                    <a:pt x="13123" y="2262"/>
                  </a:cubicBezTo>
                  <a:cubicBezTo>
                    <a:pt x="13729" y="2262"/>
                    <a:pt x="14339" y="2415"/>
                    <a:pt x="14913" y="2754"/>
                  </a:cubicBezTo>
                  <a:cubicBezTo>
                    <a:pt x="14952" y="2778"/>
                    <a:pt x="14995" y="2803"/>
                    <a:pt x="15034" y="2832"/>
                  </a:cubicBezTo>
                  <a:cubicBezTo>
                    <a:pt x="14047" y="3634"/>
                    <a:pt x="13270" y="4679"/>
                    <a:pt x="13051" y="5948"/>
                  </a:cubicBezTo>
                  <a:cubicBezTo>
                    <a:pt x="12759" y="7668"/>
                    <a:pt x="13971" y="9268"/>
                    <a:pt x="15630" y="9268"/>
                  </a:cubicBezTo>
                  <a:cubicBezTo>
                    <a:pt x="15880" y="9268"/>
                    <a:pt x="16136" y="9233"/>
                    <a:pt x="16400" y="9154"/>
                  </a:cubicBezTo>
                  <a:cubicBezTo>
                    <a:pt x="18372" y="8583"/>
                    <a:pt x="19106" y="6220"/>
                    <a:pt x="18657" y="4398"/>
                  </a:cubicBezTo>
                  <a:cubicBezTo>
                    <a:pt x="18628" y="4279"/>
                    <a:pt x="18597" y="4166"/>
                    <a:pt x="18561" y="4055"/>
                  </a:cubicBezTo>
                  <a:cubicBezTo>
                    <a:pt x="17773" y="4273"/>
                    <a:pt x="17056" y="4715"/>
                    <a:pt x="16507" y="5314"/>
                  </a:cubicBezTo>
                  <a:cubicBezTo>
                    <a:pt x="16535" y="5596"/>
                    <a:pt x="16525" y="5884"/>
                    <a:pt x="16471" y="6155"/>
                  </a:cubicBezTo>
                  <a:cubicBezTo>
                    <a:pt x="16425" y="6373"/>
                    <a:pt x="16354" y="6715"/>
                    <a:pt x="16189" y="6876"/>
                  </a:cubicBezTo>
                  <a:cubicBezTo>
                    <a:pt x="16036" y="7026"/>
                    <a:pt x="15872" y="7097"/>
                    <a:pt x="15726" y="7097"/>
                  </a:cubicBezTo>
                  <a:cubicBezTo>
                    <a:pt x="15666" y="7097"/>
                    <a:pt x="15605" y="7082"/>
                    <a:pt x="15548" y="7054"/>
                  </a:cubicBezTo>
                  <a:cubicBezTo>
                    <a:pt x="15537" y="7104"/>
                    <a:pt x="15523" y="7157"/>
                    <a:pt x="15512" y="7207"/>
                  </a:cubicBezTo>
                  <a:cubicBezTo>
                    <a:pt x="15473" y="7378"/>
                    <a:pt x="15337" y="7446"/>
                    <a:pt x="15148" y="7446"/>
                  </a:cubicBezTo>
                  <a:cubicBezTo>
                    <a:pt x="14542" y="7446"/>
                    <a:pt x="13412" y="6700"/>
                    <a:pt x="13515" y="6244"/>
                  </a:cubicBezTo>
                  <a:cubicBezTo>
                    <a:pt x="14007" y="4034"/>
                    <a:pt x="15947" y="2461"/>
                    <a:pt x="18207" y="2461"/>
                  </a:cubicBezTo>
                  <a:cubicBezTo>
                    <a:pt x="18276" y="2461"/>
                    <a:pt x="18343" y="2461"/>
                    <a:pt x="18411" y="2464"/>
                  </a:cubicBezTo>
                  <a:cubicBezTo>
                    <a:pt x="18750" y="2479"/>
                    <a:pt x="19099" y="2611"/>
                    <a:pt x="19402" y="2803"/>
                  </a:cubicBezTo>
                  <a:cubicBezTo>
                    <a:pt x="20083" y="2607"/>
                    <a:pt x="20924" y="2383"/>
                    <a:pt x="21681" y="2383"/>
                  </a:cubicBezTo>
                  <a:lnTo>
                    <a:pt x="21798" y="2383"/>
                  </a:lnTo>
                  <a:cubicBezTo>
                    <a:pt x="20900" y="2974"/>
                    <a:pt x="20133" y="3702"/>
                    <a:pt x="19720" y="4579"/>
                  </a:cubicBezTo>
                  <a:cubicBezTo>
                    <a:pt x="19627" y="4779"/>
                    <a:pt x="19555" y="4982"/>
                    <a:pt x="19506" y="5186"/>
                  </a:cubicBezTo>
                  <a:cubicBezTo>
                    <a:pt x="19538" y="5181"/>
                    <a:pt x="19573" y="5181"/>
                    <a:pt x="19609" y="5178"/>
                  </a:cubicBezTo>
                  <a:cubicBezTo>
                    <a:pt x="19998" y="4861"/>
                    <a:pt x="20390" y="4233"/>
                    <a:pt x="20693" y="3941"/>
                  </a:cubicBezTo>
                  <a:cubicBezTo>
                    <a:pt x="21074" y="3573"/>
                    <a:pt x="21481" y="3235"/>
                    <a:pt x="21920" y="2939"/>
                  </a:cubicBezTo>
                  <a:cubicBezTo>
                    <a:pt x="22833" y="2319"/>
                    <a:pt x="23849" y="1912"/>
                    <a:pt x="24933" y="1723"/>
                  </a:cubicBezTo>
                  <a:cubicBezTo>
                    <a:pt x="25072" y="1698"/>
                    <a:pt x="25218" y="1687"/>
                    <a:pt x="25364" y="1687"/>
                  </a:cubicBezTo>
                  <a:cubicBezTo>
                    <a:pt x="25749" y="1687"/>
                    <a:pt x="26156" y="1766"/>
                    <a:pt x="26491" y="1916"/>
                  </a:cubicBezTo>
                  <a:cubicBezTo>
                    <a:pt x="26580" y="1955"/>
                    <a:pt x="26947" y="2151"/>
                    <a:pt x="26983" y="2297"/>
                  </a:cubicBezTo>
                  <a:cubicBezTo>
                    <a:pt x="27336" y="2226"/>
                    <a:pt x="27685" y="2186"/>
                    <a:pt x="28035" y="2186"/>
                  </a:cubicBezTo>
                  <a:cubicBezTo>
                    <a:pt x="28534" y="2186"/>
                    <a:pt x="29026" y="2268"/>
                    <a:pt x="29497" y="2461"/>
                  </a:cubicBezTo>
                  <a:cubicBezTo>
                    <a:pt x="29365" y="2600"/>
                    <a:pt x="29233" y="2747"/>
                    <a:pt x="29108" y="2903"/>
                  </a:cubicBezTo>
                  <a:cubicBezTo>
                    <a:pt x="30153" y="1916"/>
                    <a:pt x="31258" y="910"/>
                    <a:pt x="32649" y="611"/>
                  </a:cubicBezTo>
                  <a:cubicBezTo>
                    <a:pt x="32721" y="596"/>
                    <a:pt x="32795" y="589"/>
                    <a:pt x="32863" y="589"/>
                  </a:cubicBezTo>
                  <a:cubicBezTo>
                    <a:pt x="33587" y="589"/>
                    <a:pt x="34136" y="1366"/>
                    <a:pt x="34018" y="1962"/>
                  </a:cubicBezTo>
                  <a:cubicBezTo>
                    <a:pt x="34161" y="1937"/>
                    <a:pt x="34300" y="1923"/>
                    <a:pt x="34436" y="1923"/>
                  </a:cubicBezTo>
                  <a:lnTo>
                    <a:pt x="34478" y="1923"/>
                  </a:lnTo>
                  <a:cubicBezTo>
                    <a:pt x="36229" y="1962"/>
                    <a:pt x="36147" y="4319"/>
                    <a:pt x="36147" y="5531"/>
                  </a:cubicBezTo>
                  <a:cubicBezTo>
                    <a:pt x="36147" y="6073"/>
                    <a:pt x="36582" y="6320"/>
                    <a:pt x="37071" y="6320"/>
                  </a:cubicBezTo>
                  <a:cubicBezTo>
                    <a:pt x="37698" y="6320"/>
                    <a:pt x="38412" y="5913"/>
                    <a:pt x="38412" y="5214"/>
                  </a:cubicBezTo>
                  <a:cubicBezTo>
                    <a:pt x="38412" y="3103"/>
                    <a:pt x="37916" y="539"/>
                    <a:pt x="35459" y="76"/>
                  </a:cubicBezTo>
                  <a:cubicBezTo>
                    <a:pt x="35199" y="25"/>
                    <a:pt x="34931" y="1"/>
                    <a:pt x="3466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410575" y="3737725"/>
              <a:ext cx="82550" cy="111100"/>
            </a:xfrm>
            <a:custGeom>
              <a:avLst/>
              <a:gdLst/>
              <a:ahLst/>
              <a:cxnLst/>
              <a:rect l="l" t="t" r="r" b="b"/>
              <a:pathLst>
                <a:path w="3302" h="4444" extrusionOk="0">
                  <a:moveTo>
                    <a:pt x="2561" y="1"/>
                  </a:moveTo>
                  <a:cubicBezTo>
                    <a:pt x="2357" y="1"/>
                    <a:pt x="2179" y="47"/>
                    <a:pt x="2051" y="150"/>
                  </a:cubicBezTo>
                  <a:cubicBezTo>
                    <a:pt x="1676" y="457"/>
                    <a:pt x="1352" y="810"/>
                    <a:pt x="1074" y="1192"/>
                  </a:cubicBezTo>
                  <a:cubicBezTo>
                    <a:pt x="1127" y="1192"/>
                    <a:pt x="1180" y="1195"/>
                    <a:pt x="1238" y="1199"/>
                  </a:cubicBezTo>
                  <a:cubicBezTo>
                    <a:pt x="1462" y="1217"/>
                    <a:pt x="1691" y="1245"/>
                    <a:pt x="1919" y="1295"/>
                  </a:cubicBezTo>
                  <a:cubicBezTo>
                    <a:pt x="2118" y="1085"/>
                    <a:pt x="2318" y="896"/>
                    <a:pt x="2507" y="735"/>
                  </a:cubicBezTo>
                  <a:cubicBezTo>
                    <a:pt x="2757" y="521"/>
                    <a:pt x="3024" y="328"/>
                    <a:pt x="3302" y="154"/>
                  </a:cubicBezTo>
                  <a:cubicBezTo>
                    <a:pt x="3060" y="61"/>
                    <a:pt x="2796" y="1"/>
                    <a:pt x="2561" y="1"/>
                  </a:cubicBezTo>
                  <a:close/>
                  <a:moveTo>
                    <a:pt x="560" y="3042"/>
                  </a:moveTo>
                  <a:cubicBezTo>
                    <a:pt x="435" y="3042"/>
                    <a:pt x="310" y="3050"/>
                    <a:pt x="186" y="3060"/>
                  </a:cubicBezTo>
                  <a:cubicBezTo>
                    <a:pt x="68" y="3509"/>
                    <a:pt x="4" y="3977"/>
                    <a:pt x="0" y="4444"/>
                  </a:cubicBezTo>
                  <a:cubicBezTo>
                    <a:pt x="122" y="3970"/>
                    <a:pt x="332" y="3495"/>
                    <a:pt x="593" y="304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a:off x="410475" y="3741550"/>
              <a:ext cx="110550" cy="170650"/>
            </a:xfrm>
            <a:custGeom>
              <a:avLst/>
              <a:gdLst/>
              <a:ahLst/>
              <a:cxnLst/>
              <a:rect l="l" t="t" r="r" b="b"/>
              <a:pathLst>
                <a:path w="4422" h="6826" extrusionOk="0">
                  <a:moveTo>
                    <a:pt x="3306" y="1"/>
                  </a:moveTo>
                  <a:cubicBezTo>
                    <a:pt x="3028" y="175"/>
                    <a:pt x="2761" y="368"/>
                    <a:pt x="2511" y="582"/>
                  </a:cubicBezTo>
                  <a:cubicBezTo>
                    <a:pt x="2322" y="743"/>
                    <a:pt x="2122" y="932"/>
                    <a:pt x="1923" y="1142"/>
                  </a:cubicBezTo>
                  <a:cubicBezTo>
                    <a:pt x="1695" y="1092"/>
                    <a:pt x="1466" y="1064"/>
                    <a:pt x="1242" y="1046"/>
                  </a:cubicBezTo>
                  <a:cubicBezTo>
                    <a:pt x="1184" y="1042"/>
                    <a:pt x="1131" y="1039"/>
                    <a:pt x="1078" y="1039"/>
                  </a:cubicBezTo>
                  <a:cubicBezTo>
                    <a:pt x="668" y="1605"/>
                    <a:pt x="368" y="2240"/>
                    <a:pt x="190" y="2907"/>
                  </a:cubicBezTo>
                  <a:cubicBezTo>
                    <a:pt x="314" y="2897"/>
                    <a:pt x="439" y="2889"/>
                    <a:pt x="564" y="2889"/>
                  </a:cubicBezTo>
                  <a:lnTo>
                    <a:pt x="597" y="2889"/>
                  </a:lnTo>
                  <a:cubicBezTo>
                    <a:pt x="336" y="3342"/>
                    <a:pt x="126" y="3817"/>
                    <a:pt x="4" y="4291"/>
                  </a:cubicBezTo>
                  <a:cubicBezTo>
                    <a:pt x="1" y="4833"/>
                    <a:pt x="72" y="5379"/>
                    <a:pt x="233" y="5917"/>
                  </a:cubicBezTo>
                  <a:cubicBezTo>
                    <a:pt x="375" y="6405"/>
                    <a:pt x="1102" y="6826"/>
                    <a:pt x="1713" y="6826"/>
                  </a:cubicBezTo>
                  <a:cubicBezTo>
                    <a:pt x="1948" y="6826"/>
                    <a:pt x="2162" y="6765"/>
                    <a:pt x="2322" y="6619"/>
                  </a:cubicBezTo>
                  <a:cubicBezTo>
                    <a:pt x="2419" y="6530"/>
                    <a:pt x="2518" y="6437"/>
                    <a:pt x="2618" y="6348"/>
                  </a:cubicBezTo>
                  <a:cubicBezTo>
                    <a:pt x="2911" y="6080"/>
                    <a:pt x="2664" y="5738"/>
                    <a:pt x="2251" y="5492"/>
                  </a:cubicBezTo>
                  <a:cubicBezTo>
                    <a:pt x="2033" y="3795"/>
                    <a:pt x="2672" y="2137"/>
                    <a:pt x="4041" y="1010"/>
                  </a:cubicBezTo>
                  <a:cubicBezTo>
                    <a:pt x="4422" y="697"/>
                    <a:pt x="3923" y="236"/>
                    <a:pt x="330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a:off x="637600" y="3774725"/>
              <a:ext cx="127450" cy="106275"/>
            </a:xfrm>
            <a:custGeom>
              <a:avLst/>
              <a:gdLst/>
              <a:ahLst/>
              <a:cxnLst/>
              <a:rect l="l" t="t" r="r" b="b"/>
              <a:pathLst>
                <a:path w="5098" h="4251" extrusionOk="0">
                  <a:moveTo>
                    <a:pt x="4148" y="0"/>
                  </a:moveTo>
                  <a:cubicBezTo>
                    <a:pt x="4120" y="8"/>
                    <a:pt x="4092" y="15"/>
                    <a:pt x="4066" y="22"/>
                  </a:cubicBezTo>
                  <a:cubicBezTo>
                    <a:pt x="3724" y="122"/>
                    <a:pt x="3346" y="250"/>
                    <a:pt x="2964" y="407"/>
                  </a:cubicBezTo>
                  <a:cubicBezTo>
                    <a:pt x="3100" y="671"/>
                    <a:pt x="3214" y="953"/>
                    <a:pt x="3307" y="1252"/>
                  </a:cubicBezTo>
                  <a:cubicBezTo>
                    <a:pt x="3664" y="1152"/>
                    <a:pt x="4034" y="1102"/>
                    <a:pt x="4412" y="1102"/>
                  </a:cubicBezTo>
                  <a:cubicBezTo>
                    <a:pt x="4469" y="1102"/>
                    <a:pt x="4526" y="1102"/>
                    <a:pt x="4584" y="1106"/>
                  </a:cubicBezTo>
                  <a:lnTo>
                    <a:pt x="4612" y="1106"/>
                  </a:lnTo>
                  <a:cubicBezTo>
                    <a:pt x="5097" y="1106"/>
                    <a:pt x="4729" y="521"/>
                    <a:pt x="4573" y="354"/>
                  </a:cubicBezTo>
                  <a:cubicBezTo>
                    <a:pt x="4451" y="222"/>
                    <a:pt x="4306" y="104"/>
                    <a:pt x="4148" y="0"/>
                  </a:cubicBezTo>
                  <a:close/>
                  <a:moveTo>
                    <a:pt x="1024" y="1577"/>
                  </a:moveTo>
                  <a:cubicBezTo>
                    <a:pt x="450" y="2100"/>
                    <a:pt x="48" y="2750"/>
                    <a:pt x="15" y="3538"/>
                  </a:cubicBezTo>
                  <a:cubicBezTo>
                    <a:pt x="1" y="3923"/>
                    <a:pt x="119" y="4162"/>
                    <a:pt x="294" y="4251"/>
                  </a:cubicBezTo>
                  <a:cubicBezTo>
                    <a:pt x="468" y="3591"/>
                    <a:pt x="807" y="2999"/>
                    <a:pt x="1253" y="2511"/>
                  </a:cubicBezTo>
                  <a:cubicBezTo>
                    <a:pt x="1238" y="2372"/>
                    <a:pt x="1217" y="2233"/>
                    <a:pt x="1189" y="2100"/>
                  </a:cubicBezTo>
                  <a:cubicBezTo>
                    <a:pt x="1149" y="1922"/>
                    <a:pt x="1096" y="1748"/>
                    <a:pt x="1024" y="157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591525" y="3766150"/>
              <a:ext cx="149800" cy="124650"/>
            </a:xfrm>
            <a:custGeom>
              <a:avLst/>
              <a:gdLst/>
              <a:ahLst/>
              <a:cxnLst/>
              <a:rect l="l" t="t" r="r" b="b"/>
              <a:pathLst>
                <a:path w="5992" h="4986" extrusionOk="0">
                  <a:moveTo>
                    <a:pt x="4796" y="1"/>
                  </a:moveTo>
                  <a:cubicBezTo>
                    <a:pt x="2536" y="1"/>
                    <a:pt x="596" y="1574"/>
                    <a:pt x="104" y="3784"/>
                  </a:cubicBezTo>
                  <a:cubicBezTo>
                    <a:pt x="1" y="4240"/>
                    <a:pt x="1131" y="4986"/>
                    <a:pt x="1737" y="4986"/>
                  </a:cubicBezTo>
                  <a:cubicBezTo>
                    <a:pt x="1926" y="4986"/>
                    <a:pt x="2062" y="4918"/>
                    <a:pt x="2101" y="4747"/>
                  </a:cubicBezTo>
                  <a:cubicBezTo>
                    <a:pt x="2112" y="4697"/>
                    <a:pt x="2126" y="4644"/>
                    <a:pt x="2137" y="4594"/>
                  </a:cubicBezTo>
                  <a:cubicBezTo>
                    <a:pt x="1962" y="4505"/>
                    <a:pt x="1844" y="4266"/>
                    <a:pt x="1858" y="3881"/>
                  </a:cubicBezTo>
                  <a:cubicBezTo>
                    <a:pt x="1891" y="3093"/>
                    <a:pt x="2293" y="2443"/>
                    <a:pt x="2867" y="1920"/>
                  </a:cubicBezTo>
                  <a:cubicBezTo>
                    <a:pt x="2939" y="2091"/>
                    <a:pt x="2992" y="2265"/>
                    <a:pt x="3032" y="2443"/>
                  </a:cubicBezTo>
                  <a:cubicBezTo>
                    <a:pt x="3060" y="2576"/>
                    <a:pt x="3081" y="2715"/>
                    <a:pt x="3096" y="2854"/>
                  </a:cubicBezTo>
                  <a:cubicBezTo>
                    <a:pt x="3645" y="2255"/>
                    <a:pt x="4362" y="1813"/>
                    <a:pt x="5150" y="1595"/>
                  </a:cubicBezTo>
                  <a:cubicBezTo>
                    <a:pt x="5057" y="1296"/>
                    <a:pt x="4943" y="1014"/>
                    <a:pt x="4807" y="750"/>
                  </a:cubicBezTo>
                  <a:cubicBezTo>
                    <a:pt x="5189" y="593"/>
                    <a:pt x="5567" y="465"/>
                    <a:pt x="5909" y="365"/>
                  </a:cubicBezTo>
                  <a:cubicBezTo>
                    <a:pt x="5935" y="358"/>
                    <a:pt x="5963" y="351"/>
                    <a:pt x="5991" y="343"/>
                  </a:cubicBezTo>
                  <a:cubicBezTo>
                    <a:pt x="5688" y="151"/>
                    <a:pt x="5339" y="19"/>
                    <a:pt x="5000" y="4"/>
                  </a:cubicBezTo>
                  <a:cubicBezTo>
                    <a:pt x="4932" y="1"/>
                    <a:pt x="4865" y="1"/>
                    <a:pt x="479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728000" y="3762075"/>
              <a:ext cx="203275" cy="87025"/>
            </a:xfrm>
            <a:custGeom>
              <a:avLst/>
              <a:gdLst/>
              <a:ahLst/>
              <a:cxnLst/>
              <a:rect l="l" t="t" r="r" b="b"/>
              <a:pathLst>
                <a:path w="8131" h="3481" extrusionOk="0">
                  <a:moveTo>
                    <a:pt x="8113" y="0"/>
                  </a:moveTo>
                  <a:lnTo>
                    <a:pt x="8113" y="0"/>
                  </a:lnTo>
                  <a:cubicBezTo>
                    <a:pt x="7668" y="86"/>
                    <a:pt x="7218" y="225"/>
                    <a:pt x="6783" y="389"/>
                  </a:cubicBezTo>
                  <a:cubicBezTo>
                    <a:pt x="6790" y="407"/>
                    <a:pt x="6797" y="421"/>
                    <a:pt x="6801" y="435"/>
                  </a:cubicBezTo>
                  <a:cubicBezTo>
                    <a:pt x="7164" y="307"/>
                    <a:pt x="7543" y="207"/>
                    <a:pt x="7935" y="139"/>
                  </a:cubicBezTo>
                  <a:cubicBezTo>
                    <a:pt x="8084" y="114"/>
                    <a:pt x="8131" y="60"/>
                    <a:pt x="8113" y="0"/>
                  </a:cubicBezTo>
                  <a:close/>
                  <a:moveTo>
                    <a:pt x="636" y="2889"/>
                  </a:moveTo>
                  <a:cubicBezTo>
                    <a:pt x="589" y="2896"/>
                    <a:pt x="547" y="2902"/>
                    <a:pt x="504" y="2914"/>
                  </a:cubicBezTo>
                  <a:cubicBezTo>
                    <a:pt x="133" y="3003"/>
                    <a:pt x="1" y="3131"/>
                    <a:pt x="415" y="3370"/>
                  </a:cubicBezTo>
                  <a:cubicBezTo>
                    <a:pt x="461" y="3394"/>
                    <a:pt x="507" y="3419"/>
                    <a:pt x="553" y="3445"/>
                  </a:cubicBezTo>
                  <a:cubicBezTo>
                    <a:pt x="565" y="3259"/>
                    <a:pt x="593" y="3074"/>
                    <a:pt x="636" y="2889"/>
                  </a:cubicBezTo>
                  <a:close/>
                  <a:moveTo>
                    <a:pt x="4765" y="1359"/>
                  </a:moveTo>
                  <a:lnTo>
                    <a:pt x="4758" y="1365"/>
                  </a:lnTo>
                  <a:cubicBezTo>
                    <a:pt x="4013" y="1783"/>
                    <a:pt x="2850" y="2418"/>
                    <a:pt x="2825" y="3409"/>
                  </a:cubicBezTo>
                  <a:lnTo>
                    <a:pt x="2825" y="3480"/>
                  </a:lnTo>
                  <a:cubicBezTo>
                    <a:pt x="3099" y="3245"/>
                    <a:pt x="3306" y="2917"/>
                    <a:pt x="3578" y="2628"/>
                  </a:cubicBezTo>
                  <a:cubicBezTo>
                    <a:pt x="3959" y="2218"/>
                    <a:pt x="4369" y="1844"/>
                    <a:pt x="4808" y="1515"/>
                  </a:cubicBezTo>
                  <a:cubicBezTo>
                    <a:pt x="4797" y="1462"/>
                    <a:pt x="4783" y="1412"/>
                    <a:pt x="4765" y="1359"/>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741825" y="3746825"/>
              <a:ext cx="189025" cy="110200"/>
            </a:xfrm>
            <a:custGeom>
              <a:avLst/>
              <a:gdLst/>
              <a:ahLst/>
              <a:cxnLst/>
              <a:rect l="l" t="t" r="r" b="b"/>
              <a:pathLst>
                <a:path w="7561" h="4408" extrusionOk="0">
                  <a:moveTo>
                    <a:pt x="5941" y="0"/>
                  </a:moveTo>
                  <a:cubicBezTo>
                    <a:pt x="5795" y="0"/>
                    <a:pt x="5649" y="11"/>
                    <a:pt x="5510" y="36"/>
                  </a:cubicBezTo>
                  <a:cubicBezTo>
                    <a:pt x="4426" y="225"/>
                    <a:pt x="3410" y="632"/>
                    <a:pt x="2497" y="1252"/>
                  </a:cubicBezTo>
                  <a:cubicBezTo>
                    <a:pt x="2058" y="1548"/>
                    <a:pt x="1651" y="1886"/>
                    <a:pt x="1270" y="2254"/>
                  </a:cubicBezTo>
                  <a:cubicBezTo>
                    <a:pt x="967" y="2546"/>
                    <a:pt x="575" y="3174"/>
                    <a:pt x="186" y="3491"/>
                  </a:cubicBezTo>
                  <a:cubicBezTo>
                    <a:pt x="150" y="3494"/>
                    <a:pt x="115" y="3494"/>
                    <a:pt x="83" y="3499"/>
                  </a:cubicBezTo>
                  <a:cubicBezTo>
                    <a:pt x="40" y="3684"/>
                    <a:pt x="12" y="3869"/>
                    <a:pt x="0" y="4055"/>
                  </a:cubicBezTo>
                  <a:cubicBezTo>
                    <a:pt x="407" y="4261"/>
                    <a:pt x="896" y="4408"/>
                    <a:pt x="1359" y="4408"/>
                  </a:cubicBezTo>
                  <a:cubicBezTo>
                    <a:pt x="1445" y="4408"/>
                    <a:pt x="1531" y="4401"/>
                    <a:pt x="1613" y="4390"/>
                  </a:cubicBezTo>
                  <a:cubicBezTo>
                    <a:pt x="1887" y="4358"/>
                    <a:pt x="2094" y="4243"/>
                    <a:pt x="2272" y="4090"/>
                  </a:cubicBezTo>
                  <a:lnTo>
                    <a:pt x="2272" y="4019"/>
                  </a:lnTo>
                  <a:cubicBezTo>
                    <a:pt x="2297" y="3028"/>
                    <a:pt x="3460" y="2393"/>
                    <a:pt x="4205" y="1975"/>
                  </a:cubicBezTo>
                  <a:lnTo>
                    <a:pt x="4212" y="1969"/>
                  </a:lnTo>
                  <a:cubicBezTo>
                    <a:pt x="4230" y="2022"/>
                    <a:pt x="4244" y="2072"/>
                    <a:pt x="4255" y="2125"/>
                  </a:cubicBezTo>
                  <a:cubicBezTo>
                    <a:pt x="4865" y="1669"/>
                    <a:pt x="5531" y="1302"/>
                    <a:pt x="6248" y="1045"/>
                  </a:cubicBezTo>
                  <a:cubicBezTo>
                    <a:pt x="6244" y="1031"/>
                    <a:pt x="6237" y="1017"/>
                    <a:pt x="6230" y="999"/>
                  </a:cubicBezTo>
                  <a:cubicBezTo>
                    <a:pt x="6665" y="835"/>
                    <a:pt x="7115" y="696"/>
                    <a:pt x="7560" y="610"/>
                  </a:cubicBezTo>
                  <a:cubicBezTo>
                    <a:pt x="7524" y="464"/>
                    <a:pt x="7157" y="268"/>
                    <a:pt x="7068" y="229"/>
                  </a:cubicBezTo>
                  <a:cubicBezTo>
                    <a:pt x="6733" y="79"/>
                    <a:pt x="6326" y="0"/>
                    <a:pt x="594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957900" y="3719375"/>
              <a:ext cx="151775" cy="124900"/>
            </a:xfrm>
            <a:custGeom>
              <a:avLst/>
              <a:gdLst/>
              <a:ahLst/>
              <a:cxnLst/>
              <a:rect l="l" t="t" r="r" b="b"/>
              <a:pathLst>
                <a:path w="6071" h="4996" extrusionOk="0">
                  <a:moveTo>
                    <a:pt x="4797" y="0"/>
                  </a:moveTo>
                  <a:cubicBezTo>
                    <a:pt x="4729" y="0"/>
                    <a:pt x="4655" y="7"/>
                    <a:pt x="4583" y="22"/>
                  </a:cubicBezTo>
                  <a:cubicBezTo>
                    <a:pt x="3192" y="321"/>
                    <a:pt x="2087" y="1327"/>
                    <a:pt x="1042" y="2314"/>
                  </a:cubicBezTo>
                  <a:cubicBezTo>
                    <a:pt x="568" y="2913"/>
                    <a:pt x="172" y="3619"/>
                    <a:pt x="1" y="4343"/>
                  </a:cubicBezTo>
                  <a:cubicBezTo>
                    <a:pt x="244" y="4714"/>
                    <a:pt x="693" y="4996"/>
                    <a:pt x="1124" y="4996"/>
                  </a:cubicBezTo>
                  <a:cubicBezTo>
                    <a:pt x="1335" y="4996"/>
                    <a:pt x="1538" y="4931"/>
                    <a:pt x="1712" y="4775"/>
                  </a:cubicBezTo>
                  <a:cubicBezTo>
                    <a:pt x="1926" y="4586"/>
                    <a:pt x="2140" y="4396"/>
                    <a:pt x="2351" y="4207"/>
                  </a:cubicBezTo>
                  <a:cubicBezTo>
                    <a:pt x="2365" y="4165"/>
                    <a:pt x="2383" y="4126"/>
                    <a:pt x="2397" y="4097"/>
                  </a:cubicBezTo>
                  <a:cubicBezTo>
                    <a:pt x="2540" y="3779"/>
                    <a:pt x="2754" y="3484"/>
                    <a:pt x="2989" y="3216"/>
                  </a:cubicBezTo>
                  <a:cubicBezTo>
                    <a:pt x="3042" y="3316"/>
                    <a:pt x="3085" y="3416"/>
                    <a:pt x="3124" y="3523"/>
                  </a:cubicBezTo>
                  <a:cubicBezTo>
                    <a:pt x="3253" y="3409"/>
                    <a:pt x="3381" y="3295"/>
                    <a:pt x="3510" y="3180"/>
                  </a:cubicBezTo>
                  <a:cubicBezTo>
                    <a:pt x="3934" y="2806"/>
                    <a:pt x="4380" y="2339"/>
                    <a:pt x="4915" y="2111"/>
                  </a:cubicBezTo>
                  <a:cubicBezTo>
                    <a:pt x="4857" y="2015"/>
                    <a:pt x="4797" y="1922"/>
                    <a:pt x="4732" y="1829"/>
                  </a:cubicBezTo>
                  <a:cubicBezTo>
                    <a:pt x="5129" y="1615"/>
                    <a:pt x="5545" y="1444"/>
                    <a:pt x="5952" y="1373"/>
                  </a:cubicBezTo>
                  <a:cubicBezTo>
                    <a:pt x="6070" y="777"/>
                    <a:pt x="5521" y="0"/>
                    <a:pt x="479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0"/>
        <p:cNvGrpSpPr/>
        <p:nvPr/>
      </p:nvGrpSpPr>
      <p:grpSpPr>
        <a:xfrm>
          <a:off x="0" y="0"/>
          <a:ext cx="0" cy="0"/>
          <a:chOff x="0" y="0"/>
          <a:chExt cx="0" cy="0"/>
        </a:xfrm>
      </p:grpSpPr>
      <p:grpSp>
        <p:nvGrpSpPr>
          <p:cNvPr id="2221" name="Google Shape;2221;p53"/>
          <p:cNvGrpSpPr/>
          <p:nvPr/>
        </p:nvGrpSpPr>
        <p:grpSpPr>
          <a:xfrm>
            <a:off x="3652590" y="1572362"/>
            <a:ext cx="1838815" cy="2706778"/>
            <a:chOff x="1282190" y="1486412"/>
            <a:chExt cx="1838815" cy="2706778"/>
          </a:xfrm>
        </p:grpSpPr>
        <p:grpSp>
          <p:nvGrpSpPr>
            <p:cNvPr id="2222" name="Google Shape;2222;p53"/>
            <p:cNvGrpSpPr/>
            <p:nvPr/>
          </p:nvGrpSpPr>
          <p:grpSpPr>
            <a:xfrm>
              <a:off x="1282190" y="1776851"/>
              <a:ext cx="1838815" cy="2416338"/>
              <a:chOff x="3109075" y="715403"/>
              <a:chExt cx="1313439" cy="1136566"/>
            </a:xfrm>
          </p:grpSpPr>
          <p:sp>
            <p:nvSpPr>
              <p:cNvPr id="2223" name="Google Shape;2223;p53"/>
              <p:cNvSpPr/>
              <p:nvPr/>
            </p:nvSpPr>
            <p:spPr>
              <a:xfrm>
                <a:off x="3116665" y="722234"/>
                <a:ext cx="1305849" cy="1124992"/>
              </a:xfrm>
              <a:custGeom>
                <a:avLst/>
                <a:gdLst/>
                <a:ahLst/>
                <a:cxnLst/>
                <a:rect l="l" t="t" r="r" b="b"/>
                <a:pathLst>
                  <a:path w="34412" h="29646" extrusionOk="0">
                    <a:moveTo>
                      <a:pt x="26988" y="0"/>
                    </a:moveTo>
                    <a:cubicBezTo>
                      <a:pt x="18118" y="0"/>
                      <a:pt x="9252" y="106"/>
                      <a:pt x="402" y="146"/>
                    </a:cubicBezTo>
                    <a:cubicBezTo>
                      <a:pt x="101" y="4908"/>
                      <a:pt x="1" y="9720"/>
                      <a:pt x="1" y="14507"/>
                    </a:cubicBezTo>
                    <a:cubicBezTo>
                      <a:pt x="1" y="17289"/>
                      <a:pt x="51" y="20071"/>
                      <a:pt x="126" y="22828"/>
                    </a:cubicBezTo>
                    <a:cubicBezTo>
                      <a:pt x="151" y="24106"/>
                      <a:pt x="51" y="25535"/>
                      <a:pt x="326" y="26788"/>
                    </a:cubicBezTo>
                    <a:cubicBezTo>
                      <a:pt x="652" y="28342"/>
                      <a:pt x="2031" y="29570"/>
                      <a:pt x="3635" y="29645"/>
                    </a:cubicBezTo>
                    <a:lnTo>
                      <a:pt x="3835" y="29645"/>
                    </a:lnTo>
                    <a:cubicBezTo>
                      <a:pt x="3885" y="29595"/>
                      <a:pt x="3936" y="29520"/>
                      <a:pt x="4036" y="29520"/>
                    </a:cubicBezTo>
                    <a:cubicBezTo>
                      <a:pt x="8161" y="29188"/>
                      <a:pt x="12323" y="29075"/>
                      <a:pt x="16491" y="29075"/>
                    </a:cubicBezTo>
                    <a:cubicBezTo>
                      <a:pt x="21438" y="29075"/>
                      <a:pt x="26393" y="29233"/>
                      <a:pt x="31304" y="29369"/>
                    </a:cubicBezTo>
                    <a:cubicBezTo>
                      <a:pt x="31329" y="29369"/>
                      <a:pt x="31354" y="29395"/>
                      <a:pt x="31354" y="29395"/>
                    </a:cubicBezTo>
                    <a:cubicBezTo>
                      <a:pt x="34412" y="28116"/>
                      <a:pt x="33560" y="23154"/>
                      <a:pt x="33535" y="20422"/>
                    </a:cubicBezTo>
                    <a:cubicBezTo>
                      <a:pt x="33510" y="17916"/>
                      <a:pt x="33510" y="15409"/>
                      <a:pt x="33485" y="12928"/>
                    </a:cubicBezTo>
                    <a:cubicBezTo>
                      <a:pt x="33434" y="8617"/>
                      <a:pt x="33384" y="4332"/>
                      <a:pt x="33384" y="21"/>
                    </a:cubicBezTo>
                    <a:cubicBezTo>
                      <a:pt x="31252" y="6"/>
                      <a:pt x="29120" y="0"/>
                      <a:pt x="26988"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3"/>
              <p:cNvSpPr/>
              <p:nvPr/>
            </p:nvSpPr>
            <p:spPr>
              <a:xfrm>
                <a:off x="3109075" y="715403"/>
                <a:ext cx="1294427" cy="1136566"/>
              </a:xfrm>
              <a:custGeom>
                <a:avLst/>
                <a:gdLst/>
                <a:ahLst/>
                <a:cxnLst/>
                <a:rect l="l" t="t" r="r" b="b"/>
                <a:pathLst>
                  <a:path w="34111" h="29951" extrusionOk="0">
                    <a:moveTo>
                      <a:pt x="33386" y="402"/>
                    </a:moveTo>
                    <a:lnTo>
                      <a:pt x="33559" y="20602"/>
                    </a:lnTo>
                    <a:cubicBezTo>
                      <a:pt x="33584" y="22256"/>
                      <a:pt x="33785" y="23885"/>
                      <a:pt x="33634" y="25489"/>
                    </a:cubicBezTo>
                    <a:cubicBezTo>
                      <a:pt x="33584" y="26291"/>
                      <a:pt x="33434" y="27093"/>
                      <a:pt x="33108" y="27795"/>
                    </a:cubicBezTo>
                    <a:cubicBezTo>
                      <a:pt x="32782" y="28522"/>
                      <a:pt x="32231" y="29123"/>
                      <a:pt x="31504" y="29399"/>
                    </a:cubicBezTo>
                    <a:lnTo>
                      <a:pt x="31454" y="29399"/>
                    </a:lnTo>
                    <a:lnTo>
                      <a:pt x="31354" y="29374"/>
                    </a:lnTo>
                    <a:lnTo>
                      <a:pt x="30702" y="29374"/>
                    </a:lnTo>
                    <a:lnTo>
                      <a:pt x="29850" y="29349"/>
                    </a:lnTo>
                    <a:lnTo>
                      <a:pt x="28121" y="29274"/>
                    </a:lnTo>
                    <a:lnTo>
                      <a:pt x="24662" y="29199"/>
                    </a:lnTo>
                    <a:cubicBezTo>
                      <a:pt x="22381" y="29148"/>
                      <a:pt x="20075" y="29098"/>
                      <a:pt x="17770" y="29098"/>
                    </a:cubicBezTo>
                    <a:cubicBezTo>
                      <a:pt x="17225" y="29092"/>
                      <a:pt x="16681" y="29089"/>
                      <a:pt x="16137" y="29089"/>
                    </a:cubicBezTo>
                    <a:cubicBezTo>
                      <a:pt x="14377" y="29089"/>
                      <a:pt x="12620" y="29122"/>
                      <a:pt x="10877" y="29199"/>
                    </a:cubicBezTo>
                    <a:lnTo>
                      <a:pt x="7419" y="29374"/>
                    </a:lnTo>
                    <a:lnTo>
                      <a:pt x="5689" y="29474"/>
                    </a:lnTo>
                    <a:lnTo>
                      <a:pt x="4837" y="29549"/>
                    </a:lnTo>
                    <a:lnTo>
                      <a:pt x="4411" y="29575"/>
                    </a:lnTo>
                    <a:cubicBezTo>
                      <a:pt x="4336" y="29575"/>
                      <a:pt x="4286" y="29575"/>
                      <a:pt x="4186" y="29600"/>
                    </a:cubicBezTo>
                    <a:cubicBezTo>
                      <a:pt x="4093" y="29600"/>
                      <a:pt x="4028" y="29655"/>
                      <a:pt x="3980" y="29724"/>
                    </a:cubicBezTo>
                    <a:lnTo>
                      <a:pt x="3980" y="29724"/>
                    </a:lnTo>
                    <a:cubicBezTo>
                      <a:pt x="3357" y="29708"/>
                      <a:pt x="2759" y="29511"/>
                      <a:pt x="2231" y="29199"/>
                    </a:cubicBezTo>
                    <a:cubicBezTo>
                      <a:pt x="1704" y="28848"/>
                      <a:pt x="1253" y="28372"/>
                      <a:pt x="953" y="27820"/>
                    </a:cubicBezTo>
                    <a:cubicBezTo>
                      <a:pt x="652" y="27244"/>
                      <a:pt x="552" y="26617"/>
                      <a:pt x="501" y="25965"/>
                    </a:cubicBezTo>
                    <a:cubicBezTo>
                      <a:pt x="451" y="25314"/>
                      <a:pt x="476" y="24662"/>
                      <a:pt x="476" y="24011"/>
                    </a:cubicBezTo>
                    <a:cubicBezTo>
                      <a:pt x="476" y="21354"/>
                      <a:pt x="426" y="18747"/>
                      <a:pt x="376" y="16091"/>
                    </a:cubicBezTo>
                    <a:cubicBezTo>
                      <a:pt x="351" y="13484"/>
                      <a:pt x="376" y="10853"/>
                      <a:pt x="451" y="8221"/>
                    </a:cubicBezTo>
                    <a:cubicBezTo>
                      <a:pt x="500" y="5648"/>
                      <a:pt x="621" y="3074"/>
                      <a:pt x="767" y="501"/>
                    </a:cubicBezTo>
                    <a:lnTo>
                      <a:pt x="767" y="501"/>
                    </a:lnTo>
                    <a:lnTo>
                      <a:pt x="33386" y="402"/>
                    </a:lnTo>
                    <a:close/>
                    <a:moveTo>
                      <a:pt x="33584" y="0"/>
                    </a:moveTo>
                    <a:lnTo>
                      <a:pt x="602" y="126"/>
                    </a:lnTo>
                    <a:lnTo>
                      <a:pt x="426" y="151"/>
                    </a:lnTo>
                    <a:lnTo>
                      <a:pt x="401" y="301"/>
                    </a:lnTo>
                    <a:cubicBezTo>
                      <a:pt x="251" y="2933"/>
                      <a:pt x="151" y="5564"/>
                      <a:pt x="100" y="8196"/>
                    </a:cubicBezTo>
                    <a:cubicBezTo>
                      <a:pt x="50" y="10828"/>
                      <a:pt x="0" y="13484"/>
                      <a:pt x="50" y="16116"/>
                    </a:cubicBezTo>
                    <a:lnTo>
                      <a:pt x="176" y="24011"/>
                    </a:lnTo>
                    <a:cubicBezTo>
                      <a:pt x="176" y="24662"/>
                      <a:pt x="176" y="25314"/>
                      <a:pt x="226" y="25991"/>
                    </a:cubicBezTo>
                    <a:cubicBezTo>
                      <a:pt x="301" y="26642"/>
                      <a:pt x="401" y="27319"/>
                      <a:pt x="727" y="27945"/>
                    </a:cubicBezTo>
                    <a:cubicBezTo>
                      <a:pt x="1053" y="28547"/>
                      <a:pt x="1529" y="29048"/>
                      <a:pt x="2105" y="29399"/>
                    </a:cubicBezTo>
                    <a:cubicBezTo>
                      <a:pt x="2682" y="29775"/>
                      <a:pt x="3384" y="29950"/>
                      <a:pt x="4035" y="29950"/>
                    </a:cubicBezTo>
                    <a:lnTo>
                      <a:pt x="4136" y="29950"/>
                    </a:lnTo>
                    <a:lnTo>
                      <a:pt x="4161" y="29875"/>
                    </a:lnTo>
                    <a:cubicBezTo>
                      <a:pt x="4161" y="29850"/>
                      <a:pt x="4186" y="29825"/>
                      <a:pt x="4236" y="29825"/>
                    </a:cubicBezTo>
                    <a:lnTo>
                      <a:pt x="4436" y="29800"/>
                    </a:lnTo>
                    <a:lnTo>
                      <a:pt x="4862" y="29775"/>
                    </a:lnTo>
                    <a:lnTo>
                      <a:pt x="5714" y="29700"/>
                    </a:lnTo>
                    <a:lnTo>
                      <a:pt x="7444" y="29600"/>
                    </a:lnTo>
                    <a:cubicBezTo>
                      <a:pt x="8572" y="29524"/>
                      <a:pt x="9725" y="29499"/>
                      <a:pt x="10877" y="29474"/>
                    </a:cubicBezTo>
                    <a:cubicBezTo>
                      <a:pt x="13183" y="29449"/>
                      <a:pt x="15464" y="29424"/>
                      <a:pt x="17770" y="29424"/>
                    </a:cubicBezTo>
                    <a:cubicBezTo>
                      <a:pt x="20075" y="29449"/>
                      <a:pt x="22356" y="29474"/>
                      <a:pt x="24662" y="29549"/>
                    </a:cubicBezTo>
                    <a:lnTo>
                      <a:pt x="31529" y="29725"/>
                    </a:lnTo>
                    <a:lnTo>
                      <a:pt x="31629" y="29725"/>
                    </a:lnTo>
                    <a:cubicBezTo>
                      <a:pt x="32431" y="29399"/>
                      <a:pt x="33058" y="28722"/>
                      <a:pt x="33409" y="27945"/>
                    </a:cubicBezTo>
                    <a:cubicBezTo>
                      <a:pt x="33760" y="27168"/>
                      <a:pt x="33910" y="26341"/>
                      <a:pt x="33985" y="25514"/>
                    </a:cubicBezTo>
                    <a:cubicBezTo>
                      <a:pt x="34111" y="23860"/>
                      <a:pt x="33910" y="22231"/>
                      <a:pt x="33885" y="20602"/>
                    </a:cubicBezTo>
                    <a:lnTo>
                      <a:pt x="33760" y="201"/>
                    </a:lnTo>
                    <a:lnTo>
                      <a:pt x="337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53"/>
            <p:cNvGrpSpPr/>
            <p:nvPr/>
          </p:nvGrpSpPr>
          <p:grpSpPr>
            <a:xfrm>
              <a:off x="1303598" y="1486412"/>
              <a:ext cx="1776231" cy="362376"/>
              <a:chOff x="3124292" y="481000"/>
              <a:chExt cx="1268737" cy="258840"/>
            </a:xfrm>
          </p:grpSpPr>
          <p:sp>
            <p:nvSpPr>
              <p:cNvPr id="2226" name="Google Shape;2226;p53"/>
              <p:cNvSpPr/>
              <p:nvPr/>
            </p:nvSpPr>
            <p:spPr>
              <a:xfrm>
                <a:off x="3131882" y="487679"/>
                <a:ext cx="1254506" cy="245938"/>
              </a:xfrm>
              <a:custGeom>
                <a:avLst/>
                <a:gdLst/>
                <a:ahLst/>
                <a:cxnLst/>
                <a:rect l="l" t="t" r="r" b="b"/>
                <a:pathLst>
                  <a:path w="33059" h="6481" extrusionOk="0">
                    <a:moveTo>
                      <a:pt x="5062" y="1"/>
                    </a:moveTo>
                    <a:cubicBezTo>
                      <a:pt x="3698" y="1"/>
                      <a:pt x="2334" y="120"/>
                      <a:pt x="1329" y="1164"/>
                    </a:cubicBezTo>
                    <a:cubicBezTo>
                      <a:pt x="477" y="2067"/>
                      <a:pt x="251" y="3119"/>
                      <a:pt x="1" y="4272"/>
                    </a:cubicBezTo>
                    <a:cubicBezTo>
                      <a:pt x="51" y="4322"/>
                      <a:pt x="101" y="4372"/>
                      <a:pt x="101" y="4473"/>
                    </a:cubicBezTo>
                    <a:cubicBezTo>
                      <a:pt x="51" y="4949"/>
                      <a:pt x="26" y="5826"/>
                      <a:pt x="1" y="6327"/>
                    </a:cubicBezTo>
                    <a:cubicBezTo>
                      <a:pt x="5595" y="6404"/>
                      <a:pt x="11234" y="6481"/>
                      <a:pt x="16867" y="6481"/>
                    </a:cubicBezTo>
                    <a:cubicBezTo>
                      <a:pt x="22262" y="6481"/>
                      <a:pt x="27649" y="6410"/>
                      <a:pt x="32983" y="6202"/>
                    </a:cubicBezTo>
                    <a:cubicBezTo>
                      <a:pt x="32958" y="5550"/>
                      <a:pt x="32958" y="4272"/>
                      <a:pt x="32958" y="3620"/>
                    </a:cubicBezTo>
                    <a:cubicBezTo>
                      <a:pt x="32958" y="3520"/>
                      <a:pt x="32983" y="3445"/>
                      <a:pt x="33059" y="3395"/>
                    </a:cubicBezTo>
                    <a:cubicBezTo>
                      <a:pt x="33041" y="466"/>
                      <a:pt x="29686" y="41"/>
                      <a:pt x="26728" y="41"/>
                    </a:cubicBezTo>
                    <a:cubicBezTo>
                      <a:pt x="25517" y="41"/>
                      <a:pt x="24372" y="112"/>
                      <a:pt x="23551" y="112"/>
                    </a:cubicBezTo>
                    <a:cubicBezTo>
                      <a:pt x="23511" y="112"/>
                      <a:pt x="23472" y="112"/>
                      <a:pt x="23434" y="112"/>
                    </a:cubicBezTo>
                    <a:cubicBezTo>
                      <a:pt x="20652" y="112"/>
                      <a:pt x="17870" y="87"/>
                      <a:pt x="15088" y="62"/>
                    </a:cubicBezTo>
                    <a:cubicBezTo>
                      <a:pt x="12131" y="62"/>
                      <a:pt x="9199" y="36"/>
                      <a:pt x="6266" y="11"/>
                    </a:cubicBezTo>
                    <a:cubicBezTo>
                      <a:pt x="5871" y="11"/>
                      <a:pt x="5467" y="1"/>
                      <a:pt x="50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3"/>
              <p:cNvSpPr/>
              <p:nvPr/>
            </p:nvSpPr>
            <p:spPr>
              <a:xfrm>
                <a:off x="3124292" y="481000"/>
                <a:ext cx="1268737" cy="258840"/>
              </a:xfrm>
              <a:custGeom>
                <a:avLst/>
                <a:gdLst/>
                <a:ahLst/>
                <a:cxnLst/>
                <a:rect l="l" t="t" r="r" b="b"/>
                <a:pathLst>
                  <a:path w="33434" h="6821" extrusionOk="0">
                    <a:moveTo>
                      <a:pt x="4787" y="363"/>
                    </a:moveTo>
                    <a:cubicBezTo>
                      <a:pt x="5539" y="363"/>
                      <a:pt x="6341" y="388"/>
                      <a:pt x="7093" y="388"/>
                    </a:cubicBezTo>
                    <a:lnTo>
                      <a:pt x="16391" y="463"/>
                    </a:lnTo>
                    <a:lnTo>
                      <a:pt x="21028" y="488"/>
                    </a:lnTo>
                    <a:cubicBezTo>
                      <a:pt x="21649" y="488"/>
                      <a:pt x="22271" y="492"/>
                      <a:pt x="22893" y="492"/>
                    </a:cubicBezTo>
                    <a:cubicBezTo>
                      <a:pt x="23825" y="492"/>
                      <a:pt x="24757" y="483"/>
                      <a:pt x="25690" y="438"/>
                    </a:cubicBezTo>
                    <a:cubicBezTo>
                      <a:pt x="26183" y="422"/>
                      <a:pt x="26679" y="408"/>
                      <a:pt x="27174" y="408"/>
                    </a:cubicBezTo>
                    <a:cubicBezTo>
                      <a:pt x="28214" y="408"/>
                      <a:pt x="29250" y="468"/>
                      <a:pt x="30251" y="689"/>
                    </a:cubicBezTo>
                    <a:cubicBezTo>
                      <a:pt x="31003" y="864"/>
                      <a:pt x="31705" y="1140"/>
                      <a:pt x="32256" y="1616"/>
                    </a:cubicBezTo>
                    <a:cubicBezTo>
                      <a:pt x="32791" y="2102"/>
                      <a:pt x="33066" y="2800"/>
                      <a:pt x="33082" y="3504"/>
                    </a:cubicBezTo>
                    <a:lnTo>
                      <a:pt x="33082" y="3504"/>
                    </a:lnTo>
                    <a:cubicBezTo>
                      <a:pt x="33016" y="3593"/>
                      <a:pt x="32983" y="3695"/>
                      <a:pt x="32983" y="3796"/>
                    </a:cubicBezTo>
                    <a:lnTo>
                      <a:pt x="33006" y="6233"/>
                    </a:lnTo>
                    <a:lnTo>
                      <a:pt x="33006" y="6233"/>
                    </a:lnTo>
                    <a:cubicBezTo>
                      <a:pt x="30324" y="6330"/>
                      <a:pt x="27618" y="6379"/>
                      <a:pt x="24913" y="6428"/>
                    </a:cubicBezTo>
                    <a:lnTo>
                      <a:pt x="20802" y="6478"/>
                    </a:lnTo>
                    <a:cubicBezTo>
                      <a:pt x="19424" y="6478"/>
                      <a:pt x="18045" y="6478"/>
                      <a:pt x="16692" y="6528"/>
                    </a:cubicBezTo>
                    <a:cubicBezTo>
                      <a:pt x="16233" y="6537"/>
                      <a:pt x="15773" y="6539"/>
                      <a:pt x="15314" y="6539"/>
                    </a:cubicBezTo>
                    <a:cubicBezTo>
                      <a:pt x="14395" y="6539"/>
                      <a:pt x="13476" y="6528"/>
                      <a:pt x="12557" y="6528"/>
                    </a:cubicBezTo>
                    <a:lnTo>
                      <a:pt x="8446" y="6453"/>
                    </a:lnTo>
                    <a:lnTo>
                      <a:pt x="364" y="6330"/>
                    </a:lnTo>
                    <a:lnTo>
                      <a:pt x="364" y="6330"/>
                    </a:lnTo>
                    <a:lnTo>
                      <a:pt x="426" y="5476"/>
                    </a:lnTo>
                    <a:lnTo>
                      <a:pt x="451" y="4949"/>
                    </a:lnTo>
                    <a:lnTo>
                      <a:pt x="476" y="4674"/>
                    </a:lnTo>
                    <a:cubicBezTo>
                      <a:pt x="476" y="4649"/>
                      <a:pt x="476" y="4548"/>
                      <a:pt x="451" y="4473"/>
                    </a:cubicBezTo>
                    <a:cubicBezTo>
                      <a:pt x="438" y="4435"/>
                      <a:pt x="419" y="4402"/>
                      <a:pt x="396" y="4374"/>
                    </a:cubicBezTo>
                    <a:lnTo>
                      <a:pt x="396" y="4374"/>
                    </a:lnTo>
                    <a:cubicBezTo>
                      <a:pt x="542" y="3655"/>
                      <a:pt x="717" y="2941"/>
                      <a:pt x="1053" y="2318"/>
                    </a:cubicBezTo>
                    <a:cubicBezTo>
                      <a:pt x="1404" y="1666"/>
                      <a:pt x="1930" y="1115"/>
                      <a:pt x="2607" y="789"/>
                    </a:cubicBezTo>
                    <a:cubicBezTo>
                      <a:pt x="3258" y="488"/>
                      <a:pt x="4035" y="388"/>
                      <a:pt x="4787" y="363"/>
                    </a:cubicBezTo>
                    <a:close/>
                    <a:moveTo>
                      <a:pt x="5564" y="1"/>
                    </a:moveTo>
                    <a:cubicBezTo>
                      <a:pt x="5305" y="1"/>
                      <a:pt x="5046" y="4"/>
                      <a:pt x="4787" y="12"/>
                    </a:cubicBezTo>
                    <a:cubicBezTo>
                      <a:pt x="4010" y="37"/>
                      <a:pt x="3183" y="112"/>
                      <a:pt x="2456" y="463"/>
                    </a:cubicBezTo>
                    <a:cubicBezTo>
                      <a:pt x="1704" y="814"/>
                      <a:pt x="1128" y="1441"/>
                      <a:pt x="727" y="2142"/>
                    </a:cubicBezTo>
                    <a:cubicBezTo>
                      <a:pt x="351" y="2869"/>
                      <a:pt x="201" y="3646"/>
                      <a:pt x="25" y="4398"/>
                    </a:cubicBezTo>
                    <a:lnTo>
                      <a:pt x="25" y="4473"/>
                    </a:lnTo>
                    <a:lnTo>
                      <a:pt x="100" y="4573"/>
                    </a:lnTo>
                    <a:cubicBezTo>
                      <a:pt x="125" y="4598"/>
                      <a:pt x="125" y="4598"/>
                      <a:pt x="125" y="4649"/>
                    </a:cubicBezTo>
                    <a:lnTo>
                      <a:pt x="100" y="4924"/>
                    </a:lnTo>
                    <a:lnTo>
                      <a:pt x="75" y="5451"/>
                    </a:lnTo>
                    <a:lnTo>
                      <a:pt x="25" y="6478"/>
                    </a:lnTo>
                    <a:lnTo>
                      <a:pt x="0" y="6654"/>
                    </a:lnTo>
                    <a:lnTo>
                      <a:pt x="176" y="6679"/>
                    </a:lnTo>
                    <a:cubicBezTo>
                      <a:pt x="2933" y="6704"/>
                      <a:pt x="5689" y="6729"/>
                      <a:pt x="8446" y="6754"/>
                    </a:cubicBezTo>
                    <a:lnTo>
                      <a:pt x="12557" y="6754"/>
                    </a:lnTo>
                    <a:cubicBezTo>
                      <a:pt x="13246" y="6754"/>
                      <a:pt x="13935" y="6748"/>
                      <a:pt x="14624" y="6748"/>
                    </a:cubicBezTo>
                    <a:cubicBezTo>
                      <a:pt x="15314" y="6748"/>
                      <a:pt x="16003" y="6754"/>
                      <a:pt x="16692" y="6779"/>
                    </a:cubicBezTo>
                    <a:cubicBezTo>
                      <a:pt x="17485" y="6808"/>
                      <a:pt x="18286" y="6820"/>
                      <a:pt x="19091" y="6820"/>
                    </a:cubicBezTo>
                    <a:cubicBezTo>
                      <a:pt x="19660" y="6820"/>
                      <a:pt x="20231" y="6814"/>
                      <a:pt x="20802" y="6804"/>
                    </a:cubicBezTo>
                    <a:lnTo>
                      <a:pt x="24938" y="6779"/>
                    </a:lnTo>
                    <a:cubicBezTo>
                      <a:pt x="27670" y="6729"/>
                      <a:pt x="30426" y="6654"/>
                      <a:pt x="33183" y="6553"/>
                    </a:cubicBezTo>
                    <a:lnTo>
                      <a:pt x="33334" y="6553"/>
                    </a:lnTo>
                    <a:lnTo>
                      <a:pt x="33334" y="6378"/>
                    </a:lnTo>
                    <a:lnTo>
                      <a:pt x="33309" y="3796"/>
                    </a:lnTo>
                    <a:cubicBezTo>
                      <a:pt x="33309" y="3746"/>
                      <a:pt x="33334" y="3721"/>
                      <a:pt x="33359" y="3696"/>
                    </a:cubicBezTo>
                    <a:lnTo>
                      <a:pt x="33409" y="3646"/>
                    </a:lnTo>
                    <a:lnTo>
                      <a:pt x="33409" y="3571"/>
                    </a:lnTo>
                    <a:cubicBezTo>
                      <a:pt x="33434" y="2769"/>
                      <a:pt x="33108" y="1917"/>
                      <a:pt x="32482" y="1365"/>
                    </a:cubicBezTo>
                    <a:cubicBezTo>
                      <a:pt x="31880" y="814"/>
                      <a:pt x="31103" y="538"/>
                      <a:pt x="30326" y="363"/>
                    </a:cubicBezTo>
                    <a:cubicBezTo>
                      <a:pt x="29217" y="108"/>
                      <a:pt x="28081" y="38"/>
                      <a:pt x="26947" y="38"/>
                    </a:cubicBezTo>
                    <a:cubicBezTo>
                      <a:pt x="26519" y="38"/>
                      <a:pt x="26091" y="48"/>
                      <a:pt x="25664" y="62"/>
                    </a:cubicBezTo>
                    <a:cubicBezTo>
                      <a:pt x="24999" y="94"/>
                      <a:pt x="24337" y="104"/>
                      <a:pt x="23676" y="104"/>
                    </a:cubicBezTo>
                    <a:cubicBezTo>
                      <a:pt x="22796" y="104"/>
                      <a:pt x="21916" y="87"/>
                      <a:pt x="21028" y="87"/>
                    </a:cubicBezTo>
                    <a:lnTo>
                      <a:pt x="16391" y="37"/>
                    </a:lnTo>
                    <a:lnTo>
                      <a:pt x="7118" y="12"/>
                    </a:lnTo>
                    <a:cubicBezTo>
                      <a:pt x="6600" y="12"/>
                      <a:pt x="6082" y="1"/>
                      <a:pt x="5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8" name="Google Shape;2228;p53"/>
          <p:cNvGrpSpPr/>
          <p:nvPr/>
        </p:nvGrpSpPr>
        <p:grpSpPr>
          <a:xfrm>
            <a:off x="6022990" y="1572362"/>
            <a:ext cx="1838815" cy="2706778"/>
            <a:chOff x="1282190" y="1486412"/>
            <a:chExt cx="1838815" cy="2706778"/>
          </a:xfrm>
        </p:grpSpPr>
        <p:grpSp>
          <p:nvGrpSpPr>
            <p:cNvPr id="2229" name="Google Shape;2229;p53"/>
            <p:cNvGrpSpPr/>
            <p:nvPr/>
          </p:nvGrpSpPr>
          <p:grpSpPr>
            <a:xfrm>
              <a:off x="1282190" y="1776851"/>
              <a:ext cx="1838815" cy="2416338"/>
              <a:chOff x="3109075" y="715403"/>
              <a:chExt cx="1313439" cy="1136566"/>
            </a:xfrm>
          </p:grpSpPr>
          <p:sp>
            <p:nvSpPr>
              <p:cNvPr id="2230" name="Google Shape;2230;p53"/>
              <p:cNvSpPr/>
              <p:nvPr/>
            </p:nvSpPr>
            <p:spPr>
              <a:xfrm>
                <a:off x="3116665" y="722234"/>
                <a:ext cx="1305849" cy="1124992"/>
              </a:xfrm>
              <a:custGeom>
                <a:avLst/>
                <a:gdLst/>
                <a:ahLst/>
                <a:cxnLst/>
                <a:rect l="l" t="t" r="r" b="b"/>
                <a:pathLst>
                  <a:path w="34412" h="29646" extrusionOk="0">
                    <a:moveTo>
                      <a:pt x="26988" y="0"/>
                    </a:moveTo>
                    <a:cubicBezTo>
                      <a:pt x="18118" y="0"/>
                      <a:pt x="9252" y="106"/>
                      <a:pt x="402" y="146"/>
                    </a:cubicBezTo>
                    <a:cubicBezTo>
                      <a:pt x="101" y="4908"/>
                      <a:pt x="1" y="9720"/>
                      <a:pt x="1" y="14507"/>
                    </a:cubicBezTo>
                    <a:cubicBezTo>
                      <a:pt x="1" y="17289"/>
                      <a:pt x="51" y="20071"/>
                      <a:pt x="126" y="22828"/>
                    </a:cubicBezTo>
                    <a:cubicBezTo>
                      <a:pt x="151" y="24106"/>
                      <a:pt x="51" y="25535"/>
                      <a:pt x="326" y="26788"/>
                    </a:cubicBezTo>
                    <a:cubicBezTo>
                      <a:pt x="652" y="28342"/>
                      <a:pt x="2031" y="29570"/>
                      <a:pt x="3635" y="29645"/>
                    </a:cubicBezTo>
                    <a:lnTo>
                      <a:pt x="3835" y="29645"/>
                    </a:lnTo>
                    <a:cubicBezTo>
                      <a:pt x="3885" y="29595"/>
                      <a:pt x="3936" y="29520"/>
                      <a:pt x="4036" y="29520"/>
                    </a:cubicBezTo>
                    <a:cubicBezTo>
                      <a:pt x="8161" y="29188"/>
                      <a:pt x="12323" y="29075"/>
                      <a:pt x="16491" y="29075"/>
                    </a:cubicBezTo>
                    <a:cubicBezTo>
                      <a:pt x="21438" y="29075"/>
                      <a:pt x="26393" y="29233"/>
                      <a:pt x="31304" y="29369"/>
                    </a:cubicBezTo>
                    <a:cubicBezTo>
                      <a:pt x="31329" y="29369"/>
                      <a:pt x="31354" y="29395"/>
                      <a:pt x="31354" y="29395"/>
                    </a:cubicBezTo>
                    <a:cubicBezTo>
                      <a:pt x="34412" y="28116"/>
                      <a:pt x="33560" y="23154"/>
                      <a:pt x="33535" y="20422"/>
                    </a:cubicBezTo>
                    <a:cubicBezTo>
                      <a:pt x="33510" y="17916"/>
                      <a:pt x="33510" y="15409"/>
                      <a:pt x="33485" y="12928"/>
                    </a:cubicBezTo>
                    <a:cubicBezTo>
                      <a:pt x="33434" y="8617"/>
                      <a:pt x="33384" y="4332"/>
                      <a:pt x="33384" y="21"/>
                    </a:cubicBezTo>
                    <a:cubicBezTo>
                      <a:pt x="31252" y="6"/>
                      <a:pt x="29120" y="0"/>
                      <a:pt x="26988"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3"/>
              <p:cNvSpPr/>
              <p:nvPr/>
            </p:nvSpPr>
            <p:spPr>
              <a:xfrm>
                <a:off x="3109075" y="715403"/>
                <a:ext cx="1294427" cy="1136566"/>
              </a:xfrm>
              <a:custGeom>
                <a:avLst/>
                <a:gdLst/>
                <a:ahLst/>
                <a:cxnLst/>
                <a:rect l="l" t="t" r="r" b="b"/>
                <a:pathLst>
                  <a:path w="34111" h="29951" extrusionOk="0">
                    <a:moveTo>
                      <a:pt x="33386" y="402"/>
                    </a:moveTo>
                    <a:lnTo>
                      <a:pt x="33559" y="20602"/>
                    </a:lnTo>
                    <a:cubicBezTo>
                      <a:pt x="33584" y="22256"/>
                      <a:pt x="33785" y="23885"/>
                      <a:pt x="33634" y="25489"/>
                    </a:cubicBezTo>
                    <a:cubicBezTo>
                      <a:pt x="33584" y="26291"/>
                      <a:pt x="33434" y="27093"/>
                      <a:pt x="33108" y="27795"/>
                    </a:cubicBezTo>
                    <a:cubicBezTo>
                      <a:pt x="32782" y="28522"/>
                      <a:pt x="32231" y="29123"/>
                      <a:pt x="31504" y="29399"/>
                    </a:cubicBezTo>
                    <a:lnTo>
                      <a:pt x="31454" y="29399"/>
                    </a:lnTo>
                    <a:lnTo>
                      <a:pt x="31354" y="29374"/>
                    </a:lnTo>
                    <a:lnTo>
                      <a:pt x="30702" y="29374"/>
                    </a:lnTo>
                    <a:lnTo>
                      <a:pt x="29850" y="29349"/>
                    </a:lnTo>
                    <a:lnTo>
                      <a:pt x="28121" y="29274"/>
                    </a:lnTo>
                    <a:lnTo>
                      <a:pt x="24662" y="29199"/>
                    </a:lnTo>
                    <a:cubicBezTo>
                      <a:pt x="22381" y="29148"/>
                      <a:pt x="20075" y="29098"/>
                      <a:pt x="17770" y="29098"/>
                    </a:cubicBezTo>
                    <a:cubicBezTo>
                      <a:pt x="17225" y="29092"/>
                      <a:pt x="16681" y="29089"/>
                      <a:pt x="16137" y="29089"/>
                    </a:cubicBezTo>
                    <a:cubicBezTo>
                      <a:pt x="14377" y="29089"/>
                      <a:pt x="12620" y="29122"/>
                      <a:pt x="10877" y="29199"/>
                    </a:cubicBezTo>
                    <a:lnTo>
                      <a:pt x="7419" y="29374"/>
                    </a:lnTo>
                    <a:lnTo>
                      <a:pt x="5689" y="29474"/>
                    </a:lnTo>
                    <a:lnTo>
                      <a:pt x="4837" y="29549"/>
                    </a:lnTo>
                    <a:lnTo>
                      <a:pt x="4411" y="29575"/>
                    </a:lnTo>
                    <a:cubicBezTo>
                      <a:pt x="4336" y="29575"/>
                      <a:pt x="4286" y="29575"/>
                      <a:pt x="4186" y="29600"/>
                    </a:cubicBezTo>
                    <a:cubicBezTo>
                      <a:pt x="4093" y="29600"/>
                      <a:pt x="4028" y="29655"/>
                      <a:pt x="3980" y="29724"/>
                    </a:cubicBezTo>
                    <a:lnTo>
                      <a:pt x="3980" y="29724"/>
                    </a:lnTo>
                    <a:cubicBezTo>
                      <a:pt x="3357" y="29708"/>
                      <a:pt x="2759" y="29511"/>
                      <a:pt x="2231" y="29199"/>
                    </a:cubicBezTo>
                    <a:cubicBezTo>
                      <a:pt x="1704" y="28848"/>
                      <a:pt x="1253" y="28372"/>
                      <a:pt x="953" y="27820"/>
                    </a:cubicBezTo>
                    <a:cubicBezTo>
                      <a:pt x="652" y="27244"/>
                      <a:pt x="552" y="26617"/>
                      <a:pt x="501" y="25965"/>
                    </a:cubicBezTo>
                    <a:cubicBezTo>
                      <a:pt x="451" y="25314"/>
                      <a:pt x="476" y="24662"/>
                      <a:pt x="476" y="24011"/>
                    </a:cubicBezTo>
                    <a:cubicBezTo>
                      <a:pt x="476" y="21354"/>
                      <a:pt x="426" y="18747"/>
                      <a:pt x="376" y="16091"/>
                    </a:cubicBezTo>
                    <a:cubicBezTo>
                      <a:pt x="351" y="13484"/>
                      <a:pt x="376" y="10853"/>
                      <a:pt x="451" y="8221"/>
                    </a:cubicBezTo>
                    <a:cubicBezTo>
                      <a:pt x="500" y="5648"/>
                      <a:pt x="621" y="3074"/>
                      <a:pt x="767" y="501"/>
                    </a:cubicBezTo>
                    <a:lnTo>
                      <a:pt x="767" y="501"/>
                    </a:lnTo>
                    <a:lnTo>
                      <a:pt x="33386" y="402"/>
                    </a:lnTo>
                    <a:close/>
                    <a:moveTo>
                      <a:pt x="33584" y="0"/>
                    </a:moveTo>
                    <a:lnTo>
                      <a:pt x="602" y="126"/>
                    </a:lnTo>
                    <a:lnTo>
                      <a:pt x="426" y="151"/>
                    </a:lnTo>
                    <a:lnTo>
                      <a:pt x="401" y="301"/>
                    </a:lnTo>
                    <a:cubicBezTo>
                      <a:pt x="251" y="2933"/>
                      <a:pt x="151" y="5564"/>
                      <a:pt x="100" y="8196"/>
                    </a:cubicBezTo>
                    <a:cubicBezTo>
                      <a:pt x="50" y="10828"/>
                      <a:pt x="0" y="13484"/>
                      <a:pt x="50" y="16116"/>
                    </a:cubicBezTo>
                    <a:lnTo>
                      <a:pt x="176" y="24011"/>
                    </a:lnTo>
                    <a:cubicBezTo>
                      <a:pt x="176" y="24662"/>
                      <a:pt x="176" y="25314"/>
                      <a:pt x="226" y="25991"/>
                    </a:cubicBezTo>
                    <a:cubicBezTo>
                      <a:pt x="301" y="26642"/>
                      <a:pt x="401" y="27319"/>
                      <a:pt x="727" y="27945"/>
                    </a:cubicBezTo>
                    <a:cubicBezTo>
                      <a:pt x="1053" y="28547"/>
                      <a:pt x="1529" y="29048"/>
                      <a:pt x="2105" y="29399"/>
                    </a:cubicBezTo>
                    <a:cubicBezTo>
                      <a:pt x="2682" y="29775"/>
                      <a:pt x="3384" y="29950"/>
                      <a:pt x="4035" y="29950"/>
                    </a:cubicBezTo>
                    <a:lnTo>
                      <a:pt x="4136" y="29950"/>
                    </a:lnTo>
                    <a:lnTo>
                      <a:pt x="4161" y="29875"/>
                    </a:lnTo>
                    <a:cubicBezTo>
                      <a:pt x="4161" y="29850"/>
                      <a:pt x="4186" y="29825"/>
                      <a:pt x="4236" y="29825"/>
                    </a:cubicBezTo>
                    <a:lnTo>
                      <a:pt x="4436" y="29800"/>
                    </a:lnTo>
                    <a:lnTo>
                      <a:pt x="4862" y="29775"/>
                    </a:lnTo>
                    <a:lnTo>
                      <a:pt x="5714" y="29700"/>
                    </a:lnTo>
                    <a:lnTo>
                      <a:pt x="7444" y="29600"/>
                    </a:lnTo>
                    <a:cubicBezTo>
                      <a:pt x="8572" y="29524"/>
                      <a:pt x="9725" y="29499"/>
                      <a:pt x="10877" y="29474"/>
                    </a:cubicBezTo>
                    <a:cubicBezTo>
                      <a:pt x="13183" y="29449"/>
                      <a:pt x="15464" y="29424"/>
                      <a:pt x="17770" y="29424"/>
                    </a:cubicBezTo>
                    <a:cubicBezTo>
                      <a:pt x="20075" y="29449"/>
                      <a:pt x="22356" y="29474"/>
                      <a:pt x="24662" y="29549"/>
                    </a:cubicBezTo>
                    <a:lnTo>
                      <a:pt x="31529" y="29725"/>
                    </a:lnTo>
                    <a:lnTo>
                      <a:pt x="31629" y="29725"/>
                    </a:lnTo>
                    <a:cubicBezTo>
                      <a:pt x="32431" y="29399"/>
                      <a:pt x="33058" y="28722"/>
                      <a:pt x="33409" y="27945"/>
                    </a:cubicBezTo>
                    <a:cubicBezTo>
                      <a:pt x="33760" y="27168"/>
                      <a:pt x="33910" y="26341"/>
                      <a:pt x="33985" y="25514"/>
                    </a:cubicBezTo>
                    <a:cubicBezTo>
                      <a:pt x="34111" y="23860"/>
                      <a:pt x="33910" y="22231"/>
                      <a:pt x="33885" y="20602"/>
                    </a:cubicBezTo>
                    <a:lnTo>
                      <a:pt x="33760" y="201"/>
                    </a:lnTo>
                    <a:lnTo>
                      <a:pt x="337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53"/>
            <p:cNvGrpSpPr/>
            <p:nvPr/>
          </p:nvGrpSpPr>
          <p:grpSpPr>
            <a:xfrm>
              <a:off x="1303598" y="1486412"/>
              <a:ext cx="1776231" cy="362376"/>
              <a:chOff x="3124292" y="481000"/>
              <a:chExt cx="1268737" cy="258840"/>
            </a:xfrm>
          </p:grpSpPr>
          <p:sp>
            <p:nvSpPr>
              <p:cNvPr id="2233" name="Google Shape;2233;p53"/>
              <p:cNvSpPr/>
              <p:nvPr/>
            </p:nvSpPr>
            <p:spPr>
              <a:xfrm>
                <a:off x="3131882" y="487679"/>
                <a:ext cx="1254506" cy="245938"/>
              </a:xfrm>
              <a:custGeom>
                <a:avLst/>
                <a:gdLst/>
                <a:ahLst/>
                <a:cxnLst/>
                <a:rect l="l" t="t" r="r" b="b"/>
                <a:pathLst>
                  <a:path w="33059" h="6481" extrusionOk="0">
                    <a:moveTo>
                      <a:pt x="5062" y="1"/>
                    </a:moveTo>
                    <a:cubicBezTo>
                      <a:pt x="3698" y="1"/>
                      <a:pt x="2334" y="120"/>
                      <a:pt x="1329" y="1164"/>
                    </a:cubicBezTo>
                    <a:cubicBezTo>
                      <a:pt x="477" y="2067"/>
                      <a:pt x="251" y="3119"/>
                      <a:pt x="1" y="4272"/>
                    </a:cubicBezTo>
                    <a:cubicBezTo>
                      <a:pt x="51" y="4322"/>
                      <a:pt x="101" y="4372"/>
                      <a:pt x="101" y="4473"/>
                    </a:cubicBezTo>
                    <a:cubicBezTo>
                      <a:pt x="51" y="4949"/>
                      <a:pt x="26" y="5826"/>
                      <a:pt x="1" y="6327"/>
                    </a:cubicBezTo>
                    <a:cubicBezTo>
                      <a:pt x="5595" y="6404"/>
                      <a:pt x="11234" y="6481"/>
                      <a:pt x="16867" y="6481"/>
                    </a:cubicBezTo>
                    <a:cubicBezTo>
                      <a:pt x="22262" y="6481"/>
                      <a:pt x="27649" y="6410"/>
                      <a:pt x="32983" y="6202"/>
                    </a:cubicBezTo>
                    <a:cubicBezTo>
                      <a:pt x="32958" y="5550"/>
                      <a:pt x="32958" y="4272"/>
                      <a:pt x="32958" y="3620"/>
                    </a:cubicBezTo>
                    <a:cubicBezTo>
                      <a:pt x="32958" y="3520"/>
                      <a:pt x="32983" y="3445"/>
                      <a:pt x="33059" y="3395"/>
                    </a:cubicBezTo>
                    <a:cubicBezTo>
                      <a:pt x="33041" y="466"/>
                      <a:pt x="29686" y="41"/>
                      <a:pt x="26728" y="41"/>
                    </a:cubicBezTo>
                    <a:cubicBezTo>
                      <a:pt x="25517" y="41"/>
                      <a:pt x="24372" y="112"/>
                      <a:pt x="23551" y="112"/>
                    </a:cubicBezTo>
                    <a:cubicBezTo>
                      <a:pt x="23511" y="112"/>
                      <a:pt x="23472" y="112"/>
                      <a:pt x="23434" y="112"/>
                    </a:cubicBezTo>
                    <a:cubicBezTo>
                      <a:pt x="20652" y="112"/>
                      <a:pt x="17870" y="87"/>
                      <a:pt x="15088" y="62"/>
                    </a:cubicBezTo>
                    <a:cubicBezTo>
                      <a:pt x="12131" y="62"/>
                      <a:pt x="9199" y="36"/>
                      <a:pt x="6266" y="11"/>
                    </a:cubicBezTo>
                    <a:cubicBezTo>
                      <a:pt x="5871" y="11"/>
                      <a:pt x="5467" y="1"/>
                      <a:pt x="50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3"/>
              <p:cNvSpPr/>
              <p:nvPr/>
            </p:nvSpPr>
            <p:spPr>
              <a:xfrm>
                <a:off x="3124292" y="481000"/>
                <a:ext cx="1268737" cy="258840"/>
              </a:xfrm>
              <a:custGeom>
                <a:avLst/>
                <a:gdLst/>
                <a:ahLst/>
                <a:cxnLst/>
                <a:rect l="l" t="t" r="r" b="b"/>
                <a:pathLst>
                  <a:path w="33434" h="6821" extrusionOk="0">
                    <a:moveTo>
                      <a:pt x="4787" y="363"/>
                    </a:moveTo>
                    <a:cubicBezTo>
                      <a:pt x="5539" y="363"/>
                      <a:pt x="6341" y="388"/>
                      <a:pt x="7093" y="388"/>
                    </a:cubicBezTo>
                    <a:lnTo>
                      <a:pt x="16391" y="463"/>
                    </a:lnTo>
                    <a:lnTo>
                      <a:pt x="21028" y="488"/>
                    </a:lnTo>
                    <a:cubicBezTo>
                      <a:pt x="21649" y="488"/>
                      <a:pt x="22271" y="492"/>
                      <a:pt x="22893" y="492"/>
                    </a:cubicBezTo>
                    <a:cubicBezTo>
                      <a:pt x="23825" y="492"/>
                      <a:pt x="24757" y="483"/>
                      <a:pt x="25690" y="438"/>
                    </a:cubicBezTo>
                    <a:cubicBezTo>
                      <a:pt x="26183" y="422"/>
                      <a:pt x="26679" y="408"/>
                      <a:pt x="27174" y="408"/>
                    </a:cubicBezTo>
                    <a:cubicBezTo>
                      <a:pt x="28214" y="408"/>
                      <a:pt x="29250" y="468"/>
                      <a:pt x="30251" y="689"/>
                    </a:cubicBezTo>
                    <a:cubicBezTo>
                      <a:pt x="31003" y="864"/>
                      <a:pt x="31705" y="1140"/>
                      <a:pt x="32256" y="1616"/>
                    </a:cubicBezTo>
                    <a:cubicBezTo>
                      <a:pt x="32791" y="2102"/>
                      <a:pt x="33066" y="2800"/>
                      <a:pt x="33082" y="3504"/>
                    </a:cubicBezTo>
                    <a:lnTo>
                      <a:pt x="33082" y="3504"/>
                    </a:lnTo>
                    <a:cubicBezTo>
                      <a:pt x="33016" y="3593"/>
                      <a:pt x="32983" y="3695"/>
                      <a:pt x="32983" y="3796"/>
                    </a:cubicBezTo>
                    <a:lnTo>
                      <a:pt x="33006" y="6233"/>
                    </a:lnTo>
                    <a:lnTo>
                      <a:pt x="33006" y="6233"/>
                    </a:lnTo>
                    <a:cubicBezTo>
                      <a:pt x="30324" y="6330"/>
                      <a:pt x="27618" y="6379"/>
                      <a:pt x="24913" y="6428"/>
                    </a:cubicBezTo>
                    <a:lnTo>
                      <a:pt x="20802" y="6478"/>
                    </a:lnTo>
                    <a:cubicBezTo>
                      <a:pt x="19424" y="6478"/>
                      <a:pt x="18045" y="6478"/>
                      <a:pt x="16692" y="6528"/>
                    </a:cubicBezTo>
                    <a:cubicBezTo>
                      <a:pt x="16233" y="6537"/>
                      <a:pt x="15773" y="6539"/>
                      <a:pt x="15314" y="6539"/>
                    </a:cubicBezTo>
                    <a:cubicBezTo>
                      <a:pt x="14395" y="6539"/>
                      <a:pt x="13476" y="6528"/>
                      <a:pt x="12557" y="6528"/>
                    </a:cubicBezTo>
                    <a:lnTo>
                      <a:pt x="8446" y="6453"/>
                    </a:lnTo>
                    <a:lnTo>
                      <a:pt x="364" y="6330"/>
                    </a:lnTo>
                    <a:lnTo>
                      <a:pt x="364" y="6330"/>
                    </a:lnTo>
                    <a:lnTo>
                      <a:pt x="426" y="5476"/>
                    </a:lnTo>
                    <a:lnTo>
                      <a:pt x="451" y="4949"/>
                    </a:lnTo>
                    <a:lnTo>
                      <a:pt x="476" y="4674"/>
                    </a:lnTo>
                    <a:cubicBezTo>
                      <a:pt x="476" y="4649"/>
                      <a:pt x="476" y="4548"/>
                      <a:pt x="451" y="4473"/>
                    </a:cubicBezTo>
                    <a:cubicBezTo>
                      <a:pt x="438" y="4435"/>
                      <a:pt x="419" y="4402"/>
                      <a:pt x="396" y="4374"/>
                    </a:cubicBezTo>
                    <a:lnTo>
                      <a:pt x="396" y="4374"/>
                    </a:lnTo>
                    <a:cubicBezTo>
                      <a:pt x="542" y="3655"/>
                      <a:pt x="717" y="2941"/>
                      <a:pt x="1053" y="2318"/>
                    </a:cubicBezTo>
                    <a:cubicBezTo>
                      <a:pt x="1404" y="1666"/>
                      <a:pt x="1930" y="1115"/>
                      <a:pt x="2607" y="789"/>
                    </a:cubicBezTo>
                    <a:cubicBezTo>
                      <a:pt x="3258" y="488"/>
                      <a:pt x="4035" y="388"/>
                      <a:pt x="4787" y="363"/>
                    </a:cubicBezTo>
                    <a:close/>
                    <a:moveTo>
                      <a:pt x="5564" y="1"/>
                    </a:moveTo>
                    <a:cubicBezTo>
                      <a:pt x="5305" y="1"/>
                      <a:pt x="5046" y="4"/>
                      <a:pt x="4787" y="12"/>
                    </a:cubicBezTo>
                    <a:cubicBezTo>
                      <a:pt x="4010" y="37"/>
                      <a:pt x="3183" y="112"/>
                      <a:pt x="2456" y="463"/>
                    </a:cubicBezTo>
                    <a:cubicBezTo>
                      <a:pt x="1704" y="814"/>
                      <a:pt x="1128" y="1441"/>
                      <a:pt x="727" y="2142"/>
                    </a:cubicBezTo>
                    <a:cubicBezTo>
                      <a:pt x="351" y="2869"/>
                      <a:pt x="201" y="3646"/>
                      <a:pt x="25" y="4398"/>
                    </a:cubicBezTo>
                    <a:lnTo>
                      <a:pt x="25" y="4473"/>
                    </a:lnTo>
                    <a:lnTo>
                      <a:pt x="100" y="4573"/>
                    </a:lnTo>
                    <a:cubicBezTo>
                      <a:pt x="125" y="4598"/>
                      <a:pt x="125" y="4598"/>
                      <a:pt x="125" y="4649"/>
                    </a:cubicBezTo>
                    <a:lnTo>
                      <a:pt x="100" y="4924"/>
                    </a:lnTo>
                    <a:lnTo>
                      <a:pt x="75" y="5451"/>
                    </a:lnTo>
                    <a:lnTo>
                      <a:pt x="25" y="6478"/>
                    </a:lnTo>
                    <a:lnTo>
                      <a:pt x="0" y="6654"/>
                    </a:lnTo>
                    <a:lnTo>
                      <a:pt x="176" y="6679"/>
                    </a:lnTo>
                    <a:cubicBezTo>
                      <a:pt x="2933" y="6704"/>
                      <a:pt x="5689" y="6729"/>
                      <a:pt x="8446" y="6754"/>
                    </a:cubicBezTo>
                    <a:lnTo>
                      <a:pt x="12557" y="6754"/>
                    </a:lnTo>
                    <a:cubicBezTo>
                      <a:pt x="13246" y="6754"/>
                      <a:pt x="13935" y="6748"/>
                      <a:pt x="14624" y="6748"/>
                    </a:cubicBezTo>
                    <a:cubicBezTo>
                      <a:pt x="15314" y="6748"/>
                      <a:pt x="16003" y="6754"/>
                      <a:pt x="16692" y="6779"/>
                    </a:cubicBezTo>
                    <a:cubicBezTo>
                      <a:pt x="17485" y="6808"/>
                      <a:pt x="18286" y="6820"/>
                      <a:pt x="19091" y="6820"/>
                    </a:cubicBezTo>
                    <a:cubicBezTo>
                      <a:pt x="19660" y="6820"/>
                      <a:pt x="20231" y="6814"/>
                      <a:pt x="20802" y="6804"/>
                    </a:cubicBezTo>
                    <a:lnTo>
                      <a:pt x="24938" y="6779"/>
                    </a:lnTo>
                    <a:cubicBezTo>
                      <a:pt x="27670" y="6729"/>
                      <a:pt x="30426" y="6654"/>
                      <a:pt x="33183" y="6553"/>
                    </a:cubicBezTo>
                    <a:lnTo>
                      <a:pt x="33334" y="6553"/>
                    </a:lnTo>
                    <a:lnTo>
                      <a:pt x="33334" y="6378"/>
                    </a:lnTo>
                    <a:lnTo>
                      <a:pt x="33309" y="3796"/>
                    </a:lnTo>
                    <a:cubicBezTo>
                      <a:pt x="33309" y="3746"/>
                      <a:pt x="33334" y="3721"/>
                      <a:pt x="33359" y="3696"/>
                    </a:cubicBezTo>
                    <a:lnTo>
                      <a:pt x="33409" y="3646"/>
                    </a:lnTo>
                    <a:lnTo>
                      <a:pt x="33409" y="3571"/>
                    </a:lnTo>
                    <a:cubicBezTo>
                      <a:pt x="33434" y="2769"/>
                      <a:pt x="33108" y="1917"/>
                      <a:pt x="32482" y="1365"/>
                    </a:cubicBezTo>
                    <a:cubicBezTo>
                      <a:pt x="31880" y="814"/>
                      <a:pt x="31103" y="538"/>
                      <a:pt x="30326" y="363"/>
                    </a:cubicBezTo>
                    <a:cubicBezTo>
                      <a:pt x="29217" y="108"/>
                      <a:pt x="28081" y="38"/>
                      <a:pt x="26947" y="38"/>
                    </a:cubicBezTo>
                    <a:cubicBezTo>
                      <a:pt x="26519" y="38"/>
                      <a:pt x="26091" y="48"/>
                      <a:pt x="25664" y="62"/>
                    </a:cubicBezTo>
                    <a:cubicBezTo>
                      <a:pt x="24999" y="94"/>
                      <a:pt x="24337" y="104"/>
                      <a:pt x="23676" y="104"/>
                    </a:cubicBezTo>
                    <a:cubicBezTo>
                      <a:pt x="22796" y="104"/>
                      <a:pt x="21916" y="87"/>
                      <a:pt x="21028" y="87"/>
                    </a:cubicBezTo>
                    <a:lnTo>
                      <a:pt x="16391" y="37"/>
                    </a:lnTo>
                    <a:lnTo>
                      <a:pt x="7118" y="12"/>
                    </a:lnTo>
                    <a:cubicBezTo>
                      <a:pt x="6600" y="12"/>
                      <a:pt x="6082" y="1"/>
                      <a:pt x="5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35" name="Google Shape;2235;p53"/>
          <p:cNvGrpSpPr/>
          <p:nvPr/>
        </p:nvGrpSpPr>
        <p:grpSpPr>
          <a:xfrm>
            <a:off x="1282190" y="1572362"/>
            <a:ext cx="1838815" cy="2706778"/>
            <a:chOff x="1282190" y="1486412"/>
            <a:chExt cx="1838815" cy="2706778"/>
          </a:xfrm>
        </p:grpSpPr>
        <p:grpSp>
          <p:nvGrpSpPr>
            <p:cNvPr id="2236" name="Google Shape;2236;p53"/>
            <p:cNvGrpSpPr/>
            <p:nvPr/>
          </p:nvGrpSpPr>
          <p:grpSpPr>
            <a:xfrm>
              <a:off x="1282190" y="1776851"/>
              <a:ext cx="1838815" cy="2416338"/>
              <a:chOff x="3109075" y="715403"/>
              <a:chExt cx="1313439" cy="1136566"/>
            </a:xfrm>
          </p:grpSpPr>
          <p:sp>
            <p:nvSpPr>
              <p:cNvPr id="2237" name="Google Shape;2237;p53"/>
              <p:cNvSpPr/>
              <p:nvPr/>
            </p:nvSpPr>
            <p:spPr>
              <a:xfrm>
                <a:off x="3116665" y="722234"/>
                <a:ext cx="1305849" cy="1124992"/>
              </a:xfrm>
              <a:custGeom>
                <a:avLst/>
                <a:gdLst/>
                <a:ahLst/>
                <a:cxnLst/>
                <a:rect l="l" t="t" r="r" b="b"/>
                <a:pathLst>
                  <a:path w="34412" h="29646" extrusionOk="0">
                    <a:moveTo>
                      <a:pt x="26988" y="0"/>
                    </a:moveTo>
                    <a:cubicBezTo>
                      <a:pt x="18118" y="0"/>
                      <a:pt x="9252" y="106"/>
                      <a:pt x="402" y="146"/>
                    </a:cubicBezTo>
                    <a:cubicBezTo>
                      <a:pt x="101" y="4908"/>
                      <a:pt x="1" y="9720"/>
                      <a:pt x="1" y="14507"/>
                    </a:cubicBezTo>
                    <a:cubicBezTo>
                      <a:pt x="1" y="17289"/>
                      <a:pt x="51" y="20071"/>
                      <a:pt x="126" y="22828"/>
                    </a:cubicBezTo>
                    <a:cubicBezTo>
                      <a:pt x="151" y="24106"/>
                      <a:pt x="51" y="25535"/>
                      <a:pt x="326" y="26788"/>
                    </a:cubicBezTo>
                    <a:cubicBezTo>
                      <a:pt x="652" y="28342"/>
                      <a:pt x="2031" y="29570"/>
                      <a:pt x="3635" y="29645"/>
                    </a:cubicBezTo>
                    <a:lnTo>
                      <a:pt x="3835" y="29645"/>
                    </a:lnTo>
                    <a:cubicBezTo>
                      <a:pt x="3885" y="29595"/>
                      <a:pt x="3936" y="29520"/>
                      <a:pt x="4036" y="29520"/>
                    </a:cubicBezTo>
                    <a:cubicBezTo>
                      <a:pt x="8161" y="29188"/>
                      <a:pt x="12323" y="29075"/>
                      <a:pt x="16491" y="29075"/>
                    </a:cubicBezTo>
                    <a:cubicBezTo>
                      <a:pt x="21438" y="29075"/>
                      <a:pt x="26393" y="29233"/>
                      <a:pt x="31304" y="29369"/>
                    </a:cubicBezTo>
                    <a:cubicBezTo>
                      <a:pt x="31329" y="29369"/>
                      <a:pt x="31354" y="29395"/>
                      <a:pt x="31354" y="29395"/>
                    </a:cubicBezTo>
                    <a:cubicBezTo>
                      <a:pt x="34412" y="28116"/>
                      <a:pt x="33560" y="23154"/>
                      <a:pt x="33535" y="20422"/>
                    </a:cubicBezTo>
                    <a:cubicBezTo>
                      <a:pt x="33510" y="17916"/>
                      <a:pt x="33510" y="15409"/>
                      <a:pt x="33485" y="12928"/>
                    </a:cubicBezTo>
                    <a:cubicBezTo>
                      <a:pt x="33434" y="8617"/>
                      <a:pt x="33384" y="4332"/>
                      <a:pt x="33384" y="21"/>
                    </a:cubicBezTo>
                    <a:cubicBezTo>
                      <a:pt x="31252" y="6"/>
                      <a:pt x="29120" y="0"/>
                      <a:pt x="26988"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3"/>
              <p:cNvSpPr/>
              <p:nvPr/>
            </p:nvSpPr>
            <p:spPr>
              <a:xfrm>
                <a:off x="3109075" y="715403"/>
                <a:ext cx="1294427" cy="1136566"/>
              </a:xfrm>
              <a:custGeom>
                <a:avLst/>
                <a:gdLst/>
                <a:ahLst/>
                <a:cxnLst/>
                <a:rect l="l" t="t" r="r" b="b"/>
                <a:pathLst>
                  <a:path w="34111" h="29951" extrusionOk="0">
                    <a:moveTo>
                      <a:pt x="33386" y="402"/>
                    </a:moveTo>
                    <a:lnTo>
                      <a:pt x="33559" y="20602"/>
                    </a:lnTo>
                    <a:cubicBezTo>
                      <a:pt x="33584" y="22256"/>
                      <a:pt x="33785" y="23885"/>
                      <a:pt x="33634" y="25489"/>
                    </a:cubicBezTo>
                    <a:cubicBezTo>
                      <a:pt x="33584" y="26291"/>
                      <a:pt x="33434" y="27093"/>
                      <a:pt x="33108" y="27795"/>
                    </a:cubicBezTo>
                    <a:cubicBezTo>
                      <a:pt x="32782" y="28522"/>
                      <a:pt x="32231" y="29123"/>
                      <a:pt x="31504" y="29399"/>
                    </a:cubicBezTo>
                    <a:lnTo>
                      <a:pt x="31454" y="29399"/>
                    </a:lnTo>
                    <a:lnTo>
                      <a:pt x="31354" y="29374"/>
                    </a:lnTo>
                    <a:lnTo>
                      <a:pt x="30702" y="29374"/>
                    </a:lnTo>
                    <a:lnTo>
                      <a:pt x="29850" y="29349"/>
                    </a:lnTo>
                    <a:lnTo>
                      <a:pt x="28121" y="29274"/>
                    </a:lnTo>
                    <a:lnTo>
                      <a:pt x="24662" y="29199"/>
                    </a:lnTo>
                    <a:cubicBezTo>
                      <a:pt x="22381" y="29148"/>
                      <a:pt x="20075" y="29098"/>
                      <a:pt x="17770" y="29098"/>
                    </a:cubicBezTo>
                    <a:cubicBezTo>
                      <a:pt x="17225" y="29092"/>
                      <a:pt x="16681" y="29089"/>
                      <a:pt x="16137" y="29089"/>
                    </a:cubicBezTo>
                    <a:cubicBezTo>
                      <a:pt x="14377" y="29089"/>
                      <a:pt x="12620" y="29122"/>
                      <a:pt x="10877" y="29199"/>
                    </a:cubicBezTo>
                    <a:lnTo>
                      <a:pt x="7419" y="29374"/>
                    </a:lnTo>
                    <a:lnTo>
                      <a:pt x="5689" y="29474"/>
                    </a:lnTo>
                    <a:lnTo>
                      <a:pt x="4837" y="29549"/>
                    </a:lnTo>
                    <a:lnTo>
                      <a:pt x="4411" y="29575"/>
                    </a:lnTo>
                    <a:cubicBezTo>
                      <a:pt x="4336" y="29575"/>
                      <a:pt x="4286" y="29575"/>
                      <a:pt x="4186" y="29600"/>
                    </a:cubicBezTo>
                    <a:cubicBezTo>
                      <a:pt x="4093" y="29600"/>
                      <a:pt x="4028" y="29655"/>
                      <a:pt x="3980" y="29724"/>
                    </a:cubicBezTo>
                    <a:lnTo>
                      <a:pt x="3980" y="29724"/>
                    </a:lnTo>
                    <a:cubicBezTo>
                      <a:pt x="3357" y="29708"/>
                      <a:pt x="2759" y="29511"/>
                      <a:pt x="2231" y="29199"/>
                    </a:cubicBezTo>
                    <a:cubicBezTo>
                      <a:pt x="1704" y="28848"/>
                      <a:pt x="1253" y="28372"/>
                      <a:pt x="953" y="27820"/>
                    </a:cubicBezTo>
                    <a:cubicBezTo>
                      <a:pt x="652" y="27244"/>
                      <a:pt x="552" y="26617"/>
                      <a:pt x="501" y="25965"/>
                    </a:cubicBezTo>
                    <a:cubicBezTo>
                      <a:pt x="451" y="25314"/>
                      <a:pt x="476" y="24662"/>
                      <a:pt x="476" y="24011"/>
                    </a:cubicBezTo>
                    <a:cubicBezTo>
                      <a:pt x="476" y="21354"/>
                      <a:pt x="426" y="18747"/>
                      <a:pt x="376" y="16091"/>
                    </a:cubicBezTo>
                    <a:cubicBezTo>
                      <a:pt x="351" y="13484"/>
                      <a:pt x="376" y="10853"/>
                      <a:pt x="451" y="8221"/>
                    </a:cubicBezTo>
                    <a:cubicBezTo>
                      <a:pt x="500" y="5648"/>
                      <a:pt x="621" y="3074"/>
                      <a:pt x="767" y="501"/>
                    </a:cubicBezTo>
                    <a:lnTo>
                      <a:pt x="767" y="501"/>
                    </a:lnTo>
                    <a:lnTo>
                      <a:pt x="33386" y="402"/>
                    </a:lnTo>
                    <a:close/>
                    <a:moveTo>
                      <a:pt x="33584" y="0"/>
                    </a:moveTo>
                    <a:lnTo>
                      <a:pt x="602" y="126"/>
                    </a:lnTo>
                    <a:lnTo>
                      <a:pt x="426" y="151"/>
                    </a:lnTo>
                    <a:lnTo>
                      <a:pt x="401" y="301"/>
                    </a:lnTo>
                    <a:cubicBezTo>
                      <a:pt x="251" y="2933"/>
                      <a:pt x="151" y="5564"/>
                      <a:pt x="100" y="8196"/>
                    </a:cubicBezTo>
                    <a:cubicBezTo>
                      <a:pt x="50" y="10828"/>
                      <a:pt x="0" y="13484"/>
                      <a:pt x="50" y="16116"/>
                    </a:cubicBezTo>
                    <a:lnTo>
                      <a:pt x="176" y="24011"/>
                    </a:lnTo>
                    <a:cubicBezTo>
                      <a:pt x="176" y="24662"/>
                      <a:pt x="176" y="25314"/>
                      <a:pt x="226" y="25991"/>
                    </a:cubicBezTo>
                    <a:cubicBezTo>
                      <a:pt x="301" y="26642"/>
                      <a:pt x="401" y="27319"/>
                      <a:pt x="727" y="27945"/>
                    </a:cubicBezTo>
                    <a:cubicBezTo>
                      <a:pt x="1053" y="28547"/>
                      <a:pt x="1529" y="29048"/>
                      <a:pt x="2105" y="29399"/>
                    </a:cubicBezTo>
                    <a:cubicBezTo>
                      <a:pt x="2682" y="29775"/>
                      <a:pt x="3384" y="29950"/>
                      <a:pt x="4035" y="29950"/>
                    </a:cubicBezTo>
                    <a:lnTo>
                      <a:pt x="4136" y="29950"/>
                    </a:lnTo>
                    <a:lnTo>
                      <a:pt x="4161" y="29875"/>
                    </a:lnTo>
                    <a:cubicBezTo>
                      <a:pt x="4161" y="29850"/>
                      <a:pt x="4186" y="29825"/>
                      <a:pt x="4236" y="29825"/>
                    </a:cubicBezTo>
                    <a:lnTo>
                      <a:pt x="4436" y="29800"/>
                    </a:lnTo>
                    <a:lnTo>
                      <a:pt x="4862" y="29775"/>
                    </a:lnTo>
                    <a:lnTo>
                      <a:pt x="5714" y="29700"/>
                    </a:lnTo>
                    <a:lnTo>
                      <a:pt x="7444" y="29600"/>
                    </a:lnTo>
                    <a:cubicBezTo>
                      <a:pt x="8572" y="29524"/>
                      <a:pt x="9725" y="29499"/>
                      <a:pt x="10877" y="29474"/>
                    </a:cubicBezTo>
                    <a:cubicBezTo>
                      <a:pt x="13183" y="29449"/>
                      <a:pt x="15464" y="29424"/>
                      <a:pt x="17770" y="29424"/>
                    </a:cubicBezTo>
                    <a:cubicBezTo>
                      <a:pt x="20075" y="29449"/>
                      <a:pt x="22356" y="29474"/>
                      <a:pt x="24662" y="29549"/>
                    </a:cubicBezTo>
                    <a:lnTo>
                      <a:pt x="31529" y="29725"/>
                    </a:lnTo>
                    <a:lnTo>
                      <a:pt x="31629" y="29725"/>
                    </a:lnTo>
                    <a:cubicBezTo>
                      <a:pt x="32431" y="29399"/>
                      <a:pt x="33058" y="28722"/>
                      <a:pt x="33409" y="27945"/>
                    </a:cubicBezTo>
                    <a:cubicBezTo>
                      <a:pt x="33760" y="27168"/>
                      <a:pt x="33910" y="26341"/>
                      <a:pt x="33985" y="25514"/>
                    </a:cubicBezTo>
                    <a:cubicBezTo>
                      <a:pt x="34111" y="23860"/>
                      <a:pt x="33910" y="22231"/>
                      <a:pt x="33885" y="20602"/>
                    </a:cubicBezTo>
                    <a:lnTo>
                      <a:pt x="33760" y="201"/>
                    </a:lnTo>
                    <a:lnTo>
                      <a:pt x="337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9" name="Google Shape;2239;p53"/>
            <p:cNvGrpSpPr/>
            <p:nvPr/>
          </p:nvGrpSpPr>
          <p:grpSpPr>
            <a:xfrm>
              <a:off x="1303598" y="1486412"/>
              <a:ext cx="1776231" cy="362376"/>
              <a:chOff x="3124292" y="481000"/>
              <a:chExt cx="1268737" cy="258840"/>
            </a:xfrm>
          </p:grpSpPr>
          <p:sp>
            <p:nvSpPr>
              <p:cNvPr id="2240" name="Google Shape;2240;p53"/>
              <p:cNvSpPr/>
              <p:nvPr/>
            </p:nvSpPr>
            <p:spPr>
              <a:xfrm>
                <a:off x="3131882" y="487679"/>
                <a:ext cx="1254506" cy="245938"/>
              </a:xfrm>
              <a:custGeom>
                <a:avLst/>
                <a:gdLst/>
                <a:ahLst/>
                <a:cxnLst/>
                <a:rect l="l" t="t" r="r" b="b"/>
                <a:pathLst>
                  <a:path w="33059" h="6481" extrusionOk="0">
                    <a:moveTo>
                      <a:pt x="5062" y="1"/>
                    </a:moveTo>
                    <a:cubicBezTo>
                      <a:pt x="3698" y="1"/>
                      <a:pt x="2334" y="120"/>
                      <a:pt x="1329" y="1164"/>
                    </a:cubicBezTo>
                    <a:cubicBezTo>
                      <a:pt x="477" y="2067"/>
                      <a:pt x="251" y="3119"/>
                      <a:pt x="1" y="4272"/>
                    </a:cubicBezTo>
                    <a:cubicBezTo>
                      <a:pt x="51" y="4322"/>
                      <a:pt x="101" y="4372"/>
                      <a:pt x="101" y="4473"/>
                    </a:cubicBezTo>
                    <a:cubicBezTo>
                      <a:pt x="51" y="4949"/>
                      <a:pt x="26" y="5826"/>
                      <a:pt x="1" y="6327"/>
                    </a:cubicBezTo>
                    <a:cubicBezTo>
                      <a:pt x="5595" y="6404"/>
                      <a:pt x="11234" y="6481"/>
                      <a:pt x="16867" y="6481"/>
                    </a:cubicBezTo>
                    <a:cubicBezTo>
                      <a:pt x="22262" y="6481"/>
                      <a:pt x="27649" y="6410"/>
                      <a:pt x="32983" y="6202"/>
                    </a:cubicBezTo>
                    <a:cubicBezTo>
                      <a:pt x="32958" y="5550"/>
                      <a:pt x="32958" y="4272"/>
                      <a:pt x="32958" y="3620"/>
                    </a:cubicBezTo>
                    <a:cubicBezTo>
                      <a:pt x="32958" y="3520"/>
                      <a:pt x="32983" y="3445"/>
                      <a:pt x="33059" y="3395"/>
                    </a:cubicBezTo>
                    <a:cubicBezTo>
                      <a:pt x="33041" y="466"/>
                      <a:pt x="29686" y="41"/>
                      <a:pt x="26728" y="41"/>
                    </a:cubicBezTo>
                    <a:cubicBezTo>
                      <a:pt x="25517" y="41"/>
                      <a:pt x="24372" y="112"/>
                      <a:pt x="23551" y="112"/>
                    </a:cubicBezTo>
                    <a:cubicBezTo>
                      <a:pt x="23511" y="112"/>
                      <a:pt x="23472" y="112"/>
                      <a:pt x="23434" y="112"/>
                    </a:cubicBezTo>
                    <a:cubicBezTo>
                      <a:pt x="20652" y="112"/>
                      <a:pt x="17870" y="87"/>
                      <a:pt x="15088" y="62"/>
                    </a:cubicBezTo>
                    <a:cubicBezTo>
                      <a:pt x="12131" y="62"/>
                      <a:pt x="9199" y="36"/>
                      <a:pt x="6266" y="11"/>
                    </a:cubicBezTo>
                    <a:cubicBezTo>
                      <a:pt x="5871" y="11"/>
                      <a:pt x="5467" y="1"/>
                      <a:pt x="50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3"/>
              <p:cNvSpPr/>
              <p:nvPr/>
            </p:nvSpPr>
            <p:spPr>
              <a:xfrm>
                <a:off x="3124292" y="481000"/>
                <a:ext cx="1268737" cy="258840"/>
              </a:xfrm>
              <a:custGeom>
                <a:avLst/>
                <a:gdLst/>
                <a:ahLst/>
                <a:cxnLst/>
                <a:rect l="l" t="t" r="r" b="b"/>
                <a:pathLst>
                  <a:path w="33434" h="6821" extrusionOk="0">
                    <a:moveTo>
                      <a:pt x="4787" y="363"/>
                    </a:moveTo>
                    <a:cubicBezTo>
                      <a:pt x="5539" y="363"/>
                      <a:pt x="6341" y="388"/>
                      <a:pt x="7093" y="388"/>
                    </a:cubicBezTo>
                    <a:lnTo>
                      <a:pt x="16391" y="463"/>
                    </a:lnTo>
                    <a:lnTo>
                      <a:pt x="21028" y="488"/>
                    </a:lnTo>
                    <a:cubicBezTo>
                      <a:pt x="21649" y="488"/>
                      <a:pt x="22271" y="492"/>
                      <a:pt x="22893" y="492"/>
                    </a:cubicBezTo>
                    <a:cubicBezTo>
                      <a:pt x="23825" y="492"/>
                      <a:pt x="24757" y="483"/>
                      <a:pt x="25690" y="438"/>
                    </a:cubicBezTo>
                    <a:cubicBezTo>
                      <a:pt x="26183" y="422"/>
                      <a:pt x="26679" y="408"/>
                      <a:pt x="27174" y="408"/>
                    </a:cubicBezTo>
                    <a:cubicBezTo>
                      <a:pt x="28214" y="408"/>
                      <a:pt x="29250" y="468"/>
                      <a:pt x="30251" y="689"/>
                    </a:cubicBezTo>
                    <a:cubicBezTo>
                      <a:pt x="31003" y="864"/>
                      <a:pt x="31705" y="1140"/>
                      <a:pt x="32256" y="1616"/>
                    </a:cubicBezTo>
                    <a:cubicBezTo>
                      <a:pt x="32791" y="2102"/>
                      <a:pt x="33066" y="2800"/>
                      <a:pt x="33082" y="3504"/>
                    </a:cubicBezTo>
                    <a:lnTo>
                      <a:pt x="33082" y="3504"/>
                    </a:lnTo>
                    <a:cubicBezTo>
                      <a:pt x="33016" y="3593"/>
                      <a:pt x="32983" y="3695"/>
                      <a:pt x="32983" y="3796"/>
                    </a:cubicBezTo>
                    <a:lnTo>
                      <a:pt x="33006" y="6233"/>
                    </a:lnTo>
                    <a:lnTo>
                      <a:pt x="33006" y="6233"/>
                    </a:lnTo>
                    <a:cubicBezTo>
                      <a:pt x="30324" y="6330"/>
                      <a:pt x="27618" y="6379"/>
                      <a:pt x="24913" y="6428"/>
                    </a:cubicBezTo>
                    <a:lnTo>
                      <a:pt x="20802" y="6478"/>
                    </a:lnTo>
                    <a:cubicBezTo>
                      <a:pt x="19424" y="6478"/>
                      <a:pt x="18045" y="6478"/>
                      <a:pt x="16692" y="6528"/>
                    </a:cubicBezTo>
                    <a:cubicBezTo>
                      <a:pt x="16233" y="6537"/>
                      <a:pt x="15773" y="6539"/>
                      <a:pt x="15314" y="6539"/>
                    </a:cubicBezTo>
                    <a:cubicBezTo>
                      <a:pt x="14395" y="6539"/>
                      <a:pt x="13476" y="6528"/>
                      <a:pt x="12557" y="6528"/>
                    </a:cubicBezTo>
                    <a:lnTo>
                      <a:pt x="8446" y="6453"/>
                    </a:lnTo>
                    <a:lnTo>
                      <a:pt x="364" y="6330"/>
                    </a:lnTo>
                    <a:lnTo>
                      <a:pt x="364" y="6330"/>
                    </a:lnTo>
                    <a:lnTo>
                      <a:pt x="426" y="5476"/>
                    </a:lnTo>
                    <a:lnTo>
                      <a:pt x="451" y="4949"/>
                    </a:lnTo>
                    <a:lnTo>
                      <a:pt x="476" y="4674"/>
                    </a:lnTo>
                    <a:cubicBezTo>
                      <a:pt x="476" y="4649"/>
                      <a:pt x="476" y="4548"/>
                      <a:pt x="451" y="4473"/>
                    </a:cubicBezTo>
                    <a:cubicBezTo>
                      <a:pt x="438" y="4435"/>
                      <a:pt x="419" y="4402"/>
                      <a:pt x="396" y="4374"/>
                    </a:cubicBezTo>
                    <a:lnTo>
                      <a:pt x="396" y="4374"/>
                    </a:lnTo>
                    <a:cubicBezTo>
                      <a:pt x="542" y="3655"/>
                      <a:pt x="717" y="2941"/>
                      <a:pt x="1053" y="2318"/>
                    </a:cubicBezTo>
                    <a:cubicBezTo>
                      <a:pt x="1404" y="1666"/>
                      <a:pt x="1930" y="1115"/>
                      <a:pt x="2607" y="789"/>
                    </a:cubicBezTo>
                    <a:cubicBezTo>
                      <a:pt x="3258" y="488"/>
                      <a:pt x="4035" y="388"/>
                      <a:pt x="4787" y="363"/>
                    </a:cubicBezTo>
                    <a:close/>
                    <a:moveTo>
                      <a:pt x="5564" y="1"/>
                    </a:moveTo>
                    <a:cubicBezTo>
                      <a:pt x="5305" y="1"/>
                      <a:pt x="5046" y="4"/>
                      <a:pt x="4787" y="12"/>
                    </a:cubicBezTo>
                    <a:cubicBezTo>
                      <a:pt x="4010" y="37"/>
                      <a:pt x="3183" y="112"/>
                      <a:pt x="2456" y="463"/>
                    </a:cubicBezTo>
                    <a:cubicBezTo>
                      <a:pt x="1704" y="814"/>
                      <a:pt x="1128" y="1441"/>
                      <a:pt x="727" y="2142"/>
                    </a:cubicBezTo>
                    <a:cubicBezTo>
                      <a:pt x="351" y="2869"/>
                      <a:pt x="201" y="3646"/>
                      <a:pt x="25" y="4398"/>
                    </a:cubicBezTo>
                    <a:lnTo>
                      <a:pt x="25" y="4473"/>
                    </a:lnTo>
                    <a:lnTo>
                      <a:pt x="100" y="4573"/>
                    </a:lnTo>
                    <a:cubicBezTo>
                      <a:pt x="125" y="4598"/>
                      <a:pt x="125" y="4598"/>
                      <a:pt x="125" y="4649"/>
                    </a:cubicBezTo>
                    <a:lnTo>
                      <a:pt x="100" y="4924"/>
                    </a:lnTo>
                    <a:lnTo>
                      <a:pt x="75" y="5451"/>
                    </a:lnTo>
                    <a:lnTo>
                      <a:pt x="25" y="6478"/>
                    </a:lnTo>
                    <a:lnTo>
                      <a:pt x="0" y="6654"/>
                    </a:lnTo>
                    <a:lnTo>
                      <a:pt x="176" y="6679"/>
                    </a:lnTo>
                    <a:cubicBezTo>
                      <a:pt x="2933" y="6704"/>
                      <a:pt x="5689" y="6729"/>
                      <a:pt x="8446" y="6754"/>
                    </a:cubicBezTo>
                    <a:lnTo>
                      <a:pt x="12557" y="6754"/>
                    </a:lnTo>
                    <a:cubicBezTo>
                      <a:pt x="13246" y="6754"/>
                      <a:pt x="13935" y="6748"/>
                      <a:pt x="14624" y="6748"/>
                    </a:cubicBezTo>
                    <a:cubicBezTo>
                      <a:pt x="15314" y="6748"/>
                      <a:pt x="16003" y="6754"/>
                      <a:pt x="16692" y="6779"/>
                    </a:cubicBezTo>
                    <a:cubicBezTo>
                      <a:pt x="17485" y="6808"/>
                      <a:pt x="18286" y="6820"/>
                      <a:pt x="19091" y="6820"/>
                    </a:cubicBezTo>
                    <a:cubicBezTo>
                      <a:pt x="19660" y="6820"/>
                      <a:pt x="20231" y="6814"/>
                      <a:pt x="20802" y="6804"/>
                    </a:cubicBezTo>
                    <a:lnTo>
                      <a:pt x="24938" y="6779"/>
                    </a:lnTo>
                    <a:cubicBezTo>
                      <a:pt x="27670" y="6729"/>
                      <a:pt x="30426" y="6654"/>
                      <a:pt x="33183" y="6553"/>
                    </a:cubicBezTo>
                    <a:lnTo>
                      <a:pt x="33334" y="6553"/>
                    </a:lnTo>
                    <a:lnTo>
                      <a:pt x="33334" y="6378"/>
                    </a:lnTo>
                    <a:lnTo>
                      <a:pt x="33309" y="3796"/>
                    </a:lnTo>
                    <a:cubicBezTo>
                      <a:pt x="33309" y="3746"/>
                      <a:pt x="33334" y="3721"/>
                      <a:pt x="33359" y="3696"/>
                    </a:cubicBezTo>
                    <a:lnTo>
                      <a:pt x="33409" y="3646"/>
                    </a:lnTo>
                    <a:lnTo>
                      <a:pt x="33409" y="3571"/>
                    </a:lnTo>
                    <a:cubicBezTo>
                      <a:pt x="33434" y="2769"/>
                      <a:pt x="33108" y="1917"/>
                      <a:pt x="32482" y="1365"/>
                    </a:cubicBezTo>
                    <a:cubicBezTo>
                      <a:pt x="31880" y="814"/>
                      <a:pt x="31103" y="538"/>
                      <a:pt x="30326" y="363"/>
                    </a:cubicBezTo>
                    <a:cubicBezTo>
                      <a:pt x="29217" y="108"/>
                      <a:pt x="28081" y="38"/>
                      <a:pt x="26947" y="38"/>
                    </a:cubicBezTo>
                    <a:cubicBezTo>
                      <a:pt x="26519" y="38"/>
                      <a:pt x="26091" y="48"/>
                      <a:pt x="25664" y="62"/>
                    </a:cubicBezTo>
                    <a:cubicBezTo>
                      <a:pt x="24999" y="94"/>
                      <a:pt x="24337" y="104"/>
                      <a:pt x="23676" y="104"/>
                    </a:cubicBezTo>
                    <a:cubicBezTo>
                      <a:pt x="22796" y="104"/>
                      <a:pt x="21916" y="87"/>
                      <a:pt x="21028" y="87"/>
                    </a:cubicBezTo>
                    <a:lnTo>
                      <a:pt x="16391" y="37"/>
                    </a:lnTo>
                    <a:lnTo>
                      <a:pt x="7118" y="12"/>
                    </a:lnTo>
                    <a:cubicBezTo>
                      <a:pt x="6600" y="12"/>
                      <a:pt x="6082" y="1"/>
                      <a:pt x="5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42" name="Google Shape;2242;p53"/>
          <p:cNvGrpSpPr/>
          <p:nvPr/>
        </p:nvGrpSpPr>
        <p:grpSpPr>
          <a:xfrm rot="889388">
            <a:off x="1897343" y="2064561"/>
            <a:ext cx="584046" cy="351121"/>
            <a:chOff x="4345425" y="2175475"/>
            <a:chExt cx="800750" cy="176025"/>
          </a:xfrm>
        </p:grpSpPr>
        <p:sp>
          <p:nvSpPr>
            <p:cNvPr id="2243" name="Google Shape;2243;p5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3">
                <a:alpha val="42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3">
                <a:alpha val="42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5" name="Google Shape;2245;p53"/>
          <p:cNvGrpSpPr/>
          <p:nvPr/>
        </p:nvGrpSpPr>
        <p:grpSpPr>
          <a:xfrm rot="889388">
            <a:off x="4309743" y="2064561"/>
            <a:ext cx="584046" cy="351121"/>
            <a:chOff x="4345425" y="2175475"/>
            <a:chExt cx="800750" cy="176025"/>
          </a:xfrm>
        </p:grpSpPr>
        <p:sp>
          <p:nvSpPr>
            <p:cNvPr id="2246" name="Google Shape;2246;p5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3">
                <a:alpha val="42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3">
                <a:alpha val="42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8" name="Google Shape;2248;p53"/>
          <p:cNvSpPr/>
          <p:nvPr/>
        </p:nvSpPr>
        <p:spPr>
          <a:xfrm rot="889388">
            <a:off x="6656991" y="2104569"/>
            <a:ext cx="584046" cy="310329"/>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3">
              <a:alpha val="42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3"/>
          <p:cNvSpPr txBox="1">
            <a:spLocks noGrp="1"/>
          </p:cNvSpPr>
          <p:nvPr>
            <p:ph type="title"/>
          </p:nvPr>
        </p:nvSpPr>
        <p:spPr>
          <a:xfrm>
            <a:off x="720000" y="540000"/>
            <a:ext cx="4824600" cy="64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Websites</a:t>
            </a:r>
            <a:endParaRPr dirty="0"/>
          </a:p>
        </p:txBody>
      </p:sp>
      <p:grpSp>
        <p:nvGrpSpPr>
          <p:cNvPr id="2250" name="Google Shape;2250;p53"/>
          <p:cNvGrpSpPr/>
          <p:nvPr/>
        </p:nvGrpSpPr>
        <p:grpSpPr>
          <a:xfrm flipH="1">
            <a:off x="722814" y="938650"/>
            <a:ext cx="2036227" cy="176025"/>
            <a:chOff x="4345425" y="2175475"/>
            <a:chExt cx="800750" cy="176025"/>
          </a:xfrm>
        </p:grpSpPr>
        <p:sp>
          <p:nvSpPr>
            <p:cNvPr id="2251" name="Google Shape;2251;p5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3" name="Google Shape;2253;p53"/>
          <p:cNvSpPr txBox="1"/>
          <p:nvPr/>
        </p:nvSpPr>
        <p:spPr>
          <a:xfrm>
            <a:off x="3713025" y="1934750"/>
            <a:ext cx="1726200" cy="2283300"/>
          </a:xfrm>
          <a:prstGeom prst="rect">
            <a:avLst/>
          </a:prstGeom>
          <a:noFill/>
          <a:ln>
            <a:noFill/>
          </a:ln>
        </p:spPr>
        <p:txBody>
          <a:bodyPr spcFirstLastPara="1" wrap="square" lIns="0" tIns="6025" rIns="0" bIns="0" anchor="ctr" anchorCtr="0">
            <a:noAutofit/>
          </a:bodyPr>
          <a:lstStyle/>
          <a:p>
            <a:pPr marL="0" marR="0" lvl="0" indent="0" algn="ctr" rtl="0">
              <a:lnSpc>
                <a:spcPct val="100000"/>
              </a:lnSpc>
              <a:spcBef>
                <a:spcPts val="0"/>
              </a:spcBef>
              <a:spcAft>
                <a:spcPts val="0"/>
              </a:spcAft>
              <a:buNone/>
            </a:pPr>
            <a:endParaRPr sz="1600" dirty="0">
              <a:solidFill>
                <a:schemeClr val="dk2"/>
              </a:solidFill>
              <a:latin typeface="Muli"/>
              <a:ea typeface="Muli"/>
              <a:cs typeface="Muli"/>
              <a:sym typeface="Muli"/>
            </a:endParaRPr>
          </a:p>
          <a:p>
            <a:pPr marL="0" marR="0" lvl="0" indent="0" algn="ctr" rtl="0">
              <a:lnSpc>
                <a:spcPct val="100000"/>
              </a:lnSpc>
              <a:spcBef>
                <a:spcPts val="0"/>
              </a:spcBef>
              <a:spcAft>
                <a:spcPts val="0"/>
              </a:spcAft>
              <a:buNone/>
            </a:pPr>
            <a:endParaRPr sz="1600" dirty="0">
              <a:solidFill>
                <a:schemeClr val="dk2"/>
              </a:solidFill>
              <a:latin typeface="Muli"/>
              <a:ea typeface="Muli"/>
              <a:cs typeface="Muli"/>
              <a:sym typeface="Muli"/>
            </a:endParaRPr>
          </a:p>
          <a:p>
            <a:pPr marL="0" marR="0" lvl="0" indent="0" algn="ctr" rtl="0">
              <a:lnSpc>
                <a:spcPct val="100000"/>
              </a:lnSpc>
              <a:spcBef>
                <a:spcPts val="0"/>
              </a:spcBef>
              <a:spcAft>
                <a:spcPts val="0"/>
              </a:spcAft>
              <a:buNone/>
            </a:pPr>
            <a:r>
              <a:rPr lang="en-US" sz="1600" dirty="0">
                <a:solidFill>
                  <a:schemeClr val="dk2"/>
                </a:solidFill>
                <a:latin typeface="Muli"/>
                <a:ea typeface="Muli"/>
                <a:cs typeface="Muli"/>
                <a:sym typeface="Muli"/>
              </a:rPr>
              <a:t>Need math help? Type in or snap a photo of the problem for the answer</a:t>
            </a:r>
            <a:endParaRPr sz="1600" dirty="0">
              <a:solidFill>
                <a:schemeClr val="dk2"/>
              </a:solidFill>
              <a:latin typeface="Muli"/>
              <a:ea typeface="Muli"/>
              <a:cs typeface="Muli"/>
              <a:sym typeface="Muli"/>
            </a:endParaRPr>
          </a:p>
          <a:p>
            <a:pPr marL="0" marR="0" lvl="0" indent="0" algn="ctr" rtl="0">
              <a:lnSpc>
                <a:spcPct val="100000"/>
              </a:lnSpc>
              <a:spcBef>
                <a:spcPts val="0"/>
              </a:spcBef>
              <a:spcAft>
                <a:spcPts val="0"/>
              </a:spcAft>
              <a:buNone/>
            </a:pPr>
            <a:endParaRPr sz="1600" dirty="0">
              <a:solidFill>
                <a:schemeClr val="dk2"/>
              </a:solidFill>
              <a:latin typeface="Muli"/>
              <a:ea typeface="Muli"/>
              <a:cs typeface="Muli"/>
              <a:sym typeface="Muli"/>
            </a:endParaRPr>
          </a:p>
        </p:txBody>
      </p:sp>
      <p:sp>
        <p:nvSpPr>
          <p:cNvPr id="2254" name="Google Shape;2254;p53"/>
          <p:cNvSpPr txBox="1"/>
          <p:nvPr/>
        </p:nvSpPr>
        <p:spPr>
          <a:xfrm>
            <a:off x="6082550" y="1934750"/>
            <a:ext cx="1726200" cy="2283300"/>
          </a:xfrm>
          <a:prstGeom prst="rect">
            <a:avLst/>
          </a:prstGeom>
          <a:noFill/>
          <a:ln>
            <a:noFill/>
          </a:ln>
        </p:spPr>
        <p:txBody>
          <a:bodyPr spcFirstLastPara="1" wrap="square" lIns="0" tIns="6025" rIns="0" bIns="0" anchor="ctr" anchorCtr="0">
            <a:noAutofit/>
          </a:bodyPr>
          <a:lstStyle/>
          <a:p>
            <a:pPr marL="0" marR="0" lvl="0" indent="0" algn="ctr" rtl="0">
              <a:lnSpc>
                <a:spcPct val="100000"/>
              </a:lnSpc>
              <a:spcBef>
                <a:spcPts val="0"/>
              </a:spcBef>
              <a:spcAft>
                <a:spcPts val="0"/>
              </a:spcAft>
              <a:buNone/>
            </a:pPr>
            <a:endParaRPr sz="1600" dirty="0">
              <a:solidFill>
                <a:schemeClr val="dk2"/>
              </a:solidFill>
              <a:latin typeface="Muli"/>
              <a:ea typeface="Muli"/>
              <a:cs typeface="Muli"/>
              <a:sym typeface="Muli"/>
            </a:endParaRPr>
          </a:p>
          <a:p>
            <a:pPr marL="0" marR="0" lvl="0" indent="0" algn="ctr" rtl="0">
              <a:lnSpc>
                <a:spcPct val="100000"/>
              </a:lnSpc>
              <a:spcBef>
                <a:spcPts val="0"/>
              </a:spcBef>
              <a:spcAft>
                <a:spcPts val="0"/>
              </a:spcAft>
              <a:buNone/>
            </a:pPr>
            <a:endParaRPr sz="1600" dirty="0">
              <a:solidFill>
                <a:schemeClr val="dk2"/>
              </a:solidFill>
              <a:latin typeface="Muli"/>
              <a:ea typeface="Muli"/>
              <a:cs typeface="Muli"/>
              <a:sym typeface="Muli"/>
            </a:endParaRPr>
          </a:p>
          <a:p>
            <a:pPr marL="0" marR="0" lvl="0" indent="0" algn="ctr" rtl="0">
              <a:lnSpc>
                <a:spcPct val="100000"/>
              </a:lnSpc>
              <a:spcBef>
                <a:spcPts val="0"/>
              </a:spcBef>
              <a:spcAft>
                <a:spcPts val="0"/>
              </a:spcAft>
              <a:buNone/>
            </a:pPr>
            <a:r>
              <a:rPr lang="en-US" sz="1600" dirty="0">
                <a:solidFill>
                  <a:schemeClr val="dk2"/>
                </a:solidFill>
                <a:latin typeface="Muli"/>
                <a:ea typeface="Muli"/>
                <a:cs typeface="Muli"/>
                <a:sym typeface="Muli"/>
              </a:rPr>
              <a:t>Internships, job questions, and of course practice problems</a:t>
            </a:r>
            <a:endParaRPr sz="1600" dirty="0">
              <a:solidFill>
                <a:schemeClr val="dk2"/>
              </a:solidFill>
              <a:latin typeface="Muli"/>
              <a:ea typeface="Muli"/>
              <a:cs typeface="Muli"/>
              <a:sym typeface="Muli"/>
            </a:endParaRPr>
          </a:p>
          <a:p>
            <a:pPr marL="0" marR="0" lvl="0" indent="0" algn="ctr" rtl="0">
              <a:lnSpc>
                <a:spcPct val="100000"/>
              </a:lnSpc>
              <a:spcBef>
                <a:spcPts val="0"/>
              </a:spcBef>
              <a:spcAft>
                <a:spcPts val="0"/>
              </a:spcAft>
              <a:buNone/>
            </a:pPr>
            <a:endParaRPr sz="1600" dirty="0">
              <a:solidFill>
                <a:schemeClr val="dk2"/>
              </a:solidFill>
              <a:latin typeface="Muli"/>
              <a:ea typeface="Muli"/>
              <a:cs typeface="Muli"/>
              <a:sym typeface="Muli"/>
            </a:endParaRPr>
          </a:p>
        </p:txBody>
      </p:sp>
      <p:sp>
        <p:nvSpPr>
          <p:cNvPr id="2255" name="Google Shape;2255;p53"/>
          <p:cNvSpPr txBox="1"/>
          <p:nvPr/>
        </p:nvSpPr>
        <p:spPr>
          <a:xfrm>
            <a:off x="3988507" y="1572347"/>
            <a:ext cx="1167000" cy="281400"/>
          </a:xfrm>
          <a:prstGeom prst="rect">
            <a:avLst/>
          </a:prstGeom>
          <a:noFill/>
          <a:ln>
            <a:noFill/>
          </a:ln>
        </p:spPr>
        <p:txBody>
          <a:bodyPr spcFirstLastPara="1" wrap="square" lIns="0" tIns="67600" rIns="0" bIns="0" anchor="ctr" anchorCtr="0">
            <a:noAutofit/>
          </a:bodyPr>
          <a:lstStyle/>
          <a:p>
            <a:pPr marL="0" marR="0" lvl="0" indent="0" algn="ctr" rtl="0">
              <a:lnSpc>
                <a:spcPct val="100000"/>
              </a:lnSpc>
              <a:spcBef>
                <a:spcPts val="0"/>
              </a:spcBef>
              <a:spcAft>
                <a:spcPts val="0"/>
              </a:spcAft>
              <a:buNone/>
            </a:pPr>
            <a:r>
              <a:rPr lang="en" sz="1900" b="1" dirty="0">
                <a:solidFill>
                  <a:schemeClr val="dk1"/>
                </a:solidFill>
                <a:latin typeface="Itim"/>
                <a:ea typeface="Itim"/>
                <a:cs typeface="Itim"/>
                <a:sym typeface="Itim"/>
              </a:rPr>
              <a:t>Mathway</a:t>
            </a:r>
            <a:endParaRPr sz="1900" b="1" dirty="0">
              <a:solidFill>
                <a:schemeClr val="dk1"/>
              </a:solidFill>
              <a:latin typeface="Itim"/>
              <a:ea typeface="Itim"/>
              <a:cs typeface="Itim"/>
              <a:sym typeface="Itim"/>
            </a:endParaRPr>
          </a:p>
        </p:txBody>
      </p:sp>
      <p:sp>
        <p:nvSpPr>
          <p:cNvPr id="2256" name="Google Shape;2256;p53"/>
          <p:cNvSpPr txBox="1"/>
          <p:nvPr/>
        </p:nvSpPr>
        <p:spPr>
          <a:xfrm>
            <a:off x="6368807" y="1572347"/>
            <a:ext cx="1167000" cy="281400"/>
          </a:xfrm>
          <a:prstGeom prst="rect">
            <a:avLst/>
          </a:prstGeom>
          <a:noFill/>
          <a:ln>
            <a:noFill/>
          </a:ln>
        </p:spPr>
        <p:txBody>
          <a:bodyPr spcFirstLastPara="1" wrap="square" lIns="0" tIns="67600" rIns="0" bIns="0" anchor="ctr" anchorCtr="0">
            <a:noAutofit/>
          </a:bodyPr>
          <a:lstStyle/>
          <a:p>
            <a:pPr marL="0" marR="0" lvl="0" indent="0" algn="ctr" rtl="0">
              <a:lnSpc>
                <a:spcPct val="100000"/>
              </a:lnSpc>
              <a:spcBef>
                <a:spcPts val="0"/>
              </a:spcBef>
              <a:spcAft>
                <a:spcPts val="0"/>
              </a:spcAft>
              <a:buNone/>
            </a:pPr>
            <a:r>
              <a:rPr lang="en" sz="1900" b="1" dirty="0">
                <a:solidFill>
                  <a:schemeClr val="dk1"/>
                </a:solidFill>
                <a:latin typeface="Itim"/>
                <a:ea typeface="Itim"/>
                <a:cs typeface="Itim"/>
                <a:sym typeface="Itim"/>
              </a:rPr>
              <a:t>Chegg</a:t>
            </a:r>
            <a:endParaRPr sz="1900" b="1" dirty="0">
              <a:solidFill>
                <a:schemeClr val="dk1"/>
              </a:solidFill>
              <a:latin typeface="Itim"/>
              <a:ea typeface="Itim"/>
              <a:cs typeface="Itim"/>
              <a:sym typeface="Itim"/>
            </a:endParaRPr>
          </a:p>
        </p:txBody>
      </p:sp>
      <p:sp>
        <p:nvSpPr>
          <p:cNvPr id="2257" name="Google Shape;2257;p53"/>
          <p:cNvSpPr txBox="1"/>
          <p:nvPr/>
        </p:nvSpPr>
        <p:spPr>
          <a:xfrm>
            <a:off x="1554776" y="1572347"/>
            <a:ext cx="1167000" cy="281400"/>
          </a:xfrm>
          <a:prstGeom prst="rect">
            <a:avLst/>
          </a:prstGeom>
          <a:noFill/>
          <a:ln>
            <a:noFill/>
          </a:ln>
        </p:spPr>
        <p:txBody>
          <a:bodyPr spcFirstLastPara="1" wrap="square" lIns="0" tIns="67600" rIns="0" bIns="0" anchor="ctr" anchorCtr="0">
            <a:noAutofit/>
          </a:bodyPr>
          <a:lstStyle/>
          <a:p>
            <a:pPr marL="0" marR="0" lvl="0" indent="0" algn="ctr" rtl="0">
              <a:lnSpc>
                <a:spcPct val="100000"/>
              </a:lnSpc>
              <a:spcBef>
                <a:spcPts val="0"/>
              </a:spcBef>
              <a:spcAft>
                <a:spcPts val="0"/>
              </a:spcAft>
              <a:buNone/>
            </a:pPr>
            <a:r>
              <a:rPr lang="en" sz="2000" b="1" dirty="0">
                <a:solidFill>
                  <a:schemeClr val="dk1"/>
                </a:solidFill>
                <a:latin typeface="Itim"/>
                <a:ea typeface="Itim"/>
                <a:cs typeface="Itim"/>
                <a:sym typeface="Itim"/>
              </a:rPr>
              <a:t>Khan Academy</a:t>
            </a:r>
            <a:endParaRPr sz="2000" b="1" dirty="0">
              <a:solidFill>
                <a:schemeClr val="dk1"/>
              </a:solidFill>
              <a:latin typeface="Itim"/>
              <a:ea typeface="Itim"/>
              <a:cs typeface="Itim"/>
              <a:sym typeface="Itim"/>
            </a:endParaRPr>
          </a:p>
        </p:txBody>
      </p:sp>
      <p:sp>
        <p:nvSpPr>
          <p:cNvPr id="2258" name="Google Shape;2258;p53"/>
          <p:cNvSpPr txBox="1"/>
          <p:nvPr/>
        </p:nvSpPr>
        <p:spPr>
          <a:xfrm>
            <a:off x="1303575" y="1934750"/>
            <a:ext cx="1726200" cy="2283300"/>
          </a:xfrm>
          <a:prstGeom prst="rect">
            <a:avLst/>
          </a:prstGeom>
          <a:noFill/>
          <a:ln>
            <a:noFill/>
          </a:ln>
        </p:spPr>
        <p:txBody>
          <a:bodyPr spcFirstLastPara="1" wrap="square" lIns="0" tIns="6025" rIns="0" bIns="0" anchor="ctr" anchorCtr="0">
            <a:noAutofit/>
          </a:bodyPr>
          <a:lstStyle/>
          <a:p>
            <a:pPr marL="0" marR="0" lvl="0" indent="0" algn="ctr" rtl="0">
              <a:lnSpc>
                <a:spcPct val="100000"/>
              </a:lnSpc>
              <a:spcBef>
                <a:spcPts val="0"/>
              </a:spcBef>
              <a:spcAft>
                <a:spcPts val="0"/>
              </a:spcAft>
              <a:buNone/>
            </a:pPr>
            <a:endParaRPr sz="1600" dirty="0">
              <a:solidFill>
                <a:schemeClr val="dk2"/>
              </a:solidFill>
              <a:latin typeface="Muli"/>
              <a:ea typeface="Muli"/>
              <a:cs typeface="Muli"/>
              <a:sym typeface="Muli"/>
            </a:endParaRPr>
          </a:p>
          <a:p>
            <a:pPr marL="0" marR="0" lvl="0" indent="0" algn="ctr" rtl="0">
              <a:lnSpc>
                <a:spcPct val="100000"/>
              </a:lnSpc>
              <a:spcBef>
                <a:spcPts val="0"/>
              </a:spcBef>
              <a:spcAft>
                <a:spcPts val="0"/>
              </a:spcAft>
              <a:buNone/>
            </a:pPr>
            <a:endParaRPr sz="1600" dirty="0">
              <a:solidFill>
                <a:schemeClr val="dk2"/>
              </a:solidFill>
              <a:latin typeface="Muli"/>
              <a:ea typeface="Muli"/>
              <a:cs typeface="Muli"/>
              <a:sym typeface="Muli"/>
            </a:endParaRPr>
          </a:p>
          <a:p>
            <a:pPr marL="0" marR="0" lvl="0" indent="0" algn="ctr" rtl="0">
              <a:lnSpc>
                <a:spcPct val="100000"/>
              </a:lnSpc>
              <a:spcBef>
                <a:spcPts val="0"/>
              </a:spcBef>
              <a:spcAft>
                <a:spcPts val="0"/>
              </a:spcAft>
              <a:buNone/>
            </a:pPr>
            <a:r>
              <a:rPr lang="en-US" sz="1600" dirty="0">
                <a:solidFill>
                  <a:schemeClr val="dk2"/>
                </a:solidFill>
                <a:latin typeface="Muli"/>
                <a:ea typeface="Muli"/>
                <a:cs typeface="Muli"/>
                <a:sym typeface="Muli"/>
              </a:rPr>
              <a:t>Almost every subject is covered and can add another layer of understanding to any topic</a:t>
            </a:r>
            <a:endParaRPr sz="1600" dirty="0">
              <a:solidFill>
                <a:schemeClr val="dk2"/>
              </a:solidFill>
              <a:latin typeface="Muli"/>
              <a:ea typeface="Muli"/>
              <a:cs typeface="Muli"/>
              <a:sym typeface="Muli"/>
            </a:endParaRPr>
          </a:p>
          <a:p>
            <a:pPr marL="0" marR="0" lvl="0" indent="0" algn="ctr" rtl="0">
              <a:lnSpc>
                <a:spcPct val="100000"/>
              </a:lnSpc>
              <a:spcBef>
                <a:spcPts val="0"/>
              </a:spcBef>
              <a:spcAft>
                <a:spcPts val="0"/>
              </a:spcAft>
              <a:buNone/>
            </a:pPr>
            <a:endParaRPr sz="1600" dirty="0">
              <a:solidFill>
                <a:schemeClr val="dk2"/>
              </a:solidFill>
              <a:latin typeface="Muli"/>
              <a:ea typeface="Muli"/>
              <a:cs typeface="Muli"/>
              <a:sym typeface="Muli"/>
            </a:endParaRPr>
          </a:p>
        </p:txBody>
      </p:sp>
      <p:grpSp>
        <p:nvGrpSpPr>
          <p:cNvPr id="2259" name="Google Shape;2259;p53"/>
          <p:cNvGrpSpPr/>
          <p:nvPr/>
        </p:nvGrpSpPr>
        <p:grpSpPr>
          <a:xfrm>
            <a:off x="5950990" y="750352"/>
            <a:ext cx="1745583" cy="230173"/>
            <a:chOff x="1394800" y="3522000"/>
            <a:chExt cx="1048650" cy="138275"/>
          </a:xfrm>
        </p:grpSpPr>
        <p:sp>
          <p:nvSpPr>
            <p:cNvPr id="2260" name="Google Shape;2260;p53"/>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3"/>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3"/>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3"/>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3"/>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3"/>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3"/>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3"/>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3"/>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9" name="Google Shape;2269;p53"/>
          <p:cNvSpPr/>
          <p:nvPr/>
        </p:nvSpPr>
        <p:spPr>
          <a:xfrm rot="-7512252">
            <a:off x="424828" y="4273371"/>
            <a:ext cx="740141" cy="406780"/>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grpSp>
        <p:nvGrpSpPr>
          <p:cNvPr id="1591" name="Google Shape;1591;p46"/>
          <p:cNvGrpSpPr/>
          <p:nvPr/>
        </p:nvGrpSpPr>
        <p:grpSpPr>
          <a:xfrm flipH="1">
            <a:off x="736228" y="938650"/>
            <a:ext cx="4692795" cy="176025"/>
            <a:chOff x="4345425" y="2175475"/>
            <a:chExt cx="800750" cy="176025"/>
          </a:xfrm>
        </p:grpSpPr>
        <p:sp>
          <p:nvSpPr>
            <p:cNvPr id="1592" name="Google Shape;1592;p4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4" name="Google Shape;1594;p46"/>
          <p:cNvGrpSpPr/>
          <p:nvPr/>
        </p:nvGrpSpPr>
        <p:grpSpPr>
          <a:xfrm flipH="1">
            <a:off x="719949" y="1458744"/>
            <a:ext cx="2858197" cy="168931"/>
            <a:chOff x="4345425" y="2175475"/>
            <a:chExt cx="800750" cy="176025"/>
          </a:xfrm>
        </p:grpSpPr>
        <p:sp>
          <p:nvSpPr>
            <p:cNvPr id="1595" name="Google Shape;1595;p4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7" name="Google Shape;1597;p46"/>
          <p:cNvSpPr txBox="1">
            <a:spLocks noGrp="1"/>
          </p:cNvSpPr>
          <p:nvPr>
            <p:ph type="title"/>
          </p:nvPr>
        </p:nvSpPr>
        <p:spPr>
          <a:xfrm>
            <a:off x="720000" y="540000"/>
            <a:ext cx="4824600" cy="9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To Summarize…</a:t>
            </a:r>
            <a:endParaRPr dirty="0"/>
          </a:p>
        </p:txBody>
      </p:sp>
      <p:grpSp>
        <p:nvGrpSpPr>
          <p:cNvPr id="1598" name="Google Shape;1598;p46"/>
          <p:cNvGrpSpPr/>
          <p:nvPr/>
        </p:nvGrpSpPr>
        <p:grpSpPr>
          <a:xfrm>
            <a:off x="1064425" y="2537372"/>
            <a:ext cx="5740148" cy="2175736"/>
            <a:chOff x="2359881" y="2256363"/>
            <a:chExt cx="3639686" cy="2080253"/>
          </a:xfrm>
        </p:grpSpPr>
        <p:sp>
          <p:nvSpPr>
            <p:cNvPr id="1599" name="Google Shape;1599;p46"/>
            <p:cNvSpPr/>
            <p:nvPr/>
          </p:nvSpPr>
          <p:spPr>
            <a:xfrm>
              <a:off x="2359881" y="2256363"/>
              <a:ext cx="3639686" cy="2080253"/>
            </a:xfrm>
            <a:custGeom>
              <a:avLst/>
              <a:gdLst/>
              <a:ahLst/>
              <a:cxnLst/>
              <a:rect l="l" t="t" r="r" b="b"/>
              <a:pathLst>
                <a:path w="203306" h="116199" extrusionOk="0">
                  <a:moveTo>
                    <a:pt x="3489" y="84365"/>
                  </a:moveTo>
                  <a:cubicBezTo>
                    <a:pt x="3961" y="84365"/>
                    <a:pt x="4369" y="84688"/>
                    <a:pt x="4748" y="85021"/>
                  </a:cubicBezTo>
                  <a:cubicBezTo>
                    <a:pt x="5341" y="85546"/>
                    <a:pt x="5478" y="86528"/>
                    <a:pt x="5113" y="87281"/>
                  </a:cubicBezTo>
                  <a:cubicBezTo>
                    <a:pt x="4748" y="87988"/>
                    <a:pt x="4086" y="88285"/>
                    <a:pt x="3287" y="88331"/>
                  </a:cubicBezTo>
                  <a:lnTo>
                    <a:pt x="3104" y="88331"/>
                  </a:lnTo>
                  <a:cubicBezTo>
                    <a:pt x="2283" y="88308"/>
                    <a:pt x="1575" y="88034"/>
                    <a:pt x="1187" y="87212"/>
                  </a:cubicBezTo>
                  <a:cubicBezTo>
                    <a:pt x="845" y="86436"/>
                    <a:pt x="1004" y="85569"/>
                    <a:pt x="1666" y="84998"/>
                  </a:cubicBezTo>
                  <a:cubicBezTo>
                    <a:pt x="1872" y="84816"/>
                    <a:pt x="2191" y="84770"/>
                    <a:pt x="2465" y="84679"/>
                  </a:cubicBezTo>
                  <a:cubicBezTo>
                    <a:pt x="2486" y="84674"/>
                    <a:pt x="2508" y="84672"/>
                    <a:pt x="2530" y="84672"/>
                  </a:cubicBezTo>
                  <a:cubicBezTo>
                    <a:pt x="2569" y="84672"/>
                    <a:pt x="2609" y="84677"/>
                    <a:pt x="2642" y="84677"/>
                  </a:cubicBezTo>
                  <a:cubicBezTo>
                    <a:pt x="2673" y="84677"/>
                    <a:pt x="2700" y="84673"/>
                    <a:pt x="2716" y="84656"/>
                  </a:cubicBezTo>
                  <a:cubicBezTo>
                    <a:pt x="2993" y="84448"/>
                    <a:pt x="3249" y="84365"/>
                    <a:pt x="3489" y="84365"/>
                  </a:cubicBezTo>
                  <a:close/>
                  <a:moveTo>
                    <a:pt x="112657" y="1"/>
                  </a:moveTo>
                  <a:cubicBezTo>
                    <a:pt x="112087" y="1"/>
                    <a:pt x="111512" y="22"/>
                    <a:pt x="110931" y="66"/>
                  </a:cubicBezTo>
                  <a:cubicBezTo>
                    <a:pt x="105316" y="499"/>
                    <a:pt x="100203" y="2280"/>
                    <a:pt x="95547" y="5224"/>
                  </a:cubicBezTo>
                  <a:cubicBezTo>
                    <a:pt x="90251" y="8602"/>
                    <a:pt x="86485" y="13418"/>
                    <a:pt x="83427" y="18714"/>
                  </a:cubicBezTo>
                  <a:cubicBezTo>
                    <a:pt x="80003" y="24648"/>
                    <a:pt x="78063" y="31131"/>
                    <a:pt x="76944" y="37864"/>
                  </a:cubicBezTo>
                  <a:cubicBezTo>
                    <a:pt x="76237" y="42132"/>
                    <a:pt x="75392" y="46355"/>
                    <a:pt x="74137" y="50509"/>
                  </a:cubicBezTo>
                  <a:cubicBezTo>
                    <a:pt x="72950" y="54390"/>
                    <a:pt x="71443" y="58156"/>
                    <a:pt x="69184" y="61602"/>
                  </a:cubicBezTo>
                  <a:cubicBezTo>
                    <a:pt x="65509" y="67149"/>
                    <a:pt x="60259" y="70618"/>
                    <a:pt x="54005" y="72696"/>
                  </a:cubicBezTo>
                  <a:cubicBezTo>
                    <a:pt x="50441" y="73884"/>
                    <a:pt x="46759" y="74267"/>
                    <a:pt x="43043" y="74267"/>
                  </a:cubicBezTo>
                  <a:cubicBezTo>
                    <a:pt x="42119" y="74267"/>
                    <a:pt x="41192" y="74243"/>
                    <a:pt x="40264" y="74202"/>
                  </a:cubicBezTo>
                  <a:cubicBezTo>
                    <a:pt x="36018" y="73997"/>
                    <a:pt x="31773" y="73768"/>
                    <a:pt x="27505" y="73540"/>
                  </a:cubicBezTo>
                  <a:cubicBezTo>
                    <a:pt x="25359" y="73631"/>
                    <a:pt x="23168" y="73745"/>
                    <a:pt x="20999" y="73837"/>
                  </a:cubicBezTo>
                  <a:cubicBezTo>
                    <a:pt x="15635" y="74065"/>
                    <a:pt x="10842" y="75777"/>
                    <a:pt x="6620" y="78995"/>
                  </a:cubicBezTo>
                  <a:cubicBezTo>
                    <a:pt x="5341" y="79954"/>
                    <a:pt x="3995" y="80890"/>
                    <a:pt x="3310" y="82373"/>
                  </a:cubicBezTo>
                  <a:cubicBezTo>
                    <a:pt x="2945" y="83172"/>
                    <a:pt x="2488" y="83697"/>
                    <a:pt x="1666" y="84085"/>
                  </a:cubicBezTo>
                  <a:cubicBezTo>
                    <a:pt x="457" y="84610"/>
                    <a:pt x="0" y="86048"/>
                    <a:pt x="411" y="87304"/>
                  </a:cubicBezTo>
                  <a:cubicBezTo>
                    <a:pt x="789" y="88395"/>
                    <a:pt x="1861" y="89100"/>
                    <a:pt x="3132" y="89100"/>
                  </a:cubicBezTo>
                  <a:cubicBezTo>
                    <a:pt x="3243" y="89100"/>
                    <a:pt x="3356" y="89095"/>
                    <a:pt x="3470" y="89084"/>
                  </a:cubicBezTo>
                  <a:cubicBezTo>
                    <a:pt x="4839" y="88970"/>
                    <a:pt x="5843" y="88057"/>
                    <a:pt x="6003" y="86779"/>
                  </a:cubicBezTo>
                  <a:cubicBezTo>
                    <a:pt x="6186" y="85386"/>
                    <a:pt x="5638" y="84451"/>
                    <a:pt x="4154" y="83789"/>
                  </a:cubicBezTo>
                  <a:cubicBezTo>
                    <a:pt x="3675" y="83583"/>
                    <a:pt x="3561" y="83332"/>
                    <a:pt x="3835" y="82944"/>
                  </a:cubicBezTo>
                  <a:cubicBezTo>
                    <a:pt x="4268" y="82351"/>
                    <a:pt x="4634" y="81666"/>
                    <a:pt x="5182" y="81164"/>
                  </a:cubicBezTo>
                  <a:cubicBezTo>
                    <a:pt x="8765" y="77923"/>
                    <a:pt x="12919" y="75663"/>
                    <a:pt x="17804" y="74932"/>
                  </a:cubicBezTo>
                  <a:cubicBezTo>
                    <a:pt x="20691" y="74494"/>
                    <a:pt x="23585" y="74354"/>
                    <a:pt x="26485" y="74354"/>
                  </a:cubicBezTo>
                  <a:cubicBezTo>
                    <a:pt x="29019" y="74354"/>
                    <a:pt x="31558" y="74461"/>
                    <a:pt x="34101" y="74567"/>
                  </a:cubicBezTo>
                  <a:cubicBezTo>
                    <a:pt x="37367" y="74692"/>
                    <a:pt x="40634" y="74893"/>
                    <a:pt x="43917" y="74893"/>
                  </a:cubicBezTo>
                  <a:cubicBezTo>
                    <a:pt x="44236" y="74893"/>
                    <a:pt x="44555" y="74891"/>
                    <a:pt x="44875" y="74887"/>
                  </a:cubicBezTo>
                  <a:cubicBezTo>
                    <a:pt x="49303" y="74818"/>
                    <a:pt x="53571" y="73905"/>
                    <a:pt x="57657" y="72079"/>
                  </a:cubicBezTo>
                  <a:cubicBezTo>
                    <a:pt x="63386" y="69523"/>
                    <a:pt x="67746" y="65597"/>
                    <a:pt x="70873" y="60324"/>
                  </a:cubicBezTo>
                  <a:cubicBezTo>
                    <a:pt x="72973" y="56786"/>
                    <a:pt x="74365" y="52952"/>
                    <a:pt x="75324" y="49003"/>
                  </a:cubicBezTo>
                  <a:cubicBezTo>
                    <a:pt x="76442" y="44324"/>
                    <a:pt x="77378" y="39599"/>
                    <a:pt x="78314" y="34874"/>
                  </a:cubicBezTo>
                  <a:cubicBezTo>
                    <a:pt x="79797" y="27433"/>
                    <a:pt x="82628" y="20585"/>
                    <a:pt x="87170" y="14423"/>
                  </a:cubicBezTo>
                  <a:cubicBezTo>
                    <a:pt x="91279" y="8853"/>
                    <a:pt x="96414" y="4653"/>
                    <a:pt x="103125" y="2394"/>
                  </a:cubicBezTo>
                  <a:cubicBezTo>
                    <a:pt x="106357" y="1322"/>
                    <a:pt x="109631" y="754"/>
                    <a:pt x="112980" y="754"/>
                  </a:cubicBezTo>
                  <a:cubicBezTo>
                    <a:pt x="113911" y="754"/>
                    <a:pt x="114849" y="798"/>
                    <a:pt x="115793" y="887"/>
                  </a:cubicBezTo>
                  <a:cubicBezTo>
                    <a:pt x="118988" y="1207"/>
                    <a:pt x="121910" y="2371"/>
                    <a:pt x="124786" y="3626"/>
                  </a:cubicBezTo>
                  <a:cubicBezTo>
                    <a:pt x="126247" y="4243"/>
                    <a:pt x="127685" y="5041"/>
                    <a:pt x="128963" y="5977"/>
                  </a:cubicBezTo>
                  <a:cubicBezTo>
                    <a:pt x="133323" y="9150"/>
                    <a:pt x="136541" y="13213"/>
                    <a:pt x="138915" y="17961"/>
                  </a:cubicBezTo>
                  <a:cubicBezTo>
                    <a:pt x="140558" y="21247"/>
                    <a:pt x="142316" y="24466"/>
                    <a:pt x="144142" y="27661"/>
                  </a:cubicBezTo>
                  <a:cubicBezTo>
                    <a:pt x="144713" y="28666"/>
                    <a:pt x="145557" y="29533"/>
                    <a:pt x="146425" y="30309"/>
                  </a:cubicBezTo>
                  <a:cubicBezTo>
                    <a:pt x="149323" y="32934"/>
                    <a:pt x="152838" y="34463"/>
                    <a:pt x="156650" y="35353"/>
                  </a:cubicBezTo>
                  <a:cubicBezTo>
                    <a:pt x="158453" y="35764"/>
                    <a:pt x="160234" y="36244"/>
                    <a:pt x="161969" y="36814"/>
                  </a:cubicBezTo>
                  <a:cubicBezTo>
                    <a:pt x="162904" y="37111"/>
                    <a:pt x="163840" y="37545"/>
                    <a:pt x="164593" y="38138"/>
                  </a:cubicBezTo>
                  <a:cubicBezTo>
                    <a:pt x="165917" y="39234"/>
                    <a:pt x="167310" y="40375"/>
                    <a:pt x="168314" y="41744"/>
                  </a:cubicBezTo>
                  <a:cubicBezTo>
                    <a:pt x="171966" y="46720"/>
                    <a:pt x="172628" y="52153"/>
                    <a:pt x="170186" y="57791"/>
                  </a:cubicBezTo>
                  <a:cubicBezTo>
                    <a:pt x="168793" y="61055"/>
                    <a:pt x="166785" y="64045"/>
                    <a:pt x="164593" y="66898"/>
                  </a:cubicBezTo>
                  <a:cubicBezTo>
                    <a:pt x="160348" y="72467"/>
                    <a:pt x="156148" y="78082"/>
                    <a:pt x="152747" y="84199"/>
                  </a:cubicBezTo>
                  <a:cubicBezTo>
                    <a:pt x="150487" y="88262"/>
                    <a:pt x="149346" y="92553"/>
                    <a:pt x="149962" y="97164"/>
                  </a:cubicBezTo>
                  <a:cubicBezTo>
                    <a:pt x="150807" y="103532"/>
                    <a:pt x="153980" y="108463"/>
                    <a:pt x="159846" y="111498"/>
                  </a:cubicBezTo>
                  <a:cubicBezTo>
                    <a:pt x="165050" y="114192"/>
                    <a:pt x="170597" y="115927"/>
                    <a:pt x="176577" y="116155"/>
                  </a:cubicBezTo>
                  <a:cubicBezTo>
                    <a:pt x="177232" y="116182"/>
                    <a:pt x="177887" y="116198"/>
                    <a:pt x="178541" y="116198"/>
                  </a:cubicBezTo>
                  <a:cubicBezTo>
                    <a:pt x="181207" y="116198"/>
                    <a:pt x="183848" y="115926"/>
                    <a:pt x="186414" y="114991"/>
                  </a:cubicBezTo>
                  <a:cubicBezTo>
                    <a:pt x="187784" y="114489"/>
                    <a:pt x="189176" y="113986"/>
                    <a:pt x="190569" y="113461"/>
                  </a:cubicBezTo>
                  <a:cubicBezTo>
                    <a:pt x="195636" y="111544"/>
                    <a:pt x="199630" y="108257"/>
                    <a:pt x="202826" y="104012"/>
                  </a:cubicBezTo>
                  <a:cubicBezTo>
                    <a:pt x="203008" y="103784"/>
                    <a:pt x="203191" y="103510"/>
                    <a:pt x="203260" y="103213"/>
                  </a:cubicBezTo>
                  <a:cubicBezTo>
                    <a:pt x="203305" y="103076"/>
                    <a:pt x="203123" y="102893"/>
                    <a:pt x="203054" y="102711"/>
                  </a:cubicBezTo>
                  <a:cubicBezTo>
                    <a:pt x="202894" y="102802"/>
                    <a:pt x="202666" y="102825"/>
                    <a:pt x="202575" y="102939"/>
                  </a:cubicBezTo>
                  <a:cubicBezTo>
                    <a:pt x="201936" y="103806"/>
                    <a:pt x="201365" y="104742"/>
                    <a:pt x="200635" y="105541"/>
                  </a:cubicBezTo>
                  <a:cubicBezTo>
                    <a:pt x="197256" y="109284"/>
                    <a:pt x="193079" y="111772"/>
                    <a:pt x="188286" y="113598"/>
                  </a:cubicBezTo>
                  <a:cubicBezTo>
                    <a:pt x="184892" y="114875"/>
                    <a:pt x="181489" y="115405"/>
                    <a:pt x="178042" y="115405"/>
                  </a:cubicBezTo>
                  <a:cubicBezTo>
                    <a:pt x="176064" y="115405"/>
                    <a:pt x="174071" y="115230"/>
                    <a:pt x="172057" y="114922"/>
                  </a:cubicBezTo>
                  <a:cubicBezTo>
                    <a:pt x="168565" y="114374"/>
                    <a:pt x="165301" y="113142"/>
                    <a:pt x="162083" y="111750"/>
                  </a:cubicBezTo>
                  <a:cubicBezTo>
                    <a:pt x="158590" y="110243"/>
                    <a:pt x="155669" y="108143"/>
                    <a:pt x="153592" y="104925"/>
                  </a:cubicBezTo>
                  <a:cubicBezTo>
                    <a:pt x="151629" y="101912"/>
                    <a:pt x="150602" y="98671"/>
                    <a:pt x="150533" y="95133"/>
                  </a:cubicBezTo>
                  <a:cubicBezTo>
                    <a:pt x="150465" y="91344"/>
                    <a:pt x="151583" y="87851"/>
                    <a:pt x="153432" y="84519"/>
                  </a:cubicBezTo>
                  <a:cubicBezTo>
                    <a:pt x="156285" y="79383"/>
                    <a:pt x="159686" y="74590"/>
                    <a:pt x="163247" y="69934"/>
                  </a:cubicBezTo>
                  <a:cubicBezTo>
                    <a:pt x="165666" y="66784"/>
                    <a:pt x="167949" y="63565"/>
                    <a:pt x="169912" y="60119"/>
                  </a:cubicBezTo>
                  <a:cubicBezTo>
                    <a:pt x="172833" y="54960"/>
                    <a:pt x="173244" y="49619"/>
                    <a:pt x="170688" y="44232"/>
                  </a:cubicBezTo>
                  <a:cubicBezTo>
                    <a:pt x="168862" y="40352"/>
                    <a:pt x="165986" y="37385"/>
                    <a:pt x="161717" y="35924"/>
                  </a:cubicBezTo>
                  <a:cubicBezTo>
                    <a:pt x="160531" y="35536"/>
                    <a:pt x="159298" y="35194"/>
                    <a:pt x="158088" y="34920"/>
                  </a:cubicBezTo>
                  <a:cubicBezTo>
                    <a:pt x="155669" y="34372"/>
                    <a:pt x="153272" y="33756"/>
                    <a:pt x="151081" y="32592"/>
                  </a:cubicBezTo>
                  <a:cubicBezTo>
                    <a:pt x="148753" y="31359"/>
                    <a:pt x="146493" y="29989"/>
                    <a:pt x="145078" y="27753"/>
                  </a:cubicBezTo>
                  <a:cubicBezTo>
                    <a:pt x="143594" y="25379"/>
                    <a:pt x="142247" y="22914"/>
                    <a:pt x="140969" y="20426"/>
                  </a:cubicBezTo>
                  <a:cubicBezTo>
                    <a:pt x="139303" y="17230"/>
                    <a:pt x="137797" y="13966"/>
                    <a:pt x="135446" y="11136"/>
                  </a:cubicBezTo>
                  <a:cubicBezTo>
                    <a:pt x="132273" y="7301"/>
                    <a:pt x="128575" y="4197"/>
                    <a:pt x="123805" y="2371"/>
                  </a:cubicBezTo>
                  <a:cubicBezTo>
                    <a:pt x="120182" y="977"/>
                    <a:pt x="116542" y="1"/>
                    <a:pt x="112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6"/>
            <p:cNvSpPr/>
            <p:nvPr/>
          </p:nvSpPr>
          <p:spPr>
            <a:xfrm>
              <a:off x="2874936" y="3490132"/>
              <a:ext cx="238622" cy="151759"/>
            </a:xfrm>
            <a:custGeom>
              <a:avLst/>
              <a:gdLst/>
              <a:ahLst/>
              <a:cxnLst/>
              <a:rect l="l" t="t" r="r" b="b"/>
              <a:pathLst>
                <a:path w="13329" h="8477" extrusionOk="0">
                  <a:moveTo>
                    <a:pt x="7316" y="1"/>
                  </a:moveTo>
                  <a:cubicBezTo>
                    <a:pt x="7191" y="1"/>
                    <a:pt x="7069" y="55"/>
                    <a:pt x="7020" y="173"/>
                  </a:cubicBezTo>
                  <a:cubicBezTo>
                    <a:pt x="6130" y="2136"/>
                    <a:pt x="5765" y="4236"/>
                    <a:pt x="5149" y="6267"/>
                  </a:cubicBezTo>
                  <a:cubicBezTo>
                    <a:pt x="5080" y="6496"/>
                    <a:pt x="5012" y="6724"/>
                    <a:pt x="4920" y="6975"/>
                  </a:cubicBezTo>
                  <a:cubicBezTo>
                    <a:pt x="4897" y="7021"/>
                    <a:pt x="4852" y="7295"/>
                    <a:pt x="4783" y="7340"/>
                  </a:cubicBezTo>
                  <a:cubicBezTo>
                    <a:pt x="4740" y="7383"/>
                    <a:pt x="4738" y="7406"/>
                    <a:pt x="4738" y="7406"/>
                  </a:cubicBezTo>
                  <a:cubicBezTo>
                    <a:pt x="4738" y="7406"/>
                    <a:pt x="4740" y="7378"/>
                    <a:pt x="4692" y="7317"/>
                  </a:cubicBezTo>
                  <a:cubicBezTo>
                    <a:pt x="4555" y="7112"/>
                    <a:pt x="4487" y="6701"/>
                    <a:pt x="4395" y="6473"/>
                  </a:cubicBezTo>
                  <a:cubicBezTo>
                    <a:pt x="4304" y="6199"/>
                    <a:pt x="4213" y="5925"/>
                    <a:pt x="4121" y="5651"/>
                  </a:cubicBezTo>
                  <a:cubicBezTo>
                    <a:pt x="3733" y="4556"/>
                    <a:pt x="3345" y="3437"/>
                    <a:pt x="2980" y="2342"/>
                  </a:cubicBezTo>
                  <a:cubicBezTo>
                    <a:pt x="2913" y="2181"/>
                    <a:pt x="2744" y="2075"/>
                    <a:pt x="2584" y="2075"/>
                  </a:cubicBezTo>
                  <a:cubicBezTo>
                    <a:pt x="2470" y="2075"/>
                    <a:pt x="2361" y="2128"/>
                    <a:pt x="2295" y="2250"/>
                  </a:cubicBezTo>
                  <a:cubicBezTo>
                    <a:pt x="1519" y="3643"/>
                    <a:pt x="812" y="5035"/>
                    <a:pt x="127" y="6473"/>
                  </a:cubicBezTo>
                  <a:cubicBezTo>
                    <a:pt x="1" y="6756"/>
                    <a:pt x="266" y="7018"/>
                    <a:pt x="503" y="7018"/>
                  </a:cubicBezTo>
                  <a:cubicBezTo>
                    <a:pt x="609" y="7018"/>
                    <a:pt x="710" y="6965"/>
                    <a:pt x="766" y="6838"/>
                  </a:cubicBezTo>
                  <a:cubicBezTo>
                    <a:pt x="1337" y="5651"/>
                    <a:pt x="1930" y="4487"/>
                    <a:pt x="2546" y="3346"/>
                  </a:cubicBezTo>
                  <a:cubicBezTo>
                    <a:pt x="2912" y="4396"/>
                    <a:pt x="3277" y="5446"/>
                    <a:pt x="3642" y="6496"/>
                  </a:cubicBezTo>
                  <a:cubicBezTo>
                    <a:pt x="3802" y="6975"/>
                    <a:pt x="3893" y="7660"/>
                    <a:pt x="4304" y="8025"/>
                  </a:cubicBezTo>
                  <a:cubicBezTo>
                    <a:pt x="4441" y="8152"/>
                    <a:pt x="4608" y="8212"/>
                    <a:pt x="4771" y="8212"/>
                  </a:cubicBezTo>
                  <a:cubicBezTo>
                    <a:pt x="4989" y="8212"/>
                    <a:pt x="5201" y="8106"/>
                    <a:pt x="5331" y="7911"/>
                  </a:cubicBezTo>
                  <a:cubicBezTo>
                    <a:pt x="5651" y="7432"/>
                    <a:pt x="5788" y="6747"/>
                    <a:pt x="5925" y="6222"/>
                  </a:cubicBezTo>
                  <a:cubicBezTo>
                    <a:pt x="6107" y="5583"/>
                    <a:pt x="6267" y="4944"/>
                    <a:pt x="6450" y="4327"/>
                  </a:cubicBezTo>
                  <a:cubicBezTo>
                    <a:pt x="6655" y="3437"/>
                    <a:pt x="6906" y="2570"/>
                    <a:pt x="7203" y="1702"/>
                  </a:cubicBezTo>
                  <a:cubicBezTo>
                    <a:pt x="7363" y="2638"/>
                    <a:pt x="7522" y="3574"/>
                    <a:pt x="7705" y="4510"/>
                  </a:cubicBezTo>
                  <a:cubicBezTo>
                    <a:pt x="7819" y="5172"/>
                    <a:pt x="7910" y="5811"/>
                    <a:pt x="8047" y="6473"/>
                  </a:cubicBezTo>
                  <a:cubicBezTo>
                    <a:pt x="8162" y="6998"/>
                    <a:pt x="8253" y="7683"/>
                    <a:pt x="8527" y="8185"/>
                  </a:cubicBezTo>
                  <a:cubicBezTo>
                    <a:pt x="8643" y="8378"/>
                    <a:pt x="8831" y="8477"/>
                    <a:pt x="9023" y="8477"/>
                  </a:cubicBezTo>
                  <a:cubicBezTo>
                    <a:pt x="9171" y="8477"/>
                    <a:pt x="9320" y="8418"/>
                    <a:pt x="9440" y="8299"/>
                  </a:cubicBezTo>
                  <a:cubicBezTo>
                    <a:pt x="9851" y="7865"/>
                    <a:pt x="10056" y="7180"/>
                    <a:pt x="10307" y="6655"/>
                  </a:cubicBezTo>
                  <a:cubicBezTo>
                    <a:pt x="10764" y="5720"/>
                    <a:pt x="11197" y="4784"/>
                    <a:pt x="11745" y="3894"/>
                  </a:cubicBezTo>
                  <a:cubicBezTo>
                    <a:pt x="11951" y="4350"/>
                    <a:pt x="11973" y="4966"/>
                    <a:pt x="12087" y="5423"/>
                  </a:cubicBezTo>
                  <a:lnTo>
                    <a:pt x="12544" y="7569"/>
                  </a:lnTo>
                  <a:cubicBezTo>
                    <a:pt x="12590" y="7753"/>
                    <a:pt x="12733" y="7833"/>
                    <a:pt x="12881" y="7833"/>
                  </a:cubicBezTo>
                  <a:cubicBezTo>
                    <a:pt x="13099" y="7833"/>
                    <a:pt x="13329" y="7658"/>
                    <a:pt x="13274" y="7386"/>
                  </a:cubicBezTo>
                  <a:cubicBezTo>
                    <a:pt x="13092" y="6541"/>
                    <a:pt x="12909" y="5720"/>
                    <a:pt x="12727" y="4875"/>
                  </a:cubicBezTo>
                  <a:cubicBezTo>
                    <a:pt x="12567" y="4213"/>
                    <a:pt x="12498" y="3460"/>
                    <a:pt x="11996" y="2958"/>
                  </a:cubicBezTo>
                  <a:cubicBezTo>
                    <a:pt x="11918" y="2880"/>
                    <a:pt x="11823" y="2843"/>
                    <a:pt x="11730" y="2843"/>
                  </a:cubicBezTo>
                  <a:cubicBezTo>
                    <a:pt x="11604" y="2843"/>
                    <a:pt x="11481" y="2909"/>
                    <a:pt x="11403" y="3026"/>
                  </a:cubicBezTo>
                  <a:cubicBezTo>
                    <a:pt x="10878" y="3780"/>
                    <a:pt x="10467" y="4601"/>
                    <a:pt x="10079" y="5423"/>
                  </a:cubicBezTo>
                  <a:cubicBezTo>
                    <a:pt x="9896" y="5811"/>
                    <a:pt x="9714" y="6199"/>
                    <a:pt x="9531" y="6587"/>
                  </a:cubicBezTo>
                  <a:cubicBezTo>
                    <a:pt x="9417" y="6815"/>
                    <a:pt x="9303" y="7044"/>
                    <a:pt x="9211" y="7249"/>
                  </a:cubicBezTo>
                  <a:cubicBezTo>
                    <a:pt x="9166" y="7295"/>
                    <a:pt x="9120" y="7454"/>
                    <a:pt x="9052" y="7569"/>
                  </a:cubicBezTo>
                  <a:cubicBezTo>
                    <a:pt x="9006" y="7386"/>
                    <a:pt x="8960" y="7112"/>
                    <a:pt x="8938" y="7021"/>
                  </a:cubicBezTo>
                  <a:cubicBezTo>
                    <a:pt x="8869" y="6747"/>
                    <a:pt x="8801" y="6473"/>
                    <a:pt x="8755" y="6199"/>
                  </a:cubicBezTo>
                  <a:cubicBezTo>
                    <a:pt x="8618" y="5537"/>
                    <a:pt x="8504" y="4898"/>
                    <a:pt x="8390" y="4236"/>
                  </a:cubicBezTo>
                  <a:cubicBezTo>
                    <a:pt x="8162" y="2912"/>
                    <a:pt x="7933" y="1588"/>
                    <a:pt x="7682" y="264"/>
                  </a:cubicBezTo>
                  <a:cubicBezTo>
                    <a:pt x="7656" y="96"/>
                    <a:pt x="7482" y="1"/>
                    <a:pt x="7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6"/>
            <p:cNvSpPr/>
            <p:nvPr/>
          </p:nvSpPr>
          <p:spPr>
            <a:xfrm>
              <a:off x="4941958" y="2748127"/>
              <a:ext cx="263220" cy="196569"/>
            </a:xfrm>
            <a:custGeom>
              <a:avLst/>
              <a:gdLst/>
              <a:ahLst/>
              <a:cxnLst/>
              <a:rect l="l" t="t" r="r" b="b"/>
              <a:pathLst>
                <a:path w="14703" h="10980" extrusionOk="0">
                  <a:moveTo>
                    <a:pt x="5483" y="0"/>
                  </a:moveTo>
                  <a:cubicBezTo>
                    <a:pt x="4872" y="0"/>
                    <a:pt x="3928" y="566"/>
                    <a:pt x="3610" y="717"/>
                  </a:cubicBezTo>
                  <a:cubicBezTo>
                    <a:pt x="2491" y="1265"/>
                    <a:pt x="1396" y="1859"/>
                    <a:pt x="346" y="2520"/>
                  </a:cubicBezTo>
                  <a:cubicBezTo>
                    <a:pt x="0" y="2732"/>
                    <a:pt x="203" y="3217"/>
                    <a:pt x="521" y="3217"/>
                  </a:cubicBezTo>
                  <a:cubicBezTo>
                    <a:pt x="581" y="3217"/>
                    <a:pt x="645" y="3200"/>
                    <a:pt x="711" y="3160"/>
                  </a:cubicBezTo>
                  <a:cubicBezTo>
                    <a:pt x="1578" y="2612"/>
                    <a:pt x="2446" y="2110"/>
                    <a:pt x="3359" y="1653"/>
                  </a:cubicBezTo>
                  <a:cubicBezTo>
                    <a:pt x="3815" y="1402"/>
                    <a:pt x="4272" y="1197"/>
                    <a:pt x="4751" y="991"/>
                  </a:cubicBezTo>
                  <a:cubicBezTo>
                    <a:pt x="4842" y="946"/>
                    <a:pt x="4956" y="900"/>
                    <a:pt x="5048" y="831"/>
                  </a:cubicBezTo>
                  <a:cubicBezTo>
                    <a:pt x="5116" y="809"/>
                    <a:pt x="5162" y="786"/>
                    <a:pt x="5207" y="763"/>
                  </a:cubicBezTo>
                  <a:cubicBezTo>
                    <a:pt x="5237" y="723"/>
                    <a:pt x="5254" y="705"/>
                    <a:pt x="5260" y="705"/>
                  </a:cubicBezTo>
                  <a:lnTo>
                    <a:pt x="5260" y="705"/>
                  </a:lnTo>
                  <a:cubicBezTo>
                    <a:pt x="5267" y="705"/>
                    <a:pt x="5256" y="734"/>
                    <a:pt x="5230" y="786"/>
                  </a:cubicBezTo>
                  <a:cubicBezTo>
                    <a:pt x="5253" y="968"/>
                    <a:pt x="5070" y="1311"/>
                    <a:pt x="5002" y="1470"/>
                  </a:cubicBezTo>
                  <a:cubicBezTo>
                    <a:pt x="4340" y="3251"/>
                    <a:pt x="3404" y="4963"/>
                    <a:pt x="2993" y="6834"/>
                  </a:cubicBezTo>
                  <a:cubicBezTo>
                    <a:pt x="2938" y="7074"/>
                    <a:pt x="3136" y="7284"/>
                    <a:pt x="3370" y="7284"/>
                  </a:cubicBezTo>
                  <a:cubicBezTo>
                    <a:pt x="3426" y="7284"/>
                    <a:pt x="3484" y="7272"/>
                    <a:pt x="3541" y="7245"/>
                  </a:cubicBezTo>
                  <a:cubicBezTo>
                    <a:pt x="5915" y="5990"/>
                    <a:pt x="7604" y="3799"/>
                    <a:pt x="9864" y="2383"/>
                  </a:cubicBezTo>
                  <a:lnTo>
                    <a:pt x="9864" y="2383"/>
                  </a:lnTo>
                  <a:lnTo>
                    <a:pt x="6486" y="9459"/>
                  </a:lnTo>
                  <a:cubicBezTo>
                    <a:pt x="6361" y="9729"/>
                    <a:pt x="6519" y="10017"/>
                    <a:pt x="6805" y="10017"/>
                  </a:cubicBezTo>
                  <a:cubicBezTo>
                    <a:pt x="6834" y="10017"/>
                    <a:pt x="6865" y="10013"/>
                    <a:pt x="6897" y="10007"/>
                  </a:cubicBezTo>
                  <a:cubicBezTo>
                    <a:pt x="7924" y="9756"/>
                    <a:pt x="8723" y="9071"/>
                    <a:pt x="9521" y="8455"/>
                  </a:cubicBezTo>
                  <a:cubicBezTo>
                    <a:pt x="10503" y="7679"/>
                    <a:pt x="11484" y="6926"/>
                    <a:pt x="12466" y="6195"/>
                  </a:cubicBezTo>
                  <a:cubicBezTo>
                    <a:pt x="12656" y="6069"/>
                    <a:pt x="13550" y="5336"/>
                    <a:pt x="13791" y="5336"/>
                  </a:cubicBezTo>
                  <a:cubicBezTo>
                    <a:pt x="13810" y="5336"/>
                    <a:pt x="13825" y="5341"/>
                    <a:pt x="13835" y="5351"/>
                  </a:cubicBezTo>
                  <a:cubicBezTo>
                    <a:pt x="13904" y="5442"/>
                    <a:pt x="13630" y="6058"/>
                    <a:pt x="13607" y="6150"/>
                  </a:cubicBezTo>
                  <a:cubicBezTo>
                    <a:pt x="13539" y="6424"/>
                    <a:pt x="13447" y="6720"/>
                    <a:pt x="13356" y="6994"/>
                  </a:cubicBezTo>
                  <a:cubicBezTo>
                    <a:pt x="13037" y="8181"/>
                    <a:pt x="12694" y="9368"/>
                    <a:pt x="12329" y="10532"/>
                  </a:cubicBezTo>
                  <a:cubicBezTo>
                    <a:pt x="12261" y="10804"/>
                    <a:pt x="12485" y="10979"/>
                    <a:pt x="12706" y="10979"/>
                  </a:cubicBezTo>
                  <a:cubicBezTo>
                    <a:pt x="12856" y="10979"/>
                    <a:pt x="13004" y="10899"/>
                    <a:pt x="13059" y="10715"/>
                  </a:cubicBezTo>
                  <a:cubicBezTo>
                    <a:pt x="13447" y="9368"/>
                    <a:pt x="13835" y="8021"/>
                    <a:pt x="14223" y="6675"/>
                  </a:cubicBezTo>
                  <a:cubicBezTo>
                    <a:pt x="14360" y="6195"/>
                    <a:pt x="14703" y="5511"/>
                    <a:pt x="14566" y="5008"/>
                  </a:cubicBezTo>
                  <a:cubicBezTo>
                    <a:pt x="14461" y="4678"/>
                    <a:pt x="14187" y="4535"/>
                    <a:pt x="13895" y="4535"/>
                  </a:cubicBezTo>
                  <a:cubicBezTo>
                    <a:pt x="13744" y="4535"/>
                    <a:pt x="13588" y="4573"/>
                    <a:pt x="13447" y="4643"/>
                  </a:cubicBezTo>
                  <a:cubicBezTo>
                    <a:pt x="12831" y="4940"/>
                    <a:pt x="12283" y="5442"/>
                    <a:pt x="11758" y="5830"/>
                  </a:cubicBezTo>
                  <a:cubicBezTo>
                    <a:pt x="11210" y="6241"/>
                    <a:pt x="10663" y="6652"/>
                    <a:pt x="10115" y="7063"/>
                  </a:cubicBezTo>
                  <a:cubicBezTo>
                    <a:pt x="9293" y="7679"/>
                    <a:pt x="8471" y="8501"/>
                    <a:pt x="7513" y="8980"/>
                  </a:cubicBezTo>
                  <a:lnTo>
                    <a:pt x="11005" y="1676"/>
                  </a:lnTo>
                  <a:cubicBezTo>
                    <a:pt x="11137" y="1412"/>
                    <a:pt x="10943" y="1133"/>
                    <a:pt x="10678" y="1133"/>
                  </a:cubicBezTo>
                  <a:cubicBezTo>
                    <a:pt x="10622" y="1133"/>
                    <a:pt x="10563" y="1146"/>
                    <a:pt x="10503" y="1174"/>
                  </a:cubicBezTo>
                  <a:cubicBezTo>
                    <a:pt x="7992" y="2406"/>
                    <a:pt x="6257" y="4666"/>
                    <a:pt x="3929" y="6172"/>
                  </a:cubicBezTo>
                  <a:cubicBezTo>
                    <a:pt x="4180" y="5305"/>
                    <a:pt x="4523" y="4483"/>
                    <a:pt x="4888" y="3662"/>
                  </a:cubicBezTo>
                  <a:cubicBezTo>
                    <a:pt x="5116" y="3137"/>
                    <a:pt x="5344" y="2612"/>
                    <a:pt x="5550" y="2087"/>
                  </a:cubicBezTo>
                  <a:cubicBezTo>
                    <a:pt x="5732" y="1630"/>
                    <a:pt x="6052" y="1060"/>
                    <a:pt x="6029" y="557"/>
                  </a:cubicBezTo>
                  <a:cubicBezTo>
                    <a:pt x="6014" y="144"/>
                    <a:pt x="5791" y="0"/>
                    <a:pt x="5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6"/>
            <p:cNvSpPr/>
            <p:nvPr/>
          </p:nvSpPr>
          <p:spPr>
            <a:xfrm>
              <a:off x="5033942" y="4055475"/>
              <a:ext cx="189229" cy="224837"/>
            </a:xfrm>
            <a:custGeom>
              <a:avLst/>
              <a:gdLst/>
              <a:ahLst/>
              <a:cxnLst/>
              <a:rect l="l" t="t" r="r" b="b"/>
              <a:pathLst>
                <a:path w="10570" h="12559" extrusionOk="0">
                  <a:moveTo>
                    <a:pt x="4798" y="1"/>
                  </a:moveTo>
                  <a:cubicBezTo>
                    <a:pt x="4790" y="1"/>
                    <a:pt x="4781" y="1"/>
                    <a:pt x="4771" y="2"/>
                  </a:cubicBezTo>
                  <a:cubicBezTo>
                    <a:pt x="3356" y="93"/>
                    <a:pt x="1964" y="344"/>
                    <a:pt x="640" y="801"/>
                  </a:cubicBezTo>
                  <a:cubicBezTo>
                    <a:pt x="229" y="944"/>
                    <a:pt x="336" y="1531"/>
                    <a:pt x="694" y="1531"/>
                  </a:cubicBezTo>
                  <a:cubicBezTo>
                    <a:pt x="734" y="1531"/>
                    <a:pt x="777" y="1524"/>
                    <a:pt x="823" y="1508"/>
                  </a:cubicBezTo>
                  <a:cubicBezTo>
                    <a:pt x="1827" y="1166"/>
                    <a:pt x="2877" y="938"/>
                    <a:pt x="3927" y="801"/>
                  </a:cubicBezTo>
                  <a:lnTo>
                    <a:pt x="3927" y="801"/>
                  </a:lnTo>
                  <a:cubicBezTo>
                    <a:pt x="2717" y="2239"/>
                    <a:pt x="1462" y="3654"/>
                    <a:pt x="161" y="5046"/>
                  </a:cubicBezTo>
                  <a:cubicBezTo>
                    <a:pt x="1" y="5206"/>
                    <a:pt x="24" y="5503"/>
                    <a:pt x="229" y="5617"/>
                  </a:cubicBezTo>
                  <a:cubicBezTo>
                    <a:pt x="482" y="5733"/>
                    <a:pt x="735" y="5780"/>
                    <a:pt x="989" y="5780"/>
                  </a:cubicBezTo>
                  <a:cubicBezTo>
                    <a:pt x="1287" y="5780"/>
                    <a:pt x="1588" y="5715"/>
                    <a:pt x="1895" y="5617"/>
                  </a:cubicBezTo>
                  <a:cubicBezTo>
                    <a:pt x="2557" y="5388"/>
                    <a:pt x="3197" y="5115"/>
                    <a:pt x="3836" y="4863"/>
                  </a:cubicBezTo>
                  <a:cubicBezTo>
                    <a:pt x="5251" y="4361"/>
                    <a:pt x="6666" y="3859"/>
                    <a:pt x="8104" y="3448"/>
                  </a:cubicBezTo>
                  <a:cubicBezTo>
                    <a:pt x="8150" y="3425"/>
                    <a:pt x="8218" y="3403"/>
                    <a:pt x="8287" y="3380"/>
                  </a:cubicBezTo>
                  <a:lnTo>
                    <a:pt x="8287" y="3380"/>
                  </a:lnTo>
                  <a:cubicBezTo>
                    <a:pt x="8218" y="3494"/>
                    <a:pt x="8013" y="3654"/>
                    <a:pt x="7921" y="3745"/>
                  </a:cubicBezTo>
                  <a:cubicBezTo>
                    <a:pt x="7670" y="3996"/>
                    <a:pt x="7419" y="4247"/>
                    <a:pt x="7168" y="4498"/>
                  </a:cubicBezTo>
                  <a:cubicBezTo>
                    <a:pt x="6597" y="5046"/>
                    <a:pt x="6050" y="5594"/>
                    <a:pt x="5479" y="6142"/>
                  </a:cubicBezTo>
                  <a:cubicBezTo>
                    <a:pt x="4406" y="7214"/>
                    <a:pt x="3356" y="8264"/>
                    <a:pt x="2283" y="9314"/>
                  </a:cubicBezTo>
                  <a:cubicBezTo>
                    <a:pt x="2062" y="9536"/>
                    <a:pt x="2214" y="9954"/>
                    <a:pt x="2504" y="9954"/>
                  </a:cubicBezTo>
                  <a:cubicBezTo>
                    <a:pt x="2543" y="9954"/>
                    <a:pt x="2583" y="9947"/>
                    <a:pt x="2626" y="9931"/>
                  </a:cubicBezTo>
                  <a:cubicBezTo>
                    <a:pt x="3858" y="9474"/>
                    <a:pt x="5091" y="9040"/>
                    <a:pt x="6346" y="8584"/>
                  </a:cubicBezTo>
                  <a:cubicBezTo>
                    <a:pt x="6940" y="8379"/>
                    <a:pt x="7533" y="8150"/>
                    <a:pt x="8150" y="7945"/>
                  </a:cubicBezTo>
                  <a:cubicBezTo>
                    <a:pt x="8424" y="7831"/>
                    <a:pt x="8720" y="7739"/>
                    <a:pt x="8994" y="7625"/>
                  </a:cubicBezTo>
                  <a:cubicBezTo>
                    <a:pt x="9177" y="7557"/>
                    <a:pt x="9382" y="7466"/>
                    <a:pt x="9588" y="7443"/>
                  </a:cubicBezTo>
                  <a:lnTo>
                    <a:pt x="9588" y="7443"/>
                  </a:lnTo>
                  <a:cubicBezTo>
                    <a:pt x="8766" y="8972"/>
                    <a:pt x="7967" y="10501"/>
                    <a:pt x="7145" y="12031"/>
                  </a:cubicBezTo>
                  <a:cubicBezTo>
                    <a:pt x="6990" y="12310"/>
                    <a:pt x="7237" y="12558"/>
                    <a:pt x="7482" y="12558"/>
                  </a:cubicBezTo>
                  <a:cubicBezTo>
                    <a:pt x="7597" y="12558"/>
                    <a:pt x="7712" y="12504"/>
                    <a:pt x="7784" y="12373"/>
                  </a:cubicBezTo>
                  <a:cubicBezTo>
                    <a:pt x="8675" y="10707"/>
                    <a:pt x="9588" y="9018"/>
                    <a:pt x="10478" y="7351"/>
                  </a:cubicBezTo>
                  <a:cubicBezTo>
                    <a:pt x="10569" y="7192"/>
                    <a:pt x="10523" y="6941"/>
                    <a:pt x="10341" y="6849"/>
                  </a:cubicBezTo>
                  <a:cubicBezTo>
                    <a:pt x="10139" y="6753"/>
                    <a:pt x="9944" y="6714"/>
                    <a:pt x="9751" y="6714"/>
                  </a:cubicBezTo>
                  <a:cubicBezTo>
                    <a:pt x="9441" y="6714"/>
                    <a:pt x="9135" y="6814"/>
                    <a:pt x="8812" y="6941"/>
                  </a:cubicBezTo>
                  <a:cubicBezTo>
                    <a:pt x="8104" y="7192"/>
                    <a:pt x="7374" y="7443"/>
                    <a:pt x="6666" y="7717"/>
                  </a:cubicBezTo>
                  <a:cubicBezTo>
                    <a:pt x="5753" y="8036"/>
                    <a:pt x="4863" y="8356"/>
                    <a:pt x="3973" y="8675"/>
                  </a:cubicBezTo>
                  <a:cubicBezTo>
                    <a:pt x="4771" y="7876"/>
                    <a:pt x="5593" y="7078"/>
                    <a:pt x="6392" y="6279"/>
                  </a:cubicBezTo>
                  <a:lnTo>
                    <a:pt x="8195" y="4498"/>
                  </a:lnTo>
                  <a:cubicBezTo>
                    <a:pt x="8560" y="4133"/>
                    <a:pt x="9405" y="3562"/>
                    <a:pt x="9085" y="2969"/>
                  </a:cubicBezTo>
                  <a:cubicBezTo>
                    <a:pt x="8957" y="2721"/>
                    <a:pt x="8738" y="2641"/>
                    <a:pt x="8494" y="2641"/>
                  </a:cubicBezTo>
                  <a:cubicBezTo>
                    <a:pt x="8175" y="2641"/>
                    <a:pt x="7815" y="2777"/>
                    <a:pt x="7556" y="2855"/>
                  </a:cubicBezTo>
                  <a:cubicBezTo>
                    <a:pt x="6757" y="3106"/>
                    <a:pt x="5958" y="3357"/>
                    <a:pt x="5159" y="3631"/>
                  </a:cubicBezTo>
                  <a:cubicBezTo>
                    <a:pt x="4383" y="3905"/>
                    <a:pt x="3585" y="4202"/>
                    <a:pt x="2808" y="4498"/>
                  </a:cubicBezTo>
                  <a:cubicBezTo>
                    <a:pt x="2352" y="4658"/>
                    <a:pt x="1690" y="5023"/>
                    <a:pt x="1119" y="5069"/>
                  </a:cubicBezTo>
                  <a:cubicBezTo>
                    <a:pt x="2466" y="3631"/>
                    <a:pt x="3767" y="2147"/>
                    <a:pt x="5023" y="618"/>
                  </a:cubicBezTo>
                  <a:cubicBezTo>
                    <a:pt x="5200" y="396"/>
                    <a:pt x="5119" y="1"/>
                    <a:pt x="47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46"/>
          <p:cNvGrpSpPr/>
          <p:nvPr/>
        </p:nvGrpSpPr>
        <p:grpSpPr>
          <a:xfrm>
            <a:off x="1052601" y="2457618"/>
            <a:ext cx="1527783" cy="1039382"/>
            <a:chOff x="2218899" y="2411614"/>
            <a:chExt cx="1331749" cy="993768"/>
          </a:xfrm>
        </p:grpSpPr>
        <p:sp>
          <p:nvSpPr>
            <p:cNvPr id="1604" name="Google Shape;1604;p46"/>
            <p:cNvSpPr/>
            <p:nvPr/>
          </p:nvSpPr>
          <p:spPr>
            <a:xfrm>
              <a:off x="2523743" y="2697767"/>
              <a:ext cx="981129" cy="707614"/>
            </a:xfrm>
            <a:custGeom>
              <a:avLst/>
              <a:gdLst/>
              <a:ahLst/>
              <a:cxnLst/>
              <a:rect l="l" t="t" r="r" b="b"/>
              <a:pathLst>
                <a:path w="54804" h="39526" extrusionOk="0">
                  <a:moveTo>
                    <a:pt x="45444" y="1"/>
                  </a:moveTo>
                  <a:cubicBezTo>
                    <a:pt x="44251" y="1"/>
                    <a:pt x="43061" y="58"/>
                    <a:pt x="41885" y="129"/>
                  </a:cubicBezTo>
                  <a:cubicBezTo>
                    <a:pt x="38803" y="289"/>
                    <a:pt x="35722" y="472"/>
                    <a:pt x="32663" y="631"/>
                  </a:cubicBezTo>
                  <a:cubicBezTo>
                    <a:pt x="26592" y="974"/>
                    <a:pt x="20520" y="1271"/>
                    <a:pt x="14449" y="1681"/>
                  </a:cubicBezTo>
                  <a:cubicBezTo>
                    <a:pt x="11458" y="1887"/>
                    <a:pt x="8468" y="2138"/>
                    <a:pt x="5501" y="2549"/>
                  </a:cubicBezTo>
                  <a:cubicBezTo>
                    <a:pt x="4268" y="2731"/>
                    <a:pt x="2876" y="2800"/>
                    <a:pt x="1780" y="3439"/>
                  </a:cubicBezTo>
                  <a:cubicBezTo>
                    <a:pt x="845" y="3964"/>
                    <a:pt x="342" y="4877"/>
                    <a:pt x="228" y="5927"/>
                  </a:cubicBezTo>
                  <a:cubicBezTo>
                    <a:pt x="137" y="6543"/>
                    <a:pt x="206" y="7182"/>
                    <a:pt x="320" y="7799"/>
                  </a:cubicBezTo>
                  <a:cubicBezTo>
                    <a:pt x="0" y="13163"/>
                    <a:pt x="69" y="18526"/>
                    <a:pt x="479" y="23890"/>
                  </a:cubicBezTo>
                  <a:cubicBezTo>
                    <a:pt x="708" y="26789"/>
                    <a:pt x="1050" y="29688"/>
                    <a:pt x="1484" y="32564"/>
                  </a:cubicBezTo>
                  <a:cubicBezTo>
                    <a:pt x="1712" y="33934"/>
                    <a:pt x="1849" y="35349"/>
                    <a:pt x="2214" y="36650"/>
                  </a:cubicBezTo>
                  <a:cubicBezTo>
                    <a:pt x="2534" y="37768"/>
                    <a:pt x="3218" y="38613"/>
                    <a:pt x="4383" y="38932"/>
                  </a:cubicBezTo>
                  <a:cubicBezTo>
                    <a:pt x="5661" y="39275"/>
                    <a:pt x="7099" y="39343"/>
                    <a:pt x="8423" y="39412"/>
                  </a:cubicBezTo>
                  <a:cubicBezTo>
                    <a:pt x="9906" y="39503"/>
                    <a:pt x="11413" y="39526"/>
                    <a:pt x="12919" y="39526"/>
                  </a:cubicBezTo>
                  <a:cubicBezTo>
                    <a:pt x="15978" y="39480"/>
                    <a:pt x="19036" y="39389"/>
                    <a:pt x="22072" y="39275"/>
                  </a:cubicBezTo>
                  <a:cubicBezTo>
                    <a:pt x="28235" y="39046"/>
                    <a:pt x="34375" y="38727"/>
                    <a:pt x="40515" y="38316"/>
                  </a:cubicBezTo>
                  <a:cubicBezTo>
                    <a:pt x="43505" y="38111"/>
                    <a:pt x="46518" y="37882"/>
                    <a:pt x="49508" y="37631"/>
                  </a:cubicBezTo>
                  <a:cubicBezTo>
                    <a:pt x="50695" y="37540"/>
                    <a:pt x="52202" y="37631"/>
                    <a:pt x="53206" y="36878"/>
                  </a:cubicBezTo>
                  <a:cubicBezTo>
                    <a:pt x="54119" y="36193"/>
                    <a:pt x="54302" y="34983"/>
                    <a:pt x="54438" y="33934"/>
                  </a:cubicBezTo>
                  <a:cubicBezTo>
                    <a:pt x="54804" y="31080"/>
                    <a:pt x="54712" y="28182"/>
                    <a:pt x="54530" y="25306"/>
                  </a:cubicBezTo>
                  <a:cubicBezTo>
                    <a:pt x="54370" y="22384"/>
                    <a:pt x="54096" y="19462"/>
                    <a:pt x="53754" y="16563"/>
                  </a:cubicBezTo>
                  <a:cubicBezTo>
                    <a:pt x="53411" y="13733"/>
                    <a:pt x="53000" y="10903"/>
                    <a:pt x="52498" y="8095"/>
                  </a:cubicBezTo>
                  <a:cubicBezTo>
                    <a:pt x="52224" y="6657"/>
                    <a:pt x="51951" y="5219"/>
                    <a:pt x="51654" y="3781"/>
                  </a:cubicBezTo>
                  <a:cubicBezTo>
                    <a:pt x="51426" y="2686"/>
                    <a:pt x="51357" y="1225"/>
                    <a:pt x="50239" y="586"/>
                  </a:cubicBezTo>
                  <a:cubicBezTo>
                    <a:pt x="49805" y="312"/>
                    <a:pt x="49280" y="221"/>
                    <a:pt x="48755" y="175"/>
                  </a:cubicBezTo>
                  <a:cubicBezTo>
                    <a:pt x="47979" y="61"/>
                    <a:pt x="47226" y="38"/>
                    <a:pt x="46450" y="15"/>
                  </a:cubicBezTo>
                  <a:cubicBezTo>
                    <a:pt x="46114" y="5"/>
                    <a:pt x="45779" y="1"/>
                    <a:pt x="454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6"/>
            <p:cNvSpPr/>
            <p:nvPr/>
          </p:nvSpPr>
          <p:spPr>
            <a:xfrm>
              <a:off x="2491446" y="2663484"/>
              <a:ext cx="983187" cy="719126"/>
            </a:xfrm>
            <a:custGeom>
              <a:avLst/>
              <a:gdLst/>
              <a:ahLst/>
              <a:cxnLst/>
              <a:rect l="l" t="t" r="r" b="b"/>
              <a:pathLst>
                <a:path w="54919" h="40169" extrusionOk="0">
                  <a:moveTo>
                    <a:pt x="42484" y="1"/>
                  </a:moveTo>
                  <a:cubicBezTo>
                    <a:pt x="40375" y="1"/>
                    <a:pt x="38262" y="133"/>
                    <a:pt x="36156" y="241"/>
                  </a:cubicBezTo>
                  <a:cubicBezTo>
                    <a:pt x="32458" y="424"/>
                    <a:pt x="28761" y="766"/>
                    <a:pt x="25086" y="1086"/>
                  </a:cubicBezTo>
                  <a:cubicBezTo>
                    <a:pt x="21457" y="1405"/>
                    <a:pt x="17827" y="1793"/>
                    <a:pt x="14221" y="2181"/>
                  </a:cubicBezTo>
                  <a:cubicBezTo>
                    <a:pt x="14061" y="2181"/>
                    <a:pt x="13902" y="2409"/>
                    <a:pt x="13742" y="2524"/>
                  </a:cubicBezTo>
                  <a:cubicBezTo>
                    <a:pt x="13924" y="2661"/>
                    <a:pt x="14084" y="2798"/>
                    <a:pt x="14290" y="2889"/>
                  </a:cubicBezTo>
                  <a:cubicBezTo>
                    <a:pt x="14318" y="2903"/>
                    <a:pt x="14353" y="2908"/>
                    <a:pt x="14392" y="2908"/>
                  </a:cubicBezTo>
                  <a:cubicBezTo>
                    <a:pt x="14478" y="2908"/>
                    <a:pt x="14583" y="2882"/>
                    <a:pt x="14678" y="2866"/>
                  </a:cubicBezTo>
                  <a:cubicBezTo>
                    <a:pt x="17029" y="2592"/>
                    <a:pt x="19402" y="2250"/>
                    <a:pt x="21753" y="2044"/>
                  </a:cubicBezTo>
                  <a:cubicBezTo>
                    <a:pt x="25017" y="1770"/>
                    <a:pt x="28259" y="1519"/>
                    <a:pt x="31523" y="1337"/>
                  </a:cubicBezTo>
                  <a:cubicBezTo>
                    <a:pt x="35334" y="1108"/>
                    <a:pt x="39146" y="880"/>
                    <a:pt x="42958" y="789"/>
                  </a:cubicBezTo>
                  <a:cubicBezTo>
                    <a:pt x="43028" y="788"/>
                    <a:pt x="43099" y="788"/>
                    <a:pt x="43169" y="788"/>
                  </a:cubicBezTo>
                  <a:cubicBezTo>
                    <a:pt x="44881" y="788"/>
                    <a:pt x="46612" y="1047"/>
                    <a:pt x="48322" y="1223"/>
                  </a:cubicBezTo>
                  <a:cubicBezTo>
                    <a:pt x="50148" y="1382"/>
                    <a:pt x="51107" y="2432"/>
                    <a:pt x="51312" y="4190"/>
                  </a:cubicBezTo>
                  <a:cubicBezTo>
                    <a:pt x="51837" y="8595"/>
                    <a:pt x="52431" y="13000"/>
                    <a:pt x="52887" y="17429"/>
                  </a:cubicBezTo>
                  <a:cubicBezTo>
                    <a:pt x="53366" y="21902"/>
                    <a:pt x="53709" y="26399"/>
                    <a:pt x="54074" y="30895"/>
                  </a:cubicBezTo>
                  <a:cubicBezTo>
                    <a:pt x="54234" y="32836"/>
                    <a:pt x="54165" y="34776"/>
                    <a:pt x="53618" y="36693"/>
                  </a:cubicBezTo>
                  <a:cubicBezTo>
                    <a:pt x="53389" y="37423"/>
                    <a:pt x="52910" y="37834"/>
                    <a:pt x="52180" y="37994"/>
                  </a:cubicBezTo>
                  <a:cubicBezTo>
                    <a:pt x="51792" y="38063"/>
                    <a:pt x="51426" y="38154"/>
                    <a:pt x="51038" y="38154"/>
                  </a:cubicBezTo>
                  <a:cubicBezTo>
                    <a:pt x="45857" y="38336"/>
                    <a:pt x="40653" y="38519"/>
                    <a:pt x="35471" y="38702"/>
                  </a:cubicBezTo>
                  <a:cubicBezTo>
                    <a:pt x="31842" y="38839"/>
                    <a:pt x="28190" y="38998"/>
                    <a:pt x="24561" y="39135"/>
                  </a:cubicBezTo>
                  <a:cubicBezTo>
                    <a:pt x="20567" y="39272"/>
                    <a:pt x="16549" y="39478"/>
                    <a:pt x="12555" y="39501"/>
                  </a:cubicBezTo>
                  <a:cubicBezTo>
                    <a:pt x="9793" y="39501"/>
                    <a:pt x="7031" y="39272"/>
                    <a:pt x="4292" y="39067"/>
                  </a:cubicBezTo>
                  <a:cubicBezTo>
                    <a:pt x="3014" y="38998"/>
                    <a:pt x="2489" y="38473"/>
                    <a:pt x="2215" y="37286"/>
                  </a:cubicBezTo>
                  <a:cubicBezTo>
                    <a:pt x="2032" y="36488"/>
                    <a:pt x="1850" y="35689"/>
                    <a:pt x="1804" y="34890"/>
                  </a:cubicBezTo>
                  <a:cubicBezTo>
                    <a:pt x="1507" y="30485"/>
                    <a:pt x="1233" y="26056"/>
                    <a:pt x="960" y="21651"/>
                  </a:cubicBezTo>
                  <a:cubicBezTo>
                    <a:pt x="868" y="20168"/>
                    <a:pt x="823" y="18684"/>
                    <a:pt x="708" y="17200"/>
                  </a:cubicBezTo>
                  <a:cubicBezTo>
                    <a:pt x="708" y="17018"/>
                    <a:pt x="412" y="16835"/>
                    <a:pt x="275" y="16675"/>
                  </a:cubicBezTo>
                  <a:cubicBezTo>
                    <a:pt x="184" y="16858"/>
                    <a:pt x="1" y="17063"/>
                    <a:pt x="1" y="17246"/>
                  </a:cubicBezTo>
                  <a:cubicBezTo>
                    <a:pt x="275" y="22496"/>
                    <a:pt x="526" y="27746"/>
                    <a:pt x="845" y="32995"/>
                  </a:cubicBezTo>
                  <a:cubicBezTo>
                    <a:pt x="960" y="34525"/>
                    <a:pt x="1233" y="36077"/>
                    <a:pt x="1507" y="37606"/>
                  </a:cubicBezTo>
                  <a:cubicBezTo>
                    <a:pt x="1736" y="38861"/>
                    <a:pt x="2603" y="39592"/>
                    <a:pt x="3904" y="39752"/>
                  </a:cubicBezTo>
                  <a:cubicBezTo>
                    <a:pt x="5182" y="39934"/>
                    <a:pt x="6483" y="40117"/>
                    <a:pt x="7784" y="40140"/>
                  </a:cubicBezTo>
                  <a:cubicBezTo>
                    <a:pt x="9496" y="40162"/>
                    <a:pt x="11202" y="40168"/>
                    <a:pt x="12931" y="40168"/>
                  </a:cubicBezTo>
                  <a:cubicBezTo>
                    <a:pt x="14660" y="40168"/>
                    <a:pt x="16412" y="40162"/>
                    <a:pt x="18216" y="40162"/>
                  </a:cubicBezTo>
                  <a:cubicBezTo>
                    <a:pt x="22073" y="39980"/>
                    <a:pt x="26113" y="39774"/>
                    <a:pt x="30153" y="39637"/>
                  </a:cubicBezTo>
                  <a:cubicBezTo>
                    <a:pt x="36111" y="39432"/>
                    <a:pt x="42068" y="39272"/>
                    <a:pt x="48025" y="39067"/>
                  </a:cubicBezTo>
                  <a:cubicBezTo>
                    <a:pt x="49235" y="39021"/>
                    <a:pt x="50445" y="38930"/>
                    <a:pt x="51655" y="38839"/>
                  </a:cubicBezTo>
                  <a:cubicBezTo>
                    <a:pt x="53321" y="38679"/>
                    <a:pt x="54097" y="38131"/>
                    <a:pt x="54416" y="36533"/>
                  </a:cubicBezTo>
                  <a:cubicBezTo>
                    <a:pt x="54713" y="35118"/>
                    <a:pt x="54919" y="33657"/>
                    <a:pt x="54873" y="32242"/>
                  </a:cubicBezTo>
                  <a:cubicBezTo>
                    <a:pt x="54759" y="29184"/>
                    <a:pt x="54531" y="26125"/>
                    <a:pt x="54234" y="23066"/>
                  </a:cubicBezTo>
                  <a:cubicBezTo>
                    <a:pt x="53709" y="17657"/>
                    <a:pt x="53138" y="12270"/>
                    <a:pt x="52499" y="6883"/>
                  </a:cubicBezTo>
                  <a:cubicBezTo>
                    <a:pt x="52317" y="5308"/>
                    <a:pt x="51883" y="3756"/>
                    <a:pt x="51426" y="2227"/>
                  </a:cubicBezTo>
                  <a:cubicBezTo>
                    <a:pt x="51289" y="1770"/>
                    <a:pt x="50764" y="1337"/>
                    <a:pt x="50308" y="1108"/>
                  </a:cubicBezTo>
                  <a:cubicBezTo>
                    <a:pt x="49669" y="766"/>
                    <a:pt x="48938" y="583"/>
                    <a:pt x="48208" y="447"/>
                  </a:cubicBezTo>
                  <a:cubicBezTo>
                    <a:pt x="46308" y="110"/>
                    <a:pt x="44397" y="1"/>
                    <a:pt x="42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6"/>
            <p:cNvSpPr/>
            <p:nvPr/>
          </p:nvSpPr>
          <p:spPr>
            <a:xfrm>
              <a:off x="2433424" y="2990527"/>
              <a:ext cx="25762" cy="123098"/>
            </a:xfrm>
            <a:custGeom>
              <a:avLst/>
              <a:gdLst/>
              <a:ahLst/>
              <a:cxnLst/>
              <a:rect l="l" t="t" r="r" b="b"/>
              <a:pathLst>
                <a:path w="1439" h="6876" extrusionOk="0">
                  <a:moveTo>
                    <a:pt x="263" y="1"/>
                  </a:moveTo>
                  <a:cubicBezTo>
                    <a:pt x="243" y="1"/>
                    <a:pt x="224" y="2"/>
                    <a:pt x="206" y="5"/>
                  </a:cubicBezTo>
                  <a:cubicBezTo>
                    <a:pt x="115" y="28"/>
                    <a:pt x="1" y="256"/>
                    <a:pt x="1" y="370"/>
                  </a:cubicBezTo>
                  <a:cubicBezTo>
                    <a:pt x="92" y="1785"/>
                    <a:pt x="183" y="3201"/>
                    <a:pt x="320" y="4616"/>
                  </a:cubicBezTo>
                  <a:cubicBezTo>
                    <a:pt x="366" y="5232"/>
                    <a:pt x="503" y="5871"/>
                    <a:pt x="640" y="6487"/>
                  </a:cubicBezTo>
                  <a:cubicBezTo>
                    <a:pt x="685" y="6647"/>
                    <a:pt x="937" y="6739"/>
                    <a:pt x="1096" y="6875"/>
                  </a:cubicBezTo>
                  <a:cubicBezTo>
                    <a:pt x="1210" y="6739"/>
                    <a:pt x="1325" y="6602"/>
                    <a:pt x="1439" y="6465"/>
                  </a:cubicBezTo>
                  <a:cubicBezTo>
                    <a:pt x="1370" y="6442"/>
                    <a:pt x="1325" y="6442"/>
                    <a:pt x="1256" y="6419"/>
                  </a:cubicBezTo>
                  <a:cubicBezTo>
                    <a:pt x="1119" y="4456"/>
                    <a:pt x="982" y="2516"/>
                    <a:pt x="822" y="553"/>
                  </a:cubicBezTo>
                  <a:cubicBezTo>
                    <a:pt x="822" y="416"/>
                    <a:pt x="777" y="233"/>
                    <a:pt x="663" y="142"/>
                  </a:cubicBezTo>
                  <a:cubicBezTo>
                    <a:pt x="564" y="63"/>
                    <a:pt x="396"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6"/>
            <p:cNvSpPr/>
            <p:nvPr/>
          </p:nvSpPr>
          <p:spPr>
            <a:xfrm>
              <a:off x="3486056" y="3245996"/>
              <a:ext cx="32296" cy="102993"/>
            </a:xfrm>
            <a:custGeom>
              <a:avLst/>
              <a:gdLst/>
              <a:ahLst/>
              <a:cxnLst/>
              <a:rect l="l" t="t" r="r" b="b"/>
              <a:pathLst>
                <a:path w="1804" h="5753" extrusionOk="0">
                  <a:moveTo>
                    <a:pt x="1188" y="1"/>
                  </a:moveTo>
                  <a:cubicBezTo>
                    <a:pt x="1119" y="229"/>
                    <a:pt x="982" y="435"/>
                    <a:pt x="982" y="640"/>
                  </a:cubicBezTo>
                  <a:cubicBezTo>
                    <a:pt x="959" y="959"/>
                    <a:pt x="1028" y="1256"/>
                    <a:pt x="1073" y="1553"/>
                  </a:cubicBezTo>
                  <a:cubicBezTo>
                    <a:pt x="1119" y="1576"/>
                    <a:pt x="1165" y="1599"/>
                    <a:pt x="1233" y="1621"/>
                  </a:cubicBezTo>
                  <a:cubicBezTo>
                    <a:pt x="822" y="2763"/>
                    <a:pt x="412" y="3927"/>
                    <a:pt x="46" y="5068"/>
                  </a:cubicBezTo>
                  <a:cubicBezTo>
                    <a:pt x="1" y="5273"/>
                    <a:pt x="138" y="5525"/>
                    <a:pt x="183" y="5753"/>
                  </a:cubicBezTo>
                  <a:cubicBezTo>
                    <a:pt x="366" y="5616"/>
                    <a:pt x="640" y="5547"/>
                    <a:pt x="708" y="5365"/>
                  </a:cubicBezTo>
                  <a:cubicBezTo>
                    <a:pt x="1051" y="4520"/>
                    <a:pt x="1439" y="3676"/>
                    <a:pt x="1644" y="2786"/>
                  </a:cubicBezTo>
                  <a:cubicBezTo>
                    <a:pt x="1804" y="2055"/>
                    <a:pt x="1713" y="1279"/>
                    <a:pt x="1667" y="526"/>
                  </a:cubicBezTo>
                  <a:cubicBezTo>
                    <a:pt x="1667" y="343"/>
                    <a:pt x="1347" y="183"/>
                    <a:pt x="1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6"/>
            <p:cNvSpPr/>
            <p:nvPr/>
          </p:nvSpPr>
          <p:spPr>
            <a:xfrm>
              <a:off x="3360179" y="2629380"/>
              <a:ext cx="111568" cy="13678"/>
            </a:xfrm>
            <a:custGeom>
              <a:avLst/>
              <a:gdLst/>
              <a:ahLst/>
              <a:cxnLst/>
              <a:rect l="l" t="t" r="r" b="b"/>
              <a:pathLst>
                <a:path w="6232" h="764" extrusionOk="0">
                  <a:moveTo>
                    <a:pt x="5775" y="1"/>
                  </a:moveTo>
                  <a:cubicBezTo>
                    <a:pt x="3995" y="1"/>
                    <a:pt x="2238" y="23"/>
                    <a:pt x="457" y="69"/>
                  </a:cubicBezTo>
                  <a:cubicBezTo>
                    <a:pt x="297" y="69"/>
                    <a:pt x="160" y="320"/>
                    <a:pt x="1" y="457"/>
                  </a:cubicBezTo>
                  <a:cubicBezTo>
                    <a:pt x="183" y="548"/>
                    <a:pt x="366" y="731"/>
                    <a:pt x="548" y="754"/>
                  </a:cubicBezTo>
                  <a:cubicBezTo>
                    <a:pt x="830" y="761"/>
                    <a:pt x="1109" y="764"/>
                    <a:pt x="1387" y="764"/>
                  </a:cubicBezTo>
                  <a:cubicBezTo>
                    <a:pt x="1943" y="764"/>
                    <a:pt x="2496" y="754"/>
                    <a:pt x="3059" y="754"/>
                  </a:cubicBezTo>
                  <a:lnTo>
                    <a:pt x="3059" y="731"/>
                  </a:lnTo>
                  <a:cubicBezTo>
                    <a:pt x="3504" y="731"/>
                    <a:pt x="3949" y="737"/>
                    <a:pt x="4397" y="737"/>
                  </a:cubicBezTo>
                  <a:cubicBezTo>
                    <a:pt x="4845" y="737"/>
                    <a:pt x="5296" y="731"/>
                    <a:pt x="5753" y="708"/>
                  </a:cubicBezTo>
                  <a:cubicBezTo>
                    <a:pt x="5912" y="708"/>
                    <a:pt x="6072" y="503"/>
                    <a:pt x="6232" y="389"/>
                  </a:cubicBezTo>
                  <a:cubicBezTo>
                    <a:pt x="6072" y="252"/>
                    <a:pt x="5935" y="1"/>
                    <a:pt x="5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6"/>
            <p:cNvSpPr/>
            <p:nvPr/>
          </p:nvSpPr>
          <p:spPr>
            <a:xfrm>
              <a:off x="2403187" y="2994251"/>
              <a:ext cx="24938" cy="102617"/>
            </a:xfrm>
            <a:custGeom>
              <a:avLst/>
              <a:gdLst/>
              <a:ahLst/>
              <a:cxnLst/>
              <a:rect l="l" t="t" r="r" b="b"/>
              <a:pathLst>
                <a:path w="1393" h="5732" extrusionOk="0">
                  <a:moveTo>
                    <a:pt x="280" y="0"/>
                  </a:moveTo>
                  <a:cubicBezTo>
                    <a:pt x="270" y="0"/>
                    <a:pt x="261" y="1"/>
                    <a:pt x="252" y="2"/>
                  </a:cubicBezTo>
                  <a:cubicBezTo>
                    <a:pt x="115" y="2"/>
                    <a:pt x="23" y="231"/>
                    <a:pt x="1" y="254"/>
                  </a:cubicBezTo>
                  <a:cubicBezTo>
                    <a:pt x="229" y="2034"/>
                    <a:pt x="411" y="3632"/>
                    <a:pt x="663" y="5229"/>
                  </a:cubicBezTo>
                  <a:cubicBezTo>
                    <a:pt x="685" y="5412"/>
                    <a:pt x="959" y="5572"/>
                    <a:pt x="1142" y="5732"/>
                  </a:cubicBezTo>
                  <a:cubicBezTo>
                    <a:pt x="1210" y="5503"/>
                    <a:pt x="1393" y="5275"/>
                    <a:pt x="1370" y="5070"/>
                  </a:cubicBezTo>
                  <a:cubicBezTo>
                    <a:pt x="1279" y="4065"/>
                    <a:pt x="1165" y="3084"/>
                    <a:pt x="1028" y="2080"/>
                  </a:cubicBezTo>
                  <a:cubicBezTo>
                    <a:pt x="936" y="1486"/>
                    <a:pt x="822" y="870"/>
                    <a:pt x="685" y="276"/>
                  </a:cubicBezTo>
                  <a:cubicBezTo>
                    <a:pt x="643" y="148"/>
                    <a:pt x="420"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6"/>
            <p:cNvSpPr/>
            <p:nvPr/>
          </p:nvSpPr>
          <p:spPr>
            <a:xfrm>
              <a:off x="3387964" y="2597245"/>
              <a:ext cx="100129" cy="13874"/>
            </a:xfrm>
            <a:custGeom>
              <a:avLst/>
              <a:gdLst/>
              <a:ahLst/>
              <a:cxnLst/>
              <a:rect l="l" t="t" r="r" b="b"/>
              <a:pathLst>
                <a:path w="5593" h="775" extrusionOk="0">
                  <a:moveTo>
                    <a:pt x="4941" y="0"/>
                  </a:moveTo>
                  <a:cubicBezTo>
                    <a:pt x="4847" y="0"/>
                    <a:pt x="4748" y="15"/>
                    <a:pt x="4657" y="15"/>
                  </a:cubicBezTo>
                  <a:cubicBezTo>
                    <a:pt x="3310" y="15"/>
                    <a:pt x="1964" y="15"/>
                    <a:pt x="640" y="38"/>
                  </a:cubicBezTo>
                  <a:cubicBezTo>
                    <a:pt x="412" y="38"/>
                    <a:pt x="206" y="243"/>
                    <a:pt x="1" y="358"/>
                  </a:cubicBezTo>
                  <a:cubicBezTo>
                    <a:pt x="206" y="494"/>
                    <a:pt x="389" y="746"/>
                    <a:pt x="594" y="746"/>
                  </a:cubicBezTo>
                  <a:cubicBezTo>
                    <a:pt x="971" y="768"/>
                    <a:pt x="1353" y="774"/>
                    <a:pt x="1736" y="774"/>
                  </a:cubicBezTo>
                  <a:cubicBezTo>
                    <a:pt x="2118" y="774"/>
                    <a:pt x="2500" y="768"/>
                    <a:pt x="2877" y="768"/>
                  </a:cubicBezTo>
                  <a:lnTo>
                    <a:pt x="2877" y="723"/>
                  </a:lnTo>
                  <a:cubicBezTo>
                    <a:pt x="3364" y="723"/>
                    <a:pt x="3861" y="733"/>
                    <a:pt x="4355" y="733"/>
                  </a:cubicBezTo>
                  <a:cubicBezTo>
                    <a:pt x="4601" y="733"/>
                    <a:pt x="4847" y="730"/>
                    <a:pt x="5091" y="723"/>
                  </a:cubicBezTo>
                  <a:cubicBezTo>
                    <a:pt x="5251" y="700"/>
                    <a:pt x="5433" y="517"/>
                    <a:pt x="5593" y="403"/>
                  </a:cubicBezTo>
                  <a:cubicBezTo>
                    <a:pt x="5433" y="289"/>
                    <a:pt x="5296" y="129"/>
                    <a:pt x="5136" y="38"/>
                  </a:cubicBezTo>
                  <a:cubicBezTo>
                    <a:pt x="5078" y="9"/>
                    <a:pt x="5011" y="0"/>
                    <a:pt x="4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6"/>
            <p:cNvSpPr/>
            <p:nvPr/>
          </p:nvSpPr>
          <p:spPr>
            <a:xfrm>
              <a:off x="3518746" y="3269287"/>
              <a:ext cx="31902" cy="79702"/>
            </a:xfrm>
            <a:custGeom>
              <a:avLst/>
              <a:gdLst/>
              <a:ahLst/>
              <a:cxnLst/>
              <a:rect l="l" t="t" r="r" b="b"/>
              <a:pathLst>
                <a:path w="1782" h="4452" extrusionOk="0">
                  <a:moveTo>
                    <a:pt x="1028" y="1"/>
                  </a:moveTo>
                  <a:cubicBezTo>
                    <a:pt x="959" y="138"/>
                    <a:pt x="845" y="298"/>
                    <a:pt x="822" y="435"/>
                  </a:cubicBezTo>
                  <a:cubicBezTo>
                    <a:pt x="731" y="1051"/>
                    <a:pt x="731" y="1690"/>
                    <a:pt x="594" y="2283"/>
                  </a:cubicBezTo>
                  <a:cubicBezTo>
                    <a:pt x="457" y="2831"/>
                    <a:pt x="183" y="3333"/>
                    <a:pt x="46" y="3881"/>
                  </a:cubicBezTo>
                  <a:cubicBezTo>
                    <a:pt x="1" y="4041"/>
                    <a:pt x="161" y="4269"/>
                    <a:pt x="206" y="4452"/>
                  </a:cubicBezTo>
                  <a:cubicBezTo>
                    <a:pt x="366" y="4361"/>
                    <a:pt x="640" y="4315"/>
                    <a:pt x="685" y="4178"/>
                  </a:cubicBezTo>
                  <a:cubicBezTo>
                    <a:pt x="1074" y="3151"/>
                    <a:pt x="1416" y="2101"/>
                    <a:pt x="1781" y="1051"/>
                  </a:cubicBezTo>
                  <a:cubicBezTo>
                    <a:pt x="1735" y="1028"/>
                    <a:pt x="1713" y="1005"/>
                    <a:pt x="1667" y="1005"/>
                  </a:cubicBezTo>
                  <a:cubicBezTo>
                    <a:pt x="1621" y="731"/>
                    <a:pt x="1621" y="457"/>
                    <a:pt x="1507" y="252"/>
                  </a:cubicBezTo>
                  <a:cubicBezTo>
                    <a:pt x="1439" y="115"/>
                    <a:pt x="1188" y="69"/>
                    <a:pt x="1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6"/>
            <p:cNvSpPr/>
            <p:nvPr/>
          </p:nvSpPr>
          <p:spPr>
            <a:xfrm>
              <a:off x="2218899" y="2411614"/>
              <a:ext cx="580685" cy="492229"/>
            </a:xfrm>
            <a:custGeom>
              <a:avLst/>
              <a:gdLst/>
              <a:ahLst/>
              <a:cxnLst/>
              <a:rect l="l" t="t" r="r" b="b"/>
              <a:pathLst>
                <a:path w="32436" h="27495" extrusionOk="0">
                  <a:moveTo>
                    <a:pt x="27939" y="1300"/>
                  </a:moveTo>
                  <a:cubicBezTo>
                    <a:pt x="28007" y="1323"/>
                    <a:pt x="28076" y="1345"/>
                    <a:pt x="28121" y="1368"/>
                  </a:cubicBezTo>
                  <a:cubicBezTo>
                    <a:pt x="28121" y="2281"/>
                    <a:pt x="28213" y="3217"/>
                    <a:pt x="28098" y="4130"/>
                  </a:cubicBezTo>
                  <a:cubicBezTo>
                    <a:pt x="28053" y="4450"/>
                    <a:pt x="27573" y="4723"/>
                    <a:pt x="27299" y="5020"/>
                  </a:cubicBezTo>
                  <a:cubicBezTo>
                    <a:pt x="27254" y="4997"/>
                    <a:pt x="27208" y="4975"/>
                    <a:pt x="27140" y="4952"/>
                  </a:cubicBezTo>
                  <a:cubicBezTo>
                    <a:pt x="27140" y="4039"/>
                    <a:pt x="27071" y="3126"/>
                    <a:pt x="27185" y="2236"/>
                  </a:cubicBezTo>
                  <a:cubicBezTo>
                    <a:pt x="27231" y="1893"/>
                    <a:pt x="27688" y="1619"/>
                    <a:pt x="27939" y="1300"/>
                  </a:cubicBezTo>
                  <a:close/>
                  <a:moveTo>
                    <a:pt x="31408" y="4016"/>
                  </a:moveTo>
                  <a:lnTo>
                    <a:pt x="31408" y="4016"/>
                  </a:lnTo>
                  <a:cubicBezTo>
                    <a:pt x="30993" y="5002"/>
                    <a:pt x="30277" y="5489"/>
                    <a:pt x="29259" y="5489"/>
                  </a:cubicBezTo>
                  <a:cubicBezTo>
                    <a:pt x="28934" y="5489"/>
                    <a:pt x="28577" y="5439"/>
                    <a:pt x="28190" y="5340"/>
                  </a:cubicBezTo>
                  <a:cubicBezTo>
                    <a:pt x="28806" y="3856"/>
                    <a:pt x="30221" y="4267"/>
                    <a:pt x="31408" y="4016"/>
                  </a:cubicBezTo>
                  <a:close/>
                  <a:moveTo>
                    <a:pt x="26113" y="2806"/>
                  </a:moveTo>
                  <a:cubicBezTo>
                    <a:pt x="26204" y="2829"/>
                    <a:pt x="26295" y="2875"/>
                    <a:pt x="26386" y="2897"/>
                  </a:cubicBezTo>
                  <a:cubicBezTo>
                    <a:pt x="26386" y="3810"/>
                    <a:pt x="26432" y="4723"/>
                    <a:pt x="26341" y="5636"/>
                  </a:cubicBezTo>
                  <a:cubicBezTo>
                    <a:pt x="26318" y="5910"/>
                    <a:pt x="25930" y="6184"/>
                    <a:pt x="25588" y="6595"/>
                  </a:cubicBezTo>
                  <a:cubicBezTo>
                    <a:pt x="25542" y="5545"/>
                    <a:pt x="25405" y="4678"/>
                    <a:pt x="25473" y="3856"/>
                  </a:cubicBezTo>
                  <a:cubicBezTo>
                    <a:pt x="25496" y="3491"/>
                    <a:pt x="25884" y="3149"/>
                    <a:pt x="26113" y="2806"/>
                  </a:cubicBezTo>
                  <a:close/>
                  <a:moveTo>
                    <a:pt x="27956" y="6119"/>
                  </a:moveTo>
                  <a:cubicBezTo>
                    <a:pt x="28321" y="6119"/>
                    <a:pt x="28806" y="6145"/>
                    <a:pt x="29468" y="6184"/>
                  </a:cubicBezTo>
                  <a:cubicBezTo>
                    <a:pt x="29054" y="6826"/>
                    <a:pt x="28721" y="7103"/>
                    <a:pt x="28089" y="7103"/>
                  </a:cubicBezTo>
                  <a:cubicBezTo>
                    <a:pt x="27709" y="7103"/>
                    <a:pt x="27222" y="7003"/>
                    <a:pt x="26546" y="6823"/>
                  </a:cubicBezTo>
                  <a:cubicBezTo>
                    <a:pt x="26873" y="6284"/>
                    <a:pt x="27036" y="6119"/>
                    <a:pt x="27956" y="6119"/>
                  </a:cubicBezTo>
                  <a:close/>
                  <a:moveTo>
                    <a:pt x="24675" y="4107"/>
                  </a:moveTo>
                  <a:cubicBezTo>
                    <a:pt x="24743" y="5226"/>
                    <a:pt x="24812" y="6116"/>
                    <a:pt x="24834" y="7006"/>
                  </a:cubicBezTo>
                  <a:cubicBezTo>
                    <a:pt x="24834" y="7189"/>
                    <a:pt x="24583" y="7394"/>
                    <a:pt x="24424" y="7554"/>
                  </a:cubicBezTo>
                  <a:cubicBezTo>
                    <a:pt x="24195" y="7782"/>
                    <a:pt x="23944" y="7987"/>
                    <a:pt x="23579" y="8307"/>
                  </a:cubicBezTo>
                  <a:cubicBezTo>
                    <a:pt x="23579" y="7211"/>
                    <a:pt x="23488" y="6230"/>
                    <a:pt x="23625" y="5248"/>
                  </a:cubicBezTo>
                  <a:cubicBezTo>
                    <a:pt x="23670" y="4883"/>
                    <a:pt x="24241" y="4564"/>
                    <a:pt x="24675" y="4107"/>
                  </a:cubicBezTo>
                  <a:close/>
                  <a:moveTo>
                    <a:pt x="26203" y="7609"/>
                  </a:moveTo>
                  <a:cubicBezTo>
                    <a:pt x="26741" y="7609"/>
                    <a:pt x="27319" y="7746"/>
                    <a:pt x="27893" y="7805"/>
                  </a:cubicBezTo>
                  <a:cubicBezTo>
                    <a:pt x="27444" y="8336"/>
                    <a:pt x="27067" y="8830"/>
                    <a:pt x="26355" y="8830"/>
                  </a:cubicBezTo>
                  <a:cubicBezTo>
                    <a:pt x="26272" y="8830"/>
                    <a:pt x="26183" y="8824"/>
                    <a:pt x="26090" y="8809"/>
                  </a:cubicBezTo>
                  <a:cubicBezTo>
                    <a:pt x="25871" y="8773"/>
                    <a:pt x="25652" y="8762"/>
                    <a:pt x="25429" y="8762"/>
                  </a:cubicBezTo>
                  <a:cubicBezTo>
                    <a:pt x="25096" y="8762"/>
                    <a:pt x="24757" y="8786"/>
                    <a:pt x="24401" y="8786"/>
                  </a:cubicBezTo>
                  <a:cubicBezTo>
                    <a:pt x="24866" y="7842"/>
                    <a:pt x="25500" y="7609"/>
                    <a:pt x="26203" y="7609"/>
                  </a:cubicBezTo>
                  <a:close/>
                  <a:moveTo>
                    <a:pt x="4908" y="11480"/>
                  </a:moveTo>
                  <a:lnTo>
                    <a:pt x="4908" y="11480"/>
                  </a:lnTo>
                  <a:cubicBezTo>
                    <a:pt x="4611" y="12553"/>
                    <a:pt x="4406" y="13625"/>
                    <a:pt x="4018" y="14652"/>
                  </a:cubicBezTo>
                  <a:cubicBezTo>
                    <a:pt x="3881" y="15086"/>
                    <a:pt x="3401" y="15406"/>
                    <a:pt x="3082" y="15771"/>
                  </a:cubicBezTo>
                  <a:cubicBezTo>
                    <a:pt x="3036" y="15748"/>
                    <a:pt x="2991" y="15725"/>
                    <a:pt x="2922" y="15680"/>
                  </a:cubicBezTo>
                  <a:cubicBezTo>
                    <a:pt x="3196" y="14105"/>
                    <a:pt x="3858" y="12735"/>
                    <a:pt x="4908" y="11480"/>
                  </a:cubicBezTo>
                  <a:close/>
                  <a:moveTo>
                    <a:pt x="15143" y="15145"/>
                  </a:moveTo>
                  <a:cubicBezTo>
                    <a:pt x="15393" y="15145"/>
                    <a:pt x="15644" y="15184"/>
                    <a:pt x="15864" y="15269"/>
                  </a:cubicBezTo>
                  <a:cubicBezTo>
                    <a:pt x="15544" y="15520"/>
                    <a:pt x="15225" y="15725"/>
                    <a:pt x="14997" y="15999"/>
                  </a:cubicBezTo>
                  <a:cubicBezTo>
                    <a:pt x="14837" y="16159"/>
                    <a:pt x="14814" y="16410"/>
                    <a:pt x="14723" y="16638"/>
                  </a:cubicBezTo>
                  <a:cubicBezTo>
                    <a:pt x="14765" y="16634"/>
                    <a:pt x="14807" y="16633"/>
                    <a:pt x="14850" y="16633"/>
                  </a:cubicBezTo>
                  <a:cubicBezTo>
                    <a:pt x="14935" y="16633"/>
                    <a:pt x="15020" y="16638"/>
                    <a:pt x="15102" y="16638"/>
                  </a:cubicBezTo>
                  <a:cubicBezTo>
                    <a:pt x="15225" y="16638"/>
                    <a:pt x="15339" y="16627"/>
                    <a:pt x="15430" y="16570"/>
                  </a:cubicBezTo>
                  <a:cubicBezTo>
                    <a:pt x="15796" y="16364"/>
                    <a:pt x="16115" y="16068"/>
                    <a:pt x="16435" y="15794"/>
                  </a:cubicBezTo>
                  <a:lnTo>
                    <a:pt x="16435" y="15794"/>
                  </a:lnTo>
                  <a:cubicBezTo>
                    <a:pt x="16754" y="16342"/>
                    <a:pt x="16594" y="16958"/>
                    <a:pt x="16069" y="17346"/>
                  </a:cubicBezTo>
                  <a:cubicBezTo>
                    <a:pt x="15855" y="17518"/>
                    <a:pt x="15503" y="17604"/>
                    <a:pt x="15142" y="17604"/>
                  </a:cubicBezTo>
                  <a:cubicBezTo>
                    <a:pt x="14735" y="17604"/>
                    <a:pt x="14315" y="17495"/>
                    <a:pt x="14061" y="17277"/>
                  </a:cubicBezTo>
                  <a:cubicBezTo>
                    <a:pt x="13650" y="16912"/>
                    <a:pt x="13536" y="16045"/>
                    <a:pt x="13833" y="15634"/>
                  </a:cubicBezTo>
                  <a:cubicBezTo>
                    <a:pt x="14037" y="15335"/>
                    <a:pt x="14588" y="15145"/>
                    <a:pt x="15143" y="15145"/>
                  </a:cubicBezTo>
                  <a:close/>
                  <a:moveTo>
                    <a:pt x="3881" y="16090"/>
                  </a:moveTo>
                  <a:lnTo>
                    <a:pt x="3881" y="16090"/>
                  </a:lnTo>
                  <a:cubicBezTo>
                    <a:pt x="4223" y="17186"/>
                    <a:pt x="3744" y="17916"/>
                    <a:pt x="2922" y="18533"/>
                  </a:cubicBezTo>
                  <a:cubicBezTo>
                    <a:pt x="2534" y="17323"/>
                    <a:pt x="2671" y="16958"/>
                    <a:pt x="3881" y="16090"/>
                  </a:cubicBezTo>
                  <a:close/>
                  <a:moveTo>
                    <a:pt x="4086" y="18533"/>
                  </a:moveTo>
                  <a:lnTo>
                    <a:pt x="4086" y="18533"/>
                  </a:lnTo>
                  <a:cubicBezTo>
                    <a:pt x="4634" y="19583"/>
                    <a:pt x="4588" y="19720"/>
                    <a:pt x="3470" y="20701"/>
                  </a:cubicBezTo>
                  <a:cubicBezTo>
                    <a:pt x="2899" y="19606"/>
                    <a:pt x="2945" y="19514"/>
                    <a:pt x="4086" y="18533"/>
                  </a:cubicBezTo>
                  <a:close/>
                  <a:moveTo>
                    <a:pt x="15188" y="9849"/>
                  </a:moveTo>
                  <a:cubicBezTo>
                    <a:pt x="16848" y="9849"/>
                    <a:pt x="18352" y="10538"/>
                    <a:pt x="19699" y="11868"/>
                  </a:cubicBezTo>
                  <a:cubicBezTo>
                    <a:pt x="18672" y="12781"/>
                    <a:pt x="17713" y="13648"/>
                    <a:pt x="16731" y="14493"/>
                  </a:cubicBezTo>
                  <a:cubicBezTo>
                    <a:pt x="16681" y="14543"/>
                    <a:pt x="16596" y="14562"/>
                    <a:pt x="16500" y="14562"/>
                  </a:cubicBezTo>
                  <a:cubicBezTo>
                    <a:pt x="16378" y="14562"/>
                    <a:pt x="16240" y="14531"/>
                    <a:pt x="16138" y="14493"/>
                  </a:cubicBezTo>
                  <a:cubicBezTo>
                    <a:pt x="15804" y="14372"/>
                    <a:pt x="15470" y="14316"/>
                    <a:pt x="15143" y="14316"/>
                  </a:cubicBezTo>
                  <a:cubicBezTo>
                    <a:pt x="14667" y="14316"/>
                    <a:pt x="14207" y="14436"/>
                    <a:pt x="13787" y="14652"/>
                  </a:cubicBezTo>
                  <a:cubicBezTo>
                    <a:pt x="12554" y="15269"/>
                    <a:pt x="12600" y="17255"/>
                    <a:pt x="13787" y="17985"/>
                  </a:cubicBezTo>
                  <a:cubicBezTo>
                    <a:pt x="14186" y="18236"/>
                    <a:pt x="14683" y="18362"/>
                    <a:pt x="15168" y="18362"/>
                  </a:cubicBezTo>
                  <a:cubicBezTo>
                    <a:pt x="15653" y="18362"/>
                    <a:pt x="16127" y="18236"/>
                    <a:pt x="16480" y="17985"/>
                  </a:cubicBezTo>
                  <a:cubicBezTo>
                    <a:pt x="17256" y="17414"/>
                    <a:pt x="17530" y="16570"/>
                    <a:pt x="17279" y="15543"/>
                  </a:cubicBezTo>
                  <a:cubicBezTo>
                    <a:pt x="17234" y="15360"/>
                    <a:pt x="17256" y="15086"/>
                    <a:pt x="17370" y="14972"/>
                  </a:cubicBezTo>
                  <a:cubicBezTo>
                    <a:pt x="18261" y="14127"/>
                    <a:pt x="19197" y="13329"/>
                    <a:pt x="20178" y="12438"/>
                  </a:cubicBezTo>
                  <a:cubicBezTo>
                    <a:pt x="21365" y="14516"/>
                    <a:pt x="21479" y="16547"/>
                    <a:pt x="20475" y="18578"/>
                  </a:cubicBezTo>
                  <a:cubicBezTo>
                    <a:pt x="19425" y="20701"/>
                    <a:pt x="17759" y="22185"/>
                    <a:pt x="15248" y="22436"/>
                  </a:cubicBezTo>
                  <a:cubicBezTo>
                    <a:pt x="15004" y="22460"/>
                    <a:pt x="14766" y="22472"/>
                    <a:pt x="14535" y="22472"/>
                  </a:cubicBezTo>
                  <a:cubicBezTo>
                    <a:pt x="11274" y="22472"/>
                    <a:pt x="9371" y="20137"/>
                    <a:pt x="8902" y="17643"/>
                  </a:cubicBezTo>
                  <a:cubicBezTo>
                    <a:pt x="8195" y="14036"/>
                    <a:pt x="10021" y="10978"/>
                    <a:pt x="13536" y="10065"/>
                  </a:cubicBezTo>
                  <a:cubicBezTo>
                    <a:pt x="14103" y="9920"/>
                    <a:pt x="14653" y="9849"/>
                    <a:pt x="15188" y="9849"/>
                  </a:cubicBezTo>
                  <a:close/>
                  <a:moveTo>
                    <a:pt x="4794" y="20541"/>
                  </a:moveTo>
                  <a:lnTo>
                    <a:pt x="4794" y="20541"/>
                  </a:lnTo>
                  <a:cubicBezTo>
                    <a:pt x="5479" y="21660"/>
                    <a:pt x="5479" y="21660"/>
                    <a:pt x="4588" y="22618"/>
                  </a:cubicBezTo>
                  <a:cubicBezTo>
                    <a:pt x="3675" y="21728"/>
                    <a:pt x="3698" y="21523"/>
                    <a:pt x="4794" y="20541"/>
                  </a:cubicBezTo>
                  <a:close/>
                  <a:moveTo>
                    <a:pt x="5798" y="22436"/>
                  </a:moveTo>
                  <a:cubicBezTo>
                    <a:pt x="6643" y="23143"/>
                    <a:pt x="6643" y="23349"/>
                    <a:pt x="5798" y="24056"/>
                  </a:cubicBezTo>
                  <a:cubicBezTo>
                    <a:pt x="4931" y="23372"/>
                    <a:pt x="4931" y="23280"/>
                    <a:pt x="5798" y="22436"/>
                  </a:cubicBezTo>
                  <a:close/>
                  <a:moveTo>
                    <a:pt x="7053" y="23828"/>
                  </a:moveTo>
                  <a:cubicBezTo>
                    <a:pt x="7419" y="24148"/>
                    <a:pt x="7738" y="24422"/>
                    <a:pt x="8103" y="24741"/>
                  </a:cubicBezTo>
                  <a:cubicBezTo>
                    <a:pt x="7921" y="24992"/>
                    <a:pt x="7784" y="25221"/>
                    <a:pt x="7578" y="25540"/>
                  </a:cubicBezTo>
                  <a:cubicBezTo>
                    <a:pt x="7145" y="25221"/>
                    <a:pt x="6802" y="24969"/>
                    <a:pt x="6392" y="24673"/>
                  </a:cubicBezTo>
                  <a:cubicBezTo>
                    <a:pt x="6620" y="24376"/>
                    <a:pt x="6825" y="24125"/>
                    <a:pt x="7053" y="23828"/>
                  </a:cubicBezTo>
                  <a:close/>
                  <a:moveTo>
                    <a:pt x="14833" y="6498"/>
                  </a:moveTo>
                  <a:cubicBezTo>
                    <a:pt x="17592" y="6498"/>
                    <a:pt x="20132" y="7504"/>
                    <a:pt x="22232" y="9517"/>
                  </a:cubicBezTo>
                  <a:cubicBezTo>
                    <a:pt x="21548" y="10133"/>
                    <a:pt x="20908" y="10727"/>
                    <a:pt x="20315" y="11274"/>
                  </a:cubicBezTo>
                  <a:cubicBezTo>
                    <a:pt x="19653" y="10818"/>
                    <a:pt x="19060" y="10339"/>
                    <a:pt x="18398" y="9973"/>
                  </a:cubicBezTo>
                  <a:cubicBezTo>
                    <a:pt x="17358" y="9397"/>
                    <a:pt x="16229" y="9130"/>
                    <a:pt x="15112" y="9130"/>
                  </a:cubicBezTo>
                  <a:cubicBezTo>
                    <a:pt x="12158" y="9130"/>
                    <a:pt x="9288" y="10997"/>
                    <a:pt x="8377" y="13945"/>
                  </a:cubicBezTo>
                  <a:cubicBezTo>
                    <a:pt x="7784" y="15885"/>
                    <a:pt x="7898" y="17734"/>
                    <a:pt x="8743" y="19560"/>
                  </a:cubicBezTo>
                  <a:cubicBezTo>
                    <a:pt x="9863" y="21922"/>
                    <a:pt x="12178" y="23249"/>
                    <a:pt x="14596" y="23249"/>
                  </a:cubicBezTo>
                  <a:cubicBezTo>
                    <a:pt x="15824" y="23249"/>
                    <a:pt x="17078" y="22907"/>
                    <a:pt x="18215" y="22185"/>
                  </a:cubicBezTo>
                  <a:cubicBezTo>
                    <a:pt x="21730" y="19948"/>
                    <a:pt x="22826" y="15954"/>
                    <a:pt x="20977" y="12301"/>
                  </a:cubicBezTo>
                  <a:cubicBezTo>
                    <a:pt x="20886" y="12142"/>
                    <a:pt x="20863" y="11845"/>
                    <a:pt x="20954" y="11731"/>
                  </a:cubicBezTo>
                  <a:cubicBezTo>
                    <a:pt x="21525" y="11160"/>
                    <a:pt x="22118" y="10635"/>
                    <a:pt x="22734" y="10087"/>
                  </a:cubicBezTo>
                  <a:cubicBezTo>
                    <a:pt x="23944" y="11343"/>
                    <a:pt x="24538" y="12781"/>
                    <a:pt x="24743" y="14424"/>
                  </a:cubicBezTo>
                  <a:cubicBezTo>
                    <a:pt x="25314" y="19423"/>
                    <a:pt x="22643" y="23098"/>
                    <a:pt x="18831" y="24833"/>
                  </a:cubicBezTo>
                  <a:cubicBezTo>
                    <a:pt x="17333" y="25511"/>
                    <a:pt x="15734" y="25854"/>
                    <a:pt x="14169" y="25854"/>
                  </a:cubicBezTo>
                  <a:cubicBezTo>
                    <a:pt x="9682" y="25854"/>
                    <a:pt x="5482" y="23031"/>
                    <a:pt x="4771" y="17209"/>
                  </a:cubicBezTo>
                  <a:cubicBezTo>
                    <a:pt x="4474" y="14767"/>
                    <a:pt x="4976" y="12438"/>
                    <a:pt x="6620" y="10544"/>
                  </a:cubicBezTo>
                  <a:cubicBezTo>
                    <a:pt x="8651" y="8193"/>
                    <a:pt x="11276" y="6618"/>
                    <a:pt x="14472" y="6504"/>
                  </a:cubicBezTo>
                  <a:cubicBezTo>
                    <a:pt x="14592" y="6500"/>
                    <a:pt x="14713" y="6498"/>
                    <a:pt x="14833" y="6498"/>
                  </a:cubicBezTo>
                  <a:close/>
                  <a:moveTo>
                    <a:pt x="8720" y="25175"/>
                  </a:moveTo>
                  <a:cubicBezTo>
                    <a:pt x="9108" y="25358"/>
                    <a:pt x="9496" y="25540"/>
                    <a:pt x="9929" y="25746"/>
                  </a:cubicBezTo>
                  <a:cubicBezTo>
                    <a:pt x="9741" y="26157"/>
                    <a:pt x="9614" y="26357"/>
                    <a:pt x="9381" y="26357"/>
                  </a:cubicBezTo>
                  <a:cubicBezTo>
                    <a:pt x="9163" y="26357"/>
                    <a:pt x="8851" y="26180"/>
                    <a:pt x="8309" y="25837"/>
                  </a:cubicBezTo>
                  <a:cubicBezTo>
                    <a:pt x="8423" y="25654"/>
                    <a:pt x="8537" y="25449"/>
                    <a:pt x="8720" y="25175"/>
                  </a:cubicBezTo>
                  <a:close/>
                  <a:moveTo>
                    <a:pt x="10841" y="26053"/>
                  </a:moveTo>
                  <a:cubicBezTo>
                    <a:pt x="10916" y="26053"/>
                    <a:pt x="11006" y="26078"/>
                    <a:pt x="11116" y="26134"/>
                  </a:cubicBezTo>
                  <a:cubicBezTo>
                    <a:pt x="11253" y="26202"/>
                    <a:pt x="11345" y="26362"/>
                    <a:pt x="11459" y="26499"/>
                  </a:cubicBezTo>
                  <a:cubicBezTo>
                    <a:pt x="11139" y="26567"/>
                    <a:pt x="10842" y="26636"/>
                    <a:pt x="10454" y="26704"/>
                  </a:cubicBezTo>
                  <a:cubicBezTo>
                    <a:pt x="10524" y="26306"/>
                    <a:pt x="10606" y="26053"/>
                    <a:pt x="10841" y="26053"/>
                  </a:cubicBezTo>
                  <a:close/>
                  <a:moveTo>
                    <a:pt x="28611" y="1"/>
                  </a:moveTo>
                  <a:cubicBezTo>
                    <a:pt x="28483" y="1"/>
                    <a:pt x="28275" y="91"/>
                    <a:pt x="28167" y="181"/>
                  </a:cubicBezTo>
                  <a:cubicBezTo>
                    <a:pt x="26523" y="1574"/>
                    <a:pt x="24880" y="2989"/>
                    <a:pt x="23282" y="4427"/>
                  </a:cubicBezTo>
                  <a:cubicBezTo>
                    <a:pt x="23031" y="4655"/>
                    <a:pt x="22871" y="5134"/>
                    <a:pt x="22849" y="5500"/>
                  </a:cubicBezTo>
                  <a:cubicBezTo>
                    <a:pt x="22803" y="6595"/>
                    <a:pt x="22849" y="7668"/>
                    <a:pt x="22849" y="8786"/>
                  </a:cubicBezTo>
                  <a:cubicBezTo>
                    <a:pt x="21639" y="8056"/>
                    <a:pt x="20635" y="7371"/>
                    <a:pt x="19562" y="6869"/>
                  </a:cubicBezTo>
                  <a:cubicBezTo>
                    <a:pt x="18786" y="6481"/>
                    <a:pt x="17850" y="6367"/>
                    <a:pt x="17028" y="6025"/>
                  </a:cubicBezTo>
                  <a:cubicBezTo>
                    <a:pt x="16265" y="5733"/>
                    <a:pt x="15476" y="5610"/>
                    <a:pt x="14692" y="5610"/>
                  </a:cubicBezTo>
                  <a:cubicBezTo>
                    <a:pt x="14188" y="5610"/>
                    <a:pt x="13685" y="5661"/>
                    <a:pt x="13193" y="5751"/>
                  </a:cubicBezTo>
                  <a:cubicBezTo>
                    <a:pt x="9770" y="6435"/>
                    <a:pt x="6871" y="8170"/>
                    <a:pt x="4588" y="10727"/>
                  </a:cubicBezTo>
                  <a:cubicBezTo>
                    <a:pt x="0" y="15794"/>
                    <a:pt x="1667" y="23577"/>
                    <a:pt x="8263" y="26704"/>
                  </a:cubicBezTo>
                  <a:cubicBezTo>
                    <a:pt x="9500" y="27296"/>
                    <a:pt x="10783" y="27494"/>
                    <a:pt x="12080" y="27494"/>
                  </a:cubicBezTo>
                  <a:cubicBezTo>
                    <a:pt x="13033" y="27494"/>
                    <a:pt x="13994" y="27387"/>
                    <a:pt x="14951" y="27252"/>
                  </a:cubicBezTo>
                  <a:cubicBezTo>
                    <a:pt x="17348" y="26887"/>
                    <a:pt x="19311" y="25700"/>
                    <a:pt x="21182" y="24285"/>
                  </a:cubicBezTo>
                  <a:cubicBezTo>
                    <a:pt x="25976" y="20701"/>
                    <a:pt x="26980" y="14607"/>
                    <a:pt x="23510" y="9791"/>
                  </a:cubicBezTo>
                  <a:cubicBezTo>
                    <a:pt x="23465" y="9722"/>
                    <a:pt x="23442" y="9631"/>
                    <a:pt x="23374" y="9471"/>
                  </a:cubicBezTo>
                  <a:cubicBezTo>
                    <a:pt x="23739" y="9471"/>
                    <a:pt x="24013" y="9471"/>
                    <a:pt x="24287" y="9494"/>
                  </a:cubicBezTo>
                  <a:cubicBezTo>
                    <a:pt x="25131" y="9517"/>
                    <a:pt x="25953" y="9562"/>
                    <a:pt x="26775" y="9562"/>
                  </a:cubicBezTo>
                  <a:cubicBezTo>
                    <a:pt x="27026" y="9562"/>
                    <a:pt x="27345" y="9494"/>
                    <a:pt x="27505" y="9334"/>
                  </a:cubicBezTo>
                  <a:cubicBezTo>
                    <a:pt x="29011" y="7805"/>
                    <a:pt x="30472" y="6276"/>
                    <a:pt x="31956" y="4746"/>
                  </a:cubicBezTo>
                  <a:cubicBezTo>
                    <a:pt x="32275" y="4404"/>
                    <a:pt x="32435" y="4062"/>
                    <a:pt x="32161" y="3582"/>
                  </a:cubicBezTo>
                  <a:cubicBezTo>
                    <a:pt x="32000" y="3296"/>
                    <a:pt x="31811" y="3227"/>
                    <a:pt x="31613" y="3227"/>
                  </a:cubicBezTo>
                  <a:cubicBezTo>
                    <a:pt x="31448" y="3227"/>
                    <a:pt x="31277" y="3275"/>
                    <a:pt x="31111" y="3285"/>
                  </a:cubicBezTo>
                  <a:cubicBezTo>
                    <a:pt x="30404" y="3354"/>
                    <a:pt x="29696" y="3468"/>
                    <a:pt x="28966" y="3559"/>
                  </a:cubicBezTo>
                  <a:cubicBezTo>
                    <a:pt x="28966" y="2487"/>
                    <a:pt x="28966" y="1528"/>
                    <a:pt x="28943" y="569"/>
                  </a:cubicBezTo>
                  <a:cubicBezTo>
                    <a:pt x="28943" y="387"/>
                    <a:pt x="28829" y="136"/>
                    <a:pt x="28692" y="21"/>
                  </a:cubicBezTo>
                  <a:cubicBezTo>
                    <a:pt x="28673" y="7"/>
                    <a:pt x="28645" y="1"/>
                    <a:pt x="286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6"/>
            <p:cNvSpPr/>
            <p:nvPr/>
          </p:nvSpPr>
          <p:spPr>
            <a:xfrm>
              <a:off x="2314516" y="2639996"/>
              <a:ext cx="23721" cy="39475"/>
            </a:xfrm>
            <a:custGeom>
              <a:avLst/>
              <a:gdLst/>
              <a:ahLst/>
              <a:cxnLst/>
              <a:rect l="l" t="t" r="r" b="b"/>
              <a:pathLst>
                <a:path w="1325" h="2205" extrusionOk="0">
                  <a:moveTo>
                    <a:pt x="1073" y="1"/>
                  </a:moveTo>
                  <a:cubicBezTo>
                    <a:pt x="891" y="92"/>
                    <a:pt x="754" y="115"/>
                    <a:pt x="708" y="184"/>
                  </a:cubicBezTo>
                  <a:cubicBezTo>
                    <a:pt x="457" y="754"/>
                    <a:pt x="229" y="1302"/>
                    <a:pt x="46" y="1873"/>
                  </a:cubicBezTo>
                  <a:cubicBezTo>
                    <a:pt x="1" y="1964"/>
                    <a:pt x="160" y="2169"/>
                    <a:pt x="274" y="2192"/>
                  </a:cubicBezTo>
                  <a:cubicBezTo>
                    <a:pt x="295" y="2201"/>
                    <a:pt x="320" y="2204"/>
                    <a:pt x="347" y="2204"/>
                  </a:cubicBezTo>
                  <a:cubicBezTo>
                    <a:pt x="466" y="2204"/>
                    <a:pt x="625" y="2130"/>
                    <a:pt x="662" y="2055"/>
                  </a:cubicBezTo>
                  <a:cubicBezTo>
                    <a:pt x="891" y="1553"/>
                    <a:pt x="1119" y="1028"/>
                    <a:pt x="1279" y="480"/>
                  </a:cubicBezTo>
                  <a:cubicBezTo>
                    <a:pt x="1324" y="366"/>
                    <a:pt x="1165" y="184"/>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6"/>
            <p:cNvSpPr/>
            <p:nvPr/>
          </p:nvSpPr>
          <p:spPr>
            <a:xfrm>
              <a:off x="2586258" y="2790431"/>
              <a:ext cx="32296" cy="31437"/>
            </a:xfrm>
            <a:custGeom>
              <a:avLst/>
              <a:gdLst/>
              <a:ahLst/>
              <a:cxnLst/>
              <a:rect l="l" t="t" r="r" b="b"/>
              <a:pathLst>
                <a:path w="1804" h="1756" extrusionOk="0">
                  <a:moveTo>
                    <a:pt x="1407" y="0"/>
                  </a:moveTo>
                  <a:cubicBezTo>
                    <a:pt x="1339" y="0"/>
                    <a:pt x="1274" y="12"/>
                    <a:pt x="1233" y="43"/>
                  </a:cubicBezTo>
                  <a:cubicBezTo>
                    <a:pt x="845" y="363"/>
                    <a:pt x="457" y="705"/>
                    <a:pt x="92" y="1048"/>
                  </a:cubicBezTo>
                  <a:cubicBezTo>
                    <a:pt x="23" y="1139"/>
                    <a:pt x="0" y="1344"/>
                    <a:pt x="46" y="1481"/>
                  </a:cubicBezTo>
                  <a:cubicBezTo>
                    <a:pt x="69" y="1573"/>
                    <a:pt x="229" y="1618"/>
                    <a:pt x="434" y="1755"/>
                  </a:cubicBezTo>
                  <a:cubicBezTo>
                    <a:pt x="891" y="1276"/>
                    <a:pt x="1347" y="842"/>
                    <a:pt x="1758" y="386"/>
                  </a:cubicBezTo>
                  <a:cubicBezTo>
                    <a:pt x="1804" y="317"/>
                    <a:pt x="1735" y="89"/>
                    <a:pt x="1644" y="43"/>
                  </a:cubicBezTo>
                  <a:cubicBezTo>
                    <a:pt x="1581" y="18"/>
                    <a:pt x="1491" y="0"/>
                    <a:pt x="1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6"/>
            <p:cNvSpPr/>
            <p:nvPr/>
          </p:nvSpPr>
          <p:spPr>
            <a:xfrm>
              <a:off x="2538852" y="2827793"/>
              <a:ext cx="35984" cy="23900"/>
            </a:xfrm>
            <a:custGeom>
              <a:avLst/>
              <a:gdLst/>
              <a:ahLst/>
              <a:cxnLst/>
              <a:rect l="l" t="t" r="r" b="b"/>
              <a:pathLst>
                <a:path w="2010" h="1335" extrusionOk="0">
                  <a:moveTo>
                    <a:pt x="1556" y="0"/>
                  </a:moveTo>
                  <a:cubicBezTo>
                    <a:pt x="1530" y="0"/>
                    <a:pt x="1506" y="3"/>
                    <a:pt x="1484" y="11"/>
                  </a:cubicBezTo>
                  <a:cubicBezTo>
                    <a:pt x="1051" y="170"/>
                    <a:pt x="617" y="376"/>
                    <a:pt x="206" y="604"/>
                  </a:cubicBezTo>
                  <a:cubicBezTo>
                    <a:pt x="115" y="673"/>
                    <a:pt x="1" y="901"/>
                    <a:pt x="46" y="1015"/>
                  </a:cubicBezTo>
                  <a:cubicBezTo>
                    <a:pt x="69" y="1129"/>
                    <a:pt x="275" y="1220"/>
                    <a:pt x="434" y="1334"/>
                  </a:cubicBezTo>
                  <a:cubicBezTo>
                    <a:pt x="914" y="1083"/>
                    <a:pt x="1370" y="901"/>
                    <a:pt x="1781" y="627"/>
                  </a:cubicBezTo>
                  <a:cubicBezTo>
                    <a:pt x="1895" y="558"/>
                    <a:pt x="1941" y="307"/>
                    <a:pt x="2009" y="125"/>
                  </a:cubicBezTo>
                  <a:cubicBezTo>
                    <a:pt x="1856" y="86"/>
                    <a:pt x="1687" y="0"/>
                    <a:pt x="15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6"/>
            <p:cNvSpPr/>
            <p:nvPr/>
          </p:nvSpPr>
          <p:spPr>
            <a:xfrm>
              <a:off x="2312475" y="2698036"/>
              <a:ext cx="17992" cy="34337"/>
            </a:xfrm>
            <a:custGeom>
              <a:avLst/>
              <a:gdLst/>
              <a:ahLst/>
              <a:cxnLst/>
              <a:rect l="l" t="t" r="r" b="b"/>
              <a:pathLst>
                <a:path w="1005" h="1918" extrusionOk="0">
                  <a:moveTo>
                    <a:pt x="366" y="0"/>
                  </a:moveTo>
                  <a:cubicBezTo>
                    <a:pt x="229" y="160"/>
                    <a:pt x="115" y="320"/>
                    <a:pt x="0" y="457"/>
                  </a:cubicBezTo>
                  <a:cubicBezTo>
                    <a:pt x="115" y="913"/>
                    <a:pt x="183" y="1256"/>
                    <a:pt x="320" y="1575"/>
                  </a:cubicBezTo>
                  <a:cubicBezTo>
                    <a:pt x="388" y="1735"/>
                    <a:pt x="640" y="1803"/>
                    <a:pt x="822" y="1917"/>
                  </a:cubicBezTo>
                  <a:cubicBezTo>
                    <a:pt x="891" y="1735"/>
                    <a:pt x="1005" y="1529"/>
                    <a:pt x="1005" y="1370"/>
                  </a:cubicBezTo>
                  <a:cubicBezTo>
                    <a:pt x="982" y="1050"/>
                    <a:pt x="891" y="753"/>
                    <a:pt x="776" y="479"/>
                  </a:cubicBezTo>
                  <a:cubicBezTo>
                    <a:pt x="708" y="297"/>
                    <a:pt x="503" y="160"/>
                    <a:pt x="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7" name="Google Shape;1617;p46"/>
          <p:cNvGrpSpPr/>
          <p:nvPr/>
        </p:nvGrpSpPr>
        <p:grpSpPr>
          <a:xfrm>
            <a:off x="5208374" y="1819510"/>
            <a:ext cx="1974520" cy="870901"/>
            <a:chOff x="4361756" y="1563572"/>
            <a:chExt cx="1721164" cy="832681"/>
          </a:xfrm>
        </p:grpSpPr>
        <p:sp>
          <p:nvSpPr>
            <p:cNvPr id="1618" name="Google Shape;1618;p46"/>
            <p:cNvSpPr/>
            <p:nvPr/>
          </p:nvSpPr>
          <p:spPr>
            <a:xfrm>
              <a:off x="5204749" y="2374950"/>
              <a:ext cx="160209" cy="16900"/>
            </a:xfrm>
            <a:custGeom>
              <a:avLst/>
              <a:gdLst/>
              <a:ahLst/>
              <a:cxnLst/>
              <a:rect l="l" t="t" r="r" b="b"/>
              <a:pathLst>
                <a:path w="8949" h="944" extrusionOk="0">
                  <a:moveTo>
                    <a:pt x="8321" y="0"/>
                  </a:moveTo>
                  <a:cubicBezTo>
                    <a:pt x="8230" y="0"/>
                    <a:pt x="8137" y="15"/>
                    <a:pt x="8058" y="15"/>
                  </a:cubicBezTo>
                  <a:cubicBezTo>
                    <a:pt x="5844" y="61"/>
                    <a:pt x="3653" y="129"/>
                    <a:pt x="1462" y="175"/>
                  </a:cubicBezTo>
                  <a:cubicBezTo>
                    <a:pt x="1291" y="175"/>
                    <a:pt x="1119" y="169"/>
                    <a:pt x="951" y="169"/>
                  </a:cubicBezTo>
                  <a:cubicBezTo>
                    <a:pt x="783" y="169"/>
                    <a:pt x="617" y="175"/>
                    <a:pt x="457" y="198"/>
                  </a:cubicBezTo>
                  <a:cubicBezTo>
                    <a:pt x="298" y="221"/>
                    <a:pt x="161" y="403"/>
                    <a:pt x="1" y="495"/>
                  </a:cubicBezTo>
                  <a:cubicBezTo>
                    <a:pt x="138" y="631"/>
                    <a:pt x="252" y="837"/>
                    <a:pt x="435" y="905"/>
                  </a:cubicBezTo>
                  <a:cubicBezTo>
                    <a:pt x="493" y="935"/>
                    <a:pt x="565" y="943"/>
                    <a:pt x="641" y="943"/>
                  </a:cubicBezTo>
                  <a:cubicBezTo>
                    <a:pt x="743" y="943"/>
                    <a:pt x="855" y="928"/>
                    <a:pt x="960" y="928"/>
                  </a:cubicBezTo>
                  <a:lnTo>
                    <a:pt x="4383" y="928"/>
                  </a:lnTo>
                  <a:lnTo>
                    <a:pt x="4383" y="791"/>
                  </a:lnTo>
                  <a:cubicBezTo>
                    <a:pt x="5083" y="791"/>
                    <a:pt x="5773" y="801"/>
                    <a:pt x="6460" y="801"/>
                  </a:cubicBezTo>
                  <a:cubicBezTo>
                    <a:pt x="6803" y="801"/>
                    <a:pt x="7145" y="799"/>
                    <a:pt x="7488" y="791"/>
                  </a:cubicBezTo>
                  <a:cubicBezTo>
                    <a:pt x="7853" y="791"/>
                    <a:pt x="8218" y="791"/>
                    <a:pt x="8560" y="723"/>
                  </a:cubicBezTo>
                  <a:cubicBezTo>
                    <a:pt x="8697" y="700"/>
                    <a:pt x="8812" y="495"/>
                    <a:pt x="8948" y="358"/>
                  </a:cubicBezTo>
                  <a:cubicBezTo>
                    <a:pt x="8812" y="243"/>
                    <a:pt x="8675" y="107"/>
                    <a:pt x="8515" y="38"/>
                  </a:cubicBezTo>
                  <a:cubicBezTo>
                    <a:pt x="8456" y="9"/>
                    <a:pt x="8389" y="0"/>
                    <a:pt x="8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9" name="Google Shape;1619;p46"/>
            <p:cNvGrpSpPr/>
            <p:nvPr/>
          </p:nvGrpSpPr>
          <p:grpSpPr>
            <a:xfrm>
              <a:off x="4361756" y="1563572"/>
              <a:ext cx="1721164" cy="832681"/>
              <a:chOff x="4361756" y="1563572"/>
              <a:chExt cx="1721164" cy="832681"/>
            </a:xfrm>
          </p:grpSpPr>
          <p:sp>
            <p:nvSpPr>
              <p:cNvPr id="1620" name="Google Shape;1620;p46"/>
              <p:cNvSpPr/>
              <p:nvPr/>
            </p:nvSpPr>
            <p:spPr>
              <a:xfrm>
                <a:off x="4721346" y="1710409"/>
                <a:ext cx="1216099" cy="664917"/>
              </a:xfrm>
              <a:custGeom>
                <a:avLst/>
                <a:gdLst/>
                <a:ahLst/>
                <a:cxnLst/>
                <a:rect l="l" t="t" r="r" b="b"/>
                <a:pathLst>
                  <a:path w="67929" h="37141" extrusionOk="0">
                    <a:moveTo>
                      <a:pt x="45941" y="0"/>
                    </a:moveTo>
                    <a:cubicBezTo>
                      <a:pt x="43475" y="0"/>
                      <a:pt x="41009" y="75"/>
                      <a:pt x="38553" y="181"/>
                    </a:cubicBezTo>
                    <a:cubicBezTo>
                      <a:pt x="35311" y="318"/>
                      <a:pt x="32047" y="523"/>
                      <a:pt x="28806" y="660"/>
                    </a:cubicBezTo>
                    <a:cubicBezTo>
                      <a:pt x="25519" y="797"/>
                      <a:pt x="22232" y="843"/>
                      <a:pt x="18946" y="934"/>
                    </a:cubicBezTo>
                    <a:cubicBezTo>
                      <a:pt x="15613" y="1003"/>
                      <a:pt x="12281" y="1140"/>
                      <a:pt x="8948" y="1505"/>
                    </a:cubicBezTo>
                    <a:cubicBezTo>
                      <a:pt x="7419" y="1665"/>
                      <a:pt x="5867" y="1847"/>
                      <a:pt x="4360" y="2190"/>
                    </a:cubicBezTo>
                    <a:cubicBezTo>
                      <a:pt x="3082" y="2464"/>
                      <a:pt x="1804" y="2966"/>
                      <a:pt x="982" y="3993"/>
                    </a:cubicBezTo>
                    <a:cubicBezTo>
                      <a:pt x="275" y="4883"/>
                      <a:pt x="1" y="6024"/>
                      <a:pt x="434" y="7074"/>
                    </a:cubicBezTo>
                    <a:cubicBezTo>
                      <a:pt x="160" y="12918"/>
                      <a:pt x="343" y="18784"/>
                      <a:pt x="1028" y="24581"/>
                    </a:cubicBezTo>
                    <a:cubicBezTo>
                      <a:pt x="1210" y="26156"/>
                      <a:pt x="1416" y="27708"/>
                      <a:pt x="1667" y="29260"/>
                    </a:cubicBezTo>
                    <a:cubicBezTo>
                      <a:pt x="1872" y="30493"/>
                      <a:pt x="2146" y="31703"/>
                      <a:pt x="2671" y="32821"/>
                    </a:cubicBezTo>
                    <a:cubicBezTo>
                      <a:pt x="3219" y="33940"/>
                      <a:pt x="4109" y="34853"/>
                      <a:pt x="5250" y="35378"/>
                    </a:cubicBezTo>
                    <a:cubicBezTo>
                      <a:pt x="6460" y="35948"/>
                      <a:pt x="7807" y="36131"/>
                      <a:pt x="9131" y="36268"/>
                    </a:cubicBezTo>
                    <a:cubicBezTo>
                      <a:pt x="15269" y="36880"/>
                      <a:pt x="21447" y="37140"/>
                      <a:pt x="27609" y="37140"/>
                    </a:cubicBezTo>
                    <a:cubicBezTo>
                      <a:pt x="28115" y="37140"/>
                      <a:pt x="28620" y="37139"/>
                      <a:pt x="29126" y="37135"/>
                    </a:cubicBezTo>
                    <a:cubicBezTo>
                      <a:pt x="35859" y="37090"/>
                      <a:pt x="42570" y="36724"/>
                      <a:pt x="49280" y="36108"/>
                    </a:cubicBezTo>
                    <a:cubicBezTo>
                      <a:pt x="50947" y="35948"/>
                      <a:pt x="52590" y="35789"/>
                      <a:pt x="54256" y="35606"/>
                    </a:cubicBezTo>
                    <a:cubicBezTo>
                      <a:pt x="55808" y="35423"/>
                      <a:pt x="57452" y="35355"/>
                      <a:pt x="58936" y="34898"/>
                    </a:cubicBezTo>
                    <a:cubicBezTo>
                      <a:pt x="61606" y="34099"/>
                      <a:pt x="62907" y="31726"/>
                      <a:pt x="63820" y="29352"/>
                    </a:cubicBezTo>
                    <a:cubicBezTo>
                      <a:pt x="64984" y="26453"/>
                      <a:pt x="65715" y="23394"/>
                      <a:pt x="66308" y="20336"/>
                    </a:cubicBezTo>
                    <a:cubicBezTo>
                      <a:pt x="66947" y="17186"/>
                      <a:pt x="67495" y="14013"/>
                      <a:pt x="67723" y="10795"/>
                    </a:cubicBezTo>
                    <a:cubicBezTo>
                      <a:pt x="67837" y="9311"/>
                      <a:pt x="67929" y="7782"/>
                      <a:pt x="67769" y="6275"/>
                    </a:cubicBezTo>
                    <a:cubicBezTo>
                      <a:pt x="67632" y="5089"/>
                      <a:pt x="67267" y="3879"/>
                      <a:pt x="66285" y="3080"/>
                    </a:cubicBezTo>
                    <a:cubicBezTo>
                      <a:pt x="65213" y="2235"/>
                      <a:pt x="63752" y="1984"/>
                      <a:pt x="62451" y="1665"/>
                    </a:cubicBezTo>
                    <a:cubicBezTo>
                      <a:pt x="60876" y="1277"/>
                      <a:pt x="59278" y="980"/>
                      <a:pt x="57680" y="752"/>
                    </a:cubicBezTo>
                    <a:cubicBezTo>
                      <a:pt x="53796" y="191"/>
                      <a:pt x="49869" y="0"/>
                      <a:pt x="45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6"/>
              <p:cNvSpPr/>
              <p:nvPr/>
            </p:nvSpPr>
            <p:spPr>
              <a:xfrm>
                <a:off x="4750366" y="1642272"/>
                <a:ext cx="1243884" cy="709261"/>
              </a:xfrm>
              <a:custGeom>
                <a:avLst/>
                <a:gdLst/>
                <a:ahLst/>
                <a:cxnLst/>
                <a:rect l="l" t="t" r="r" b="b"/>
                <a:pathLst>
                  <a:path w="69481" h="39618" extrusionOk="0">
                    <a:moveTo>
                      <a:pt x="32646" y="0"/>
                    </a:moveTo>
                    <a:cubicBezTo>
                      <a:pt x="30066" y="0"/>
                      <a:pt x="27473" y="144"/>
                      <a:pt x="24880" y="221"/>
                    </a:cubicBezTo>
                    <a:cubicBezTo>
                      <a:pt x="19950" y="335"/>
                      <a:pt x="15042" y="769"/>
                      <a:pt x="10180" y="1431"/>
                    </a:cubicBezTo>
                    <a:cubicBezTo>
                      <a:pt x="9929" y="1476"/>
                      <a:pt x="9701" y="1750"/>
                      <a:pt x="9473" y="1910"/>
                    </a:cubicBezTo>
                    <a:cubicBezTo>
                      <a:pt x="9709" y="1996"/>
                      <a:pt x="9966" y="2163"/>
                      <a:pt x="10205" y="2163"/>
                    </a:cubicBezTo>
                    <a:cubicBezTo>
                      <a:pt x="10220" y="2163"/>
                      <a:pt x="10234" y="2162"/>
                      <a:pt x="10249" y="2161"/>
                    </a:cubicBezTo>
                    <a:cubicBezTo>
                      <a:pt x="11778" y="2024"/>
                      <a:pt x="13330" y="1842"/>
                      <a:pt x="14859" y="1636"/>
                    </a:cubicBezTo>
                    <a:cubicBezTo>
                      <a:pt x="20086" y="997"/>
                      <a:pt x="25359" y="792"/>
                      <a:pt x="30609" y="792"/>
                    </a:cubicBezTo>
                    <a:cubicBezTo>
                      <a:pt x="37114" y="814"/>
                      <a:pt x="46609" y="1043"/>
                      <a:pt x="53115" y="1339"/>
                    </a:cubicBezTo>
                    <a:cubicBezTo>
                      <a:pt x="56128" y="1476"/>
                      <a:pt x="59141" y="1933"/>
                      <a:pt x="62154" y="2367"/>
                    </a:cubicBezTo>
                    <a:cubicBezTo>
                      <a:pt x="63957" y="2618"/>
                      <a:pt x="65714" y="3074"/>
                      <a:pt x="67221" y="4170"/>
                    </a:cubicBezTo>
                    <a:cubicBezTo>
                      <a:pt x="68020" y="4740"/>
                      <a:pt x="68522" y="5448"/>
                      <a:pt x="68545" y="6429"/>
                    </a:cubicBezTo>
                    <a:cubicBezTo>
                      <a:pt x="68545" y="7822"/>
                      <a:pt x="68682" y="9237"/>
                      <a:pt x="68453" y="10606"/>
                    </a:cubicBezTo>
                    <a:cubicBezTo>
                      <a:pt x="67791" y="14898"/>
                      <a:pt x="65920" y="20901"/>
                      <a:pt x="64596" y="25032"/>
                    </a:cubicBezTo>
                    <a:cubicBezTo>
                      <a:pt x="63614" y="28113"/>
                      <a:pt x="62633" y="31172"/>
                      <a:pt x="61172" y="34071"/>
                    </a:cubicBezTo>
                    <a:cubicBezTo>
                      <a:pt x="60852" y="34710"/>
                      <a:pt x="60579" y="35349"/>
                      <a:pt x="60213" y="35965"/>
                    </a:cubicBezTo>
                    <a:cubicBezTo>
                      <a:pt x="59734" y="36787"/>
                      <a:pt x="59004" y="37289"/>
                      <a:pt x="57999" y="37403"/>
                    </a:cubicBezTo>
                    <a:cubicBezTo>
                      <a:pt x="57200" y="37495"/>
                      <a:pt x="56402" y="37586"/>
                      <a:pt x="55603" y="37677"/>
                    </a:cubicBezTo>
                    <a:cubicBezTo>
                      <a:pt x="51015" y="38271"/>
                      <a:pt x="43414" y="38567"/>
                      <a:pt x="38780" y="38682"/>
                    </a:cubicBezTo>
                    <a:cubicBezTo>
                      <a:pt x="35312" y="38776"/>
                      <a:pt x="31844" y="38819"/>
                      <a:pt x="28375" y="38819"/>
                    </a:cubicBezTo>
                    <a:cubicBezTo>
                      <a:pt x="21755" y="38819"/>
                      <a:pt x="15134" y="38662"/>
                      <a:pt x="8514" y="38408"/>
                    </a:cubicBezTo>
                    <a:cubicBezTo>
                      <a:pt x="6779" y="38339"/>
                      <a:pt x="5045" y="38020"/>
                      <a:pt x="3310" y="37768"/>
                    </a:cubicBezTo>
                    <a:cubicBezTo>
                      <a:pt x="2967" y="37723"/>
                      <a:pt x="2534" y="37472"/>
                      <a:pt x="2397" y="37198"/>
                    </a:cubicBezTo>
                    <a:cubicBezTo>
                      <a:pt x="1803" y="36079"/>
                      <a:pt x="1301" y="34915"/>
                      <a:pt x="776" y="33774"/>
                    </a:cubicBezTo>
                    <a:cubicBezTo>
                      <a:pt x="708" y="33637"/>
                      <a:pt x="548" y="33523"/>
                      <a:pt x="457" y="33409"/>
                    </a:cubicBezTo>
                    <a:cubicBezTo>
                      <a:pt x="320" y="33546"/>
                      <a:pt x="92" y="33637"/>
                      <a:pt x="69" y="33774"/>
                    </a:cubicBezTo>
                    <a:cubicBezTo>
                      <a:pt x="0" y="33980"/>
                      <a:pt x="23" y="34231"/>
                      <a:pt x="114" y="34413"/>
                    </a:cubicBezTo>
                    <a:cubicBezTo>
                      <a:pt x="639" y="35486"/>
                      <a:pt x="1141" y="36559"/>
                      <a:pt x="1735" y="37586"/>
                    </a:cubicBezTo>
                    <a:cubicBezTo>
                      <a:pt x="1940" y="37928"/>
                      <a:pt x="2351" y="38271"/>
                      <a:pt x="2739" y="38408"/>
                    </a:cubicBezTo>
                    <a:cubicBezTo>
                      <a:pt x="3652" y="38659"/>
                      <a:pt x="4588" y="38910"/>
                      <a:pt x="5501" y="38955"/>
                    </a:cubicBezTo>
                    <a:cubicBezTo>
                      <a:pt x="10568" y="39161"/>
                      <a:pt x="15613" y="39366"/>
                      <a:pt x="20680" y="39480"/>
                    </a:cubicBezTo>
                    <a:cubicBezTo>
                      <a:pt x="22113" y="39517"/>
                      <a:pt x="23550" y="39528"/>
                      <a:pt x="24988" y="39528"/>
                    </a:cubicBezTo>
                    <a:cubicBezTo>
                      <a:pt x="27145" y="39528"/>
                      <a:pt x="29303" y="39503"/>
                      <a:pt x="31453" y="39503"/>
                    </a:cubicBezTo>
                    <a:cubicBezTo>
                      <a:pt x="31453" y="39549"/>
                      <a:pt x="31476" y="39572"/>
                      <a:pt x="31476" y="39617"/>
                    </a:cubicBezTo>
                    <a:cubicBezTo>
                      <a:pt x="36087" y="39435"/>
                      <a:pt x="40721" y="39343"/>
                      <a:pt x="45354" y="39092"/>
                    </a:cubicBezTo>
                    <a:cubicBezTo>
                      <a:pt x="48299" y="38933"/>
                      <a:pt x="54210" y="38545"/>
                      <a:pt x="57178" y="38293"/>
                    </a:cubicBezTo>
                    <a:cubicBezTo>
                      <a:pt x="58981" y="38134"/>
                      <a:pt x="60442" y="37495"/>
                      <a:pt x="61195" y="35783"/>
                    </a:cubicBezTo>
                    <a:cubicBezTo>
                      <a:pt x="62131" y="33751"/>
                      <a:pt x="63112" y="31720"/>
                      <a:pt x="63865" y="29620"/>
                    </a:cubicBezTo>
                    <a:cubicBezTo>
                      <a:pt x="65395" y="25420"/>
                      <a:pt x="67358" y="19349"/>
                      <a:pt x="68385" y="15012"/>
                    </a:cubicBezTo>
                    <a:cubicBezTo>
                      <a:pt x="69047" y="12318"/>
                      <a:pt x="69480" y="9602"/>
                      <a:pt x="69366" y="6817"/>
                    </a:cubicBezTo>
                    <a:cubicBezTo>
                      <a:pt x="69298" y="5402"/>
                      <a:pt x="68819" y="4170"/>
                      <a:pt x="67472" y="3485"/>
                    </a:cubicBezTo>
                    <a:cubicBezTo>
                      <a:pt x="66445" y="2937"/>
                      <a:pt x="65372" y="2412"/>
                      <a:pt x="64231" y="2070"/>
                    </a:cubicBezTo>
                    <a:cubicBezTo>
                      <a:pt x="60944" y="1134"/>
                      <a:pt x="57520" y="837"/>
                      <a:pt x="54119" y="655"/>
                    </a:cubicBezTo>
                    <a:cubicBezTo>
                      <a:pt x="48413" y="358"/>
                      <a:pt x="39739" y="130"/>
                      <a:pt x="34033" y="16"/>
                    </a:cubicBezTo>
                    <a:cubicBezTo>
                      <a:pt x="33571" y="5"/>
                      <a:pt x="33108" y="0"/>
                      <a:pt x="32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6"/>
              <p:cNvSpPr/>
              <p:nvPr/>
            </p:nvSpPr>
            <p:spPr>
              <a:xfrm>
                <a:off x="4988183" y="2380123"/>
                <a:ext cx="184306" cy="16130"/>
              </a:xfrm>
              <a:custGeom>
                <a:avLst/>
                <a:gdLst/>
                <a:ahLst/>
                <a:cxnLst/>
                <a:rect l="l" t="t" r="r" b="b"/>
                <a:pathLst>
                  <a:path w="10295" h="901" extrusionOk="0">
                    <a:moveTo>
                      <a:pt x="9633" y="0"/>
                    </a:moveTo>
                    <a:cubicBezTo>
                      <a:pt x="6551" y="0"/>
                      <a:pt x="3493" y="23"/>
                      <a:pt x="411" y="46"/>
                    </a:cubicBezTo>
                    <a:cubicBezTo>
                      <a:pt x="274" y="46"/>
                      <a:pt x="137" y="206"/>
                      <a:pt x="1" y="297"/>
                    </a:cubicBezTo>
                    <a:cubicBezTo>
                      <a:pt x="115" y="457"/>
                      <a:pt x="183" y="708"/>
                      <a:pt x="320" y="731"/>
                    </a:cubicBezTo>
                    <a:cubicBezTo>
                      <a:pt x="708" y="845"/>
                      <a:pt x="1119" y="890"/>
                      <a:pt x="1530" y="890"/>
                    </a:cubicBezTo>
                    <a:cubicBezTo>
                      <a:pt x="1956" y="898"/>
                      <a:pt x="2382" y="900"/>
                      <a:pt x="2808" y="900"/>
                    </a:cubicBezTo>
                    <a:cubicBezTo>
                      <a:pt x="3660" y="900"/>
                      <a:pt x="4512" y="890"/>
                      <a:pt x="5364" y="890"/>
                    </a:cubicBezTo>
                    <a:lnTo>
                      <a:pt x="5364" y="753"/>
                    </a:lnTo>
                    <a:cubicBezTo>
                      <a:pt x="6072" y="753"/>
                      <a:pt x="6780" y="759"/>
                      <a:pt x="7487" y="759"/>
                    </a:cubicBezTo>
                    <a:cubicBezTo>
                      <a:pt x="8195" y="759"/>
                      <a:pt x="8902" y="753"/>
                      <a:pt x="9610" y="731"/>
                    </a:cubicBezTo>
                    <a:cubicBezTo>
                      <a:pt x="9838" y="731"/>
                      <a:pt x="10066" y="502"/>
                      <a:pt x="10295" y="365"/>
                    </a:cubicBezTo>
                    <a:cubicBezTo>
                      <a:pt x="10066" y="251"/>
                      <a:pt x="9861" y="0"/>
                      <a:pt x="9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6"/>
              <p:cNvSpPr/>
              <p:nvPr/>
            </p:nvSpPr>
            <p:spPr>
              <a:xfrm>
                <a:off x="6004042" y="1756132"/>
                <a:ext cx="40460" cy="165527"/>
              </a:xfrm>
              <a:custGeom>
                <a:avLst/>
                <a:gdLst/>
                <a:ahLst/>
                <a:cxnLst/>
                <a:rect l="l" t="t" r="r" b="b"/>
                <a:pathLst>
                  <a:path w="2260" h="9246" extrusionOk="0">
                    <a:moveTo>
                      <a:pt x="1644" y="1"/>
                    </a:moveTo>
                    <a:cubicBezTo>
                      <a:pt x="1530" y="206"/>
                      <a:pt x="1370" y="412"/>
                      <a:pt x="1347" y="640"/>
                    </a:cubicBezTo>
                    <a:cubicBezTo>
                      <a:pt x="1233" y="1644"/>
                      <a:pt x="1233" y="2671"/>
                      <a:pt x="1073" y="3676"/>
                    </a:cubicBezTo>
                    <a:cubicBezTo>
                      <a:pt x="776" y="5319"/>
                      <a:pt x="365" y="6940"/>
                      <a:pt x="46" y="8560"/>
                    </a:cubicBezTo>
                    <a:cubicBezTo>
                      <a:pt x="0" y="8766"/>
                      <a:pt x="228" y="9017"/>
                      <a:pt x="343" y="9245"/>
                    </a:cubicBezTo>
                    <a:cubicBezTo>
                      <a:pt x="480" y="9063"/>
                      <a:pt x="708" y="8903"/>
                      <a:pt x="776" y="8697"/>
                    </a:cubicBezTo>
                    <a:cubicBezTo>
                      <a:pt x="936" y="8127"/>
                      <a:pt x="1027" y="7533"/>
                      <a:pt x="1164" y="6963"/>
                    </a:cubicBezTo>
                    <a:cubicBezTo>
                      <a:pt x="1530" y="5137"/>
                      <a:pt x="1895" y="3333"/>
                      <a:pt x="2260" y="1507"/>
                    </a:cubicBezTo>
                    <a:lnTo>
                      <a:pt x="2169" y="1485"/>
                    </a:lnTo>
                    <a:cubicBezTo>
                      <a:pt x="2146" y="1165"/>
                      <a:pt x="2146" y="823"/>
                      <a:pt x="2055" y="503"/>
                    </a:cubicBezTo>
                    <a:cubicBezTo>
                      <a:pt x="1986" y="320"/>
                      <a:pt x="1781" y="161"/>
                      <a:pt x="1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6"/>
              <p:cNvSpPr/>
              <p:nvPr/>
            </p:nvSpPr>
            <p:spPr>
              <a:xfrm>
                <a:off x="6051842" y="1782699"/>
                <a:ext cx="31079" cy="107487"/>
              </a:xfrm>
              <a:custGeom>
                <a:avLst/>
                <a:gdLst/>
                <a:ahLst/>
                <a:cxnLst/>
                <a:rect l="l" t="t" r="r" b="b"/>
                <a:pathLst>
                  <a:path w="1736" h="6004" extrusionOk="0">
                    <a:moveTo>
                      <a:pt x="1279" y="1"/>
                    </a:moveTo>
                    <a:cubicBezTo>
                      <a:pt x="1142" y="229"/>
                      <a:pt x="914" y="434"/>
                      <a:pt x="868" y="685"/>
                    </a:cubicBezTo>
                    <a:cubicBezTo>
                      <a:pt x="617" y="1872"/>
                      <a:pt x="434" y="3082"/>
                      <a:pt x="206" y="4269"/>
                    </a:cubicBezTo>
                    <a:cubicBezTo>
                      <a:pt x="138" y="4725"/>
                      <a:pt x="46" y="5182"/>
                      <a:pt x="1" y="5638"/>
                    </a:cubicBezTo>
                    <a:cubicBezTo>
                      <a:pt x="1" y="5753"/>
                      <a:pt x="206" y="5889"/>
                      <a:pt x="298" y="6004"/>
                    </a:cubicBezTo>
                    <a:cubicBezTo>
                      <a:pt x="434" y="5912"/>
                      <a:pt x="640" y="5821"/>
                      <a:pt x="663" y="5707"/>
                    </a:cubicBezTo>
                    <a:cubicBezTo>
                      <a:pt x="1028" y="4109"/>
                      <a:pt x="1370" y="2511"/>
                      <a:pt x="1736" y="914"/>
                    </a:cubicBezTo>
                    <a:lnTo>
                      <a:pt x="1621" y="891"/>
                    </a:lnTo>
                    <a:cubicBezTo>
                      <a:pt x="1621" y="822"/>
                      <a:pt x="1644" y="754"/>
                      <a:pt x="1621" y="685"/>
                    </a:cubicBezTo>
                    <a:cubicBezTo>
                      <a:pt x="1507" y="457"/>
                      <a:pt x="1393" y="229"/>
                      <a:pt x="1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6"/>
              <p:cNvSpPr/>
              <p:nvPr/>
            </p:nvSpPr>
            <p:spPr>
              <a:xfrm>
                <a:off x="4387912" y="1790648"/>
                <a:ext cx="411095" cy="405295"/>
              </a:xfrm>
              <a:custGeom>
                <a:avLst/>
                <a:gdLst/>
                <a:ahLst/>
                <a:cxnLst/>
                <a:rect l="l" t="t" r="r" b="b"/>
                <a:pathLst>
                  <a:path w="22963" h="22639" extrusionOk="0">
                    <a:moveTo>
                      <a:pt x="13192" y="750"/>
                    </a:moveTo>
                    <a:cubicBezTo>
                      <a:pt x="13514" y="750"/>
                      <a:pt x="13684" y="901"/>
                      <a:pt x="13741" y="1246"/>
                    </a:cubicBezTo>
                    <a:cubicBezTo>
                      <a:pt x="13764" y="1337"/>
                      <a:pt x="13787" y="1428"/>
                      <a:pt x="13809" y="1497"/>
                    </a:cubicBezTo>
                    <a:cubicBezTo>
                      <a:pt x="14243" y="3049"/>
                      <a:pt x="14768" y="3528"/>
                      <a:pt x="16389" y="3551"/>
                    </a:cubicBezTo>
                    <a:cubicBezTo>
                      <a:pt x="16402" y="3552"/>
                      <a:pt x="16414" y="3552"/>
                      <a:pt x="16427" y="3552"/>
                    </a:cubicBezTo>
                    <a:cubicBezTo>
                      <a:pt x="16895" y="3552"/>
                      <a:pt x="17388" y="3156"/>
                      <a:pt x="18032" y="2889"/>
                    </a:cubicBezTo>
                    <a:cubicBezTo>
                      <a:pt x="18808" y="3597"/>
                      <a:pt x="19676" y="4396"/>
                      <a:pt x="20520" y="5240"/>
                    </a:cubicBezTo>
                    <a:cubicBezTo>
                      <a:pt x="20611" y="5331"/>
                      <a:pt x="20589" y="5674"/>
                      <a:pt x="20497" y="5788"/>
                    </a:cubicBezTo>
                    <a:cubicBezTo>
                      <a:pt x="19744" y="6564"/>
                      <a:pt x="19493" y="7272"/>
                      <a:pt x="20223" y="8276"/>
                    </a:cubicBezTo>
                    <a:cubicBezTo>
                      <a:pt x="20587" y="8768"/>
                      <a:pt x="20870" y="9079"/>
                      <a:pt x="21411" y="9079"/>
                    </a:cubicBezTo>
                    <a:cubicBezTo>
                      <a:pt x="21448" y="9079"/>
                      <a:pt x="21485" y="9078"/>
                      <a:pt x="21524" y="9075"/>
                    </a:cubicBezTo>
                    <a:cubicBezTo>
                      <a:pt x="21547" y="9074"/>
                      <a:pt x="21570" y="9073"/>
                      <a:pt x="21591" y="9073"/>
                    </a:cubicBezTo>
                    <a:cubicBezTo>
                      <a:pt x="22083" y="9073"/>
                      <a:pt x="22208" y="9323"/>
                      <a:pt x="22186" y="9782"/>
                    </a:cubicBezTo>
                    <a:cubicBezTo>
                      <a:pt x="22164" y="10672"/>
                      <a:pt x="22164" y="11585"/>
                      <a:pt x="22186" y="12476"/>
                    </a:cubicBezTo>
                    <a:cubicBezTo>
                      <a:pt x="22209" y="13023"/>
                      <a:pt x="21981" y="13252"/>
                      <a:pt x="21433" y="13320"/>
                    </a:cubicBezTo>
                    <a:cubicBezTo>
                      <a:pt x="21045" y="13389"/>
                      <a:pt x="20497" y="13434"/>
                      <a:pt x="20338" y="13685"/>
                    </a:cubicBezTo>
                    <a:cubicBezTo>
                      <a:pt x="19949" y="14302"/>
                      <a:pt x="19721" y="15009"/>
                      <a:pt x="19493" y="15717"/>
                    </a:cubicBezTo>
                    <a:cubicBezTo>
                      <a:pt x="19447" y="15877"/>
                      <a:pt x="19676" y="16151"/>
                      <a:pt x="19813" y="16333"/>
                    </a:cubicBezTo>
                    <a:cubicBezTo>
                      <a:pt x="20086" y="16676"/>
                      <a:pt x="20383" y="16995"/>
                      <a:pt x="20748" y="17429"/>
                    </a:cubicBezTo>
                    <a:cubicBezTo>
                      <a:pt x="19698" y="18205"/>
                      <a:pt x="18717" y="18890"/>
                      <a:pt x="17758" y="19620"/>
                    </a:cubicBezTo>
                    <a:cubicBezTo>
                      <a:pt x="17591" y="19743"/>
                      <a:pt x="17429" y="19806"/>
                      <a:pt x="17272" y="19806"/>
                    </a:cubicBezTo>
                    <a:cubicBezTo>
                      <a:pt x="17109" y="19806"/>
                      <a:pt x="16951" y="19737"/>
                      <a:pt x="16800" y="19597"/>
                    </a:cubicBezTo>
                    <a:cubicBezTo>
                      <a:pt x="16474" y="19296"/>
                      <a:pt x="16136" y="19154"/>
                      <a:pt x="15792" y="19154"/>
                    </a:cubicBezTo>
                    <a:cubicBezTo>
                      <a:pt x="15484" y="19154"/>
                      <a:pt x="15172" y="19267"/>
                      <a:pt x="14859" y="19483"/>
                    </a:cubicBezTo>
                    <a:cubicBezTo>
                      <a:pt x="14745" y="19529"/>
                      <a:pt x="14654" y="19597"/>
                      <a:pt x="14540" y="19620"/>
                    </a:cubicBezTo>
                    <a:cubicBezTo>
                      <a:pt x="13741" y="19848"/>
                      <a:pt x="13330" y="20305"/>
                      <a:pt x="13513" y="21172"/>
                    </a:cubicBezTo>
                    <a:cubicBezTo>
                      <a:pt x="13558" y="21309"/>
                      <a:pt x="13513" y="21469"/>
                      <a:pt x="13490" y="21720"/>
                    </a:cubicBezTo>
                    <a:cubicBezTo>
                      <a:pt x="12280" y="21766"/>
                      <a:pt x="11093" y="21834"/>
                      <a:pt x="9747" y="21903"/>
                    </a:cubicBezTo>
                    <a:cubicBezTo>
                      <a:pt x="9747" y="21492"/>
                      <a:pt x="9724" y="21149"/>
                      <a:pt x="9769" y="20830"/>
                    </a:cubicBezTo>
                    <a:cubicBezTo>
                      <a:pt x="9815" y="20213"/>
                      <a:pt x="9587" y="19825"/>
                      <a:pt x="8971" y="19620"/>
                    </a:cubicBezTo>
                    <a:cubicBezTo>
                      <a:pt x="8304" y="19383"/>
                      <a:pt x="7617" y="18884"/>
                      <a:pt x="6987" y="18884"/>
                    </a:cubicBezTo>
                    <a:cubicBezTo>
                      <a:pt x="6948" y="18884"/>
                      <a:pt x="6909" y="18886"/>
                      <a:pt x="6871" y="18890"/>
                    </a:cubicBezTo>
                    <a:cubicBezTo>
                      <a:pt x="6209" y="18958"/>
                      <a:pt x="5615" y="19643"/>
                      <a:pt x="4908" y="20122"/>
                    </a:cubicBezTo>
                    <a:cubicBezTo>
                      <a:pt x="4063" y="19163"/>
                      <a:pt x="3219" y="18205"/>
                      <a:pt x="2351" y="17223"/>
                    </a:cubicBezTo>
                    <a:cubicBezTo>
                      <a:pt x="2739" y="16767"/>
                      <a:pt x="3150" y="16333"/>
                      <a:pt x="3447" y="15877"/>
                    </a:cubicBezTo>
                    <a:cubicBezTo>
                      <a:pt x="3584" y="15671"/>
                      <a:pt x="3515" y="15329"/>
                      <a:pt x="3538" y="15055"/>
                    </a:cubicBezTo>
                    <a:cubicBezTo>
                      <a:pt x="3538" y="15032"/>
                      <a:pt x="3492" y="15032"/>
                      <a:pt x="3492" y="15009"/>
                    </a:cubicBezTo>
                    <a:cubicBezTo>
                      <a:pt x="3200" y="13964"/>
                      <a:pt x="2715" y="13186"/>
                      <a:pt x="1548" y="13186"/>
                    </a:cubicBezTo>
                    <a:cubicBezTo>
                      <a:pt x="1441" y="13186"/>
                      <a:pt x="1328" y="13193"/>
                      <a:pt x="1210" y="13206"/>
                    </a:cubicBezTo>
                    <a:cubicBezTo>
                      <a:pt x="1096" y="13206"/>
                      <a:pt x="845" y="12887"/>
                      <a:pt x="845" y="12727"/>
                    </a:cubicBezTo>
                    <a:cubicBezTo>
                      <a:pt x="868" y="11837"/>
                      <a:pt x="890" y="10946"/>
                      <a:pt x="1004" y="10056"/>
                    </a:cubicBezTo>
                    <a:cubicBezTo>
                      <a:pt x="1004" y="9851"/>
                      <a:pt x="1256" y="9554"/>
                      <a:pt x="1438" y="9531"/>
                    </a:cubicBezTo>
                    <a:cubicBezTo>
                      <a:pt x="3013" y="9303"/>
                      <a:pt x="3310" y="8070"/>
                      <a:pt x="3607" y="6883"/>
                    </a:cubicBezTo>
                    <a:cubicBezTo>
                      <a:pt x="3652" y="6655"/>
                      <a:pt x="3538" y="6381"/>
                      <a:pt x="3401" y="6176"/>
                    </a:cubicBezTo>
                    <a:cubicBezTo>
                      <a:pt x="3241" y="5925"/>
                      <a:pt x="2990" y="5719"/>
                      <a:pt x="2716" y="5445"/>
                    </a:cubicBezTo>
                    <a:cubicBezTo>
                      <a:pt x="3401" y="4647"/>
                      <a:pt x="4063" y="3848"/>
                      <a:pt x="4771" y="3094"/>
                    </a:cubicBezTo>
                    <a:cubicBezTo>
                      <a:pt x="4862" y="2980"/>
                      <a:pt x="5113" y="2980"/>
                      <a:pt x="5273" y="2958"/>
                    </a:cubicBezTo>
                    <a:cubicBezTo>
                      <a:pt x="5341" y="2958"/>
                      <a:pt x="5410" y="3003"/>
                      <a:pt x="5455" y="3049"/>
                    </a:cubicBezTo>
                    <a:cubicBezTo>
                      <a:pt x="5994" y="3446"/>
                      <a:pt x="6521" y="3612"/>
                      <a:pt x="7035" y="3612"/>
                    </a:cubicBezTo>
                    <a:cubicBezTo>
                      <a:pt x="7761" y="3612"/>
                      <a:pt x="8462" y="3279"/>
                      <a:pt x="9130" y="2798"/>
                    </a:cubicBezTo>
                    <a:cubicBezTo>
                      <a:pt x="9381" y="2638"/>
                      <a:pt x="9610" y="2273"/>
                      <a:pt x="9587" y="2022"/>
                    </a:cubicBezTo>
                    <a:cubicBezTo>
                      <a:pt x="9518" y="1291"/>
                      <a:pt x="9792" y="1086"/>
                      <a:pt x="10523" y="1063"/>
                    </a:cubicBezTo>
                    <a:cubicBezTo>
                      <a:pt x="11344" y="1063"/>
                      <a:pt x="12166" y="926"/>
                      <a:pt x="12988" y="766"/>
                    </a:cubicBezTo>
                    <a:cubicBezTo>
                      <a:pt x="13062" y="755"/>
                      <a:pt x="13130" y="750"/>
                      <a:pt x="13192" y="750"/>
                    </a:cubicBezTo>
                    <a:close/>
                    <a:moveTo>
                      <a:pt x="13600" y="0"/>
                    </a:moveTo>
                    <a:cubicBezTo>
                      <a:pt x="13544" y="0"/>
                      <a:pt x="13485" y="4"/>
                      <a:pt x="13421" y="13"/>
                    </a:cubicBezTo>
                    <a:cubicBezTo>
                      <a:pt x="12257" y="173"/>
                      <a:pt x="11070" y="287"/>
                      <a:pt x="9884" y="424"/>
                    </a:cubicBezTo>
                    <a:cubicBezTo>
                      <a:pt x="8925" y="515"/>
                      <a:pt x="8856" y="629"/>
                      <a:pt x="8811" y="1565"/>
                    </a:cubicBezTo>
                    <a:cubicBezTo>
                      <a:pt x="8788" y="1816"/>
                      <a:pt x="8719" y="2136"/>
                      <a:pt x="8537" y="2273"/>
                    </a:cubicBezTo>
                    <a:cubicBezTo>
                      <a:pt x="8073" y="2617"/>
                      <a:pt x="7586" y="2839"/>
                      <a:pt x="7080" y="2839"/>
                    </a:cubicBezTo>
                    <a:cubicBezTo>
                      <a:pt x="6715" y="2839"/>
                      <a:pt x="6340" y="2723"/>
                      <a:pt x="5958" y="2455"/>
                    </a:cubicBezTo>
                    <a:cubicBezTo>
                      <a:pt x="5821" y="2364"/>
                      <a:pt x="5638" y="2318"/>
                      <a:pt x="5478" y="2227"/>
                    </a:cubicBezTo>
                    <a:cubicBezTo>
                      <a:pt x="5293" y="2139"/>
                      <a:pt x="5125" y="2092"/>
                      <a:pt x="4969" y="2092"/>
                    </a:cubicBezTo>
                    <a:cubicBezTo>
                      <a:pt x="4721" y="2092"/>
                      <a:pt x="4502" y="2212"/>
                      <a:pt x="4291" y="2478"/>
                    </a:cubicBezTo>
                    <a:cubicBezTo>
                      <a:pt x="3584" y="3300"/>
                      <a:pt x="2876" y="4122"/>
                      <a:pt x="2169" y="4943"/>
                    </a:cubicBezTo>
                    <a:cubicBezTo>
                      <a:pt x="1803" y="5331"/>
                      <a:pt x="1826" y="5742"/>
                      <a:pt x="2237" y="6016"/>
                    </a:cubicBezTo>
                    <a:cubicBezTo>
                      <a:pt x="2922" y="6495"/>
                      <a:pt x="2785" y="6998"/>
                      <a:pt x="2602" y="7660"/>
                    </a:cubicBezTo>
                    <a:cubicBezTo>
                      <a:pt x="2420" y="8367"/>
                      <a:pt x="1917" y="8573"/>
                      <a:pt x="1324" y="8755"/>
                    </a:cubicBezTo>
                    <a:cubicBezTo>
                      <a:pt x="731" y="8915"/>
                      <a:pt x="228" y="9143"/>
                      <a:pt x="206" y="9874"/>
                    </a:cubicBezTo>
                    <a:cubicBezTo>
                      <a:pt x="160" y="10901"/>
                      <a:pt x="114" y="11928"/>
                      <a:pt x="46" y="12955"/>
                    </a:cubicBezTo>
                    <a:cubicBezTo>
                      <a:pt x="0" y="13503"/>
                      <a:pt x="274" y="13822"/>
                      <a:pt x="822" y="13914"/>
                    </a:cubicBezTo>
                    <a:cubicBezTo>
                      <a:pt x="1164" y="13959"/>
                      <a:pt x="1507" y="13982"/>
                      <a:pt x="1826" y="14051"/>
                    </a:cubicBezTo>
                    <a:cubicBezTo>
                      <a:pt x="1986" y="14073"/>
                      <a:pt x="2191" y="14142"/>
                      <a:pt x="2306" y="14256"/>
                    </a:cubicBezTo>
                    <a:cubicBezTo>
                      <a:pt x="2899" y="14964"/>
                      <a:pt x="2853" y="15511"/>
                      <a:pt x="2237" y="16196"/>
                    </a:cubicBezTo>
                    <a:cubicBezTo>
                      <a:pt x="2123" y="16333"/>
                      <a:pt x="1986" y="16447"/>
                      <a:pt x="1849" y="16584"/>
                    </a:cubicBezTo>
                    <a:cubicBezTo>
                      <a:pt x="1507" y="16904"/>
                      <a:pt x="1461" y="17269"/>
                      <a:pt x="1758" y="17634"/>
                    </a:cubicBezTo>
                    <a:cubicBezTo>
                      <a:pt x="2625" y="18638"/>
                      <a:pt x="3492" y="19643"/>
                      <a:pt x="4383" y="20624"/>
                    </a:cubicBezTo>
                    <a:cubicBezTo>
                      <a:pt x="4548" y="20802"/>
                      <a:pt x="4735" y="20895"/>
                      <a:pt x="4931" y="20895"/>
                    </a:cubicBezTo>
                    <a:cubicBezTo>
                      <a:pt x="5087" y="20895"/>
                      <a:pt x="5248" y="20837"/>
                      <a:pt x="5410" y="20716"/>
                    </a:cubicBezTo>
                    <a:cubicBezTo>
                      <a:pt x="5638" y="20579"/>
                      <a:pt x="5889" y="20442"/>
                      <a:pt x="6072" y="20259"/>
                    </a:cubicBezTo>
                    <a:cubicBezTo>
                      <a:pt x="6393" y="19886"/>
                      <a:pt x="6737" y="19701"/>
                      <a:pt x="7102" y="19701"/>
                    </a:cubicBezTo>
                    <a:cubicBezTo>
                      <a:pt x="7385" y="19701"/>
                      <a:pt x="7680" y="19812"/>
                      <a:pt x="7989" y="20031"/>
                    </a:cubicBezTo>
                    <a:cubicBezTo>
                      <a:pt x="8080" y="20076"/>
                      <a:pt x="8149" y="20099"/>
                      <a:pt x="8240" y="20122"/>
                    </a:cubicBezTo>
                    <a:cubicBezTo>
                      <a:pt x="8856" y="20259"/>
                      <a:pt x="9107" y="20624"/>
                      <a:pt x="8971" y="21126"/>
                    </a:cubicBezTo>
                    <a:cubicBezTo>
                      <a:pt x="8971" y="22351"/>
                      <a:pt x="9185" y="22638"/>
                      <a:pt x="10211" y="22638"/>
                    </a:cubicBezTo>
                    <a:cubicBezTo>
                      <a:pt x="10295" y="22638"/>
                      <a:pt x="10383" y="22636"/>
                      <a:pt x="10477" y="22633"/>
                    </a:cubicBezTo>
                    <a:cubicBezTo>
                      <a:pt x="11344" y="22564"/>
                      <a:pt x="12212" y="22542"/>
                      <a:pt x="13102" y="22496"/>
                    </a:cubicBezTo>
                    <a:cubicBezTo>
                      <a:pt x="14129" y="22427"/>
                      <a:pt x="14243" y="22313"/>
                      <a:pt x="14243" y="21309"/>
                    </a:cubicBezTo>
                    <a:cubicBezTo>
                      <a:pt x="14243" y="21058"/>
                      <a:pt x="14197" y="20784"/>
                      <a:pt x="14312" y="20601"/>
                    </a:cubicBezTo>
                    <a:cubicBezTo>
                      <a:pt x="14488" y="20281"/>
                      <a:pt x="15203" y="20062"/>
                      <a:pt x="15764" y="20062"/>
                    </a:cubicBezTo>
                    <a:cubicBezTo>
                      <a:pt x="16003" y="20062"/>
                      <a:pt x="16214" y="20102"/>
                      <a:pt x="16343" y="20191"/>
                    </a:cubicBezTo>
                    <a:cubicBezTo>
                      <a:pt x="16667" y="20436"/>
                      <a:pt x="16985" y="20556"/>
                      <a:pt x="17300" y="20556"/>
                    </a:cubicBezTo>
                    <a:cubicBezTo>
                      <a:pt x="17630" y="20556"/>
                      <a:pt x="17956" y="20425"/>
                      <a:pt x="18283" y="20168"/>
                    </a:cubicBezTo>
                    <a:cubicBezTo>
                      <a:pt x="18945" y="19643"/>
                      <a:pt x="19653" y="19163"/>
                      <a:pt x="20338" y="18661"/>
                    </a:cubicBezTo>
                    <a:cubicBezTo>
                      <a:pt x="21981" y="17360"/>
                      <a:pt x="21821" y="17543"/>
                      <a:pt x="20566" y="15991"/>
                    </a:cubicBezTo>
                    <a:cubicBezTo>
                      <a:pt x="20406" y="15808"/>
                      <a:pt x="20360" y="15443"/>
                      <a:pt x="20429" y="15215"/>
                    </a:cubicBezTo>
                    <a:cubicBezTo>
                      <a:pt x="20611" y="14484"/>
                      <a:pt x="20977" y="13982"/>
                      <a:pt x="21867" y="13959"/>
                    </a:cubicBezTo>
                    <a:cubicBezTo>
                      <a:pt x="22506" y="13959"/>
                      <a:pt x="22917" y="13571"/>
                      <a:pt x="22917" y="12887"/>
                    </a:cubicBezTo>
                    <a:cubicBezTo>
                      <a:pt x="22917" y="11791"/>
                      <a:pt x="22962" y="10672"/>
                      <a:pt x="22917" y="9554"/>
                    </a:cubicBezTo>
                    <a:cubicBezTo>
                      <a:pt x="22848" y="8436"/>
                      <a:pt x="22757" y="8413"/>
                      <a:pt x="21616" y="8321"/>
                    </a:cubicBezTo>
                    <a:cubicBezTo>
                      <a:pt x="21410" y="8321"/>
                      <a:pt x="21159" y="8253"/>
                      <a:pt x="21045" y="8093"/>
                    </a:cubicBezTo>
                    <a:cubicBezTo>
                      <a:pt x="20452" y="7294"/>
                      <a:pt x="20474" y="7157"/>
                      <a:pt x="21045" y="6336"/>
                    </a:cubicBezTo>
                    <a:cubicBezTo>
                      <a:pt x="21136" y="6199"/>
                      <a:pt x="21228" y="6085"/>
                      <a:pt x="21319" y="5948"/>
                    </a:cubicBezTo>
                    <a:cubicBezTo>
                      <a:pt x="21616" y="5537"/>
                      <a:pt x="21616" y="5172"/>
                      <a:pt x="21205" y="4806"/>
                    </a:cubicBezTo>
                    <a:cubicBezTo>
                      <a:pt x="20338" y="4030"/>
                      <a:pt x="19470" y="3254"/>
                      <a:pt x="18648" y="2455"/>
                    </a:cubicBezTo>
                    <a:cubicBezTo>
                      <a:pt x="18397" y="2204"/>
                      <a:pt x="18158" y="2078"/>
                      <a:pt x="17908" y="2078"/>
                    </a:cubicBezTo>
                    <a:cubicBezTo>
                      <a:pt x="17682" y="2078"/>
                      <a:pt x="17448" y="2181"/>
                      <a:pt x="17188" y="2387"/>
                    </a:cubicBezTo>
                    <a:cubicBezTo>
                      <a:pt x="16928" y="2582"/>
                      <a:pt x="16545" y="2777"/>
                      <a:pt x="16233" y="2777"/>
                    </a:cubicBezTo>
                    <a:cubicBezTo>
                      <a:pt x="16216" y="2777"/>
                      <a:pt x="16200" y="2776"/>
                      <a:pt x="16183" y="2775"/>
                    </a:cubicBezTo>
                    <a:cubicBezTo>
                      <a:pt x="15362" y="2684"/>
                      <a:pt x="14540" y="2455"/>
                      <a:pt x="14563" y="1360"/>
                    </a:cubicBezTo>
                    <a:cubicBezTo>
                      <a:pt x="14563" y="1109"/>
                      <a:pt x="14403" y="858"/>
                      <a:pt x="14334" y="607"/>
                    </a:cubicBezTo>
                    <a:cubicBezTo>
                      <a:pt x="14215" y="207"/>
                      <a:pt x="13990" y="0"/>
                      <a:pt x="13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6"/>
              <p:cNvSpPr/>
              <p:nvPr/>
            </p:nvSpPr>
            <p:spPr>
              <a:xfrm>
                <a:off x="4618783" y="1588815"/>
                <a:ext cx="262773" cy="254395"/>
              </a:xfrm>
              <a:custGeom>
                <a:avLst/>
                <a:gdLst/>
                <a:ahLst/>
                <a:cxnLst/>
                <a:rect l="l" t="t" r="r" b="b"/>
                <a:pathLst>
                  <a:path w="14678" h="14210" extrusionOk="0">
                    <a:moveTo>
                      <a:pt x="7944" y="810"/>
                    </a:moveTo>
                    <a:cubicBezTo>
                      <a:pt x="8103" y="810"/>
                      <a:pt x="8332" y="1084"/>
                      <a:pt x="8400" y="1290"/>
                    </a:cubicBezTo>
                    <a:cubicBezTo>
                      <a:pt x="8635" y="2034"/>
                      <a:pt x="9240" y="2543"/>
                      <a:pt x="9969" y="2543"/>
                    </a:cubicBezTo>
                    <a:cubicBezTo>
                      <a:pt x="10089" y="2543"/>
                      <a:pt x="10214" y="2529"/>
                      <a:pt x="10340" y="2499"/>
                    </a:cubicBezTo>
                    <a:cubicBezTo>
                      <a:pt x="10637" y="2431"/>
                      <a:pt x="10865" y="2134"/>
                      <a:pt x="11276" y="1837"/>
                    </a:cubicBezTo>
                    <a:cubicBezTo>
                      <a:pt x="11641" y="2271"/>
                      <a:pt x="12052" y="2728"/>
                      <a:pt x="12486" y="3230"/>
                    </a:cubicBezTo>
                    <a:cubicBezTo>
                      <a:pt x="12235" y="3755"/>
                      <a:pt x="11687" y="4280"/>
                      <a:pt x="12326" y="4964"/>
                    </a:cubicBezTo>
                    <a:cubicBezTo>
                      <a:pt x="12685" y="5342"/>
                      <a:pt x="12841" y="5939"/>
                      <a:pt x="13428" y="5939"/>
                    </a:cubicBezTo>
                    <a:cubicBezTo>
                      <a:pt x="13550" y="5939"/>
                      <a:pt x="13690" y="5914"/>
                      <a:pt x="13855" y="5855"/>
                    </a:cubicBezTo>
                    <a:lnTo>
                      <a:pt x="13855" y="7886"/>
                    </a:lnTo>
                    <a:cubicBezTo>
                      <a:pt x="13772" y="7876"/>
                      <a:pt x="13693" y="7871"/>
                      <a:pt x="13619" y="7871"/>
                    </a:cubicBezTo>
                    <a:cubicBezTo>
                      <a:pt x="12866" y="7871"/>
                      <a:pt x="12592" y="8379"/>
                      <a:pt x="12280" y="8982"/>
                    </a:cubicBezTo>
                    <a:cubicBezTo>
                      <a:pt x="11801" y="9872"/>
                      <a:pt x="12349" y="10283"/>
                      <a:pt x="12965" y="10785"/>
                    </a:cubicBezTo>
                    <a:cubicBezTo>
                      <a:pt x="12554" y="11150"/>
                      <a:pt x="12189" y="11515"/>
                      <a:pt x="11778" y="11812"/>
                    </a:cubicBezTo>
                    <a:cubicBezTo>
                      <a:pt x="11726" y="11847"/>
                      <a:pt x="11647" y="11862"/>
                      <a:pt x="11559" y="11862"/>
                    </a:cubicBezTo>
                    <a:cubicBezTo>
                      <a:pt x="11417" y="11862"/>
                      <a:pt x="11252" y="11823"/>
                      <a:pt x="11139" y="11766"/>
                    </a:cubicBezTo>
                    <a:cubicBezTo>
                      <a:pt x="10914" y="11654"/>
                      <a:pt x="10625" y="11598"/>
                      <a:pt x="10333" y="11598"/>
                    </a:cubicBezTo>
                    <a:cubicBezTo>
                      <a:pt x="9797" y="11598"/>
                      <a:pt x="9246" y="11785"/>
                      <a:pt x="9039" y="12154"/>
                    </a:cubicBezTo>
                    <a:cubicBezTo>
                      <a:pt x="8834" y="12474"/>
                      <a:pt x="8925" y="12931"/>
                      <a:pt x="8880" y="13387"/>
                    </a:cubicBezTo>
                    <a:cubicBezTo>
                      <a:pt x="8811" y="13387"/>
                      <a:pt x="8697" y="13433"/>
                      <a:pt x="8560" y="13433"/>
                    </a:cubicBezTo>
                    <a:lnTo>
                      <a:pt x="7145" y="13433"/>
                    </a:lnTo>
                    <a:cubicBezTo>
                      <a:pt x="7122" y="12565"/>
                      <a:pt x="6688" y="12109"/>
                      <a:pt x="5844" y="11744"/>
                    </a:cubicBezTo>
                    <a:cubicBezTo>
                      <a:pt x="5565" y="11631"/>
                      <a:pt x="5323" y="11578"/>
                      <a:pt x="5108" y="11578"/>
                    </a:cubicBezTo>
                    <a:cubicBezTo>
                      <a:pt x="4584" y="11578"/>
                      <a:pt x="4221" y="11894"/>
                      <a:pt x="3881" y="12428"/>
                    </a:cubicBezTo>
                    <a:cubicBezTo>
                      <a:pt x="3561" y="12200"/>
                      <a:pt x="3333" y="12017"/>
                      <a:pt x="3082" y="11835"/>
                    </a:cubicBezTo>
                    <a:cubicBezTo>
                      <a:pt x="2648" y="11515"/>
                      <a:pt x="2466" y="11196"/>
                      <a:pt x="2808" y="10625"/>
                    </a:cubicBezTo>
                    <a:cubicBezTo>
                      <a:pt x="3335" y="9703"/>
                      <a:pt x="2532" y="8634"/>
                      <a:pt x="1334" y="8634"/>
                    </a:cubicBezTo>
                    <a:cubicBezTo>
                      <a:pt x="1285" y="8634"/>
                      <a:pt x="1237" y="8636"/>
                      <a:pt x="1187" y="8639"/>
                    </a:cubicBezTo>
                    <a:cubicBezTo>
                      <a:pt x="1073" y="8092"/>
                      <a:pt x="891" y="7544"/>
                      <a:pt x="891" y="6996"/>
                    </a:cubicBezTo>
                    <a:cubicBezTo>
                      <a:pt x="891" y="6813"/>
                      <a:pt x="1301" y="6585"/>
                      <a:pt x="1575" y="6448"/>
                    </a:cubicBezTo>
                    <a:cubicBezTo>
                      <a:pt x="2032" y="6243"/>
                      <a:pt x="2488" y="6151"/>
                      <a:pt x="2694" y="5604"/>
                    </a:cubicBezTo>
                    <a:cubicBezTo>
                      <a:pt x="2968" y="4828"/>
                      <a:pt x="2808" y="4280"/>
                      <a:pt x="1986" y="3892"/>
                    </a:cubicBezTo>
                    <a:cubicBezTo>
                      <a:pt x="2374" y="3435"/>
                      <a:pt x="2694" y="3047"/>
                      <a:pt x="3059" y="2705"/>
                    </a:cubicBezTo>
                    <a:cubicBezTo>
                      <a:pt x="3120" y="2644"/>
                      <a:pt x="3262" y="2613"/>
                      <a:pt x="3390" y="2613"/>
                    </a:cubicBezTo>
                    <a:cubicBezTo>
                      <a:pt x="3455" y="2613"/>
                      <a:pt x="3516" y="2621"/>
                      <a:pt x="3561" y="2636"/>
                    </a:cubicBezTo>
                    <a:cubicBezTo>
                      <a:pt x="3805" y="2738"/>
                      <a:pt x="4051" y="2785"/>
                      <a:pt x="4287" y="2785"/>
                    </a:cubicBezTo>
                    <a:cubicBezTo>
                      <a:pt x="5223" y="2785"/>
                      <a:pt x="6013" y="2041"/>
                      <a:pt x="5958" y="947"/>
                    </a:cubicBezTo>
                    <a:cubicBezTo>
                      <a:pt x="6620" y="879"/>
                      <a:pt x="7282" y="810"/>
                      <a:pt x="7944" y="810"/>
                    </a:cubicBezTo>
                    <a:close/>
                    <a:moveTo>
                      <a:pt x="8205" y="0"/>
                    </a:moveTo>
                    <a:cubicBezTo>
                      <a:pt x="8144" y="0"/>
                      <a:pt x="8080" y="4"/>
                      <a:pt x="8012" y="11"/>
                    </a:cubicBezTo>
                    <a:cubicBezTo>
                      <a:pt x="7282" y="103"/>
                      <a:pt x="6551" y="194"/>
                      <a:pt x="5821" y="262"/>
                    </a:cubicBezTo>
                    <a:cubicBezTo>
                      <a:pt x="5250" y="331"/>
                      <a:pt x="4976" y="559"/>
                      <a:pt x="5136" y="1198"/>
                    </a:cubicBezTo>
                    <a:cubicBezTo>
                      <a:pt x="5182" y="1404"/>
                      <a:pt x="4862" y="1723"/>
                      <a:pt x="4634" y="1906"/>
                    </a:cubicBezTo>
                    <a:cubicBezTo>
                      <a:pt x="4546" y="1994"/>
                      <a:pt x="4383" y="2035"/>
                      <a:pt x="4236" y="2035"/>
                    </a:cubicBezTo>
                    <a:cubicBezTo>
                      <a:pt x="4153" y="2035"/>
                      <a:pt x="4075" y="2022"/>
                      <a:pt x="4018" y="1997"/>
                    </a:cubicBezTo>
                    <a:cubicBezTo>
                      <a:pt x="3607" y="1831"/>
                      <a:pt x="3368" y="1732"/>
                      <a:pt x="3176" y="1732"/>
                    </a:cubicBezTo>
                    <a:cubicBezTo>
                      <a:pt x="2918" y="1732"/>
                      <a:pt x="2743" y="1909"/>
                      <a:pt x="2351" y="2340"/>
                    </a:cubicBezTo>
                    <a:cubicBezTo>
                      <a:pt x="2123" y="2568"/>
                      <a:pt x="1918" y="2819"/>
                      <a:pt x="1690" y="3070"/>
                    </a:cubicBezTo>
                    <a:cubicBezTo>
                      <a:pt x="1005" y="3823"/>
                      <a:pt x="1005" y="3960"/>
                      <a:pt x="1758" y="4622"/>
                    </a:cubicBezTo>
                    <a:cubicBezTo>
                      <a:pt x="2169" y="4987"/>
                      <a:pt x="2100" y="5421"/>
                      <a:pt x="1553" y="5649"/>
                    </a:cubicBezTo>
                    <a:cubicBezTo>
                      <a:pt x="1233" y="5786"/>
                      <a:pt x="936" y="5923"/>
                      <a:pt x="617" y="6037"/>
                    </a:cubicBezTo>
                    <a:cubicBezTo>
                      <a:pt x="183" y="6174"/>
                      <a:pt x="0" y="6448"/>
                      <a:pt x="69" y="6882"/>
                    </a:cubicBezTo>
                    <a:cubicBezTo>
                      <a:pt x="183" y="7521"/>
                      <a:pt x="297" y="8137"/>
                      <a:pt x="434" y="8753"/>
                    </a:cubicBezTo>
                    <a:cubicBezTo>
                      <a:pt x="521" y="9187"/>
                      <a:pt x="772" y="9394"/>
                      <a:pt x="1228" y="9394"/>
                    </a:cubicBezTo>
                    <a:cubicBezTo>
                      <a:pt x="1252" y="9394"/>
                      <a:pt x="1276" y="9394"/>
                      <a:pt x="1301" y="9393"/>
                    </a:cubicBezTo>
                    <a:cubicBezTo>
                      <a:pt x="1316" y="9392"/>
                      <a:pt x="1331" y="9392"/>
                      <a:pt x="1345" y="9392"/>
                    </a:cubicBezTo>
                    <a:cubicBezTo>
                      <a:pt x="2046" y="9392"/>
                      <a:pt x="2389" y="9930"/>
                      <a:pt x="2009" y="10534"/>
                    </a:cubicBezTo>
                    <a:cubicBezTo>
                      <a:pt x="1598" y="11150"/>
                      <a:pt x="1735" y="11629"/>
                      <a:pt x="2260" y="12086"/>
                    </a:cubicBezTo>
                    <a:cubicBezTo>
                      <a:pt x="2603" y="12360"/>
                      <a:pt x="2922" y="12657"/>
                      <a:pt x="3287" y="12931"/>
                    </a:cubicBezTo>
                    <a:cubicBezTo>
                      <a:pt x="3499" y="13079"/>
                      <a:pt x="3706" y="13163"/>
                      <a:pt x="3906" y="13163"/>
                    </a:cubicBezTo>
                    <a:cubicBezTo>
                      <a:pt x="4136" y="13163"/>
                      <a:pt x="4358" y="13050"/>
                      <a:pt x="4566" y="12794"/>
                    </a:cubicBezTo>
                    <a:cubicBezTo>
                      <a:pt x="4706" y="12614"/>
                      <a:pt x="5003" y="12416"/>
                      <a:pt x="5213" y="12416"/>
                    </a:cubicBezTo>
                    <a:cubicBezTo>
                      <a:pt x="5243" y="12416"/>
                      <a:pt x="5271" y="12420"/>
                      <a:pt x="5296" y="12428"/>
                    </a:cubicBezTo>
                    <a:cubicBezTo>
                      <a:pt x="5752" y="12542"/>
                      <a:pt x="6346" y="12542"/>
                      <a:pt x="6346" y="13296"/>
                    </a:cubicBezTo>
                    <a:cubicBezTo>
                      <a:pt x="6346" y="13891"/>
                      <a:pt x="6687" y="14210"/>
                      <a:pt x="7328" y="14210"/>
                    </a:cubicBezTo>
                    <a:cubicBezTo>
                      <a:pt x="7350" y="14210"/>
                      <a:pt x="7373" y="14209"/>
                      <a:pt x="7396" y="14209"/>
                    </a:cubicBezTo>
                    <a:cubicBezTo>
                      <a:pt x="7875" y="14186"/>
                      <a:pt x="8377" y="14209"/>
                      <a:pt x="8880" y="14163"/>
                    </a:cubicBezTo>
                    <a:cubicBezTo>
                      <a:pt x="9724" y="14095"/>
                      <a:pt x="9793" y="13958"/>
                      <a:pt x="9724" y="13136"/>
                    </a:cubicBezTo>
                    <a:cubicBezTo>
                      <a:pt x="9701" y="12908"/>
                      <a:pt x="9793" y="12565"/>
                      <a:pt x="9952" y="12474"/>
                    </a:cubicBezTo>
                    <a:cubicBezTo>
                      <a:pt x="10073" y="12414"/>
                      <a:pt x="10231" y="12385"/>
                      <a:pt x="10391" y="12385"/>
                    </a:cubicBezTo>
                    <a:cubicBezTo>
                      <a:pt x="10534" y="12385"/>
                      <a:pt x="10678" y="12408"/>
                      <a:pt x="10797" y="12451"/>
                    </a:cubicBezTo>
                    <a:cubicBezTo>
                      <a:pt x="11185" y="12635"/>
                      <a:pt x="11417" y="12741"/>
                      <a:pt x="11623" y="12741"/>
                    </a:cubicBezTo>
                    <a:cubicBezTo>
                      <a:pt x="11878" y="12741"/>
                      <a:pt x="12092" y="12579"/>
                      <a:pt x="12509" y="12200"/>
                    </a:cubicBezTo>
                    <a:cubicBezTo>
                      <a:pt x="12737" y="11995"/>
                      <a:pt x="12965" y="11812"/>
                      <a:pt x="13193" y="11584"/>
                    </a:cubicBezTo>
                    <a:cubicBezTo>
                      <a:pt x="13924" y="10899"/>
                      <a:pt x="13924" y="10716"/>
                      <a:pt x="13216" y="9986"/>
                    </a:cubicBezTo>
                    <a:cubicBezTo>
                      <a:pt x="13079" y="9826"/>
                      <a:pt x="12942" y="9484"/>
                      <a:pt x="13011" y="9324"/>
                    </a:cubicBezTo>
                    <a:cubicBezTo>
                      <a:pt x="13148" y="9050"/>
                      <a:pt x="13399" y="8685"/>
                      <a:pt x="13673" y="8617"/>
                    </a:cubicBezTo>
                    <a:cubicBezTo>
                      <a:pt x="14631" y="8365"/>
                      <a:pt x="14631" y="8411"/>
                      <a:pt x="14654" y="7452"/>
                    </a:cubicBezTo>
                    <a:cubicBezTo>
                      <a:pt x="14654" y="7293"/>
                      <a:pt x="14677" y="7110"/>
                      <a:pt x="14677" y="6927"/>
                    </a:cubicBezTo>
                    <a:cubicBezTo>
                      <a:pt x="14677" y="6539"/>
                      <a:pt x="14677" y="6151"/>
                      <a:pt x="14654" y="5741"/>
                    </a:cubicBezTo>
                    <a:cubicBezTo>
                      <a:pt x="14634" y="5363"/>
                      <a:pt x="14459" y="5107"/>
                      <a:pt x="14098" y="5107"/>
                    </a:cubicBezTo>
                    <a:cubicBezTo>
                      <a:pt x="14044" y="5107"/>
                      <a:pt x="13986" y="5112"/>
                      <a:pt x="13924" y="5124"/>
                    </a:cubicBezTo>
                    <a:cubicBezTo>
                      <a:pt x="13850" y="5140"/>
                      <a:pt x="13784" y="5147"/>
                      <a:pt x="13724" y="5147"/>
                    </a:cubicBezTo>
                    <a:cubicBezTo>
                      <a:pt x="13337" y="5147"/>
                      <a:pt x="13205" y="4853"/>
                      <a:pt x="12988" y="4576"/>
                    </a:cubicBezTo>
                    <a:cubicBezTo>
                      <a:pt x="12691" y="4211"/>
                      <a:pt x="12965" y="3983"/>
                      <a:pt x="13125" y="3709"/>
                    </a:cubicBezTo>
                    <a:cubicBezTo>
                      <a:pt x="13330" y="3367"/>
                      <a:pt x="13467" y="3047"/>
                      <a:pt x="13125" y="2705"/>
                    </a:cubicBezTo>
                    <a:cubicBezTo>
                      <a:pt x="12646" y="2271"/>
                      <a:pt x="12189" y="1815"/>
                      <a:pt x="11710" y="1381"/>
                    </a:cubicBezTo>
                    <a:cubicBezTo>
                      <a:pt x="11501" y="1183"/>
                      <a:pt x="11303" y="1081"/>
                      <a:pt x="11106" y="1081"/>
                    </a:cubicBezTo>
                    <a:cubicBezTo>
                      <a:pt x="10893" y="1081"/>
                      <a:pt x="10680" y="1201"/>
                      <a:pt x="10454" y="1449"/>
                    </a:cubicBezTo>
                    <a:cubicBezTo>
                      <a:pt x="10295" y="1609"/>
                      <a:pt x="9952" y="1655"/>
                      <a:pt x="9701" y="1678"/>
                    </a:cubicBezTo>
                    <a:cubicBezTo>
                      <a:pt x="9108" y="1678"/>
                      <a:pt x="9153" y="1175"/>
                      <a:pt x="9085" y="810"/>
                    </a:cubicBezTo>
                    <a:cubicBezTo>
                      <a:pt x="8983" y="260"/>
                      <a:pt x="8717" y="0"/>
                      <a:pt x="8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6"/>
              <p:cNvSpPr/>
              <p:nvPr/>
            </p:nvSpPr>
            <p:spPr>
              <a:xfrm>
                <a:off x="4361756" y="2148805"/>
                <a:ext cx="315478" cy="114988"/>
              </a:xfrm>
              <a:custGeom>
                <a:avLst/>
                <a:gdLst/>
                <a:ahLst/>
                <a:cxnLst/>
                <a:rect l="l" t="t" r="r" b="b"/>
                <a:pathLst>
                  <a:path w="17622" h="6423" extrusionOk="0">
                    <a:moveTo>
                      <a:pt x="573" y="1"/>
                    </a:moveTo>
                    <a:cubicBezTo>
                      <a:pt x="383" y="1"/>
                      <a:pt x="23" y="282"/>
                      <a:pt x="23" y="436"/>
                    </a:cubicBezTo>
                    <a:cubicBezTo>
                      <a:pt x="0" y="1098"/>
                      <a:pt x="46" y="1782"/>
                      <a:pt x="114" y="2467"/>
                    </a:cubicBezTo>
                    <a:cubicBezTo>
                      <a:pt x="137" y="2581"/>
                      <a:pt x="343" y="2695"/>
                      <a:pt x="457" y="2810"/>
                    </a:cubicBezTo>
                    <a:cubicBezTo>
                      <a:pt x="594" y="2673"/>
                      <a:pt x="776" y="2558"/>
                      <a:pt x="822" y="2421"/>
                    </a:cubicBezTo>
                    <a:cubicBezTo>
                      <a:pt x="868" y="2148"/>
                      <a:pt x="845" y="1874"/>
                      <a:pt x="845" y="1600"/>
                    </a:cubicBezTo>
                    <a:cubicBezTo>
                      <a:pt x="913" y="1600"/>
                      <a:pt x="959" y="1577"/>
                      <a:pt x="959" y="1577"/>
                    </a:cubicBezTo>
                    <a:cubicBezTo>
                      <a:pt x="1119" y="1714"/>
                      <a:pt x="1256" y="1851"/>
                      <a:pt x="1416" y="1988"/>
                    </a:cubicBezTo>
                    <a:cubicBezTo>
                      <a:pt x="3607" y="3974"/>
                      <a:pt x="6140" y="5366"/>
                      <a:pt x="9062" y="6051"/>
                    </a:cubicBezTo>
                    <a:cubicBezTo>
                      <a:pt x="10210" y="6313"/>
                      <a:pt x="11354" y="6423"/>
                      <a:pt x="12494" y="6423"/>
                    </a:cubicBezTo>
                    <a:cubicBezTo>
                      <a:pt x="14028" y="6423"/>
                      <a:pt x="15555" y="6225"/>
                      <a:pt x="17074" y="5937"/>
                    </a:cubicBezTo>
                    <a:cubicBezTo>
                      <a:pt x="17279" y="5891"/>
                      <a:pt x="17439" y="5594"/>
                      <a:pt x="17621" y="5412"/>
                    </a:cubicBezTo>
                    <a:cubicBezTo>
                      <a:pt x="17413" y="5349"/>
                      <a:pt x="17205" y="5249"/>
                      <a:pt x="16997" y="5249"/>
                    </a:cubicBezTo>
                    <a:cubicBezTo>
                      <a:pt x="16977" y="5249"/>
                      <a:pt x="16957" y="5250"/>
                      <a:pt x="16937" y="5252"/>
                    </a:cubicBezTo>
                    <a:cubicBezTo>
                      <a:pt x="16366" y="5275"/>
                      <a:pt x="15818" y="5389"/>
                      <a:pt x="15270" y="5480"/>
                    </a:cubicBezTo>
                    <a:cubicBezTo>
                      <a:pt x="14361" y="5617"/>
                      <a:pt x="13473" y="5685"/>
                      <a:pt x="12606" y="5685"/>
                    </a:cubicBezTo>
                    <a:cubicBezTo>
                      <a:pt x="8839" y="5685"/>
                      <a:pt x="5467" y="4402"/>
                      <a:pt x="2443" y="1897"/>
                    </a:cubicBezTo>
                    <a:cubicBezTo>
                      <a:pt x="2123" y="1623"/>
                      <a:pt x="1804" y="1372"/>
                      <a:pt x="1484" y="1120"/>
                    </a:cubicBezTo>
                    <a:cubicBezTo>
                      <a:pt x="1530" y="1052"/>
                      <a:pt x="1575" y="1006"/>
                      <a:pt x="1621" y="938"/>
                    </a:cubicBezTo>
                    <a:cubicBezTo>
                      <a:pt x="1786" y="956"/>
                      <a:pt x="1952" y="1019"/>
                      <a:pt x="2105" y="1019"/>
                    </a:cubicBezTo>
                    <a:cubicBezTo>
                      <a:pt x="2142" y="1019"/>
                      <a:pt x="2179" y="1015"/>
                      <a:pt x="2214" y="1006"/>
                    </a:cubicBezTo>
                    <a:cubicBezTo>
                      <a:pt x="2420" y="983"/>
                      <a:pt x="2602" y="847"/>
                      <a:pt x="2808" y="755"/>
                    </a:cubicBezTo>
                    <a:cubicBezTo>
                      <a:pt x="2671" y="595"/>
                      <a:pt x="2557" y="367"/>
                      <a:pt x="2374" y="322"/>
                    </a:cubicBezTo>
                    <a:cubicBezTo>
                      <a:pt x="1804" y="162"/>
                      <a:pt x="1187" y="48"/>
                      <a:pt x="594" y="2"/>
                    </a:cubicBezTo>
                    <a:cubicBezTo>
                      <a:pt x="587" y="1"/>
                      <a:pt x="580" y="1"/>
                      <a:pt x="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6"/>
              <p:cNvSpPr/>
              <p:nvPr/>
            </p:nvSpPr>
            <p:spPr>
              <a:xfrm>
                <a:off x="4559525" y="1563572"/>
                <a:ext cx="113215" cy="198718"/>
              </a:xfrm>
              <a:custGeom>
                <a:avLst/>
                <a:gdLst/>
                <a:ahLst/>
                <a:cxnLst/>
                <a:rect l="l" t="t" r="r" b="b"/>
                <a:pathLst>
                  <a:path w="6324" h="11100" extrusionOk="0">
                    <a:moveTo>
                      <a:pt x="4352" y="934"/>
                    </a:moveTo>
                    <a:cubicBezTo>
                      <a:pt x="4354" y="934"/>
                      <a:pt x="4351" y="946"/>
                      <a:pt x="4341" y="955"/>
                    </a:cubicBezTo>
                    <a:lnTo>
                      <a:pt x="4341" y="955"/>
                    </a:lnTo>
                    <a:cubicBezTo>
                      <a:pt x="4347" y="940"/>
                      <a:pt x="4351" y="934"/>
                      <a:pt x="4352" y="934"/>
                    </a:cubicBezTo>
                    <a:close/>
                    <a:moveTo>
                      <a:pt x="4980" y="1"/>
                    </a:moveTo>
                    <a:cubicBezTo>
                      <a:pt x="4777" y="1"/>
                      <a:pt x="4577" y="6"/>
                      <a:pt x="4383" y="29"/>
                    </a:cubicBezTo>
                    <a:cubicBezTo>
                      <a:pt x="4339" y="35"/>
                      <a:pt x="4292" y="36"/>
                      <a:pt x="4243" y="36"/>
                    </a:cubicBezTo>
                    <a:cubicBezTo>
                      <a:pt x="4143" y="36"/>
                      <a:pt x="4036" y="29"/>
                      <a:pt x="3934" y="29"/>
                    </a:cubicBezTo>
                    <a:cubicBezTo>
                      <a:pt x="3672" y="29"/>
                      <a:pt x="3439" y="79"/>
                      <a:pt x="3425" y="440"/>
                    </a:cubicBezTo>
                    <a:cubicBezTo>
                      <a:pt x="3402" y="576"/>
                      <a:pt x="3966" y="757"/>
                      <a:pt x="4331" y="961"/>
                    </a:cubicBezTo>
                    <a:lnTo>
                      <a:pt x="4331" y="961"/>
                    </a:lnTo>
                    <a:cubicBezTo>
                      <a:pt x="4327" y="964"/>
                      <a:pt x="4321" y="965"/>
                      <a:pt x="4315" y="965"/>
                    </a:cubicBezTo>
                    <a:cubicBezTo>
                      <a:pt x="1827" y="2974"/>
                      <a:pt x="594" y="5621"/>
                      <a:pt x="115" y="8657"/>
                    </a:cubicBezTo>
                    <a:cubicBezTo>
                      <a:pt x="1" y="9342"/>
                      <a:pt x="115" y="10049"/>
                      <a:pt x="183" y="10734"/>
                    </a:cubicBezTo>
                    <a:cubicBezTo>
                      <a:pt x="206" y="10871"/>
                      <a:pt x="503" y="10985"/>
                      <a:pt x="663" y="11099"/>
                    </a:cubicBezTo>
                    <a:cubicBezTo>
                      <a:pt x="731" y="10940"/>
                      <a:pt x="868" y="10757"/>
                      <a:pt x="891" y="10574"/>
                    </a:cubicBezTo>
                    <a:cubicBezTo>
                      <a:pt x="914" y="10392"/>
                      <a:pt x="845" y="10186"/>
                      <a:pt x="845" y="10004"/>
                    </a:cubicBezTo>
                    <a:cubicBezTo>
                      <a:pt x="731" y="7287"/>
                      <a:pt x="1804" y="4959"/>
                      <a:pt x="3425" y="2837"/>
                    </a:cubicBezTo>
                    <a:cubicBezTo>
                      <a:pt x="3927" y="2220"/>
                      <a:pt x="4634" y="1718"/>
                      <a:pt x="5228" y="1170"/>
                    </a:cubicBezTo>
                    <a:cubicBezTo>
                      <a:pt x="5296" y="1216"/>
                      <a:pt x="5342" y="1262"/>
                      <a:pt x="5388" y="1307"/>
                    </a:cubicBezTo>
                    <a:cubicBezTo>
                      <a:pt x="5388" y="1399"/>
                      <a:pt x="5342" y="1490"/>
                      <a:pt x="5365" y="1558"/>
                    </a:cubicBezTo>
                    <a:cubicBezTo>
                      <a:pt x="5456" y="1764"/>
                      <a:pt x="5570" y="1969"/>
                      <a:pt x="5684" y="2175"/>
                    </a:cubicBezTo>
                    <a:cubicBezTo>
                      <a:pt x="5821" y="1992"/>
                      <a:pt x="6027" y="1832"/>
                      <a:pt x="6118" y="1627"/>
                    </a:cubicBezTo>
                    <a:cubicBezTo>
                      <a:pt x="6209" y="1353"/>
                      <a:pt x="6186" y="1056"/>
                      <a:pt x="6232" y="782"/>
                    </a:cubicBezTo>
                    <a:cubicBezTo>
                      <a:pt x="6323" y="280"/>
                      <a:pt x="6095" y="29"/>
                      <a:pt x="5593" y="6"/>
                    </a:cubicBezTo>
                    <a:cubicBezTo>
                      <a:pt x="5388" y="6"/>
                      <a:pt x="5182" y="1"/>
                      <a:pt x="4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6"/>
              <p:cNvSpPr/>
              <p:nvPr/>
            </p:nvSpPr>
            <p:spPr>
              <a:xfrm>
                <a:off x="4479841" y="1882935"/>
                <a:ext cx="240305" cy="215260"/>
              </a:xfrm>
              <a:custGeom>
                <a:avLst/>
                <a:gdLst/>
                <a:ahLst/>
                <a:cxnLst/>
                <a:rect l="l" t="t" r="r" b="b"/>
                <a:pathLst>
                  <a:path w="13423" h="12024" extrusionOk="0">
                    <a:moveTo>
                      <a:pt x="6521" y="722"/>
                    </a:moveTo>
                    <a:cubicBezTo>
                      <a:pt x="6569" y="722"/>
                      <a:pt x="6618" y="723"/>
                      <a:pt x="6666" y="724"/>
                    </a:cubicBezTo>
                    <a:cubicBezTo>
                      <a:pt x="9405" y="838"/>
                      <a:pt x="12167" y="2847"/>
                      <a:pt x="12075" y="5860"/>
                    </a:cubicBezTo>
                    <a:cubicBezTo>
                      <a:pt x="12053" y="8701"/>
                      <a:pt x="9609" y="11315"/>
                      <a:pt x="6974" y="11315"/>
                    </a:cubicBezTo>
                    <a:cubicBezTo>
                      <a:pt x="6963" y="11315"/>
                      <a:pt x="6951" y="11315"/>
                      <a:pt x="6940" y="11315"/>
                    </a:cubicBezTo>
                    <a:cubicBezTo>
                      <a:pt x="3676" y="11292"/>
                      <a:pt x="1074" y="8645"/>
                      <a:pt x="1096" y="5381"/>
                    </a:cubicBezTo>
                    <a:cubicBezTo>
                      <a:pt x="1119" y="3139"/>
                      <a:pt x="3892" y="722"/>
                      <a:pt x="6521" y="722"/>
                    </a:cubicBezTo>
                    <a:close/>
                    <a:moveTo>
                      <a:pt x="6647" y="1"/>
                    </a:moveTo>
                    <a:cubicBezTo>
                      <a:pt x="5143" y="1"/>
                      <a:pt x="3561" y="548"/>
                      <a:pt x="2146" y="1843"/>
                    </a:cubicBezTo>
                    <a:cubicBezTo>
                      <a:pt x="1279" y="2619"/>
                      <a:pt x="480" y="3532"/>
                      <a:pt x="343" y="4696"/>
                    </a:cubicBezTo>
                    <a:cubicBezTo>
                      <a:pt x="1" y="8142"/>
                      <a:pt x="2512" y="11954"/>
                      <a:pt x="6780" y="12023"/>
                    </a:cubicBezTo>
                    <a:cubicBezTo>
                      <a:pt x="6810" y="12023"/>
                      <a:pt x="6839" y="12023"/>
                      <a:pt x="6869" y="12023"/>
                    </a:cubicBezTo>
                    <a:cubicBezTo>
                      <a:pt x="8609" y="12023"/>
                      <a:pt x="10040" y="11361"/>
                      <a:pt x="11140" y="10037"/>
                    </a:cubicBezTo>
                    <a:cubicBezTo>
                      <a:pt x="12737" y="8142"/>
                      <a:pt x="13422" y="5997"/>
                      <a:pt x="12372" y="3623"/>
                    </a:cubicBezTo>
                    <a:cubicBezTo>
                      <a:pt x="11432" y="1514"/>
                      <a:pt x="9147" y="1"/>
                      <a:pt x="6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6"/>
              <p:cNvSpPr/>
              <p:nvPr/>
            </p:nvSpPr>
            <p:spPr>
              <a:xfrm>
                <a:off x="4519477" y="1854202"/>
                <a:ext cx="232536" cy="220684"/>
              </a:xfrm>
              <a:custGeom>
                <a:avLst/>
                <a:gdLst/>
                <a:ahLst/>
                <a:cxnLst/>
                <a:rect l="l" t="t" r="r" b="b"/>
                <a:pathLst>
                  <a:path w="12989" h="12327" extrusionOk="0">
                    <a:moveTo>
                      <a:pt x="4621" y="1"/>
                    </a:moveTo>
                    <a:cubicBezTo>
                      <a:pt x="4128" y="1"/>
                      <a:pt x="3630" y="40"/>
                      <a:pt x="3128" y="115"/>
                    </a:cubicBezTo>
                    <a:cubicBezTo>
                      <a:pt x="2169" y="275"/>
                      <a:pt x="1256" y="777"/>
                      <a:pt x="343" y="1188"/>
                    </a:cubicBezTo>
                    <a:cubicBezTo>
                      <a:pt x="161" y="1256"/>
                      <a:pt x="115" y="1576"/>
                      <a:pt x="1" y="1781"/>
                    </a:cubicBezTo>
                    <a:lnTo>
                      <a:pt x="731" y="1781"/>
                    </a:lnTo>
                    <a:cubicBezTo>
                      <a:pt x="800" y="1781"/>
                      <a:pt x="845" y="1713"/>
                      <a:pt x="914" y="1690"/>
                    </a:cubicBezTo>
                    <a:cubicBezTo>
                      <a:pt x="1917" y="1168"/>
                      <a:pt x="2955" y="753"/>
                      <a:pt x="4091" y="753"/>
                    </a:cubicBezTo>
                    <a:cubicBezTo>
                      <a:pt x="4248" y="753"/>
                      <a:pt x="4406" y="760"/>
                      <a:pt x="4566" y="777"/>
                    </a:cubicBezTo>
                    <a:cubicBezTo>
                      <a:pt x="4977" y="800"/>
                      <a:pt x="5388" y="800"/>
                      <a:pt x="5776" y="846"/>
                    </a:cubicBezTo>
                    <a:cubicBezTo>
                      <a:pt x="8469" y="1256"/>
                      <a:pt x="10843" y="2763"/>
                      <a:pt x="11505" y="5593"/>
                    </a:cubicBezTo>
                    <a:cubicBezTo>
                      <a:pt x="12053" y="7853"/>
                      <a:pt x="11436" y="9816"/>
                      <a:pt x="10135" y="11665"/>
                    </a:cubicBezTo>
                    <a:cubicBezTo>
                      <a:pt x="10021" y="11847"/>
                      <a:pt x="10044" y="12121"/>
                      <a:pt x="10021" y="12327"/>
                    </a:cubicBezTo>
                    <a:cubicBezTo>
                      <a:pt x="10249" y="12281"/>
                      <a:pt x="10523" y="12258"/>
                      <a:pt x="10706" y="12121"/>
                    </a:cubicBezTo>
                    <a:cubicBezTo>
                      <a:pt x="10911" y="11961"/>
                      <a:pt x="11094" y="11688"/>
                      <a:pt x="11208" y="11436"/>
                    </a:cubicBezTo>
                    <a:cubicBezTo>
                      <a:pt x="11619" y="10478"/>
                      <a:pt x="12098" y="9519"/>
                      <a:pt x="12327" y="8515"/>
                    </a:cubicBezTo>
                    <a:cubicBezTo>
                      <a:pt x="12989" y="5707"/>
                      <a:pt x="11687" y="2763"/>
                      <a:pt x="9154" y="1256"/>
                    </a:cubicBezTo>
                    <a:cubicBezTo>
                      <a:pt x="7742" y="403"/>
                      <a:pt x="6211" y="1"/>
                      <a:pt x="46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6"/>
              <p:cNvSpPr/>
              <p:nvPr/>
            </p:nvSpPr>
            <p:spPr>
              <a:xfrm>
                <a:off x="4466772" y="2041981"/>
                <a:ext cx="223137" cy="85216"/>
              </a:xfrm>
              <a:custGeom>
                <a:avLst/>
                <a:gdLst/>
                <a:ahLst/>
                <a:cxnLst/>
                <a:rect l="l" t="t" r="r" b="b"/>
                <a:pathLst>
                  <a:path w="12464" h="4760" extrusionOk="0">
                    <a:moveTo>
                      <a:pt x="289" y="1"/>
                    </a:moveTo>
                    <a:cubicBezTo>
                      <a:pt x="238" y="1"/>
                      <a:pt x="192" y="11"/>
                      <a:pt x="160" y="34"/>
                    </a:cubicBezTo>
                    <a:cubicBezTo>
                      <a:pt x="69" y="80"/>
                      <a:pt x="0" y="286"/>
                      <a:pt x="0" y="400"/>
                    </a:cubicBezTo>
                    <a:cubicBezTo>
                      <a:pt x="23" y="537"/>
                      <a:pt x="115" y="696"/>
                      <a:pt x="206" y="811"/>
                    </a:cubicBezTo>
                    <a:cubicBezTo>
                      <a:pt x="1986" y="3664"/>
                      <a:pt x="4771" y="4645"/>
                      <a:pt x="8012" y="4759"/>
                    </a:cubicBezTo>
                    <a:cubicBezTo>
                      <a:pt x="9313" y="4691"/>
                      <a:pt x="10523" y="4371"/>
                      <a:pt x="11641" y="3778"/>
                    </a:cubicBezTo>
                    <a:cubicBezTo>
                      <a:pt x="11938" y="3618"/>
                      <a:pt x="12463" y="3504"/>
                      <a:pt x="12212" y="3002"/>
                    </a:cubicBezTo>
                    <a:cubicBezTo>
                      <a:pt x="12199" y="2976"/>
                      <a:pt x="12142" y="2965"/>
                      <a:pt x="12061" y="2965"/>
                    </a:cubicBezTo>
                    <a:cubicBezTo>
                      <a:pt x="11851" y="2965"/>
                      <a:pt x="11480" y="3040"/>
                      <a:pt x="11299" y="3139"/>
                    </a:cubicBezTo>
                    <a:cubicBezTo>
                      <a:pt x="10175" y="3729"/>
                      <a:pt x="8924" y="4009"/>
                      <a:pt x="7672" y="4009"/>
                    </a:cubicBezTo>
                    <a:cubicBezTo>
                      <a:pt x="4959" y="4009"/>
                      <a:pt x="2244" y="2696"/>
                      <a:pt x="822" y="400"/>
                    </a:cubicBezTo>
                    <a:cubicBezTo>
                      <a:pt x="754" y="286"/>
                      <a:pt x="685" y="149"/>
                      <a:pt x="571" y="80"/>
                    </a:cubicBezTo>
                    <a:cubicBezTo>
                      <a:pt x="497" y="35"/>
                      <a:pt x="384" y="1"/>
                      <a:pt x="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6"/>
              <p:cNvSpPr/>
              <p:nvPr/>
            </p:nvSpPr>
            <p:spPr>
              <a:xfrm>
                <a:off x="4455744" y="1948602"/>
                <a:ext cx="17168" cy="54370"/>
              </a:xfrm>
              <a:custGeom>
                <a:avLst/>
                <a:gdLst/>
                <a:ahLst/>
                <a:cxnLst/>
                <a:rect l="l" t="t" r="r" b="b"/>
                <a:pathLst>
                  <a:path w="959" h="3037" extrusionOk="0">
                    <a:moveTo>
                      <a:pt x="753" y="1"/>
                    </a:moveTo>
                    <a:cubicBezTo>
                      <a:pt x="571" y="138"/>
                      <a:pt x="297" y="229"/>
                      <a:pt x="228" y="389"/>
                    </a:cubicBezTo>
                    <a:cubicBezTo>
                      <a:pt x="91" y="822"/>
                      <a:pt x="69" y="1279"/>
                      <a:pt x="0" y="1598"/>
                    </a:cubicBezTo>
                    <a:cubicBezTo>
                      <a:pt x="46" y="2032"/>
                      <a:pt x="23" y="2329"/>
                      <a:pt x="91" y="2580"/>
                    </a:cubicBezTo>
                    <a:cubicBezTo>
                      <a:pt x="160" y="2762"/>
                      <a:pt x="365" y="2899"/>
                      <a:pt x="502" y="3036"/>
                    </a:cubicBezTo>
                    <a:cubicBezTo>
                      <a:pt x="616" y="2854"/>
                      <a:pt x="799" y="2671"/>
                      <a:pt x="822" y="2489"/>
                    </a:cubicBezTo>
                    <a:cubicBezTo>
                      <a:pt x="913" y="1849"/>
                      <a:pt x="936" y="1188"/>
                      <a:pt x="959" y="548"/>
                    </a:cubicBezTo>
                    <a:cubicBezTo>
                      <a:pt x="959" y="366"/>
                      <a:pt x="822" y="183"/>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6"/>
              <p:cNvSpPr/>
              <p:nvPr/>
            </p:nvSpPr>
            <p:spPr>
              <a:xfrm>
                <a:off x="4687868" y="1643525"/>
                <a:ext cx="133606" cy="138959"/>
              </a:xfrm>
              <a:custGeom>
                <a:avLst/>
                <a:gdLst/>
                <a:ahLst/>
                <a:cxnLst/>
                <a:rect l="l" t="t" r="r" b="b"/>
                <a:pathLst>
                  <a:path w="7463" h="7762" extrusionOk="0">
                    <a:moveTo>
                      <a:pt x="3960" y="785"/>
                    </a:moveTo>
                    <a:cubicBezTo>
                      <a:pt x="5506" y="785"/>
                      <a:pt x="6798" y="1962"/>
                      <a:pt x="6710" y="3415"/>
                    </a:cubicBezTo>
                    <a:cubicBezTo>
                      <a:pt x="6573" y="5606"/>
                      <a:pt x="5705" y="6999"/>
                      <a:pt x="3514" y="6999"/>
                    </a:cubicBezTo>
                    <a:cubicBezTo>
                      <a:pt x="3498" y="6999"/>
                      <a:pt x="3482" y="6999"/>
                      <a:pt x="3466" y="6999"/>
                    </a:cubicBezTo>
                    <a:cubicBezTo>
                      <a:pt x="1892" y="6999"/>
                      <a:pt x="707" y="5887"/>
                      <a:pt x="752" y="4328"/>
                    </a:cubicBezTo>
                    <a:cubicBezTo>
                      <a:pt x="798" y="2319"/>
                      <a:pt x="2030" y="904"/>
                      <a:pt x="3788" y="790"/>
                    </a:cubicBezTo>
                    <a:cubicBezTo>
                      <a:pt x="3846" y="787"/>
                      <a:pt x="3903" y="785"/>
                      <a:pt x="3960" y="785"/>
                    </a:cubicBezTo>
                    <a:close/>
                    <a:moveTo>
                      <a:pt x="3870" y="0"/>
                    </a:moveTo>
                    <a:cubicBezTo>
                      <a:pt x="3311" y="0"/>
                      <a:pt x="2744" y="133"/>
                      <a:pt x="2213" y="425"/>
                    </a:cubicBezTo>
                    <a:cubicBezTo>
                      <a:pt x="684" y="1269"/>
                      <a:pt x="113" y="2662"/>
                      <a:pt x="22" y="3940"/>
                    </a:cubicBezTo>
                    <a:cubicBezTo>
                      <a:pt x="1" y="6334"/>
                      <a:pt x="1544" y="7762"/>
                      <a:pt x="3569" y="7762"/>
                    </a:cubicBezTo>
                    <a:cubicBezTo>
                      <a:pt x="3745" y="7762"/>
                      <a:pt x="3925" y="7751"/>
                      <a:pt x="4107" y="7729"/>
                    </a:cubicBezTo>
                    <a:cubicBezTo>
                      <a:pt x="6436" y="7432"/>
                      <a:pt x="7440" y="5424"/>
                      <a:pt x="7463" y="3392"/>
                    </a:cubicBezTo>
                    <a:cubicBezTo>
                      <a:pt x="7463" y="1447"/>
                      <a:pt x="5715" y="0"/>
                      <a:pt x="3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4" name="Google Shape;1634;p46"/>
          <p:cNvGrpSpPr/>
          <p:nvPr/>
        </p:nvGrpSpPr>
        <p:grpSpPr>
          <a:xfrm>
            <a:off x="3509949" y="2904224"/>
            <a:ext cx="1517924" cy="1155397"/>
            <a:chOff x="3848921" y="2683363"/>
            <a:chExt cx="1323156" cy="1104692"/>
          </a:xfrm>
        </p:grpSpPr>
        <p:sp>
          <p:nvSpPr>
            <p:cNvPr id="1635" name="Google Shape;1635;p46"/>
            <p:cNvSpPr/>
            <p:nvPr/>
          </p:nvSpPr>
          <p:spPr>
            <a:xfrm>
              <a:off x="3944538" y="2729179"/>
              <a:ext cx="910783" cy="1031166"/>
            </a:xfrm>
            <a:custGeom>
              <a:avLst/>
              <a:gdLst/>
              <a:ahLst/>
              <a:cxnLst/>
              <a:rect l="l" t="t" r="r" b="b"/>
              <a:pathLst>
                <a:path w="39398" h="57599" extrusionOk="0">
                  <a:moveTo>
                    <a:pt x="27014" y="0"/>
                  </a:moveTo>
                  <a:cubicBezTo>
                    <a:pt x="26619" y="0"/>
                    <a:pt x="26224" y="30"/>
                    <a:pt x="25839" y="75"/>
                  </a:cubicBezTo>
                  <a:cubicBezTo>
                    <a:pt x="22963" y="417"/>
                    <a:pt x="20110" y="942"/>
                    <a:pt x="17257" y="1513"/>
                  </a:cubicBezTo>
                  <a:cubicBezTo>
                    <a:pt x="14381" y="2106"/>
                    <a:pt x="11505" y="2768"/>
                    <a:pt x="8629" y="3476"/>
                  </a:cubicBezTo>
                  <a:cubicBezTo>
                    <a:pt x="6346" y="4046"/>
                    <a:pt x="3858" y="4800"/>
                    <a:pt x="2511" y="6968"/>
                  </a:cubicBezTo>
                  <a:cubicBezTo>
                    <a:pt x="2511" y="6968"/>
                    <a:pt x="2511" y="6968"/>
                    <a:pt x="2510" y="6968"/>
                  </a:cubicBezTo>
                  <a:cubicBezTo>
                    <a:pt x="2338" y="6968"/>
                    <a:pt x="1" y="18672"/>
                    <a:pt x="46" y="24475"/>
                  </a:cubicBezTo>
                  <a:cubicBezTo>
                    <a:pt x="69" y="30410"/>
                    <a:pt x="617" y="36299"/>
                    <a:pt x="1165" y="42187"/>
                  </a:cubicBezTo>
                  <a:cubicBezTo>
                    <a:pt x="1416" y="45178"/>
                    <a:pt x="1735" y="48191"/>
                    <a:pt x="2283" y="51135"/>
                  </a:cubicBezTo>
                  <a:cubicBezTo>
                    <a:pt x="2511" y="52345"/>
                    <a:pt x="2831" y="53577"/>
                    <a:pt x="3561" y="54582"/>
                  </a:cubicBezTo>
                  <a:cubicBezTo>
                    <a:pt x="4223" y="55495"/>
                    <a:pt x="5159" y="56111"/>
                    <a:pt x="6186" y="56522"/>
                  </a:cubicBezTo>
                  <a:cubicBezTo>
                    <a:pt x="7236" y="56933"/>
                    <a:pt x="8378" y="57115"/>
                    <a:pt x="9496" y="57275"/>
                  </a:cubicBezTo>
                  <a:cubicBezTo>
                    <a:pt x="10980" y="57435"/>
                    <a:pt x="12463" y="57549"/>
                    <a:pt x="13970" y="57572"/>
                  </a:cubicBezTo>
                  <a:cubicBezTo>
                    <a:pt x="14585" y="57591"/>
                    <a:pt x="15200" y="57599"/>
                    <a:pt x="15817" y="57599"/>
                  </a:cubicBezTo>
                  <a:cubicBezTo>
                    <a:pt x="18175" y="57599"/>
                    <a:pt x="20542" y="57480"/>
                    <a:pt x="22894" y="57389"/>
                  </a:cubicBezTo>
                  <a:cubicBezTo>
                    <a:pt x="25770" y="57252"/>
                    <a:pt x="28646" y="57092"/>
                    <a:pt x="31500" y="56636"/>
                  </a:cubicBezTo>
                  <a:cubicBezTo>
                    <a:pt x="32869" y="56408"/>
                    <a:pt x="34284" y="56179"/>
                    <a:pt x="35585" y="55700"/>
                  </a:cubicBezTo>
                  <a:cubicBezTo>
                    <a:pt x="36658" y="55335"/>
                    <a:pt x="37617" y="54696"/>
                    <a:pt x="38187" y="53669"/>
                  </a:cubicBezTo>
                  <a:cubicBezTo>
                    <a:pt x="39397" y="51591"/>
                    <a:pt x="38986" y="48784"/>
                    <a:pt x="38872" y="46479"/>
                  </a:cubicBezTo>
                  <a:cubicBezTo>
                    <a:pt x="38712" y="43489"/>
                    <a:pt x="38484" y="40476"/>
                    <a:pt x="38210" y="37485"/>
                  </a:cubicBezTo>
                  <a:cubicBezTo>
                    <a:pt x="37640" y="31528"/>
                    <a:pt x="36818" y="25594"/>
                    <a:pt x="35699" y="19705"/>
                  </a:cubicBezTo>
                  <a:cubicBezTo>
                    <a:pt x="35129" y="16760"/>
                    <a:pt x="34490" y="13838"/>
                    <a:pt x="33759" y="10917"/>
                  </a:cubicBezTo>
                  <a:cubicBezTo>
                    <a:pt x="33394" y="9456"/>
                    <a:pt x="33006" y="8018"/>
                    <a:pt x="32618" y="6557"/>
                  </a:cubicBezTo>
                  <a:cubicBezTo>
                    <a:pt x="32276" y="5347"/>
                    <a:pt x="31956" y="4115"/>
                    <a:pt x="31454" y="2974"/>
                  </a:cubicBezTo>
                  <a:cubicBezTo>
                    <a:pt x="30997" y="1992"/>
                    <a:pt x="30358" y="1056"/>
                    <a:pt x="29400" y="531"/>
                  </a:cubicBezTo>
                  <a:cubicBezTo>
                    <a:pt x="28660" y="130"/>
                    <a:pt x="27836" y="0"/>
                    <a:pt x="270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6"/>
            <p:cNvSpPr/>
            <p:nvPr/>
          </p:nvSpPr>
          <p:spPr>
            <a:xfrm>
              <a:off x="3926564" y="2689844"/>
              <a:ext cx="910843" cy="1037378"/>
            </a:xfrm>
            <a:custGeom>
              <a:avLst/>
              <a:gdLst/>
              <a:ahLst/>
              <a:cxnLst/>
              <a:rect l="l" t="t" r="r" b="b"/>
              <a:pathLst>
                <a:path w="50878" h="57946" extrusionOk="0">
                  <a:moveTo>
                    <a:pt x="42686" y="0"/>
                  </a:moveTo>
                  <a:cubicBezTo>
                    <a:pt x="42517" y="0"/>
                    <a:pt x="42349" y="4"/>
                    <a:pt x="42182" y="12"/>
                  </a:cubicBezTo>
                  <a:cubicBezTo>
                    <a:pt x="37137" y="355"/>
                    <a:pt x="32070" y="583"/>
                    <a:pt x="27071" y="1131"/>
                  </a:cubicBezTo>
                  <a:cubicBezTo>
                    <a:pt x="22712" y="1610"/>
                    <a:pt x="18398" y="2409"/>
                    <a:pt x="14106" y="3185"/>
                  </a:cubicBezTo>
                  <a:cubicBezTo>
                    <a:pt x="10957" y="3778"/>
                    <a:pt x="7829" y="4577"/>
                    <a:pt x="4702" y="5262"/>
                  </a:cubicBezTo>
                  <a:cubicBezTo>
                    <a:pt x="2443" y="5741"/>
                    <a:pt x="1324" y="7179"/>
                    <a:pt x="1073" y="9348"/>
                  </a:cubicBezTo>
                  <a:cubicBezTo>
                    <a:pt x="1050" y="9393"/>
                    <a:pt x="1050" y="9416"/>
                    <a:pt x="1050" y="9462"/>
                  </a:cubicBezTo>
                  <a:cubicBezTo>
                    <a:pt x="434" y="12840"/>
                    <a:pt x="366" y="16264"/>
                    <a:pt x="274" y="19688"/>
                  </a:cubicBezTo>
                  <a:cubicBezTo>
                    <a:pt x="0" y="30895"/>
                    <a:pt x="594" y="42102"/>
                    <a:pt x="1553" y="53286"/>
                  </a:cubicBezTo>
                  <a:cubicBezTo>
                    <a:pt x="1804" y="56482"/>
                    <a:pt x="2557" y="57007"/>
                    <a:pt x="5296" y="57532"/>
                  </a:cubicBezTo>
                  <a:cubicBezTo>
                    <a:pt x="7011" y="57842"/>
                    <a:pt x="8782" y="57946"/>
                    <a:pt x="10525" y="57946"/>
                  </a:cubicBezTo>
                  <a:cubicBezTo>
                    <a:pt x="10707" y="57946"/>
                    <a:pt x="10889" y="57945"/>
                    <a:pt x="11071" y="57943"/>
                  </a:cubicBezTo>
                  <a:cubicBezTo>
                    <a:pt x="14746" y="57851"/>
                    <a:pt x="18443" y="57623"/>
                    <a:pt x="22118" y="57418"/>
                  </a:cubicBezTo>
                  <a:cubicBezTo>
                    <a:pt x="27322" y="57098"/>
                    <a:pt x="32526" y="56756"/>
                    <a:pt x="37731" y="56391"/>
                  </a:cubicBezTo>
                  <a:cubicBezTo>
                    <a:pt x="39808" y="56254"/>
                    <a:pt x="41885" y="56094"/>
                    <a:pt x="43962" y="55911"/>
                  </a:cubicBezTo>
                  <a:cubicBezTo>
                    <a:pt x="44167" y="55888"/>
                    <a:pt x="44327" y="55660"/>
                    <a:pt x="44510" y="55546"/>
                  </a:cubicBezTo>
                  <a:cubicBezTo>
                    <a:pt x="44327" y="55432"/>
                    <a:pt x="44122" y="55226"/>
                    <a:pt x="43939" y="55226"/>
                  </a:cubicBezTo>
                  <a:cubicBezTo>
                    <a:pt x="43780" y="55220"/>
                    <a:pt x="43623" y="55218"/>
                    <a:pt x="43466" y="55218"/>
                  </a:cubicBezTo>
                  <a:cubicBezTo>
                    <a:pt x="43038" y="55218"/>
                    <a:pt x="42616" y="55239"/>
                    <a:pt x="42182" y="55272"/>
                  </a:cubicBezTo>
                  <a:cubicBezTo>
                    <a:pt x="39808" y="55478"/>
                    <a:pt x="37434" y="55683"/>
                    <a:pt x="35060" y="55843"/>
                  </a:cubicBezTo>
                  <a:cubicBezTo>
                    <a:pt x="30495" y="56162"/>
                    <a:pt x="25907" y="56459"/>
                    <a:pt x="21342" y="56687"/>
                  </a:cubicBezTo>
                  <a:cubicBezTo>
                    <a:pt x="17051" y="56916"/>
                    <a:pt x="12760" y="57052"/>
                    <a:pt x="8469" y="57144"/>
                  </a:cubicBezTo>
                  <a:cubicBezTo>
                    <a:pt x="8417" y="57145"/>
                    <a:pt x="8365" y="57145"/>
                    <a:pt x="8314" y="57145"/>
                  </a:cubicBezTo>
                  <a:cubicBezTo>
                    <a:pt x="7152" y="57145"/>
                    <a:pt x="5953" y="56905"/>
                    <a:pt x="4817" y="56664"/>
                  </a:cubicBezTo>
                  <a:cubicBezTo>
                    <a:pt x="3173" y="56276"/>
                    <a:pt x="2488" y="55432"/>
                    <a:pt x="2374" y="53788"/>
                  </a:cubicBezTo>
                  <a:cubicBezTo>
                    <a:pt x="2100" y="50547"/>
                    <a:pt x="1804" y="47329"/>
                    <a:pt x="1644" y="44088"/>
                  </a:cubicBezTo>
                  <a:cubicBezTo>
                    <a:pt x="1324" y="37993"/>
                    <a:pt x="1096" y="31876"/>
                    <a:pt x="845" y="25782"/>
                  </a:cubicBezTo>
                  <a:cubicBezTo>
                    <a:pt x="1028" y="20760"/>
                    <a:pt x="891" y="15739"/>
                    <a:pt x="1621" y="10763"/>
                  </a:cubicBezTo>
                  <a:cubicBezTo>
                    <a:pt x="2214" y="6700"/>
                    <a:pt x="2397" y="6746"/>
                    <a:pt x="5935" y="5650"/>
                  </a:cubicBezTo>
                  <a:lnTo>
                    <a:pt x="6003" y="5650"/>
                  </a:lnTo>
                  <a:cubicBezTo>
                    <a:pt x="9336" y="4942"/>
                    <a:pt x="12646" y="4166"/>
                    <a:pt x="16001" y="3573"/>
                  </a:cubicBezTo>
                  <a:cubicBezTo>
                    <a:pt x="21068" y="2683"/>
                    <a:pt x="26135" y="1815"/>
                    <a:pt x="31271" y="1405"/>
                  </a:cubicBezTo>
                  <a:cubicBezTo>
                    <a:pt x="34960" y="1104"/>
                    <a:pt x="38631" y="768"/>
                    <a:pt x="42331" y="768"/>
                  </a:cubicBezTo>
                  <a:cubicBezTo>
                    <a:pt x="42843" y="768"/>
                    <a:pt x="43357" y="774"/>
                    <a:pt x="43871" y="788"/>
                  </a:cubicBezTo>
                  <a:cubicBezTo>
                    <a:pt x="46450" y="880"/>
                    <a:pt x="47249" y="1519"/>
                    <a:pt x="47728" y="3984"/>
                  </a:cubicBezTo>
                  <a:cubicBezTo>
                    <a:pt x="47728" y="4052"/>
                    <a:pt x="47751" y="4121"/>
                    <a:pt x="47751" y="4166"/>
                  </a:cubicBezTo>
                  <a:cubicBezTo>
                    <a:pt x="48070" y="6768"/>
                    <a:pt x="48367" y="9348"/>
                    <a:pt x="48755" y="11927"/>
                  </a:cubicBezTo>
                  <a:cubicBezTo>
                    <a:pt x="49394" y="16378"/>
                    <a:pt x="49897" y="20829"/>
                    <a:pt x="50033" y="25325"/>
                  </a:cubicBezTo>
                  <a:cubicBezTo>
                    <a:pt x="50056" y="25987"/>
                    <a:pt x="50056" y="26672"/>
                    <a:pt x="50125" y="27357"/>
                  </a:cubicBezTo>
                  <a:cubicBezTo>
                    <a:pt x="50148" y="27539"/>
                    <a:pt x="50353" y="27722"/>
                    <a:pt x="50490" y="27905"/>
                  </a:cubicBezTo>
                  <a:cubicBezTo>
                    <a:pt x="50604" y="27722"/>
                    <a:pt x="50741" y="27562"/>
                    <a:pt x="50855" y="27380"/>
                  </a:cubicBezTo>
                  <a:cubicBezTo>
                    <a:pt x="50878" y="27334"/>
                    <a:pt x="50855" y="27243"/>
                    <a:pt x="50855" y="27174"/>
                  </a:cubicBezTo>
                  <a:cubicBezTo>
                    <a:pt x="50650" y="24024"/>
                    <a:pt x="50513" y="20874"/>
                    <a:pt x="50216" y="17747"/>
                  </a:cubicBezTo>
                  <a:cubicBezTo>
                    <a:pt x="49919" y="14598"/>
                    <a:pt x="49508" y="11448"/>
                    <a:pt x="49098" y="8298"/>
                  </a:cubicBezTo>
                  <a:cubicBezTo>
                    <a:pt x="48869" y="6540"/>
                    <a:pt x="48618" y="4783"/>
                    <a:pt x="48276" y="3048"/>
                  </a:cubicBezTo>
                  <a:cubicBezTo>
                    <a:pt x="47934" y="1245"/>
                    <a:pt x="46792" y="309"/>
                    <a:pt x="44943" y="149"/>
                  </a:cubicBezTo>
                  <a:cubicBezTo>
                    <a:pt x="44198" y="75"/>
                    <a:pt x="43437" y="0"/>
                    <a:pt x="42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6"/>
            <p:cNvSpPr/>
            <p:nvPr/>
          </p:nvSpPr>
          <p:spPr>
            <a:xfrm>
              <a:off x="3964572" y="2712114"/>
              <a:ext cx="168373" cy="50503"/>
            </a:xfrm>
            <a:custGeom>
              <a:avLst/>
              <a:gdLst/>
              <a:ahLst/>
              <a:cxnLst/>
              <a:rect l="l" t="t" r="r" b="b"/>
              <a:pathLst>
                <a:path w="9405" h="2821" extrusionOk="0">
                  <a:moveTo>
                    <a:pt x="9039" y="1"/>
                  </a:moveTo>
                  <a:cubicBezTo>
                    <a:pt x="8491" y="92"/>
                    <a:pt x="8057" y="138"/>
                    <a:pt x="7647" y="206"/>
                  </a:cubicBezTo>
                  <a:cubicBezTo>
                    <a:pt x="5204" y="571"/>
                    <a:pt x="2808" y="1142"/>
                    <a:pt x="525" y="2146"/>
                  </a:cubicBezTo>
                  <a:cubicBezTo>
                    <a:pt x="297" y="2238"/>
                    <a:pt x="160" y="2534"/>
                    <a:pt x="0" y="2763"/>
                  </a:cubicBezTo>
                  <a:cubicBezTo>
                    <a:pt x="196" y="2763"/>
                    <a:pt x="403" y="2821"/>
                    <a:pt x="597" y="2821"/>
                  </a:cubicBezTo>
                  <a:cubicBezTo>
                    <a:pt x="675" y="2821"/>
                    <a:pt x="750" y="2811"/>
                    <a:pt x="822" y="2785"/>
                  </a:cubicBezTo>
                  <a:cubicBezTo>
                    <a:pt x="1986" y="2420"/>
                    <a:pt x="3127" y="1941"/>
                    <a:pt x="4337" y="1644"/>
                  </a:cubicBezTo>
                  <a:cubicBezTo>
                    <a:pt x="5843" y="1279"/>
                    <a:pt x="7396" y="1051"/>
                    <a:pt x="8948" y="731"/>
                  </a:cubicBezTo>
                  <a:cubicBezTo>
                    <a:pt x="9107" y="685"/>
                    <a:pt x="9244" y="480"/>
                    <a:pt x="9404" y="343"/>
                  </a:cubicBezTo>
                  <a:cubicBezTo>
                    <a:pt x="9267" y="229"/>
                    <a:pt x="9130" y="92"/>
                    <a:pt x="90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6"/>
            <p:cNvSpPr/>
            <p:nvPr/>
          </p:nvSpPr>
          <p:spPr>
            <a:xfrm>
              <a:off x="3886517" y="3511389"/>
              <a:ext cx="23309" cy="163879"/>
            </a:xfrm>
            <a:custGeom>
              <a:avLst/>
              <a:gdLst/>
              <a:ahLst/>
              <a:cxnLst/>
              <a:rect l="l" t="t" r="r" b="b"/>
              <a:pathLst>
                <a:path w="1302" h="9154" extrusionOk="0">
                  <a:moveTo>
                    <a:pt x="548" y="1"/>
                  </a:moveTo>
                  <a:cubicBezTo>
                    <a:pt x="434" y="184"/>
                    <a:pt x="206" y="389"/>
                    <a:pt x="206" y="572"/>
                  </a:cubicBezTo>
                  <a:cubicBezTo>
                    <a:pt x="160" y="1462"/>
                    <a:pt x="183" y="2329"/>
                    <a:pt x="183" y="3196"/>
                  </a:cubicBezTo>
                  <a:cubicBezTo>
                    <a:pt x="115" y="3196"/>
                    <a:pt x="46" y="3219"/>
                    <a:pt x="1" y="3219"/>
                  </a:cubicBezTo>
                  <a:cubicBezTo>
                    <a:pt x="183" y="5022"/>
                    <a:pt x="366" y="6826"/>
                    <a:pt x="594" y="8629"/>
                  </a:cubicBezTo>
                  <a:cubicBezTo>
                    <a:pt x="617" y="8811"/>
                    <a:pt x="891" y="8971"/>
                    <a:pt x="1050" y="9154"/>
                  </a:cubicBezTo>
                  <a:cubicBezTo>
                    <a:pt x="1119" y="8926"/>
                    <a:pt x="1302" y="8720"/>
                    <a:pt x="1279" y="8492"/>
                  </a:cubicBezTo>
                  <a:cubicBezTo>
                    <a:pt x="1233" y="7693"/>
                    <a:pt x="1050" y="6894"/>
                    <a:pt x="1005" y="6095"/>
                  </a:cubicBezTo>
                  <a:cubicBezTo>
                    <a:pt x="959" y="4246"/>
                    <a:pt x="959" y="2420"/>
                    <a:pt x="914" y="594"/>
                  </a:cubicBezTo>
                  <a:cubicBezTo>
                    <a:pt x="914" y="389"/>
                    <a:pt x="662" y="184"/>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6"/>
            <p:cNvSpPr/>
            <p:nvPr/>
          </p:nvSpPr>
          <p:spPr>
            <a:xfrm>
              <a:off x="3848921" y="3528558"/>
              <a:ext cx="26585" cy="138136"/>
            </a:xfrm>
            <a:custGeom>
              <a:avLst/>
              <a:gdLst/>
              <a:ahLst/>
              <a:cxnLst/>
              <a:rect l="l" t="t" r="r" b="b"/>
              <a:pathLst>
                <a:path w="1485" h="7716" extrusionOk="0">
                  <a:moveTo>
                    <a:pt x="366" y="1"/>
                  </a:moveTo>
                  <a:cubicBezTo>
                    <a:pt x="229" y="206"/>
                    <a:pt x="1" y="411"/>
                    <a:pt x="1" y="617"/>
                  </a:cubicBezTo>
                  <a:cubicBezTo>
                    <a:pt x="23" y="1872"/>
                    <a:pt x="46" y="3150"/>
                    <a:pt x="183" y="4406"/>
                  </a:cubicBezTo>
                  <a:cubicBezTo>
                    <a:pt x="274" y="5387"/>
                    <a:pt x="503" y="6346"/>
                    <a:pt x="731" y="7305"/>
                  </a:cubicBezTo>
                  <a:cubicBezTo>
                    <a:pt x="754" y="7464"/>
                    <a:pt x="1028" y="7579"/>
                    <a:pt x="1210" y="7716"/>
                  </a:cubicBezTo>
                  <a:cubicBezTo>
                    <a:pt x="1324" y="7579"/>
                    <a:pt x="1416" y="7442"/>
                    <a:pt x="1484" y="7350"/>
                  </a:cubicBezTo>
                  <a:cubicBezTo>
                    <a:pt x="1461" y="7213"/>
                    <a:pt x="1461" y="7168"/>
                    <a:pt x="1439" y="7122"/>
                  </a:cubicBezTo>
                  <a:cubicBezTo>
                    <a:pt x="868" y="4999"/>
                    <a:pt x="754" y="2808"/>
                    <a:pt x="754" y="640"/>
                  </a:cubicBezTo>
                  <a:cubicBezTo>
                    <a:pt x="754" y="411"/>
                    <a:pt x="503" y="206"/>
                    <a:pt x="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6"/>
            <p:cNvSpPr/>
            <p:nvPr/>
          </p:nvSpPr>
          <p:spPr>
            <a:xfrm>
              <a:off x="3976817" y="2683363"/>
              <a:ext cx="122614" cy="40209"/>
            </a:xfrm>
            <a:custGeom>
              <a:avLst/>
              <a:gdLst/>
              <a:ahLst/>
              <a:cxnLst/>
              <a:rect l="l" t="t" r="r" b="b"/>
              <a:pathLst>
                <a:path w="6849" h="2246" extrusionOk="0">
                  <a:moveTo>
                    <a:pt x="6278" y="1"/>
                  </a:moveTo>
                  <a:cubicBezTo>
                    <a:pt x="6255" y="1"/>
                    <a:pt x="6231" y="3"/>
                    <a:pt x="6209" y="9"/>
                  </a:cubicBezTo>
                  <a:cubicBezTo>
                    <a:pt x="4269" y="488"/>
                    <a:pt x="2329" y="1013"/>
                    <a:pt x="389" y="1538"/>
                  </a:cubicBezTo>
                  <a:cubicBezTo>
                    <a:pt x="229" y="1584"/>
                    <a:pt x="138" y="1789"/>
                    <a:pt x="1" y="1926"/>
                  </a:cubicBezTo>
                  <a:cubicBezTo>
                    <a:pt x="161" y="2040"/>
                    <a:pt x="298" y="2177"/>
                    <a:pt x="389" y="2246"/>
                  </a:cubicBezTo>
                  <a:cubicBezTo>
                    <a:pt x="594" y="2223"/>
                    <a:pt x="663" y="2223"/>
                    <a:pt x="708" y="2200"/>
                  </a:cubicBezTo>
                  <a:cubicBezTo>
                    <a:pt x="2626" y="1698"/>
                    <a:pt x="4520" y="1196"/>
                    <a:pt x="6415" y="671"/>
                  </a:cubicBezTo>
                  <a:cubicBezTo>
                    <a:pt x="6597" y="625"/>
                    <a:pt x="6712" y="374"/>
                    <a:pt x="6848" y="214"/>
                  </a:cubicBezTo>
                  <a:cubicBezTo>
                    <a:pt x="6668" y="134"/>
                    <a:pt x="6452" y="1"/>
                    <a:pt x="6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6"/>
            <p:cNvSpPr/>
            <p:nvPr/>
          </p:nvSpPr>
          <p:spPr>
            <a:xfrm>
              <a:off x="4655554" y="3248276"/>
              <a:ext cx="442568" cy="539778"/>
            </a:xfrm>
            <a:custGeom>
              <a:avLst/>
              <a:gdLst/>
              <a:ahLst/>
              <a:cxnLst/>
              <a:rect l="l" t="t" r="r" b="b"/>
              <a:pathLst>
                <a:path w="24721" h="30151" extrusionOk="0">
                  <a:moveTo>
                    <a:pt x="12801" y="736"/>
                  </a:moveTo>
                  <a:cubicBezTo>
                    <a:pt x="14560" y="736"/>
                    <a:pt x="16352" y="1151"/>
                    <a:pt x="18147" y="1961"/>
                  </a:cubicBezTo>
                  <a:cubicBezTo>
                    <a:pt x="22027" y="3696"/>
                    <a:pt x="23716" y="7873"/>
                    <a:pt x="22233" y="11890"/>
                  </a:cubicBezTo>
                  <a:cubicBezTo>
                    <a:pt x="21571" y="13694"/>
                    <a:pt x="20566" y="15360"/>
                    <a:pt x="19676" y="17095"/>
                  </a:cubicBezTo>
                  <a:cubicBezTo>
                    <a:pt x="18786" y="18829"/>
                    <a:pt x="17782" y="20541"/>
                    <a:pt x="17850" y="22618"/>
                  </a:cubicBezTo>
                  <a:lnTo>
                    <a:pt x="12966" y="22618"/>
                  </a:lnTo>
                  <a:cubicBezTo>
                    <a:pt x="12189" y="20130"/>
                    <a:pt x="11413" y="17620"/>
                    <a:pt x="10660" y="15200"/>
                  </a:cubicBezTo>
                  <a:cubicBezTo>
                    <a:pt x="11482" y="14789"/>
                    <a:pt x="12258" y="14378"/>
                    <a:pt x="13125" y="13945"/>
                  </a:cubicBezTo>
                  <a:cubicBezTo>
                    <a:pt x="13706" y="14697"/>
                    <a:pt x="14518" y="15039"/>
                    <a:pt x="15493" y="15039"/>
                  </a:cubicBezTo>
                  <a:cubicBezTo>
                    <a:pt x="15820" y="15039"/>
                    <a:pt x="16165" y="15001"/>
                    <a:pt x="16526" y="14926"/>
                  </a:cubicBezTo>
                  <a:lnTo>
                    <a:pt x="16526" y="14926"/>
                  </a:lnTo>
                  <a:cubicBezTo>
                    <a:pt x="16481" y="15771"/>
                    <a:pt x="16435" y="16570"/>
                    <a:pt x="16366" y="17368"/>
                  </a:cubicBezTo>
                  <a:cubicBezTo>
                    <a:pt x="16252" y="18829"/>
                    <a:pt x="16093" y="20290"/>
                    <a:pt x="16001" y="21751"/>
                  </a:cubicBezTo>
                  <a:cubicBezTo>
                    <a:pt x="16001" y="21956"/>
                    <a:pt x="16230" y="22185"/>
                    <a:pt x="16344" y="22413"/>
                  </a:cubicBezTo>
                  <a:cubicBezTo>
                    <a:pt x="16458" y="22207"/>
                    <a:pt x="16663" y="22002"/>
                    <a:pt x="16686" y="21797"/>
                  </a:cubicBezTo>
                  <a:cubicBezTo>
                    <a:pt x="16983" y="18670"/>
                    <a:pt x="17234" y="15520"/>
                    <a:pt x="17485" y="12370"/>
                  </a:cubicBezTo>
                  <a:cubicBezTo>
                    <a:pt x="17508" y="12096"/>
                    <a:pt x="17302" y="11776"/>
                    <a:pt x="17188" y="11480"/>
                  </a:cubicBezTo>
                  <a:cubicBezTo>
                    <a:pt x="17028" y="11753"/>
                    <a:pt x="16823" y="12027"/>
                    <a:pt x="16755" y="12324"/>
                  </a:cubicBezTo>
                  <a:cubicBezTo>
                    <a:pt x="16663" y="12735"/>
                    <a:pt x="16709" y="13191"/>
                    <a:pt x="16640" y="13625"/>
                  </a:cubicBezTo>
                  <a:cubicBezTo>
                    <a:pt x="16618" y="13831"/>
                    <a:pt x="16458" y="14127"/>
                    <a:pt x="16298" y="14150"/>
                  </a:cubicBezTo>
                  <a:cubicBezTo>
                    <a:pt x="16005" y="14235"/>
                    <a:pt x="15708" y="14285"/>
                    <a:pt x="15415" y="14285"/>
                  </a:cubicBezTo>
                  <a:cubicBezTo>
                    <a:pt x="15001" y="14285"/>
                    <a:pt x="14595" y="14185"/>
                    <a:pt x="14221" y="13945"/>
                  </a:cubicBezTo>
                  <a:cubicBezTo>
                    <a:pt x="13605" y="13534"/>
                    <a:pt x="13513" y="13191"/>
                    <a:pt x="13787" y="12507"/>
                  </a:cubicBezTo>
                  <a:cubicBezTo>
                    <a:pt x="14107" y="11731"/>
                    <a:pt x="14312" y="10932"/>
                    <a:pt x="13970" y="10156"/>
                  </a:cubicBezTo>
                  <a:cubicBezTo>
                    <a:pt x="13856" y="9905"/>
                    <a:pt x="13513" y="9608"/>
                    <a:pt x="13262" y="9562"/>
                  </a:cubicBezTo>
                  <a:cubicBezTo>
                    <a:pt x="13256" y="9562"/>
                    <a:pt x="13249" y="9561"/>
                    <a:pt x="13242" y="9561"/>
                  </a:cubicBezTo>
                  <a:cubicBezTo>
                    <a:pt x="13031" y="9561"/>
                    <a:pt x="12645" y="9889"/>
                    <a:pt x="12623" y="10110"/>
                  </a:cubicBezTo>
                  <a:cubicBezTo>
                    <a:pt x="12509" y="10909"/>
                    <a:pt x="12486" y="11753"/>
                    <a:pt x="12532" y="12552"/>
                  </a:cubicBezTo>
                  <a:cubicBezTo>
                    <a:pt x="12577" y="13146"/>
                    <a:pt x="12167" y="13785"/>
                    <a:pt x="11345" y="14127"/>
                  </a:cubicBezTo>
                  <a:cubicBezTo>
                    <a:pt x="11188" y="14195"/>
                    <a:pt x="11049" y="14225"/>
                    <a:pt x="10924" y="14225"/>
                  </a:cubicBezTo>
                  <a:cubicBezTo>
                    <a:pt x="10542" y="14225"/>
                    <a:pt x="10296" y="13941"/>
                    <a:pt x="10090" y="13579"/>
                  </a:cubicBezTo>
                  <a:cubicBezTo>
                    <a:pt x="10021" y="13465"/>
                    <a:pt x="9998" y="13306"/>
                    <a:pt x="9907" y="13237"/>
                  </a:cubicBezTo>
                  <a:cubicBezTo>
                    <a:pt x="9724" y="13100"/>
                    <a:pt x="9496" y="12986"/>
                    <a:pt x="9313" y="12849"/>
                  </a:cubicBezTo>
                  <a:cubicBezTo>
                    <a:pt x="9268" y="13100"/>
                    <a:pt x="9154" y="13351"/>
                    <a:pt x="9222" y="13557"/>
                  </a:cubicBezTo>
                  <a:cubicBezTo>
                    <a:pt x="10226" y="16592"/>
                    <a:pt x="11254" y="19628"/>
                    <a:pt x="12281" y="22732"/>
                  </a:cubicBezTo>
                  <a:cubicBezTo>
                    <a:pt x="11801" y="22801"/>
                    <a:pt x="11391" y="22869"/>
                    <a:pt x="10911" y="22938"/>
                  </a:cubicBezTo>
                  <a:cubicBezTo>
                    <a:pt x="10615" y="21066"/>
                    <a:pt x="9268" y="19993"/>
                    <a:pt x="7990" y="18806"/>
                  </a:cubicBezTo>
                  <a:cubicBezTo>
                    <a:pt x="6597" y="17528"/>
                    <a:pt x="5251" y="16204"/>
                    <a:pt x="4064" y="14744"/>
                  </a:cubicBezTo>
                  <a:cubicBezTo>
                    <a:pt x="822" y="10772"/>
                    <a:pt x="2375" y="5591"/>
                    <a:pt x="5844" y="3103"/>
                  </a:cubicBezTo>
                  <a:cubicBezTo>
                    <a:pt x="8057" y="1509"/>
                    <a:pt x="10400" y="736"/>
                    <a:pt x="12801" y="736"/>
                  </a:cubicBezTo>
                  <a:close/>
                  <a:moveTo>
                    <a:pt x="15648" y="23334"/>
                  </a:moveTo>
                  <a:cubicBezTo>
                    <a:pt x="16798" y="23334"/>
                    <a:pt x="17950" y="23378"/>
                    <a:pt x="19106" y="23440"/>
                  </a:cubicBezTo>
                  <a:cubicBezTo>
                    <a:pt x="19630" y="23463"/>
                    <a:pt x="19699" y="23645"/>
                    <a:pt x="19471" y="24581"/>
                  </a:cubicBezTo>
                  <a:cubicBezTo>
                    <a:pt x="16138" y="24718"/>
                    <a:pt x="12806" y="24855"/>
                    <a:pt x="9428" y="25015"/>
                  </a:cubicBezTo>
                  <a:cubicBezTo>
                    <a:pt x="9085" y="24033"/>
                    <a:pt x="9131" y="23988"/>
                    <a:pt x="10181" y="23782"/>
                  </a:cubicBezTo>
                  <a:cubicBezTo>
                    <a:pt x="12001" y="23446"/>
                    <a:pt x="13822" y="23334"/>
                    <a:pt x="15648" y="23334"/>
                  </a:cubicBezTo>
                  <a:close/>
                  <a:moveTo>
                    <a:pt x="17622" y="25426"/>
                  </a:moveTo>
                  <a:cubicBezTo>
                    <a:pt x="17759" y="25426"/>
                    <a:pt x="17896" y="25608"/>
                    <a:pt x="18033" y="25700"/>
                  </a:cubicBezTo>
                  <a:cubicBezTo>
                    <a:pt x="17896" y="25791"/>
                    <a:pt x="17782" y="25951"/>
                    <a:pt x="17645" y="25951"/>
                  </a:cubicBezTo>
                  <a:cubicBezTo>
                    <a:pt x="16001" y="26042"/>
                    <a:pt x="14335" y="26111"/>
                    <a:pt x="12692" y="26202"/>
                  </a:cubicBezTo>
                  <a:cubicBezTo>
                    <a:pt x="12167" y="26225"/>
                    <a:pt x="11664" y="26293"/>
                    <a:pt x="11139" y="26316"/>
                  </a:cubicBezTo>
                  <a:cubicBezTo>
                    <a:pt x="11062" y="26320"/>
                    <a:pt x="10996" y="26322"/>
                    <a:pt x="10941" y="26322"/>
                  </a:cubicBezTo>
                  <a:cubicBezTo>
                    <a:pt x="10638" y="26322"/>
                    <a:pt x="10641" y="26233"/>
                    <a:pt x="10660" y="25654"/>
                  </a:cubicBezTo>
                  <a:cubicBezTo>
                    <a:pt x="12966" y="25586"/>
                    <a:pt x="15294" y="25494"/>
                    <a:pt x="17622" y="25426"/>
                  </a:cubicBezTo>
                  <a:close/>
                  <a:moveTo>
                    <a:pt x="18186" y="26725"/>
                  </a:moveTo>
                  <a:cubicBezTo>
                    <a:pt x="18351" y="26725"/>
                    <a:pt x="18512" y="26737"/>
                    <a:pt x="18626" y="26818"/>
                  </a:cubicBezTo>
                  <a:cubicBezTo>
                    <a:pt x="18786" y="26909"/>
                    <a:pt x="18900" y="27138"/>
                    <a:pt x="18900" y="27320"/>
                  </a:cubicBezTo>
                  <a:cubicBezTo>
                    <a:pt x="18923" y="27412"/>
                    <a:pt x="18672" y="27594"/>
                    <a:pt x="18512" y="27617"/>
                  </a:cubicBezTo>
                  <a:cubicBezTo>
                    <a:pt x="15956" y="27777"/>
                    <a:pt x="13399" y="27914"/>
                    <a:pt x="10843" y="28051"/>
                  </a:cubicBezTo>
                  <a:cubicBezTo>
                    <a:pt x="10748" y="28057"/>
                    <a:pt x="10665" y="28060"/>
                    <a:pt x="10592" y="28060"/>
                  </a:cubicBezTo>
                  <a:cubicBezTo>
                    <a:pt x="10097" y="28060"/>
                    <a:pt x="10056" y="27896"/>
                    <a:pt x="10135" y="27161"/>
                  </a:cubicBezTo>
                  <a:cubicBezTo>
                    <a:pt x="11094" y="27069"/>
                    <a:pt x="12030" y="26932"/>
                    <a:pt x="12988" y="26887"/>
                  </a:cubicBezTo>
                  <a:cubicBezTo>
                    <a:pt x="14655" y="26795"/>
                    <a:pt x="16321" y="26773"/>
                    <a:pt x="17987" y="26727"/>
                  </a:cubicBezTo>
                  <a:cubicBezTo>
                    <a:pt x="18052" y="26727"/>
                    <a:pt x="18119" y="26725"/>
                    <a:pt x="18186" y="26725"/>
                  </a:cubicBezTo>
                  <a:close/>
                  <a:moveTo>
                    <a:pt x="16503" y="28484"/>
                  </a:moveTo>
                  <a:cubicBezTo>
                    <a:pt x="16035" y="29066"/>
                    <a:pt x="15104" y="29375"/>
                    <a:pt x="14177" y="29375"/>
                  </a:cubicBezTo>
                  <a:cubicBezTo>
                    <a:pt x="13431" y="29375"/>
                    <a:pt x="12688" y="29175"/>
                    <a:pt x="12189" y="28758"/>
                  </a:cubicBezTo>
                  <a:cubicBezTo>
                    <a:pt x="13650" y="28667"/>
                    <a:pt x="15043" y="28576"/>
                    <a:pt x="16503" y="28484"/>
                  </a:cubicBezTo>
                  <a:close/>
                  <a:moveTo>
                    <a:pt x="12764" y="0"/>
                  </a:moveTo>
                  <a:cubicBezTo>
                    <a:pt x="10133" y="0"/>
                    <a:pt x="7587" y="865"/>
                    <a:pt x="5182" y="2669"/>
                  </a:cubicBezTo>
                  <a:cubicBezTo>
                    <a:pt x="1667" y="5340"/>
                    <a:pt x="1" y="10749"/>
                    <a:pt x="3402" y="15177"/>
                  </a:cubicBezTo>
                  <a:cubicBezTo>
                    <a:pt x="4748" y="16935"/>
                    <a:pt x="6369" y="18396"/>
                    <a:pt x="8012" y="19856"/>
                  </a:cubicBezTo>
                  <a:cubicBezTo>
                    <a:pt x="8652" y="20427"/>
                    <a:pt x="9199" y="21089"/>
                    <a:pt x="9724" y="21774"/>
                  </a:cubicBezTo>
                  <a:cubicBezTo>
                    <a:pt x="9953" y="22116"/>
                    <a:pt x="9998" y="22573"/>
                    <a:pt x="10158" y="23006"/>
                  </a:cubicBezTo>
                  <a:cubicBezTo>
                    <a:pt x="9679" y="23098"/>
                    <a:pt x="9336" y="23120"/>
                    <a:pt x="9040" y="23235"/>
                  </a:cubicBezTo>
                  <a:cubicBezTo>
                    <a:pt x="8834" y="23326"/>
                    <a:pt x="8515" y="23508"/>
                    <a:pt x="8515" y="23645"/>
                  </a:cubicBezTo>
                  <a:cubicBezTo>
                    <a:pt x="8537" y="24285"/>
                    <a:pt x="8629" y="24901"/>
                    <a:pt x="8766" y="25517"/>
                  </a:cubicBezTo>
                  <a:cubicBezTo>
                    <a:pt x="8811" y="25677"/>
                    <a:pt x="9154" y="25768"/>
                    <a:pt x="9359" y="25859"/>
                  </a:cubicBezTo>
                  <a:cubicBezTo>
                    <a:pt x="9519" y="25951"/>
                    <a:pt x="9679" y="26019"/>
                    <a:pt x="9838" y="26088"/>
                  </a:cubicBezTo>
                  <a:cubicBezTo>
                    <a:pt x="9747" y="26248"/>
                    <a:pt x="9701" y="26453"/>
                    <a:pt x="9565" y="26567"/>
                  </a:cubicBezTo>
                  <a:cubicBezTo>
                    <a:pt x="8971" y="27138"/>
                    <a:pt x="9336" y="27754"/>
                    <a:pt x="9496" y="28279"/>
                  </a:cubicBezTo>
                  <a:cubicBezTo>
                    <a:pt x="9587" y="28530"/>
                    <a:pt x="10044" y="28667"/>
                    <a:pt x="10363" y="28827"/>
                  </a:cubicBezTo>
                  <a:cubicBezTo>
                    <a:pt x="10683" y="28987"/>
                    <a:pt x="11094" y="29009"/>
                    <a:pt x="11368" y="29238"/>
                  </a:cubicBezTo>
                  <a:cubicBezTo>
                    <a:pt x="12159" y="29837"/>
                    <a:pt x="13203" y="30151"/>
                    <a:pt x="14222" y="30151"/>
                  </a:cubicBezTo>
                  <a:cubicBezTo>
                    <a:pt x="15259" y="30151"/>
                    <a:pt x="16269" y="29826"/>
                    <a:pt x="16960" y="29146"/>
                  </a:cubicBezTo>
                  <a:cubicBezTo>
                    <a:pt x="17527" y="28600"/>
                    <a:pt x="18058" y="28286"/>
                    <a:pt x="18760" y="28286"/>
                  </a:cubicBezTo>
                  <a:cubicBezTo>
                    <a:pt x="18850" y="28286"/>
                    <a:pt x="18942" y="28291"/>
                    <a:pt x="19037" y="28302"/>
                  </a:cubicBezTo>
                  <a:cubicBezTo>
                    <a:pt x="19054" y="28304"/>
                    <a:pt x="19071" y="28305"/>
                    <a:pt x="19088" y="28305"/>
                  </a:cubicBezTo>
                  <a:cubicBezTo>
                    <a:pt x="19239" y="28305"/>
                    <a:pt x="19414" y="28221"/>
                    <a:pt x="19516" y="28119"/>
                  </a:cubicBezTo>
                  <a:cubicBezTo>
                    <a:pt x="19882" y="27754"/>
                    <a:pt x="19630" y="26499"/>
                    <a:pt x="19197" y="26179"/>
                  </a:cubicBezTo>
                  <a:cubicBezTo>
                    <a:pt x="18991" y="26042"/>
                    <a:pt x="18900" y="25768"/>
                    <a:pt x="18695" y="25494"/>
                  </a:cubicBezTo>
                  <a:cubicBezTo>
                    <a:pt x="20338" y="25312"/>
                    <a:pt x="20338" y="25312"/>
                    <a:pt x="20338" y="23965"/>
                  </a:cubicBezTo>
                  <a:cubicBezTo>
                    <a:pt x="20338" y="22824"/>
                    <a:pt x="20338" y="22824"/>
                    <a:pt x="18581" y="22595"/>
                  </a:cubicBezTo>
                  <a:cubicBezTo>
                    <a:pt x="18603" y="22276"/>
                    <a:pt x="18603" y="21956"/>
                    <a:pt x="18649" y="21660"/>
                  </a:cubicBezTo>
                  <a:cubicBezTo>
                    <a:pt x="18946" y="19834"/>
                    <a:pt x="19950" y="18282"/>
                    <a:pt x="20772" y="16661"/>
                  </a:cubicBezTo>
                  <a:cubicBezTo>
                    <a:pt x="21571" y="15086"/>
                    <a:pt x="22438" y="13534"/>
                    <a:pt x="23031" y="11890"/>
                  </a:cubicBezTo>
                  <a:cubicBezTo>
                    <a:pt x="24721" y="7166"/>
                    <a:pt x="22050" y="2829"/>
                    <a:pt x="18466" y="1277"/>
                  </a:cubicBezTo>
                  <a:cubicBezTo>
                    <a:pt x="16536" y="434"/>
                    <a:pt x="14628" y="0"/>
                    <a:pt x="12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6"/>
            <p:cNvSpPr/>
            <p:nvPr/>
          </p:nvSpPr>
          <p:spPr>
            <a:xfrm>
              <a:off x="4939148" y="3190219"/>
              <a:ext cx="171649" cy="134860"/>
            </a:xfrm>
            <a:custGeom>
              <a:avLst/>
              <a:gdLst/>
              <a:ahLst/>
              <a:cxnLst/>
              <a:rect l="l" t="t" r="r" b="b"/>
              <a:pathLst>
                <a:path w="9588" h="7533" extrusionOk="0">
                  <a:moveTo>
                    <a:pt x="252" y="0"/>
                  </a:moveTo>
                  <a:cubicBezTo>
                    <a:pt x="183" y="206"/>
                    <a:pt x="0" y="457"/>
                    <a:pt x="69" y="594"/>
                  </a:cubicBezTo>
                  <a:cubicBezTo>
                    <a:pt x="160" y="799"/>
                    <a:pt x="411" y="1005"/>
                    <a:pt x="640" y="1027"/>
                  </a:cubicBezTo>
                  <a:cubicBezTo>
                    <a:pt x="3630" y="1507"/>
                    <a:pt x="5844" y="3150"/>
                    <a:pt x="7647" y="5410"/>
                  </a:cubicBezTo>
                  <a:cubicBezTo>
                    <a:pt x="8103" y="5980"/>
                    <a:pt x="8446" y="6642"/>
                    <a:pt x="8880" y="7213"/>
                  </a:cubicBezTo>
                  <a:cubicBezTo>
                    <a:pt x="8994" y="7373"/>
                    <a:pt x="9245" y="7441"/>
                    <a:pt x="9450" y="7533"/>
                  </a:cubicBezTo>
                  <a:cubicBezTo>
                    <a:pt x="9473" y="7304"/>
                    <a:pt x="9587" y="7008"/>
                    <a:pt x="9496" y="6848"/>
                  </a:cubicBezTo>
                  <a:cubicBezTo>
                    <a:pt x="8332" y="4816"/>
                    <a:pt x="6848" y="3036"/>
                    <a:pt x="4771" y="1826"/>
                  </a:cubicBezTo>
                  <a:cubicBezTo>
                    <a:pt x="3447" y="1050"/>
                    <a:pt x="2123" y="343"/>
                    <a:pt x="503" y="320"/>
                  </a:cubicBezTo>
                  <a:lnTo>
                    <a:pt x="2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6"/>
            <p:cNvSpPr/>
            <p:nvPr/>
          </p:nvSpPr>
          <p:spPr>
            <a:xfrm>
              <a:off x="5089529" y="3348763"/>
              <a:ext cx="39242" cy="148358"/>
            </a:xfrm>
            <a:custGeom>
              <a:avLst/>
              <a:gdLst/>
              <a:ahLst/>
              <a:cxnLst/>
              <a:rect l="l" t="t" r="r" b="b"/>
              <a:pathLst>
                <a:path w="2192" h="8287" extrusionOk="0">
                  <a:moveTo>
                    <a:pt x="1461" y="0"/>
                  </a:moveTo>
                  <a:cubicBezTo>
                    <a:pt x="1370" y="160"/>
                    <a:pt x="1210" y="343"/>
                    <a:pt x="1233" y="457"/>
                  </a:cubicBezTo>
                  <a:cubicBezTo>
                    <a:pt x="1598" y="1872"/>
                    <a:pt x="1415" y="3264"/>
                    <a:pt x="1073" y="4611"/>
                  </a:cubicBezTo>
                  <a:cubicBezTo>
                    <a:pt x="845" y="5638"/>
                    <a:pt x="388" y="6597"/>
                    <a:pt x="69" y="7601"/>
                  </a:cubicBezTo>
                  <a:cubicBezTo>
                    <a:pt x="0" y="7807"/>
                    <a:pt x="114" y="8058"/>
                    <a:pt x="137" y="8286"/>
                  </a:cubicBezTo>
                  <a:cubicBezTo>
                    <a:pt x="343" y="8149"/>
                    <a:pt x="548" y="8035"/>
                    <a:pt x="731" y="7898"/>
                  </a:cubicBezTo>
                  <a:cubicBezTo>
                    <a:pt x="799" y="7852"/>
                    <a:pt x="822" y="7738"/>
                    <a:pt x="868" y="7670"/>
                  </a:cubicBezTo>
                  <a:cubicBezTo>
                    <a:pt x="1758" y="5889"/>
                    <a:pt x="2100" y="3972"/>
                    <a:pt x="2191" y="1735"/>
                  </a:cubicBezTo>
                  <a:cubicBezTo>
                    <a:pt x="2146" y="1438"/>
                    <a:pt x="2100" y="891"/>
                    <a:pt x="1940" y="343"/>
                  </a:cubicBezTo>
                  <a:cubicBezTo>
                    <a:pt x="1918" y="183"/>
                    <a:pt x="1621" y="115"/>
                    <a:pt x="1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6"/>
            <p:cNvSpPr/>
            <p:nvPr/>
          </p:nvSpPr>
          <p:spPr>
            <a:xfrm>
              <a:off x="4703784" y="3564524"/>
              <a:ext cx="76426" cy="64252"/>
            </a:xfrm>
            <a:custGeom>
              <a:avLst/>
              <a:gdLst/>
              <a:ahLst/>
              <a:cxnLst/>
              <a:rect l="l" t="t" r="r" b="b"/>
              <a:pathLst>
                <a:path w="4269" h="3589" extrusionOk="0">
                  <a:moveTo>
                    <a:pt x="343" y="0"/>
                  </a:moveTo>
                  <a:cubicBezTo>
                    <a:pt x="183" y="114"/>
                    <a:pt x="23" y="183"/>
                    <a:pt x="0" y="251"/>
                  </a:cubicBezTo>
                  <a:cubicBezTo>
                    <a:pt x="0" y="434"/>
                    <a:pt x="23" y="639"/>
                    <a:pt x="114" y="799"/>
                  </a:cubicBezTo>
                  <a:cubicBezTo>
                    <a:pt x="936" y="2054"/>
                    <a:pt x="2123" y="2899"/>
                    <a:pt x="3470" y="3538"/>
                  </a:cubicBezTo>
                  <a:cubicBezTo>
                    <a:pt x="3536" y="3575"/>
                    <a:pt x="3614" y="3588"/>
                    <a:pt x="3699" y="3588"/>
                  </a:cubicBezTo>
                  <a:cubicBezTo>
                    <a:pt x="3877" y="3588"/>
                    <a:pt x="4083" y="3531"/>
                    <a:pt x="4268" y="3515"/>
                  </a:cubicBezTo>
                  <a:cubicBezTo>
                    <a:pt x="4132" y="3310"/>
                    <a:pt x="4017" y="3036"/>
                    <a:pt x="3812" y="2922"/>
                  </a:cubicBezTo>
                  <a:cubicBezTo>
                    <a:pt x="2602" y="2260"/>
                    <a:pt x="1484" y="1530"/>
                    <a:pt x="731" y="365"/>
                  </a:cubicBezTo>
                  <a:cubicBezTo>
                    <a:pt x="639" y="228"/>
                    <a:pt x="479" y="137"/>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6"/>
            <p:cNvSpPr/>
            <p:nvPr/>
          </p:nvSpPr>
          <p:spPr>
            <a:xfrm>
              <a:off x="5133247" y="3282237"/>
              <a:ext cx="38831" cy="72272"/>
            </a:xfrm>
            <a:custGeom>
              <a:avLst/>
              <a:gdLst/>
              <a:ahLst/>
              <a:cxnLst/>
              <a:rect l="l" t="t" r="r" b="b"/>
              <a:pathLst>
                <a:path w="2169" h="4037" extrusionOk="0">
                  <a:moveTo>
                    <a:pt x="363" y="0"/>
                  </a:moveTo>
                  <a:cubicBezTo>
                    <a:pt x="267" y="0"/>
                    <a:pt x="168" y="25"/>
                    <a:pt x="115" y="64"/>
                  </a:cubicBezTo>
                  <a:cubicBezTo>
                    <a:pt x="23" y="133"/>
                    <a:pt x="1" y="338"/>
                    <a:pt x="46" y="475"/>
                  </a:cubicBezTo>
                  <a:cubicBezTo>
                    <a:pt x="457" y="1548"/>
                    <a:pt x="868" y="2621"/>
                    <a:pt x="1324" y="3671"/>
                  </a:cubicBezTo>
                  <a:cubicBezTo>
                    <a:pt x="1393" y="3831"/>
                    <a:pt x="1575" y="3922"/>
                    <a:pt x="1712" y="4036"/>
                  </a:cubicBezTo>
                  <a:cubicBezTo>
                    <a:pt x="1849" y="3899"/>
                    <a:pt x="1963" y="3739"/>
                    <a:pt x="2169" y="3534"/>
                  </a:cubicBezTo>
                  <a:cubicBezTo>
                    <a:pt x="1758" y="2507"/>
                    <a:pt x="1370" y="1502"/>
                    <a:pt x="959" y="521"/>
                  </a:cubicBezTo>
                  <a:cubicBezTo>
                    <a:pt x="891" y="316"/>
                    <a:pt x="708" y="156"/>
                    <a:pt x="548" y="42"/>
                  </a:cubicBezTo>
                  <a:cubicBezTo>
                    <a:pt x="501" y="13"/>
                    <a:pt x="433"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6"/>
            <p:cNvSpPr/>
            <p:nvPr/>
          </p:nvSpPr>
          <p:spPr>
            <a:xfrm>
              <a:off x="4722975" y="3304526"/>
              <a:ext cx="133230" cy="159941"/>
            </a:xfrm>
            <a:custGeom>
              <a:avLst/>
              <a:gdLst/>
              <a:ahLst/>
              <a:cxnLst/>
              <a:rect l="l" t="t" r="r" b="b"/>
              <a:pathLst>
                <a:path w="7442" h="8934" extrusionOk="0">
                  <a:moveTo>
                    <a:pt x="4951" y="1"/>
                  </a:moveTo>
                  <a:cubicBezTo>
                    <a:pt x="3742" y="1"/>
                    <a:pt x="2881" y="773"/>
                    <a:pt x="2124" y="1650"/>
                  </a:cubicBezTo>
                  <a:cubicBezTo>
                    <a:pt x="1964" y="1810"/>
                    <a:pt x="2032" y="2129"/>
                    <a:pt x="1987" y="2380"/>
                  </a:cubicBezTo>
                  <a:cubicBezTo>
                    <a:pt x="2238" y="2289"/>
                    <a:pt x="2489" y="2220"/>
                    <a:pt x="2694" y="2083"/>
                  </a:cubicBezTo>
                  <a:cubicBezTo>
                    <a:pt x="3333" y="1673"/>
                    <a:pt x="3927" y="1148"/>
                    <a:pt x="4612" y="805"/>
                  </a:cubicBezTo>
                  <a:cubicBezTo>
                    <a:pt x="4772" y="721"/>
                    <a:pt x="4937" y="683"/>
                    <a:pt x="5099" y="683"/>
                  </a:cubicBezTo>
                  <a:cubicBezTo>
                    <a:pt x="5468" y="683"/>
                    <a:pt x="5826" y="883"/>
                    <a:pt x="6095" y="1216"/>
                  </a:cubicBezTo>
                  <a:cubicBezTo>
                    <a:pt x="6483" y="1718"/>
                    <a:pt x="6187" y="2129"/>
                    <a:pt x="5935" y="2540"/>
                  </a:cubicBezTo>
                  <a:cubicBezTo>
                    <a:pt x="5844" y="2677"/>
                    <a:pt x="5753" y="2791"/>
                    <a:pt x="5639" y="2905"/>
                  </a:cubicBezTo>
                  <a:cubicBezTo>
                    <a:pt x="4246" y="4275"/>
                    <a:pt x="3151" y="5804"/>
                    <a:pt x="2443" y="7630"/>
                  </a:cubicBezTo>
                  <a:cubicBezTo>
                    <a:pt x="2300" y="8011"/>
                    <a:pt x="2151" y="8193"/>
                    <a:pt x="1967" y="8193"/>
                  </a:cubicBezTo>
                  <a:cubicBezTo>
                    <a:pt x="1798" y="8193"/>
                    <a:pt x="1599" y="8039"/>
                    <a:pt x="1348" y="7744"/>
                  </a:cubicBezTo>
                  <a:cubicBezTo>
                    <a:pt x="777" y="7059"/>
                    <a:pt x="731" y="6283"/>
                    <a:pt x="960" y="5462"/>
                  </a:cubicBezTo>
                  <a:cubicBezTo>
                    <a:pt x="1005" y="5279"/>
                    <a:pt x="868" y="5051"/>
                    <a:pt x="823" y="4845"/>
                  </a:cubicBezTo>
                  <a:cubicBezTo>
                    <a:pt x="617" y="4982"/>
                    <a:pt x="343" y="5074"/>
                    <a:pt x="275" y="5279"/>
                  </a:cubicBezTo>
                  <a:cubicBezTo>
                    <a:pt x="115" y="5576"/>
                    <a:pt x="115" y="5941"/>
                    <a:pt x="1" y="6443"/>
                  </a:cubicBezTo>
                  <a:cubicBezTo>
                    <a:pt x="138" y="6854"/>
                    <a:pt x="252" y="7379"/>
                    <a:pt x="503" y="7858"/>
                  </a:cubicBezTo>
                  <a:cubicBezTo>
                    <a:pt x="832" y="8407"/>
                    <a:pt x="1287" y="8934"/>
                    <a:pt x="1991" y="8934"/>
                  </a:cubicBezTo>
                  <a:cubicBezTo>
                    <a:pt x="2019" y="8934"/>
                    <a:pt x="2048" y="8933"/>
                    <a:pt x="2078" y="8931"/>
                  </a:cubicBezTo>
                  <a:cubicBezTo>
                    <a:pt x="2808" y="8908"/>
                    <a:pt x="2991" y="8246"/>
                    <a:pt x="3242" y="7721"/>
                  </a:cubicBezTo>
                  <a:cubicBezTo>
                    <a:pt x="3311" y="7584"/>
                    <a:pt x="3379" y="7447"/>
                    <a:pt x="3448" y="7288"/>
                  </a:cubicBezTo>
                  <a:cubicBezTo>
                    <a:pt x="3904" y="6101"/>
                    <a:pt x="4634" y="5051"/>
                    <a:pt x="5525" y="4115"/>
                  </a:cubicBezTo>
                  <a:cubicBezTo>
                    <a:pt x="5981" y="3658"/>
                    <a:pt x="6415" y="3156"/>
                    <a:pt x="6734" y="2631"/>
                  </a:cubicBezTo>
                  <a:cubicBezTo>
                    <a:pt x="7442" y="1490"/>
                    <a:pt x="6849" y="280"/>
                    <a:pt x="5502" y="52"/>
                  </a:cubicBezTo>
                  <a:cubicBezTo>
                    <a:pt x="5310" y="17"/>
                    <a:pt x="5127" y="1"/>
                    <a:pt x="4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6"/>
            <p:cNvSpPr/>
            <p:nvPr/>
          </p:nvSpPr>
          <p:spPr>
            <a:xfrm>
              <a:off x="5027407" y="3342640"/>
              <a:ext cx="26173" cy="64574"/>
            </a:xfrm>
            <a:custGeom>
              <a:avLst/>
              <a:gdLst/>
              <a:ahLst/>
              <a:cxnLst/>
              <a:rect l="l" t="t" r="r" b="b"/>
              <a:pathLst>
                <a:path w="1462" h="3607" extrusionOk="0">
                  <a:moveTo>
                    <a:pt x="161" y="0"/>
                  </a:moveTo>
                  <a:cubicBezTo>
                    <a:pt x="115" y="183"/>
                    <a:pt x="1" y="388"/>
                    <a:pt x="24" y="571"/>
                  </a:cubicBezTo>
                  <a:cubicBezTo>
                    <a:pt x="183" y="1415"/>
                    <a:pt x="366" y="2260"/>
                    <a:pt x="571" y="3082"/>
                  </a:cubicBezTo>
                  <a:cubicBezTo>
                    <a:pt x="617" y="3287"/>
                    <a:pt x="822" y="3424"/>
                    <a:pt x="959" y="3606"/>
                  </a:cubicBezTo>
                  <a:cubicBezTo>
                    <a:pt x="1074" y="3424"/>
                    <a:pt x="1211" y="3241"/>
                    <a:pt x="1302" y="3059"/>
                  </a:cubicBezTo>
                  <a:cubicBezTo>
                    <a:pt x="1347" y="2967"/>
                    <a:pt x="1325" y="2830"/>
                    <a:pt x="1325" y="2739"/>
                  </a:cubicBezTo>
                  <a:cubicBezTo>
                    <a:pt x="1370" y="2716"/>
                    <a:pt x="1416" y="2693"/>
                    <a:pt x="1462" y="2693"/>
                  </a:cubicBezTo>
                  <a:cubicBezTo>
                    <a:pt x="1211" y="1895"/>
                    <a:pt x="982" y="1073"/>
                    <a:pt x="686" y="274"/>
                  </a:cubicBezTo>
                  <a:cubicBezTo>
                    <a:pt x="640" y="137"/>
                    <a:pt x="343" y="91"/>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6"/>
            <p:cNvSpPr/>
            <p:nvPr/>
          </p:nvSpPr>
          <p:spPr>
            <a:xfrm>
              <a:off x="4996758" y="3347546"/>
              <a:ext cx="20051" cy="55587"/>
            </a:xfrm>
            <a:custGeom>
              <a:avLst/>
              <a:gdLst/>
              <a:ahLst/>
              <a:cxnLst/>
              <a:rect l="l" t="t" r="r" b="b"/>
              <a:pathLst>
                <a:path w="1120" h="3105" extrusionOk="0">
                  <a:moveTo>
                    <a:pt x="138" y="0"/>
                  </a:moveTo>
                  <a:cubicBezTo>
                    <a:pt x="92" y="160"/>
                    <a:pt x="1" y="342"/>
                    <a:pt x="24" y="502"/>
                  </a:cubicBezTo>
                  <a:cubicBezTo>
                    <a:pt x="47" y="776"/>
                    <a:pt x="183" y="1050"/>
                    <a:pt x="206" y="1324"/>
                  </a:cubicBezTo>
                  <a:cubicBezTo>
                    <a:pt x="252" y="1758"/>
                    <a:pt x="206" y="2214"/>
                    <a:pt x="275" y="2625"/>
                  </a:cubicBezTo>
                  <a:cubicBezTo>
                    <a:pt x="298" y="2808"/>
                    <a:pt x="480" y="2944"/>
                    <a:pt x="617" y="3104"/>
                  </a:cubicBezTo>
                  <a:cubicBezTo>
                    <a:pt x="731" y="2967"/>
                    <a:pt x="937" y="2830"/>
                    <a:pt x="982" y="2671"/>
                  </a:cubicBezTo>
                  <a:cubicBezTo>
                    <a:pt x="1051" y="2442"/>
                    <a:pt x="1005" y="2191"/>
                    <a:pt x="1005" y="1940"/>
                  </a:cubicBezTo>
                  <a:cubicBezTo>
                    <a:pt x="1028" y="1940"/>
                    <a:pt x="1074" y="1917"/>
                    <a:pt x="1119" y="1917"/>
                  </a:cubicBezTo>
                  <a:cubicBezTo>
                    <a:pt x="982" y="1347"/>
                    <a:pt x="868" y="776"/>
                    <a:pt x="686" y="228"/>
                  </a:cubicBezTo>
                  <a:cubicBezTo>
                    <a:pt x="640" y="114"/>
                    <a:pt x="320" y="68"/>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6"/>
            <p:cNvSpPr/>
            <p:nvPr/>
          </p:nvSpPr>
          <p:spPr>
            <a:xfrm>
              <a:off x="4743008" y="3491339"/>
              <a:ext cx="32708" cy="45812"/>
            </a:xfrm>
            <a:custGeom>
              <a:avLst/>
              <a:gdLst/>
              <a:ahLst/>
              <a:cxnLst/>
              <a:rect l="l" t="t" r="r" b="b"/>
              <a:pathLst>
                <a:path w="1827" h="2559" extrusionOk="0">
                  <a:moveTo>
                    <a:pt x="539" y="1"/>
                  </a:moveTo>
                  <a:cubicBezTo>
                    <a:pt x="534" y="1"/>
                    <a:pt x="530" y="1"/>
                    <a:pt x="525" y="2"/>
                  </a:cubicBezTo>
                  <a:cubicBezTo>
                    <a:pt x="366" y="48"/>
                    <a:pt x="251" y="254"/>
                    <a:pt x="0" y="527"/>
                  </a:cubicBezTo>
                  <a:cubicBezTo>
                    <a:pt x="434" y="1189"/>
                    <a:pt x="822" y="1851"/>
                    <a:pt x="1256" y="2468"/>
                  </a:cubicBezTo>
                  <a:cubicBezTo>
                    <a:pt x="1324" y="2559"/>
                    <a:pt x="1598" y="2513"/>
                    <a:pt x="1781" y="2536"/>
                  </a:cubicBezTo>
                  <a:cubicBezTo>
                    <a:pt x="1781" y="2354"/>
                    <a:pt x="1826" y="2125"/>
                    <a:pt x="1758" y="1965"/>
                  </a:cubicBezTo>
                  <a:cubicBezTo>
                    <a:pt x="1507" y="1418"/>
                    <a:pt x="1210" y="893"/>
                    <a:pt x="913" y="345"/>
                  </a:cubicBezTo>
                  <a:cubicBezTo>
                    <a:pt x="848" y="214"/>
                    <a:pt x="638" y="1"/>
                    <a:pt x="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6"/>
            <p:cNvSpPr/>
            <p:nvPr/>
          </p:nvSpPr>
          <p:spPr>
            <a:xfrm>
              <a:off x="4767517" y="3482566"/>
              <a:ext cx="24544" cy="37345"/>
            </a:xfrm>
            <a:custGeom>
              <a:avLst/>
              <a:gdLst/>
              <a:ahLst/>
              <a:cxnLst/>
              <a:rect l="l" t="t" r="r" b="b"/>
              <a:pathLst>
                <a:path w="1371" h="2086" extrusionOk="0">
                  <a:moveTo>
                    <a:pt x="351" y="1"/>
                  </a:moveTo>
                  <a:cubicBezTo>
                    <a:pt x="329" y="1"/>
                    <a:pt x="310" y="5"/>
                    <a:pt x="298" y="13"/>
                  </a:cubicBezTo>
                  <a:cubicBezTo>
                    <a:pt x="183" y="59"/>
                    <a:pt x="1" y="241"/>
                    <a:pt x="47" y="333"/>
                  </a:cubicBezTo>
                  <a:cubicBezTo>
                    <a:pt x="252" y="903"/>
                    <a:pt x="480" y="1451"/>
                    <a:pt x="754" y="1999"/>
                  </a:cubicBezTo>
                  <a:cubicBezTo>
                    <a:pt x="771" y="2048"/>
                    <a:pt x="906" y="2086"/>
                    <a:pt x="1031" y="2086"/>
                  </a:cubicBezTo>
                  <a:cubicBezTo>
                    <a:pt x="1080" y="2086"/>
                    <a:pt x="1127" y="2080"/>
                    <a:pt x="1165" y="2067"/>
                  </a:cubicBezTo>
                  <a:cubicBezTo>
                    <a:pt x="1256" y="2045"/>
                    <a:pt x="1302" y="1885"/>
                    <a:pt x="1370" y="1771"/>
                  </a:cubicBezTo>
                  <a:cubicBezTo>
                    <a:pt x="1119" y="1200"/>
                    <a:pt x="891" y="652"/>
                    <a:pt x="640" y="127"/>
                  </a:cubicBezTo>
                  <a:cubicBezTo>
                    <a:pt x="603" y="72"/>
                    <a:pt x="445"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6"/>
            <p:cNvSpPr/>
            <p:nvPr/>
          </p:nvSpPr>
          <p:spPr>
            <a:xfrm>
              <a:off x="4982060" y="3492592"/>
              <a:ext cx="27391" cy="23381"/>
            </a:xfrm>
            <a:custGeom>
              <a:avLst/>
              <a:gdLst/>
              <a:ahLst/>
              <a:cxnLst/>
              <a:rect l="l" t="t" r="r" b="b"/>
              <a:pathLst>
                <a:path w="1530" h="1306" extrusionOk="0">
                  <a:moveTo>
                    <a:pt x="594" y="1"/>
                  </a:moveTo>
                  <a:cubicBezTo>
                    <a:pt x="388" y="1"/>
                    <a:pt x="0" y="412"/>
                    <a:pt x="23" y="617"/>
                  </a:cubicBezTo>
                  <a:cubicBezTo>
                    <a:pt x="46" y="868"/>
                    <a:pt x="365" y="1279"/>
                    <a:pt x="594" y="1302"/>
                  </a:cubicBezTo>
                  <a:cubicBezTo>
                    <a:pt x="607" y="1305"/>
                    <a:pt x="620" y="1306"/>
                    <a:pt x="633" y="1306"/>
                  </a:cubicBezTo>
                  <a:cubicBezTo>
                    <a:pt x="854" y="1306"/>
                    <a:pt x="1121" y="964"/>
                    <a:pt x="1529" y="663"/>
                  </a:cubicBezTo>
                  <a:cubicBezTo>
                    <a:pt x="1096" y="343"/>
                    <a:pt x="845" y="1"/>
                    <a:pt x="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6"/>
            <p:cNvSpPr/>
            <p:nvPr/>
          </p:nvSpPr>
          <p:spPr>
            <a:xfrm>
              <a:off x="5015162" y="3474188"/>
              <a:ext cx="22486" cy="17706"/>
            </a:xfrm>
            <a:custGeom>
              <a:avLst/>
              <a:gdLst/>
              <a:ahLst/>
              <a:cxnLst/>
              <a:rect l="l" t="t" r="r" b="b"/>
              <a:pathLst>
                <a:path w="1256" h="989" extrusionOk="0">
                  <a:moveTo>
                    <a:pt x="463" y="0"/>
                  </a:moveTo>
                  <a:cubicBezTo>
                    <a:pt x="328" y="0"/>
                    <a:pt x="153" y="259"/>
                    <a:pt x="0" y="413"/>
                  </a:cubicBezTo>
                  <a:cubicBezTo>
                    <a:pt x="183" y="595"/>
                    <a:pt x="365" y="846"/>
                    <a:pt x="593" y="983"/>
                  </a:cubicBezTo>
                  <a:cubicBezTo>
                    <a:pt x="600" y="987"/>
                    <a:pt x="608" y="988"/>
                    <a:pt x="617" y="988"/>
                  </a:cubicBezTo>
                  <a:cubicBezTo>
                    <a:pt x="723" y="988"/>
                    <a:pt x="960" y="738"/>
                    <a:pt x="1255" y="527"/>
                  </a:cubicBezTo>
                  <a:cubicBezTo>
                    <a:pt x="913" y="276"/>
                    <a:pt x="708" y="47"/>
                    <a:pt x="479" y="2"/>
                  </a:cubicBezTo>
                  <a:cubicBezTo>
                    <a:pt x="474" y="1"/>
                    <a:pt x="468" y="0"/>
                    <a:pt x="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6"/>
            <p:cNvSpPr/>
            <p:nvPr/>
          </p:nvSpPr>
          <p:spPr>
            <a:xfrm>
              <a:off x="4993088" y="3458255"/>
              <a:ext cx="15128" cy="19657"/>
            </a:xfrm>
            <a:custGeom>
              <a:avLst/>
              <a:gdLst/>
              <a:ahLst/>
              <a:cxnLst/>
              <a:rect l="l" t="t" r="r" b="b"/>
              <a:pathLst>
                <a:path w="845" h="1098" extrusionOk="0">
                  <a:moveTo>
                    <a:pt x="378" y="0"/>
                  </a:moveTo>
                  <a:cubicBezTo>
                    <a:pt x="293" y="0"/>
                    <a:pt x="0" y="236"/>
                    <a:pt x="0" y="367"/>
                  </a:cubicBezTo>
                  <a:cubicBezTo>
                    <a:pt x="0" y="549"/>
                    <a:pt x="183" y="755"/>
                    <a:pt x="366" y="1097"/>
                  </a:cubicBezTo>
                  <a:cubicBezTo>
                    <a:pt x="594" y="778"/>
                    <a:pt x="845" y="595"/>
                    <a:pt x="822" y="435"/>
                  </a:cubicBezTo>
                  <a:cubicBezTo>
                    <a:pt x="822" y="276"/>
                    <a:pt x="571" y="70"/>
                    <a:pt x="388" y="2"/>
                  </a:cubicBezTo>
                  <a:cubicBezTo>
                    <a:pt x="386" y="1"/>
                    <a:pt x="382"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46"/>
          <p:cNvGrpSpPr/>
          <p:nvPr/>
        </p:nvGrpSpPr>
        <p:grpSpPr>
          <a:xfrm>
            <a:off x="6963017" y="2822130"/>
            <a:ext cx="1161656" cy="2064964"/>
            <a:chOff x="5912507" y="2604871"/>
            <a:chExt cx="1012601" cy="1974341"/>
          </a:xfrm>
        </p:grpSpPr>
        <p:sp>
          <p:nvSpPr>
            <p:cNvPr id="1655" name="Google Shape;1655;p46"/>
            <p:cNvSpPr/>
            <p:nvPr/>
          </p:nvSpPr>
          <p:spPr>
            <a:xfrm>
              <a:off x="6015894" y="3385761"/>
              <a:ext cx="69068" cy="163056"/>
            </a:xfrm>
            <a:custGeom>
              <a:avLst/>
              <a:gdLst/>
              <a:ahLst/>
              <a:cxnLst/>
              <a:rect l="l" t="t" r="r" b="b"/>
              <a:pathLst>
                <a:path w="3858" h="9108" extrusionOk="0">
                  <a:moveTo>
                    <a:pt x="3629" y="0"/>
                  </a:moveTo>
                  <a:cubicBezTo>
                    <a:pt x="3401" y="160"/>
                    <a:pt x="3173" y="320"/>
                    <a:pt x="2945" y="502"/>
                  </a:cubicBezTo>
                  <a:cubicBezTo>
                    <a:pt x="2899" y="548"/>
                    <a:pt x="2876" y="662"/>
                    <a:pt x="2853" y="730"/>
                  </a:cubicBezTo>
                  <a:cubicBezTo>
                    <a:pt x="1963" y="3173"/>
                    <a:pt x="1096" y="5615"/>
                    <a:pt x="206" y="8080"/>
                  </a:cubicBezTo>
                  <a:cubicBezTo>
                    <a:pt x="160" y="8240"/>
                    <a:pt x="91" y="8400"/>
                    <a:pt x="0" y="8674"/>
                  </a:cubicBezTo>
                  <a:cubicBezTo>
                    <a:pt x="91" y="8788"/>
                    <a:pt x="206" y="8948"/>
                    <a:pt x="320" y="9107"/>
                  </a:cubicBezTo>
                  <a:cubicBezTo>
                    <a:pt x="525" y="8970"/>
                    <a:pt x="868" y="8856"/>
                    <a:pt x="936" y="8651"/>
                  </a:cubicBezTo>
                  <a:cubicBezTo>
                    <a:pt x="1918" y="6026"/>
                    <a:pt x="2876" y="3401"/>
                    <a:pt x="3789" y="753"/>
                  </a:cubicBezTo>
                  <a:cubicBezTo>
                    <a:pt x="3858" y="548"/>
                    <a:pt x="3675" y="251"/>
                    <a:pt x="3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6"/>
            <p:cNvSpPr/>
            <p:nvPr/>
          </p:nvSpPr>
          <p:spPr>
            <a:xfrm>
              <a:off x="5993820" y="3561241"/>
              <a:ext cx="28626" cy="48229"/>
            </a:xfrm>
            <a:custGeom>
              <a:avLst/>
              <a:gdLst/>
              <a:ahLst/>
              <a:cxnLst/>
              <a:rect l="l" t="t" r="r" b="b"/>
              <a:pathLst>
                <a:path w="1599" h="2694" extrusionOk="0">
                  <a:moveTo>
                    <a:pt x="1142" y="1"/>
                  </a:moveTo>
                  <a:cubicBezTo>
                    <a:pt x="1014" y="1"/>
                    <a:pt x="795" y="79"/>
                    <a:pt x="777" y="173"/>
                  </a:cubicBezTo>
                  <a:cubicBezTo>
                    <a:pt x="480" y="835"/>
                    <a:pt x="229" y="1519"/>
                    <a:pt x="23" y="2227"/>
                  </a:cubicBezTo>
                  <a:cubicBezTo>
                    <a:pt x="1" y="2341"/>
                    <a:pt x="160" y="2592"/>
                    <a:pt x="297" y="2683"/>
                  </a:cubicBezTo>
                  <a:cubicBezTo>
                    <a:pt x="312" y="2691"/>
                    <a:pt x="331" y="2694"/>
                    <a:pt x="354" y="2694"/>
                  </a:cubicBezTo>
                  <a:cubicBezTo>
                    <a:pt x="476" y="2694"/>
                    <a:pt x="696" y="2601"/>
                    <a:pt x="754" y="2524"/>
                  </a:cubicBezTo>
                  <a:cubicBezTo>
                    <a:pt x="1051" y="1885"/>
                    <a:pt x="1302" y="1223"/>
                    <a:pt x="1598" y="515"/>
                  </a:cubicBezTo>
                  <a:cubicBezTo>
                    <a:pt x="1461" y="332"/>
                    <a:pt x="1370" y="104"/>
                    <a:pt x="1210" y="13"/>
                  </a:cubicBezTo>
                  <a:cubicBezTo>
                    <a:pt x="1194" y="5"/>
                    <a:pt x="1170"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6"/>
            <p:cNvSpPr/>
            <p:nvPr/>
          </p:nvSpPr>
          <p:spPr>
            <a:xfrm>
              <a:off x="5941401" y="2980466"/>
              <a:ext cx="642503" cy="868414"/>
            </a:xfrm>
            <a:custGeom>
              <a:avLst/>
              <a:gdLst/>
              <a:ahLst/>
              <a:cxnLst/>
              <a:rect l="l" t="t" r="r" b="b"/>
              <a:pathLst>
                <a:path w="35889" h="48508" extrusionOk="0">
                  <a:moveTo>
                    <a:pt x="17541" y="1"/>
                  </a:moveTo>
                  <a:cubicBezTo>
                    <a:pt x="16991" y="1"/>
                    <a:pt x="16432" y="220"/>
                    <a:pt x="16122" y="658"/>
                  </a:cubicBezTo>
                  <a:cubicBezTo>
                    <a:pt x="16030" y="681"/>
                    <a:pt x="15939" y="750"/>
                    <a:pt x="15893" y="887"/>
                  </a:cubicBezTo>
                  <a:cubicBezTo>
                    <a:pt x="11762" y="11706"/>
                    <a:pt x="7653" y="22525"/>
                    <a:pt x="3522" y="33367"/>
                  </a:cubicBezTo>
                  <a:cubicBezTo>
                    <a:pt x="2381" y="36380"/>
                    <a:pt x="1240" y="39393"/>
                    <a:pt x="98" y="42429"/>
                  </a:cubicBezTo>
                  <a:cubicBezTo>
                    <a:pt x="0" y="42674"/>
                    <a:pt x="231" y="42873"/>
                    <a:pt x="462" y="42873"/>
                  </a:cubicBezTo>
                  <a:cubicBezTo>
                    <a:pt x="553" y="42873"/>
                    <a:pt x="644" y="42842"/>
                    <a:pt x="715" y="42771"/>
                  </a:cubicBezTo>
                  <a:cubicBezTo>
                    <a:pt x="1217" y="42292"/>
                    <a:pt x="1742" y="41835"/>
                    <a:pt x="2335" y="41424"/>
                  </a:cubicBezTo>
                  <a:cubicBezTo>
                    <a:pt x="2799" y="41108"/>
                    <a:pt x="3576" y="40499"/>
                    <a:pt x="4195" y="40499"/>
                  </a:cubicBezTo>
                  <a:cubicBezTo>
                    <a:pt x="4246" y="40499"/>
                    <a:pt x="4296" y="40503"/>
                    <a:pt x="4344" y="40511"/>
                  </a:cubicBezTo>
                  <a:cubicBezTo>
                    <a:pt x="4983" y="40625"/>
                    <a:pt x="5280" y="41356"/>
                    <a:pt x="5371" y="41926"/>
                  </a:cubicBezTo>
                  <a:cubicBezTo>
                    <a:pt x="5462" y="42634"/>
                    <a:pt x="5417" y="43364"/>
                    <a:pt x="5599" y="44072"/>
                  </a:cubicBezTo>
                  <a:cubicBezTo>
                    <a:pt x="5637" y="44222"/>
                    <a:pt x="5782" y="44341"/>
                    <a:pt x="5946" y="44341"/>
                  </a:cubicBezTo>
                  <a:cubicBezTo>
                    <a:pt x="5982" y="44341"/>
                    <a:pt x="6019" y="44335"/>
                    <a:pt x="6056" y="44323"/>
                  </a:cubicBezTo>
                  <a:cubicBezTo>
                    <a:pt x="6581" y="44186"/>
                    <a:pt x="6992" y="43889"/>
                    <a:pt x="7425" y="43570"/>
                  </a:cubicBezTo>
                  <a:cubicBezTo>
                    <a:pt x="7813" y="43250"/>
                    <a:pt x="8247" y="42794"/>
                    <a:pt x="8749" y="42702"/>
                  </a:cubicBezTo>
                  <a:cubicBezTo>
                    <a:pt x="8799" y="42694"/>
                    <a:pt x="8847" y="42690"/>
                    <a:pt x="8893" y="42690"/>
                  </a:cubicBezTo>
                  <a:cubicBezTo>
                    <a:pt x="9485" y="42690"/>
                    <a:pt x="9806" y="43336"/>
                    <a:pt x="9890" y="43844"/>
                  </a:cubicBezTo>
                  <a:cubicBezTo>
                    <a:pt x="10004" y="44597"/>
                    <a:pt x="9868" y="45350"/>
                    <a:pt x="10050" y="46103"/>
                  </a:cubicBezTo>
                  <a:cubicBezTo>
                    <a:pt x="10084" y="46271"/>
                    <a:pt x="10251" y="46376"/>
                    <a:pt x="10411" y="46376"/>
                  </a:cubicBezTo>
                  <a:cubicBezTo>
                    <a:pt x="10469" y="46376"/>
                    <a:pt x="10526" y="46362"/>
                    <a:pt x="10575" y="46332"/>
                  </a:cubicBezTo>
                  <a:cubicBezTo>
                    <a:pt x="11808" y="45624"/>
                    <a:pt x="12812" y="44163"/>
                    <a:pt x="14341" y="44118"/>
                  </a:cubicBezTo>
                  <a:cubicBezTo>
                    <a:pt x="14361" y="44117"/>
                    <a:pt x="14381" y="44117"/>
                    <a:pt x="14401" y="44117"/>
                  </a:cubicBezTo>
                  <a:cubicBezTo>
                    <a:pt x="16094" y="44117"/>
                    <a:pt x="15867" y="46048"/>
                    <a:pt x="15597" y="47176"/>
                  </a:cubicBezTo>
                  <a:cubicBezTo>
                    <a:pt x="15534" y="47426"/>
                    <a:pt x="15738" y="47639"/>
                    <a:pt x="15983" y="47639"/>
                  </a:cubicBezTo>
                  <a:cubicBezTo>
                    <a:pt x="16006" y="47639"/>
                    <a:pt x="16029" y="47637"/>
                    <a:pt x="16053" y="47633"/>
                  </a:cubicBezTo>
                  <a:cubicBezTo>
                    <a:pt x="17057" y="47382"/>
                    <a:pt x="17674" y="46400"/>
                    <a:pt x="18678" y="46172"/>
                  </a:cubicBezTo>
                  <a:cubicBezTo>
                    <a:pt x="18760" y="46152"/>
                    <a:pt x="18840" y="46142"/>
                    <a:pt x="18920" y="46142"/>
                  </a:cubicBezTo>
                  <a:cubicBezTo>
                    <a:pt x="19640" y="46142"/>
                    <a:pt x="20239" y="46934"/>
                    <a:pt x="20116" y="47633"/>
                  </a:cubicBezTo>
                  <a:cubicBezTo>
                    <a:pt x="20070" y="47770"/>
                    <a:pt x="20025" y="47907"/>
                    <a:pt x="19979" y="48066"/>
                  </a:cubicBezTo>
                  <a:cubicBezTo>
                    <a:pt x="19889" y="48322"/>
                    <a:pt x="20125" y="48508"/>
                    <a:pt x="20349" y="48508"/>
                  </a:cubicBezTo>
                  <a:cubicBezTo>
                    <a:pt x="20465" y="48508"/>
                    <a:pt x="20579" y="48457"/>
                    <a:pt x="20641" y="48340"/>
                  </a:cubicBezTo>
                  <a:cubicBezTo>
                    <a:pt x="20732" y="48181"/>
                    <a:pt x="20801" y="47998"/>
                    <a:pt x="20824" y="47838"/>
                  </a:cubicBezTo>
                  <a:cubicBezTo>
                    <a:pt x="23791" y="39416"/>
                    <a:pt x="26918" y="31039"/>
                    <a:pt x="30228" y="22730"/>
                  </a:cubicBezTo>
                  <a:cubicBezTo>
                    <a:pt x="31049" y="20653"/>
                    <a:pt x="31894" y="18576"/>
                    <a:pt x="32761" y="16499"/>
                  </a:cubicBezTo>
                  <a:cubicBezTo>
                    <a:pt x="33583" y="14490"/>
                    <a:pt x="34450" y="12482"/>
                    <a:pt x="35067" y="10405"/>
                  </a:cubicBezTo>
                  <a:cubicBezTo>
                    <a:pt x="35386" y="9378"/>
                    <a:pt x="35637" y="8350"/>
                    <a:pt x="35774" y="7278"/>
                  </a:cubicBezTo>
                  <a:cubicBezTo>
                    <a:pt x="35820" y="6912"/>
                    <a:pt x="35888" y="6524"/>
                    <a:pt x="35660" y="6205"/>
                  </a:cubicBezTo>
                  <a:cubicBezTo>
                    <a:pt x="35409" y="5863"/>
                    <a:pt x="34998" y="5771"/>
                    <a:pt x="34610" y="5680"/>
                  </a:cubicBezTo>
                  <a:cubicBezTo>
                    <a:pt x="32465" y="5155"/>
                    <a:pt x="30319" y="4561"/>
                    <a:pt x="28196" y="3900"/>
                  </a:cubicBezTo>
                  <a:cubicBezTo>
                    <a:pt x="25822" y="3146"/>
                    <a:pt x="23494" y="2302"/>
                    <a:pt x="21189" y="1343"/>
                  </a:cubicBezTo>
                  <a:cubicBezTo>
                    <a:pt x="20595" y="1092"/>
                    <a:pt x="20002" y="841"/>
                    <a:pt x="19408" y="590"/>
                  </a:cubicBezTo>
                  <a:cubicBezTo>
                    <a:pt x="18929" y="384"/>
                    <a:pt x="18473" y="133"/>
                    <a:pt x="17948" y="42"/>
                  </a:cubicBezTo>
                  <a:cubicBezTo>
                    <a:pt x="17815" y="15"/>
                    <a:pt x="17678" y="1"/>
                    <a:pt x="17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6"/>
            <p:cNvSpPr/>
            <p:nvPr/>
          </p:nvSpPr>
          <p:spPr>
            <a:xfrm>
              <a:off x="6388158" y="3115648"/>
              <a:ext cx="112374" cy="268538"/>
            </a:xfrm>
            <a:custGeom>
              <a:avLst/>
              <a:gdLst/>
              <a:ahLst/>
              <a:cxnLst/>
              <a:rect l="l" t="t" r="r" b="b"/>
              <a:pathLst>
                <a:path w="6277" h="15000" extrusionOk="0">
                  <a:moveTo>
                    <a:pt x="6003" y="1"/>
                  </a:moveTo>
                  <a:cubicBezTo>
                    <a:pt x="5820" y="1"/>
                    <a:pt x="5569" y="115"/>
                    <a:pt x="5455" y="252"/>
                  </a:cubicBezTo>
                  <a:cubicBezTo>
                    <a:pt x="5318" y="411"/>
                    <a:pt x="5273" y="640"/>
                    <a:pt x="5181" y="845"/>
                  </a:cubicBezTo>
                  <a:cubicBezTo>
                    <a:pt x="3629" y="5182"/>
                    <a:pt x="2054" y="9519"/>
                    <a:pt x="502" y="13856"/>
                  </a:cubicBezTo>
                  <a:cubicBezTo>
                    <a:pt x="365" y="14221"/>
                    <a:pt x="0" y="14746"/>
                    <a:pt x="571" y="14951"/>
                  </a:cubicBezTo>
                  <a:cubicBezTo>
                    <a:pt x="657" y="14984"/>
                    <a:pt x="731" y="14999"/>
                    <a:pt x="796" y="14999"/>
                  </a:cubicBezTo>
                  <a:cubicBezTo>
                    <a:pt x="1173" y="14999"/>
                    <a:pt x="1207" y="14487"/>
                    <a:pt x="1324" y="14175"/>
                  </a:cubicBezTo>
                  <a:cubicBezTo>
                    <a:pt x="2922" y="9793"/>
                    <a:pt x="4497" y="5387"/>
                    <a:pt x="6094" y="982"/>
                  </a:cubicBezTo>
                  <a:cubicBezTo>
                    <a:pt x="6140" y="822"/>
                    <a:pt x="6209" y="663"/>
                    <a:pt x="6277" y="411"/>
                  </a:cubicBezTo>
                  <a:cubicBezTo>
                    <a:pt x="6209" y="274"/>
                    <a:pt x="6117" y="23"/>
                    <a:pt x="6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6"/>
            <p:cNvSpPr/>
            <p:nvPr/>
          </p:nvSpPr>
          <p:spPr>
            <a:xfrm>
              <a:off x="6341164" y="3414190"/>
              <a:ext cx="48229" cy="106860"/>
            </a:xfrm>
            <a:custGeom>
              <a:avLst/>
              <a:gdLst/>
              <a:ahLst/>
              <a:cxnLst/>
              <a:rect l="l" t="t" r="r" b="b"/>
              <a:pathLst>
                <a:path w="2694" h="5969" extrusionOk="0">
                  <a:moveTo>
                    <a:pt x="2252" y="0"/>
                  </a:moveTo>
                  <a:cubicBezTo>
                    <a:pt x="1981" y="0"/>
                    <a:pt x="1873" y="321"/>
                    <a:pt x="1780" y="580"/>
                  </a:cubicBezTo>
                  <a:cubicBezTo>
                    <a:pt x="1233" y="2087"/>
                    <a:pt x="685" y="3616"/>
                    <a:pt x="137" y="5146"/>
                  </a:cubicBezTo>
                  <a:cubicBezTo>
                    <a:pt x="91" y="5260"/>
                    <a:pt x="69" y="5351"/>
                    <a:pt x="0" y="5579"/>
                  </a:cubicBezTo>
                  <a:cubicBezTo>
                    <a:pt x="88" y="5689"/>
                    <a:pt x="261" y="5968"/>
                    <a:pt x="314" y="5968"/>
                  </a:cubicBezTo>
                  <a:cubicBezTo>
                    <a:pt x="316" y="5968"/>
                    <a:pt x="318" y="5968"/>
                    <a:pt x="320" y="5967"/>
                  </a:cubicBezTo>
                  <a:cubicBezTo>
                    <a:pt x="548" y="5876"/>
                    <a:pt x="822" y="5739"/>
                    <a:pt x="913" y="5556"/>
                  </a:cubicBezTo>
                  <a:cubicBezTo>
                    <a:pt x="1507" y="3981"/>
                    <a:pt x="2077" y="2429"/>
                    <a:pt x="2602" y="832"/>
                  </a:cubicBezTo>
                  <a:cubicBezTo>
                    <a:pt x="2694" y="603"/>
                    <a:pt x="2602" y="124"/>
                    <a:pt x="2465" y="55"/>
                  </a:cubicBezTo>
                  <a:cubicBezTo>
                    <a:pt x="2384" y="17"/>
                    <a:pt x="2314" y="0"/>
                    <a:pt x="2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6"/>
            <p:cNvSpPr/>
            <p:nvPr/>
          </p:nvSpPr>
          <p:spPr>
            <a:xfrm>
              <a:off x="5912507" y="2604871"/>
              <a:ext cx="767838" cy="1463762"/>
            </a:xfrm>
            <a:custGeom>
              <a:avLst/>
              <a:gdLst/>
              <a:ahLst/>
              <a:cxnLst/>
              <a:rect l="l" t="t" r="r" b="b"/>
              <a:pathLst>
                <a:path w="42890" h="81763" extrusionOk="0">
                  <a:moveTo>
                    <a:pt x="26513" y="1100"/>
                  </a:moveTo>
                  <a:cubicBezTo>
                    <a:pt x="31960" y="1100"/>
                    <a:pt x="36744" y="3112"/>
                    <a:pt x="41109" y="6437"/>
                  </a:cubicBezTo>
                  <a:cubicBezTo>
                    <a:pt x="35334" y="5501"/>
                    <a:pt x="29856" y="3629"/>
                    <a:pt x="24538" y="1187"/>
                  </a:cubicBezTo>
                  <a:cubicBezTo>
                    <a:pt x="25206" y="1129"/>
                    <a:pt x="25864" y="1100"/>
                    <a:pt x="26513" y="1100"/>
                  </a:cubicBezTo>
                  <a:close/>
                  <a:moveTo>
                    <a:pt x="23237" y="1689"/>
                  </a:moveTo>
                  <a:cubicBezTo>
                    <a:pt x="29171" y="4382"/>
                    <a:pt x="35220" y="6482"/>
                    <a:pt x="41679" y="7532"/>
                  </a:cubicBezTo>
                  <a:cubicBezTo>
                    <a:pt x="41634" y="7669"/>
                    <a:pt x="41565" y="7898"/>
                    <a:pt x="41474" y="8126"/>
                  </a:cubicBezTo>
                  <a:cubicBezTo>
                    <a:pt x="40470" y="10933"/>
                    <a:pt x="39420" y="13764"/>
                    <a:pt x="38438" y="16594"/>
                  </a:cubicBezTo>
                  <a:cubicBezTo>
                    <a:pt x="38251" y="17155"/>
                    <a:pt x="37988" y="17379"/>
                    <a:pt x="37547" y="17379"/>
                  </a:cubicBezTo>
                  <a:cubicBezTo>
                    <a:pt x="37450" y="17379"/>
                    <a:pt x="37344" y="17368"/>
                    <a:pt x="37228" y="17347"/>
                  </a:cubicBezTo>
                  <a:cubicBezTo>
                    <a:pt x="35151" y="16936"/>
                    <a:pt x="33029" y="16708"/>
                    <a:pt x="31020" y="16115"/>
                  </a:cubicBezTo>
                  <a:cubicBezTo>
                    <a:pt x="27710" y="15133"/>
                    <a:pt x="24469" y="13946"/>
                    <a:pt x="21205" y="12782"/>
                  </a:cubicBezTo>
                  <a:cubicBezTo>
                    <a:pt x="19448" y="12143"/>
                    <a:pt x="19493" y="12052"/>
                    <a:pt x="20109" y="10340"/>
                  </a:cubicBezTo>
                  <a:cubicBezTo>
                    <a:pt x="21068" y="7646"/>
                    <a:pt x="22050" y="4930"/>
                    <a:pt x="23031" y="2237"/>
                  </a:cubicBezTo>
                  <a:cubicBezTo>
                    <a:pt x="23100" y="2031"/>
                    <a:pt x="23191" y="1826"/>
                    <a:pt x="23237" y="1689"/>
                  </a:cubicBezTo>
                  <a:close/>
                  <a:moveTo>
                    <a:pt x="19196" y="12896"/>
                  </a:moveTo>
                  <a:cubicBezTo>
                    <a:pt x="25222" y="15361"/>
                    <a:pt x="31203" y="17667"/>
                    <a:pt x="37776" y="18306"/>
                  </a:cubicBezTo>
                  <a:cubicBezTo>
                    <a:pt x="37616" y="18808"/>
                    <a:pt x="37502" y="19287"/>
                    <a:pt x="37251" y="19721"/>
                  </a:cubicBezTo>
                  <a:cubicBezTo>
                    <a:pt x="37191" y="19861"/>
                    <a:pt x="36887" y="19931"/>
                    <a:pt x="36674" y="19931"/>
                  </a:cubicBezTo>
                  <a:cubicBezTo>
                    <a:pt x="36644" y="19931"/>
                    <a:pt x="36615" y="19929"/>
                    <a:pt x="36589" y="19926"/>
                  </a:cubicBezTo>
                  <a:cubicBezTo>
                    <a:pt x="35060" y="19653"/>
                    <a:pt x="33531" y="19401"/>
                    <a:pt x="32024" y="19036"/>
                  </a:cubicBezTo>
                  <a:cubicBezTo>
                    <a:pt x="29536" y="18420"/>
                    <a:pt x="27048" y="17804"/>
                    <a:pt x="24629" y="17005"/>
                  </a:cubicBezTo>
                  <a:cubicBezTo>
                    <a:pt x="22803" y="16411"/>
                    <a:pt x="21091" y="15498"/>
                    <a:pt x="19333" y="14745"/>
                  </a:cubicBezTo>
                  <a:cubicBezTo>
                    <a:pt x="18763" y="14494"/>
                    <a:pt x="18626" y="14129"/>
                    <a:pt x="18923" y="13604"/>
                  </a:cubicBezTo>
                  <a:cubicBezTo>
                    <a:pt x="19037" y="13376"/>
                    <a:pt x="19105" y="13102"/>
                    <a:pt x="19196" y="12896"/>
                  </a:cubicBezTo>
                  <a:close/>
                  <a:moveTo>
                    <a:pt x="18352" y="15202"/>
                  </a:moveTo>
                  <a:cubicBezTo>
                    <a:pt x="21182" y="16959"/>
                    <a:pt x="24241" y="17963"/>
                    <a:pt x="27368" y="18785"/>
                  </a:cubicBezTo>
                  <a:cubicBezTo>
                    <a:pt x="30472" y="19584"/>
                    <a:pt x="33599" y="20269"/>
                    <a:pt x="36772" y="21022"/>
                  </a:cubicBezTo>
                  <a:cubicBezTo>
                    <a:pt x="36772" y="21068"/>
                    <a:pt x="36749" y="21227"/>
                    <a:pt x="36681" y="21387"/>
                  </a:cubicBezTo>
                  <a:cubicBezTo>
                    <a:pt x="36315" y="22460"/>
                    <a:pt x="35882" y="23510"/>
                    <a:pt x="35562" y="24606"/>
                  </a:cubicBezTo>
                  <a:cubicBezTo>
                    <a:pt x="35419" y="25036"/>
                    <a:pt x="35205" y="25184"/>
                    <a:pt x="34866" y="25184"/>
                  </a:cubicBezTo>
                  <a:cubicBezTo>
                    <a:pt x="34773" y="25184"/>
                    <a:pt x="34671" y="25173"/>
                    <a:pt x="34558" y="25153"/>
                  </a:cubicBezTo>
                  <a:cubicBezTo>
                    <a:pt x="29833" y="24332"/>
                    <a:pt x="25268" y="22962"/>
                    <a:pt x="20817" y="21159"/>
                  </a:cubicBezTo>
                  <a:cubicBezTo>
                    <a:pt x="19493" y="20611"/>
                    <a:pt x="18192" y="20041"/>
                    <a:pt x="16800" y="19470"/>
                  </a:cubicBezTo>
                  <a:cubicBezTo>
                    <a:pt x="17348" y="17986"/>
                    <a:pt x="17850" y="16617"/>
                    <a:pt x="18352" y="15202"/>
                  </a:cubicBezTo>
                  <a:close/>
                  <a:moveTo>
                    <a:pt x="16503" y="20292"/>
                  </a:moveTo>
                  <a:cubicBezTo>
                    <a:pt x="17713" y="20817"/>
                    <a:pt x="18808" y="21319"/>
                    <a:pt x="19973" y="21844"/>
                  </a:cubicBezTo>
                  <a:cubicBezTo>
                    <a:pt x="19881" y="22095"/>
                    <a:pt x="19790" y="22300"/>
                    <a:pt x="19721" y="22529"/>
                  </a:cubicBezTo>
                  <a:cubicBezTo>
                    <a:pt x="15499" y="34215"/>
                    <a:pt x="11276" y="45902"/>
                    <a:pt x="7076" y="57588"/>
                  </a:cubicBezTo>
                  <a:cubicBezTo>
                    <a:pt x="6711" y="58615"/>
                    <a:pt x="6483" y="59665"/>
                    <a:pt x="6163" y="60715"/>
                  </a:cubicBezTo>
                  <a:cubicBezTo>
                    <a:pt x="6140" y="60829"/>
                    <a:pt x="6072" y="60943"/>
                    <a:pt x="5889" y="61080"/>
                  </a:cubicBezTo>
                  <a:cubicBezTo>
                    <a:pt x="5844" y="60875"/>
                    <a:pt x="5821" y="60692"/>
                    <a:pt x="5775" y="60487"/>
                  </a:cubicBezTo>
                  <a:cubicBezTo>
                    <a:pt x="5620" y="59693"/>
                    <a:pt x="5177" y="59251"/>
                    <a:pt x="4536" y="59251"/>
                  </a:cubicBezTo>
                  <a:cubicBezTo>
                    <a:pt x="4329" y="59251"/>
                    <a:pt x="4102" y="59297"/>
                    <a:pt x="3858" y="59391"/>
                  </a:cubicBezTo>
                  <a:cubicBezTo>
                    <a:pt x="3264" y="59620"/>
                    <a:pt x="2717" y="60008"/>
                    <a:pt x="2055" y="60396"/>
                  </a:cubicBezTo>
                  <a:cubicBezTo>
                    <a:pt x="6871" y="46997"/>
                    <a:pt x="11664" y="33690"/>
                    <a:pt x="16503" y="20292"/>
                  </a:cubicBezTo>
                  <a:close/>
                  <a:moveTo>
                    <a:pt x="20817" y="22209"/>
                  </a:moveTo>
                  <a:cubicBezTo>
                    <a:pt x="22232" y="22711"/>
                    <a:pt x="23556" y="23190"/>
                    <a:pt x="24971" y="23670"/>
                  </a:cubicBezTo>
                  <a:cubicBezTo>
                    <a:pt x="20269" y="36703"/>
                    <a:pt x="15590" y="49691"/>
                    <a:pt x="10842" y="62792"/>
                  </a:cubicBezTo>
                  <a:cubicBezTo>
                    <a:pt x="10441" y="61620"/>
                    <a:pt x="9968" y="61105"/>
                    <a:pt x="9224" y="61105"/>
                  </a:cubicBezTo>
                  <a:cubicBezTo>
                    <a:pt x="8866" y="61105"/>
                    <a:pt x="8447" y="61223"/>
                    <a:pt x="7944" y="61446"/>
                  </a:cubicBezTo>
                  <a:cubicBezTo>
                    <a:pt x="7510" y="61628"/>
                    <a:pt x="7099" y="61879"/>
                    <a:pt x="6665" y="62108"/>
                  </a:cubicBezTo>
                  <a:cubicBezTo>
                    <a:pt x="6665" y="62039"/>
                    <a:pt x="6620" y="61971"/>
                    <a:pt x="6643" y="61925"/>
                  </a:cubicBezTo>
                  <a:cubicBezTo>
                    <a:pt x="8971" y="55328"/>
                    <a:pt x="11276" y="48732"/>
                    <a:pt x="13627" y="42135"/>
                  </a:cubicBezTo>
                  <a:cubicBezTo>
                    <a:pt x="15887" y="35767"/>
                    <a:pt x="18215" y="29399"/>
                    <a:pt x="20497" y="23054"/>
                  </a:cubicBezTo>
                  <a:cubicBezTo>
                    <a:pt x="20612" y="22780"/>
                    <a:pt x="20703" y="22506"/>
                    <a:pt x="20817" y="22209"/>
                  </a:cubicBezTo>
                  <a:close/>
                  <a:moveTo>
                    <a:pt x="25816" y="23944"/>
                  </a:moveTo>
                  <a:cubicBezTo>
                    <a:pt x="27345" y="24377"/>
                    <a:pt x="28783" y="24788"/>
                    <a:pt x="30290" y="25222"/>
                  </a:cubicBezTo>
                  <a:cubicBezTo>
                    <a:pt x="25633" y="38141"/>
                    <a:pt x="20977" y="51037"/>
                    <a:pt x="16320" y="63979"/>
                  </a:cubicBezTo>
                  <a:cubicBezTo>
                    <a:pt x="15865" y="63263"/>
                    <a:pt x="15479" y="62930"/>
                    <a:pt x="14898" y="62930"/>
                  </a:cubicBezTo>
                  <a:cubicBezTo>
                    <a:pt x="14664" y="62930"/>
                    <a:pt x="14398" y="62984"/>
                    <a:pt x="14084" y="63089"/>
                  </a:cubicBezTo>
                  <a:cubicBezTo>
                    <a:pt x="13308" y="63340"/>
                    <a:pt x="12600" y="63774"/>
                    <a:pt x="11870" y="64162"/>
                  </a:cubicBezTo>
                  <a:cubicBezTo>
                    <a:pt x="11641" y="64253"/>
                    <a:pt x="11459" y="64413"/>
                    <a:pt x="11139" y="64641"/>
                  </a:cubicBezTo>
                  <a:cubicBezTo>
                    <a:pt x="16069" y="50992"/>
                    <a:pt x="20931" y="37502"/>
                    <a:pt x="25816" y="23944"/>
                  </a:cubicBezTo>
                  <a:close/>
                  <a:moveTo>
                    <a:pt x="31180" y="25427"/>
                  </a:moveTo>
                  <a:cubicBezTo>
                    <a:pt x="32458" y="25656"/>
                    <a:pt x="33668" y="25884"/>
                    <a:pt x="34992" y="26135"/>
                  </a:cubicBezTo>
                  <a:cubicBezTo>
                    <a:pt x="30198" y="39351"/>
                    <a:pt x="25451" y="52521"/>
                    <a:pt x="20840" y="65303"/>
                  </a:cubicBezTo>
                  <a:cubicBezTo>
                    <a:pt x="20589" y="65166"/>
                    <a:pt x="20246" y="64915"/>
                    <a:pt x="19858" y="64847"/>
                  </a:cubicBezTo>
                  <a:cubicBezTo>
                    <a:pt x="19712" y="64825"/>
                    <a:pt x="19561" y="64814"/>
                    <a:pt x="19409" y="64814"/>
                  </a:cubicBezTo>
                  <a:cubicBezTo>
                    <a:pt x="19087" y="64814"/>
                    <a:pt x="18761" y="64860"/>
                    <a:pt x="18466" y="64938"/>
                  </a:cubicBezTo>
                  <a:cubicBezTo>
                    <a:pt x="17895" y="65098"/>
                    <a:pt x="17348" y="65372"/>
                    <a:pt x="16663" y="65645"/>
                  </a:cubicBezTo>
                  <a:cubicBezTo>
                    <a:pt x="21525" y="52179"/>
                    <a:pt x="26341" y="38826"/>
                    <a:pt x="31180" y="25427"/>
                  </a:cubicBezTo>
                  <a:close/>
                  <a:moveTo>
                    <a:pt x="4446" y="60150"/>
                  </a:moveTo>
                  <a:cubicBezTo>
                    <a:pt x="4772" y="60150"/>
                    <a:pt x="4916" y="60458"/>
                    <a:pt x="4931" y="61126"/>
                  </a:cubicBezTo>
                  <a:cubicBezTo>
                    <a:pt x="4953" y="61811"/>
                    <a:pt x="4862" y="62496"/>
                    <a:pt x="4817" y="63180"/>
                  </a:cubicBezTo>
                  <a:cubicBezTo>
                    <a:pt x="4794" y="63363"/>
                    <a:pt x="4702" y="63546"/>
                    <a:pt x="4725" y="63705"/>
                  </a:cubicBezTo>
                  <a:cubicBezTo>
                    <a:pt x="4794" y="64025"/>
                    <a:pt x="4885" y="64344"/>
                    <a:pt x="4976" y="64664"/>
                  </a:cubicBezTo>
                  <a:cubicBezTo>
                    <a:pt x="5273" y="64504"/>
                    <a:pt x="5638" y="64436"/>
                    <a:pt x="5844" y="64207"/>
                  </a:cubicBezTo>
                  <a:cubicBezTo>
                    <a:pt x="6597" y="63317"/>
                    <a:pt x="7441" y="62564"/>
                    <a:pt x="8560" y="62153"/>
                  </a:cubicBezTo>
                  <a:cubicBezTo>
                    <a:pt x="8833" y="62055"/>
                    <a:pt x="9059" y="62004"/>
                    <a:pt x="9240" y="62004"/>
                  </a:cubicBezTo>
                  <a:cubicBezTo>
                    <a:pt x="9693" y="62004"/>
                    <a:pt x="9871" y="62326"/>
                    <a:pt x="9838" y="63043"/>
                  </a:cubicBezTo>
                  <a:cubicBezTo>
                    <a:pt x="9815" y="63819"/>
                    <a:pt x="9610" y="64595"/>
                    <a:pt x="9587" y="65372"/>
                  </a:cubicBezTo>
                  <a:cubicBezTo>
                    <a:pt x="9587" y="65714"/>
                    <a:pt x="9792" y="66079"/>
                    <a:pt x="9907" y="66444"/>
                  </a:cubicBezTo>
                  <a:cubicBezTo>
                    <a:pt x="10249" y="66330"/>
                    <a:pt x="10614" y="66262"/>
                    <a:pt x="10911" y="66056"/>
                  </a:cubicBezTo>
                  <a:cubicBezTo>
                    <a:pt x="11892" y="65417"/>
                    <a:pt x="12828" y="64687"/>
                    <a:pt x="13855" y="64093"/>
                  </a:cubicBezTo>
                  <a:cubicBezTo>
                    <a:pt x="14040" y="63982"/>
                    <a:pt x="14286" y="63965"/>
                    <a:pt x="14540" y="63965"/>
                  </a:cubicBezTo>
                  <a:cubicBezTo>
                    <a:pt x="14659" y="63965"/>
                    <a:pt x="14780" y="63968"/>
                    <a:pt x="14898" y="63968"/>
                  </a:cubicBezTo>
                  <a:cubicBezTo>
                    <a:pt x="14994" y="63968"/>
                    <a:pt x="15089" y="63966"/>
                    <a:pt x="15179" y="63956"/>
                  </a:cubicBezTo>
                  <a:lnTo>
                    <a:pt x="15179" y="63956"/>
                  </a:lnTo>
                  <a:cubicBezTo>
                    <a:pt x="15179" y="64367"/>
                    <a:pt x="15225" y="64778"/>
                    <a:pt x="15156" y="65189"/>
                  </a:cubicBezTo>
                  <a:cubicBezTo>
                    <a:pt x="15042" y="65782"/>
                    <a:pt x="14837" y="66353"/>
                    <a:pt x="14746" y="66946"/>
                  </a:cubicBezTo>
                  <a:cubicBezTo>
                    <a:pt x="14700" y="67198"/>
                    <a:pt x="14882" y="67494"/>
                    <a:pt x="14951" y="67768"/>
                  </a:cubicBezTo>
                  <a:cubicBezTo>
                    <a:pt x="15225" y="67700"/>
                    <a:pt x="15522" y="67677"/>
                    <a:pt x="15750" y="67540"/>
                  </a:cubicBezTo>
                  <a:cubicBezTo>
                    <a:pt x="16731" y="66969"/>
                    <a:pt x="17644" y="66307"/>
                    <a:pt x="18671" y="65828"/>
                  </a:cubicBezTo>
                  <a:cubicBezTo>
                    <a:pt x="18939" y="65694"/>
                    <a:pt x="19144" y="65626"/>
                    <a:pt x="19296" y="65626"/>
                  </a:cubicBezTo>
                  <a:cubicBezTo>
                    <a:pt x="19613" y="65626"/>
                    <a:pt x="19707" y="65920"/>
                    <a:pt x="19676" y="66536"/>
                  </a:cubicBezTo>
                  <a:cubicBezTo>
                    <a:pt x="19653" y="67198"/>
                    <a:pt x="19584" y="67860"/>
                    <a:pt x="19516" y="68521"/>
                  </a:cubicBezTo>
                  <a:cubicBezTo>
                    <a:pt x="19448" y="69252"/>
                    <a:pt x="19219" y="69891"/>
                    <a:pt x="18671" y="70439"/>
                  </a:cubicBezTo>
                  <a:cubicBezTo>
                    <a:pt x="16366" y="72767"/>
                    <a:pt x="14061" y="75118"/>
                    <a:pt x="11755" y="77469"/>
                  </a:cubicBezTo>
                  <a:cubicBezTo>
                    <a:pt x="11664" y="77560"/>
                    <a:pt x="11573" y="77629"/>
                    <a:pt x="11390" y="77788"/>
                  </a:cubicBezTo>
                  <a:cubicBezTo>
                    <a:pt x="11185" y="77264"/>
                    <a:pt x="11048" y="76830"/>
                    <a:pt x="10820" y="76419"/>
                  </a:cubicBezTo>
                  <a:cubicBezTo>
                    <a:pt x="10140" y="75149"/>
                    <a:pt x="9054" y="74454"/>
                    <a:pt x="7748" y="74454"/>
                  </a:cubicBezTo>
                  <a:cubicBezTo>
                    <a:pt x="7388" y="74454"/>
                    <a:pt x="7010" y="74507"/>
                    <a:pt x="6620" y="74616"/>
                  </a:cubicBezTo>
                  <a:cubicBezTo>
                    <a:pt x="5661" y="74890"/>
                    <a:pt x="4748" y="75346"/>
                    <a:pt x="3812" y="75734"/>
                  </a:cubicBezTo>
                  <a:cubicBezTo>
                    <a:pt x="3607" y="75803"/>
                    <a:pt x="3424" y="75894"/>
                    <a:pt x="3127" y="76031"/>
                  </a:cubicBezTo>
                  <a:cubicBezTo>
                    <a:pt x="2899" y="74616"/>
                    <a:pt x="2648" y="73269"/>
                    <a:pt x="2420" y="71922"/>
                  </a:cubicBezTo>
                  <a:cubicBezTo>
                    <a:pt x="2009" y="69320"/>
                    <a:pt x="1621" y="66741"/>
                    <a:pt x="1233" y="64139"/>
                  </a:cubicBezTo>
                  <a:cubicBezTo>
                    <a:pt x="1187" y="63774"/>
                    <a:pt x="1233" y="63363"/>
                    <a:pt x="1370" y="63043"/>
                  </a:cubicBezTo>
                  <a:cubicBezTo>
                    <a:pt x="1826" y="61925"/>
                    <a:pt x="2625" y="61058"/>
                    <a:pt x="3698" y="60441"/>
                  </a:cubicBezTo>
                  <a:cubicBezTo>
                    <a:pt x="4013" y="60250"/>
                    <a:pt x="4259" y="60150"/>
                    <a:pt x="4446" y="60150"/>
                  </a:cubicBezTo>
                  <a:close/>
                  <a:moveTo>
                    <a:pt x="5319" y="76168"/>
                  </a:moveTo>
                  <a:cubicBezTo>
                    <a:pt x="4748" y="76807"/>
                    <a:pt x="4177" y="77469"/>
                    <a:pt x="3538" y="78177"/>
                  </a:cubicBezTo>
                  <a:cubicBezTo>
                    <a:pt x="3196" y="77035"/>
                    <a:pt x="3196" y="77035"/>
                    <a:pt x="4086" y="76602"/>
                  </a:cubicBezTo>
                  <a:cubicBezTo>
                    <a:pt x="4451" y="76396"/>
                    <a:pt x="4839" y="76236"/>
                    <a:pt x="5319" y="76168"/>
                  </a:cubicBezTo>
                  <a:close/>
                  <a:moveTo>
                    <a:pt x="8469" y="75369"/>
                  </a:moveTo>
                  <a:cubicBezTo>
                    <a:pt x="8514" y="75437"/>
                    <a:pt x="8537" y="75506"/>
                    <a:pt x="8583" y="75597"/>
                  </a:cubicBezTo>
                  <a:cubicBezTo>
                    <a:pt x="7099" y="77104"/>
                    <a:pt x="5638" y="78610"/>
                    <a:pt x="4155" y="80139"/>
                  </a:cubicBezTo>
                  <a:cubicBezTo>
                    <a:pt x="3698" y="79888"/>
                    <a:pt x="3561" y="79546"/>
                    <a:pt x="3881" y="79204"/>
                  </a:cubicBezTo>
                  <a:cubicBezTo>
                    <a:pt x="4999" y="77948"/>
                    <a:pt x="6118" y="76716"/>
                    <a:pt x="7304" y="75529"/>
                  </a:cubicBezTo>
                  <a:cubicBezTo>
                    <a:pt x="7437" y="75396"/>
                    <a:pt x="7677" y="75379"/>
                    <a:pt x="7931" y="75379"/>
                  </a:cubicBezTo>
                  <a:cubicBezTo>
                    <a:pt x="8020" y="75379"/>
                    <a:pt x="8111" y="75381"/>
                    <a:pt x="8199" y="75381"/>
                  </a:cubicBezTo>
                  <a:cubicBezTo>
                    <a:pt x="8293" y="75381"/>
                    <a:pt x="8385" y="75379"/>
                    <a:pt x="8469" y="75369"/>
                  </a:cubicBezTo>
                  <a:close/>
                  <a:moveTo>
                    <a:pt x="9336" y="76099"/>
                  </a:moveTo>
                  <a:cubicBezTo>
                    <a:pt x="10112" y="76647"/>
                    <a:pt x="10112" y="76784"/>
                    <a:pt x="9519" y="77378"/>
                  </a:cubicBezTo>
                  <a:cubicBezTo>
                    <a:pt x="8491" y="78428"/>
                    <a:pt x="7441" y="79455"/>
                    <a:pt x="6437" y="80528"/>
                  </a:cubicBezTo>
                  <a:cubicBezTo>
                    <a:pt x="6258" y="80716"/>
                    <a:pt x="6089" y="80781"/>
                    <a:pt x="5916" y="80781"/>
                  </a:cubicBezTo>
                  <a:cubicBezTo>
                    <a:pt x="5648" y="80781"/>
                    <a:pt x="5369" y="80625"/>
                    <a:pt x="5022" y="80528"/>
                  </a:cubicBezTo>
                  <a:cubicBezTo>
                    <a:pt x="6528" y="78998"/>
                    <a:pt x="7944" y="77537"/>
                    <a:pt x="9336" y="76099"/>
                  </a:cubicBezTo>
                  <a:close/>
                  <a:moveTo>
                    <a:pt x="10454" y="77971"/>
                  </a:moveTo>
                  <a:lnTo>
                    <a:pt x="10454" y="77971"/>
                  </a:lnTo>
                  <a:cubicBezTo>
                    <a:pt x="10705" y="78268"/>
                    <a:pt x="10705" y="78565"/>
                    <a:pt x="10340" y="78884"/>
                  </a:cubicBezTo>
                  <a:cubicBezTo>
                    <a:pt x="9770" y="79409"/>
                    <a:pt x="9245" y="79934"/>
                    <a:pt x="8742" y="80505"/>
                  </a:cubicBezTo>
                  <a:cubicBezTo>
                    <a:pt x="8522" y="80753"/>
                    <a:pt x="8284" y="80860"/>
                    <a:pt x="8005" y="80860"/>
                  </a:cubicBezTo>
                  <a:cubicBezTo>
                    <a:pt x="7822" y="80860"/>
                    <a:pt x="7621" y="80814"/>
                    <a:pt x="7396" y="80733"/>
                  </a:cubicBezTo>
                  <a:cubicBezTo>
                    <a:pt x="8400" y="79820"/>
                    <a:pt x="9404" y="78907"/>
                    <a:pt x="10454" y="77971"/>
                  </a:cubicBezTo>
                  <a:close/>
                  <a:moveTo>
                    <a:pt x="26341" y="0"/>
                  </a:moveTo>
                  <a:cubicBezTo>
                    <a:pt x="25336" y="137"/>
                    <a:pt x="24332" y="274"/>
                    <a:pt x="23328" y="365"/>
                  </a:cubicBezTo>
                  <a:cubicBezTo>
                    <a:pt x="22849" y="411"/>
                    <a:pt x="22643" y="662"/>
                    <a:pt x="22483" y="1096"/>
                  </a:cubicBezTo>
                  <a:cubicBezTo>
                    <a:pt x="20132" y="7646"/>
                    <a:pt x="17781" y="14197"/>
                    <a:pt x="15407" y="20748"/>
                  </a:cubicBezTo>
                  <a:cubicBezTo>
                    <a:pt x="11870" y="30563"/>
                    <a:pt x="8332" y="40378"/>
                    <a:pt x="4771" y="50193"/>
                  </a:cubicBezTo>
                  <a:cubicBezTo>
                    <a:pt x="3264" y="54370"/>
                    <a:pt x="1712" y="58547"/>
                    <a:pt x="183" y="62724"/>
                  </a:cubicBezTo>
                  <a:cubicBezTo>
                    <a:pt x="92" y="62975"/>
                    <a:pt x="0" y="63272"/>
                    <a:pt x="46" y="63500"/>
                  </a:cubicBezTo>
                  <a:cubicBezTo>
                    <a:pt x="229" y="64367"/>
                    <a:pt x="503" y="65212"/>
                    <a:pt x="639" y="66056"/>
                  </a:cubicBezTo>
                  <a:cubicBezTo>
                    <a:pt x="1347" y="70439"/>
                    <a:pt x="2055" y="74798"/>
                    <a:pt x="2694" y="79181"/>
                  </a:cubicBezTo>
                  <a:cubicBezTo>
                    <a:pt x="2854" y="80322"/>
                    <a:pt x="3401" y="81075"/>
                    <a:pt x="4520" y="81304"/>
                  </a:cubicBezTo>
                  <a:cubicBezTo>
                    <a:pt x="5661" y="81555"/>
                    <a:pt x="6848" y="81669"/>
                    <a:pt x="8035" y="81760"/>
                  </a:cubicBezTo>
                  <a:cubicBezTo>
                    <a:pt x="8057" y="81762"/>
                    <a:pt x="8079" y="81762"/>
                    <a:pt x="8102" y="81762"/>
                  </a:cubicBezTo>
                  <a:cubicBezTo>
                    <a:pt x="8437" y="81762"/>
                    <a:pt x="8873" y="81607"/>
                    <a:pt x="9108" y="81372"/>
                  </a:cubicBezTo>
                  <a:cubicBezTo>
                    <a:pt x="12372" y="78154"/>
                    <a:pt x="15590" y="74890"/>
                    <a:pt x="18808" y="71649"/>
                  </a:cubicBezTo>
                  <a:cubicBezTo>
                    <a:pt x="19288" y="71146"/>
                    <a:pt x="19813" y="70644"/>
                    <a:pt x="20132" y="70051"/>
                  </a:cubicBezTo>
                  <a:cubicBezTo>
                    <a:pt x="20475" y="69457"/>
                    <a:pt x="20566" y="68750"/>
                    <a:pt x="20817" y="68088"/>
                  </a:cubicBezTo>
                  <a:cubicBezTo>
                    <a:pt x="22712" y="62769"/>
                    <a:pt x="24652" y="57451"/>
                    <a:pt x="26569" y="52133"/>
                  </a:cubicBezTo>
                  <a:cubicBezTo>
                    <a:pt x="31910" y="37274"/>
                    <a:pt x="37251" y="22392"/>
                    <a:pt x="42638" y="7532"/>
                  </a:cubicBezTo>
                  <a:cubicBezTo>
                    <a:pt x="42889" y="6848"/>
                    <a:pt x="42661" y="6437"/>
                    <a:pt x="42227" y="6072"/>
                  </a:cubicBezTo>
                  <a:cubicBezTo>
                    <a:pt x="41542" y="5501"/>
                    <a:pt x="40789" y="4976"/>
                    <a:pt x="40013" y="4474"/>
                  </a:cubicBezTo>
                  <a:cubicBezTo>
                    <a:pt x="35882" y="1735"/>
                    <a:pt x="31362" y="183"/>
                    <a:pt x="26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6"/>
            <p:cNvSpPr/>
            <p:nvPr/>
          </p:nvSpPr>
          <p:spPr>
            <a:xfrm>
              <a:off x="6218980" y="3968505"/>
              <a:ext cx="674262" cy="572594"/>
            </a:xfrm>
            <a:custGeom>
              <a:avLst/>
              <a:gdLst/>
              <a:ahLst/>
              <a:cxnLst/>
              <a:rect l="l" t="t" r="r" b="b"/>
              <a:pathLst>
                <a:path w="37663" h="31984" extrusionOk="0">
                  <a:moveTo>
                    <a:pt x="32291" y="0"/>
                  </a:moveTo>
                  <a:cubicBezTo>
                    <a:pt x="31583" y="0"/>
                    <a:pt x="30868" y="21"/>
                    <a:pt x="30153" y="21"/>
                  </a:cubicBezTo>
                  <a:lnTo>
                    <a:pt x="26729" y="44"/>
                  </a:lnTo>
                  <a:cubicBezTo>
                    <a:pt x="22095" y="89"/>
                    <a:pt x="17485" y="112"/>
                    <a:pt x="12851" y="135"/>
                  </a:cubicBezTo>
                  <a:lnTo>
                    <a:pt x="5981" y="181"/>
                  </a:lnTo>
                  <a:cubicBezTo>
                    <a:pt x="4816" y="203"/>
                    <a:pt x="3652" y="203"/>
                    <a:pt x="2465" y="203"/>
                  </a:cubicBezTo>
                  <a:cubicBezTo>
                    <a:pt x="2418" y="203"/>
                    <a:pt x="2370" y="203"/>
                    <a:pt x="2321" y="203"/>
                  </a:cubicBezTo>
                  <a:cubicBezTo>
                    <a:pt x="1657" y="203"/>
                    <a:pt x="836" y="223"/>
                    <a:pt x="411" y="797"/>
                  </a:cubicBezTo>
                  <a:cubicBezTo>
                    <a:pt x="160" y="1139"/>
                    <a:pt x="160" y="1527"/>
                    <a:pt x="160" y="1938"/>
                  </a:cubicBezTo>
                  <a:cubicBezTo>
                    <a:pt x="69" y="1984"/>
                    <a:pt x="0" y="2075"/>
                    <a:pt x="23" y="2212"/>
                  </a:cubicBezTo>
                  <a:cubicBezTo>
                    <a:pt x="229" y="6686"/>
                    <a:pt x="480" y="11182"/>
                    <a:pt x="776" y="15633"/>
                  </a:cubicBezTo>
                  <a:cubicBezTo>
                    <a:pt x="913" y="17847"/>
                    <a:pt x="1073" y="20061"/>
                    <a:pt x="1233" y="22253"/>
                  </a:cubicBezTo>
                  <a:cubicBezTo>
                    <a:pt x="1393" y="24467"/>
                    <a:pt x="1507" y="26703"/>
                    <a:pt x="1781" y="28895"/>
                  </a:cubicBezTo>
                  <a:cubicBezTo>
                    <a:pt x="1849" y="29648"/>
                    <a:pt x="2055" y="30401"/>
                    <a:pt x="2717" y="30858"/>
                  </a:cubicBezTo>
                  <a:cubicBezTo>
                    <a:pt x="3447" y="31383"/>
                    <a:pt x="4497" y="31337"/>
                    <a:pt x="5387" y="31383"/>
                  </a:cubicBezTo>
                  <a:cubicBezTo>
                    <a:pt x="7670" y="31565"/>
                    <a:pt x="9975" y="31679"/>
                    <a:pt x="12280" y="31793"/>
                  </a:cubicBezTo>
                  <a:cubicBezTo>
                    <a:pt x="15515" y="31923"/>
                    <a:pt x="18749" y="31983"/>
                    <a:pt x="21991" y="31983"/>
                  </a:cubicBezTo>
                  <a:cubicBezTo>
                    <a:pt x="23326" y="31983"/>
                    <a:pt x="24661" y="31973"/>
                    <a:pt x="25998" y="31953"/>
                  </a:cubicBezTo>
                  <a:cubicBezTo>
                    <a:pt x="28281" y="31908"/>
                    <a:pt x="30586" y="31816"/>
                    <a:pt x="32892" y="31725"/>
                  </a:cubicBezTo>
                  <a:cubicBezTo>
                    <a:pt x="33439" y="31679"/>
                    <a:pt x="33987" y="31657"/>
                    <a:pt x="34558" y="31634"/>
                  </a:cubicBezTo>
                  <a:cubicBezTo>
                    <a:pt x="35060" y="31588"/>
                    <a:pt x="35608" y="31611"/>
                    <a:pt x="36110" y="31520"/>
                  </a:cubicBezTo>
                  <a:cubicBezTo>
                    <a:pt x="37114" y="31314"/>
                    <a:pt x="37183" y="30219"/>
                    <a:pt x="37320" y="29420"/>
                  </a:cubicBezTo>
                  <a:cubicBezTo>
                    <a:pt x="37662" y="27320"/>
                    <a:pt x="37662" y="25197"/>
                    <a:pt x="37616" y="23074"/>
                  </a:cubicBezTo>
                  <a:cubicBezTo>
                    <a:pt x="37571" y="20792"/>
                    <a:pt x="37502" y="18532"/>
                    <a:pt x="37365" y="16272"/>
                  </a:cubicBezTo>
                  <a:cubicBezTo>
                    <a:pt x="37114" y="11867"/>
                    <a:pt x="36795" y="7462"/>
                    <a:pt x="36384" y="3079"/>
                  </a:cubicBezTo>
                  <a:cubicBezTo>
                    <a:pt x="36315" y="2280"/>
                    <a:pt x="36178" y="1436"/>
                    <a:pt x="35608" y="820"/>
                  </a:cubicBezTo>
                  <a:cubicBezTo>
                    <a:pt x="35014" y="226"/>
                    <a:pt x="34147" y="66"/>
                    <a:pt x="33348" y="21"/>
                  </a:cubicBezTo>
                  <a:cubicBezTo>
                    <a:pt x="32998" y="6"/>
                    <a:pt x="32646" y="0"/>
                    <a:pt x="32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6"/>
            <p:cNvSpPr/>
            <p:nvPr/>
          </p:nvSpPr>
          <p:spPr>
            <a:xfrm>
              <a:off x="6096186" y="3918825"/>
              <a:ext cx="828922" cy="660387"/>
            </a:xfrm>
            <a:custGeom>
              <a:avLst/>
              <a:gdLst/>
              <a:ahLst/>
              <a:cxnLst/>
              <a:rect l="l" t="t" r="r" b="b"/>
              <a:pathLst>
                <a:path w="46302" h="36888" extrusionOk="0">
                  <a:moveTo>
                    <a:pt x="24913" y="0"/>
                  </a:moveTo>
                  <a:cubicBezTo>
                    <a:pt x="20911" y="0"/>
                    <a:pt x="16910" y="19"/>
                    <a:pt x="12908" y="57"/>
                  </a:cubicBezTo>
                  <a:cubicBezTo>
                    <a:pt x="11744" y="80"/>
                    <a:pt x="10557" y="102"/>
                    <a:pt x="9393" y="102"/>
                  </a:cubicBezTo>
                  <a:cubicBezTo>
                    <a:pt x="8914" y="125"/>
                    <a:pt x="8914" y="833"/>
                    <a:pt x="9393" y="833"/>
                  </a:cubicBezTo>
                  <a:cubicBezTo>
                    <a:pt x="14432" y="757"/>
                    <a:pt x="19477" y="723"/>
                    <a:pt x="24522" y="723"/>
                  </a:cubicBezTo>
                  <a:cubicBezTo>
                    <a:pt x="28642" y="723"/>
                    <a:pt x="32760" y="746"/>
                    <a:pt x="36875" y="787"/>
                  </a:cubicBezTo>
                  <a:cubicBezTo>
                    <a:pt x="39157" y="810"/>
                    <a:pt x="41440" y="833"/>
                    <a:pt x="43722" y="856"/>
                  </a:cubicBezTo>
                  <a:cubicBezTo>
                    <a:pt x="44224" y="878"/>
                    <a:pt x="44886" y="764"/>
                    <a:pt x="45023" y="1381"/>
                  </a:cubicBezTo>
                  <a:cubicBezTo>
                    <a:pt x="45160" y="1860"/>
                    <a:pt x="45092" y="2431"/>
                    <a:pt x="45115" y="2933"/>
                  </a:cubicBezTo>
                  <a:cubicBezTo>
                    <a:pt x="45160" y="4074"/>
                    <a:pt x="45206" y="5215"/>
                    <a:pt x="45229" y="6356"/>
                  </a:cubicBezTo>
                  <a:cubicBezTo>
                    <a:pt x="45366" y="10785"/>
                    <a:pt x="45457" y="15235"/>
                    <a:pt x="45525" y="19686"/>
                  </a:cubicBezTo>
                  <a:cubicBezTo>
                    <a:pt x="45571" y="24069"/>
                    <a:pt x="45640" y="28451"/>
                    <a:pt x="45320" y="32834"/>
                  </a:cubicBezTo>
                  <a:cubicBezTo>
                    <a:pt x="45274" y="33382"/>
                    <a:pt x="45229" y="33907"/>
                    <a:pt x="45183" y="34432"/>
                  </a:cubicBezTo>
                  <a:cubicBezTo>
                    <a:pt x="45137" y="34865"/>
                    <a:pt x="45183" y="35596"/>
                    <a:pt x="44818" y="35915"/>
                  </a:cubicBezTo>
                  <a:cubicBezTo>
                    <a:pt x="44521" y="36166"/>
                    <a:pt x="44042" y="36166"/>
                    <a:pt x="43677" y="36166"/>
                  </a:cubicBezTo>
                  <a:cubicBezTo>
                    <a:pt x="43106" y="36166"/>
                    <a:pt x="42535" y="36143"/>
                    <a:pt x="41965" y="36143"/>
                  </a:cubicBezTo>
                  <a:cubicBezTo>
                    <a:pt x="39682" y="36121"/>
                    <a:pt x="37400" y="36098"/>
                    <a:pt x="35117" y="36075"/>
                  </a:cubicBezTo>
                  <a:cubicBezTo>
                    <a:pt x="30552" y="36006"/>
                    <a:pt x="25987" y="35915"/>
                    <a:pt x="21445" y="35824"/>
                  </a:cubicBezTo>
                  <a:cubicBezTo>
                    <a:pt x="16880" y="35710"/>
                    <a:pt x="12315" y="35687"/>
                    <a:pt x="7772" y="35367"/>
                  </a:cubicBezTo>
                  <a:cubicBezTo>
                    <a:pt x="6631" y="35276"/>
                    <a:pt x="5490" y="35185"/>
                    <a:pt x="4371" y="35025"/>
                  </a:cubicBezTo>
                  <a:cubicBezTo>
                    <a:pt x="3892" y="34957"/>
                    <a:pt x="3344" y="34934"/>
                    <a:pt x="2911" y="34751"/>
                  </a:cubicBezTo>
                  <a:cubicBezTo>
                    <a:pt x="2317" y="34523"/>
                    <a:pt x="2317" y="33861"/>
                    <a:pt x="2249" y="33336"/>
                  </a:cubicBezTo>
                  <a:cubicBezTo>
                    <a:pt x="1998" y="31168"/>
                    <a:pt x="1883" y="28999"/>
                    <a:pt x="1746" y="26831"/>
                  </a:cubicBezTo>
                  <a:cubicBezTo>
                    <a:pt x="1473" y="22403"/>
                    <a:pt x="1222" y="17952"/>
                    <a:pt x="948" y="13524"/>
                  </a:cubicBezTo>
                  <a:cubicBezTo>
                    <a:pt x="879" y="12451"/>
                    <a:pt x="811" y="11378"/>
                    <a:pt x="742" y="10305"/>
                  </a:cubicBezTo>
                  <a:cubicBezTo>
                    <a:pt x="731" y="10077"/>
                    <a:pt x="542" y="9963"/>
                    <a:pt x="360" y="9963"/>
                  </a:cubicBezTo>
                  <a:cubicBezTo>
                    <a:pt x="177" y="9963"/>
                    <a:pt x="0" y="10077"/>
                    <a:pt x="12" y="10305"/>
                  </a:cubicBezTo>
                  <a:lnTo>
                    <a:pt x="856" y="24251"/>
                  </a:lnTo>
                  <a:cubicBezTo>
                    <a:pt x="993" y="26557"/>
                    <a:pt x="1107" y="28862"/>
                    <a:pt x="1290" y="31145"/>
                  </a:cubicBezTo>
                  <a:cubicBezTo>
                    <a:pt x="1381" y="32172"/>
                    <a:pt x="1404" y="33290"/>
                    <a:pt x="1655" y="34295"/>
                  </a:cubicBezTo>
                  <a:cubicBezTo>
                    <a:pt x="1929" y="35322"/>
                    <a:pt x="2774" y="35504"/>
                    <a:pt x="3732" y="35641"/>
                  </a:cubicBezTo>
                  <a:cubicBezTo>
                    <a:pt x="8343" y="36372"/>
                    <a:pt x="13068" y="36326"/>
                    <a:pt x="17747" y="36440"/>
                  </a:cubicBezTo>
                  <a:cubicBezTo>
                    <a:pt x="22540" y="36577"/>
                    <a:pt x="27356" y="36668"/>
                    <a:pt x="32150" y="36760"/>
                  </a:cubicBezTo>
                  <a:cubicBezTo>
                    <a:pt x="34569" y="36783"/>
                    <a:pt x="36966" y="36828"/>
                    <a:pt x="39363" y="36851"/>
                  </a:cubicBezTo>
                  <a:cubicBezTo>
                    <a:pt x="40550" y="36851"/>
                    <a:pt x="41714" y="36874"/>
                    <a:pt x="42878" y="36874"/>
                  </a:cubicBezTo>
                  <a:cubicBezTo>
                    <a:pt x="43130" y="36874"/>
                    <a:pt x="43405" y="36887"/>
                    <a:pt x="43683" y="36887"/>
                  </a:cubicBezTo>
                  <a:cubicBezTo>
                    <a:pt x="44287" y="36887"/>
                    <a:pt x="44906" y="36823"/>
                    <a:pt x="45343" y="36417"/>
                  </a:cubicBezTo>
                  <a:cubicBezTo>
                    <a:pt x="45662" y="36143"/>
                    <a:pt x="45754" y="35755"/>
                    <a:pt x="45822" y="35367"/>
                  </a:cubicBezTo>
                  <a:cubicBezTo>
                    <a:pt x="45891" y="34820"/>
                    <a:pt x="45936" y="34272"/>
                    <a:pt x="45982" y="33724"/>
                  </a:cubicBezTo>
                  <a:cubicBezTo>
                    <a:pt x="46073" y="32560"/>
                    <a:pt x="46142" y="31419"/>
                    <a:pt x="46187" y="30277"/>
                  </a:cubicBezTo>
                  <a:cubicBezTo>
                    <a:pt x="46301" y="27995"/>
                    <a:pt x="46301" y="25712"/>
                    <a:pt x="46301" y="23430"/>
                  </a:cubicBezTo>
                  <a:cubicBezTo>
                    <a:pt x="46279" y="18751"/>
                    <a:pt x="46187" y="14094"/>
                    <a:pt x="46073" y="9415"/>
                  </a:cubicBezTo>
                  <a:cubicBezTo>
                    <a:pt x="46005" y="7064"/>
                    <a:pt x="45936" y="4736"/>
                    <a:pt x="45845" y="2385"/>
                  </a:cubicBezTo>
                  <a:cubicBezTo>
                    <a:pt x="45822" y="1632"/>
                    <a:pt x="45868" y="627"/>
                    <a:pt x="45000" y="285"/>
                  </a:cubicBezTo>
                  <a:cubicBezTo>
                    <a:pt x="44711" y="163"/>
                    <a:pt x="44361" y="143"/>
                    <a:pt x="44018" y="143"/>
                  </a:cubicBezTo>
                  <a:cubicBezTo>
                    <a:pt x="43847" y="143"/>
                    <a:pt x="43677" y="148"/>
                    <a:pt x="43517" y="148"/>
                  </a:cubicBezTo>
                  <a:cubicBezTo>
                    <a:pt x="42901" y="125"/>
                    <a:pt x="42284" y="125"/>
                    <a:pt x="41668" y="102"/>
                  </a:cubicBezTo>
                  <a:cubicBezTo>
                    <a:pt x="36083" y="36"/>
                    <a:pt x="30498" y="0"/>
                    <a:pt x="24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6"/>
          <p:cNvSpPr txBox="1"/>
          <p:nvPr/>
        </p:nvSpPr>
        <p:spPr>
          <a:xfrm>
            <a:off x="5854209" y="1536807"/>
            <a:ext cx="936000" cy="39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Itim"/>
                <a:ea typeface="Itim"/>
                <a:cs typeface="Itim"/>
                <a:sym typeface="Itim"/>
              </a:rPr>
              <a:t>Night Before</a:t>
            </a:r>
            <a:endParaRPr sz="2000" b="1" dirty="0">
              <a:solidFill>
                <a:schemeClr val="dk1"/>
              </a:solidFill>
              <a:latin typeface="Itim"/>
              <a:ea typeface="Itim"/>
              <a:cs typeface="Itim"/>
              <a:sym typeface="Itim"/>
            </a:endParaRPr>
          </a:p>
        </p:txBody>
      </p:sp>
      <p:sp>
        <p:nvSpPr>
          <p:cNvPr id="1668" name="Google Shape;1668;p46"/>
          <p:cNvSpPr txBox="1"/>
          <p:nvPr/>
        </p:nvSpPr>
        <p:spPr>
          <a:xfrm>
            <a:off x="1579100" y="2216504"/>
            <a:ext cx="1118700" cy="42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Itim"/>
                <a:ea typeface="Itim"/>
                <a:cs typeface="Itim"/>
                <a:sym typeface="Itim"/>
              </a:rPr>
              <a:t>Weeks Before</a:t>
            </a:r>
            <a:endParaRPr sz="2000" b="1" dirty="0">
              <a:solidFill>
                <a:schemeClr val="dk1"/>
              </a:solidFill>
              <a:latin typeface="Itim"/>
              <a:ea typeface="Itim"/>
              <a:cs typeface="Itim"/>
              <a:sym typeface="Itim"/>
            </a:endParaRPr>
          </a:p>
        </p:txBody>
      </p:sp>
      <p:sp>
        <p:nvSpPr>
          <p:cNvPr id="1669" name="Google Shape;1669;p46"/>
          <p:cNvSpPr txBox="1"/>
          <p:nvPr/>
        </p:nvSpPr>
        <p:spPr>
          <a:xfrm>
            <a:off x="3636258" y="2501205"/>
            <a:ext cx="1118700" cy="42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Itim"/>
                <a:ea typeface="Itim"/>
                <a:cs typeface="Itim"/>
                <a:sym typeface="Itim"/>
              </a:rPr>
              <a:t>Days Before</a:t>
            </a:r>
            <a:endParaRPr sz="2000" b="1" dirty="0">
              <a:solidFill>
                <a:schemeClr val="dk1"/>
              </a:solidFill>
              <a:latin typeface="Itim"/>
              <a:ea typeface="Itim"/>
              <a:cs typeface="Itim"/>
              <a:sym typeface="Itim"/>
            </a:endParaRPr>
          </a:p>
        </p:txBody>
      </p:sp>
      <p:sp>
        <p:nvSpPr>
          <p:cNvPr id="1670" name="Google Shape;1670;p46"/>
          <p:cNvSpPr txBox="1"/>
          <p:nvPr/>
        </p:nvSpPr>
        <p:spPr>
          <a:xfrm>
            <a:off x="7457616" y="3782452"/>
            <a:ext cx="1118700" cy="42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Itim"/>
                <a:ea typeface="Itim"/>
                <a:cs typeface="Itim"/>
                <a:sym typeface="Itim"/>
              </a:rPr>
              <a:t>Day Of</a:t>
            </a:r>
            <a:endParaRPr sz="2000" b="1" dirty="0">
              <a:solidFill>
                <a:schemeClr val="dk1"/>
              </a:solidFill>
              <a:latin typeface="Itim"/>
              <a:ea typeface="Itim"/>
              <a:cs typeface="Itim"/>
              <a:sym typeface="Itim"/>
            </a:endParaRPr>
          </a:p>
        </p:txBody>
      </p:sp>
      <p:sp>
        <p:nvSpPr>
          <p:cNvPr id="1671" name="Google Shape;1671;p46"/>
          <p:cNvSpPr txBox="1"/>
          <p:nvPr/>
        </p:nvSpPr>
        <p:spPr>
          <a:xfrm>
            <a:off x="1300735" y="2796388"/>
            <a:ext cx="1222500" cy="59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dirty="0">
                <a:solidFill>
                  <a:schemeClr val="dk2"/>
                </a:solidFill>
                <a:latin typeface="Muli"/>
                <a:ea typeface="Muli"/>
                <a:cs typeface="Muli"/>
                <a:sym typeface="Muli"/>
              </a:rPr>
              <a:t>Gather Materials</a:t>
            </a:r>
            <a:endParaRPr sz="1600" dirty="0">
              <a:solidFill>
                <a:schemeClr val="dk2"/>
              </a:solidFill>
              <a:latin typeface="Muli"/>
              <a:ea typeface="Muli"/>
              <a:cs typeface="Muli"/>
              <a:sym typeface="Muli"/>
            </a:endParaRPr>
          </a:p>
        </p:txBody>
      </p:sp>
      <p:sp>
        <p:nvSpPr>
          <p:cNvPr id="1672" name="Google Shape;1672;p46"/>
          <p:cNvSpPr txBox="1"/>
          <p:nvPr/>
        </p:nvSpPr>
        <p:spPr>
          <a:xfrm>
            <a:off x="3512382" y="3303672"/>
            <a:ext cx="1222500" cy="59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dirty="0">
                <a:solidFill>
                  <a:schemeClr val="dk2"/>
                </a:solidFill>
                <a:latin typeface="Muli"/>
                <a:ea typeface="Muli"/>
                <a:cs typeface="Muli"/>
                <a:sym typeface="Muli"/>
              </a:rPr>
              <a:t>Study periodically</a:t>
            </a:r>
            <a:endParaRPr sz="1600" dirty="0">
              <a:solidFill>
                <a:schemeClr val="dk2"/>
              </a:solidFill>
              <a:latin typeface="Muli"/>
              <a:ea typeface="Muli"/>
              <a:cs typeface="Muli"/>
              <a:sym typeface="Muli"/>
            </a:endParaRPr>
          </a:p>
        </p:txBody>
      </p:sp>
      <p:sp>
        <p:nvSpPr>
          <p:cNvPr id="1673" name="Google Shape;1673;p46"/>
          <p:cNvSpPr txBox="1"/>
          <p:nvPr/>
        </p:nvSpPr>
        <p:spPr>
          <a:xfrm>
            <a:off x="7043254" y="4265805"/>
            <a:ext cx="1222500" cy="59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dirty="0">
                <a:solidFill>
                  <a:schemeClr val="dk2"/>
                </a:solidFill>
                <a:latin typeface="Muli"/>
                <a:ea typeface="Muli"/>
                <a:cs typeface="Muli"/>
                <a:sym typeface="Muli"/>
              </a:rPr>
              <a:t>Ace the exam!</a:t>
            </a:r>
            <a:endParaRPr sz="1600" dirty="0">
              <a:solidFill>
                <a:schemeClr val="dk2"/>
              </a:solidFill>
              <a:latin typeface="Muli"/>
              <a:ea typeface="Muli"/>
              <a:cs typeface="Muli"/>
              <a:sym typeface="Muli"/>
            </a:endParaRPr>
          </a:p>
        </p:txBody>
      </p:sp>
      <p:sp>
        <p:nvSpPr>
          <p:cNvPr id="1674" name="Google Shape;1674;p46"/>
          <p:cNvSpPr txBox="1"/>
          <p:nvPr/>
        </p:nvSpPr>
        <p:spPr>
          <a:xfrm>
            <a:off x="5697229" y="2057622"/>
            <a:ext cx="1222500" cy="59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dirty="0">
                <a:solidFill>
                  <a:schemeClr val="dk2"/>
                </a:solidFill>
                <a:latin typeface="Muli"/>
                <a:ea typeface="Muli"/>
                <a:cs typeface="Muli"/>
                <a:sym typeface="Muli"/>
              </a:rPr>
              <a:t>Sleep well</a:t>
            </a:r>
            <a:endParaRPr sz="1600" dirty="0">
              <a:solidFill>
                <a:schemeClr val="dk2"/>
              </a:solidFill>
              <a:latin typeface="Muli"/>
              <a:ea typeface="Muli"/>
              <a:cs typeface="Muli"/>
              <a:sym typeface="Muli"/>
            </a:endParaRPr>
          </a:p>
        </p:txBody>
      </p:sp>
      <p:sp>
        <p:nvSpPr>
          <p:cNvPr id="1675" name="Google Shape;1675;p46"/>
          <p:cNvSpPr txBox="1"/>
          <p:nvPr/>
        </p:nvSpPr>
        <p:spPr>
          <a:xfrm>
            <a:off x="3227680" y="1844536"/>
            <a:ext cx="1222500" cy="59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sz="2100" b="1" dirty="0">
              <a:solidFill>
                <a:schemeClr val="dk1"/>
              </a:solidFill>
              <a:latin typeface="Itim"/>
              <a:ea typeface="Itim"/>
              <a:cs typeface="Itim"/>
              <a:sym typeface="Itim"/>
            </a:endParaRPr>
          </a:p>
        </p:txBody>
      </p:sp>
      <p:grpSp>
        <p:nvGrpSpPr>
          <p:cNvPr id="1676" name="Google Shape;1676;p46"/>
          <p:cNvGrpSpPr/>
          <p:nvPr/>
        </p:nvGrpSpPr>
        <p:grpSpPr>
          <a:xfrm rot="2695203">
            <a:off x="7520178" y="680946"/>
            <a:ext cx="953555" cy="553085"/>
            <a:chOff x="-583650" y="3109250"/>
            <a:chExt cx="570275" cy="272025"/>
          </a:xfrm>
        </p:grpSpPr>
        <p:sp>
          <p:nvSpPr>
            <p:cNvPr id="1677" name="Google Shape;1677;p46"/>
            <p:cNvSpPr/>
            <p:nvPr/>
          </p:nvSpPr>
          <p:spPr>
            <a:xfrm>
              <a:off x="-583650" y="3186975"/>
              <a:ext cx="570275" cy="194300"/>
            </a:xfrm>
            <a:custGeom>
              <a:avLst/>
              <a:gdLst/>
              <a:ahLst/>
              <a:cxnLst/>
              <a:rect l="l" t="t" r="r" b="b"/>
              <a:pathLst>
                <a:path w="22811" h="7772" extrusionOk="0">
                  <a:moveTo>
                    <a:pt x="22543" y="6377"/>
                  </a:moveTo>
                  <a:lnTo>
                    <a:pt x="22543" y="6377"/>
                  </a:lnTo>
                  <a:cubicBezTo>
                    <a:pt x="22536" y="6381"/>
                    <a:pt x="22532" y="6384"/>
                    <a:pt x="22525" y="6384"/>
                  </a:cubicBezTo>
                  <a:cubicBezTo>
                    <a:pt x="22190" y="6488"/>
                    <a:pt x="21851" y="6580"/>
                    <a:pt x="21513" y="6669"/>
                  </a:cubicBezTo>
                  <a:cubicBezTo>
                    <a:pt x="21762" y="6905"/>
                    <a:pt x="22083" y="7030"/>
                    <a:pt x="22322" y="7030"/>
                  </a:cubicBezTo>
                  <a:cubicBezTo>
                    <a:pt x="22632" y="7030"/>
                    <a:pt x="22810" y="6822"/>
                    <a:pt x="22543" y="6377"/>
                  </a:cubicBezTo>
                  <a:close/>
                  <a:moveTo>
                    <a:pt x="12021" y="1"/>
                  </a:moveTo>
                  <a:cubicBezTo>
                    <a:pt x="9332" y="1"/>
                    <a:pt x="6501" y="875"/>
                    <a:pt x="4639" y="2230"/>
                  </a:cubicBezTo>
                  <a:cubicBezTo>
                    <a:pt x="4539" y="2301"/>
                    <a:pt x="4393" y="2333"/>
                    <a:pt x="4222" y="2333"/>
                  </a:cubicBezTo>
                  <a:cubicBezTo>
                    <a:pt x="3909" y="2333"/>
                    <a:pt x="3520" y="2226"/>
                    <a:pt x="3221" y="2087"/>
                  </a:cubicBezTo>
                  <a:cubicBezTo>
                    <a:pt x="1672" y="3100"/>
                    <a:pt x="860" y="4609"/>
                    <a:pt x="175" y="6448"/>
                  </a:cubicBezTo>
                  <a:cubicBezTo>
                    <a:pt x="0" y="6923"/>
                    <a:pt x="924" y="7771"/>
                    <a:pt x="1455" y="7771"/>
                  </a:cubicBezTo>
                  <a:cubicBezTo>
                    <a:pt x="1605" y="7771"/>
                    <a:pt x="1719" y="7707"/>
                    <a:pt x="1776" y="7553"/>
                  </a:cubicBezTo>
                  <a:cubicBezTo>
                    <a:pt x="2507" y="5593"/>
                    <a:pt x="3345" y="4002"/>
                    <a:pt x="5328" y="3100"/>
                  </a:cubicBezTo>
                  <a:cubicBezTo>
                    <a:pt x="6989" y="2348"/>
                    <a:pt x="8897" y="1905"/>
                    <a:pt x="10687" y="1599"/>
                  </a:cubicBezTo>
                  <a:cubicBezTo>
                    <a:pt x="11486" y="1463"/>
                    <a:pt x="12313" y="1374"/>
                    <a:pt x="13137" y="1374"/>
                  </a:cubicBezTo>
                  <a:cubicBezTo>
                    <a:pt x="14481" y="1374"/>
                    <a:pt x="15814" y="1610"/>
                    <a:pt x="17012" y="2255"/>
                  </a:cubicBezTo>
                  <a:cubicBezTo>
                    <a:pt x="17700" y="2626"/>
                    <a:pt x="18321" y="3100"/>
                    <a:pt x="18888" y="3638"/>
                  </a:cubicBezTo>
                  <a:cubicBezTo>
                    <a:pt x="17733" y="1042"/>
                    <a:pt x="14962" y="1"/>
                    <a:pt x="12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6"/>
            <p:cNvSpPr/>
            <p:nvPr/>
          </p:nvSpPr>
          <p:spPr>
            <a:xfrm>
              <a:off x="-198800" y="3109250"/>
              <a:ext cx="181150" cy="265500"/>
            </a:xfrm>
            <a:custGeom>
              <a:avLst/>
              <a:gdLst/>
              <a:ahLst/>
              <a:cxnLst/>
              <a:rect l="l" t="t" r="r" b="b"/>
              <a:pathLst>
                <a:path w="7246" h="10620" extrusionOk="0">
                  <a:moveTo>
                    <a:pt x="3302" y="1"/>
                  </a:moveTo>
                  <a:cubicBezTo>
                    <a:pt x="3137" y="1"/>
                    <a:pt x="3098" y="190"/>
                    <a:pt x="3359" y="697"/>
                  </a:cubicBezTo>
                  <a:cubicBezTo>
                    <a:pt x="3552" y="1067"/>
                    <a:pt x="3733" y="1441"/>
                    <a:pt x="3908" y="1816"/>
                  </a:cubicBezTo>
                  <a:cubicBezTo>
                    <a:pt x="4129" y="1694"/>
                    <a:pt x="4375" y="1588"/>
                    <a:pt x="4585" y="1523"/>
                  </a:cubicBezTo>
                  <a:cubicBezTo>
                    <a:pt x="4467" y="1285"/>
                    <a:pt x="4347" y="1042"/>
                    <a:pt x="4225" y="804"/>
                  </a:cubicBezTo>
                  <a:cubicBezTo>
                    <a:pt x="4008" y="383"/>
                    <a:pt x="3530" y="1"/>
                    <a:pt x="3302" y="1"/>
                  </a:cubicBezTo>
                  <a:close/>
                  <a:moveTo>
                    <a:pt x="6906" y="7874"/>
                  </a:moveTo>
                  <a:cubicBezTo>
                    <a:pt x="6860" y="8145"/>
                    <a:pt x="6743" y="8406"/>
                    <a:pt x="6504" y="8648"/>
                  </a:cubicBezTo>
                  <a:cubicBezTo>
                    <a:pt x="6675" y="8858"/>
                    <a:pt x="6842" y="9069"/>
                    <a:pt x="7006" y="9283"/>
                  </a:cubicBezTo>
                  <a:cubicBezTo>
                    <a:pt x="7064" y="9357"/>
                    <a:pt x="7110" y="9421"/>
                    <a:pt x="7149" y="9486"/>
                  </a:cubicBezTo>
                  <a:cubicBezTo>
                    <a:pt x="7245" y="9429"/>
                    <a:pt x="7214" y="9169"/>
                    <a:pt x="7199" y="9112"/>
                  </a:cubicBezTo>
                  <a:cubicBezTo>
                    <a:pt x="7110" y="8698"/>
                    <a:pt x="7010" y="8284"/>
                    <a:pt x="6906" y="7874"/>
                  </a:cubicBezTo>
                  <a:close/>
                  <a:moveTo>
                    <a:pt x="3979" y="8327"/>
                  </a:moveTo>
                  <a:cubicBezTo>
                    <a:pt x="2742" y="8595"/>
                    <a:pt x="1490" y="8773"/>
                    <a:pt x="217" y="8862"/>
                  </a:cubicBezTo>
                  <a:cubicBezTo>
                    <a:pt x="0" y="8876"/>
                    <a:pt x="14" y="9194"/>
                    <a:pt x="142" y="9550"/>
                  </a:cubicBezTo>
                  <a:cubicBezTo>
                    <a:pt x="324" y="9490"/>
                    <a:pt x="509" y="9447"/>
                    <a:pt x="677" y="9433"/>
                  </a:cubicBezTo>
                  <a:cubicBezTo>
                    <a:pt x="1761" y="9336"/>
                    <a:pt x="2834" y="9194"/>
                    <a:pt x="3904" y="8983"/>
                  </a:cubicBezTo>
                  <a:cubicBezTo>
                    <a:pt x="4044" y="8958"/>
                    <a:pt x="4724" y="8904"/>
                    <a:pt x="5042" y="8798"/>
                  </a:cubicBezTo>
                  <a:cubicBezTo>
                    <a:pt x="4603" y="8748"/>
                    <a:pt x="4129" y="8570"/>
                    <a:pt x="3979" y="8327"/>
                  </a:cubicBezTo>
                  <a:close/>
                  <a:moveTo>
                    <a:pt x="5665" y="9222"/>
                  </a:moveTo>
                  <a:cubicBezTo>
                    <a:pt x="5017" y="9533"/>
                    <a:pt x="4261" y="9678"/>
                    <a:pt x="3605" y="9824"/>
                  </a:cubicBezTo>
                  <a:cubicBezTo>
                    <a:pt x="2606" y="10046"/>
                    <a:pt x="1600" y="10213"/>
                    <a:pt x="588" y="10334"/>
                  </a:cubicBezTo>
                  <a:cubicBezTo>
                    <a:pt x="731" y="10506"/>
                    <a:pt x="884" y="10619"/>
                    <a:pt x="1023" y="10619"/>
                  </a:cubicBezTo>
                  <a:cubicBezTo>
                    <a:pt x="1027" y="10619"/>
                    <a:pt x="1034" y="10619"/>
                    <a:pt x="1037" y="10616"/>
                  </a:cubicBezTo>
                  <a:cubicBezTo>
                    <a:pt x="2767" y="10495"/>
                    <a:pt x="4454" y="10217"/>
                    <a:pt x="6119" y="9778"/>
                  </a:cubicBezTo>
                  <a:cubicBezTo>
                    <a:pt x="6068" y="9732"/>
                    <a:pt x="6022" y="9682"/>
                    <a:pt x="5979" y="9625"/>
                  </a:cubicBezTo>
                  <a:cubicBezTo>
                    <a:pt x="5876" y="9493"/>
                    <a:pt x="5769" y="9357"/>
                    <a:pt x="5665" y="922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6"/>
            <p:cNvSpPr/>
            <p:nvPr/>
          </p:nvSpPr>
          <p:spPr>
            <a:xfrm>
              <a:off x="-227425" y="3145900"/>
              <a:ext cx="203250" cy="225300"/>
            </a:xfrm>
            <a:custGeom>
              <a:avLst/>
              <a:gdLst/>
              <a:ahLst/>
              <a:cxnLst/>
              <a:rect l="l" t="t" r="r" b="b"/>
              <a:pathLst>
                <a:path w="8130" h="9012" extrusionOk="0">
                  <a:moveTo>
                    <a:pt x="5053" y="350"/>
                  </a:moveTo>
                  <a:cubicBezTo>
                    <a:pt x="4689" y="557"/>
                    <a:pt x="4397" y="814"/>
                    <a:pt x="4472" y="992"/>
                  </a:cubicBezTo>
                  <a:cubicBezTo>
                    <a:pt x="4850" y="1897"/>
                    <a:pt x="5199" y="2825"/>
                    <a:pt x="5502" y="3762"/>
                  </a:cubicBezTo>
                  <a:cubicBezTo>
                    <a:pt x="6101" y="4443"/>
                    <a:pt x="6568" y="5264"/>
                    <a:pt x="6846" y="6237"/>
                  </a:cubicBezTo>
                  <a:cubicBezTo>
                    <a:pt x="6889" y="6287"/>
                    <a:pt x="6935" y="6341"/>
                    <a:pt x="6978" y="6390"/>
                  </a:cubicBezTo>
                  <a:cubicBezTo>
                    <a:pt x="7024" y="6376"/>
                    <a:pt x="7067" y="6362"/>
                    <a:pt x="7110" y="6351"/>
                  </a:cubicBezTo>
                  <a:cubicBezTo>
                    <a:pt x="6632" y="4276"/>
                    <a:pt x="5951" y="2276"/>
                    <a:pt x="5053" y="350"/>
                  </a:cubicBezTo>
                  <a:close/>
                  <a:moveTo>
                    <a:pt x="6069" y="1"/>
                  </a:moveTo>
                  <a:cubicBezTo>
                    <a:pt x="5976" y="1"/>
                    <a:pt x="5859" y="22"/>
                    <a:pt x="5730" y="57"/>
                  </a:cubicBezTo>
                  <a:cubicBezTo>
                    <a:pt x="6718" y="2093"/>
                    <a:pt x="7488" y="4219"/>
                    <a:pt x="8051" y="6408"/>
                  </a:cubicBezTo>
                  <a:cubicBezTo>
                    <a:pt x="8130" y="5909"/>
                    <a:pt x="7966" y="5371"/>
                    <a:pt x="7830" y="4810"/>
                  </a:cubicBezTo>
                  <a:cubicBezTo>
                    <a:pt x="7431" y="3192"/>
                    <a:pt x="6893" y="1619"/>
                    <a:pt x="6251" y="79"/>
                  </a:cubicBezTo>
                  <a:cubicBezTo>
                    <a:pt x="6229" y="22"/>
                    <a:pt x="6162" y="1"/>
                    <a:pt x="6069" y="1"/>
                  </a:cubicBezTo>
                  <a:close/>
                  <a:moveTo>
                    <a:pt x="1287" y="8084"/>
                  </a:moveTo>
                  <a:cubicBezTo>
                    <a:pt x="1012" y="8180"/>
                    <a:pt x="745" y="8323"/>
                    <a:pt x="556" y="8501"/>
                  </a:cubicBezTo>
                  <a:cubicBezTo>
                    <a:pt x="467" y="8584"/>
                    <a:pt x="0" y="9011"/>
                    <a:pt x="364" y="9011"/>
                  </a:cubicBezTo>
                  <a:cubicBezTo>
                    <a:pt x="378" y="9011"/>
                    <a:pt x="396" y="9011"/>
                    <a:pt x="413" y="9008"/>
                  </a:cubicBezTo>
                  <a:cubicBezTo>
                    <a:pt x="856" y="8969"/>
                    <a:pt x="1295" y="8922"/>
                    <a:pt x="1733" y="8868"/>
                  </a:cubicBezTo>
                  <a:cubicBezTo>
                    <a:pt x="1555" y="8658"/>
                    <a:pt x="1387" y="8358"/>
                    <a:pt x="1287" y="808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6"/>
            <p:cNvSpPr/>
            <p:nvPr/>
          </p:nvSpPr>
          <p:spPr>
            <a:xfrm>
              <a:off x="-56275" y="3301800"/>
              <a:ext cx="3325" cy="4475"/>
            </a:xfrm>
            <a:custGeom>
              <a:avLst/>
              <a:gdLst/>
              <a:ahLst/>
              <a:cxnLst/>
              <a:rect l="l" t="t" r="r" b="b"/>
              <a:pathLst>
                <a:path w="133" h="179" extrusionOk="0">
                  <a:moveTo>
                    <a:pt x="0" y="1"/>
                  </a:moveTo>
                  <a:lnTo>
                    <a:pt x="0" y="1"/>
                  </a:lnTo>
                  <a:cubicBezTo>
                    <a:pt x="18" y="62"/>
                    <a:pt x="33" y="119"/>
                    <a:pt x="47" y="179"/>
                  </a:cubicBezTo>
                  <a:cubicBezTo>
                    <a:pt x="76" y="169"/>
                    <a:pt x="104" y="162"/>
                    <a:pt x="132" y="154"/>
                  </a:cubicBezTo>
                  <a:cubicBezTo>
                    <a:pt x="89" y="105"/>
                    <a:pt x="43" y="51"/>
                    <a:pt x="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6"/>
            <p:cNvSpPr/>
            <p:nvPr/>
          </p:nvSpPr>
          <p:spPr>
            <a:xfrm>
              <a:off x="-195250" y="3147325"/>
              <a:ext cx="169125" cy="220300"/>
            </a:xfrm>
            <a:custGeom>
              <a:avLst/>
              <a:gdLst/>
              <a:ahLst/>
              <a:cxnLst/>
              <a:rect l="l" t="t" r="r" b="b"/>
              <a:pathLst>
                <a:path w="6765" h="8812" extrusionOk="0">
                  <a:moveTo>
                    <a:pt x="4443" y="0"/>
                  </a:moveTo>
                  <a:cubicBezTo>
                    <a:pt x="4233" y="65"/>
                    <a:pt x="3987" y="171"/>
                    <a:pt x="3766" y="293"/>
                  </a:cubicBezTo>
                  <a:cubicBezTo>
                    <a:pt x="4664" y="2219"/>
                    <a:pt x="5345" y="4219"/>
                    <a:pt x="5823" y="6294"/>
                  </a:cubicBezTo>
                  <a:cubicBezTo>
                    <a:pt x="5780" y="6305"/>
                    <a:pt x="5737" y="6319"/>
                    <a:pt x="5691" y="6333"/>
                  </a:cubicBezTo>
                  <a:cubicBezTo>
                    <a:pt x="5920" y="6590"/>
                    <a:pt x="6140" y="6858"/>
                    <a:pt x="6362" y="7125"/>
                  </a:cubicBezTo>
                  <a:cubicBezTo>
                    <a:pt x="6601" y="6883"/>
                    <a:pt x="6718" y="6622"/>
                    <a:pt x="6764" y="6351"/>
                  </a:cubicBezTo>
                  <a:cubicBezTo>
                    <a:pt x="6201" y="4162"/>
                    <a:pt x="5431" y="2036"/>
                    <a:pt x="4443" y="0"/>
                  </a:cubicBezTo>
                  <a:close/>
                  <a:moveTo>
                    <a:pt x="4900" y="7275"/>
                  </a:moveTo>
                  <a:cubicBezTo>
                    <a:pt x="4582" y="7381"/>
                    <a:pt x="3902" y="7435"/>
                    <a:pt x="3762" y="7460"/>
                  </a:cubicBezTo>
                  <a:cubicBezTo>
                    <a:pt x="2692" y="7671"/>
                    <a:pt x="1619" y="7813"/>
                    <a:pt x="535" y="7910"/>
                  </a:cubicBezTo>
                  <a:cubicBezTo>
                    <a:pt x="367" y="7924"/>
                    <a:pt x="182" y="7967"/>
                    <a:pt x="0" y="8027"/>
                  </a:cubicBezTo>
                  <a:cubicBezTo>
                    <a:pt x="100" y="8301"/>
                    <a:pt x="268" y="8601"/>
                    <a:pt x="446" y="8811"/>
                  </a:cubicBezTo>
                  <a:cubicBezTo>
                    <a:pt x="1458" y="8690"/>
                    <a:pt x="2464" y="8523"/>
                    <a:pt x="3463" y="8301"/>
                  </a:cubicBezTo>
                  <a:cubicBezTo>
                    <a:pt x="4119" y="8155"/>
                    <a:pt x="4875" y="8010"/>
                    <a:pt x="5523" y="7699"/>
                  </a:cubicBezTo>
                  <a:cubicBezTo>
                    <a:pt x="5416" y="7564"/>
                    <a:pt x="5306" y="7424"/>
                    <a:pt x="5196" y="7286"/>
                  </a:cubicBezTo>
                  <a:lnTo>
                    <a:pt x="5128" y="7286"/>
                  </a:lnTo>
                  <a:cubicBezTo>
                    <a:pt x="5053" y="7286"/>
                    <a:pt x="4978" y="7282"/>
                    <a:pt x="4900" y="727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6"/>
            <p:cNvSpPr/>
            <p:nvPr/>
          </p:nvSpPr>
          <p:spPr>
            <a:xfrm>
              <a:off x="-65375" y="3305650"/>
              <a:ext cx="29200" cy="34150"/>
            </a:xfrm>
            <a:custGeom>
              <a:avLst/>
              <a:gdLst/>
              <a:ahLst/>
              <a:cxnLst/>
              <a:rect l="l" t="t" r="r" b="b"/>
              <a:pathLst>
                <a:path w="1168" h="1366" extrusionOk="0">
                  <a:moveTo>
                    <a:pt x="496" y="0"/>
                  </a:moveTo>
                  <a:cubicBezTo>
                    <a:pt x="468" y="8"/>
                    <a:pt x="440" y="15"/>
                    <a:pt x="411" y="25"/>
                  </a:cubicBezTo>
                  <a:cubicBezTo>
                    <a:pt x="457" y="204"/>
                    <a:pt x="500" y="389"/>
                    <a:pt x="532" y="578"/>
                  </a:cubicBezTo>
                  <a:cubicBezTo>
                    <a:pt x="578" y="828"/>
                    <a:pt x="333" y="938"/>
                    <a:pt x="1" y="953"/>
                  </a:cubicBezTo>
                  <a:cubicBezTo>
                    <a:pt x="111" y="1091"/>
                    <a:pt x="221" y="1231"/>
                    <a:pt x="328" y="1366"/>
                  </a:cubicBezTo>
                  <a:cubicBezTo>
                    <a:pt x="624" y="1227"/>
                    <a:pt x="899" y="1052"/>
                    <a:pt x="1131" y="828"/>
                  </a:cubicBezTo>
                  <a:cubicBezTo>
                    <a:pt x="1146" y="817"/>
                    <a:pt x="1156" y="806"/>
                    <a:pt x="1167" y="792"/>
                  </a:cubicBezTo>
                  <a:cubicBezTo>
                    <a:pt x="945" y="525"/>
                    <a:pt x="725" y="257"/>
                    <a:pt x="49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6"/>
            <p:cNvSpPr/>
            <p:nvPr/>
          </p:nvSpPr>
          <p:spPr>
            <a:xfrm>
              <a:off x="-517950" y="3165500"/>
              <a:ext cx="439050" cy="151925"/>
            </a:xfrm>
            <a:custGeom>
              <a:avLst/>
              <a:gdLst/>
              <a:ahLst/>
              <a:cxnLst/>
              <a:rect l="l" t="t" r="r" b="b"/>
              <a:pathLst>
                <a:path w="17562" h="6077" extrusionOk="0">
                  <a:moveTo>
                    <a:pt x="8412" y="1"/>
                  </a:moveTo>
                  <a:cubicBezTo>
                    <a:pt x="5492" y="1"/>
                    <a:pt x="2599" y="667"/>
                    <a:pt x="186" y="2422"/>
                  </a:cubicBezTo>
                  <a:cubicBezTo>
                    <a:pt x="0" y="2561"/>
                    <a:pt x="232" y="2775"/>
                    <a:pt x="593" y="2946"/>
                  </a:cubicBezTo>
                  <a:cubicBezTo>
                    <a:pt x="909" y="2732"/>
                    <a:pt x="1263" y="2543"/>
                    <a:pt x="1651" y="2379"/>
                  </a:cubicBezTo>
                  <a:cubicBezTo>
                    <a:pt x="3759" y="1474"/>
                    <a:pt x="6223" y="932"/>
                    <a:pt x="8497" y="750"/>
                  </a:cubicBezTo>
                  <a:cubicBezTo>
                    <a:pt x="8808" y="725"/>
                    <a:pt x="9108" y="714"/>
                    <a:pt x="9403" y="714"/>
                  </a:cubicBezTo>
                  <a:cubicBezTo>
                    <a:pt x="12752" y="714"/>
                    <a:pt x="15340" y="2265"/>
                    <a:pt x="17562" y="4494"/>
                  </a:cubicBezTo>
                  <a:cubicBezTo>
                    <a:pt x="17430" y="3984"/>
                    <a:pt x="17284" y="3478"/>
                    <a:pt x="17123" y="2978"/>
                  </a:cubicBezTo>
                  <a:cubicBezTo>
                    <a:pt x="15668" y="1327"/>
                    <a:pt x="13418" y="471"/>
                    <a:pt x="11065" y="172"/>
                  </a:cubicBezTo>
                  <a:cubicBezTo>
                    <a:pt x="10188" y="62"/>
                    <a:pt x="9300" y="1"/>
                    <a:pt x="8412" y="1"/>
                  </a:cubicBezTo>
                  <a:close/>
                  <a:moveTo>
                    <a:pt x="16260" y="4497"/>
                  </a:moveTo>
                  <a:lnTo>
                    <a:pt x="16260" y="4497"/>
                  </a:lnTo>
                  <a:cubicBezTo>
                    <a:pt x="16460" y="4939"/>
                    <a:pt x="16609" y="5432"/>
                    <a:pt x="16706" y="5966"/>
                  </a:cubicBezTo>
                  <a:cubicBezTo>
                    <a:pt x="16713" y="6006"/>
                    <a:pt x="16728" y="6042"/>
                    <a:pt x="16745" y="6077"/>
                  </a:cubicBezTo>
                  <a:cubicBezTo>
                    <a:pt x="17016" y="6016"/>
                    <a:pt x="17287" y="5952"/>
                    <a:pt x="17558" y="5888"/>
                  </a:cubicBezTo>
                  <a:cubicBezTo>
                    <a:pt x="17148" y="5400"/>
                    <a:pt x="16720" y="4929"/>
                    <a:pt x="16260" y="449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6"/>
            <p:cNvSpPr/>
            <p:nvPr/>
          </p:nvSpPr>
          <p:spPr>
            <a:xfrm>
              <a:off x="-503150" y="3183350"/>
              <a:ext cx="432275" cy="129350"/>
            </a:xfrm>
            <a:custGeom>
              <a:avLst/>
              <a:gdLst/>
              <a:ahLst/>
              <a:cxnLst/>
              <a:rect l="l" t="t" r="r" b="b"/>
              <a:pathLst>
                <a:path w="17291" h="5174" extrusionOk="0">
                  <a:moveTo>
                    <a:pt x="8811" y="0"/>
                  </a:moveTo>
                  <a:cubicBezTo>
                    <a:pt x="8516" y="0"/>
                    <a:pt x="8216" y="11"/>
                    <a:pt x="7905" y="36"/>
                  </a:cubicBezTo>
                  <a:cubicBezTo>
                    <a:pt x="5631" y="218"/>
                    <a:pt x="3167" y="760"/>
                    <a:pt x="1059" y="1665"/>
                  </a:cubicBezTo>
                  <a:cubicBezTo>
                    <a:pt x="671" y="1829"/>
                    <a:pt x="317" y="2018"/>
                    <a:pt x="1" y="2232"/>
                  </a:cubicBezTo>
                  <a:cubicBezTo>
                    <a:pt x="300" y="2371"/>
                    <a:pt x="689" y="2478"/>
                    <a:pt x="1002" y="2478"/>
                  </a:cubicBezTo>
                  <a:cubicBezTo>
                    <a:pt x="1173" y="2478"/>
                    <a:pt x="1319" y="2446"/>
                    <a:pt x="1419" y="2375"/>
                  </a:cubicBezTo>
                  <a:cubicBezTo>
                    <a:pt x="3281" y="1020"/>
                    <a:pt x="6112" y="146"/>
                    <a:pt x="8801" y="146"/>
                  </a:cubicBezTo>
                  <a:cubicBezTo>
                    <a:pt x="11742" y="146"/>
                    <a:pt x="14513" y="1187"/>
                    <a:pt x="15668" y="3783"/>
                  </a:cubicBezTo>
                  <a:cubicBezTo>
                    <a:pt x="16128" y="4215"/>
                    <a:pt x="16556" y="4686"/>
                    <a:pt x="16966" y="5174"/>
                  </a:cubicBezTo>
                  <a:cubicBezTo>
                    <a:pt x="17073" y="5145"/>
                    <a:pt x="17184" y="5117"/>
                    <a:pt x="17291" y="5088"/>
                  </a:cubicBezTo>
                  <a:cubicBezTo>
                    <a:pt x="17251" y="4943"/>
                    <a:pt x="17216" y="4807"/>
                    <a:pt x="17202" y="4739"/>
                  </a:cubicBezTo>
                  <a:cubicBezTo>
                    <a:pt x="17130" y="4418"/>
                    <a:pt x="17055" y="4097"/>
                    <a:pt x="16970" y="3780"/>
                  </a:cubicBezTo>
                  <a:cubicBezTo>
                    <a:pt x="14748" y="1551"/>
                    <a:pt x="12160" y="0"/>
                    <a:pt x="881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6"/>
            <p:cNvSpPr/>
            <p:nvPr/>
          </p:nvSpPr>
          <p:spPr>
            <a:xfrm>
              <a:off x="-99325" y="3312675"/>
              <a:ext cx="30775" cy="16525"/>
            </a:xfrm>
            <a:custGeom>
              <a:avLst/>
              <a:gdLst/>
              <a:ahLst/>
              <a:cxnLst/>
              <a:rect l="l" t="t" r="r" b="b"/>
              <a:pathLst>
                <a:path w="1231" h="661" extrusionOk="0">
                  <a:moveTo>
                    <a:pt x="813" y="1"/>
                  </a:moveTo>
                  <a:cubicBezTo>
                    <a:pt x="542" y="65"/>
                    <a:pt x="271" y="129"/>
                    <a:pt x="0" y="190"/>
                  </a:cubicBezTo>
                  <a:cubicBezTo>
                    <a:pt x="150" y="433"/>
                    <a:pt x="624" y="611"/>
                    <a:pt x="1063" y="661"/>
                  </a:cubicBezTo>
                  <a:cubicBezTo>
                    <a:pt x="1141" y="632"/>
                    <a:pt x="1199" y="600"/>
                    <a:pt x="1216" y="568"/>
                  </a:cubicBezTo>
                  <a:cubicBezTo>
                    <a:pt x="1223" y="554"/>
                    <a:pt x="1227" y="532"/>
                    <a:pt x="1230" y="511"/>
                  </a:cubicBezTo>
                  <a:cubicBezTo>
                    <a:pt x="1092" y="340"/>
                    <a:pt x="952" y="168"/>
                    <a:pt x="81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6"/>
            <p:cNvSpPr/>
            <p:nvPr/>
          </p:nvSpPr>
          <p:spPr>
            <a:xfrm>
              <a:off x="-79000" y="3310550"/>
              <a:ext cx="10800" cy="14900"/>
            </a:xfrm>
            <a:custGeom>
              <a:avLst/>
              <a:gdLst/>
              <a:ahLst/>
              <a:cxnLst/>
              <a:rect l="l" t="t" r="r" b="b"/>
              <a:pathLst>
                <a:path w="432" h="596" extrusionOk="0">
                  <a:moveTo>
                    <a:pt x="325" y="0"/>
                  </a:moveTo>
                  <a:cubicBezTo>
                    <a:pt x="218" y="29"/>
                    <a:pt x="107" y="57"/>
                    <a:pt x="0" y="86"/>
                  </a:cubicBezTo>
                  <a:cubicBezTo>
                    <a:pt x="139" y="253"/>
                    <a:pt x="279" y="425"/>
                    <a:pt x="417" y="596"/>
                  </a:cubicBezTo>
                  <a:cubicBezTo>
                    <a:pt x="432" y="464"/>
                    <a:pt x="378" y="218"/>
                    <a:pt x="32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6"/>
            <p:cNvSpPr/>
            <p:nvPr/>
          </p:nvSpPr>
          <p:spPr>
            <a:xfrm>
              <a:off x="-89900" y="3239950"/>
              <a:ext cx="33650" cy="61875"/>
            </a:xfrm>
            <a:custGeom>
              <a:avLst/>
              <a:gdLst/>
              <a:ahLst/>
              <a:cxnLst/>
              <a:rect l="l" t="t" r="r" b="b"/>
              <a:pathLst>
                <a:path w="1346" h="2475" extrusionOk="0">
                  <a:moveTo>
                    <a:pt x="1" y="0"/>
                  </a:moveTo>
                  <a:lnTo>
                    <a:pt x="1" y="0"/>
                  </a:lnTo>
                  <a:cubicBezTo>
                    <a:pt x="162" y="500"/>
                    <a:pt x="308" y="1006"/>
                    <a:pt x="440" y="1516"/>
                  </a:cubicBezTo>
                  <a:cubicBezTo>
                    <a:pt x="750" y="1823"/>
                    <a:pt x="1049" y="2144"/>
                    <a:pt x="1345" y="2475"/>
                  </a:cubicBezTo>
                  <a:cubicBezTo>
                    <a:pt x="1067" y="1502"/>
                    <a:pt x="600" y="681"/>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6"/>
            <p:cNvSpPr/>
            <p:nvPr/>
          </p:nvSpPr>
          <p:spPr>
            <a:xfrm>
              <a:off x="-78925" y="3277825"/>
              <a:ext cx="23825" cy="32750"/>
            </a:xfrm>
            <a:custGeom>
              <a:avLst/>
              <a:gdLst/>
              <a:ahLst/>
              <a:cxnLst/>
              <a:rect l="l" t="t" r="r" b="b"/>
              <a:pathLst>
                <a:path w="953" h="1310" extrusionOk="0">
                  <a:moveTo>
                    <a:pt x="1" y="1"/>
                  </a:moveTo>
                  <a:lnTo>
                    <a:pt x="1" y="1"/>
                  </a:lnTo>
                  <a:cubicBezTo>
                    <a:pt x="86" y="318"/>
                    <a:pt x="161" y="639"/>
                    <a:pt x="233" y="960"/>
                  </a:cubicBezTo>
                  <a:cubicBezTo>
                    <a:pt x="247" y="1028"/>
                    <a:pt x="282" y="1164"/>
                    <a:pt x="322" y="1309"/>
                  </a:cubicBezTo>
                  <a:cubicBezTo>
                    <a:pt x="532" y="1256"/>
                    <a:pt x="742" y="1199"/>
                    <a:pt x="953" y="1138"/>
                  </a:cubicBezTo>
                  <a:cubicBezTo>
                    <a:pt x="939" y="1078"/>
                    <a:pt x="924" y="1021"/>
                    <a:pt x="906" y="960"/>
                  </a:cubicBezTo>
                  <a:cubicBezTo>
                    <a:pt x="610" y="629"/>
                    <a:pt x="311" y="308"/>
                    <a:pt x="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6"/>
            <p:cNvSpPr/>
            <p:nvPr/>
          </p:nvSpPr>
          <p:spPr>
            <a:xfrm>
              <a:off x="-70900" y="3306250"/>
              <a:ext cx="20000" cy="23225"/>
            </a:xfrm>
            <a:custGeom>
              <a:avLst/>
              <a:gdLst/>
              <a:ahLst/>
              <a:cxnLst/>
              <a:rect l="l" t="t" r="r" b="b"/>
              <a:pathLst>
                <a:path w="800" h="929" extrusionOk="0">
                  <a:moveTo>
                    <a:pt x="632" y="1"/>
                  </a:moveTo>
                  <a:cubicBezTo>
                    <a:pt x="421" y="62"/>
                    <a:pt x="211" y="119"/>
                    <a:pt x="1" y="172"/>
                  </a:cubicBezTo>
                  <a:cubicBezTo>
                    <a:pt x="54" y="390"/>
                    <a:pt x="108" y="636"/>
                    <a:pt x="93" y="768"/>
                  </a:cubicBezTo>
                  <a:lnTo>
                    <a:pt x="222" y="929"/>
                  </a:lnTo>
                  <a:cubicBezTo>
                    <a:pt x="554" y="914"/>
                    <a:pt x="799" y="804"/>
                    <a:pt x="753" y="554"/>
                  </a:cubicBezTo>
                  <a:cubicBezTo>
                    <a:pt x="721" y="365"/>
                    <a:pt x="678" y="180"/>
                    <a:pt x="63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46"/>
          <p:cNvGrpSpPr/>
          <p:nvPr/>
        </p:nvGrpSpPr>
        <p:grpSpPr>
          <a:xfrm>
            <a:off x="1967840" y="4496865"/>
            <a:ext cx="1745583" cy="230173"/>
            <a:chOff x="1394800" y="3522000"/>
            <a:chExt cx="1048650" cy="138275"/>
          </a:xfrm>
        </p:grpSpPr>
        <p:sp>
          <p:nvSpPr>
            <p:cNvPr id="1691" name="Google Shape;1691;p46"/>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6"/>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6"/>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6"/>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6"/>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6"/>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6"/>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6"/>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6"/>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grpSp>
        <p:nvGrpSpPr>
          <p:cNvPr id="2274" name="Google Shape;2274;p54"/>
          <p:cNvGrpSpPr/>
          <p:nvPr/>
        </p:nvGrpSpPr>
        <p:grpSpPr>
          <a:xfrm flipH="1">
            <a:off x="720009" y="1860988"/>
            <a:ext cx="1333249" cy="176025"/>
            <a:chOff x="4345425" y="2175475"/>
            <a:chExt cx="800750" cy="176025"/>
          </a:xfrm>
        </p:grpSpPr>
        <p:sp>
          <p:nvSpPr>
            <p:cNvPr id="2275" name="Google Shape;2275;p5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7" name="Google Shape;2277;p54"/>
          <p:cNvGrpSpPr/>
          <p:nvPr/>
        </p:nvGrpSpPr>
        <p:grpSpPr>
          <a:xfrm rot="-166874" flipH="1">
            <a:off x="723402" y="2303425"/>
            <a:ext cx="1481932" cy="176021"/>
            <a:chOff x="4345425" y="2175475"/>
            <a:chExt cx="800750" cy="176025"/>
          </a:xfrm>
        </p:grpSpPr>
        <p:sp>
          <p:nvSpPr>
            <p:cNvPr id="2278" name="Google Shape;2278;p5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0" name="Google Shape;2280;p54"/>
          <p:cNvSpPr txBox="1">
            <a:spLocks noGrp="1"/>
          </p:cNvSpPr>
          <p:nvPr>
            <p:ph type="subTitle" idx="1"/>
          </p:nvPr>
        </p:nvSpPr>
        <p:spPr>
          <a:xfrm>
            <a:off x="720000" y="2633338"/>
            <a:ext cx="2073600" cy="1594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Follow us on myUMBC to stay up to date on workshops, panels, and programming geared toward students. </a:t>
            </a:r>
            <a:endParaRPr dirty="0"/>
          </a:p>
        </p:txBody>
      </p:sp>
      <p:sp>
        <p:nvSpPr>
          <p:cNvPr id="2281" name="Google Shape;2281;p54"/>
          <p:cNvSpPr txBox="1">
            <a:spLocks noGrp="1"/>
          </p:cNvSpPr>
          <p:nvPr>
            <p:ph type="title"/>
          </p:nvPr>
        </p:nvSpPr>
        <p:spPr>
          <a:xfrm>
            <a:off x="720000" y="1452200"/>
            <a:ext cx="1621200" cy="9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myUMBC</a:t>
            </a:r>
            <a:endParaRPr dirty="0"/>
          </a:p>
        </p:txBody>
      </p:sp>
      <p:grpSp>
        <p:nvGrpSpPr>
          <p:cNvPr id="2282" name="Google Shape;2282;p54"/>
          <p:cNvGrpSpPr/>
          <p:nvPr/>
        </p:nvGrpSpPr>
        <p:grpSpPr>
          <a:xfrm>
            <a:off x="5197397" y="1289616"/>
            <a:ext cx="3366800" cy="2564249"/>
            <a:chOff x="3578510" y="1419647"/>
            <a:chExt cx="4021500" cy="3062887"/>
          </a:xfrm>
        </p:grpSpPr>
        <p:sp>
          <p:nvSpPr>
            <p:cNvPr id="2283" name="Google Shape;2283;p54"/>
            <p:cNvSpPr/>
            <p:nvPr/>
          </p:nvSpPr>
          <p:spPr>
            <a:xfrm>
              <a:off x="3716658" y="1548119"/>
              <a:ext cx="3748500" cy="2285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4"/>
            <p:cNvSpPr/>
            <p:nvPr/>
          </p:nvSpPr>
          <p:spPr>
            <a:xfrm>
              <a:off x="3578510" y="1419647"/>
              <a:ext cx="4021500" cy="2544300"/>
            </a:xfrm>
            <a:prstGeom prst="roundRect">
              <a:avLst>
                <a:gd name="adj" fmla="val 385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2286" name="Google Shape;2286;p54"/>
            <p:cNvCxnSpPr/>
            <p:nvPr/>
          </p:nvCxnSpPr>
          <p:spPr>
            <a:xfrm>
              <a:off x="4915750" y="4433452"/>
              <a:ext cx="1353300" cy="0"/>
            </a:xfrm>
            <a:prstGeom prst="straightConnector1">
              <a:avLst/>
            </a:prstGeom>
            <a:noFill/>
            <a:ln w="19050" cap="flat" cmpd="sng">
              <a:solidFill>
                <a:schemeClr val="dk2"/>
              </a:solidFill>
              <a:prstDash val="solid"/>
              <a:round/>
              <a:headEnd type="none" w="med" len="med"/>
              <a:tailEnd type="none" w="med" len="med"/>
            </a:ln>
          </p:spPr>
        </p:cxnSp>
      </p:grpSp>
      <p:pic>
        <p:nvPicPr>
          <p:cNvPr id="2287" name="Google Shape;2287;p54"/>
          <p:cNvPicPr preferRelativeResize="0"/>
          <p:nvPr/>
        </p:nvPicPr>
        <p:blipFill rotWithShape="1">
          <a:blip r:embed="rId3">
            <a:alphaModFix/>
          </a:blip>
          <a:srcRect l="4395" r="4404"/>
          <a:stretch/>
        </p:blipFill>
        <p:spPr>
          <a:xfrm>
            <a:off x="5309600" y="1385650"/>
            <a:ext cx="3150749" cy="1943274"/>
          </a:xfrm>
          <a:prstGeom prst="rect">
            <a:avLst/>
          </a:prstGeom>
          <a:noFill/>
          <a:ln w="19050" cap="flat" cmpd="sng">
            <a:solidFill>
              <a:srgbClr val="000000"/>
            </a:solidFill>
            <a:prstDash val="solid"/>
            <a:round/>
            <a:headEnd type="none" w="sm" len="sm"/>
            <a:tailEnd type="none" w="sm" len="sm"/>
          </a:ln>
        </p:spPr>
      </p:pic>
      <p:sp>
        <p:nvSpPr>
          <p:cNvPr id="2288" name="Google Shape;2288;p54"/>
          <p:cNvSpPr/>
          <p:nvPr/>
        </p:nvSpPr>
        <p:spPr>
          <a:xfrm>
            <a:off x="3123650" y="984825"/>
            <a:ext cx="585156" cy="660932"/>
          </a:xfrm>
          <a:custGeom>
            <a:avLst/>
            <a:gdLst/>
            <a:ahLst/>
            <a:cxnLst/>
            <a:rect l="l" t="t" r="r" b="b"/>
            <a:pathLst>
              <a:path w="16286" h="18395" extrusionOk="0">
                <a:moveTo>
                  <a:pt x="8339" y="894"/>
                </a:moveTo>
                <a:cubicBezTo>
                  <a:pt x="7947" y="1051"/>
                  <a:pt x="7555" y="1223"/>
                  <a:pt x="7163" y="1427"/>
                </a:cubicBezTo>
                <a:cubicBezTo>
                  <a:pt x="7461" y="1255"/>
                  <a:pt x="7759" y="1098"/>
                  <a:pt x="8057" y="957"/>
                </a:cubicBezTo>
                <a:cubicBezTo>
                  <a:pt x="8151" y="941"/>
                  <a:pt x="8245" y="910"/>
                  <a:pt x="8339" y="894"/>
                </a:cubicBezTo>
                <a:close/>
                <a:moveTo>
                  <a:pt x="10017" y="731"/>
                </a:moveTo>
                <a:cubicBezTo>
                  <a:pt x="10247" y="731"/>
                  <a:pt x="10476" y="746"/>
                  <a:pt x="10706" y="769"/>
                </a:cubicBezTo>
                <a:cubicBezTo>
                  <a:pt x="10800" y="784"/>
                  <a:pt x="10894" y="800"/>
                  <a:pt x="10988" y="816"/>
                </a:cubicBezTo>
                <a:cubicBezTo>
                  <a:pt x="9875" y="847"/>
                  <a:pt x="8699" y="1129"/>
                  <a:pt x="7743" y="1474"/>
                </a:cubicBezTo>
                <a:cubicBezTo>
                  <a:pt x="8402" y="1160"/>
                  <a:pt x="9091" y="957"/>
                  <a:pt x="9765" y="737"/>
                </a:cubicBezTo>
                <a:cubicBezTo>
                  <a:pt x="9849" y="733"/>
                  <a:pt x="9933" y="731"/>
                  <a:pt x="10017" y="731"/>
                </a:cubicBezTo>
                <a:close/>
                <a:moveTo>
                  <a:pt x="9985" y="4327"/>
                </a:moveTo>
                <a:lnTo>
                  <a:pt x="9985" y="4327"/>
                </a:lnTo>
                <a:cubicBezTo>
                  <a:pt x="10173" y="4436"/>
                  <a:pt x="10345" y="4593"/>
                  <a:pt x="10471" y="4828"/>
                </a:cubicBezTo>
                <a:cubicBezTo>
                  <a:pt x="10471" y="4860"/>
                  <a:pt x="10471" y="4891"/>
                  <a:pt x="10471" y="4922"/>
                </a:cubicBezTo>
                <a:cubicBezTo>
                  <a:pt x="10345" y="4687"/>
                  <a:pt x="10173" y="4483"/>
                  <a:pt x="9985" y="4327"/>
                </a:cubicBezTo>
                <a:close/>
                <a:moveTo>
                  <a:pt x="6286" y="1615"/>
                </a:moveTo>
                <a:cubicBezTo>
                  <a:pt x="5596" y="2085"/>
                  <a:pt x="4953" y="2618"/>
                  <a:pt x="4358" y="3167"/>
                </a:cubicBezTo>
                <a:cubicBezTo>
                  <a:pt x="3590" y="3872"/>
                  <a:pt x="2900" y="4672"/>
                  <a:pt x="2304" y="5518"/>
                </a:cubicBezTo>
                <a:cubicBezTo>
                  <a:pt x="2931" y="4295"/>
                  <a:pt x="3825" y="3214"/>
                  <a:pt x="5000" y="2367"/>
                </a:cubicBezTo>
                <a:cubicBezTo>
                  <a:pt x="5408" y="2085"/>
                  <a:pt x="5831" y="1834"/>
                  <a:pt x="6286" y="1615"/>
                </a:cubicBezTo>
                <a:close/>
                <a:moveTo>
                  <a:pt x="2038" y="6521"/>
                </a:moveTo>
                <a:cubicBezTo>
                  <a:pt x="1756" y="7101"/>
                  <a:pt x="1521" y="7728"/>
                  <a:pt x="1348" y="8371"/>
                </a:cubicBezTo>
                <a:cubicBezTo>
                  <a:pt x="1411" y="7994"/>
                  <a:pt x="1505" y="7634"/>
                  <a:pt x="1599" y="7258"/>
                </a:cubicBezTo>
                <a:cubicBezTo>
                  <a:pt x="1740" y="7007"/>
                  <a:pt x="1881" y="6756"/>
                  <a:pt x="2038" y="6521"/>
                </a:cubicBezTo>
                <a:close/>
                <a:moveTo>
                  <a:pt x="8784" y="3487"/>
                </a:moveTo>
                <a:cubicBezTo>
                  <a:pt x="8978" y="3487"/>
                  <a:pt x="9171" y="3505"/>
                  <a:pt x="9358" y="3543"/>
                </a:cubicBezTo>
                <a:cubicBezTo>
                  <a:pt x="9296" y="3539"/>
                  <a:pt x="9233" y="3537"/>
                  <a:pt x="9170" y="3537"/>
                </a:cubicBezTo>
                <a:cubicBezTo>
                  <a:pt x="7833" y="3537"/>
                  <a:pt x="6157" y="4454"/>
                  <a:pt x="5439" y="5157"/>
                </a:cubicBezTo>
                <a:cubicBezTo>
                  <a:pt x="4938" y="5659"/>
                  <a:pt x="4499" y="6333"/>
                  <a:pt x="4138" y="7085"/>
                </a:cubicBezTo>
                <a:cubicBezTo>
                  <a:pt x="3887" y="7524"/>
                  <a:pt x="3684" y="7979"/>
                  <a:pt x="3511" y="8433"/>
                </a:cubicBezTo>
                <a:cubicBezTo>
                  <a:pt x="3652" y="7650"/>
                  <a:pt x="3934" y="6913"/>
                  <a:pt x="4405" y="6223"/>
                </a:cubicBezTo>
                <a:cubicBezTo>
                  <a:pt x="5063" y="5267"/>
                  <a:pt x="5988" y="4436"/>
                  <a:pt x="7038" y="3919"/>
                </a:cubicBezTo>
                <a:cubicBezTo>
                  <a:pt x="7560" y="3658"/>
                  <a:pt x="8180" y="3487"/>
                  <a:pt x="8784" y="3487"/>
                </a:cubicBezTo>
                <a:close/>
                <a:moveTo>
                  <a:pt x="11380" y="6176"/>
                </a:moveTo>
                <a:lnTo>
                  <a:pt x="11380" y="6176"/>
                </a:lnTo>
                <a:cubicBezTo>
                  <a:pt x="11427" y="6396"/>
                  <a:pt x="11458" y="6599"/>
                  <a:pt x="11474" y="6803"/>
                </a:cubicBezTo>
                <a:cubicBezTo>
                  <a:pt x="11646" y="7932"/>
                  <a:pt x="11725" y="9123"/>
                  <a:pt x="12007" y="10252"/>
                </a:cubicBezTo>
                <a:cubicBezTo>
                  <a:pt x="12148" y="10816"/>
                  <a:pt x="12477" y="11192"/>
                  <a:pt x="12900" y="11396"/>
                </a:cubicBezTo>
                <a:cubicBezTo>
                  <a:pt x="12743" y="11380"/>
                  <a:pt x="12618" y="11349"/>
                  <a:pt x="12493" y="11302"/>
                </a:cubicBezTo>
                <a:cubicBezTo>
                  <a:pt x="12399" y="11208"/>
                  <a:pt x="12305" y="11082"/>
                  <a:pt x="12226" y="10957"/>
                </a:cubicBezTo>
                <a:cubicBezTo>
                  <a:pt x="11944" y="10471"/>
                  <a:pt x="11866" y="9907"/>
                  <a:pt x="11803" y="9374"/>
                </a:cubicBezTo>
                <a:cubicBezTo>
                  <a:pt x="11693" y="8543"/>
                  <a:pt x="11599" y="7681"/>
                  <a:pt x="11427" y="6850"/>
                </a:cubicBezTo>
                <a:cubicBezTo>
                  <a:pt x="11411" y="6631"/>
                  <a:pt x="11411" y="6411"/>
                  <a:pt x="11380" y="6176"/>
                </a:cubicBezTo>
                <a:close/>
                <a:moveTo>
                  <a:pt x="4671" y="10158"/>
                </a:moveTo>
                <a:cubicBezTo>
                  <a:pt x="4671" y="10220"/>
                  <a:pt x="4687" y="10283"/>
                  <a:pt x="4687" y="10346"/>
                </a:cubicBezTo>
                <a:cubicBezTo>
                  <a:pt x="4734" y="10816"/>
                  <a:pt x="4797" y="11317"/>
                  <a:pt x="4953" y="11788"/>
                </a:cubicBezTo>
                <a:cubicBezTo>
                  <a:pt x="4749" y="11317"/>
                  <a:pt x="4671" y="10753"/>
                  <a:pt x="4671" y="10158"/>
                </a:cubicBezTo>
                <a:close/>
                <a:moveTo>
                  <a:pt x="11536" y="10863"/>
                </a:moveTo>
                <a:lnTo>
                  <a:pt x="11536" y="10863"/>
                </a:lnTo>
                <a:cubicBezTo>
                  <a:pt x="11740" y="11176"/>
                  <a:pt x="11991" y="11411"/>
                  <a:pt x="12273" y="11553"/>
                </a:cubicBezTo>
                <a:cubicBezTo>
                  <a:pt x="12367" y="11647"/>
                  <a:pt x="12461" y="11725"/>
                  <a:pt x="12555" y="11803"/>
                </a:cubicBezTo>
                <a:cubicBezTo>
                  <a:pt x="12038" y="11662"/>
                  <a:pt x="11725" y="11317"/>
                  <a:pt x="11536" y="10863"/>
                </a:cubicBezTo>
                <a:close/>
                <a:moveTo>
                  <a:pt x="14703" y="11051"/>
                </a:moveTo>
                <a:lnTo>
                  <a:pt x="14703" y="11051"/>
                </a:lnTo>
                <a:cubicBezTo>
                  <a:pt x="14358" y="11490"/>
                  <a:pt x="13888" y="11803"/>
                  <a:pt x="13229" y="11850"/>
                </a:cubicBezTo>
                <a:cubicBezTo>
                  <a:pt x="13214" y="11835"/>
                  <a:pt x="13214" y="11819"/>
                  <a:pt x="13198" y="11803"/>
                </a:cubicBezTo>
                <a:cubicBezTo>
                  <a:pt x="13167" y="11788"/>
                  <a:pt x="13135" y="11772"/>
                  <a:pt x="13120" y="11756"/>
                </a:cubicBezTo>
                <a:cubicBezTo>
                  <a:pt x="13480" y="11756"/>
                  <a:pt x="13856" y="11631"/>
                  <a:pt x="14201" y="11380"/>
                </a:cubicBezTo>
                <a:cubicBezTo>
                  <a:pt x="14374" y="11302"/>
                  <a:pt x="14546" y="11192"/>
                  <a:pt x="14703" y="11051"/>
                </a:cubicBezTo>
                <a:close/>
                <a:moveTo>
                  <a:pt x="8584" y="4456"/>
                </a:moveTo>
                <a:cubicBezTo>
                  <a:pt x="9393" y="4456"/>
                  <a:pt x="10099" y="4942"/>
                  <a:pt x="10439" y="6255"/>
                </a:cubicBezTo>
                <a:cubicBezTo>
                  <a:pt x="10455" y="6302"/>
                  <a:pt x="10471" y="6364"/>
                  <a:pt x="10486" y="6427"/>
                </a:cubicBezTo>
                <a:cubicBezTo>
                  <a:pt x="10502" y="7023"/>
                  <a:pt x="10518" y="7618"/>
                  <a:pt x="10549" y="8214"/>
                </a:cubicBezTo>
                <a:cubicBezTo>
                  <a:pt x="10455" y="9045"/>
                  <a:pt x="10220" y="9875"/>
                  <a:pt x="9891" y="10565"/>
                </a:cubicBezTo>
                <a:cubicBezTo>
                  <a:pt x="9373" y="11694"/>
                  <a:pt x="8010" y="13042"/>
                  <a:pt x="6771" y="13120"/>
                </a:cubicBezTo>
                <a:cubicBezTo>
                  <a:pt x="6411" y="13042"/>
                  <a:pt x="6066" y="12885"/>
                  <a:pt x="5768" y="12524"/>
                </a:cubicBezTo>
                <a:cubicBezTo>
                  <a:pt x="5141" y="11772"/>
                  <a:pt x="5032" y="10628"/>
                  <a:pt x="5000" y="9687"/>
                </a:cubicBezTo>
                <a:cubicBezTo>
                  <a:pt x="4969" y="9045"/>
                  <a:pt x="5016" y="8418"/>
                  <a:pt x="5141" y="7822"/>
                </a:cubicBezTo>
                <a:cubicBezTo>
                  <a:pt x="5565" y="6646"/>
                  <a:pt x="6286" y="5549"/>
                  <a:pt x="7163" y="4860"/>
                </a:cubicBezTo>
                <a:cubicBezTo>
                  <a:pt x="7638" y="4611"/>
                  <a:pt x="8128" y="4456"/>
                  <a:pt x="8584" y="4456"/>
                </a:cubicBezTo>
                <a:close/>
                <a:moveTo>
                  <a:pt x="5126" y="6584"/>
                </a:moveTo>
                <a:lnTo>
                  <a:pt x="5126" y="6584"/>
                </a:lnTo>
                <a:cubicBezTo>
                  <a:pt x="5016" y="6866"/>
                  <a:pt x="4938" y="7164"/>
                  <a:pt x="4859" y="7462"/>
                </a:cubicBezTo>
                <a:cubicBezTo>
                  <a:pt x="4561" y="8245"/>
                  <a:pt x="4389" y="9092"/>
                  <a:pt x="4326" y="9907"/>
                </a:cubicBezTo>
                <a:cubicBezTo>
                  <a:pt x="4217" y="11082"/>
                  <a:pt x="4530" y="12524"/>
                  <a:pt x="5518" y="13230"/>
                </a:cubicBezTo>
                <a:cubicBezTo>
                  <a:pt x="3480" y="12383"/>
                  <a:pt x="3919" y="9217"/>
                  <a:pt x="4624" y="7524"/>
                </a:cubicBezTo>
                <a:cubicBezTo>
                  <a:pt x="4734" y="7258"/>
                  <a:pt x="4859" y="6991"/>
                  <a:pt x="5000" y="6741"/>
                </a:cubicBezTo>
                <a:cubicBezTo>
                  <a:pt x="5016" y="6725"/>
                  <a:pt x="5032" y="6694"/>
                  <a:pt x="5047" y="6678"/>
                </a:cubicBezTo>
                <a:cubicBezTo>
                  <a:pt x="5079" y="6646"/>
                  <a:pt x="5110" y="6615"/>
                  <a:pt x="5126" y="6584"/>
                </a:cubicBezTo>
                <a:close/>
                <a:moveTo>
                  <a:pt x="800" y="7728"/>
                </a:moveTo>
                <a:cubicBezTo>
                  <a:pt x="392" y="9578"/>
                  <a:pt x="439" y="11568"/>
                  <a:pt x="1003" y="13355"/>
                </a:cubicBezTo>
                <a:cubicBezTo>
                  <a:pt x="345" y="11584"/>
                  <a:pt x="298" y="9562"/>
                  <a:pt x="800" y="7728"/>
                </a:cubicBezTo>
                <a:close/>
                <a:moveTo>
                  <a:pt x="2743" y="15314"/>
                </a:moveTo>
                <a:lnTo>
                  <a:pt x="2743" y="15314"/>
                </a:lnTo>
                <a:cubicBezTo>
                  <a:pt x="2775" y="15346"/>
                  <a:pt x="2790" y="15361"/>
                  <a:pt x="2806" y="15377"/>
                </a:cubicBezTo>
                <a:cubicBezTo>
                  <a:pt x="3386" y="15941"/>
                  <a:pt x="4107" y="16506"/>
                  <a:pt x="4891" y="16945"/>
                </a:cubicBezTo>
                <a:cubicBezTo>
                  <a:pt x="4107" y="16615"/>
                  <a:pt x="3449" y="16161"/>
                  <a:pt x="2900" y="15534"/>
                </a:cubicBezTo>
                <a:cubicBezTo>
                  <a:pt x="2853" y="15471"/>
                  <a:pt x="2790" y="15393"/>
                  <a:pt x="2743" y="15314"/>
                </a:cubicBezTo>
                <a:close/>
                <a:moveTo>
                  <a:pt x="5502" y="16788"/>
                </a:moveTo>
                <a:lnTo>
                  <a:pt x="5502" y="16788"/>
                </a:lnTo>
                <a:cubicBezTo>
                  <a:pt x="6160" y="16992"/>
                  <a:pt x="6834" y="17133"/>
                  <a:pt x="7492" y="17195"/>
                </a:cubicBezTo>
                <a:cubicBezTo>
                  <a:pt x="7670" y="17218"/>
                  <a:pt x="7844" y="17228"/>
                  <a:pt x="8014" y="17228"/>
                </a:cubicBezTo>
                <a:cubicBezTo>
                  <a:pt x="8325" y="17228"/>
                  <a:pt x="8625" y="17193"/>
                  <a:pt x="8919" y="17133"/>
                </a:cubicBezTo>
                <a:lnTo>
                  <a:pt x="8919" y="17133"/>
                </a:lnTo>
                <a:cubicBezTo>
                  <a:pt x="8543" y="17274"/>
                  <a:pt x="8166" y="17383"/>
                  <a:pt x="7759" y="17446"/>
                </a:cubicBezTo>
                <a:cubicBezTo>
                  <a:pt x="7728" y="17446"/>
                  <a:pt x="7696" y="17446"/>
                  <a:pt x="7665" y="17462"/>
                </a:cubicBezTo>
                <a:cubicBezTo>
                  <a:pt x="6928" y="17399"/>
                  <a:pt x="6192" y="17133"/>
                  <a:pt x="5502" y="16788"/>
                </a:cubicBezTo>
                <a:close/>
                <a:moveTo>
                  <a:pt x="10392" y="1"/>
                </a:moveTo>
                <a:cubicBezTo>
                  <a:pt x="10330" y="1"/>
                  <a:pt x="10267" y="16"/>
                  <a:pt x="10220" y="16"/>
                </a:cubicBezTo>
                <a:cubicBezTo>
                  <a:pt x="10155" y="14"/>
                  <a:pt x="10090" y="13"/>
                  <a:pt x="10025" y="13"/>
                </a:cubicBezTo>
                <a:cubicBezTo>
                  <a:pt x="9589" y="13"/>
                  <a:pt x="9152" y="58"/>
                  <a:pt x="8715" y="126"/>
                </a:cubicBezTo>
                <a:cubicBezTo>
                  <a:pt x="8645" y="114"/>
                  <a:pt x="8574" y="109"/>
                  <a:pt x="8502" y="109"/>
                </a:cubicBezTo>
                <a:cubicBezTo>
                  <a:pt x="8092" y="109"/>
                  <a:pt x="7662" y="284"/>
                  <a:pt x="7289" y="471"/>
                </a:cubicBezTo>
                <a:cubicBezTo>
                  <a:pt x="7257" y="486"/>
                  <a:pt x="7226" y="518"/>
                  <a:pt x="7195" y="534"/>
                </a:cubicBezTo>
                <a:cubicBezTo>
                  <a:pt x="5408" y="1160"/>
                  <a:pt x="3778" y="2305"/>
                  <a:pt x="2680" y="3684"/>
                </a:cubicBezTo>
                <a:cubicBezTo>
                  <a:pt x="2367" y="4076"/>
                  <a:pt x="2085" y="4515"/>
                  <a:pt x="1834" y="4969"/>
                </a:cubicBezTo>
                <a:cubicBezTo>
                  <a:pt x="1646" y="5220"/>
                  <a:pt x="1489" y="5487"/>
                  <a:pt x="1332" y="5753"/>
                </a:cubicBezTo>
                <a:cubicBezTo>
                  <a:pt x="768" y="6835"/>
                  <a:pt x="423" y="8042"/>
                  <a:pt x="282" y="9248"/>
                </a:cubicBezTo>
                <a:cubicBezTo>
                  <a:pt x="0" y="11600"/>
                  <a:pt x="549" y="14123"/>
                  <a:pt x="2132" y="15941"/>
                </a:cubicBezTo>
                <a:cubicBezTo>
                  <a:pt x="3384" y="17388"/>
                  <a:pt x="5247" y="18395"/>
                  <a:pt x="7193" y="18395"/>
                </a:cubicBezTo>
                <a:cubicBezTo>
                  <a:pt x="7293" y="18395"/>
                  <a:pt x="7393" y="18392"/>
                  <a:pt x="7492" y="18387"/>
                </a:cubicBezTo>
                <a:cubicBezTo>
                  <a:pt x="7947" y="18355"/>
                  <a:pt x="8386" y="18277"/>
                  <a:pt x="8809" y="18151"/>
                </a:cubicBezTo>
                <a:cubicBezTo>
                  <a:pt x="11113" y="17885"/>
                  <a:pt x="12399" y="16208"/>
                  <a:pt x="13198" y="14076"/>
                </a:cubicBezTo>
                <a:cubicBezTo>
                  <a:pt x="13214" y="14045"/>
                  <a:pt x="13214" y="14013"/>
                  <a:pt x="13198" y="13982"/>
                </a:cubicBezTo>
                <a:cubicBezTo>
                  <a:pt x="13198" y="13966"/>
                  <a:pt x="13198" y="13966"/>
                  <a:pt x="13198" y="13966"/>
                </a:cubicBezTo>
                <a:cubicBezTo>
                  <a:pt x="13198" y="13951"/>
                  <a:pt x="13198" y="13951"/>
                  <a:pt x="13198" y="13951"/>
                </a:cubicBezTo>
                <a:cubicBezTo>
                  <a:pt x="13159" y="13873"/>
                  <a:pt x="13089" y="13817"/>
                  <a:pt x="13004" y="13817"/>
                </a:cubicBezTo>
                <a:cubicBezTo>
                  <a:pt x="12986" y="13817"/>
                  <a:pt x="12967" y="13820"/>
                  <a:pt x="12947" y="13825"/>
                </a:cubicBezTo>
                <a:cubicBezTo>
                  <a:pt x="12919" y="13742"/>
                  <a:pt x="12843" y="13686"/>
                  <a:pt x="12766" y="13686"/>
                </a:cubicBezTo>
                <a:cubicBezTo>
                  <a:pt x="12711" y="13686"/>
                  <a:pt x="12657" y="13714"/>
                  <a:pt x="12618" y="13778"/>
                </a:cubicBezTo>
                <a:cubicBezTo>
                  <a:pt x="12571" y="13841"/>
                  <a:pt x="12524" y="13919"/>
                  <a:pt x="12493" y="13982"/>
                </a:cubicBezTo>
                <a:cubicBezTo>
                  <a:pt x="12461" y="13998"/>
                  <a:pt x="12430" y="14013"/>
                  <a:pt x="12399" y="14045"/>
                </a:cubicBezTo>
                <a:cubicBezTo>
                  <a:pt x="11756" y="14797"/>
                  <a:pt x="11098" y="15550"/>
                  <a:pt x="10283" y="16114"/>
                </a:cubicBezTo>
                <a:cubicBezTo>
                  <a:pt x="9543" y="16619"/>
                  <a:pt x="8794" y="16834"/>
                  <a:pt x="7958" y="16834"/>
                </a:cubicBezTo>
                <a:cubicBezTo>
                  <a:pt x="7732" y="16834"/>
                  <a:pt x="7498" y="16818"/>
                  <a:pt x="7257" y="16788"/>
                </a:cubicBezTo>
                <a:cubicBezTo>
                  <a:pt x="6270" y="16662"/>
                  <a:pt x="5282" y="16459"/>
                  <a:pt x="4405" y="15988"/>
                </a:cubicBezTo>
                <a:cubicBezTo>
                  <a:pt x="3903" y="15738"/>
                  <a:pt x="3464" y="15393"/>
                  <a:pt x="3025" y="15032"/>
                </a:cubicBezTo>
                <a:cubicBezTo>
                  <a:pt x="1944" y="13904"/>
                  <a:pt x="1442" y="12462"/>
                  <a:pt x="1427" y="10800"/>
                </a:cubicBezTo>
                <a:cubicBezTo>
                  <a:pt x="1411" y="9154"/>
                  <a:pt x="1850" y="7509"/>
                  <a:pt x="2680" y="6082"/>
                </a:cubicBezTo>
                <a:cubicBezTo>
                  <a:pt x="4409" y="3085"/>
                  <a:pt x="7763" y="1251"/>
                  <a:pt x="11201" y="1251"/>
                </a:cubicBezTo>
                <a:cubicBezTo>
                  <a:pt x="11287" y="1251"/>
                  <a:pt x="11372" y="1252"/>
                  <a:pt x="11458" y="1255"/>
                </a:cubicBezTo>
                <a:cubicBezTo>
                  <a:pt x="12007" y="1270"/>
                  <a:pt x="12524" y="1349"/>
                  <a:pt x="12979" y="1568"/>
                </a:cubicBezTo>
                <a:cubicBezTo>
                  <a:pt x="13433" y="1881"/>
                  <a:pt x="13825" y="2273"/>
                  <a:pt x="14154" y="2712"/>
                </a:cubicBezTo>
                <a:cubicBezTo>
                  <a:pt x="14468" y="3277"/>
                  <a:pt x="14640" y="3919"/>
                  <a:pt x="14765" y="4530"/>
                </a:cubicBezTo>
                <a:cubicBezTo>
                  <a:pt x="14922" y="5283"/>
                  <a:pt x="15016" y="6035"/>
                  <a:pt x="15079" y="6803"/>
                </a:cubicBezTo>
                <a:cubicBezTo>
                  <a:pt x="15110" y="8089"/>
                  <a:pt x="15189" y="10189"/>
                  <a:pt x="14029" y="11035"/>
                </a:cubicBezTo>
                <a:cubicBezTo>
                  <a:pt x="13935" y="11082"/>
                  <a:pt x="13841" y="11114"/>
                  <a:pt x="13731" y="11145"/>
                </a:cubicBezTo>
                <a:cubicBezTo>
                  <a:pt x="13627" y="11170"/>
                  <a:pt x="13530" y="11182"/>
                  <a:pt x="13437" y="11182"/>
                </a:cubicBezTo>
                <a:cubicBezTo>
                  <a:pt x="12832" y="11182"/>
                  <a:pt x="12472" y="10676"/>
                  <a:pt x="12336" y="10063"/>
                </a:cubicBezTo>
                <a:cubicBezTo>
                  <a:pt x="12085" y="9029"/>
                  <a:pt x="12007" y="7932"/>
                  <a:pt x="11834" y="6866"/>
                </a:cubicBezTo>
                <a:cubicBezTo>
                  <a:pt x="11709" y="6067"/>
                  <a:pt x="11536" y="5063"/>
                  <a:pt x="11051" y="4405"/>
                </a:cubicBezTo>
                <a:cubicBezTo>
                  <a:pt x="11035" y="4342"/>
                  <a:pt x="11019" y="4280"/>
                  <a:pt x="11004" y="4233"/>
                </a:cubicBezTo>
                <a:cubicBezTo>
                  <a:pt x="10960" y="4103"/>
                  <a:pt x="10839" y="4027"/>
                  <a:pt x="10722" y="4027"/>
                </a:cubicBezTo>
                <a:cubicBezTo>
                  <a:pt x="10711" y="4027"/>
                  <a:pt x="10701" y="4028"/>
                  <a:pt x="10690" y="4029"/>
                </a:cubicBezTo>
                <a:cubicBezTo>
                  <a:pt x="10580" y="3951"/>
                  <a:pt x="10471" y="3888"/>
                  <a:pt x="10361" y="3841"/>
                </a:cubicBezTo>
                <a:cubicBezTo>
                  <a:pt x="9908" y="3428"/>
                  <a:pt x="9372" y="3257"/>
                  <a:pt x="8806" y="3257"/>
                </a:cubicBezTo>
                <a:cubicBezTo>
                  <a:pt x="7179" y="3257"/>
                  <a:pt x="5300" y="4673"/>
                  <a:pt x="4405" y="5847"/>
                </a:cubicBezTo>
                <a:cubicBezTo>
                  <a:pt x="3480" y="7070"/>
                  <a:pt x="3151" y="8465"/>
                  <a:pt x="3119" y="9969"/>
                </a:cubicBezTo>
                <a:cubicBezTo>
                  <a:pt x="3057" y="10534"/>
                  <a:pt x="3057" y="11082"/>
                  <a:pt x="3166" y="11584"/>
                </a:cubicBezTo>
                <a:cubicBezTo>
                  <a:pt x="3229" y="12148"/>
                  <a:pt x="3386" y="12681"/>
                  <a:pt x="3762" y="13042"/>
                </a:cubicBezTo>
                <a:cubicBezTo>
                  <a:pt x="4410" y="13966"/>
                  <a:pt x="5402" y="14364"/>
                  <a:pt x="6435" y="14364"/>
                </a:cubicBezTo>
                <a:cubicBezTo>
                  <a:pt x="8452" y="14364"/>
                  <a:pt x="10628" y="12847"/>
                  <a:pt x="10721" y="10753"/>
                </a:cubicBezTo>
                <a:cubicBezTo>
                  <a:pt x="10737" y="10722"/>
                  <a:pt x="10753" y="10690"/>
                  <a:pt x="10768" y="10659"/>
                </a:cubicBezTo>
                <a:cubicBezTo>
                  <a:pt x="10847" y="11051"/>
                  <a:pt x="10988" y="11411"/>
                  <a:pt x="11223" y="11709"/>
                </a:cubicBezTo>
                <a:cubicBezTo>
                  <a:pt x="11651" y="12266"/>
                  <a:pt x="12298" y="12511"/>
                  <a:pt x="12963" y="12511"/>
                </a:cubicBezTo>
                <a:cubicBezTo>
                  <a:pt x="13590" y="12511"/>
                  <a:pt x="14232" y="12293"/>
                  <a:pt x="14718" y="11913"/>
                </a:cubicBezTo>
                <a:cubicBezTo>
                  <a:pt x="16239" y="10737"/>
                  <a:pt x="16286" y="8480"/>
                  <a:pt x="16145" y="6741"/>
                </a:cubicBezTo>
                <a:cubicBezTo>
                  <a:pt x="15972" y="4593"/>
                  <a:pt x="15345" y="2179"/>
                  <a:pt x="13402" y="957"/>
                </a:cubicBezTo>
                <a:cubicBezTo>
                  <a:pt x="12508" y="392"/>
                  <a:pt x="11521" y="110"/>
                  <a:pt x="10502" y="32"/>
                </a:cubicBezTo>
                <a:cubicBezTo>
                  <a:pt x="10471" y="16"/>
                  <a:pt x="10439" y="1"/>
                  <a:pt x="10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9" name="Google Shape;2289;p54"/>
          <p:cNvGrpSpPr/>
          <p:nvPr/>
        </p:nvGrpSpPr>
        <p:grpSpPr>
          <a:xfrm>
            <a:off x="-152797" y="472609"/>
            <a:ext cx="1745583" cy="230173"/>
            <a:chOff x="1394800" y="3522000"/>
            <a:chExt cx="1048650" cy="138275"/>
          </a:xfrm>
        </p:grpSpPr>
        <p:sp>
          <p:nvSpPr>
            <p:cNvPr id="2290" name="Google Shape;2290;p54"/>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4"/>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4"/>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4"/>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4"/>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4"/>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4"/>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4"/>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4"/>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9" name="Google Shape;2299;p54"/>
          <p:cNvGrpSpPr/>
          <p:nvPr/>
        </p:nvGrpSpPr>
        <p:grpSpPr>
          <a:xfrm>
            <a:off x="5922601" y="4228260"/>
            <a:ext cx="1921912" cy="326735"/>
            <a:chOff x="1816609" y="3851001"/>
            <a:chExt cx="1093674" cy="222193"/>
          </a:xfrm>
        </p:grpSpPr>
        <p:sp>
          <p:nvSpPr>
            <p:cNvPr id="2300"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2"/>
        <p:cNvGrpSpPr/>
        <p:nvPr/>
      </p:nvGrpSpPr>
      <p:grpSpPr>
        <a:xfrm>
          <a:off x="0" y="0"/>
          <a:ext cx="0" cy="0"/>
          <a:chOff x="0" y="0"/>
          <a:chExt cx="0" cy="0"/>
        </a:xfrm>
      </p:grpSpPr>
      <p:grpSp>
        <p:nvGrpSpPr>
          <p:cNvPr id="2313" name="Google Shape;2313;p55"/>
          <p:cNvGrpSpPr/>
          <p:nvPr/>
        </p:nvGrpSpPr>
        <p:grpSpPr>
          <a:xfrm>
            <a:off x="7249101" y="1860988"/>
            <a:ext cx="1174940" cy="176025"/>
            <a:chOff x="4345425" y="2175475"/>
            <a:chExt cx="800750" cy="176025"/>
          </a:xfrm>
        </p:grpSpPr>
        <p:sp>
          <p:nvSpPr>
            <p:cNvPr id="2314" name="Google Shape;2314;p5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6" name="Google Shape;2316;p55"/>
          <p:cNvGrpSpPr/>
          <p:nvPr/>
        </p:nvGrpSpPr>
        <p:grpSpPr>
          <a:xfrm rot="166888">
            <a:off x="7664701" y="2321062"/>
            <a:ext cx="755757" cy="176021"/>
            <a:chOff x="4345425" y="2175475"/>
            <a:chExt cx="800750" cy="176025"/>
          </a:xfrm>
        </p:grpSpPr>
        <p:sp>
          <p:nvSpPr>
            <p:cNvPr id="2317" name="Google Shape;2317;p5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9" name="Google Shape;2319;p55"/>
          <p:cNvSpPr txBox="1">
            <a:spLocks noGrp="1"/>
          </p:cNvSpPr>
          <p:nvPr>
            <p:ph type="subTitle" idx="1"/>
          </p:nvPr>
        </p:nvSpPr>
        <p:spPr>
          <a:xfrm>
            <a:off x="6302975" y="2626032"/>
            <a:ext cx="2121300" cy="15942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US" dirty="0"/>
              <a:t>C</a:t>
            </a:r>
            <a:r>
              <a:rPr lang="en" dirty="0"/>
              <a:t>heck out out Instagram to get connected and see what the team at OCSS is up to for students. </a:t>
            </a:r>
            <a:endParaRPr dirty="0"/>
          </a:p>
        </p:txBody>
      </p:sp>
      <p:sp>
        <p:nvSpPr>
          <p:cNvPr id="2320" name="Google Shape;2320;p55"/>
          <p:cNvSpPr txBox="1">
            <a:spLocks noGrp="1"/>
          </p:cNvSpPr>
          <p:nvPr>
            <p:ph type="title"/>
          </p:nvPr>
        </p:nvSpPr>
        <p:spPr>
          <a:xfrm>
            <a:off x="6682500" y="1452213"/>
            <a:ext cx="1741500" cy="9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dirty="0"/>
              <a:t>Instagram</a:t>
            </a:r>
            <a:endParaRPr dirty="0"/>
          </a:p>
        </p:txBody>
      </p:sp>
      <p:sp>
        <p:nvSpPr>
          <p:cNvPr id="2321" name="Google Shape;2321;p55"/>
          <p:cNvSpPr/>
          <p:nvPr/>
        </p:nvSpPr>
        <p:spPr>
          <a:xfrm>
            <a:off x="1424388" y="1287645"/>
            <a:ext cx="1471227" cy="2933710"/>
          </a:xfrm>
          <a:custGeom>
            <a:avLst/>
            <a:gdLst/>
            <a:ahLst/>
            <a:cxnLst/>
            <a:rect l="l" t="t" r="r" b="b"/>
            <a:pathLst>
              <a:path w="103480" h="206345" extrusionOk="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noFill/>
          <a:ln w="19050"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2322" name="Google Shape;2322;p55"/>
          <p:cNvPicPr preferRelativeResize="0"/>
          <p:nvPr/>
        </p:nvPicPr>
        <p:blipFill rotWithShape="1">
          <a:blip r:embed="rId3">
            <a:alphaModFix/>
          </a:blip>
          <a:srcRect l="60125" r="8129"/>
          <a:stretch/>
        </p:blipFill>
        <p:spPr>
          <a:xfrm>
            <a:off x="1460288" y="1516075"/>
            <a:ext cx="1394856" cy="2471554"/>
          </a:xfrm>
          <a:prstGeom prst="rect">
            <a:avLst/>
          </a:prstGeom>
          <a:noFill/>
          <a:ln w="19050" cap="flat" cmpd="sng">
            <a:solidFill>
              <a:schemeClr val="dk2"/>
            </a:solidFill>
            <a:prstDash val="solid"/>
            <a:round/>
            <a:headEnd type="none" w="sm" len="sm"/>
            <a:tailEnd type="none" w="sm" len="sm"/>
          </a:ln>
        </p:spPr>
      </p:pic>
      <p:grpSp>
        <p:nvGrpSpPr>
          <p:cNvPr id="2323" name="Google Shape;2323;p55"/>
          <p:cNvGrpSpPr/>
          <p:nvPr/>
        </p:nvGrpSpPr>
        <p:grpSpPr>
          <a:xfrm>
            <a:off x="5451604" y="1169822"/>
            <a:ext cx="740235" cy="1048555"/>
            <a:chOff x="1607150" y="2401350"/>
            <a:chExt cx="593375" cy="840525"/>
          </a:xfrm>
        </p:grpSpPr>
        <p:sp>
          <p:nvSpPr>
            <p:cNvPr id="2324" name="Google Shape;2324;p55"/>
            <p:cNvSpPr/>
            <p:nvPr/>
          </p:nvSpPr>
          <p:spPr>
            <a:xfrm>
              <a:off x="1607150" y="2401350"/>
              <a:ext cx="593375" cy="840525"/>
            </a:xfrm>
            <a:custGeom>
              <a:avLst/>
              <a:gdLst/>
              <a:ahLst/>
              <a:cxnLst/>
              <a:rect l="l" t="t" r="r" b="b"/>
              <a:pathLst>
                <a:path w="23735" h="33621" extrusionOk="0">
                  <a:moveTo>
                    <a:pt x="17634" y="322"/>
                  </a:moveTo>
                  <a:lnTo>
                    <a:pt x="17634" y="322"/>
                  </a:lnTo>
                  <a:cubicBezTo>
                    <a:pt x="17681" y="479"/>
                    <a:pt x="17650" y="808"/>
                    <a:pt x="17697" y="1043"/>
                  </a:cubicBezTo>
                  <a:cubicBezTo>
                    <a:pt x="17775" y="1357"/>
                    <a:pt x="17854" y="1670"/>
                    <a:pt x="17932" y="2000"/>
                  </a:cubicBezTo>
                  <a:cubicBezTo>
                    <a:pt x="18058" y="2564"/>
                    <a:pt x="18199" y="3128"/>
                    <a:pt x="18324" y="3708"/>
                  </a:cubicBezTo>
                  <a:cubicBezTo>
                    <a:pt x="18591" y="4915"/>
                    <a:pt x="18841" y="6138"/>
                    <a:pt x="19076" y="7345"/>
                  </a:cubicBezTo>
                  <a:cubicBezTo>
                    <a:pt x="19155" y="7752"/>
                    <a:pt x="19218" y="8144"/>
                    <a:pt x="19296" y="8551"/>
                  </a:cubicBezTo>
                  <a:cubicBezTo>
                    <a:pt x="19202" y="8144"/>
                    <a:pt x="19123" y="7736"/>
                    <a:pt x="19045" y="7329"/>
                  </a:cubicBezTo>
                  <a:cubicBezTo>
                    <a:pt x="18794" y="6169"/>
                    <a:pt x="18544" y="4993"/>
                    <a:pt x="18293" y="3833"/>
                  </a:cubicBezTo>
                  <a:cubicBezTo>
                    <a:pt x="18042" y="2736"/>
                    <a:pt x="17885" y="1545"/>
                    <a:pt x="17446" y="511"/>
                  </a:cubicBezTo>
                  <a:cubicBezTo>
                    <a:pt x="17556" y="511"/>
                    <a:pt x="17666" y="432"/>
                    <a:pt x="17634" y="322"/>
                  </a:cubicBezTo>
                  <a:close/>
                  <a:moveTo>
                    <a:pt x="17039" y="31311"/>
                  </a:moveTo>
                  <a:lnTo>
                    <a:pt x="17039" y="31311"/>
                  </a:lnTo>
                  <a:cubicBezTo>
                    <a:pt x="16051" y="31624"/>
                    <a:pt x="15048" y="31891"/>
                    <a:pt x="14029" y="32110"/>
                  </a:cubicBezTo>
                  <a:cubicBezTo>
                    <a:pt x="13543" y="32204"/>
                    <a:pt x="13058" y="32282"/>
                    <a:pt x="12587" y="32361"/>
                  </a:cubicBezTo>
                  <a:cubicBezTo>
                    <a:pt x="14076" y="32063"/>
                    <a:pt x="15565" y="31718"/>
                    <a:pt x="17039" y="31311"/>
                  </a:cubicBezTo>
                  <a:close/>
                  <a:moveTo>
                    <a:pt x="17227" y="558"/>
                  </a:moveTo>
                  <a:cubicBezTo>
                    <a:pt x="17258" y="1623"/>
                    <a:pt x="17587" y="2689"/>
                    <a:pt x="17807" y="3724"/>
                  </a:cubicBezTo>
                  <a:cubicBezTo>
                    <a:pt x="18042" y="4884"/>
                    <a:pt x="18293" y="6044"/>
                    <a:pt x="18544" y="7219"/>
                  </a:cubicBezTo>
                  <a:cubicBezTo>
                    <a:pt x="19045" y="9680"/>
                    <a:pt x="19562" y="12141"/>
                    <a:pt x="20033" y="14617"/>
                  </a:cubicBezTo>
                  <a:cubicBezTo>
                    <a:pt x="20973" y="19382"/>
                    <a:pt x="21741" y="24194"/>
                    <a:pt x="22697" y="28959"/>
                  </a:cubicBezTo>
                  <a:cubicBezTo>
                    <a:pt x="22666" y="28959"/>
                    <a:pt x="22635" y="28959"/>
                    <a:pt x="22619" y="28975"/>
                  </a:cubicBezTo>
                  <a:cubicBezTo>
                    <a:pt x="19782" y="29978"/>
                    <a:pt x="16882" y="30856"/>
                    <a:pt x="13951" y="31530"/>
                  </a:cubicBezTo>
                  <a:cubicBezTo>
                    <a:pt x="12556" y="31843"/>
                    <a:pt x="11177" y="32126"/>
                    <a:pt x="9766" y="32376"/>
                  </a:cubicBezTo>
                  <a:cubicBezTo>
                    <a:pt x="9061" y="32502"/>
                    <a:pt x="8371" y="32612"/>
                    <a:pt x="7666" y="32721"/>
                  </a:cubicBezTo>
                  <a:cubicBezTo>
                    <a:pt x="7509" y="32737"/>
                    <a:pt x="7305" y="32784"/>
                    <a:pt x="7070" y="32831"/>
                  </a:cubicBezTo>
                  <a:cubicBezTo>
                    <a:pt x="6490" y="32847"/>
                    <a:pt x="5910" y="32878"/>
                    <a:pt x="5330" y="32894"/>
                  </a:cubicBezTo>
                  <a:cubicBezTo>
                    <a:pt x="5189" y="32847"/>
                    <a:pt x="5079" y="32784"/>
                    <a:pt x="4985" y="32706"/>
                  </a:cubicBezTo>
                  <a:cubicBezTo>
                    <a:pt x="5001" y="32612"/>
                    <a:pt x="4938" y="32549"/>
                    <a:pt x="4860" y="32533"/>
                  </a:cubicBezTo>
                  <a:cubicBezTo>
                    <a:pt x="4938" y="32502"/>
                    <a:pt x="5001" y="32423"/>
                    <a:pt x="4985" y="32298"/>
                  </a:cubicBezTo>
                  <a:cubicBezTo>
                    <a:pt x="4092" y="27470"/>
                    <a:pt x="3136" y="22674"/>
                    <a:pt x="2368" y="17831"/>
                  </a:cubicBezTo>
                  <a:cubicBezTo>
                    <a:pt x="1615" y="13034"/>
                    <a:pt x="1161" y="8191"/>
                    <a:pt x="393" y="3395"/>
                  </a:cubicBezTo>
                  <a:cubicBezTo>
                    <a:pt x="1600" y="3395"/>
                    <a:pt x="2869" y="3034"/>
                    <a:pt x="4045" y="2815"/>
                  </a:cubicBezTo>
                  <a:cubicBezTo>
                    <a:pt x="5534" y="2564"/>
                    <a:pt x="7007" y="2297"/>
                    <a:pt x="8496" y="2031"/>
                  </a:cubicBezTo>
                  <a:cubicBezTo>
                    <a:pt x="11396" y="1529"/>
                    <a:pt x="14311" y="1043"/>
                    <a:pt x="17211" y="558"/>
                  </a:cubicBezTo>
                  <a:close/>
                  <a:moveTo>
                    <a:pt x="17587" y="1"/>
                  </a:moveTo>
                  <a:cubicBezTo>
                    <a:pt x="17472" y="1"/>
                    <a:pt x="17388" y="57"/>
                    <a:pt x="17337" y="134"/>
                  </a:cubicBezTo>
                  <a:cubicBezTo>
                    <a:pt x="17298" y="96"/>
                    <a:pt x="17238" y="68"/>
                    <a:pt x="17174" y="68"/>
                  </a:cubicBezTo>
                  <a:cubicBezTo>
                    <a:pt x="17161" y="68"/>
                    <a:pt x="17147" y="69"/>
                    <a:pt x="17133" y="72"/>
                  </a:cubicBezTo>
                  <a:cubicBezTo>
                    <a:pt x="14217" y="542"/>
                    <a:pt x="11318" y="1028"/>
                    <a:pt x="8402" y="1545"/>
                  </a:cubicBezTo>
                  <a:cubicBezTo>
                    <a:pt x="6992" y="1780"/>
                    <a:pt x="5565" y="2047"/>
                    <a:pt x="4155" y="2297"/>
                  </a:cubicBezTo>
                  <a:cubicBezTo>
                    <a:pt x="2822" y="2548"/>
                    <a:pt x="1333" y="2642"/>
                    <a:pt x="95" y="3191"/>
                  </a:cubicBezTo>
                  <a:cubicBezTo>
                    <a:pt x="1" y="3222"/>
                    <a:pt x="16" y="3348"/>
                    <a:pt x="111" y="3379"/>
                  </a:cubicBezTo>
                  <a:cubicBezTo>
                    <a:pt x="361" y="8238"/>
                    <a:pt x="1161" y="13113"/>
                    <a:pt x="1913" y="17909"/>
                  </a:cubicBezTo>
                  <a:cubicBezTo>
                    <a:pt x="2650" y="22721"/>
                    <a:pt x="3449" y="27549"/>
                    <a:pt x="4515" y="32298"/>
                  </a:cubicBezTo>
                  <a:cubicBezTo>
                    <a:pt x="4515" y="32314"/>
                    <a:pt x="4499" y="32329"/>
                    <a:pt x="4499" y="32345"/>
                  </a:cubicBezTo>
                  <a:cubicBezTo>
                    <a:pt x="4499" y="32596"/>
                    <a:pt x="4562" y="32784"/>
                    <a:pt x="4656" y="32925"/>
                  </a:cubicBezTo>
                  <a:cubicBezTo>
                    <a:pt x="4656" y="32941"/>
                    <a:pt x="4640" y="32941"/>
                    <a:pt x="4640" y="32956"/>
                  </a:cubicBezTo>
                  <a:cubicBezTo>
                    <a:pt x="4499" y="33066"/>
                    <a:pt x="4499" y="33317"/>
                    <a:pt x="4734" y="33364"/>
                  </a:cubicBezTo>
                  <a:cubicBezTo>
                    <a:pt x="4797" y="33364"/>
                    <a:pt x="4844" y="33364"/>
                    <a:pt x="4891" y="33380"/>
                  </a:cubicBezTo>
                  <a:cubicBezTo>
                    <a:pt x="5222" y="33589"/>
                    <a:pt x="5809" y="33620"/>
                    <a:pt x="6254" y="33620"/>
                  </a:cubicBezTo>
                  <a:cubicBezTo>
                    <a:pt x="6441" y="33620"/>
                    <a:pt x="6603" y="33615"/>
                    <a:pt x="6709" y="33615"/>
                  </a:cubicBezTo>
                  <a:cubicBezTo>
                    <a:pt x="8528" y="33615"/>
                    <a:pt x="10346" y="33458"/>
                    <a:pt x="12133" y="33191"/>
                  </a:cubicBezTo>
                  <a:cubicBezTo>
                    <a:pt x="15879" y="32612"/>
                    <a:pt x="19531" y="31467"/>
                    <a:pt x="22964" y="29853"/>
                  </a:cubicBezTo>
                  <a:cubicBezTo>
                    <a:pt x="23058" y="29806"/>
                    <a:pt x="23120" y="29712"/>
                    <a:pt x="23136" y="29633"/>
                  </a:cubicBezTo>
                  <a:cubicBezTo>
                    <a:pt x="23188" y="29770"/>
                    <a:pt x="23302" y="29834"/>
                    <a:pt x="23415" y="29834"/>
                  </a:cubicBezTo>
                  <a:cubicBezTo>
                    <a:pt x="23575" y="29834"/>
                    <a:pt x="23734" y="29706"/>
                    <a:pt x="23716" y="29477"/>
                  </a:cubicBezTo>
                  <a:cubicBezTo>
                    <a:pt x="23403" y="26467"/>
                    <a:pt x="22650" y="23442"/>
                    <a:pt x="22102" y="20464"/>
                  </a:cubicBezTo>
                  <a:cubicBezTo>
                    <a:pt x="21537" y="17407"/>
                    <a:pt x="20989" y="14335"/>
                    <a:pt x="20409" y="11294"/>
                  </a:cubicBezTo>
                  <a:cubicBezTo>
                    <a:pt x="19844" y="8332"/>
                    <a:pt x="19249" y="5401"/>
                    <a:pt x="18528" y="2485"/>
                  </a:cubicBezTo>
                  <a:cubicBezTo>
                    <a:pt x="18371" y="1843"/>
                    <a:pt x="18293" y="965"/>
                    <a:pt x="17979" y="401"/>
                  </a:cubicBezTo>
                  <a:cubicBezTo>
                    <a:pt x="17901" y="260"/>
                    <a:pt x="17854" y="56"/>
                    <a:pt x="17666" y="9"/>
                  </a:cubicBezTo>
                  <a:cubicBezTo>
                    <a:pt x="17638" y="3"/>
                    <a:pt x="17612" y="1"/>
                    <a:pt x="17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5"/>
            <p:cNvSpPr/>
            <p:nvPr/>
          </p:nvSpPr>
          <p:spPr>
            <a:xfrm>
              <a:off x="1653800" y="2452825"/>
              <a:ext cx="454850" cy="630400"/>
            </a:xfrm>
            <a:custGeom>
              <a:avLst/>
              <a:gdLst/>
              <a:ahLst/>
              <a:cxnLst/>
              <a:rect l="l" t="t" r="r" b="b"/>
              <a:pathLst>
                <a:path w="18194" h="25216" extrusionOk="0">
                  <a:moveTo>
                    <a:pt x="13637" y="442"/>
                  </a:moveTo>
                  <a:cubicBezTo>
                    <a:pt x="14985" y="6790"/>
                    <a:pt x="16145" y="13154"/>
                    <a:pt x="17257" y="19533"/>
                  </a:cubicBezTo>
                  <a:cubicBezTo>
                    <a:pt x="17038" y="18562"/>
                    <a:pt x="16787" y="17590"/>
                    <a:pt x="16583" y="16634"/>
                  </a:cubicBezTo>
                  <a:cubicBezTo>
                    <a:pt x="16223" y="14941"/>
                    <a:pt x="15815" y="13264"/>
                    <a:pt x="15455" y="11571"/>
                  </a:cubicBezTo>
                  <a:cubicBezTo>
                    <a:pt x="14734" y="8201"/>
                    <a:pt x="14076" y="4815"/>
                    <a:pt x="13339" y="1445"/>
                  </a:cubicBezTo>
                  <a:cubicBezTo>
                    <a:pt x="13339" y="1437"/>
                    <a:pt x="13335" y="1434"/>
                    <a:pt x="13331" y="1434"/>
                  </a:cubicBezTo>
                  <a:cubicBezTo>
                    <a:pt x="13327" y="1434"/>
                    <a:pt x="13323" y="1437"/>
                    <a:pt x="13323" y="1445"/>
                  </a:cubicBezTo>
                  <a:cubicBezTo>
                    <a:pt x="13935" y="4909"/>
                    <a:pt x="14656" y="8358"/>
                    <a:pt x="15345" y="11806"/>
                  </a:cubicBezTo>
                  <a:cubicBezTo>
                    <a:pt x="15690" y="13483"/>
                    <a:pt x="15988" y="15192"/>
                    <a:pt x="16333" y="16869"/>
                  </a:cubicBezTo>
                  <a:cubicBezTo>
                    <a:pt x="16678" y="18483"/>
                    <a:pt x="16897" y="20192"/>
                    <a:pt x="17430" y="21759"/>
                  </a:cubicBezTo>
                  <a:cubicBezTo>
                    <a:pt x="17441" y="21800"/>
                    <a:pt x="17472" y="21817"/>
                    <a:pt x="17505" y="21817"/>
                  </a:cubicBezTo>
                  <a:cubicBezTo>
                    <a:pt x="17563" y="21817"/>
                    <a:pt x="17628" y="21766"/>
                    <a:pt x="17618" y="21697"/>
                  </a:cubicBezTo>
                  <a:cubicBezTo>
                    <a:pt x="17602" y="21602"/>
                    <a:pt x="17587" y="21493"/>
                    <a:pt x="17587" y="21399"/>
                  </a:cubicBezTo>
                  <a:lnTo>
                    <a:pt x="17587" y="21399"/>
                  </a:lnTo>
                  <a:cubicBezTo>
                    <a:pt x="17618" y="21571"/>
                    <a:pt x="17649" y="21759"/>
                    <a:pt x="17681" y="21947"/>
                  </a:cubicBezTo>
                  <a:cubicBezTo>
                    <a:pt x="15486" y="22574"/>
                    <a:pt x="13276" y="23123"/>
                    <a:pt x="11050" y="23593"/>
                  </a:cubicBezTo>
                  <a:cubicBezTo>
                    <a:pt x="8793" y="24079"/>
                    <a:pt x="6458" y="24330"/>
                    <a:pt x="4201" y="24831"/>
                  </a:cubicBezTo>
                  <a:cubicBezTo>
                    <a:pt x="4201" y="24831"/>
                    <a:pt x="4185" y="24831"/>
                    <a:pt x="4169" y="24847"/>
                  </a:cubicBezTo>
                  <a:cubicBezTo>
                    <a:pt x="3276" y="21195"/>
                    <a:pt x="2461" y="17527"/>
                    <a:pt x="1818" y="13812"/>
                  </a:cubicBezTo>
                  <a:cubicBezTo>
                    <a:pt x="1191" y="10207"/>
                    <a:pt x="925" y="6524"/>
                    <a:pt x="298" y="2919"/>
                  </a:cubicBezTo>
                  <a:cubicBezTo>
                    <a:pt x="4734" y="1790"/>
                    <a:pt x="9060" y="787"/>
                    <a:pt x="13637" y="442"/>
                  </a:cubicBezTo>
                  <a:close/>
                  <a:moveTo>
                    <a:pt x="13800" y="1"/>
                  </a:moveTo>
                  <a:cubicBezTo>
                    <a:pt x="13787" y="1"/>
                    <a:pt x="13775" y="2"/>
                    <a:pt x="13762" y="3"/>
                  </a:cubicBezTo>
                  <a:cubicBezTo>
                    <a:pt x="9232" y="317"/>
                    <a:pt x="4530" y="1022"/>
                    <a:pt x="251" y="2590"/>
                  </a:cubicBezTo>
                  <a:cubicBezTo>
                    <a:pt x="235" y="2574"/>
                    <a:pt x="235" y="2558"/>
                    <a:pt x="235" y="2527"/>
                  </a:cubicBezTo>
                  <a:cubicBezTo>
                    <a:pt x="220" y="2466"/>
                    <a:pt x="164" y="2435"/>
                    <a:pt x="111" y="2435"/>
                  </a:cubicBezTo>
                  <a:cubicBezTo>
                    <a:pt x="54" y="2435"/>
                    <a:pt x="0" y="2470"/>
                    <a:pt x="0" y="2543"/>
                  </a:cubicBezTo>
                  <a:cubicBezTo>
                    <a:pt x="31" y="6242"/>
                    <a:pt x="752" y="10051"/>
                    <a:pt x="1379" y="13703"/>
                  </a:cubicBezTo>
                  <a:cubicBezTo>
                    <a:pt x="2038" y="17511"/>
                    <a:pt x="2806" y="21305"/>
                    <a:pt x="3778" y="25051"/>
                  </a:cubicBezTo>
                  <a:cubicBezTo>
                    <a:pt x="3813" y="25165"/>
                    <a:pt x="3902" y="25215"/>
                    <a:pt x="3990" y="25215"/>
                  </a:cubicBezTo>
                  <a:cubicBezTo>
                    <a:pt x="4059" y="25215"/>
                    <a:pt x="4128" y="25184"/>
                    <a:pt x="4169" y="25129"/>
                  </a:cubicBezTo>
                  <a:cubicBezTo>
                    <a:pt x="4201" y="25145"/>
                    <a:pt x="4232" y="25161"/>
                    <a:pt x="4263" y="25161"/>
                  </a:cubicBezTo>
                  <a:cubicBezTo>
                    <a:pt x="6552" y="25035"/>
                    <a:pt x="8887" y="24502"/>
                    <a:pt x="11129" y="24048"/>
                  </a:cubicBezTo>
                  <a:cubicBezTo>
                    <a:pt x="13402" y="23593"/>
                    <a:pt x="15659" y="23060"/>
                    <a:pt x="17884" y="22449"/>
                  </a:cubicBezTo>
                  <a:cubicBezTo>
                    <a:pt x="17902" y="22453"/>
                    <a:pt x="17921" y="22455"/>
                    <a:pt x="17939" y="22455"/>
                  </a:cubicBezTo>
                  <a:cubicBezTo>
                    <a:pt x="18066" y="22455"/>
                    <a:pt x="18194" y="22362"/>
                    <a:pt x="18167" y="22198"/>
                  </a:cubicBezTo>
                  <a:cubicBezTo>
                    <a:pt x="17007" y="14831"/>
                    <a:pt x="15565" y="7480"/>
                    <a:pt x="14013" y="176"/>
                  </a:cubicBezTo>
                  <a:cubicBezTo>
                    <a:pt x="13999" y="63"/>
                    <a:pt x="13909" y="1"/>
                    <a:pt x="13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5"/>
            <p:cNvSpPr/>
            <p:nvPr/>
          </p:nvSpPr>
          <p:spPr>
            <a:xfrm>
              <a:off x="1896750" y="3068100"/>
              <a:ext cx="104025" cy="107025"/>
            </a:xfrm>
            <a:custGeom>
              <a:avLst/>
              <a:gdLst/>
              <a:ahLst/>
              <a:cxnLst/>
              <a:rect l="l" t="t" r="r" b="b"/>
              <a:pathLst>
                <a:path w="4161" h="4281" extrusionOk="0">
                  <a:moveTo>
                    <a:pt x="1176" y="1"/>
                  </a:moveTo>
                  <a:lnTo>
                    <a:pt x="1176" y="1"/>
                  </a:lnTo>
                  <a:cubicBezTo>
                    <a:pt x="878" y="205"/>
                    <a:pt x="643" y="471"/>
                    <a:pt x="470" y="769"/>
                  </a:cubicBezTo>
                  <a:cubicBezTo>
                    <a:pt x="251" y="1114"/>
                    <a:pt x="110" y="1553"/>
                    <a:pt x="79" y="1913"/>
                  </a:cubicBezTo>
                  <a:cubicBezTo>
                    <a:pt x="0" y="2760"/>
                    <a:pt x="298" y="3731"/>
                    <a:pt x="1176" y="4014"/>
                  </a:cubicBezTo>
                  <a:cubicBezTo>
                    <a:pt x="1181" y="4015"/>
                    <a:pt x="1186" y="4016"/>
                    <a:pt x="1191" y="4016"/>
                  </a:cubicBezTo>
                  <a:cubicBezTo>
                    <a:pt x="1232" y="4016"/>
                    <a:pt x="1266" y="3963"/>
                    <a:pt x="1238" y="3935"/>
                  </a:cubicBezTo>
                  <a:cubicBezTo>
                    <a:pt x="1223" y="3920"/>
                    <a:pt x="1223" y="3920"/>
                    <a:pt x="1223" y="3920"/>
                  </a:cubicBezTo>
                  <a:lnTo>
                    <a:pt x="1223" y="3920"/>
                  </a:lnTo>
                  <a:cubicBezTo>
                    <a:pt x="1285" y="3951"/>
                    <a:pt x="1332" y="3982"/>
                    <a:pt x="1395" y="4029"/>
                  </a:cubicBezTo>
                  <a:cubicBezTo>
                    <a:pt x="1738" y="4202"/>
                    <a:pt x="2061" y="4280"/>
                    <a:pt x="2355" y="4280"/>
                  </a:cubicBezTo>
                  <a:cubicBezTo>
                    <a:pt x="3469" y="4280"/>
                    <a:pt x="4161" y="3160"/>
                    <a:pt x="3950" y="1882"/>
                  </a:cubicBezTo>
                  <a:cubicBezTo>
                    <a:pt x="3942" y="1835"/>
                    <a:pt x="3903" y="1811"/>
                    <a:pt x="3864" y="1811"/>
                  </a:cubicBezTo>
                  <a:cubicBezTo>
                    <a:pt x="3825" y="1811"/>
                    <a:pt x="3785" y="1835"/>
                    <a:pt x="3778" y="1882"/>
                  </a:cubicBezTo>
                  <a:cubicBezTo>
                    <a:pt x="3699" y="2430"/>
                    <a:pt x="3778" y="3057"/>
                    <a:pt x="3433" y="3528"/>
                  </a:cubicBezTo>
                  <a:cubicBezTo>
                    <a:pt x="3185" y="3881"/>
                    <a:pt x="2813" y="4018"/>
                    <a:pt x="2425" y="4018"/>
                  </a:cubicBezTo>
                  <a:cubicBezTo>
                    <a:pt x="2005" y="4018"/>
                    <a:pt x="1564" y="3857"/>
                    <a:pt x="1238" y="3637"/>
                  </a:cubicBezTo>
                  <a:cubicBezTo>
                    <a:pt x="1082" y="3543"/>
                    <a:pt x="956" y="3434"/>
                    <a:pt x="847" y="3308"/>
                  </a:cubicBezTo>
                  <a:cubicBezTo>
                    <a:pt x="392" y="2274"/>
                    <a:pt x="439" y="816"/>
                    <a:pt x="1536" y="314"/>
                  </a:cubicBezTo>
                  <a:cubicBezTo>
                    <a:pt x="1568" y="283"/>
                    <a:pt x="1552" y="236"/>
                    <a:pt x="1521" y="236"/>
                  </a:cubicBezTo>
                  <a:cubicBezTo>
                    <a:pt x="1458" y="223"/>
                    <a:pt x="1396" y="217"/>
                    <a:pt x="1336" y="217"/>
                  </a:cubicBezTo>
                  <a:cubicBezTo>
                    <a:pt x="1113" y="217"/>
                    <a:pt x="913" y="304"/>
                    <a:pt x="752" y="440"/>
                  </a:cubicBezTo>
                  <a:cubicBezTo>
                    <a:pt x="878" y="283"/>
                    <a:pt x="1019" y="126"/>
                    <a:pt x="1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5"/>
            <p:cNvSpPr/>
            <p:nvPr/>
          </p:nvSpPr>
          <p:spPr>
            <a:xfrm>
              <a:off x="1941025" y="3073800"/>
              <a:ext cx="54725" cy="36650"/>
            </a:xfrm>
            <a:custGeom>
              <a:avLst/>
              <a:gdLst/>
              <a:ahLst/>
              <a:cxnLst/>
              <a:rect l="l" t="t" r="r" b="b"/>
              <a:pathLst>
                <a:path w="2189" h="1466" extrusionOk="0">
                  <a:moveTo>
                    <a:pt x="553" y="1"/>
                  </a:moveTo>
                  <a:cubicBezTo>
                    <a:pt x="356" y="1"/>
                    <a:pt x="172" y="50"/>
                    <a:pt x="47" y="180"/>
                  </a:cubicBezTo>
                  <a:cubicBezTo>
                    <a:pt x="0" y="212"/>
                    <a:pt x="16" y="306"/>
                    <a:pt x="79" y="306"/>
                  </a:cubicBezTo>
                  <a:cubicBezTo>
                    <a:pt x="267" y="306"/>
                    <a:pt x="439" y="243"/>
                    <a:pt x="627" y="243"/>
                  </a:cubicBezTo>
                  <a:cubicBezTo>
                    <a:pt x="831" y="243"/>
                    <a:pt x="1035" y="306"/>
                    <a:pt x="1207" y="384"/>
                  </a:cubicBezTo>
                  <a:cubicBezTo>
                    <a:pt x="1615" y="588"/>
                    <a:pt x="1897" y="933"/>
                    <a:pt x="1975" y="1387"/>
                  </a:cubicBezTo>
                  <a:cubicBezTo>
                    <a:pt x="1982" y="1441"/>
                    <a:pt x="2023" y="1466"/>
                    <a:pt x="2067" y="1466"/>
                  </a:cubicBezTo>
                  <a:cubicBezTo>
                    <a:pt x="2125" y="1466"/>
                    <a:pt x="2188" y="1421"/>
                    <a:pt x="2179" y="1340"/>
                  </a:cubicBezTo>
                  <a:cubicBezTo>
                    <a:pt x="2101" y="839"/>
                    <a:pt x="1772" y="431"/>
                    <a:pt x="1317" y="196"/>
                  </a:cubicBezTo>
                  <a:cubicBezTo>
                    <a:pt x="1125" y="96"/>
                    <a:pt x="827"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5"/>
            <p:cNvSpPr/>
            <p:nvPr/>
          </p:nvSpPr>
          <p:spPr>
            <a:xfrm>
              <a:off x="1715300" y="3089375"/>
              <a:ext cx="35025" cy="126250"/>
            </a:xfrm>
            <a:custGeom>
              <a:avLst/>
              <a:gdLst/>
              <a:ahLst/>
              <a:cxnLst/>
              <a:rect l="l" t="t" r="r" b="b"/>
              <a:pathLst>
                <a:path w="1401" h="5050" extrusionOk="0">
                  <a:moveTo>
                    <a:pt x="19" y="0"/>
                  </a:moveTo>
                  <a:cubicBezTo>
                    <a:pt x="9" y="0"/>
                    <a:pt x="1" y="4"/>
                    <a:pt x="1" y="12"/>
                  </a:cubicBezTo>
                  <a:cubicBezTo>
                    <a:pt x="283" y="1721"/>
                    <a:pt x="659" y="3366"/>
                    <a:pt x="1208" y="4996"/>
                  </a:cubicBezTo>
                  <a:cubicBezTo>
                    <a:pt x="1224" y="5034"/>
                    <a:pt x="1252" y="5049"/>
                    <a:pt x="1282" y="5049"/>
                  </a:cubicBezTo>
                  <a:cubicBezTo>
                    <a:pt x="1340" y="5049"/>
                    <a:pt x="1401" y="4991"/>
                    <a:pt x="1380" y="4918"/>
                  </a:cubicBezTo>
                  <a:cubicBezTo>
                    <a:pt x="847" y="3304"/>
                    <a:pt x="393" y="1674"/>
                    <a:pt x="48" y="12"/>
                  </a:cubicBezTo>
                  <a:cubicBezTo>
                    <a:pt x="40" y="4"/>
                    <a:pt x="28" y="0"/>
                    <a:pt x="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5"/>
            <p:cNvSpPr/>
            <p:nvPr/>
          </p:nvSpPr>
          <p:spPr>
            <a:xfrm>
              <a:off x="1679250" y="2554750"/>
              <a:ext cx="79400" cy="493875"/>
            </a:xfrm>
            <a:custGeom>
              <a:avLst/>
              <a:gdLst/>
              <a:ahLst/>
              <a:cxnLst/>
              <a:rect l="l" t="t" r="r" b="b"/>
              <a:pathLst>
                <a:path w="3176" h="19755" extrusionOk="0">
                  <a:moveTo>
                    <a:pt x="36" y="0"/>
                  </a:moveTo>
                  <a:cubicBezTo>
                    <a:pt x="19" y="0"/>
                    <a:pt x="1" y="14"/>
                    <a:pt x="1" y="33"/>
                  </a:cubicBezTo>
                  <a:cubicBezTo>
                    <a:pt x="220" y="3340"/>
                    <a:pt x="612" y="6648"/>
                    <a:pt x="1114" y="9923"/>
                  </a:cubicBezTo>
                  <a:cubicBezTo>
                    <a:pt x="1615" y="13168"/>
                    <a:pt x="2070" y="16554"/>
                    <a:pt x="3026" y="19704"/>
                  </a:cubicBezTo>
                  <a:cubicBezTo>
                    <a:pt x="3040" y="19738"/>
                    <a:pt x="3071" y="19754"/>
                    <a:pt x="3100" y="19754"/>
                  </a:cubicBezTo>
                  <a:cubicBezTo>
                    <a:pt x="3139" y="19754"/>
                    <a:pt x="3176" y="19726"/>
                    <a:pt x="3167" y="19673"/>
                  </a:cubicBezTo>
                  <a:cubicBezTo>
                    <a:pt x="2650" y="16397"/>
                    <a:pt x="1819" y="13168"/>
                    <a:pt x="1302" y="9892"/>
                  </a:cubicBezTo>
                  <a:cubicBezTo>
                    <a:pt x="785" y="6616"/>
                    <a:pt x="393" y="3325"/>
                    <a:pt x="64" y="17"/>
                  </a:cubicBezTo>
                  <a:cubicBezTo>
                    <a:pt x="58" y="5"/>
                    <a:pt x="47"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5"/>
            <p:cNvSpPr/>
            <p:nvPr/>
          </p:nvSpPr>
          <p:spPr>
            <a:xfrm>
              <a:off x="1759600" y="2485025"/>
              <a:ext cx="163025" cy="35300"/>
            </a:xfrm>
            <a:custGeom>
              <a:avLst/>
              <a:gdLst/>
              <a:ahLst/>
              <a:cxnLst/>
              <a:rect l="l" t="t" r="r" b="b"/>
              <a:pathLst>
                <a:path w="6521" h="1412" extrusionOk="0">
                  <a:moveTo>
                    <a:pt x="6442" y="1"/>
                  </a:moveTo>
                  <a:cubicBezTo>
                    <a:pt x="4264" y="157"/>
                    <a:pt x="2085" y="800"/>
                    <a:pt x="0" y="1396"/>
                  </a:cubicBezTo>
                  <a:cubicBezTo>
                    <a:pt x="0" y="1396"/>
                    <a:pt x="0" y="1411"/>
                    <a:pt x="0" y="1411"/>
                  </a:cubicBezTo>
                  <a:cubicBezTo>
                    <a:pt x="2132" y="894"/>
                    <a:pt x="4342" y="628"/>
                    <a:pt x="6458" y="79"/>
                  </a:cubicBezTo>
                  <a:cubicBezTo>
                    <a:pt x="6521" y="63"/>
                    <a:pt x="6505" y="1"/>
                    <a:pt x="6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1" name="Google Shape;2331;p55"/>
          <p:cNvGrpSpPr/>
          <p:nvPr/>
        </p:nvGrpSpPr>
        <p:grpSpPr>
          <a:xfrm>
            <a:off x="6684543" y="540006"/>
            <a:ext cx="1745583" cy="230173"/>
            <a:chOff x="1394800" y="3522000"/>
            <a:chExt cx="1048650" cy="138275"/>
          </a:xfrm>
        </p:grpSpPr>
        <p:sp>
          <p:nvSpPr>
            <p:cNvPr id="2332" name="Google Shape;2332;p55"/>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5"/>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5"/>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5"/>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5"/>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5"/>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5"/>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5"/>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5"/>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1" name="Google Shape;2341;p55"/>
          <p:cNvGrpSpPr/>
          <p:nvPr/>
        </p:nvGrpSpPr>
        <p:grpSpPr>
          <a:xfrm rot="-1419281">
            <a:off x="417284" y="739429"/>
            <a:ext cx="755394" cy="711775"/>
            <a:chOff x="378575" y="1776375"/>
            <a:chExt cx="737425" cy="578050"/>
          </a:xfrm>
        </p:grpSpPr>
        <p:sp>
          <p:nvSpPr>
            <p:cNvPr id="2342" name="Google Shape;2342;p55"/>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5"/>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5"/>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5"/>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5"/>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5"/>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5"/>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5"/>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5"/>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5"/>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5"/>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5"/>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4" name="Google Shape;2354;p55"/>
          <p:cNvGrpSpPr/>
          <p:nvPr/>
        </p:nvGrpSpPr>
        <p:grpSpPr>
          <a:xfrm>
            <a:off x="2725674" y="4570781"/>
            <a:ext cx="1608138" cy="326735"/>
            <a:chOff x="1816609" y="3851001"/>
            <a:chExt cx="1093674" cy="222193"/>
          </a:xfrm>
        </p:grpSpPr>
        <p:sp>
          <p:nvSpPr>
            <p:cNvPr id="2355" name="Google Shape;2355;p55"/>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5"/>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5"/>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5"/>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5"/>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5"/>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5"/>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5"/>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5"/>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7"/>
        <p:cNvGrpSpPr/>
        <p:nvPr/>
      </p:nvGrpSpPr>
      <p:grpSpPr>
        <a:xfrm>
          <a:off x="0" y="0"/>
          <a:ext cx="0" cy="0"/>
          <a:chOff x="0" y="0"/>
          <a:chExt cx="0" cy="0"/>
        </a:xfrm>
      </p:grpSpPr>
      <p:grpSp>
        <p:nvGrpSpPr>
          <p:cNvPr id="2368" name="Google Shape;2368;p56"/>
          <p:cNvGrpSpPr/>
          <p:nvPr/>
        </p:nvGrpSpPr>
        <p:grpSpPr>
          <a:xfrm flipH="1">
            <a:off x="720004" y="1860988"/>
            <a:ext cx="1028643" cy="176025"/>
            <a:chOff x="4345425" y="2175475"/>
            <a:chExt cx="800750" cy="176025"/>
          </a:xfrm>
        </p:grpSpPr>
        <p:sp>
          <p:nvSpPr>
            <p:cNvPr id="2369" name="Google Shape;2369;p5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1" name="Google Shape;2371;p56"/>
          <p:cNvGrpSpPr/>
          <p:nvPr/>
        </p:nvGrpSpPr>
        <p:grpSpPr>
          <a:xfrm rot="-166947" flipH="1">
            <a:off x="724049" y="2323047"/>
            <a:ext cx="676310" cy="176021"/>
            <a:chOff x="4345425" y="2175475"/>
            <a:chExt cx="800750" cy="176025"/>
          </a:xfrm>
        </p:grpSpPr>
        <p:sp>
          <p:nvSpPr>
            <p:cNvPr id="2372" name="Google Shape;2372;p5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4" name="Google Shape;2374;p56"/>
          <p:cNvSpPr txBox="1">
            <a:spLocks noGrp="1"/>
          </p:cNvSpPr>
          <p:nvPr>
            <p:ph type="subTitle" idx="1"/>
          </p:nvPr>
        </p:nvSpPr>
        <p:spPr>
          <a:xfrm>
            <a:off x="720000" y="2633338"/>
            <a:ext cx="2073600" cy="1594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Connect with other students in your major, play games and win points towards gear.</a:t>
            </a:r>
            <a:endParaRPr dirty="0"/>
          </a:p>
        </p:txBody>
      </p:sp>
      <p:sp>
        <p:nvSpPr>
          <p:cNvPr id="2375" name="Google Shape;2375;p56"/>
          <p:cNvSpPr txBox="1">
            <a:spLocks noGrp="1"/>
          </p:cNvSpPr>
          <p:nvPr>
            <p:ph type="title"/>
          </p:nvPr>
        </p:nvSpPr>
        <p:spPr>
          <a:xfrm>
            <a:off x="720000" y="1452200"/>
            <a:ext cx="1621200" cy="9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Discord</a:t>
            </a:r>
            <a:endParaRPr dirty="0"/>
          </a:p>
        </p:txBody>
      </p:sp>
      <p:grpSp>
        <p:nvGrpSpPr>
          <p:cNvPr id="2376" name="Google Shape;2376;p56"/>
          <p:cNvGrpSpPr/>
          <p:nvPr/>
        </p:nvGrpSpPr>
        <p:grpSpPr>
          <a:xfrm>
            <a:off x="5904227" y="1124124"/>
            <a:ext cx="2105525" cy="2895263"/>
            <a:chOff x="1835466" y="929768"/>
            <a:chExt cx="2388300" cy="3284100"/>
          </a:xfrm>
        </p:grpSpPr>
        <p:sp>
          <p:nvSpPr>
            <p:cNvPr id="2377" name="Google Shape;2377;p56"/>
            <p:cNvSpPr/>
            <p:nvPr/>
          </p:nvSpPr>
          <p:spPr>
            <a:xfrm>
              <a:off x="1835466" y="929768"/>
              <a:ext cx="2388300" cy="3284100"/>
            </a:xfrm>
            <a:prstGeom prst="roundRect">
              <a:avLst>
                <a:gd name="adj" fmla="val 4846"/>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78" name="Google Shape;2378;p56"/>
            <p:cNvSpPr/>
            <p:nvPr/>
          </p:nvSpPr>
          <p:spPr>
            <a:xfrm>
              <a:off x="2010540" y="1124747"/>
              <a:ext cx="2038200" cy="29091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6"/>
            <p:cNvSpPr/>
            <p:nvPr/>
          </p:nvSpPr>
          <p:spPr>
            <a:xfrm>
              <a:off x="2947422" y="4067543"/>
              <a:ext cx="164400" cy="975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80" name="Google Shape;2380;p56"/>
          <p:cNvPicPr preferRelativeResize="0"/>
          <p:nvPr/>
        </p:nvPicPr>
        <p:blipFill rotWithShape="1">
          <a:blip r:embed="rId3">
            <a:alphaModFix/>
          </a:blip>
          <a:srcRect l="5169" r="55155"/>
          <a:stretch/>
        </p:blipFill>
        <p:spPr>
          <a:xfrm>
            <a:off x="6048163" y="1289725"/>
            <a:ext cx="1813301" cy="2570875"/>
          </a:xfrm>
          <a:prstGeom prst="rect">
            <a:avLst/>
          </a:prstGeom>
          <a:noFill/>
          <a:ln w="19050" cap="flat" cmpd="sng">
            <a:solidFill>
              <a:schemeClr val="dk2"/>
            </a:solidFill>
            <a:prstDash val="solid"/>
            <a:round/>
            <a:headEnd type="none" w="sm" len="sm"/>
            <a:tailEnd type="none" w="sm" len="sm"/>
          </a:ln>
        </p:spPr>
      </p:pic>
      <p:grpSp>
        <p:nvGrpSpPr>
          <p:cNvPr id="2381" name="Google Shape;2381;p56"/>
          <p:cNvGrpSpPr/>
          <p:nvPr/>
        </p:nvGrpSpPr>
        <p:grpSpPr>
          <a:xfrm>
            <a:off x="2519975" y="1386150"/>
            <a:ext cx="639525" cy="438000"/>
            <a:chOff x="5501450" y="2545600"/>
            <a:chExt cx="639525" cy="438000"/>
          </a:xfrm>
        </p:grpSpPr>
        <p:sp>
          <p:nvSpPr>
            <p:cNvPr id="2382" name="Google Shape;2382;p56"/>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6"/>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4" name="Google Shape;2384;p56"/>
          <p:cNvGrpSpPr/>
          <p:nvPr/>
        </p:nvGrpSpPr>
        <p:grpSpPr>
          <a:xfrm>
            <a:off x="7037115" y="4525309"/>
            <a:ext cx="1745583" cy="230173"/>
            <a:chOff x="1394800" y="3522000"/>
            <a:chExt cx="1048650" cy="138275"/>
          </a:xfrm>
        </p:grpSpPr>
        <p:sp>
          <p:nvSpPr>
            <p:cNvPr id="2385" name="Google Shape;2385;p56"/>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6"/>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6"/>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6"/>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6"/>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6"/>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6"/>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6"/>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6"/>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4" name="Google Shape;2394;p56"/>
          <p:cNvGrpSpPr/>
          <p:nvPr/>
        </p:nvGrpSpPr>
        <p:grpSpPr>
          <a:xfrm>
            <a:off x="1748639" y="643497"/>
            <a:ext cx="1921912" cy="326735"/>
            <a:chOff x="1816609" y="3851001"/>
            <a:chExt cx="1093674" cy="222193"/>
          </a:xfrm>
        </p:grpSpPr>
        <p:sp>
          <p:nvSpPr>
            <p:cNvPr id="2395" name="Google Shape;2395;p56"/>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6"/>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6"/>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6"/>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6"/>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6"/>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6"/>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6"/>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6"/>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3"/>
        <p:cNvGrpSpPr/>
        <p:nvPr/>
      </p:nvGrpSpPr>
      <p:grpSpPr>
        <a:xfrm>
          <a:off x="0" y="0"/>
          <a:ext cx="0" cy="0"/>
          <a:chOff x="0" y="0"/>
          <a:chExt cx="0" cy="0"/>
        </a:xfrm>
      </p:grpSpPr>
      <p:grpSp>
        <p:nvGrpSpPr>
          <p:cNvPr id="2454" name="Google Shape;2454;p58"/>
          <p:cNvGrpSpPr/>
          <p:nvPr/>
        </p:nvGrpSpPr>
        <p:grpSpPr>
          <a:xfrm>
            <a:off x="2576013" y="2806745"/>
            <a:ext cx="3987453" cy="620302"/>
            <a:chOff x="4319250" y="3137000"/>
            <a:chExt cx="885825" cy="524125"/>
          </a:xfrm>
        </p:grpSpPr>
        <p:sp>
          <p:nvSpPr>
            <p:cNvPr id="2455" name="Google Shape;2455;p58"/>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8"/>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8"/>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8"/>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8"/>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8"/>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8"/>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8"/>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8"/>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8"/>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8"/>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6" name="Google Shape;2466;p58"/>
          <p:cNvGrpSpPr/>
          <p:nvPr/>
        </p:nvGrpSpPr>
        <p:grpSpPr>
          <a:xfrm>
            <a:off x="3063408" y="2283204"/>
            <a:ext cx="3011924" cy="510649"/>
            <a:chOff x="5960495" y="2153863"/>
            <a:chExt cx="3534707" cy="495487"/>
          </a:xfrm>
        </p:grpSpPr>
        <p:sp>
          <p:nvSpPr>
            <p:cNvPr id="2467" name="Google Shape;2467;p58"/>
            <p:cNvSpPr/>
            <p:nvPr/>
          </p:nvSpPr>
          <p:spPr>
            <a:xfrm>
              <a:off x="6021446" y="2153863"/>
              <a:ext cx="3259576" cy="220765"/>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8"/>
            <p:cNvSpPr/>
            <p:nvPr/>
          </p:nvSpPr>
          <p:spPr>
            <a:xfrm>
              <a:off x="6109832" y="2223513"/>
              <a:ext cx="3185357" cy="19648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8"/>
            <p:cNvSpPr/>
            <p:nvPr/>
          </p:nvSpPr>
          <p:spPr>
            <a:xfrm>
              <a:off x="6066337" y="2300001"/>
              <a:ext cx="3428865" cy="152446"/>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8"/>
            <p:cNvSpPr/>
            <p:nvPr/>
          </p:nvSpPr>
          <p:spPr>
            <a:xfrm>
              <a:off x="6122301" y="2356770"/>
              <a:ext cx="3065348" cy="127634"/>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8"/>
            <p:cNvSpPr/>
            <p:nvPr/>
          </p:nvSpPr>
          <p:spPr>
            <a:xfrm>
              <a:off x="5990023" y="2375009"/>
              <a:ext cx="3315341" cy="274342"/>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8"/>
            <p:cNvSpPr/>
            <p:nvPr/>
          </p:nvSpPr>
          <p:spPr>
            <a:xfrm>
              <a:off x="5960495" y="2494207"/>
              <a:ext cx="3260275" cy="120072"/>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8"/>
            <p:cNvSpPr/>
            <p:nvPr/>
          </p:nvSpPr>
          <p:spPr>
            <a:xfrm>
              <a:off x="6122301" y="2432390"/>
              <a:ext cx="3021256" cy="185048"/>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4" name="Google Shape;2474;p58"/>
          <p:cNvSpPr txBox="1">
            <a:spLocks noGrp="1"/>
          </p:cNvSpPr>
          <p:nvPr>
            <p:ph type="subTitle" idx="1"/>
          </p:nvPr>
        </p:nvSpPr>
        <p:spPr>
          <a:xfrm>
            <a:off x="2955600" y="2018867"/>
            <a:ext cx="3232800" cy="177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 dirty="0">
                <a:solidFill>
                  <a:schemeClr val="dk2"/>
                </a:solidFill>
                <a:latin typeface="Muli"/>
                <a:ea typeface="Muli"/>
                <a:cs typeface="Muli"/>
                <a:sym typeface="Muli"/>
              </a:rPr>
              <a:t>Do you have any questions?</a:t>
            </a:r>
            <a:endParaRPr dirty="0">
              <a:solidFill>
                <a:schemeClr val="dk2"/>
              </a:solidFill>
              <a:latin typeface="Muli"/>
              <a:ea typeface="Muli"/>
              <a:cs typeface="Muli"/>
              <a:sym typeface="Muli"/>
            </a:endParaRPr>
          </a:p>
          <a:p>
            <a:pPr marL="0" lvl="0" indent="0" algn="l" rtl="0">
              <a:spcBef>
                <a:spcPts val="0"/>
              </a:spcBef>
              <a:spcAft>
                <a:spcPts val="0"/>
              </a:spcAft>
              <a:buClr>
                <a:schemeClr val="dk2"/>
              </a:buClr>
              <a:buSzPts val="1100"/>
              <a:buFont typeface="Arial"/>
              <a:buNone/>
            </a:pPr>
            <a:endParaRPr dirty="0">
              <a:solidFill>
                <a:schemeClr val="dk2"/>
              </a:solidFill>
              <a:latin typeface="Muli"/>
              <a:ea typeface="Muli"/>
              <a:cs typeface="Muli"/>
              <a:sym typeface="Muli"/>
            </a:endParaRPr>
          </a:p>
          <a:p>
            <a:pPr marL="0" lvl="0" indent="0" algn="ctr" rtl="0">
              <a:spcBef>
                <a:spcPts val="0"/>
              </a:spcBef>
              <a:spcAft>
                <a:spcPts val="0"/>
              </a:spcAft>
              <a:buNone/>
            </a:pPr>
            <a:r>
              <a:rPr lang="en" dirty="0">
                <a:solidFill>
                  <a:schemeClr val="dk2"/>
                </a:solidFill>
                <a:latin typeface="Muli"/>
                <a:ea typeface="Muli"/>
                <a:cs typeface="Muli"/>
                <a:sym typeface="Muli"/>
                <a:hlinkClick r:id="rId3"/>
              </a:rPr>
              <a:t>transfers@umbc.edu</a:t>
            </a:r>
            <a:endParaRPr lang="en" dirty="0">
              <a:solidFill>
                <a:schemeClr val="dk2"/>
              </a:solidFill>
              <a:latin typeface="Muli"/>
              <a:ea typeface="Muli"/>
              <a:cs typeface="Muli"/>
              <a:sym typeface="Muli"/>
            </a:endParaRPr>
          </a:p>
          <a:p>
            <a:pPr marL="0" lvl="0" indent="0" algn="ctr" rtl="0">
              <a:spcBef>
                <a:spcPts val="0"/>
              </a:spcBef>
              <a:spcAft>
                <a:spcPts val="0"/>
              </a:spcAft>
              <a:buNone/>
            </a:pPr>
            <a:r>
              <a:rPr lang="en" dirty="0">
                <a:latin typeface="Muli"/>
                <a:ea typeface="Muli"/>
                <a:cs typeface="Muli"/>
                <a:sym typeface="Muli"/>
                <a:hlinkClick r:id="rId4"/>
              </a:rPr>
              <a:t>commuters@umbc.edu</a:t>
            </a:r>
            <a:endParaRPr lang="en" dirty="0">
              <a:latin typeface="Muli"/>
              <a:ea typeface="Muli"/>
              <a:cs typeface="Muli"/>
              <a:sym typeface="Muli"/>
            </a:endParaRPr>
          </a:p>
          <a:p>
            <a:pPr marL="0" lvl="0" indent="0" algn="ctr" rtl="0">
              <a:spcBef>
                <a:spcPts val="0"/>
              </a:spcBef>
              <a:spcAft>
                <a:spcPts val="0"/>
              </a:spcAft>
              <a:buNone/>
            </a:pPr>
            <a:endParaRPr dirty="0">
              <a:latin typeface="Muli"/>
              <a:ea typeface="Muli"/>
              <a:cs typeface="Muli"/>
              <a:sym typeface="Muli"/>
            </a:endParaRPr>
          </a:p>
        </p:txBody>
      </p:sp>
      <p:sp>
        <p:nvSpPr>
          <p:cNvPr id="2475" name="Google Shape;2475;p58"/>
          <p:cNvSpPr txBox="1">
            <a:spLocks noGrp="1"/>
          </p:cNvSpPr>
          <p:nvPr>
            <p:ph type="ctrTitle"/>
          </p:nvPr>
        </p:nvSpPr>
        <p:spPr>
          <a:xfrm>
            <a:off x="2351875" y="540000"/>
            <a:ext cx="4440300" cy="929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Thanks!</a:t>
            </a:r>
            <a:endParaRPr/>
          </a:p>
        </p:txBody>
      </p:sp>
      <p:sp>
        <p:nvSpPr>
          <p:cNvPr id="2476" name="Google Shape;2476;p58"/>
          <p:cNvSpPr txBox="1"/>
          <p:nvPr/>
        </p:nvSpPr>
        <p:spPr>
          <a:xfrm>
            <a:off x="2748763" y="4312200"/>
            <a:ext cx="3646500" cy="2913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2"/>
                </a:solidFill>
                <a:latin typeface="Muli"/>
                <a:ea typeface="Muli"/>
                <a:cs typeface="Muli"/>
                <a:sym typeface="Muli"/>
              </a:rPr>
              <a:t>Please keep this slide for attribution.</a:t>
            </a:r>
            <a:endParaRPr>
              <a:solidFill>
                <a:schemeClr val="dk2"/>
              </a:solidFill>
              <a:latin typeface="Muli"/>
              <a:ea typeface="Muli"/>
              <a:cs typeface="Muli"/>
              <a:sym typeface="Muli"/>
            </a:endParaRPr>
          </a:p>
        </p:txBody>
      </p:sp>
      <p:grpSp>
        <p:nvGrpSpPr>
          <p:cNvPr id="2477" name="Google Shape;2477;p58"/>
          <p:cNvGrpSpPr/>
          <p:nvPr/>
        </p:nvGrpSpPr>
        <p:grpSpPr>
          <a:xfrm>
            <a:off x="3950686" y="1787058"/>
            <a:ext cx="375421" cy="353610"/>
            <a:chOff x="2870687" y="3796508"/>
            <a:chExt cx="375421" cy="353610"/>
          </a:xfrm>
        </p:grpSpPr>
        <p:sp>
          <p:nvSpPr>
            <p:cNvPr id="2478" name="Google Shape;2478;p58"/>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8"/>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rgbClr val="285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8"/>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8"/>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2" name="Google Shape;2482;p58"/>
          <p:cNvGrpSpPr/>
          <p:nvPr/>
        </p:nvGrpSpPr>
        <p:grpSpPr>
          <a:xfrm>
            <a:off x="4382934" y="1787084"/>
            <a:ext cx="372740" cy="353610"/>
            <a:chOff x="3744430" y="3796534"/>
            <a:chExt cx="372740" cy="353610"/>
          </a:xfrm>
        </p:grpSpPr>
        <p:sp>
          <p:nvSpPr>
            <p:cNvPr id="2483" name="Google Shape;2483;p58"/>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8"/>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rgbClr val="285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8"/>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8"/>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8"/>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8"/>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8"/>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8"/>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8"/>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2" name="Google Shape;2492;p58"/>
          <p:cNvGrpSpPr/>
          <p:nvPr/>
        </p:nvGrpSpPr>
        <p:grpSpPr>
          <a:xfrm>
            <a:off x="4825167" y="1787084"/>
            <a:ext cx="372844" cy="353610"/>
            <a:chOff x="4186663" y="3796534"/>
            <a:chExt cx="372844" cy="353610"/>
          </a:xfrm>
        </p:grpSpPr>
        <p:sp>
          <p:nvSpPr>
            <p:cNvPr id="2493" name="Google Shape;2493;p58"/>
            <p:cNvSpPr/>
            <p:nvPr/>
          </p:nvSpPr>
          <p:spPr>
            <a:xfrm>
              <a:off x="4211025"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8"/>
            <p:cNvSpPr/>
            <p:nvPr/>
          </p:nvSpPr>
          <p:spPr>
            <a:xfrm>
              <a:off x="4359824" y="3802104"/>
              <a:ext cx="199683" cy="342522"/>
            </a:xfrm>
            <a:custGeom>
              <a:avLst/>
              <a:gdLst/>
              <a:ahLst/>
              <a:cxnLst/>
              <a:rect l="l" t="t" r="r" b="b"/>
              <a:pathLst>
                <a:path w="7672" h="13160" extrusionOk="0">
                  <a:moveTo>
                    <a:pt x="859" y="1"/>
                  </a:moveTo>
                  <a:cubicBezTo>
                    <a:pt x="574" y="1"/>
                    <a:pt x="286" y="18"/>
                    <a:pt x="1" y="57"/>
                  </a:cubicBezTo>
                  <a:cubicBezTo>
                    <a:pt x="3277" y="486"/>
                    <a:pt x="5725" y="3276"/>
                    <a:pt x="5725" y="6580"/>
                  </a:cubicBezTo>
                  <a:cubicBezTo>
                    <a:pt x="5725" y="9880"/>
                    <a:pt x="3277" y="12670"/>
                    <a:pt x="1" y="13103"/>
                  </a:cubicBezTo>
                  <a:cubicBezTo>
                    <a:pt x="291" y="13141"/>
                    <a:pt x="580" y="13160"/>
                    <a:pt x="864" y="13160"/>
                  </a:cubicBezTo>
                  <a:cubicBezTo>
                    <a:pt x="4278" y="13160"/>
                    <a:pt x="7194" y="10510"/>
                    <a:pt x="7421" y="7009"/>
                  </a:cubicBezTo>
                  <a:cubicBezTo>
                    <a:pt x="7671" y="3216"/>
                    <a:pt x="4663" y="4"/>
                    <a:pt x="859" y="1"/>
                  </a:cubicBezTo>
                  <a:close/>
                </a:path>
              </a:pathLst>
            </a:custGeom>
            <a:solidFill>
              <a:srgbClr val="285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8"/>
            <p:cNvSpPr/>
            <p:nvPr/>
          </p:nvSpPr>
          <p:spPr>
            <a:xfrm>
              <a:off x="4284370" y="3890988"/>
              <a:ext cx="218241" cy="179564"/>
            </a:xfrm>
            <a:custGeom>
              <a:avLst/>
              <a:gdLst/>
              <a:ahLst/>
              <a:cxnLst/>
              <a:rect l="l" t="t" r="r" b="b"/>
              <a:pathLst>
                <a:path w="8385" h="6899" extrusionOk="0">
                  <a:moveTo>
                    <a:pt x="5479" y="1"/>
                  </a:moveTo>
                  <a:cubicBezTo>
                    <a:pt x="5224" y="1"/>
                    <a:pt x="4967" y="51"/>
                    <a:pt x="4722" y="153"/>
                  </a:cubicBezTo>
                  <a:cubicBezTo>
                    <a:pt x="3998" y="456"/>
                    <a:pt x="3530" y="1163"/>
                    <a:pt x="3530" y="1948"/>
                  </a:cubicBezTo>
                  <a:lnTo>
                    <a:pt x="3530" y="1979"/>
                  </a:lnTo>
                  <a:lnTo>
                    <a:pt x="3435" y="1976"/>
                  </a:lnTo>
                  <a:lnTo>
                    <a:pt x="3431" y="1976"/>
                  </a:lnTo>
                  <a:cubicBezTo>
                    <a:pt x="3234" y="1976"/>
                    <a:pt x="2664" y="1814"/>
                    <a:pt x="2478" y="1754"/>
                  </a:cubicBezTo>
                  <a:cubicBezTo>
                    <a:pt x="1760" y="1508"/>
                    <a:pt x="1112" y="1107"/>
                    <a:pt x="574" y="575"/>
                  </a:cubicBezTo>
                  <a:lnTo>
                    <a:pt x="370" y="375"/>
                  </a:lnTo>
                  <a:cubicBezTo>
                    <a:pt x="357" y="362"/>
                    <a:pt x="341" y="356"/>
                    <a:pt x="325" y="356"/>
                  </a:cubicBezTo>
                  <a:cubicBezTo>
                    <a:pt x="298" y="356"/>
                    <a:pt x="271" y="374"/>
                    <a:pt x="265" y="403"/>
                  </a:cubicBezTo>
                  <a:lnTo>
                    <a:pt x="191" y="681"/>
                  </a:lnTo>
                  <a:cubicBezTo>
                    <a:pt x="1" y="1423"/>
                    <a:pt x="307" y="2208"/>
                    <a:pt x="954" y="2623"/>
                  </a:cubicBezTo>
                  <a:lnTo>
                    <a:pt x="947" y="2623"/>
                  </a:lnTo>
                  <a:cubicBezTo>
                    <a:pt x="817" y="2623"/>
                    <a:pt x="683" y="2609"/>
                    <a:pt x="553" y="2577"/>
                  </a:cubicBezTo>
                  <a:lnTo>
                    <a:pt x="314" y="2521"/>
                  </a:lnTo>
                  <a:cubicBezTo>
                    <a:pt x="309" y="2520"/>
                    <a:pt x="304" y="2519"/>
                    <a:pt x="299" y="2519"/>
                  </a:cubicBezTo>
                  <a:cubicBezTo>
                    <a:pt x="259" y="2519"/>
                    <a:pt x="227" y="2554"/>
                    <a:pt x="236" y="2595"/>
                  </a:cubicBezTo>
                  <a:lnTo>
                    <a:pt x="275" y="2838"/>
                  </a:lnTo>
                  <a:cubicBezTo>
                    <a:pt x="367" y="3376"/>
                    <a:pt x="715" y="3837"/>
                    <a:pt x="1211" y="4066"/>
                  </a:cubicBezTo>
                  <a:cubicBezTo>
                    <a:pt x="1274" y="4090"/>
                    <a:pt x="1257" y="4185"/>
                    <a:pt x="1190" y="4189"/>
                  </a:cubicBezTo>
                  <a:lnTo>
                    <a:pt x="1186" y="4189"/>
                  </a:lnTo>
                  <a:lnTo>
                    <a:pt x="919" y="4203"/>
                  </a:lnTo>
                  <a:cubicBezTo>
                    <a:pt x="873" y="4203"/>
                    <a:pt x="845" y="4256"/>
                    <a:pt x="866" y="4298"/>
                  </a:cubicBezTo>
                  <a:lnTo>
                    <a:pt x="1000" y="4530"/>
                  </a:lnTo>
                  <a:cubicBezTo>
                    <a:pt x="1260" y="4984"/>
                    <a:pt x="1714" y="5297"/>
                    <a:pt x="2235" y="5375"/>
                  </a:cubicBezTo>
                  <a:cubicBezTo>
                    <a:pt x="2291" y="5382"/>
                    <a:pt x="2309" y="5456"/>
                    <a:pt x="2263" y="5487"/>
                  </a:cubicBezTo>
                  <a:cubicBezTo>
                    <a:pt x="1820" y="5818"/>
                    <a:pt x="1306" y="6040"/>
                    <a:pt x="761" y="6135"/>
                  </a:cubicBezTo>
                  <a:lnTo>
                    <a:pt x="173" y="6237"/>
                  </a:lnTo>
                  <a:cubicBezTo>
                    <a:pt x="110" y="6247"/>
                    <a:pt x="99" y="6339"/>
                    <a:pt x="162" y="6360"/>
                  </a:cubicBezTo>
                  <a:lnTo>
                    <a:pt x="718" y="6574"/>
                  </a:lnTo>
                  <a:cubicBezTo>
                    <a:pt x="1281" y="6789"/>
                    <a:pt x="1879" y="6898"/>
                    <a:pt x="2478" y="6898"/>
                  </a:cubicBezTo>
                  <a:cubicBezTo>
                    <a:pt x="5194" y="6898"/>
                    <a:pt x="7414" y="4689"/>
                    <a:pt x="7421" y="1969"/>
                  </a:cubicBezTo>
                  <a:lnTo>
                    <a:pt x="7421" y="1951"/>
                  </a:lnTo>
                  <a:lnTo>
                    <a:pt x="7421" y="1902"/>
                  </a:lnTo>
                  <a:lnTo>
                    <a:pt x="7421" y="1891"/>
                  </a:lnTo>
                  <a:cubicBezTo>
                    <a:pt x="7611" y="1758"/>
                    <a:pt x="7787" y="1610"/>
                    <a:pt x="7949" y="1444"/>
                  </a:cubicBezTo>
                  <a:lnTo>
                    <a:pt x="8343" y="1036"/>
                  </a:lnTo>
                  <a:cubicBezTo>
                    <a:pt x="8384" y="995"/>
                    <a:pt x="8354" y="928"/>
                    <a:pt x="8301" y="928"/>
                  </a:cubicBezTo>
                  <a:cubicBezTo>
                    <a:pt x="8295" y="928"/>
                    <a:pt x="8289" y="929"/>
                    <a:pt x="8283" y="931"/>
                  </a:cubicBezTo>
                  <a:lnTo>
                    <a:pt x="7731" y="1061"/>
                  </a:lnTo>
                  <a:cubicBezTo>
                    <a:pt x="7674" y="1075"/>
                    <a:pt x="7618" y="1089"/>
                    <a:pt x="7558" y="1100"/>
                  </a:cubicBezTo>
                  <a:cubicBezTo>
                    <a:pt x="7554" y="1100"/>
                    <a:pt x="7551" y="1101"/>
                    <a:pt x="7547" y="1101"/>
                  </a:cubicBezTo>
                  <a:cubicBezTo>
                    <a:pt x="7487" y="1101"/>
                    <a:pt x="7456" y="1024"/>
                    <a:pt x="7506" y="987"/>
                  </a:cubicBezTo>
                  <a:cubicBezTo>
                    <a:pt x="7572" y="931"/>
                    <a:pt x="7632" y="875"/>
                    <a:pt x="7688" y="811"/>
                  </a:cubicBezTo>
                  <a:lnTo>
                    <a:pt x="8118" y="343"/>
                  </a:lnTo>
                  <a:cubicBezTo>
                    <a:pt x="8154" y="300"/>
                    <a:pt x="8122" y="236"/>
                    <a:pt x="8072" y="236"/>
                  </a:cubicBezTo>
                  <a:cubicBezTo>
                    <a:pt x="8064" y="236"/>
                    <a:pt x="8056" y="238"/>
                    <a:pt x="8047" y="241"/>
                  </a:cubicBezTo>
                  <a:lnTo>
                    <a:pt x="7449" y="442"/>
                  </a:lnTo>
                  <a:cubicBezTo>
                    <a:pt x="7266" y="502"/>
                    <a:pt x="7080" y="544"/>
                    <a:pt x="6893" y="572"/>
                  </a:cubicBezTo>
                  <a:cubicBezTo>
                    <a:pt x="6890" y="573"/>
                    <a:pt x="6886" y="573"/>
                    <a:pt x="6882" y="573"/>
                  </a:cubicBezTo>
                  <a:cubicBezTo>
                    <a:pt x="6865" y="573"/>
                    <a:pt x="6849" y="566"/>
                    <a:pt x="6837" y="554"/>
                  </a:cubicBezTo>
                  <a:cubicBezTo>
                    <a:pt x="6467" y="191"/>
                    <a:pt x="5977" y="1"/>
                    <a:pt x="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8"/>
            <p:cNvSpPr/>
            <p:nvPr/>
          </p:nvSpPr>
          <p:spPr>
            <a:xfrm>
              <a:off x="4186663" y="3796534"/>
              <a:ext cx="372480" cy="353610"/>
            </a:xfrm>
            <a:custGeom>
              <a:avLst/>
              <a:gdLst/>
              <a:ahLst/>
              <a:cxnLst/>
              <a:rect l="l" t="t" r="r" b="b"/>
              <a:pathLst>
                <a:path w="14311" h="13586" extrusionOk="0">
                  <a:moveTo>
                    <a:pt x="7512" y="429"/>
                  </a:moveTo>
                  <a:cubicBezTo>
                    <a:pt x="11024" y="429"/>
                    <a:pt x="13877" y="3283"/>
                    <a:pt x="13877" y="6794"/>
                  </a:cubicBezTo>
                  <a:cubicBezTo>
                    <a:pt x="13877" y="10302"/>
                    <a:pt x="11024" y="13155"/>
                    <a:pt x="7512" y="13155"/>
                  </a:cubicBezTo>
                  <a:cubicBezTo>
                    <a:pt x="4004" y="13155"/>
                    <a:pt x="1151" y="10302"/>
                    <a:pt x="1151" y="6794"/>
                  </a:cubicBezTo>
                  <a:cubicBezTo>
                    <a:pt x="1151" y="3283"/>
                    <a:pt x="4004" y="429"/>
                    <a:pt x="7512" y="429"/>
                  </a:cubicBezTo>
                  <a:close/>
                  <a:moveTo>
                    <a:pt x="7512" y="1"/>
                  </a:moveTo>
                  <a:cubicBezTo>
                    <a:pt x="6205" y="1"/>
                    <a:pt x="4891" y="377"/>
                    <a:pt x="3741" y="1147"/>
                  </a:cubicBezTo>
                  <a:cubicBezTo>
                    <a:pt x="1045" y="2945"/>
                    <a:pt x="0" y="6400"/>
                    <a:pt x="1239" y="9391"/>
                  </a:cubicBezTo>
                  <a:cubicBezTo>
                    <a:pt x="2307" y="11966"/>
                    <a:pt x="4809" y="13586"/>
                    <a:pt x="7510" y="13586"/>
                  </a:cubicBezTo>
                  <a:cubicBezTo>
                    <a:pt x="7950" y="13586"/>
                    <a:pt x="8394" y="13543"/>
                    <a:pt x="8839" y="13454"/>
                  </a:cubicBezTo>
                  <a:cubicBezTo>
                    <a:pt x="12016" y="12825"/>
                    <a:pt x="14307" y="10035"/>
                    <a:pt x="14307" y="6794"/>
                  </a:cubicBezTo>
                  <a:cubicBezTo>
                    <a:pt x="14310" y="4989"/>
                    <a:pt x="13596" y="3261"/>
                    <a:pt x="12315" y="1991"/>
                  </a:cubicBezTo>
                  <a:cubicBezTo>
                    <a:pt x="11003" y="677"/>
                    <a:pt x="9264" y="1"/>
                    <a:pt x="7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8"/>
            <p:cNvSpPr/>
            <p:nvPr/>
          </p:nvSpPr>
          <p:spPr>
            <a:xfrm>
              <a:off x="4277785" y="3885834"/>
              <a:ext cx="231515" cy="189871"/>
            </a:xfrm>
            <a:custGeom>
              <a:avLst/>
              <a:gdLst/>
              <a:ahLst/>
              <a:cxnLst/>
              <a:rect l="l" t="t" r="r" b="b"/>
              <a:pathLst>
                <a:path w="8895" h="7295" extrusionOk="0">
                  <a:moveTo>
                    <a:pt x="5726" y="0"/>
                  </a:moveTo>
                  <a:cubicBezTo>
                    <a:pt x="5464" y="0"/>
                    <a:pt x="5200" y="48"/>
                    <a:pt x="4947" y="147"/>
                  </a:cubicBezTo>
                  <a:cubicBezTo>
                    <a:pt x="4184" y="446"/>
                    <a:pt x="3660" y="1153"/>
                    <a:pt x="3589" y="1970"/>
                  </a:cubicBezTo>
                  <a:cubicBezTo>
                    <a:pt x="3322" y="1917"/>
                    <a:pt x="3054" y="1850"/>
                    <a:pt x="2794" y="1766"/>
                  </a:cubicBezTo>
                  <a:cubicBezTo>
                    <a:pt x="2006" y="1498"/>
                    <a:pt x="1302" y="1027"/>
                    <a:pt x="750" y="404"/>
                  </a:cubicBezTo>
                  <a:cubicBezTo>
                    <a:pt x="718" y="365"/>
                    <a:pt x="672" y="341"/>
                    <a:pt x="627" y="330"/>
                  </a:cubicBezTo>
                  <a:cubicBezTo>
                    <a:pt x="613" y="328"/>
                    <a:pt x="600" y="326"/>
                    <a:pt x="586" y="326"/>
                  </a:cubicBezTo>
                  <a:cubicBezTo>
                    <a:pt x="506" y="326"/>
                    <a:pt x="431" y="371"/>
                    <a:pt x="394" y="446"/>
                  </a:cubicBezTo>
                  <a:cubicBezTo>
                    <a:pt x="64" y="1104"/>
                    <a:pt x="130" y="1889"/>
                    <a:pt x="560" y="2487"/>
                  </a:cubicBezTo>
                  <a:cubicBezTo>
                    <a:pt x="547" y="2485"/>
                    <a:pt x="533" y="2483"/>
                    <a:pt x="520" y="2483"/>
                  </a:cubicBezTo>
                  <a:cubicBezTo>
                    <a:pt x="456" y="2483"/>
                    <a:pt x="393" y="2511"/>
                    <a:pt x="352" y="2561"/>
                  </a:cubicBezTo>
                  <a:cubicBezTo>
                    <a:pt x="324" y="2600"/>
                    <a:pt x="306" y="2645"/>
                    <a:pt x="306" y="2695"/>
                  </a:cubicBezTo>
                  <a:lnTo>
                    <a:pt x="306" y="2761"/>
                  </a:lnTo>
                  <a:cubicBezTo>
                    <a:pt x="306" y="3324"/>
                    <a:pt x="560" y="3856"/>
                    <a:pt x="1000" y="4207"/>
                  </a:cubicBezTo>
                  <a:cubicBezTo>
                    <a:pt x="968" y="4229"/>
                    <a:pt x="943" y="4257"/>
                    <a:pt x="929" y="4288"/>
                  </a:cubicBezTo>
                  <a:cubicBezTo>
                    <a:pt x="905" y="4341"/>
                    <a:pt x="897" y="4401"/>
                    <a:pt x="915" y="4454"/>
                  </a:cubicBezTo>
                  <a:cubicBezTo>
                    <a:pt x="1102" y="5041"/>
                    <a:pt x="1559" y="5506"/>
                    <a:pt x="2143" y="5696"/>
                  </a:cubicBezTo>
                  <a:cubicBezTo>
                    <a:pt x="1619" y="6016"/>
                    <a:pt x="1017" y="6185"/>
                    <a:pt x="401" y="6185"/>
                  </a:cubicBezTo>
                  <a:cubicBezTo>
                    <a:pt x="349" y="6185"/>
                    <a:pt x="292" y="6185"/>
                    <a:pt x="236" y="6181"/>
                  </a:cubicBezTo>
                  <a:cubicBezTo>
                    <a:pt x="231" y="6181"/>
                    <a:pt x="227" y="6181"/>
                    <a:pt x="222" y="6181"/>
                  </a:cubicBezTo>
                  <a:cubicBezTo>
                    <a:pt x="119" y="6181"/>
                    <a:pt x="31" y="6256"/>
                    <a:pt x="14" y="6361"/>
                  </a:cubicBezTo>
                  <a:cubicBezTo>
                    <a:pt x="0" y="6449"/>
                    <a:pt x="43" y="6537"/>
                    <a:pt x="123" y="6582"/>
                  </a:cubicBezTo>
                  <a:cubicBezTo>
                    <a:pt x="930" y="7059"/>
                    <a:pt x="1832" y="7294"/>
                    <a:pt x="2731" y="7294"/>
                  </a:cubicBezTo>
                  <a:cubicBezTo>
                    <a:pt x="3793" y="7294"/>
                    <a:pt x="4851" y="6966"/>
                    <a:pt x="5746" y="6319"/>
                  </a:cubicBezTo>
                  <a:cubicBezTo>
                    <a:pt x="5855" y="6241"/>
                    <a:pt x="5866" y="6086"/>
                    <a:pt x="5774" y="5991"/>
                  </a:cubicBezTo>
                  <a:cubicBezTo>
                    <a:pt x="5732" y="5949"/>
                    <a:pt x="5676" y="5927"/>
                    <a:pt x="5621" y="5927"/>
                  </a:cubicBezTo>
                  <a:cubicBezTo>
                    <a:pt x="5576" y="5927"/>
                    <a:pt x="5531" y="5942"/>
                    <a:pt x="5493" y="5970"/>
                  </a:cubicBezTo>
                  <a:cubicBezTo>
                    <a:pt x="4675" y="6560"/>
                    <a:pt x="3705" y="6864"/>
                    <a:pt x="2726" y="6864"/>
                  </a:cubicBezTo>
                  <a:cubicBezTo>
                    <a:pt x="2163" y="6864"/>
                    <a:pt x="1597" y="6763"/>
                    <a:pt x="1056" y="6558"/>
                  </a:cubicBezTo>
                  <a:cubicBezTo>
                    <a:pt x="1703" y="6442"/>
                    <a:pt x="2312" y="6160"/>
                    <a:pt x="2815" y="5741"/>
                  </a:cubicBezTo>
                  <a:cubicBezTo>
                    <a:pt x="2878" y="5692"/>
                    <a:pt x="2910" y="5611"/>
                    <a:pt x="2896" y="5530"/>
                  </a:cubicBezTo>
                  <a:cubicBezTo>
                    <a:pt x="2875" y="5432"/>
                    <a:pt x="2790" y="5362"/>
                    <a:pt x="2692" y="5358"/>
                  </a:cubicBezTo>
                  <a:cubicBezTo>
                    <a:pt x="2175" y="5344"/>
                    <a:pt x="1707" y="5062"/>
                    <a:pt x="1450" y="4612"/>
                  </a:cubicBezTo>
                  <a:cubicBezTo>
                    <a:pt x="1573" y="4609"/>
                    <a:pt x="1693" y="4591"/>
                    <a:pt x="1809" y="4566"/>
                  </a:cubicBezTo>
                  <a:cubicBezTo>
                    <a:pt x="1900" y="4549"/>
                    <a:pt x="1971" y="4475"/>
                    <a:pt x="1985" y="4380"/>
                  </a:cubicBezTo>
                  <a:cubicBezTo>
                    <a:pt x="1999" y="4274"/>
                    <a:pt x="1928" y="4172"/>
                    <a:pt x="1823" y="4144"/>
                  </a:cubicBezTo>
                  <a:cubicBezTo>
                    <a:pt x="1270" y="4010"/>
                    <a:pt x="852" y="3560"/>
                    <a:pt x="757" y="2997"/>
                  </a:cubicBezTo>
                  <a:lnTo>
                    <a:pt x="757" y="2997"/>
                  </a:lnTo>
                  <a:cubicBezTo>
                    <a:pt x="898" y="3030"/>
                    <a:pt x="1045" y="3048"/>
                    <a:pt x="1190" y="3048"/>
                  </a:cubicBezTo>
                  <a:cubicBezTo>
                    <a:pt x="1215" y="3048"/>
                    <a:pt x="1239" y="3047"/>
                    <a:pt x="1263" y="3046"/>
                  </a:cubicBezTo>
                  <a:cubicBezTo>
                    <a:pt x="1369" y="3043"/>
                    <a:pt x="1457" y="2962"/>
                    <a:pt x="1471" y="2856"/>
                  </a:cubicBezTo>
                  <a:cubicBezTo>
                    <a:pt x="1478" y="2772"/>
                    <a:pt x="1436" y="2691"/>
                    <a:pt x="1362" y="2645"/>
                  </a:cubicBezTo>
                  <a:cubicBezTo>
                    <a:pt x="778" y="2290"/>
                    <a:pt x="496" y="1597"/>
                    <a:pt x="669" y="935"/>
                  </a:cubicBezTo>
                  <a:lnTo>
                    <a:pt x="669" y="935"/>
                  </a:lnTo>
                  <a:cubicBezTo>
                    <a:pt x="1232" y="1491"/>
                    <a:pt x="1911" y="1913"/>
                    <a:pt x="2660" y="2170"/>
                  </a:cubicBezTo>
                  <a:cubicBezTo>
                    <a:pt x="2667" y="2174"/>
                    <a:pt x="3406" y="2402"/>
                    <a:pt x="3684" y="2402"/>
                  </a:cubicBezTo>
                  <a:lnTo>
                    <a:pt x="3790" y="2410"/>
                  </a:lnTo>
                  <a:cubicBezTo>
                    <a:pt x="3792" y="2410"/>
                    <a:pt x="3794" y="2410"/>
                    <a:pt x="3796" y="2410"/>
                  </a:cubicBezTo>
                  <a:cubicBezTo>
                    <a:pt x="3920" y="2410"/>
                    <a:pt x="4022" y="2309"/>
                    <a:pt x="4015" y="2184"/>
                  </a:cubicBezTo>
                  <a:lnTo>
                    <a:pt x="4015" y="2149"/>
                  </a:lnTo>
                  <a:cubicBezTo>
                    <a:pt x="4015" y="1449"/>
                    <a:pt x="4437" y="823"/>
                    <a:pt x="5081" y="559"/>
                  </a:cubicBezTo>
                  <a:cubicBezTo>
                    <a:pt x="5293" y="473"/>
                    <a:pt x="5514" y="431"/>
                    <a:pt x="5734" y="431"/>
                  </a:cubicBezTo>
                  <a:cubicBezTo>
                    <a:pt x="6187" y="431"/>
                    <a:pt x="6631" y="608"/>
                    <a:pt x="6960" y="942"/>
                  </a:cubicBezTo>
                  <a:cubicBezTo>
                    <a:pt x="7000" y="985"/>
                    <a:pt x="7056" y="1007"/>
                    <a:pt x="7114" y="1007"/>
                  </a:cubicBezTo>
                  <a:cubicBezTo>
                    <a:pt x="7123" y="1007"/>
                    <a:pt x="7131" y="1007"/>
                    <a:pt x="7139" y="1006"/>
                  </a:cubicBezTo>
                  <a:cubicBezTo>
                    <a:pt x="7354" y="974"/>
                    <a:pt x="7569" y="925"/>
                    <a:pt x="7776" y="854"/>
                  </a:cubicBezTo>
                  <a:lnTo>
                    <a:pt x="7776" y="854"/>
                  </a:lnTo>
                  <a:cubicBezTo>
                    <a:pt x="7667" y="978"/>
                    <a:pt x="7537" y="1080"/>
                    <a:pt x="7393" y="1160"/>
                  </a:cubicBezTo>
                  <a:cubicBezTo>
                    <a:pt x="7294" y="1213"/>
                    <a:pt x="7252" y="1336"/>
                    <a:pt x="7298" y="1438"/>
                  </a:cubicBezTo>
                  <a:lnTo>
                    <a:pt x="7301" y="1445"/>
                  </a:lnTo>
                  <a:cubicBezTo>
                    <a:pt x="7337" y="1519"/>
                    <a:pt x="7413" y="1570"/>
                    <a:pt x="7493" y="1570"/>
                  </a:cubicBezTo>
                  <a:cubicBezTo>
                    <a:pt x="7501" y="1570"/>
                    <a:pt x="7508" y="1570"/>
                    <a:pt x="7516" y="1569"/>
                  </a:cubicBezTo>
                  <a:cubicBezTo>
                    <a:pt x="7695" y="1551"/>
                    <a:pt x="7868" y="1523"/>
                    <a:pt x="8040" y="1481"/>
                  </a:cubicBezTo>
                  <a:lnTo>
                    <a:pt x="8040" y="1481"/>
                  </a:lnTo>
                  <a:cubicBezTo>
                    <a:pt x="7889" y="1639"/>
                    <a:pt x="7720" y="1783"/>
                    <a:pt x="7540" y="1906"/>
                  </a:cubicBezTo>
                  <a:cubicBezTo>
                    <a:pt x="7484" y="1949"/>
                    <a:pt x="7449" y="2019"/>
                    <a:pt x="7452" y="2089"/>
                  </a:cubicBezTo>
                  <a:lnTo>
                    <a:pt x="7452" y="2103"/>
                  </a:lnTo>
                  <a:lnTo>
                    <a:pt x="7452" y="2146"/>
                  </a:lnTo>
                  <a:lnTo>
                    <a:pt x="7452" y="2167"/>
                  </a:lnTo>
                  <a:cubicBezTo>
                    <a:pt x="7445" y="3324"/>
                    <a:pt x="7016" y="4440"/>
                    <a:pt x="6239" y="5298"/>
                  </a:cubicBezTo>
                  <a:cubicBezTo>
                    <a:pt x="6165" y="5383"/>
                    <a:pt x="6168" y="5513"/>
                    <a:pt x="6249" y="5594"/>
                  </a:cubicBezTo>
                  <a:cubicBezTo>
                    <a:pt x="6291" y="5636"/>
                    <a:pt x="6347" y="5657"/>
                    <a:pt x="6402" y="5657"/>
                  </a:cubicBezTo>
                  <a:cubicBezTo>
                    <a:pt x="6461" y="5657"/>
                    <a:pt x="6520" y="5632"/>
                    <a:pt x="6562" y="5583"/>
                  </a:cubicBezTo>
                  <a:cubicBezTo>
                    <a:pt x="7403" y="4654"/>
                    <a:pt x="7871" y="3444"/>
                    <a:pt x="7878" y="2191"/>
                  </a:cubicBezTo>
                  <a:cubicBezTo>
                    <a:pt x="8262" y="1906"/>
                    <a:pt x="8589" y="1555"/>
                    <a:pt x="8842" y="1153"/>
                  </a:cubicBezTo>
                  <a:cubicBezTo>
                    <a:pt x="8895" y="1062"/>
                    <a:pt x="8877" y="946"/>
                    <a:pt x="8796" y="879"/>
                  </a:cubicBezTo>
                  <a:cubicBezTo>
                    <a:pt x="8758" y="844"/>
                    <a:pt x="8707" y="827"/>
                    <a:pt x="8655" y="827"/>
                  </a:cubicBezTo>
                  <a:cubicBezTo>
                    <a:pt x="8623" y="827"/>
                    <a:pt x="8591" y="834"/>
                    <a:pt x="8561" y="847"/>
                  </a:cubicBezTo>
                  <a:cubicBezTo>
                    <a:pt x="8452" y="900"/>
                    <a:pt x="8339" y="946"/>
                    <a:pt x="8223" y="985"/>
                  </a:cubicBezTo>
                  <a:cubicBezTo>
                    <a:pt x="8339" y="826"/>
                    <a:pt x="8427" y="654"/>
                    <a:pt x="8494" y="467"/>
                  </a:cubicBezTo>
                  <a:cubicBezTo>
                    <a:pt x="8522" y="393"/>
                    <a:pt x="8504" y="305"/>
                    <a:pt x="8452" y="246"/>
                  </a:cubicBezTo>
                  <a:cubicBezTo>
                    <a:pt x="8410" y="200"/>
                    <a:pt x="8351" y="176"/>
                    <a:pt x="8292" y="176"/>
                  </a:cubicBezTo>
                  <a:cubicBezTo>
                    <a:pt x="8256" y="176"/>
                    <a:pt x="8220" y="185"/>
                    <a:pt x="8188" y="203"/>
                  </a:cubicBezTo>
                  <a:cubicBezTo>
                    <a:pt x="7875" y="383"/>
                    <a:pt x="7533" y="506"/>
                    <a:pt x="7182" y="566"/>
                  </a:cubicBezTo>
                  <a:cubicBezTo>
                    <a:pt x="6777" y="196"/>
                    <a:pt x="6255" y="0"/>
                    <a:pt x="5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8" name="Google Shape;2498;p58"/>
          <p:cNvGrpSpPr/>
          <p:nvPr/>
        </p:nvGrpSpPr>
        <p:grpSpPr>
          <a:xfrm rot="-3462324" flipH="1">
            <a:off x="-177766" y="3147016"/>
            <a:ext cx="2743514" cy="1090983"/>
            <a:chOff x="4038775" y="3369325"/>
            <a:chExt cx="1789725" cy="711700"/>
          </a:xfrm>
        </p:grpSpPr>
        <p:sp>
          <p:nvSpPr>
            <p:cNvPr id="2499" name="Google Shape;2499;p58"/>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8"/>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8"/>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8"/>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8"/>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8"/>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8"/>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8"/>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8"/>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8"/>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8"/>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8"/>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8"/>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8"/>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8"/>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8"/>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8"/>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8"/>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8"/>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8" name="Google Shape;2518;p58"/>
          <p:cNvGrpSpPr/>
          <p:nvPr/>
        </p:nvGrpSpPr>
        <p:grpSpPr>
          <a:xfrm>
            <a:off x="598264" y="532772"/>
            <a:ext cx="1921912" cy="326735"/>
            <a:chOff x="1816609" y="3851001"/>
            <a:chExt cx="1093674" cy="222193"/>
          </a:xfrm>
        </p:grpSpPr>
        <p:sp>
          <p:nvSpPr>
            <p:cNvPr id="2519" name="Google Shape;2519;p58"/>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8"/>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8"/>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8"/>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8"/>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8"/>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8"/>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8"/>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8"/>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8" name="Google Shape;2528;p58"/>
          <p:cNvGrpSpPr/>
          <p:nvPr/>
        </p:nvGrpSpPr>
        <p:grpSpPr>
          <a:xfrm>
            <a:off x="7224440" y="4447106"/>
            <a:ext cx="1745583" cy="230173"/>
            <a:chOff x="1394800" y="3522000"/>
            <a:chExt cx="1048650" cy="138275"/>
          </a:xfrm>
        </p:grpSpPr>
        <p:sp>
          <p:nvSpPr>
            <p:cNvPr id="2529" name="Google Shape;2529;p5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8" name="Google Shape;2538;p58"/>
          <p:cNvGrpSpPr/>
          <p:nvPr/>
        </p:nvGrpSpPr>
        <p:grpSpPr>
          <a:xfrm rot="514806">
            <a:off x="7119919" y="1692026"/>
            <a:ext cx="1118061" cy="876421"/>
            <a:chOff x="378575" y="1776375"/>
            <a:chExt cx="737425" cy="578050"/>
          </a:xfrm>
        </p:grpSpPr>
        <p:sp>
          <p:nvSpPr>
            <p:cNvPr id="2539" name="Google Shape;2539;p58"/>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8"/>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8"/>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8"/>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8"/>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8"/>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8"/>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8"/>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8"/>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8"/>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8"/>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8"/>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1" name="Google Shape;2551;p58"/>
          <p:cNvGrpSpPr/>
          <p:nvPr/>
        </p:nvGrpSpPr>
        <p:grpSpPr>
          <a:xfrm rot="-130633" flipH="1">
            <a:off x="2998933" y="1332021"/>
            <a:ext cx="3355563" cy="230166"/>
            <a:chOff x="4345425" y="2175475"/>
            <a:chExt cx="800750" cy="176025"/>
          </a:xfrm>
        </p:grpSpPr>
        <p:sp>
          <p:nvSpPr>
            <p:cNvPr id="2552" name="Google Shape;2552;p5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31"/>
          <p:cNvSpPr txBox="1">
            <a:spLocks noGrp="1"/>
          </p:cNvSpPr>
          <p:nvPr>
            <p:ph type="title"/>
          </p:nvPr>
        </p:nvSpPr>
        <p:spPr>
          <a:xfrm>
            <a:off x="720000" y="540000"/>
            <a:ext cx="33687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Table of Contents</a:t>
            </a:r>
            <a:endParaRPr/>
          </a:p>
        </p:txBody>
      </p:sp>
      <p:grpSp>
        <p:nvGrpSpPr>
          <p:cNvPr id="851" name="Google Shape;851;p31"/>
          <p:cNvGrpSpPr/>
          <p:nvPr/>
        </p:nvGrpSpPr>
        <p:grpSpPr>
          <a:xfrm>
            <a:off x="719990" y="925800"/>
            <a:ext cx="2960453" cy="176025"/>
            <a:chOff x="4345425" y="2175475"/>
            <a:chExt cx="800750" cy="176025"/>
          </a:xfrm>
        </p:grpSpPr>
        <p:sp>
          <p:nvSpPr>
            <p:cNvPr id="852" name="Google Shape;852;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31"/>
          <p:cNvGrpSpPr/>
          <p:nvPr/>
        </p:nvGrpSpPr>
        <p:grpSpPr>
          <a:xfrm rot="367883">
            <a:off x="6168822" y="3265871"/>
            <a:ext cx="1569882" cy="507904"/>
            <a:chOff x="4345425" y="2175475"/>
            <a:chExt cx="800750" cy="176025"/>
          </a:xfrm>
        </p:grpSpPr>
        <p:sp>
          <p:nvSpPr>
            <p:cNvPr id="857" name="Google Shape;857;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 name="Google Shape;859;p31"/>
          <p:cNvGrpSpPr/>
          <p:nvPr/>
        </p:nvGrpSpPr>
        <p:grpSpPr>
          <a:xfrm rot="474658">
            <a:off x="1381256" y="1507939"/>
            <a:ext cx="1557467" cy="585348"/>
            <a:chOff x="4345425" y="2175475"/>
            <a:chExt cx="800750" cy="176025"/>
          </a:xfrm>
        </p:grpSpPr>
        <p:sp>
          <p:nvSpPr>
            <p:cNvPr id="860" name="Google Shape;860;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 name="Google Shape;862;p31"/>
          <p:cNvGrpSpPr/>
          <p:nvPr/>
        </p:nvGrpSpPr>
        <p:grpSpPr>
          <a:xfrm rot="367883">
            <a:off x="1375060" y="3250166"/>
            <a:ext cx="1569882" cy="507904"/>
            <a:chOff x="4345425" y="2175475"/>
            <a:chExt cx="800750" cy="176025"/>
          </a:xfrm>
        </p:grpSpPr>
        <p:sp>
          <p:nvSpPr>
            <p:cNvPr id="863" name="Google Shape;863;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31"/>
          <p:cNvGrpSpPr/>
          <p:nvPr/>
        </p:nvGrpSpPr>
        <p:grpSpPr>
          <a:xfrm rot="474658">
            <a:off x="6175019" y="1507926"/>
            <a:ext cx="1557467" cy="585348"/>
            <a:chOff x="4345425" y="2175475"/>
            <a:chExt cx="800750" cy="176025"/>
          </a:xfrm>
        </p:grpSpPr>
        <p:sp>
          <p:nvSpPr>
            <p:cNvPr id="866" name="Google Shape;866;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69" name="Google Shape;869;p31"/>
          <p:cNvSpPr txBox="1">
            <a:spLocks noGrp="1"/>
          </p:cNvSpPr>
          <p:nvPr>
            <p:ph type="subTitle" idx="1"/>
          </p:nvPr>
        </p:nvSpPr>
        <p:spPr>
          <a:xfrm>
            <a:off x="906900" y="3292127"/>
            <a:ext cx="2506200" cy="3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 dirty="0"/>
              <a:t>Tips</a:t>
            </a:r>
            <a:endParaRPr dirty="0"/>
          </a:p>
        </p:txBody>
      </p:sp>
      <p:sp>
        <p:nvSpPr>
          <p:cNvPr id="870" name="Google Shape;870;p31"/>
          <p:cNvSpPr txBox="1">
            <a:spLocks noGrp="1"/>
          </p:cNvSpPr>
          <p:nvPr>
            <p:ph type="subTitle" idx="2"/>
          </p:nvPr>
        </p:nvSpPr>
        <p:spPr>
          <a:xfrm>
            <a:off x="5676900" y="3292127"/>
            <a:ext cx="2506200" cy="3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 dirty="0"/>
              <a:t>Socials</a:t>
            </a:r>
            <a:endParaRPr dirty="0"/>
          </a:p>
        </p:txBody>
      </p:sp>
      <p:sp>
        <p:nvSpPr>
          <p:cNvPr id="871" name="Google Shape;871;p31"/>
          <p:cNvSpPr txBox="1">
            <a:spLocks noGrp="1"/>
          </p:cNvSpPr>
          <p:nvPr>
            <p:ph type="subTitle" idx="3"/>
          </p:nvPr>
        </p:nvSpPr>
        <p:spPr>
          <a:xfrm>
            <a:off x="906900" y="1584571"/>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Common Questions</a:t>
            </a:r>
            <a:endParaRPr dirty="0"/>
          </a:p>
        </p:txBody>
      </p:sp>
      <p:sp>
        <p:nvSpPr>
          <p:cNvPr id="872" name="Google Shape;872;p31"/>
          <p:cNvSpPr txBox="1">
            <a:spLocks noGrp="1"/>
          </p:cNvSpPr>
          <p:nvPr>
            <p:ph type="subTitle" idx="4"/>
          </p:nvPr>
        </p:nvSpPr>
        <p:spPr>
          <a:xfrm>
            <a:off x="5676900" y="1584571"/>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 dirty="0"/>
              <a:t>Websites</a:t>
            </a:r>
            <a:endParaRPr dirty="0"/>
          </a:p>
        </p:txBody>
      </p:sp>
      <p:grpSp>
        <p:nvGrpSpPr>
          <p:cNvPr id="873" name="Google Shape;873;p31"/>
          <p:cNvGrpSpPr/>
          <p:nvPr/>
        </p:nvGrpSpPr>
        <p:grpSpPr>
          <a:xfrm rot="-638440">
            <a:off x="6196103" y="527795"/>
            <a:ext cx="1600449" cy="495659"/>
            <a:chOff x="3647400" y="4354525"/>
            <a:chExt cx="365925" cy="73675"/>
          </a:xfrm>
        </p:grpSpPr>
        <p:sp>
          <p:nvSpPr>
            <p:cNvPr id="874" name="Google Shape;874;p31"/>
            <p:cNvSpPr/>
            <p:nvPr/>
          </p:nvSpPr>
          <p:spPr>
            <a:xfrm>
              <a:off x="3647400" y="4384125"/>
              <a:ext cx="42000" cy="38300"/>
            </a:xfrm>
            <a:custGeom>
              <a:avLst/>
              <a:gdLst/>
              <a:ahLst/>
              <a:cxnLst/>
              <a:rect l="l" t="t" r="r" b="b"/>
              <a:pathLst>
                <a:path w="1680" h="1532" extrusionOk="0">
                  <a:moveTo>
                    <a:pt x="923" y="251"/>
                  </a:moveTo>
                  <a:cubicBezTo>
                    <a:pt x="1017" y="251"/>
                    <a:pt x="1111" y="268"/>
                    <a:pt x="1203" y="301"/>
                  </a:cubicBezTo>
                  <a:cubicBezTo>
                    <a:pt x="1128" y="452"/>
                    <a:pt x="1003" y="552"/>
                    <a:pt x="827" y="627"/>
                  </a:cubicBezTo>
                  <a:cubicBezTo>
                    <a:pt x="727" y="677"/>
                    <a:pt x="627" y="677"/>
                    <a:pt x="527" y="677"/>
                  </a:cubicBezTo>
                  <a:cubicBezTo>
                    <a:pt x="376" y="677"/>
                    <a:pt x="251" y="577"/>
                    <a:pt x="401" y="452"/>
                  </a:cubicBezTo>
                  <a:cubicBezTo>
                    <a:pt x="552" y="318"/>
                    <a:pt x="735" y="251"/>
                    <a:pt x="923" y="251"/>
                  </a:cubicBezTo>
                  <a:close/>
                  <a:moveTo>
                    <a:pt x="861" y="0"/>
                  </a:moveTo>
                  <a:cubicBezTo>
                    <a:pt x="791" y="0"/>
                    <a:pt x="721" y="8"/>
                    <a:pt x="652" y="26"/>
                  </a:cubicBezTo>
                  <a:cubicBezTo>
                    <a:pt x="401" y="76"/>
                    <a:pt x="0" y="276"/>
                    <a:pt x="25" y="602"/>
                  </a:cubicBezTo>
                  <a:cubicBezTo>
                    <a:pt x="48" y="874"/>
                    <a:pt x="336" y="982"/>
                    <a:pt x="576" y="982"/>
                  </a:cubicBezTo>
                  <a:cubicBezTo>
                    <a:pt x="602" y="982"/>
                    <a:pt x="627" y="980"/>
                    <a:pt x="652" y="978"/>
                  </a:cubicBezTo>
                  <a:cubicBezTo>
                    <a:pt x="902" y="953"/>
                    <a:pt x="1103" y="853"/>
                    <a:pt x="1278" y="677"/>
                  </a:cubicBezTo>
                  <a:cubicBezTo>
                    <a:pt x="1303" y="903"/>
                    <a:pt x="1303" y="1103"/>
                    <a:pt x="1278" y="1329"/>
                  </a:cubicBezTo>
                  <a:cubicBezTo>
                    <a:pt x="1278" y="1440"/>
                    <a:pt x="1400" y="1532"/>
                    <a:pt x="1495" y="1532"/>
                  </a:cubicBezTo>
                  <a:cubicBezTo>
                    <a:pt x="1550" y="1532"/>
                    <a:pt x="1595" y="1502"/>
                    <a:pt x="1604" y="1429"/>
                  </a:cubicBezTo>
                  <a:cubicBezTo>
                    <a:pt x="1679" y="1078"/>
                    <a:pt x="1604" y="727"/>
                    <a:pt x="1504" y="376"/>
                  </a:cubicBezTo>
                  <a:cubicBezTo>
                    <a:pt x="1554" y="351"/>
                    <a:pt x="1579" y="276"/>
                    <a:pt x="1529" y="226"/>
                  </a:cubicBezTo>
                  <a:cubicBezTo>
                    <a:pt x="1336" y="91"/>
                    <a:pt x="1098" y="0"/>
                    <a:pt x="8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3695650" y="4356075"/>
              <a:ext cx="49500" cy="27125"/>
            </a:xfrm>
            <a:custGeom>
              <a:avLst/>
              <a:gdLst/>
              <a:ahLst/>
              <a:cxnLst/>
              <a:rect l="l" t="t" r="r" b="b"/>
              <a:pathLst>
                <a:path w="1980" h="1085" extrusionOk="0">
                  <a:moveTo>
                    <a:pt x="244" y="0"/>
                  </a:moveTo>
                  <a:cubicBezTo>
                    <a:pt x="205" y="0"/>
                    <a:pt x="165" y="6"/>
                    <a:pt x="125" y="20"/>
                  </a:cubicBezTo>
                  <a:cubicBezTo>
                    <a:pt x="0" y="45"/>
                    <a:pt x="100" y="245"/>
                    <a:pt x="201" y="245"/>
                  </a:cubicBezTo>
                  <a:cubicBezTo>
                    <a:pt x="209" y="244"/>
                    <a:pt x="216" y="244"/>
                    <a:pt x="223" y="244"/>
                  </a:cubicBezTo>
                  <a:cubicBezTo>
                    <a:pt x="357" y="244"/>
                    <a:pt x="175" y="473"/>
                    <a:pt x="175" y="521"/>
                  </a:cubicBezTo>
                  <a:cubicBezTo>
                    <a:pt x="150" y="571"/>
                    <a:pt x="150" y="621"/>
                    <a:pt x="175" y="671"/>
                  </a:cubicBezTo>
                  <a:cubicBezTo>
                    <a:pt x="201" y="822"/>
                    <a:pt x="326" y="922"/>
                    <a:pt x="451" y="997"/>
                  </a:cubicBezTo>
                  <a:cubicBezTo>
                    <a:pt x="677" y="1072"/>
                    <a:pt x="927" y="1047"/>
                    <a:pt x="1153" y="1072"/>
                  </a:cubicBezTo>
                  <a:cubicBezTo>
                    <a:pt x="1266" y="1072"/>
                    <a:pt x="1385" y="1085"/>
                    <a:pt x="1504" y="1085"/>
                  </a:cubicBezTo>
                  <a:cubicBezTo>
                    <a:pt x="1623" y="1085"/>
                    <a:pt x="1742" y="1072"/>
                    <a:pt x="1855" y="1022"/>
                  </a:cubicBezTo>
                  <a:cubicBezTo>
                    <a:pt x="1980" y="972"/>
                    <a:pt x="1930" y="797"/>
                    <a:pt x="1830" y="747"/>
                  </a:cubicBezTo>
                  <a:cubicBezTo>
                    <a:pt x="1676" y="677"/>
                    <a:pt x="1500" y="661"/>
                    <a:pt x="1326" y="661"/>
                  </a:cubicBezTo>
                  <a:cubicBezTo>
                    <a:pt x="1187" y="661"/>
                    <a:pt x="1050" y="671"/>
                    <a:pt x="927" y="671"/>
                  </a:cubicBezTo>
                  <a:cubicBezTo>
                    <a:pt x="886" y="671"/>
                    <a:pt x="830" y="677"/>
                    <a:pt x="773" y="677"/>
                  </a:cubicBezTo>
                  <a:cubicBezTo>
                    <a:pt x="660" y="677"/>
                    <a:pt x="543" y="655"/>
                    <a:pt x="526" y="521"/>
                  </a:cubicBezTo>
                  <a:cubicBezTo>
                    <a:pt x="526" y="471"/>
                    <a:pt x="576" y="396"/>
                    <a:pt x="576" y="320"/>
                  </a:cubicBezTo>
                  <a:cubicBezTo>
                    <a:pt x="576" y="135"/>
                    <a:pt x="424"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3727800" y="4393475"/>
              <a:ext cx="40550" cy="26725"/>
            </a:xfrm>
            <a:custGeom>
              <a:avLst/>
              <a:gdLst/>
              <a:ahLst/>
              <a:cxnLst/>
              <a:rect l="l" t="t" r="r" b="b"/>
              <a:pathLst>
                <a:path w="1622" h="1069" extrusionOk="0">
                  <a:moveTo>
                    <a:pt x="506" y="1"/>
                  </a:moveTo>
                  <a:cubicBezTo>
                    <a:pt x="442" y="1"/>
                    <a:pt x="381" y="71"/>
                    <a:pt x="418" y="128"/>
                  </a:cubicBezTo>
                  <a:cubicBezTo>
                    <a:pt x="443" y="203"/>
                    <a:pt x="468" y="278"/>
                    <a:pt x="494" y="328"/>
                  </a:cubicBezTo>
                  <a:cubicBezTo>
                    <a:pt x="393" y="353"/>
                    <a:pt x="293" y="353"/>
                    <a:pt x="193" y="378"/>
                  </a:cubicBezTo>
                  <a:cubicBezTo>
                    <a:pt x="0" y="402"/>
                    <a:pt x="62" y="681"/>
                    <a:pt x="222" y="681"/>
                  </a:cubicBezTo>
                  <a:cubicBezTo>
                    <a:pt x="229" y="681"/>
                    <a:pt x="236" y="680"/>
                    <a:pt x="243" y="679"/>
                  </a:cubicBezTo>
                  <a:cubicBezTo>
                    <a:pt x="368" y="679"/>
                    <a:pt x="468" y="654"/>
                    <a:pt x="569" y="654"/>
                  </a:cubicBezTo>
                  <a:cubicBezTo>
                    <a:pt x="569" y="729"/>
                    <a:pt x="594" y="830"/>
                    <a:pt x="594" y="905"/>
                  </a:cubicBezTo>
                  <a:cubicBezTo>
                    <a:pt x="607" y="1011"/>
                    <a:pt x="691" y="1068"/>
                    <a:pt x="771" y="1068"/>
                  </a:cubicBezTo>
                  <a:cubicBezTo>
                    <a:pt x="841" y="1068"/>
                    <a:pt x="908" y="1024"/>
                    <a:pt x="920" y="930"/>
                  </a:cubicBezTo>
                  <a:cubicBezTo>
                    <a:pt x="945" y="830"/>
                    <a:pt x="920" y="729"/>
                    <a:pt x="895" y="629"/>
                  </a:cubicBezTo>
                  <a:lnTo>
                    <a:pt x="970" y="629"/>
                  </a:lnTo>
                  <a:cubicBezTo>
                    <a:pt x="1170" y="604"/>
                    <a:pt x="1371" y="604"/>
                    <a:pt x="1521" y="479"/>
                  </a:cubicBezTo>
                  <a:cubicBezTo>
                    <a:pt x="1621" y="429"/>
                    <a:pt x="1546" y="303"/>
                    <a:pt x="1471" y="278"/>
                  </a:cubicBezTo>
                  <a:cubicBezTo>
                    <a:pt x="1392" y="249"/>
                    <a:pt x="1317" y="238"/>
                    <a:pt x="1243" y="238"/>
                  </a:cubicBezTo>
                  <a:cubicBezTo>
                    <a:pt x="1129" y="238"/>
                    <a:pt x="1016" y="263"/>
                    <a:pt x="895" y="278"/>
                  </a:cubicBezTo>
                  <a:lnTo>
                    <a:pt x="769" y="303"/>
                  </a:lnTo>
                  <a:cubicBezTo>
                    <a:pt x="719" y="203"/>
                    <a:pt x="644" y="103"/>
                    <a:pt x="569" y="28"/>
                  </a:cubicBezTo>
                  <a:cubicBezTo>
                    <a:pt x="550" y="9"/>
                    <a:pt x="528" y="1"/>
                    <a:pt x="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3777725" y="4368075"/>
              <a:ext cx="49925" cy="55775"/>
            </a:xfrm>
            <a:custGeom>
              <a:avLst/>
              <a:gdLst/>
              <a:ahLst/>
              <a:cxnLst/>
              <a:rect l="l" t="t" r="r" b="b"/>
              <a:pathLst>
                <a:path w="1997" h="2231" extrusionOk="0">
                  <a:moveTo>
                    <a:pt x="1053" y="1369"/>
                  </a:moveTo>
                  <a:cubicBezTo>
                    <a:pt x="1379" y="1495"/>
                    <a:pt x="1429" y="1595"/>
                    <a:pt x="1203" y="1670"/>
                  </a:cubicBezTo>
                  <a:cubicBezTo>
                    <a:pt x="1028" y="1770"/>
                    <a:pt x="827" y="1795"/>
                    <a:pt x="627" y="1820"/>
                  </a:cubicBezTo>
                  <a:cubicBezTo>
                    <a:pt x="702" y="1695"/>
                    <a:pt x="777" y="1570"/>
                    <a:pt x="903" y="1495"/>
                  </a:cubicBezTo>
                  <a:cubicBezTo>
                    <a:pt x="953" y="1445"/>
                    <a:pt x="1003" y="1419"/>
                    <a:pt x="1053" y="1369"/>
                  </a:cubicBezTo>
                  <a:close/>
                  <a:moveTo>
                    <a:pt x="179" y="0"/>
                  </a:moveTo>
                  <a:cubicBezTo>
                    <a:pt x="110" y="0"/>
                    <a:pt x="46" y="54"/>
                    <a:pt x="75" y="141"/>
                  </a:cubicBezTo>
                  <a:cubicBezTo>
                    <a:pt x="226" y="668"/>
                    <a:pt x="276" y="1219"/>
                    <a:pt x="251" y="1770"/>
                  </a:cubicBezTo>
                  <a:cubicBezTo>
                    <a:pt x="251" y="1795"/>
                    <a:pt x="251" y="1846"/>
                    <a:pt x="276" y="1871"/>
                  </a:cubicBezTo>
                  <a:lnTo>
                    <a:pt x="201" y="1871"/>
                  </a:lnTo>
                  <a:cubicBezTo>
                    <a:pt x="0" y="1896"/>
                    <a:pt x="50" y="2221"/>
                    <a:pt x="251" y="2221"/>
                  </a:cubicBezTo>
                  <a:cubicBezTo>
                    <a:pt x="301" y="2227"/>
                    <a:pt x="363" y="2230"/>
                    <a:pt x="431" y="2230"/>
                  </a:cubicBezTo>
                  <a:cubicBezTo>
                    <a:pt x="979" y="2230"/>
                    <a:pt x="1997" y="2034"/>
                    <a:pt x="1730" y="1344"/>
                  </a:cubicBezTo>
                  <a:cubicBezTo>
                    <a:pt x="1642" y="1104"/>
                    <a:pt x="1402" y="959"/>
                    <a:pt x="1143" y="959"/>
                  </a:cubicBezTo>
                  <a:cubicBezTo>
                    <a:pt x="1105" y="959"/>
                    <a:pt x="1066" y="962"/>
                    <a:pt x="1028" y="968"/>
                  </a:cubicBezTo>
                  <a:cubicBezTo>
                    <a:pt x="827" y="1018"/>
                    <a:pt x="677" y="1119"/>
                    <a:pt x="552" y="1244"/>
                  </a:cubicBezTo>
                  <a:cubicBezTo>
                    <a:pt x="527" y="843"/>
                    <a:pt x="426" y="467"/>
                    <a:pt x="301" y="91"/>
                  </a:cubicBezTo>
                  <a:cubicBezTo>
                    <a:pt x="280" y="28"/>
                    <a:pt x="228"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3811550" y="4354525"/>
              <a:ext cx="27600" cy="28050"/>
            </a:xfrm>
            <a:custGeom>
              <a:avLst/>
              <a:gdLst/>
              <a:ahLst/>
              <a:cxnLst/>
              <a:rect l="l" t="t" r="r" b="b"/>
              <a:pathLst>
                <a:path w="1104" h="1122" extrusionOk="0">
                  <a:moveTo>
                    <a:pt x="467" y="0"/>
                  </a:moveTo>
                  <a:cubicBezTo>
                    <a:pt x="338" y="0"/>
                    <a:pt x="200" y="83"/>
                    <a:pt x="101" y="182"/>
                  </a:cubicBezTo>
                  <a:cubicBezTo>
                    <a:pt x="18" y="244"/>
                    <a:pt x="73" y="376"/>
                    <a:pt x="165" y="376"/>
                  </a:cubicBezTo>
                  <a:cubicBezTo>
                    <a:pt x="184" y="376"/>
                    <a:pt x="205" y="370"/>
                    <a:pt x="226" y="357"/>
                  </a:cubicBezTo>
                  <a:cubicBezTo>
                    <a:pt x="246" y="337"/>
                    <a:pt x="364" y="268"/>
                    <a:pt x="422" y="268"/>
                  </a:cubicBezTo>
                  <a:cubicBezTo>
                    <a:pt x="436" y="268"/>
                    <a:pt x="447" y="272"/>
                    <a:pt x="452" y="282"/>
                  </a:cubicBezTo>
                  <a:cubicBezTo>
                    <a:pt x="452" y="307"/>
                    <a:pt x="326" y="433"/>
                    <a:pt x="326" y="458"/>
                  </a:cubicBezTo>
                  <a:cubicBezTo>
                    <a:pt x="226" y="583"/>
                    <a:pt x="151" y="708"/>
                    <a:pt x="76" y="809"/>
                  </a:cubicBezTo>
                  <a:cubicBezTo>
                    <a:pt x="1" y="909"/>
                    <a:pt x="76" y="1059"/>
                    <a:pt x="201" y="1084"/>
                  </a:cubicBezTo>
                  <a:cubicBezTo>
                    <a:pt x="326" y="1097"/>
                    <a:pt x="477" y="1122"/>
                    <a:pt x="624" y="1122"/>
                  </a:cubicBezTo>
                  <a:cubicBezTo>
                    <a:pt x="771" y="1122"/>
                    <a:pt x="915" y="1097"/>
                    <a:pt x="1028" y="1009"/>
                  </a:cubicBezTo>
                  <a:cubicBezTo>
                    <a:pt x="1103" y="934"/>
                    <a:pt x="1053" y="834"/>
                    <a:pt x="978" y="809"/>
                  </a:cubicBezTo>
                  <a:cubicBezTo>
                    <a:pt x="828" y="758"/>
                    <a:pt x="677" y="758"/>
                    <a:pt x="527" y="758"/>
                  </a:cubicBezTo>
                  <a:cubicBezTo>
                    <a:pt x="577" y="683"/>
                    <a:pt x="627" y="608"/>
                    <a:pt x="677" y="533"/>
                  </a:cubicBezTo>
                  <a:cubicBezTo>
                    <a:pt x="727" y="433"/>
                    <a:pt x="778" y="307"/>
                    <a:pt x="727" y="182"/>
                  </a:cubicBezTo>
                  <a:cubicBezTo>
                    <a:pt x="662" y="50"/>
                    <a:pt x="567"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3856050" y="4393900"/>
              <a:ext cx="47000" cy="10925"/>
            </a:xfrm>
            <a:custGeom>
              <a:avLst/>
              <a:gdLst/>
              <a:ahLst/>
              <a:cxnLst/>
              <a:rect l="l" t="t" r="r" b="b"/>
              <a:pathLst>
                <a:path w="1880" h="437" extrusionOk="0">
                  <a:moveTo>
                    <a:pt x="1425" y="1"/>
                  </a:moveTo>
                  <a:cubicBezTo>
                    <a:pt x="1294" y="1"/>
                    <a:pt x="1165" y="22"/>
                    <a:pt x="1028" y="36"/>
                  </a:cubicBezTo>
                  <a:cubicBezTo>
                    <a:pt x="752" y="61"/>
                    <a:pt x="476" y="86"/>
                    <a:pt x="201" y="111"/>
                  </a:cubicBezTo>
                  <a:cubicBezTo>
                    <a:pt x="0" y="136"/>
                    <a:pt x="75" y="437"/>
                    <a:pt x="276" y="437"/>
                  </a:cubicBezTo>
                  <a:cubicBezTo>
                    <a:pt x="526" y="437"/>
                    <a:pt x="802" y="412"/>
                    <a:pt x="1078" y="412"/>
                  </a:cubicBezTo>
                  <a:cubicBezTo>
                    <a:pt x="1142" y="412"/>
                    <a:pt x="1211" y="414"/>
                    <a:pt x="1281" y="414"/>
                  </a:cubicBezTo>
                  <a:cubicBezTo>
                    <a:pt x="1457" y="414"/>
                    <a:pt x="1644" y="401"/>
                    <a:pt x="1805" y="311"/>
                  </a:cubicBezTo>
                  <a:cubicBezTo>
                    <a:pt x="1880" y="236"/>
                    <a:pt x="1830" y="86"/>
                    <a:pt x="1755" y="61"/>
                  </a:cubicBezTo>
                  <a:cubicBezTo>
                    <a:pt x="1641" y="15"/>
                    <a:pt x="1533" y="1"/>
                    <a:pt x="14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3861050" y="4406000"/>
              <a:ext cx="49525" cy="9750"/>
            </a:xfrm>
            <a:custGeom>
              <a:avLst/>
              <a:gdLst/>
              <a:ahLst/>
              <a:cxnLst/>
              <a:rect l="l" t="t" r="r" b="b"/>
              <a:pathLst>
                <a:path w="1981" h="390" extrusionOk="0">
                  <a:moveTo>
                    <a:pt x="1562" y="1"/>
                  </a:moveTo>
                  <a:cubicBezTo>
                    <a:pt x="1416" y="1"/>
                    <a:pt x="1269" y="28"/>
                    <a:pt x="1103" y="28"/>
                  </a:cubicBezTo>
                  <a:cubicBezTo>
                    <a:pt x="803" y="53"/>
                    <a:pt x="502" y="53"/>
                    <a:pt x="176" y="53"/>
                  </a:cubicBezTo>
                  <a:cubicBezTo>
                    <a:pt x="1" y="53"/>
                    <a:pt x="51" y="354"/>
                    <a:pt x="201" y="354"/>
                  </a:cubicBezTo>
                  <a:cubicBezTo>
                    <a:pt x="432" y="371"/>
                    <a:pt x="649" y="389"/>
                    <a:pt x="864" y="389"/>
                  </a:cubicBezTo>
                  <a:cubicBezTo>
                    <a:pt x="952" y="389"/>
                    <a:pt x="1040" y="386"/>
                    <a:pt x="1128" y="379"/>
                  </a:cubicBezTo>
                  <a:cubicBezTo>
                    <a:pt x="1229" y="379"/>
                    <a:pt x="1337" y="387"/>
                    <a:pt x="1445" y="387"/>
                  </a:cubicBezTo>
                  <a:cubicBezTo>
                    <a:pt x="1608" y="387"/>
                    <a:pt x="1770" y="369"/>
                    <a:pt x="1905" y="278"/>
                  </a:cubicBezTo>
                  <a:cubicBezTo>
                    <a:pt x="1981" y="228"/>
                    <a:pt x="1956" y="78"/>
                    <a:pt x="1855" y="53"/>
                  </a:cubicBezTo>
                  <a:cubicBezTo>
                    <a:pt x="1755" y="13"/>
                    <a:pt x="1659" y="1"/>
                    <a:pt x="1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3924125" y="4391050"/>
              <a:ext cx="40975" cy="37150"/>
            </a:xfrm>
            <a:custGeom>
              <a:avLst/>
              <a:gdLst/>
              <a:ahLst/>
              <a:cxnLst/>
              <a:rect l="l" t="t" r="r" b="b"/>
              <a:pathLst>
                <a:path w="1639" h="1486" extrusionOk="0">
                  <a:moveTo>
                    <a:pt x="1067" y="0"/>
                  </a:moveTo>
                  <a:cubicBezTo>
                    <a:pt x="557" y="0"/>
                    <a:pt x="0" y="359"/>
                    <a:pt x="109" y="927"/>
                  </a:cubicBezTo>
                  <a:cubicBezTo>
                    <a:pt x="159" y="1227"/>
                    <a:pt x="435" y="1428"/>
                    <a:pt x="711" y="1478"/>
                  </a:cubicBezTo>
                  <a:cubicBezTo>
                    <a:pt x="759" y="1483"/>
                    <a:pt x="816" y="1486"/>
                    <a:pt x="878" y="1486"/>
                  </a:cubicBezTo>
                  <a:cubicBezTo>
                    <a:pt x="1134" y="1486"/>
                    <a:pt x="1467" y="1434"/>
                    <a:pt x="1588" y="1252"/>
                  </a:cubicBezTo>
                  <a:cubicBezTo>
                    <a:pt x="1613" y="1202"/>
                    <a:pt x="1638" y="1127"/>
                    <a:pt x="1588" y="1077"/>
                  </a:cubicBezTo>
                  <a:cubicBezTo>
                    <a:pt x="1534" y="996"/>
                    <a:pt x="1487" y="973"/>
                    <a:pt x="1432" y="973"/>
                  </a:cubicBezTo>
                  <a:cubicBezTo>
                    <a:pt x="1385" y="973"/>
                    <a:pt x="1332" y="990"/>
                    <a:pt x="1262" y="1002"/>
                  </a:cubicBezTo>
                  <a:cubicBezTo>
                    <a:pt x="1123" y="1037"/>
                    <a:pt x="971" y="1084"/>
                    <a:pt x="824" y="1084"/>
                  </a:cubicBezTo>
                  <a:cubicBezTo>
                    <a:pt x="760" y="1084"/>
                    <a:pt x="696" y="1075"/>
                    <a:pt x="636" y="1052"/>
                  </a:cubicBezTo>
                  <a:cubicBezTo>
                    <a:pt x="335" y="952"/>
                    <a:pt x="485" y="626"/>
                    <a:pt x="661" y="475"/>
                  </a:cubicBezTo>
                  <a:cubicBezTo>
                    <a:pt x="808" y="328"/>
                    <a:pt x="974" y="269"/>
                    <a:pt x="1157" y="269"/>
                  </a:cubicBezTo>
                  <a:cubicBezTo>
                    <a:pt x="1191" y="269"/>
                    <a:pt x="1226" y="271"/>
                    <a:pt x="1262" y="275"/>
                  </a:cubicBezTo>
                  <a:cubicBezTo>
                    <a:pt x="1271" y="276"/>
                    <a:pt x="1280" y="277"/>
                    <a:pt x="1288" y="277"/>
                  </a:cubicBezTo>
                  <a:cubicBezTo>
                    <a:pt x="1437" y="277"/>
                    <a:pt x="1430" y="72"/>
                    <a:pt x="1287" y="24"/>
                  </a:cubicBezTo>
                  <a:cubicBezTo>
                    <a:pt x="1216" y="8"/>
                    <a:pt x="1142"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3966475" y="4358650"/>
              <a:ext cx="46850" cy="33350"/>
            </a:xfrm>
            <a:custGeom>
              <a:avLst/>
              <a:gdLst/>
              <a:ahLst/>
              <a:cxnLst/>
              <a:rect l="l" t="t" r="r" b="b"/>
              <a:pathLst>
                <a:path w="1874" h="1334" extrusionOk="0">
                  <a:moveTo>
                    <a:pt x="282" y="0"/>
                  </a:moveTo>
                  <a:cubicBezTo>
                    <a:pt x="227" y="0"/>
                    <a:pt x="172" y="6"/>
                    <a:pt x="119" y="17"/>
                  </a:cubicBezTo>
                  <a:cubicBezTo>
                    <a:pt x="1" y="64"/>
                    <a:pt x="62" y="270"/>
                    <a:pt x="175" y="270"/>
                  </a:cubicBezTo>
                  <a:cubicBezTo>
                    <a:pt x="182" y="270"/>
                    <a:pt x="188" y="269"/>
                    <a:pt x="195" y="268"/>
                  </a:cubicBezTo>
                  <a:cubicBezTo>
                    <a:pt x="215" y="265"/>
                    <a:pt x="236" y="264"/>
                    <a:pt x="258" y="264"/>
                  </a:cubicBezTo>
                  <a:cubicBezTo>
                    <a:pt x="455" y="264"/>
                    <a:pt x="701" y="365"/>
                    <a:pt x="520" y="568"/>
                  </a:cubicBezTo>
                  <a:cubicBezTo>
                    <a:pt x="470" y="644"/>
                    <a:pt x="370" y="669"/>
                    <a:pt x="320" y="769"/>
                  </a:cubicBezTo>
                  <a:cubicBezTo>
                    <a:pt x="245" y="894"/>
                    <a:pt x="295" y="1045"/>
                    <a:pt x="395" y="1145"/>
                  </a:cubicBezTo>
                  <a:cubicBezTo>
                    <a:pt x="538" y="1276"/>
                    <a:pt x="783" y="1333"/>
                    <a:pt x="1030" y="1333"/>
                  </a:cubicBezTo>
                  <a:cubicBezTo>
                    <a:pt x="1303" y="1333"/>
                    <a:pt x="1579" y="1263"/>
                    <a:pt x="1724" y="1145"/>
                  </a:cubicBezTo>
                  <a:cubicBezTo>
                    <a:pt x="1874" y="1019"/>
                    <a:pt x="1698" y="819"/>
                    <a:pt x="1573" y="819"/>
                  </a:cubicBezTo>
                  <a:cubicBezTo>
                    <a:pt x="1448" y="819"/>
                    <a:pt x="1323" y="844"/>
                    <a:pt x="1197" y="869"/>
                  </a:cubicBezTo>
                  <a:cubicBezTo>
                    <a:pt x="1147" y="877"/>
                    <a:pt x="1097" y="880"/>
                    <a:pt x="1046" y="880"/>
                  </a:cubicBezTo>
                  <a:cubicBezTo>
                    <a:pt x="944" y="880"/>
                    <a:pt x="838" y="869"/>
                    <a:pt x="721" y="869"/>
                  </a:cubicBezTo>
                  <a:cubicBezTo>
                    <a:pt x="771" y="844"/>
                    <a:pt x="796" y="794"/>
                    <a:pt x="821" y="769"/>
                  </a:cubicBezTo>
                  <a:cubicBezTo>
                    <a:pt x="871" y="694"/>
                    <a:pt x="896" y="618"/>
                    <a:pt x="896" y="543"/>
                  </a:cubicBezTo>
                  <a:cubicBezTo>
                    <a:pt x="918" y="181"/>
                    <a:pt x="595"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 name="Google Shape;883;p31"/>
          <p:cNvGrpSpPr/>
          <p:nvPr/>
        </p:nvGrpSpPr>
        <p:grpSpPr>
          <a:xfrm>
            <a:off x="-315510" y="4512611"/>
            <a:ext cx="1745583" cy="230173"/>
            <a:chOff x="1394800" y="3522000"/>
            <a:chExt cx="1048650" cy="138275"/>
          </a:xfrm>
        </p:grpSpPr>
        <p:sp>
          <p:nvSpPr>
            <p:cNvPr id="884" name="Google Shape;884;p31"/>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1052" name="Google Shape;1052;p35"/>
          <p:cNvGrpSpPr/>
          <p:nvPr/>
        </p:nvGrpSpPr>
        <p:grpSpPr>
          <a:xfrm>
            <a:off x="6548273" y="1385475"/>
            <a:ext cx="1875837" cy="176025"/>
            <a:chOff x="4345425" y="2175475"/>
            <a:chExt cx="800750" cy="176025"/>
          </a:xfrm>
        </p:grpSpPr>
        <p:sp>
          <p:nvSpPr>
            <p:cNvPr id="1053" name="Google Shape;1053;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 name="Google Shape;1055;p35"/>
          <p:cNvSpPr txBox="1">
            <a:spLocks noGrp="1"/>
          </p:cNvSpPr>
          <p:nvPr>
            <p:ph type="subTitle" idx="1"/>
          </p:nvPr>
        </p:nvSpPr>
        <p:spPr>
          <a:xfrm>
            <a:off x="890100" y="1760244"/>
            <a:ext cx="7533900" cy="277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We all know to study for finals, but it’s just as important to know the basics to prepare.</a:t>
            </a:r>
            <a:endParaRPr dirty="0"/>
          </a:p>
          <a:p>
            <a:pPr marL="0" lvl="0" indent="0" algn="l" rtl="0">
              <a:spcBef>
                <a:spcPts val="0"/>
              </a:spcBef>
              <a:spcAft>
                <a:spcPts val="0"/>
              </a:spcAft>
              <a:buClr>
                <a:schemeClr val="dk1"/>
              </a:buClr>
              <a:buSzPts val="1100"/>
              <a:buFont typeface="Arial"/>
              <a:buNone/>
            </a:pPr>
            <a:endParaRPr dirty="0"/>
          </a:p>
          <a:p>
            <a:pPr marL="457200" lvl="0" indent="-330200" algn="l" rtl="0">
              <a:spcBef>
                <a:spcPts val="0"/>
              </a:spcBef>
              <a:spcAft>
                <a:spcPts val="0"/>
              </a:spcAft>
              <a:buSzPts val="1600"/>
              <a:buChar char="●"/>
            </a:pPr>
            <a:r>
              <a:rPr lang="en" dirty="0"/>
              <a:t>Know the weight of the exam- is one worth 40% and another 25%?</a:t>
            </a:r>
            <a:endParaRPr dirty="0"/>
          </a:p>
          <a:p>
            <a:pPr marL="457200" lvl="0" indent="-330200" algn="l" rtl="0">
              <a:spcBef>
                <a:spcPts val="0"/>
              </a:spcBef>
              <a:spcAft>
                <a:spcPts val="0"/>
              </a:spcAft>
              <a:buSzPts val="1600"/>
              <a:buChar char="●"/>
            </a:pPr>
            <a:r>
              <a:rPr lang="en-US" dirty="0"/>
              <a:t>Is it cumulative? Or is it select chapters?</a:t>
            </a:r>
            <a:endParaRPr dirty="0"/>
          </a:p>
          <a:p>
            <a:pPr marL="457200" lvl="0" indent="-330200" algn="l" rtl="0">
              <a:spcBef>
                <a:spcPts val="0"/>
              </a:spcBef>
              <a:spcAft>
                <a:spcPts val="0"/>
              </a:spcAft>
              <a:buSzPts val="1600"/>
              <a:buChar char="●"/>
            </a:pPr>
            <a:r>
              <a:rPr lang="en-US" dirty="0"/>
              <a:t>When is the exam?</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 dirty="0"/>
              <a:t>Once you get an idea what you need to study, you can get into the prep.</a:t>
            </a:r>
            <a:endParaRPr dirty="0"/>
          </a:p>
        </p:txBody>
      </p:sp>
      <p:sp>
        <p:nvSpPr>
          <p:cNvPr id="1056" name="Google Shape;1056;p35"/>
          <p:cNvSpPr txBox="1">
            <a:spLocks noGrp="1"/>
          </p:cNvSpPr>
          <p:nvPr>
            <p:ph type="title"/>
          </p:nvPr>
        </p:nvSpPr>
        <p:spPr>
          <a:xfrm>
            <a:off x="4572000" y="540000"/>
            <a:ext cx="3852000" cy="10371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dirty="0"/>
              <a:t>Finals are coming up, what should I do to prep?</a:t>
            </a:r>
            <a:endParaRPr dirty="0"/>
          </a:p>
        </p:txBody>
      </p:sp>
      <p:grpSp>
        <p:nvGrpSpPr>
          <p:cNvPr id="1057" name="Google Shape;1057;p35"/>
          <p:cNvGrpSpPr/>
          <p:nvPr/>
        </p:nvGrpSpPr>
        <p:grpSpPr>
          <a:xfrm>
            <a:off x="5204143" y="944575"/>
            <a:ext cx="3220056" cy="176025"/>
            <a:chOff x="4345425" y="2175475"/>
            <a:chExt cx="800750" cy="176025"/>
          </a:xfrm>
        </p:grpSpPr>
        <p:sp>
          <p:nvSpPr>
            <p:cNvPr id="1058" name="Google Shape;1058;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35"/>
          <p:cNvGrpSpPr/>
          <p:nvPr/>
        </p:nvGrpSpPr>
        <p:grpSpPr>
          <a:xfrm>
            <a:off x="1202396" y="605799"/>
            <a:ext cx="580423" cy="681083"/>
            <a:chOff x="645175" y="3632150"/>
            <a:chExt cx="394550" cy="462975"/>
          </a:xfrm>
        </p:grpSpPr>
        <p:sp>
          <p:nvSpPr>
            <p:cNvPr id="1061" name="Google Shape;1061;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35"/>
          <p:cNvGrpSpPr/>
          <p:nvPr/>
        </p:nvGrpSpPr>
        <p:grpSpPr>
          <a:xfrm rot="1017362" flipH="1">
            <a:off x="7673764" y="4014821"/>
            <a:ext cx="771546" cy="905351"/>
            <a:chOff x="645175" y="3632150"/>
            <a:chExt cx="394550" cy="462975"/>
          </a:xfrm>
        </p:grpSpPr>
        <p:sp>
          <p:nvSpPr>
            <p:cNvPr id="1064" name="Google Shape;1064;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35"/>
          <p:cNvGrpSpPr/>
          <p:nvPr/>
        </p:nvGrpSpPr>
        <p:grpSpPr>
          <a:xfrm rot="10800000">
            <a:off x="3855903" y="605787"/>
            <a:ext cx="806657" cy="421744"/>
            <a:chOff x="1822875" y="1377000"/>
            <a:chExt cx="548075" cy="286550"/>
          </a:xfrm>
        </p:grpSpPr>
        <p:sp>
          <p:nvSpPr>
            <p:cNvPr id="1067" name="Google Shape;1067;p35"/>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grpSp>
        <p:nvGrpSpPr>
          <p:cNvPr id="897" name="Google Shape;897;p32"/>
          <p:cNvGrpSpPr/>
          <p:nvPr/>
        </p:nvGrpSpPr>
        <p:grpSpPr>
          <a:xfrm rot="807122">
            <a:off x="5649475" y="860577"/>
            <a:ext cx="2497551" cy="2401906"/>
            <a:chOff x="1857000" y="3245400"/>
            <a:chExt cx="1233825" cy="1186575"/>
          </a:xfrm>
        </p:grpSpPr>
        <p:sp>
          <p:nvSpPr>
            <p:cNvPr id="898" name="Google Shape;898;p3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32"/>
          <p:cNvSpPr txBox="1">
            <a:spLocks noGrp="1"/>
          </p:cNvSpPr>
          <p:nvPr>
            <p:ph type="title"/>
          </p:nvPr>
        </p:nvSpPr>
        <p:spPr>
          <a:xfrm>
            <a:off x="1061575" y="1371025"/>
            <a:ext cx="2808000" cy="7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WHOA!</a:t>
            </a:r>
            <a:endParaRPr/>
          </a:p>
        </p:txBody>
      </p:sp>
      <p:sp>
        <p:nvSpPr>
          <p:cNvPr id="905" name="Google Shape;905;p32"/>
          <p:cNvSpPr txBox="1">
            <a:spLocks noGrp="1"/>
          </p:cNvSpPr>
          <p:nvPr>
            <p:ph type="body" idx="1"/>
          </p:nvPr>
        </p:nvSpPr>
        <p:spPr>
          <a:xfrm>
            <a:off x="1061575" y="2618975"/>
            <a:ext cx="2808000" cy="1153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What do I do if I have 3 exams in the same day? </a:t>
            </a:r>
            <a:r>
              <a:rPr lang="en-US" dirty="0"/>
              <a:t>O</a:t>
            </a:r>
            <a:r>
              <a:rPr lang="en" dirty="0"/>
              <a:t>r if </a:t>
            </a:r>
            <a:r>
              <a:rPr lang="en-US" dirty="0"/>
              <a:t>I</a:t>
            </a:r>
            <a:r>
              <a:rPr lang="en" dirty="0"/>
              <a:t> have two exams at the same time?</a:t>
            </a:r>
            <a:endParaRPr dirty="0"/>
          </a:p>
        </p:txBody>
      </p:sp>
      <p:grpSp>
        <p:nvGrpSpPr>
          <p:cNvPr id="906" name="Google Shape;906;p32"/>
          <p:cNvGrpSpPr/>
          <p:nvPr/>
        </p:nvGrpSpPr>
        <p:grpSpPr>
          <a:xfrm rot="2556023">
            <a:off x="6280455" y="1142182"/>
            <a:ext cx="1144723" cy="1961055"/>
            <a:chOff x="2946668" y="3613769"/>
            <a:chExt cx="640047" cy="1096481"/>
          </a:xfrm>
        </p:grpSpPr>
        <p:sp>
          <p:nvSpPr>
            <p:cNvPr id="907" name="Google Shape;907;p32"/>
            <p:cNvSpPr/>
            <p:nvPr/>
          </p:nvSpPr>
          <p:spPr>
            <a:xfrm rot="1150281">
              <a:off x="3079389" y="3651109"/>
              <a:ext cx="374604" cy="871569"/>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3380325" y="3719775"/>
              <a:ext cx="23925" cy="52975"/>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3385800" y="3742450"/>
              <a:ext cx="10225" cy="27275"/>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3397550" y="3877700"/>
              <a:ext cx="60275" cy="34650"/>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3423800" y="3854950"/>
              <a:ext cx="38375" cy="26000"/>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3449275" y="3833800"/>
              <a:ext cx="18725" cy="17825"/>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3108375" y="4434875"/>
              <a:ext cx="173600" cy="275375"/>
            </a:xfrm>
            <a:custGeom>
              <a:avLst/>
              <a:gdLst/>
              <a:ahLst/>
              <a:cxnLst/>
              <a:rect l="l" t="t" r="r" b="b"/>
              <a:pathLst>
                <a:path w="6944" h="11015" extrusionOk="0">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2"/>
          <p:cNvGrpSpPr/>
          <p:nvPr/>
        </p:nvGrpSpPr>
        <p:grpSpPr>
          <a:xfrm flipH="1">
            <a:off x="1273862" y="2089950"/>
            <a:ext cx="2383432" cy="176025"/>
            <a:chOff x="4345425" y="2175475"/>
            <a:chExt cx="800750" cy="176025"/>
          </a:xfrm>
        </p:grpSpPr>
        <p:sp>
          <p:nvSpPr>
            <p:cNvPr id="915"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32"/>
          <p:cNvGrpSpPr/>
          <p:nvPr/>
        </p:nvGrpSpPr>
        <p:grpSpPr>
          <a:xfrm rot="674490">
            <a:off x="4321689" y="4071103"/>
            <a:ext cx="3474315" cy="888859"/>
            <a:chOff x="3809875" y="1963175"/>
            <a:chExt cx="1923600" cy="492150"/>
          </a:xfrm>
        </p:grpSpPr>
        <p:sp>
          <p:nvSpPr>
            <p:cNvPr id="918" name="Google Shape;918;p3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32"/>
          <p:cNvGrpSpPr/>
          <p:nvPr/>
        </p:nvGrpSpPr>
        <p:grpSpPr>
          <a:xfrm rot="1386640">
            <a:off x="3606831" y="807890"/>
            <a:ext cx="806665" cy="421749"/>
            <a:chOff x="1822875" y="1377000"/>
            <a:chExt cx="548075" cy="286550"/>
          </a:xfrm>
        </p:grpSpPr>
        <p:sp>
          <p:nvSpPr>
            <p:cNvPr id="930" name="Google Shape;930;p3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grpSp>
        <p:nvGrpSpPr>
          <p:cNvPr id="943" name="Google Shape;943;p33"/>
          <p:cNvGrpSpPr/>
          <p:nvPr/>
        </p:nvGrpSpPr>
        <p:grpSpPr>
          <a:xfrm rot="-546322">
            <a:off x="897607" y="1747842"/>
            <a:ext cx="2817315" cy="2469552"/>
            <a:chOff x="2505075" y="4180600"/>
            <a:chExt cx="1092750" cy="957900"/>
          </a:xfrm>
        </p:grpSpPr>
        <p:sp>
          <p:nvSpPr>
            <p:cNvPr id="944" name="Google Shape;944;p33"/>
            <p:cNvSpPr/>
            <p:nvPr/>
          </p:nvSpPr>
          <p:spPr>
            <a:xfrm>
              <a:off x="2612200" y="4898650"/>
              <a:ext cx="984100" cy="235275"/>
            </a:xfrm>
            <a:custGeom>
              <a:avLst/>
              <a:gdLst/>
              <a:ahLst/>
              <a:cxnLst/>
              <a:rect l="l" t="t" r="r" b="b"/>
              <a:pathLst>
                <a:path w="39364" h="9411" extrusionOk="0">
                  <a:moveTo>
                    <a:pt x="6166" y="0"/>
                  </a:moveTo>
                  <a:cubicBezTo>
                    <a:pt x="6141" y="0"/>
                    <a:pt x="5339" y="652"/>
                    <a:pt x="5339" y="652"/>
                  </a:cubicBezTo>
                  <a:cubicBezTo>
                    <a:pt x="4688" y="2882"/>
                    <a:pt x="2357" y="5965"/>
                    <a:pt x="1" y="6617"/>
                  </a:cubicBezTo>
                  <a:cubicBezTo>
                    <a:pt x="5966" y="7068"/>
                    <a:pt x="13259" y="8321"/>
                    <a:pt x="19224" y="8797"/>
                  </a:cubicBezTo>
                  <a:cubicBezTo>
                    <a:pt x="22532" y="9048"/>
                    <a:pt x="25841" y="9248"/>
                    <a:pt x="29149" y="9349"/>
                  </a:cubicBezTo>
                  <a:cubicBezTo>
                    <a:pt x="29759" y="9367"/>
                    <a:pt x="30670" y="9411"/>
                    <a:pt x="31701" y="9411"/>
                  </a:cubicBezTo>
                  <a:cubicBezTo>
                    <a:pt x="34944" y="9411"/>
                    <a:pt x="39363" y="8971"/>
                    <a:pt x="39249" y="5890"/>
                  </a:cubicBezTo>
                  <a:lnTo>
                    <a:pt x="39224" y="5890"/>
                  </a:lnTo>
                  <a:cubicBezTo>
                    <a:pt x="28021" y="4988"/>
                    <a:pt x="17069" y="2682"/>
                    <a:pt x="61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2607825" y="4893625"/>
              <a:ext cx="990000" cy="244875"/>
            </a:xfrm>
            <a:custGeom>
              <a:avLst/>
              <a:gdLst/>
              <a:ahLst/>
              <a:cxnLst/>
              <a:rect l="l" t="t" r="r" b="b"/>
              <a:pathLst>
                <a:path w="39600" h="9795" extrusionOk="0">
                  <a:moveTo>
                    <a:pt x="6379" y="398"/>
                  </a:moveTo>
                  <a:lnTo>
                    <a:pt x="6379" y="398"/>
                  </a:lnTo>
                  <a:cubicBezTo>
                    <a:pt x="9057" y="1067"/>
                    <a:pt x="11759" y="1687"/>
                    <a:pt x="14462" y="2306"/>
                  </a:cubicBezTo>
                  <a:cubicBezTo>
                    <a:pt x="17218" y="2908"/>
                    <a:pt x="19950" y="3509"/>
                    <a:pt x="22707" y="4011"/>
                  </a:cubicBezTo>
                  <a:cubicBezTo>
                    <a:pt x="28194" y="5008"/>
                    <a:pt x="33731" y="5807"/>
                    <a:pt x="39293" y="6235"/>
                  </a:cubicBezTo>
                  <a:lnTo>
                    <a:pt x="39293" y="6235"/>
                  </a:lnTo>
                  <a:cubicBezTo>
                    <a:pt x="39281" y="6246"/>
                    <a:pt x="39274" y="6252"/>
                    <a:pt x="39274" y="6266"/>
                  </a:cubicBezTo>
                  <a:lnTo>
                    <a:pt x="39274" y="6392"/>
                  </a:lnTo>
                  <a:cubicBezTo>
                    <a:pt x="39249" y="6492"/>
                    <a:pt x="39249" y="6592"/>
                    <a:pt x="39224" y="6692"/>
                  </a:cubicBezTo>
                  <a:cubicBezTo>
                    <a:pt x="39199" y="6893"/>
                    <a:pt x="39123" y="7068"/>
                    <a:pt x="39023" y="7269"/>
                  </a:cubicBezTo>
                  <a:cubicBezTo>
                    <a:pt x="38848" y="7620"/>
                    <a:pt x="38572" y="7920"/>
                    <a:pt x="38246" y="8171"/>
                  </a:cubicBezTo>
                  <a:cubicBezTo>
                    <a:pt x="37595" y="8647"/>
                    <a:pt x="36767" y="8898"/>
                    <a:pt x="35965" y="9073"/>
                  </a:cubicBezTo>
                  <a:cubicBezTo>
                    <a:pt x="34654" y="9352"/>
                    <a:pt x="33295" y="9441"/>
                    <a:pt x="31939" y="9441"/>
                  </a:cubicBezTo>
                  <a:cubicBezTo>
                    <a:pt x="31585" y="9441"/>
                    <a:pt x="31231" y="9435"/>
                    <a:pt x="30878" y="9424"/>
                  </a:cubicBezTo>
                  <a:cubicBezTo>
                    <a:pt x="29173" y="9374"/>
                    <a:pt x="27469" y="9324"/>
                    <a:pt x="25740" y="9224"/>
                  </a:cubicBezTo>
                  <a:lnTo>
                    <a:pt x="20627" y="8948"/>
                  </a:lnTo>
                  <a:cubicBezTo>
                    <a:pt x="18898" y="8873"/>
                    <a:pt x="17218" y="8697"/>
                    <a:pt x="15514" y="8497"/>
                  </a:cubicBezTo>
                  <a:cubicBezTo>
                    <a:pt x="13810" y="8296"/>
                    <a:pt x="12106" y="8071"/>
                    <a:pt x="10401" y="7845"/>
                  </a:cubicBezTo>
                  <a:cubicBezTo>
                    <a:pt x="7272" y="7405"/>
                    <a:pt x="4121" y="6986"/>
                    <a:pt x="969" y="6707"/>
                  </a:cubicBezTo>
                  <a:lnTo>
                    <a:pt x="969" y="6707"/>
                  </a:lnTo>
                  <a:cubicBezTo>
                    <a:pt x="1378" y="6510"/>
                    <a:pt x="1757" y="6260"/>
                    <a:pt x="2106" y="5991"/>
                  </a:cubicBezTo>
                  <a:cubicBezTo>
                    <a:pt x="2657" y="5565"/>
                    <a:pt x="3158" y="5088"/>
                    <a:pt x="3609" y="4537"/>
                  </a:cubicBezTo>
                  <a:cubicBezTo>
                    <a:pt x="4061" y="4011"/>
                    <a:pt x="4487" y="3434"/>
                    <a:pt x="4837" y="2833"/>
                  </a:cubicBezTo>
                  <a:cubicBezTo>
                    <a:pt x="5181" y="2245"/>
                    <a:pt x="5476" y="1633"/>
                    <a:pt x="5676" y="973"/>
                  </a:cubicBezTo>
                  <a:lnTo>
                    <a:pt x="5676" y="973"/>
                  </a:lnTo>
                  <a:lnTo>
                    <a:pt x="6379" y="398"/>
                  </a:lnTo>
                  <a:close/>
                  <a:moveTo>
                    <a:pt x="6366" y="1"/>
                  </a:moveTo>
                  <a:cubicBezTo>
                    <a:pt x="6316" y="1"/>
                    <a:pt x="6266" y="1"/>
                    <a:pt x="6216" y="51"/>
                  </a:cubicBezTo>
                  <a:lnTo>
                    <a:pt x="6191" y="51"/>
                  </a:lnTo>
                  <a:lnTo>
                    <a:pt x="5389" y="727"/>
                  </a:lnTo>
                  <a:cubicBezTo>
                    <a:pt x="5364" y="752"/>
                    <a:pt x="5339" y="778"/>
                    <a:pt x="5339" y="803"/>
                  </a:cubicBezTo>
                  <a:cubicBezTo>
                    <a:pt x="5138" y="1454"/>
                    <a:pt x="4863" y="2081"/>
                    <a:pt x="4512" y="2657"/>
                  </a:cubicBezTo>
                  <a:cubicBezTo>
                    <a:pt x="4186" y="3234"/>
                    <a:pt x="3785" y="3785"/>
                    <a:pt x="3334" y="4311"/>
                  </a:cubicBezTo>
                  <a:cubicBezTo>
                    <a:pt x="2908" y="4838"/>
                    <a:pt x="2431" y="5314"/>
                    <a:pt x="1880" y="5715"/>
                  </a:cubicBezTo>
                  <a:cubicBezTo>
                    <a:pt x="1354" y="6116"/>
                    <a:pt x="777" y="6467"/>
                    <a:pt x="126" y="6642"/>
                  </a:cubicBezTo>
                  <a:cubicBezTo>
                    <a:pt x="76" y="6667"/>
                    <a:pt x="25" y="6742"/>
                    <a:pt x="0" y="6793"/>
                  </a:cubicBezTo>
                  <a:cubicBezTo>
                    <a:pt x="0" y="6893"/>
                    <a:pt x="76" y="6993"/>
                    <a:pt x="176" y="6993"/>
                  </a:cubicBezTo>
                  <a:cubicBezTo>
                    <a:pt x="3584" y="7244"/>
                    <a:pt x="6968" y="7720"/>
                    <a:pt x="10376" y="8121"/>
                  </a:cubicBezTo>
                  <a:cubicBezTo>
                    <a:pt x="12081" y="8321"/>
                    <a:pt x="13785" y="8547"/>
                    <a:pt x="15489" y="8722"/>
                  </a:cubicBezTo>
                  <a:cubicBezTo>
                    <a:pt x="17193" y="8923"/>
                    <a:pt x="18898" y="9048"/>
                    <a:pt x="20602" y="9224"/>
                  </a:cubicBezTo>
                  <a:cubicBezTo>
                    <a:pt x="24011" y="9550"/>
                    <a:pt x="27444" y="9675"/>
                    <a:pt x="30878" y="9775"/>
                  </a:cubicBezTo>
                  <a:cubicBezTo>
                    <a:pt x="31276" y="9787"/>
                    <a:pt x="31675" y="9794"/>
                    <a:pt x="32075" y="9794"/>
                  </a:cubicBezTo>
                  <a:cubicBezTo>
                    <a:pt x="33389" y="9794"/>
                    <a:pt x="34715" y="9712"/>
                    <a:pt x="36041" y="9424"/>
                  </a:cubicBezTo>
                  <a:cubicBezTo>
                    <a:pt x="36868" y="9249"/>
                    <a:pt x="37720" y="8973"/>
                    <a:pt x="38447" y="8422"/>
                  </a:cubicBezTo>
                  <a:cubicBezTo>
                    <a:pt x="38823" y="8171"/>
                    <a:pt x="39123" y="7820"/>
                    <a:pt x="39324" y="7394"/>
                  </a:cubicBezTo>
                  <a:cubicBezTo>
                    <a:pt x="39424" y="7194"/>
                    <a:pt x="39499" y="6968"/>
                    <a:pt x="39549" y="6768"/>
                  </a:cubicBezTo>
                  <a:cubicBezTo>
                    <a:pt x="39575" y="6642"/>
                    <a:pt x="39575" y="6542"/>
                    <a:pt x="39600" y="6417"/>
                  </a:cubicBezTo>
                  <a:cubicBezTo>
                    <a:pt x="39600" y="6341"/>
                    <a:pt x="39600" y="6316"/>
                    <a:pt x="39600" y="6241"/>
                  </a:cubicBezTo>
                  <a:cubicBezTo>
                    <a:pt x="39600" y="6141"/>
                    <a:pt x="39575" y="6041"/>
                    <a:pt x="39549" y="5966"/>
                  </a:cubicBezTo>
                  <a:cubicBezTo>
                    <a:pt x="39514" y="5948"/>
                    <a:pt x="39479" y="5930"/>
                    <a:pt x="39443" y="5930"/>
                  </a:cubicBezTo>
                  <a:cubicBezTo>
                    <a:pt x="39428" y="5930"/>
                    <a:pt x="39414" y="5933"/>
                    <a:pt x="39399" y="5940"/>
                  </a:cubicBezTo>
                  <a:cubicBezTo>
                    <a:pt x="33835" y="5464"/>
                    <a:pt x="28296" y="4637"/>
                    <a:pt x="22782" y="3610"/>
                  </a:cubicBezTo>
                  <a:cubicBezTo>
                    <a:pt x="20026" y="3083"/>
                    <a:pt x="17294" y="2532"/>
                    <a:pt x="14562" y="1930"/>
                  </a:cubicBezTo>
                  <a:cubicBezTo>
                    <a:pt x="11830" y="1329"/>
                    <a:pt x="9098" y="677"/>
                    <a:pt x="6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3"/>
            <p:cNvSpPr/>
            <p:nvPr/>
          </p:nvSpPr>
          <p:spPr>
            <a:xfrm>
              <a:off x="2508825" y="4184975"/>
              <a:ext cx="1038875" cy="879225"/>
            </a:xfrm>
            <a:custGeom>
              <a:avLst/>
              <a:gdLst/>
              <a:ahLst/>
              <a:cxnLst/>
              <a:rect l="l" t="t" r="r" b="b"/>
              <a:pathLst>
                <a:path w="41555" h="35169" extrusionOk="0">
                  <a:moveTo>
                    <a:pt x="40702" y="1"/>
                  </a:moveTo>
                  <a:cubicBezTo>
                    <a:pt x="27143" y="126"/>
                    <a:pt x="13660" y="652"/>
                    <a:pt x="101" y="1078"/>
                  </a:cubicBezTo>
                  <a:cubicBezTo>
                    <a:pt x="76" y="1078"/>
                    <a:pt x="51" y="1078"/>
                    <a:pt x="25" y="1053"/>
                  </a:cubicBezTo>
                  <a:lnTo>
                    <a:pt x="0" y="1078"/>
                  </a:lnTo>
                  <a:cubicBezTo>
                    <a:pt x="51" y="1103"/>
                    <a:pt x="101" y="1153"/>
                    <a:pt x="101" y="1254"/>
                  </a:cubicBezTo>
                  <a:cubicBezTo>
                    <a:pt x="752" y="7845"/>
                    <a:pt x="577" y="14612"/>
                    <a:pt x="802" y="21254"/>
                  </a:cubicBezTo>
                  <a:cubicBezTo>
                    <a:pt x="903" y="24537"/>
                    <a:pt x="878" y="27870"/>
                    <a:pt x="1103" y="31154"/>
                  </a:cubicBezTo>
                  <a:cubicBezTo>
                    <a:pt x="1236" y="33346"/>
                    <a:pt x="2622" y="35168"/>
                    <a:pt x="4511" y="35168"/>
                  </a:cubicBezTo>
                  <a:cubicBezTo>
                    <a:pt x="5127" y="35168"/>
                    <a:pt x="5795" y="34975"/>
                    <a:pt x="6492" y="34537"/>
                  </a:cubicBezTo>
                  <a:cubicBezTo>
                    <a:pt x="7995" y="33585"/>
                    <a:pt x="8772" y="31780"/>
                    <a:pt x="9324" y="30151"/>
                  </a:cubicBezTo>
                  <a:cubicBezTo>
                    <a:pt x="9374" y="30051"/>
                    <a:pt x="9399" y="29926"/>
                    <a:pt x="9474" y="29926"/>
                  </a:cubicBezTo>
                  <a:cubicBezTo>
                    <a:pt x="9491" y="29859"/>
                    <a:pt x="9563" y="29836"/>
                    <a:pt x="9654" y="29836"/>
                  </a:cubicBezTo>
                  <a:cubicBezTo>
                    <a:pt x="9700" y="29836"/>
                    <a:pt x="9750" y="29842"/>
                    <a:pt x="9800" y="29850"/>
                  </a:cubicBezTo>
                  <a:cubicBezTo>
                    <a:pt x="20376" y="31454"/>
                    <a:pt x="30878" y="33284"/>
                    <a:pt x="41555" y="34236"/>
                  </a:cubicBezTo>
                  <a:cubicBezTo>
                    <a:pt x="41128" y="31880"/>
                    <a:pt x="41304" y="29525"/>
                    <a:pt x="41404" y="27144"/>
                  </a:cubicBezTo>
                  <a:cubicBezTo>
                    <a:pt x="41479" y="24186"/>
                    <a:pt x="41529" y="21229"/>
                    <a:pt x="41504" y="18246"/>
                  </a:cubicBezTo>
                  <a:cubicBezTo>
                    <a:pt x="41454" y="12156"/>
                    <a:pt x="40928" y="6091"/>
                    <a:pt x="407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2505075" y="4180600"/>
              <a:ext cx="1047650" cy="887125"/>
            </a:xfrm>
            <a:custGeom>
              <a:avLst/>
              <a:gdLst/>
              <a:ahLst/>
              <a:cxnLst/>
              <a:rect l="l" t="t" r="r" b="b"/>
              <a:pathLst>
                <a:path w="41906" h="35485" extrusionOk="0">
                  <a:moveTo>
                    <a:pt x="40684" y="377"/>
                  </a:moveTo>
                  <a:cubicBezTo>
                    <a:pt x="40913" y="6408"/>
                    <a:pt x="41430" y="12415"/>
                    <a:pt x="41504" y="18421"/>
                  </a:cubicBezTo>
                  <a:cubicBezTo>
                    <a:pt x="41504" y="21103"/>
                    <a:pt x="41479" y="23760"/>
                    <a:pt x="41404" y="26416"/>
                  </a:cubicBezTo>
                  <a:cubicBezTo>
                    <a:pt x="41379" y="27745"/>
                    <a:pt x="41304" y="29098"/>
                    <a:pt x="41278" y="30426"/>
                  </a:cubicBezTo>
                  <a:cubicBezTo>
                    <a:pt x="41255" y="31690"/>
                    <a:pt x="41299" y="32976"/>
                    <a:pt x="41497" y="34241"/>
                  </a:cubicBezTo>
                  <a:lnTo>
                    <a:pt x="41497" y="34241"/>
                  </a:lnTo>
                  <a:cubicBezTo>
                    <a:pt x="36203" y="33742"/>
                    <a:pt x="30909" y="33048"/>
                    <a:pt x="25639" y="32256"/>
                  </a:cubicBezTo>
                  <a:lnTo>
                    <a:pt x="17619" y="31103"/>
                  </a:lnTo>
                  <a:cubicBezTo>
                    <a:pt x="16291" y="30903"/>
                    <a:pt x="14963" y="30677"/>
                    <a:pt x="13609" y="30476"/>
                  </a:cubicBezTo>
                  <a:lnTo>
                    <a:pt x="11604" y="30151"/>
                  </a:lnTo>
                  <a:lnTo>
                    <a:pt x="10627" y="30000"/>
                  </a:lnTo>
                  <a:lnTo>
                    <a:pt x="10125" y="29925"/>
                  </a:lnTo>
                  <a:cubicBezTo>
                    <a:pt x="10025" y="29925"/>
                    <a:pt x="9950" y="29900"/>
                    <a:pt x="9850" y="29900"/>
                  </a:cubicBezTo>
                  <a:lnTo>
                    <a:pt x="9699" y="29900"/>
                  </a:lnTo>
                  <a:cubicBezTo>
                    <a:pt x="9647" y="29918"/>
                    <a:pt x="9582" y="29947"/>
                    <a:pt x="9539" y="29998"/>
                  </a:cubicBezTo>
                  <a:lnTo>
                    <a:pt x="9539" y="29998"/>
                  </a:lnTo>
                  <a:cubicBezTo>
                    <a:pt x="9500" y="30015"/>
                    <a:pt x="9463" y="30036"/>
                    <a:pt x="9449" y="30050"/>
                  </a:cubicBezTo>
                  <a:cubicBezTo>
                    <a:pt x="9424" y="30101"/>
                    <a:pt x="9424" y="30151"/>
                    <a:pt x="9399" y="30176"/>
                  </a:cubicBezTo>
                  <a:lnTo>
                    <a:pt x="9348" y="30326"/>
                  </a:lnTo>
                  <a:lnTo>
                    <a:pt x="9223" y="30652"/>
                  </a:lnTo>
                  <a:cubicBezTo>
                    <a:pt x="9148" y="30877"/>
                    <a:pt x="9073" y="31078"/>
                    <a:pt x="8998" y="31278"/>
                  </a:cubicBezTo>
                  <a:cubicBezTo>
                    <a:pt x="8822" y="31705"/>
                    <a:pt x="8622" y="32106"/>
                    <a:pt x="8421" y="32507"/>
                  </a:cubicBezTo>
                  <a:cubicBezTo>
                    <a:pt x="7970" y="33284"/>
                    <a:pt x="7419" y="34010"/>
                    <a:pt x="6692" y="34512"/>
                  </a:cubicBezTo>
                  <a:cubicBezTo>
                    <a:pt x="6087" y="34908"/>
                    <a:pt x="5377" y="35200"/>
                    <a:pt x="4651" y="35200"/>
                  </a:cubicBezTo>
                  <a:cubicBezTo>
                    <a:pt x="4504" y="35200"/>
                    <a:pt x="4358" y="35188"/>
                    <a:pt x="4211" y="35163"/>
                  </a:cubicBezTo>
                  <a:cubicBezTo>
                    <a:pt x="3358" y="35013"/>
                    <a:pt x="2632" y="34436"/>
                    <a:pt x="2155" y="33685"/>
                  </a:cubicBezTo>
                  <a:cubicBezTo>
                    <a:pt x="1679" y="32958"/>
                    <a:pt x="1454" y="32080"/>
                    <a:pt x="1404" y="31203"/>
                  </a:cubicBezTo>
                  <a:cubicBezTo>
                    <a:pt x="1353" y="30276"/>
                    <a:pt x="1303" y="29374"/>
                    <a:pt x="1278" y="28471"/>
                  </a:cubicBezTo>
                  <a:cubicBezTo>
                    <a:pt x="1203" y="26667"/>
                    <a:pt x="1203" y="24837"/>
                    <a:pt x="1153" y="23033"/>
                  </a:cubicBezTo>
                  <a:cubicBezTo>
                    <a:pt x="1028" y="19374"/>
                    <a:pt x="1003" y="15765"/>
                    <a:pt x="952" y="12105"/>
                  </a:cubicBezTo>
                  <a:cubicBezTo>
                    <a:pt x="927" y="10301"/>
                    <a:pt x="877" y="8471"/>
                    <a:pt x="802" y="6667"/>
                  </a:cubicBezTo>
                  <a:cubicBezTo>
                    <a:pt x="752" y="5740"/>
                    <a:pt x="702" y="4837"/>
                    <a:pt x="652" y="3935"/>
                  </a:cubicBezTo>
                  <a:lnTo>
                    <a:pt x="551" y="2557"/>
                  </a:lnTo>
                  <a:lnTo>
                    <a:pt x="476" y="1880"/>
                  </a:lnTo>
                  <a:lnTo>
                    <a:pt x="451" y="1529"/>
                  </a:lnTo>
                  <a:cubicBezTo>
                    <a:pt x="451" y="1496"/>
                    <a:pt x="451" y="1474"/>
                    <a:pt x="444" y="1434"/>
                  </a:cubicBezTo>
                  <a:lnTo>
                    <a:pt x="444" y="1434"/>
                  </a:lnTo>
                  <a:lnTo>
                    <a:pt x="476" y="1429"/>
                  </a:lnTo>
                  <a:lnTo>
                    <a:pt x="802" y="1429"/>
                  </a:lnTo>
                  <a:lnTo>
                    <a:pt x="1429" y="1404"/>
                  </a:lnTo>
                  <a:lnTo>
                    <a:pt x="2707" y="1354"/>
                  </a:lnTo>
                  <a:lnTo>
                    <a:pt x="5263" y="1278"/>
                  </a:lnTo>
                  <a:lnTo>
                    <a:pt x="10351" y="1128"/>
                  </a:lnTo>
                  <a:lnTo>
                    <a:pt x="20526" y="802"/>
                  </a:lnTo>
                  <a:cubicBezTo>
                    <a:pt x="27237" y="628"/>
                    <a:pt x="33972" y="430"/>
                    <a:pt x="40684" y="377"/>
                  </a:cubicBezTo>
                  <a:close/>
                  <a:moveTo>
                    <a:pt x="40852" y="0"/>
                  </a:moveTo>
                  <a:cubicBezTo>
                    <a:pt x="34060" y="50"/>
                    <a:pt x="27293" y="176"/>
                    <a:pt x="20501" y="401"/>
                  </a:cubicBezTo>
                  <a:lnTo>
                    <a:pt x="251" y="1078"/>
                  </a:lnTo>
                  <a:lnTo>
                    <a:pt x="25" y="1078"/>
                  </a:lnTo>
                  <a:lnTo>
                    <a:pt x="0" y="1153"/>
                  </a:lnTo>
                  <a:lnTo>
                    <a:pt x="0" y="1178"/>
                  </a:lnTo>
                  <a:lnTo>
                    <a:pt x="75" y="1429"/>
                  </a:lnTo>
                  <a:lnTo>
                    <a:pt x="276" y="3960"/>
                  </a:lnTo>
                  <a:cubicBezTo>
                    <a:pt x="351" y="4862"/>
                    <a:pt x="401" y="5765"/>
                    <a:pt x="426" y="6667"/>
                  </a:cubicBezTo>
                  <a:cubicBezTo>
                    <a:pt x="526" y="8496"/>
                    <a:pt x="551" y="10301"/>
                    <a:pt x="602" y="12131"/>
                  </a:cubicBezTo>
                  <a:cubicBezTo>
                    <a:pt x="652" y="15765"/>
                    <a:pt x="702" y="19399"/>
                    <a:pt x="802" y="23033"/>
                  </a:cubicBezTo>
                  <a:cubicBezTo>
                    <a:pt x="852" y="24837"/>
                    <a:pt x="877" y="26667"/>
                    <a:pt x="927" y="28497"/>
                  </a:cubicBezTo>
                  <a:cubicBezTo>
                    <a:pt x="978" y="29399"/>
                    <a:pt x="1003" y="30301"/>
                    <a:pt x="1078" y="31203"/>
                  </a:cubicBezTo>
                  <a:cubicBezTo>
                    <a:pt x="1128" y="32131"/>
                    <a:pt x="1379" y="33083"/>
                    <a:pt x="1905" y="33860"/>
                  </a:cubicBezTo>
                  <a:cubicBezTo>
                    <a:pt x="2406" y="34662"/>
                    <a:pt x="3208" y="35314"/>
                    <a:pt x="4160" y="35439"/>
                  </a:cubicBezTo>
                  <a:cubicBezTo>
                    <a:pt x="4334" y="35470"/>
                    <a:pt x="4506" y="35485"/>
                    <a:pt x="4677" y="35485"/>
                  </a:cubicBezTo>
                  <a:cubicBezTo>
                    <a:pt x="5469" y="35485"/>
                    <a:pt x="6223" y="35170"/>
                    <a:pt x="6842" y="34737"/>
                  </a:cubicBezTo>
                  <a:cubicBezTo>
                    <a:pt x="7619" y="34211"/>
                    <a:pt x="8196" y="33434"/>
                    <a:pt x="8647" y="32632"/>
                  </a:cubicBezTo>
                  <a:cubicBezTo>
                    <a:pt x="8872" y="32231"/>
                    <a:pt x="9048" y="31805"/>
                    <a:pt x="9223" y="31379"/>
                  </a:cubicBezTo>
                  <a:cubicBezTo>
                    <a:pt x="9298" y="31178"/>
                    <a:pt x="9399" y="30953"/>
                    <a:pt x="9474" y="30727"/>
                  </a:cubicBezTo>
                  <a:lnTo>
                    <a:pt x="9574" y="30426"/>
                  </a:lnTo>
                  <a:lnTo>
                    <a:pt x="9624" y="30251"/>
                  </a:lnTo>
                  <a:cubicBezTo>
                    <a:pt x="9647" y="30228"/>
                    <a:pt x="9649" y="30226"/>
                    <a:pt x="9649" y="30206"/>
                  </a:cubicBezTo>
                  <a:lnTo>
                    <a:pt x="9649" y="30206"/>
                  </a:lnTo>
                  <a:lnTo>
                    <a:pt x="9749" y="30126"/>
                  </a:lnTo>
                  <a:lnTo>
                    <a:pt x="9749" y="30126"/>
                  </a:lnTo>
                  <a:cubicBezTo>
                    <a:pt x="9741" y="30142"/>
                    <a:pt x="9741" y="30148"/>
                    <a:pt x="9748" y="30148"/>
                  </a:cubicBezTo>
                  <a:cubicBezTo>
                    <a:pt x="9761" y="30148"/>
                    <a:pt x="9800" y="30126"/>
                    <a:pt x="9850" y="30126"/>
                  </a:cubicBezTo>
                  <a:cubicBezTo>
                    <a:pt x="9900" y="30151"/>
                    <a:pt x="10000" y="30151"/>
                    <a:pt x="10075" y="30176"/>
                  </a:cubicBezTo>
                  <a:lnTo>
                    <a:pt x="10577" y="30251"/>
                  </a:lnTo>
                  <a:lnTo>
                    <a:pt x="11579" y="30401"/>
                  </a:lnTo>
                  <a:lnTo>
                    <a:pt x="13584" y="30702"/>
                  </a:lnTo>
                  <a:cubicBezTo>
                    <a:pt x="14912" y="30903"/>
                    <a:pt x="16266" y="31103"/>
                    <a:pt x="17594" y="31329"/>
                  </a:cubicBezTo>
                  <a:cubicBezTo>
                    <a:pt x="20251" y="31755"/>
                    <a:pt x="22907" y="32206"/>
                    <a:pt x="25589" y="32607"/>
                  </a:cubicBezTo>
                  <a:cubicBezTo>
                    <a:pt x="30928" y="33384"/>
                    <a:pt x="36291" y="34111"/>
                    <a:pt x="41679" y="34587"/>
                  </a:cubicBezTo>
                  <a:lnTo>
                    <a:pt x="41905" y="34612"/>
                  </a:lnTo>
                  <a:lnTo>
                    <a:pt x="41905" y="34612"/>
                  </a:lnTo>
                  <a:lnTo>
                    <a:pt x="41855" y="34386"/>
                  </a:lnTo>
                  <a:cubicBezTo>
                    <a:pt x="41404" y="31780"/>
                    <a:pt x="41679" y="29098"/>
                    <a:pt x="41730" y="26441"/>
                  </a:cubicBezTo>
                  <a:cubicBezTo>
                    <a:pt x="41805" y="23760"/>
                    <a:pt x="41830" y="21103"/>
                    <a:pt x="41805" y="18421"/>
                  </a:cubicBezTo>
                  <a:cubicBezTo>
                    <a:pt x="41780" y="12331"/>
                    <a:pt x="41278" y="6266"/>
                    <a:pt x="41053" y="176"/>
                  </a:cubicBezTo>
                  <a:lnTo>
                    <a:pt x="410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2849050" y="4283900"/>
              <a:ext cx="614675" cy="48350"/>
            </a:xfrm>
            <a:custGeom>
              <a:avLst/>
              <a:gdLst/>
              <a:ahLst/>
              <a:cxnLst/>
              <a:rect l="l" t="t" r="r" b="b"/>
              <a:pathLst>
                <a:path w="24587" h="1934" extrusionOk="0">
                  <a:moveTo>
                    <a:pt x="24207" y="1"/>
                  </a:moveTo>
                  <a:cubicBezTo>
                    <a:pt x="24192" y="1"/>
                    <a:pt x="24177" y="2"/>
                    <a:pt x="24161" y="3"/>
                  </a:cubicBezTo>
                  <a:cubicBezTo>
                    <a:pt x="16166" y="805"/>
                    <a:pt x="8221" y="1407"/>
                    <a:pt x="201" y="1633"/>
                  </a:cubicBezTo>
                  <a:cubicBezTo>
                    <a:pt x="1" y="1658"/>
                    <a:pt x="1" y="1933"/>
                    <a:pt x="201" y="1933"/>
                  </a:cubicBezTo>
                  <a:cubicBezTo>
                    <a:pt x="8171" y="1708"/>
                    <a:pt x="16216" y="1357"/>
                    <a:pt x="24161" y="630"/>
                  </a:cubicBezTo>
                  <a:cubicBezTo>
                    <a:pt x="24571" y="606"/>
                    <a:pt x="24587" y="1"/>
                    <a:pt x="2420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33"/>
          <p:cNvGrpSpPr/>
          <p:nvPr/>
        </p:nvGrpSpPr>
        <p:grpSpPr>
          <a:xfrm rot="474737">
            <a:off x="6324405" y="2788705"/>
            <a:ext cx="2049331" cy="585348"/>
            <a:chOff x="4345425" y="2175475"/>
            <a:chExt cx="800750" cy="176025"/>
          </a:xfrm>
        </p:grpSpPr>
        <p:sp>
          <p:nvSpPr>
            <p:cNvPr id="950" name="Google Shape;950;p3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33"/>
          <p:cNvSpPr txBox="1">
            <a:spLocks noGrp="1"/>
          </p:cNvSpPr>
          <p:nvPr>
            <p:ph type="subTitle" idx="1"/>
          </p:nvPr>
        </p:nvSpPr>
        <p:spPr>
          <a:xfrm>
            <a:off x="4571995" y="1396299"/>
            <a:ext cx="4440300" cy="97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1800" b="0" i="0" u="none" strike="noStrike" dirty="0">
                <a:solidFill>
                  <a:srgbClr val="000000"/>
                </a:solidFill>
                <a:effectLst/>
                <a:latin typeface="Arial" panose="020B0604020202020204" pitchFamily="34" charset="0"/>
              </a:rPr>
              <a:t>Policy on Daily Student Exam Load Faculty Senate policy states that students should not be required to take more than two final exams in one calendar day, and where conflicts arise, faculty should work with students to make necessary arrangements to avoid the conflict.</a:t>
            </a:r>
            <a:endParaRPr dirty="0"/>
          </a:p>
        </p:txBody>
      </p:sp>
      <p:sp>
        <p:nvSpPr>
          <p:cNvPr id="954" name="Google Shape;954;p33"/>
          <p:cNvSpPr txBox="1"/>
          <p:nvPr/>
        </p:nvSpPr>
        <p:spPr>
          <a:xfrm rot="-545911">
            <a:off x="2011388" y="2590129"/>
            <a:ext cx="1071887" cy="70760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dirty="0">
              <a:solidFill>
                <a:schemeClr val="dk1"/>
              </a:solidFill>
              <a:latin typeface="Itim"/>
              <a:ea typeface="Itim"/>
              <a:cs typeface="Itim"/>
              <a:sym typeface="Itim"/>
            </a:endParaRPr>
          </a:p>
        </p:txBody>
      </p:sp>
      <p:grpSp>
        <p:nvGrpSpPr>
          <p:cNvPr id="955" name="Google Shape;955;p33"/>
          <p:cNvGrpSpPr/>
          <p:nvPr/>
        </p:nvGrpSpPr>
        <p:grpSpPr>
          <a:xfrm rot="-974667">
            <a:off x="1405175" y="2472660"/>
            <a:ext cx="503546" cy="1101252"/>
            <a:chOff x="5870175" y="1498275"/>
            <a:chExt cx="364450" cy="797050"/>
          </a:xfrm>
        </p:grpSpPr>
        <p:sp>
          <p:nvSpPr>
            <p:cNvPr id="956" name="Google Shape;956;p33"/>
            <p:cNvSpPr/>
            <p:nvPr/>
          </p:nvSpPr>
          <p:spPr>
            <a:xfrm>
              <a:off x="5870175" y="2109075"/>
              <a:ext cx="219475" cy="186250"/>
            </a:xfrm>
            <a:custGeom>
              <a:avLst/>
              <a:gdLst/>
              <a:ahLst/>
              <a:cxnLst/>
              <a:rect l="l" t="t" r="r" b="b"/>
              <a:pathLst>
                <a:path w="8779" h="7450" extrusionOk="0">
                  <a:moveTo>
                    <a:pt x="6020" y="1496"/>
                  </a:moveTo>
                  <a:cubicBezTo>
                    <a:pt x="6600" y="2107"/>
                    <a:pt x="7195" y="2719"/>
                    <a:pt x="7807" y="3314"/>
                  </a:cubicBezTo>
                  <a:cubicBezTo>
                    <a:pt x="7775" y="3361"/>
                    <a:pt x="7760" y="3440"/>
                    <a:pt x="7744" y="3502"/>
                  </a:cubicBezTo>
                  <a:cubicBezTo>
                    <a:pt x="7164" y="2938"/>
                    <a:pt x="6568" y="2405"/>
                    <a:pt x="5988" y="1856"/>
                  </a:cubicBezTo>
                  <a:cubicBezTo>
                    <a:pt x="6004" y="1731"/>
                    <a:pt x="6004" y="1606"/>
                    <a:pt x="6020" y="1496"/>
                  </a:cubicBezTo>
                  <a:close/>
                  <a:moveTo>
                    <a:pt x="1568" y="697"/>
                  </a:moveTo>
                  <a:cubicBezTo>
                    <a:pt x="2744" y="1104"/>
                    <a:pt x="4029" y="1292"/>
                    <a:pt x="5252" y="1480"/>
                  </a:cubicBezTo>
                  <a:lnTo>
                    <a:pt x="5267" y="1480"/>
                  </a:lnTo>
                  <a:cubicBezTo>
                    <a:pt x="5048" y="2421"/>
                    <a:pt x="4891" y="3346"/>
                    <a:pt x="4875" y="4317"/>
                  </a:cubicBezTo>
                  <a:cubicBezTo>
                    <a:pt x="4186" y="4098"/>
                    <a:pt x="3449" y="3988"/>
                    <a:pt x="2744" y="3816"/>
                  </a:cubicBezTo>
                  <a:cubicBezTo>
                    <a:pt x="2227" y="3690"/>
                    <a:pt x="1694" y="3581"/>
                    <a:pt x="1176" y="3487"/>
                  </a:cubicBezTo>
                  <a:cubicBezTo>
                    <a:pt x="1302" y="2954"/>
                    <a:pt x="1317" y="2389"/>
                    <a:pt x="1427" y="1841"/>
                  </a:cubicBezTo>
                  <a:cubicBezTo>
                    <a:pt x="1490" y="1465"/>
                    <a:pt x="1537" y="1088"/>
                    <a:pt x="1568" y="697"/>
                  </a:cubicBezTo>
                  <a:close/>
                  <a:moveTo>
                    <a:pt x="5957" y="2013"/>
                  </a:moveTo>
                  <a:cubicBezTo>
                    <a:pt x="6521" y="2562"/>
                    <a:pt x="7086" y="3126"/>
                    <a:pt x="7665" y="3675"/>
                  </a:cubicBezTo>
                  <a:cubicBezTo>
                    <a:pt x="7540" y="4067"/>
                    <a:pt x="7493" y="4474"/>
                    <a:pt x="7399" y="4850"/>
                  </a:cubicBezTo>
                  <a:cubicBezTo>
                    <a:pt x="7164" y="4599"/>
                    <a:pt x="6913" y="4349"/>
                    <a:pt x="6662" y="4082"/>
                  </a:cubicBezTo>
                  <a:cubicBezTo>
                    <a:pt x="6380" y="3769"/>
                    <a:pt x="6098" y="3455"/>
                    <a:pt x="5816" y="3142"/>
                  </a:cubicBezTo>
                  <a:cubicBezTo>
                    <a:pt x="5863" y="2766"/>
                    <a:pt x="5910" y="2389"/>
                    <a:pt x="5957" y="2013"/>
                  </a:cubicBezTo>
                  <a:close/>
                  <a:moveTo>
                    <a:pt x="5785" y="3424"/>
                  </a:moveTo>
                  <a:cubicBezTo>
                    <a:pt x="6239" y="4035"/>
                    <a:pt x="6741" y="4662"/>
                    <a:pt x="7336" y="5179"/>
                  </a:cubicBezTo>
                  <a:cubicBezTo>
                    <a:pt x="7274" y="5446"/>
                    <a:pt x="7211" y="5728"/>
                    <a:pt x="7148" y="5994"/>
                  </a:cubicBezTo>
                  <a:cubicBezTo>
                    <a:pt x="6741" y="5462"/>
                    <a:pt x="6192" y="4960"/>
                    <a:pt x="5644" y="4521"/>
                  </a:cubicBezTo>
                  <a:cubicBezTo>
                    <a:pt x="5706" y="4161"/>
                    <a:pt x="5738" y="3784"/>
                    <a:pt x="5785" y="3424"/>
                  </a:cubicBezTo>
                  <a:close/>
                  <a:moveTo>
                    <a:pt x="1020" y="4082"/>
                  </a:moveTo>
                  <a:lnTo>
                    <a:pt x="1020" y="4082"/>
                  </a:lnTo>
                  <a:cubicBezTo>
                    <a:pt x="1505" y="4302"/>
                    <a:pt x="2038" y="4490"/>
                    <a:pt x="2603" y="4662"/>
                  </a:cubicBezTo>
                  <a:cubicBezTo>
                    <a:pt x="2869" y="4976"/>
                    <a:pt x="3261" y="5273"/>
                    <a:pt x="3559" y="5556"/>
                  </a:cubicBezTo>
                  <a:cubicBezTo>
                    <a:pt x="3825" y="5791"/>
                    <a:pt x="4076" y="6057"/>
                    <a:pt x="4343" y="6292"/>
                  </a:cubicBezTo>
                  <a:cubicBezTo>
                    <a:pt x="3825" y="6183"/>
                    <a:pt x="3308" y="6057"/>
                    <a:pt x="2791" y="5947"/>
                  </a:cubicBezTo>
                  <a:cubicBezTo>
                    <a:pt x="2634" y="5571"/>
                    <a:pt x="2242" y="5195"/>
                    <a:pt x="1929" y="4897"/>
                  </a:cubicBezTo>
                  <a:cubicBezTo>
                    <a:pt x="1631" y="4615"/>
                    <a:pt x="1349" y="4333"/>
                    <a:pt x="1020" y="4082"/>
                  </a:cubicBezTo>
                  <a:close/>
                  <a:moveTo>
                    <a:pt x="3167" y="4819"/>
                  </a:moveTo>
                  <a:lnTo>
                    <a:pt x="3167" y="4819"/>
                  </a:lnTo>
                  <a:cubicBezTo>
                    <a:pt x="3622" y="4929"/>
                    <a:pt x="4060" y="5007"/>
                    <a:pt x="4499" y="5070"/>
                  </a:cubicBezTo>
                  <a:cubicBezTo>
                    <a:pt x="4985" y="5587"/>
                    <a:pt x="5487" y="6120"/>
                    <a:pt x="6004" y="6637"/>
                  </a:cubicBezTo>
                  <a:cubicBezTo>
                    <a:pt x="5612" y="6559"/>
                    <a:pt x="5220" y="6480"/>
                    <a:pt x="4828" y="6402"/>
                  </a:cubicBezTo>
                  <a:cubicBezTo>
                    <a:pt x="4578" y="6089"/>
                    <a:pt x="4217" y="5806"/>
                    <a:pt x="3919" y="5524"/>
                  </a:cubicBezTo>
                  <a:cubicBezTo>
                    <a:pt x="3669" y="5305"/>
                    <a:pt x="3433" y="5054"/>
                    <a:pt x="3167" y="4819"/>
                  </a:cubicBezTo>
                  <a:close/>
                  <a:moveTo>
                    <a:pt x="5612" y="4709"/>
                  </a:moveTo>
                  <a:cubicBezTo>
                    <a:pt x="6161" y="5242"/>
                    <a:pt x="6615" y="5791"/>
                    <a:pt x="7070" y="6339"/>
                  </a:cubicBezTo>
                  <a:cubicBezTo>
                    <a:pt x="7039" y="6512"/>
                    <a:pt x="7007" y="6684"/>
                    <a:pt x="6976" y="6857"/>
                  </a:cubicBezTo>
                  <a:cubicBezTo>
                    <a:pt x="6835" y="6825"/>
                    <a:pt x="6694" y="6794"/>
                    <a:pt x="6553" y="6763"/>
                  </a:cubicBezTo>
                  <a:cubicBezTo>
                    <a:pt x="6035" y="6183"/>
                    <a:pt x="5455" y="5650"/>
                    <a:pt x="4875" y="5101"/>
                  </a:cubicBezTo>
                  <a:cubicBezTo>
                    <a:pt x="4922" y="5101"/>
                    <a:pt x="4970" y="5117"/>
                    <a:pt x="5001" y="5117"/>
                  </a:cubicBezTo>
                  <a:cubicBezTo>
                    <a:pt x="5064" y="5117"/>
                    <a:pt x="5111" y="5101"/>
                    <a:pt x="5158" y="5101"/>
                  </a:cubicBezTo>
                  <a:cubicBezTo>
                    <a:pt x="5203" y="5112"/>
                    <a:pt x="5249" y="5118"/>
                    <a:pt x="5293" y="5118"/>
                  </a:cubicBezTo>
                  <a:cubicBezTo>
                    <a:pt x="5434" y="5118"/>
                    <a:pt x="5557" y="5060"/>
                    <a:pt x="5581" y="4929"/>
                  </a:cubicBezTo>
                  <a:cubicBezTo>
                    <a:pt x="5596" y="4866"/>
                    <a:pt x="5612" y="4788"/>
                    <a:pt x="5612" y="4709"/>
                  </a:cubicBezTo>
                  <a:close/>
                  <a:moveTo>
                    <a:pt x="1519" y="0"/>
                  </a:moveTo>
                  <a:cubicBezTo>
                    <a:pt x="1470" y="0"/>
                    <a:pt x="1429" y="11"/>
                    <a:pt x="1396" y="23"/>
                  </a:cubicBezTo>
                  <a:cubicBezTo>
                    <a:pt x="1356" y="13"/>
                    <a:pt x="1315" y="7"/>
                    <a:pt x="1275" y="7"/>
                  </a:cubicBezTo>
                  <a:cubicBezTo>
                    <a:pt x="1189" y="7"/>
                    <a:pt x="1109" y="32"/>
                    <a:pt x="1067" y="85"/>
                  </a:cubicBezTo>
                  <a:cubicBezTo>
                    <a:pt x="346" y="994"/>
                    <a:pt x="1" y="2374"/>
                    <a:pt x="173" y="3502"/>
                  </a:cubicBezTo>
                  <a:cubicBezTo>
                    <a:pt x="189" y="3628"/>
                    <a:pt x="252" y="3706"/>
                    <a:pt x="346" y="3769"/>
                  </a:cubicBezTo>
                  <a:cubicBezTo>
                    <a:pt x="252" y="3816"/>
                    <a:pt x="189" y="3894"/>
                    <a:pt x="220" y="4004"/>
                  </a:cubicBezTo>
                  <a:cubicBezTo>
                    <a:pt x="440" y="4443"/>
                    <a:pt x="847" y="4850"/>
                    <a:pt x="1223" y="5242"/>
                  </a:cubicBezTo>
                  <a:cubicBezTo>
                    <a:pt x="1458" y="5493"/>
                    <a:pt x="1741" y="5806"/>
                    <a:pt x="2054" y="6026"/>
                  </a:cubicBezTo>
                  <a:cubicBezTo>
                    <a:pt x="2023" y="6120"/>
                    <a:pt x="2070" y="6230"/>
                    <a:pt x="2227" y="6292"/>
                  </a:cubicBezTo>
                  <a:cubicBezTo>
                    <a:pt x="3684" y="6825"/>
                    <a:pt x="5487" y="7342"/>
                    <a:pt x="7039" y="7437"/>
                  </a:cubicBezTo>
                  <a:cubicBezTo>
                    <a:pt x="7086" y="7437"/>
                    <a:pt x="7133" y="7437"/>
                    <a:pt x="7180" y="7421"/>
                  </a:cubicBezTo>
                  <a:cubicBezTo>
                    <a:pt x="7227" y="7439"/>
                    <a:pt x="7277" y="7450"/>
                    <a:pt x="7324" y="7450"/>
                  </a:cubicBezTo>
                  <a:cubicBezTo>
                    <a:pt x="7401" y="7450"/>
                    <a:pt x="7470" y="7420"/>
                    <a:pt x="7509" y="7342"/>
                  </a:cubicBezTo>
                  <a:cubicBezTo>
                    <a:pt x="7807" y="6684"/>
                    <a:pt x="8010" y="6026"/>
                    <a:pt x="8167" y="5320"/>
                  </a:cubicBezTo>
                  <a:cubicBezTo>
                    <a:pt x="8292" y="4788"/>
                    <a:pt x="8481" y="4208"/>
                    <a:pt x="8465" y="3628"/>
                  </a:cubicBezTo>
                  <a:cubicBezTo>
                    <a:pt x="8653" y="3565"/>
                    <a:pt x="8778" y="3393"/>
                    <a:pt x="8622" y="3236"/>
                  </a:cubicBezTo>
                  <a:cubicBezTo>
                    <a:pt x="7744" y="2358"/>
                    <a:pt x="6819" y="1496"/>
                    <a:pt x="5863" y="681"/>
                  </a:cubicBezTo>
                  <a:cubicBezTo>
                    <a:pt x="5805" y="631"/>
                    <a:pt x="5738" y="610"/>
                    <a:pt x="5673" y="610"/>
                  </a:cubicBezTo>
                  <a:cubicBezTo>
                    <a:pt x="5596" y="610"/>
                    <a:pt x="5522" y="638"/>
                    <a:pt x="5471" y="681"/>
                  </a:cubicBezTo>
                  <a:cubicBezTo>
                    <a:pt x="5424" y="665"/>
                    <a:pt x="5361" y="650"/>
                    <a:pt x="5299" y="634"/>
                  </a:cubicBezTo>
                  <a:cubicBezTo>
                    <a:pt x="4060" y="461"/>
                    <a:pt x="2822" y="148"/>
                    <a:pt x="1584" y="7"/>
                  </a:cubicBezTo>
                  <a:cubicBezTo>
                    <a:pt x="1561" y="2"/>
                    <a:pt x="1539" y="0"/>
                    <a:pt x="1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a:off x="5906500" y="1498275"/>
              <a:ext cx="328125" cy="569175"/>
            </a:xfrm>
            <a:custGeom>
              <a:avLst/>
              <a:gdLst/>
              <a:ahLst/>
              <a:cxnLst/>
              <a:rect l="l" t="t" r="r" b="b"/>
              <a:pathLst>
                <a:path w="13125" h="22767" extrusionOk="0">
                  <a:moveTo>
                    <a:pt x="9990" y="2777"/>
                  </a:moveTo>
                  <a:cubicBezTo>
                    <a:pt x="10131" y="2887"/>
                    <a:pt x="10288" y="2996"/>
                    <a:pt x="10413" y="3106"/>
                  </a:cubicBezTo>
                  <a:cubicBezTo>
                    <a:pt x="10946" y="3529"/>
                    <a:pt x="11526" y="3921"/>
                    <a:pt x="12122" y="4297"/>
                  </a:cubicBezTo>
                  <a:cubicBezTo>
                    <a:pt x="12028" y="4642"/>
                    <a:pt x="11965" y="4971"/>
                    <a:pt x="11887" y="5301"/>
                  </a:cubicBezTo>
                  <a:cubicBezTo>
                    <a:pt x="11260" y="4611"/>
                    <a:pt x="10554" y="3921"/>
                    <a:pt x="9927" y="3247"/>
                  </a:cubicBezTo>
                  <a:cubicBezTo>
                    <a:pt x="9943" y="3090"/>
                    <a:pt x="9974" y="2934"/>
                    <a:pt x="9990" y="2777"/>
                  </a:cubicBezTo>
                  <a:close/>
                  <a:moveTo>
                    <a:pt x="9880" y="3561"/>
                  </a:moveTo>
                  <a:cubicBezTo>
                    <a:pt x="10492" y="4297"/>
                    <a:pt x="11087" y="5081"/>
                    <a:pt x="11761" y="5786"/>
                  </a:cubicBezTo>
                  <a:cubicBezTo>
                    <a:pt x="11667" y="6241"/>
                    <a:pt x="11573" y="6696"/>
                    <a:pt x="11479" y="7134"/>
                  </a:cubicBezTo>
                  <a:cubicBezTo>
                    <a:pt x="11213" y="6821"/>
                    <a:pt x="10883" y="6507"/>
                    <a:pt x="10617" y="6194"/>
                  </a:cubicBezTo>
                  <a:cubicBezTo>
                    <a:pt x="10288" y="5802"/>
                    <a:pt x="9959" y="5410"/>
                    <a:pt x="9645" y="5018"/>
                  </a:cubicBezTo>
                  <a:cubicBezTo>
                    <a:pt x="9739" y="4532"/>
                    <a:pt x="9818" y="4047"/>
                    <a:pt x="9880" y="3561"/>
                  </a:cubicBezTo>
                  <a:close/>
                  <a:moveTo>
                    <a:pt x="9614" y="5222"/>
                  </a:moveTo>
                  <a:cubicBezTo>
                    <a:pt x="9896" y="5598"/>
                    <a:pt x="10194" y="5975"/>
                    <a:pt x="10492" y="6335"/>
                  </a:cubicBezTo>
                  <a:cubicBezTo>
                    <a:pt x="10789" y="6696"/>
                    <a:pt x="11072" y="7103"/>
                    <a:pt x="11416" y="7432"/>
                  </a:cubicBezTo>
                  <a:cubicBezTo>
                    <a:pt x="11322" y="7902"/>
                    <a:pt x="11228" y="8388"/>
                    <a:pt x="11134" y="8874"/>
                  </a:cubicBezTo>
                  <a:cubicBezTo>
                    <a:pt x="10789" y="8498"/>
                    <a:pt x="10398" y="8153"/>
                    <a:pt x="10068" y="7793"/>
                  </a:cubicBezTo>
                  <a:cubicBezTo>
                    <a:pt x="9802" y="7495"/>
                    <a:pt x="9535" y="7181"/>
                    <a:pt x="9269" y="6884"/>
                  </a:cubicBezTo>
                  <a:cubicBezTo>
                    <a:pt x="9394" y="6335"/>
                    <a:pt x="9504" y="5771"/>
                    <a:pt x="9614" y="5222"/>
                  </a:cubicBezTo>
                  <a:close/>
                  <a:moveTo>
                    <a:pt x="9206" y="7150"/>
                  </a:moveTo>
                  <a:cubicBezTo>
                    <a:pt x="9426" y="7432"/>
                    <a:pt x="9661" y="7699"/>
                    <a:pt x="9896" y="7965"/>
                  </a:cubicBezTo>
                  <a:cubicBezTo>
                    <a:pt x="10256" y="8388"/>
                    <a:pt x="10617" y="8827"/>
                    <a:pt x="11056" y="9203"/>
                  </a:cubicBezTo>
                  <a:cubicBezTo>
                    <a:pt x="10962" y="9736"/>
                    <a:pt x="10852" y="10254"/>
                    <a:pt x="10727" y="10771"/>
                  </a:cubicBezTo>
                  <a:cubicBezTo>
                    <a:pt x="10178" y="10097"/>
                    <a:pt x="9504" y="9439"/>
                    <a:pt x="8846" y="8796"/>
                  </a:cubicBezTo>
                  <a:cubicBezTo>
                    <a:pt x="8971" y="8247"/>
                    <a:pt x="9097" y="7699"/>
                    <a:pt x="9206" y="7150"/>
                  </a:cubicBezTo>
                  <a:close/>
                  <a:moveTo>
                    <a:pt x="8783" y="9062"/>
                  </a:moveTo>
                  <a:cubicBezTo>
                    <a:pt x="9379" y="9752"/>
                    <a:pt x="9974" y="10457"/>
                    <a:pt x="10664" y="11069"/>
                  </a:cubicBezTo>
                  <a:cubicBezTo>
                    <a:pt x="10570" y="11508"/>
                    <a:pt x="10460" y="11946"/>
                    <a:pt x="10335" y="12385"/>
                  </a:cubicBezTo>
                  <a:cubicBezTo>
                    <a:pt x="10037" y="12040"/>
                    <a:pt x="9692" y="11711"/>
                    <a:pt x="9410" y="11367"/>
                  </a:cubicBezTo>
                  <a:cubicBezTo>
                    <a:pt x="9097" y="10990"/>
                    <a:pt x="8799" y="10614"/>
                    <a:pt x="8517" y="10238"/>
                  </a:cubicBezTo>
                  <a:cubicBezTo>
                    <a:pt x="8611" y="9846"/>
                    <a:pt x="8689" y="9454"/>
                    <a:pt x="8783" y="9062"/>
                  </a:cubicBezTo>
                  <a:close/>
                  <a:moveTo>
                    <a:pt x="8454" y="10536"/>
                  </a:moveTo>
                  <a:cubicBezTo>
                    <a:pt x="8971" y="11272"/>
                    <a:pt x="9551" y="12072"/>
                    <a:pt x="10256" y="12699"/>
                  </a:cubicBezTo>
                  <a:cubicBezTo>
                    <a:pt x="10209" y="12871"/>
                    <a:pt x="10162" y="13044"/>
                    <a:pt x="10115" y="13232"/>
                  </a:cubicBezTo>
                  <a:cubicBezTo>
                    <a:pt x="10006" y="13561"/>
                    <a:pt x="9912" y="13874"/>
                    <a:pt x="9818" y="14204"/>
                  </a:cubicBezTo>
                  <a:cubicBezTo>
                    <a:pt x="9316" y="13545"/>
                    <a:pt x="8705" y="12903"/>
                    <a:pt x="8109" y="12260"/>
                  </a:cubicBezTo>
                  <a:cubicBezTo>
                    <a:pt x="8172" y="11962"/>
                    <a:pt x="8219" y="11664"/>
                    <a:pt x="8282" y="11367"/>
                  </a:cubicBezTo>
                  <a:cubicBezTo>
                    <a:pt x="8329" y="11084"/>
                    <a:pt x="8391" y="10818"/>
                    <a:pt x="8454" y="10536"/>
                  </a:cubicBezTo>
                  <a:close/>
                  <a:moveTo>
                    <a:pt x="8062" y="12479"/>
                  </a:moveTo>
                  <a:cubicBezTo>
                    <a:pt x="8595" y="13153"/>
                    <a:pt x="9128" y="13812"/>
                    <a:pt x="9755" y="14423"/>
                  </a:cubicBezTo>
                  <a:cubicBezTo>
                    <a:pt x="9598" y="14893"/>
                    <a:pt x="9457" y="15363"/>
                    <a:pt x="9316" y="15834"/>
                  </a:cubicBezTo>
                  <a:cubicBezTo>
                    <a:pt x="8971" y="15191"/>
                    <a:pt x="8376" y="14533"/>
                    <a:pt x="7796" y="13968"/>
                  </a:cubicBezTo>
                  <a:cubicBezTo>
                    <a:pt x="7890" y="13467"/>
                    <a:pt x="7968" y="12981"/>
                    <a:pt x="8062" y="12479"/>
                  </a:cubicBezTo>
                  <a:close/>
                  <a:moveTo>
                    <a:pt x="7749" y="14204"/>
                  </a:moveTo>
                  <a:cubicBezTo>
                    <a:pt x="7968" y="14439"/>
                    <a:pt x="8172" y="14674"/>
                    <a:pt x="8360" y="14909"/>
                  </a:cubicBezTo>
                  <a:cubicBezTo>
                    <a:pt x="8673" y="15316"/>
                    <a:pt x="8908" y="15740"/>
                    <a:pt x="9222" y="16147"/>
                  </a:cubicBezTo>
                  <a:cubicBezTo>
                    <a:pt x="9081" y="16633"/>
                    <a:pt x="8924" y="17135"/>
                    <a:pt x="8767" y="17636"/>
                  </a:cubicBezTo>
                  <a:cubicBezTo>
                    <a:pt x="8344" y="16978"/>
                    <a:pt x="7890" y="16335"/>
                    <a:pt x="7482" y="15661"/>
                  </a:cubicBezTo>
                  <a:cubicBezTo>
                    <a:pt x="7576" y="15175"/>
                    <a:pt x="7670" y="14689"/>
                    <a:pt x="7749" y="14204"/>
                  </a:cubicBezTo>
                  <a:close/>
                  <a:moveTo>
                    <a:pt x="7435" y="15881"/>
                  </a:moveTo>
                  <a:cubicBezTo>
                    <a:pt x="7827" y="16555"/>
                    <a:pt x="8219" y="17229"/>
                    <a:pt x="8705" y="17871"/>
                  </a:cubicBezTo>
                  <a:cubicBezTo>
                    <a:pt x="8595" y="18248"/>
                    <a:pt x="8485" y="18608"/>
                    <a:pt x="8391" y="18984"/>
                  </a:cubicBezTo>
                  <a:cubicBezTo>
                    <a:pt x="7984" y="18404"/>
                    <a:pt x="7545" y="17840"/>
                    <a:pt x="7153" y="17260"/>
                  </a:cubicBezTo>
                  <a:cubicBezTo>
                    <a:pt x="7263" y="16805"/>
                    <a:pt x="7357" y="16351"/>
                    <a:pt x="7435" y="15881"/>
                  </a:cubicBezTo>
                  <a:close/>
                  <a:moveTo>
                    <a:pt x="2341" y="708"/>
                  </a:moveTo>
                  <a:cubicBezTo>
                    <a:pt x="3595" y="1084"/>
                    <a:pt x="4896" y="1335"/>
                    <a:pt x="6165" y="1601"/>
                  </a:cubicBezTo>
                  <a:cubicBezTo>
                    <a:pt x="7167" y="1826"/>
                    <a:pt x="8153" y="2121"/>
                    <a:pt x="9153" y="2121"/>
                  </a:cubicBezTo>
                  <a:cubicBezTo>
                    <a:pt x="9202" y="2121"/>
                    <a:pt x="9251" y="2120"/>
                    <a:pt x="9300" y="2119"/>
                  </a:cubicBezTo>
                  <a:lnTo>
                    <a:pt x="9300" y="2119"/>
                  </a:lnTo>
                  <a:cubicBezTo>
                    <a:pt x="8689" y="4015"/>
                    <a:pt x="8297" y="6006"/>
                    <a:pt x="7937" y="7997"/>
                  </a:cubicBezTo>
                  <a:cubicBezTo>
                    <a:pt x="7905" y="8012"/>
                    <a:pt x="7874" y="8044"/>
                    <a:pt x="7921" y="8075"/>
                  </a:cubicBezTo>
                  <a:cubicBezTo>
                    <a:pt x="7921" y="8075"/>
                    <a:pt x="7921" y="8091"/>
                    <a:pt x="7921" y="8091"/>
                  </a:cubicBezTo>
                  <a:cubicBezTo>
                    <a:pt x="7717" y="9219"/>
                    <a:pt x="7513" y="10363"/>
                    <a:pt x="7278" y="11476"/>
                  </a:cubicBezTo>
                  <a:cubicBezTo>
                    <a:pt x="6714" y="14188"/>
                    <a:pt x="5899" y="16962"/>
                    <a:pt x="5727" y="19752"/>
                  </a:cubicBezTo>
                  <a:cubicBezTo>
                    <a:pt x="5710" y="19746"/>
                    <a:pt x="5692" y="19742"/>
                    <a:pt x="5676" y="19742"/>
                  </a:cubicBezTo>
                  <a:cubicBezTo>
                    <a:pt x="5615" y="19742"/>
                    <a:pt x="5568" y="19785"/>
                    <a:pt x="5617" y="19846"/>
                  </a:cubicBezTo>
                  <a:cubicBezTo>
                    <a:pt x="5648" y="19878"/>
                    <a:pt x="5680" y="19925"/>
                    <a:pt x="5727" y="19972"/>
                  </a:cubicBezTo>
                  <a:cubicBezTo>
                    <a:pt x="5711" y="20034"/>
                    <a:pt x="5711" y="20097"/>
                    <a:pt x="5711" y="20160"/>
                  </a:cubicBezTo>
                  <a:cubicBezTo>
                    <a:pt x="4990" y="19862"/>
                    <a:pt x="4128" y="19799"/>
                    <a:pt x="3360" y="19627"/>
                  </a:cubicBezTo>
                  <a:cubicBezTo>
                    <a:pt x="2482" y="19423"/>
                    <a:pt x="1620" y="19204"/>
                    <a:pt x="742" y="19047"/>
                  </a:cubicBezTo>
                  <a:cubicBezTo>
                    <a:pt x="1463" y="15975"/>
                    <a:pt x="1557" y="12746"/>
                    <a:pt x="1792" y="9580"/>
                  </a:cubicBezTo>
                  <a:cubicBezTo>
                    <a:pt x="2027" y="6633"/>
                    <a:pt x="2247" y="3670"/>
                    <a:pt x="2341" y="708"/>
                  </a:cubicBezTo>
                  <a:close/>
                  <a:moveTo>
                    <a:pt x="7059" y="17621"/>
                  </a:moveTo>
                  <a:cubicBezTo>
                    <a:pt x="7419" y="18216"/>
                    <a:pt x="7811" y="18827"/>
                    <a:pt x="8282" y="19376"/>
                  </a:cubicBezTo>
                  <a:cubicBezTo>
                    <a:pt x="8203" y="19674"/>
                    <a:pt x="8109" y="19956"/>
                    <a:pt x="8046" y="20254"/>
                  </a:cubicBezTo>
                  <a:cubicBezTo>
                    <a:pt x="7811" y="20019"/>
                    <a:pt x="7592" y="19784"/>
                    <a:pt x="7388" y="19548"/>
                  </a:cubicBezTo>
                  <a:cubicBezTo>
                    <a:pt x="7169" y="19282"/>
                    <a:pt x="6949" y="19031"/>
                    <a:pt x="6761" y="18765"/>
                  </a:cubicBezTo>
                  <a:cubicBezTo>
                    <a:pt x="6871" y="18389"/>
                    <a:pt x="6965" y="17997"/>
                    <a:pt x="7059" y="17621"/>
                  </a:cubicBezTo>
                  <a:close/>
                  <a:moveTo>
                    <a:pt x="601" y="19392"/>
                  </a:moveTo>
                  <a:cubicBezTo>
                    <a:pt x="1024" y="19580"/>
                    <a:pt x="1432" y="19721"/>
                    <a:pt x="1855" y="19862"/>
                  </a:cubicBezTo>
                  <a:cubicBezTo>
                    <a:pt x="2074" y="20175"/>
                    <a:pt x="2310" y="20473"/>
                    <a:pt x="2592" y="20755"/>
                  </a:cubicBezTo>
                  <a:cubicBezTo>
                    <a:pt x="2843" y="21022"/>
                    <a:pt x="3125" y="21351"/>
                    <a:pt x="3469" y="21570"/>
                  </a:cubicBezTo>
                  <a:cubicBezTo>
                    <a:pt x="3046" y="21508"/>
                    <a:pt x="2639" y="21461"/>
                    <a:pt x="2231" y="21382"/>
                  </a:cubicBezTo>
                  <a:cubicBezTo>
                    <a:pt x="2090" y="21053"/>
                    <a:pt x="1714" y="20708"/>
                    <a:pt x="1495" y="20426"/>
                  </a:cubicBezTo>
                  <a:cubicBezTo>
                    <a:pt x="1212" y="20081"/>
                    <a:pt x="915" y="19737"/>
                    <a:pt x="601" y="19392"/>
                  </a:cubicBezTo>
                  <a:close/>
                  <a:moveTo>
                    <a:pt x="2247" y="19972"/>
                  </a:moveTo>
                  <a:lnTo>
                    <a:pt x="2247" y="19972"/>
                  </a:lnTo>
                  <a:cubicBezTo>
                    <a:pt x="2529" y="20050"/>
                    <a:pt x="2795" y="20128"/>
                    <a:pt x="3078" y="20191"/>
                  </a:cubicBezTo>
                  <a:cubicBezTo>
                    <a:pt x="3375" y="20505"/>
                    <a:pt x="3689" y="20818"/>
                    <a:pt x="3971" y="21147"/>
                  </a:cubicBezTo>
                  <a:cubicBezTo>
                    <a:pt x="4143" y="21335"/>
                    <a:pt x="4300" y="21523"/>
                    <a:pt x="4457" y="21712"/>
                  </a:cubicBezTo>
                  <a:cubicBezTo>
                    <a:pt x="4253" y="21680"/>
                    <a:pt x="4049" y="21649"/>
                    <a:pt x="3846" y="21618"/>
                  </a:cubicBezTo>
                  <a:cubicBezTo>
                    <a:pt x="3846" y="21602"/>
                    <a:pt x="3846" y="21586"/>
                    <a:pt x="3830" y="21555"/>
                  </a:cubicBezTo>
                  <a:cubicBezTo>
                    <a:pt x="3564" y="21210"/>
                    <a:pt x="3109" y="20928"/>
                    <a:pt x="2795" y="20599"/>
                  </a:cubicBezTo>
                  <a:cubicBezTo>
                    <a:pt x="2592" y="20395"/>
                    <a:pt x="2419" y="20191"/>
                    <a:pt x="2247" y="19972"/>
                  </a:cubicBezTo>
                  <a:close/>
                  <a:moveTo>
                    <a:pt x="6683" y="19016"/>
                  </a:moveTo>
                  <a:cubicBezTo>
                    <a:pt x="7043" y="19564"/>
                    <a:pt x="7466" y="20113"/>
                    <a:pt x="7952" y="20567"/>
                  </a:cubicBezTo>
                  <a:cubicBezTo>
                    <a:pt x="7843" y="21006"/>
                    <a:pt x="7749" y="21429"/>
                    <a:pt x="7655" y="21868"/>
                  </a:cubicBezTo>
                  <a:cubicBezTo>
                    <a:pt x="7451" y="21618"/>
                    <a:pt x="7231" y="21382"/>
                    <a:pt x="7028" y="21147"/>
                  </a:cubicBezTo>
                  <a:cubicBezTo>
                    <a:pt x="6777" y="20849"/>
                    <a:pt x="6510" y="20567"/>
                    <a:pt x="6244" y="20270"/>
                  </a:cubicBezTo>
                  <a:cubicBezTo>
                    <a:pt x="6416" y="19862"/>
                    <a:pt x="6557" y="19439"/>
                    <a:pt x="6683" y="19016"/>
                  </a:cubicBezTo>
                  <a:close/>
                  <a:moveTo>
                    <a:pt x="3391" y="20270"/>
                  </a:moveTo>
                  <a:cubicBezTo>
                    <a:pt x="3877" y="20379"/>
                    <a:pt x="4394" y="20505"/>
                    <a:pt x="4896" y="20567"/>
                  </a:cubicBezTo>
                  <a:cubicBezTo>
                    <a:pt x="5162" y="20881"/>
                    <a:pt x="5429" y="21179"/>
                    <a:pt x="5695" y="21492"/>
                  </a:cubicBezTo>
                  <a:cubicBezTo>
                    <a:pt x="5836" y="21665"/>
                    <a:pt x="5977" y="21837"/>
                    <a:pt x="6134" y="22009"/>
                  </a:cubicBezTo>
                  <a:cubicBezTo>
                    <a:pt x="5742" y="21931"/>
                    <a:pt x="5335" y="21853"/>
                    <a:pt x="4927" y="21790"/>
                  </a:cubicBezTo>
                  <a:cubicBezTo>
                    <a:pt x="4676" y="21492"/>
                    <a:pt x="4363" y="21194"/>
                    <a:pt x="4081" y="20928"/>
                  </a:cubicBezTo>
                  <a:cubicBezTo>
                    <a:pt x="3861" y="20693"/>
                    <a:pt x="3626" y="20489"/>
                    <a:pt x="3391" y="20270"/>
                  </a:cubicBezTo>
                  <a:close/>
                  <a:moveTo>
                    <a:pt x="6150" y="20489"/>
                  </a:moveTo>
                  <a:cubicBezTo>
                    <a:pt x="6354" y="20740"/>
                    <a:pt x="6573" y="20991"/>
                    <a:pt x="6792" y="21241"/>
                  </a:cubicBezTo>
                  <a:cubicBezTo>
                    <a:pt x="7043" y="21570"/>
                    <a:pt x="7278" y="21931"/>
                    <a:pt x="7560" y="22260"/>
                  </a:cubicBezTo>
                  <a:cubicBezTo>
                    <a:pt x="7545" y="22339"/>
                    <a:pt x="7529" y="22401"/>
                    <a:pt x="7513" y="22480"/>
                  </a:cubicBezTo>
                  <a:cubicBezTo>
                    <a:pt x="7482" y="22417"/>
                    <a:pt x="7419" y="22339"/>
                    <a:pt x="7294" y="22307"/>
                  </a:cubicBezTo>
                  <a:cubicBezTo>
                    <a:pt x="7106" y="22244"/>
                    <a:pt x="6918" y="22197"/>
                    <a:pt x="6730" y="22150"/>
                  </a:cubicBezTo>
                  <a:cubicBezTo>
                    <a:pt x="6479" y="21853"/>
                    <a:pt x="6197" y="21570"/>
                    <a:pt x="5930" y="21304"/>
                  </a:cubicBezTo>
                  <a:cubicBezTo>
                    <a:pt x="5711" y="21069"/>
                    <a:pt x="5491" y="20834"/>
                    <a:pt x="5272" y="20599"/>
                  </a:cubicBezTo>
                  <a:cubicBezTo>
                    <a:pt x="5429" y="20599"/>
                    <a:pt x="5570" y="20599"/>
                    <a:pt x="5727" y="20583"/>
                  </a:cubicBezTo>
                  <a:cubicBezTo>
                    <a:pt x="5774" y="20567"/>
                    <a:pt x="5805" y="20552"/>
                    <a:pt x="5836" y="20536"/>
                  </a:cubicBezTo>
                  <a:cubicBezTo>
                    <a:pt x="5873" y="20546"/>
                    <a:pt x="5911" y="20552"/>
                    <a:pt x="5949" y="20552"/>
                  </a:cubicBezTo>
                  <a:cubicBezTo>
                    <a:pt x="6024" y="20552"/>
                    <a:pt x="6098" y="20531"/>
                    <a:pt x="6150" y="20489"/>
                  </a:cubicBezTo>
                  <a:close/>
                  <a:moveTo>
                    <a:pt x="2031" y="0"/>
                  </a:moveTo>
                  <a:cubicBezTo>
                    <a:pt x="1865" y="0"/>
                    <a:pt x="1773" y="61"/>
                    <a:pt x="1745" y="159"/>
                  </a:cubicBezTo>
                  <a:cubicBezTo>
                    <a:pt x="1604" y="175"/>
                    <a:pt x="1479" y="253"/>
                    <a:pt x="1463" y="379"/>
                  </a:cubicBezTo>
                  <a:cubicBezTo>
                    <a:pt x="1259" y="3623"/>
                    <a:pt x="1118" y="6852"/>
                    <a:pt x="883" y="10081"/>
                  </a:cubicBezTo>
                  <a:cubicBezTo>
                    <a:pt x="664" y="13075"/>
                    <a:pt x="209" y="16053"/>
                    <a:pt x="288" y="19094"/>
                  </a:cubicBezTo>
                  <a:cubicBezTo>
                    <a:pt x="264" y="19089"/>
                    <a:pt x="239" y="19086"/>
                    <a:pt x="216" y="19086"/>
                  </a:cubicBezTo>
                  <a:cubicBezTo>
                    <a:pt x="100" y="19086"/>
                    <a:pt x="0" y="19149"/>
                    <a:pt x="52" y="19266"/>
                  </a:cubicBezTo>
                  <a:cubicBezTo>
                    <a:pt x="288" y="19721"/>
                    <a:pt x="538" y="20175"/>
                    <a:pt x="852" y="20614"/>
                  </a:cubicBezTo>
                  <a:cubicBezTo>
                    <a:pt x="1040" y="20881"/>
                    <a:pt x="1259" y="21288"/>
                    <a:pt x="1573" y="21539"/>
                  </a:cubicBezTo>
                  <a:cubicBezTo>
                    <a:pt x="1589" y="21602"/>
                    <a:pt x="1651" y="21665"/>
                    <a:pt x="1761" y="21696"/>
                  </a:cubicBezTo>
                  <a:cubicBezTo>
                    <a:pt x="1792" y="21712"/>
                    <a:pt x="1824" y="21727"/>
                    <a:pt x="1871" y="21743"/>
                  </a:cubicBezTo>
                  <a:cubicBezTo>
                    <a:pt x="1871" y="21743"/>
                    <a:pt x="1886" y="21743"/>
                    <a:pt x="1902" y="21759"/>
                  </a:cubicBezTo>
                  <a:cubicBezTo>
                    <a:pt x="1918" y="21759"/>
                    <a:pt x="1949" y="21759"/>
                    <a:pt x="1980" y="21774"/>
                  </a:cubicBezTo>
                  <a:cubicBezTo>
                    <a:pt x="3539" y="22249"/>
                    <a:pt x="5380" y="22767"/>
                    <a:pt x="6995" y="22767"/>
                  </a:cubicBezTo>
                  <a:cubicBezTo>
                    <a:pt x="7085" y="22767"/>
                    <a:pt x="7174" y="22765"/>
                    <a:pt x="7263" y="22762"/>
                  </a:cubicBezTo>
                  <a:cubicBezTo>
                    <a:pt x="7404" y="22746"/>
                    <a:pt x="7482" y="22683"/>
                    <a:pt x="7513" y="22621"/>
                  </a:cubicBezTo>
                  <a:cubicBezTo>
                    <a:pt x="7552" y="22699"/>
                    <a:pt x="7664" y="22759"/>
                    <a:pt x="7762" y="22759"/>
                  </a:cubicBezTo>
                  <a:cubicBezTo>
                    <a:pt x="7822" y="22759"/>
                    <a:pt x="7876" y="22737"/>
                    <a:pt x="7905" y="22683"/>
                  </a:cubicBezTo>
                  <a:cubicBezTo>
                    <a:pt x="7921" y="22636"/>
                    <a:pt x="7937" y="22605"/>
                    <a:pt x="7952" y="22574"/>
                  </a:cubicBezTo>
                  <a:cubicBezTo>
                    <a:pt x="8015" y="22558"/>
                    <a:pt x="8062" y="22511"/>
                    <a:pt x="8031" y="22464"/>
                  </a:cubicBezTo>
                  <a:cubicBezTo>
                    <a:pt x="8031" y="22448"/>
                    <a:pt x="8015" y="22433"/>
                    <a:pt x="8015" y="22417"/>
                  </a:cubicBezTo>
                  <a:cubicBezTo>
                    <a:pt x="9285" y="19658"/>
                    <a:pt x="10053" y="16696"/>
                    <a:pt x="10727" y="13749"/>
                  </a:cubicBezTo>
                  <a:cubicBezTo>
                    <a:pt x="11275" y="11335"/>
                    <a:pt x="12012" y="8906"/>
                    <a:pt x="12498" y="6460"/>
                  </a:cubicBezTo>
                  <a:cubicBezTo>
                    <a:pt x="12505" y="6461"/>
                    <a:pt x="12512" y="6462"/>
                    <a:pt x="12519" y="6462"/>
                  </a:cubicBezTo>
                  <a:cubicBezTo>
                    <a:pt x="12621" y="6462"/>
                    <a:pt x="12713" y="6359"/>
                    <a:pt x="12655" y="6257"/>
                  </a:cubicBezTo>
                  <a:cubicBezTo>
                    <a:pt x="12623" y="6225"/>
                    <a:pt x="12592" y="6178"/>
                    <a:pt x="12561" y="6131"/>
                  </a:cubicBezTo>
                  <a:cubicBezTo>
                    <a:pt x="12655" y="5598"/>
                    <a:pt x="12749" y="5065"/>
                    <a:pt x="12811" y="4532"/>
                  </a:cubicBezTo>
                  <a:cubicBezTo>
                    <a:pt x="13031" y="4470"/>
                    <a:pt x="13125" y="4235"/>
                    <a:pt x="12890" y="4031"/>
                  </a:cubicBezTo>
                  <a:cubicBezTo>
                    <a:pt x="12890" y="4015"/>
                    <a:pt x="12890" y="3984"/>
                    <a:pt x="12890" y="3953"/>
                  </a:cubicBezTo>
                  <a:cubicBezTo>
                    <a:pt x="12913" y="3767"/>
                    <a:pt x="12704" y="3633"/>
                    <a:pt x="12518" y="3633"/>
                  </a:cubicBezTo>
                  <a:cubicBezTo>
                    <a:pt x="12453" y="3633"/>
                    <a:pt x="12390" y="3649"/>
                    <a:pt x="12341" y="3686"/>
                  </a:cubicBezTo>
                  <a:cubicBezTo>
                    <a:pt x="11855" y="3373"/>
                    <a:pt x="11369" y="3043"/>
                    <a:pt x="10930" y="2699"/>
                  </a:cubicBezTo>
                  <a:cubicBezTo>
                    <a:pt x="10476" y="2354"/>
                    <a:pt x="10053" y="1899"/>
                    <a:pt x="9535" y="1633"/>
                  </a:cubicBezTo>
                  <a:cubicBezTo>
                    <a:pt x="9504" y="1617"/>
                    <a:pt x="9488" y="1601"/>
                    <a:pt x="9473" y="1586"/>
                  </a:cubicBezTo>
                  <a:cubicBezTo>
                    <a:pt x="8407" y="1037"/>
                    <a:pt x="7012" y="896"/>
                    <a:pt x="5821" y="661"/>
                  </a:cubicBezTo>
                  <a:cubicBezTo>
                    <a:pt x="4582" y="410"/>
                    <a:pt x="3344" y="112"/>
                    <a:pt x="2090" y="3"/>
                  </a:cubicBezTo>
                  <a:cubicBezTo>
                    <a:pt x="2069" y="1"/>
                    <a:pt x="2050" y="0"/>
                    <a:pt x="2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33"/>
          <p:cNvSpPr/>
          <p:nvPr/>
        </p:nvSpPr>
        <p:spPr>
          <a:xfrm rot="-1036824">
            <a:off x="3642875" y="929302"/>
            <a:ext cx="932333" cy="512408"/>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 name="Google Shape;959;p33"/>
          <p:cNvGrpSpPr/>
          <p:nvPr/>
        </p:nvGrpSpPr>
        <p:grpSpPr>
          <a:xfrm rot="-8593293">
            <a:off x="48531" y="-510565"/>
            <a:ext cx="2429474" cy="1577941"/>
            <a:chOff x="5118990" y="4122087"/>
            <a:chExt cx="1882464" cy="1222659"/>
          </a:xfrm>
        </p:grpSpPr>
        <p:sp>
          <p:nvSpPr>
            <p:cNvPr id="960" name="Google Shape;960;p33"/>
            <p:cNvSpPr/>
            <p:nvPr/>
          </p:nvSpPr>
          <p:spPr>
            <a:xfrm rot="787510">
              <a:off x="5385771" y="4227679"/>
              <a:ext cx="603559" cy="359284"/>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rot="787510">
              <a:off x="5335021" y="4244664"/>
              <a:ext cx="556881" cy="639813"/>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rot="787510">
              <a:off x="5274233" y="4284717"/>
              <a:ext cx="108494" cy="89486"/>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rot="787510">
              <a:off x="5276253" y="4313238"/>
              <a:ext cx="125778" cy="126468"/>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rot="787510">
              <a:off x="5556472" y="4350491"/>
              <a:ext cx="214919" cy="68331"/>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rot="787510">
              <a:off x="5858154" y="4388382"/>
              <a:ext cx="1087855" cy="60559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3"/>
            <p:cNvSpPr/>
            <p:nvPr/>
          </p:nvSpPr>
          <p:spPr>
            <a:xfrm rot="787510">
              <a:off x="6027045" y="4465191"/>
              <a:ext cx="608388" cy="226071"/>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3"/>
            <p:cNvSpPr/>
            <p:nvPr/>
          </p:nvSpPr>
          <p:spPr>
            <a:xfrm rot="787510">
              <a:off x="5717956" y="4731255"/>
              <a:ext cx="1111348" cy="47701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rot="787510">
              <a:off x="5192958" y="4307909"/>
              <a:ext cx="1734529" cy="851015"/>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rot="787510">
              <a:off x="5746899" y="4608508"/>
              <a:ext cx="88489" cy="329239"/>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rot="787510">
              <a:off x="5433551" y="4425988"/>
              <a:ext cx="32192" cy="86573"/>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rot="787510">
              <a:off x="5891335" y="4294059"/>
              <a:ext cx="94353" cy="35583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rot="787510">
              <a:off x="5743083" y="4284862"/>
              <a:ext cx="155517" cy="62138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rot="787510">
              <a:off x="5468329" y="4339170"/>
              <a:ext cx="37327" cy="108648"/>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rot="787510">
              <a:off x="5364359" y="4323181"/>
              <a:ext cx="43919" cy="135666"/>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33"/>
          <p:cNvGrpSpPr/>
          <p:nvPr/>
        </p:nvGrpSpPr>
        <p:grpSpPr>
          <a:xfrm>
            <a:off x="4571995" y="4282572"/>
            <a:ext cx="2433812" cy="320922"/>
            <a:chOff x="1394800" y="3522000"/>
            <a:chExt cx="1048650" cy="138275"/>
          </a:xfrm>
        </p:grpSpPr>
        <p:sp>
          <p:nvSpPr>
            <p:cNvPr id="976" name="Google Shape;976;p33"/>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grpSp>
        <p:nvGrpSpPr>
          <p:cNvPr id="1080" name="Google Shape;1080;p36"/>
          <p:cNvGrpSpPr/>
          <p:nvPr/>
        </p:nvGrpSpPr>
        <p:grpSpPr>
          <a:xfrm flipH="1">
            <a:off x="719922" y="934457"/>
            <a:ext cx="3253287" cy="176025"/>
            <a:chOff x="4345425" y="2175475"/>
            <a:chExt cx="800750" cy="176025"/>
          </a:xfrm>
        </p:grpSpPr>
        <p:sp>
          <p:nvSpPr>
            <p:cNvPr id="1081" name="Google Shape;1081;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36"/>
          <p:cNvGrpSpPr/>
          <p:nvPr/>
        </p:nvGrpSpPr>
        <p:grpSpPr>
          <a:xfrm rot="774136">
            <a:off x="1508398" y="2535501"/>
            <a:ext cx="1303213" cy="585343"/>
            <a:chOff x="4345425" y="2175475"/>
            <a:chExt cx="800750" cy="176025"/>
          </a:xfrm>
        </p:grpSpPr>
        <p:sp>
          <p:nvSpPr>
            <p:cNvPr id="1084" name="Google Shape;1084;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9" name="Google Shape;1089;p36"/>
          <p:cNvSpPr txBox="1">
            <a:spLocks noGrp="1"/>
          </p:cNvSpPr>
          <p:nvPr>
            <p:ph type="title"/>
          </p:nvPr>
        </p:nvSpPr>
        <p:spPr>
          <a:xfrm>
            <a:off x="720000" y="540000"/>
            <a:ext cx="3378600" cy="1017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W</a:t>
            </a:r>
            <a:r>
              <a:rPr lang="en" dirty="0"/>
              <a:t>here can I find when my exam is?</a:t>
            </a:r>
            <a:endParaRPr dirty="0"/>
          </a:p>
        </p:txBody>
      </p:sp>
      <p:sp>
        <p:nvSpPr>
          <p:cNvPr id="1090" name="Google Shape;1090;p36"/>
          <p:cNvSpPr txBox="1">
            <a:spLocks noGrp="1"/>
          </p:cNvSpPr>
          <p:nvPr>
            <p:ph type="body" idx="1"/>
          </p:nvPr>
        </p:nvSpPr>
        <p:spPr>
          <a:xfrm>
            <a:off x="470700" y="3119125"/>
            <a:ext cx="3378600" cy="1285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1800" b="0" i="0" u="none" strike="noStrike" dirty="0">
                <a:solidFill>
                  <a:srgbClr val="434343"/>
                </a:solidFill>
                <a:effectLst/>
                <a:latin typeface="Lato"/>
              </a:rPr>
              <a:t>https://registrar.umbc.edu/calendars/final-exams/</a:t>
            </a:r>
            <a:endParaRPr dirty="0"/>
          </a:p>
        </p:txBody>
      </p:sp>
      <p:sp>
        <p:nvSpPr>
          <p:cNvPr id="1091" name="Google Shape;1091;p36"/>
          <p:cNvSpPr txBox="1">
            <a:spLocks noGrp="1"/>
          </p:cNvSpPr>
          <p:nvPr>
            <p:ph type="body" idx="2"/>
          </p:nvPr>
        </p:nvSpPr>
        <p:spPr>
          <a:xfrm>
            <a:off x="5356311" y="2789800"/>
            <a:ext cx="3177000" cy="1285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UMBC has common finals, where students in the same class take the final at the same time. Use the calendar to see when your class test would be.</a:t>
            </a:r>
            <a:endParaRPr dirty="0"/>
          </a:p>
        </p:txBody>
      </p:sp>
      <p:sp>
        <p:nvSpPr>
          <p:cNvPr id="1092" name="Google Shape;1092;p36"/>
          <p:cNvSpPr txBox="1">
            <a:spLocks noGrp="1"/>
          </p:cNvSpPr>
          <p:nvPr>
            <p:ph type="subTitle" idx="3"/>
          </p:nvPr>
        </p:nvSpPr>
        <p:spPr>
          <a:xfrm>
            <a:off x="906900" y="2586400"/>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Here!</a:t>
            </a:r>
            <a:endParaRPr dirty="0"/>
          </a:p>
        </p:txBody>
      </p:sp>
      <p:grpSp>
        <p:nvGrpSpPr>
          <p:cNvPr id="1094" name="Google Shape;1094;p36"/>
          <p:cNvGrpSpPr/>
          <p:nvPr/>
        </p:nvGrpSpPr>
        <p:grpSpPr>
          <a:xfrm flipH="1">
            <a:off x="719986" y="1396579"/>
            <a:ext cx="2997127" cy="176025"/>
            <a:chOff x="4345425" y="2175475"/>
            <a:chExt cx="800750" cy="176025"/>
          </a:xfrm>
        </p:grpSpPr>
        <p:sp>
          <p:nvSpPr>
            <p:cNvPr id="1095" name="Google Shape;1095;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36"/>
          <p:cNvGrpSpPr/>
          <p:nvPr/>
        </p:nvGrpSpPr>
        <p:grpSpPr>
          <a:xfrm>
            <a:off x="6682192" y="859247"/>
            <a:ext cx="1491960" cy="454575"/>
            <a:chOff x="6157325" y="1245050"/>
            <a:chExt cx="554900" cy="169075"/>
          </a:xfrm>
        </p:grpSpPr>
        <p:sp>
          <p:nvSpPr>
            <p:cNvPr id="1098" name="Google Shape;1098;p36"/>
            <p:cNvSpPr/>
            <p:nvPr/>
          </p:nvSpPr>
          <p:spPr>
            <a:xfrm>
              <a:off x="6157325" y="1320350"/>
              <a:ext cx="47050" cy="41875"/>
            </a:xfrm>
            <a:custGeom>
              <a:avLst/>
              <a:gdLst/>
              <a:ahLst/>
              <a:cxnLst/>
              <a:rect l="l" t="t" r="r" b="b"/>
              <a:pathLst>
                <a:path w="1882" h="1675" extrusionOk="0">
                  <a:moveTo>
                    <a:pt x="1759" y="0"/>
                  </a:moveTo>
                  <a:cubicBezTo>
                    <a:pt x="1737" y="0"/>
                    <a:pt x="1714" y="11"/>
                    <a:pt x="1694" y="37"/>
                  </a:cubicBezTo>
                  <a:cubicBezTo>
                    <a:pt x="1494" y="263"/>
                    <a:pt x="1268" y="463"/>
                    <a:pt x="1042" y="689"/>
                  </a:cubicBezTo>
                  <a:cubicBezTo>
                    <a:pt x="842" y="463"/>
                    <a:pt x="641" y="263"/>
                    <a:pt x="416" y="62"/>
                  </a:cubicBezTo>
                  <a:cubicBezTo>
                    <a:pt x="387" y="26"/>
                    <a:pt x="349" y="10"/>
                    <a:pt x="313" y="10"/>
                  </a:cubicBezTo>
                  <a:cubicBezTo>
                    <a:pt x="226" y="10"/>
                    <a:pt x="152" y="99"/>
                    <a:pt x="240" y="188"/>
                  </a:cubicBezTo>
                  <a:cubicBezTo>
                    <a:pt x="441" y="413"/>
                    <a:pt x="641" y="639"/>
                    <a:pt x="842" y="839"/>
                  </a:cubicBezTo>
                  <a:cubicBezTo>
                    <a:pt x="591" y="1040"/>
                    <a:pt x="316" y="1190"/>
                    <a:pt x="90" y="1416"/>
                  </a:cubicBezTo>
                  <a:cubicBezTo>
                    <a:pt x="1" y="1505"/>
                    <a:pt x="91" y="1674"/>
                    <a:pt x="200" y="1674"/>
                  </a:cubicBezTo>
                  <a:cubicBezTo>
                    <a:pt x="213" y="1674"/>
                    <a:pt x="227" y="1672"/>
                    <a:pt x="240" y="1666"/>
                  </a:cubicBezTo>
                  <a:cubicBezTo>
                    <a:pt x="541" y="1541"/>
                    <a:pt x="817" y="1290"/>
                    <a:pt x="1068" y="1065"/>
                  </a:cubicBezTo>
                  <a:cubicBezTo>
                    <a:pt x="1193" y="1215"/>
                    <a:pt x="1343" y="1366"/>
                    <a:pt x="1494" y="1466"/>
                  </a:cubicBezTo>
                  <a:cubicBezTo>
                    <a:pt x="1525" y="1481"/>
                    <a:pt x="1556" y="1488"/>
                    <a:pt x="1584" y="1488"/>
                  </a:cubicBezTo>
                  <a:cubicBezTo>
                    <a:pt x="1694" y="1488"/>
                    <a:pt x="1769" y="1385"/>
                    <a:pt x="1669" y="1265"/>
                  </a:cubicBezTo>
                  <a:cubicBezTo>
                    <a:pt x="1569" y="1115"/>
                    <a:pt x="1418" y="990"/>
                    <a:pt x="1268" y="864"/>
                  </a:cubicBezTo>
                  <a:cubicBezTo>
                    <a:pt x="1469" y="639"/>
                    <a:pt x="1669" y="413"/>
                    <a:pt x="1844" y="163"/>
                  </a:cubicBezTo>
                  <a:cubicBezTo>
                    <a:pt x="1882" y="88"/>
                    <a:pt x="1823" y="0"/>
                    <a:pt x="1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6224725" y="1327375"/>
              <a:ext cx="46400" cy="9125"/>
            </a:xfrm>
            <a:custGeom>
              <a:avLst/>
              <a:gdLst/>
              <a:ahLst/>
              <a:cxnLst/>
              <a:rect l="l" t="t" r="r" b="b"/>
              <a:pathLst>
                <a:path w="1856" h="365" extrusionOk="0">
                  <a:moveTo>
                    <a:pt x="1282" y="1"/>
                  </a:moveTo>
                  <a:cubicBezTo>
                    <a:pt x="1160" y="1"/>
                    <a:pt x="1041" y="7"/>
                    <a:pt x="928" y="7"/>
                  </a:cubicBezTo>
                  <a:lnTo>
                    <a:pt x="151" y="7"/>
                  </a:lnTo>
                  <a:cubicBezTo>
                    <a:pt x="1" y="7"/>
                    <a:pt x="26" y="258"/>
                    <a:pt x="151" y="258"/>
                  </a:cubicBezTo>
                  <a:cubicBezTo>
                    <a:pt x="427" y="283"/>
                    <a:pt x="677" y="308"/>
                    <a:pt x="953" y="308"/>
                  </a:cubicBezTo>
                  <a:cubicBezTo>
                    <a:pt x="1135" y="328"/>
                    <a:pt x="1334" y="365"/>
                    <a:pt x="1536" y="365"/>
                  </a:cubicBezTo>
                  <a:cubicBezTo>
                    <a:pt x="1584" y="365"/>
                    <a:pt x="1632" y="363"/>
                    <a:pt x="1680" y="358"/>
                  </a:cubicBezTo>
                  <a:cubicBezTo>
                    <a:pt x="1855" y="308"/>
                    <a:pt x="1780" y="82"/>
                    <a:pt x="1655" y="32"/>
                  </a:cubicBezTo>
                  <a:cubicBezTo>
                    <a:pt x="1529" y="7"/>
                    <a:pt x="1404" y="1"/>
                    <a:pt x="1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a:off x="6217875" y="1343050"/>
              <a:ext cx="49475" cy="9600"/>
            </a:xfrm>
            <a:custGeom>
              <a:avLst/>
              <a:gdLst/>
              <a:ahLst/>
              <a:cxnLst/>
              <a:rect l="l" t="t" r="r" b="b"/>
              <a:pathLst>
                <a:path w="1979" h="384" extrusionOk="0">
                  <a:moveTo>
                    <a:pt x="134" y="0"/>
                  </a:moveTo>
                  <a:cubicBezTo>
                    <a:pt x="0" y="0"/>
                    <a:pt x="13" y="236"/>
                    <a:pt x="174" y="282"/>
                  </a:cubicBezTo>
                  <a:cubicBezTo>
                    <a:pt x="475" y="357"/>
                    <a:pt x="801" y="382"/>
                    <a:pt x="1102" y="382"/>
                  </a:cubicBezTo>
                  <a:cubicBezTo>
                    <a:pt x="1157" y="382"/>
                    <a:pt x="1215" y="383"/>
                    <a:pt x="1274" y="383"/>
                  </a:cubicBezTo>
                  <a:cubicBezTo>
                    <a:pt x="1512" y="383"/>
                    <a:pt x="1768" y="367"/>
                    <a:pt x="1929" y="207"/>
                  </a:cubicBezTo>
                  <a:cubicBezTo>
                    <a:pt x="1979" y="157"/>
                    <a:pt x="1954" y="32"/>
                    <a:pt x="1854" y="32"/>
                  </a:cubicBezTo>
                  <a:cubicBezTo>
                    <a:pt x="1787" y="12"/>
                    <a:pt x="1721" y="4"/>
                    <a:pt x="1655" y="4"/>
                  </a:cubicBezTo>
                  <a:cubicBezTo>
                    <a:pt x="1471" y="4"/>
                    <a:pt x="1286" y="63"/>
                    <a:pt x="1102" y="82"/>
                  </a:cubicBezTo>
                  <a:cubicBezTo>
                    <a:pt x="801" y="82"/>
                    <a:pt x="500" y="57"/>
                    <a:pt x="174" y="7"/>
                  </a:cubicBezTo>
                  <a:cubicBezTo>
                    <a:pt x="160" y="2"/>
                    <a:pt x="147"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a:off x="6284250" y="1264050"/>
              <a:ext cx="44700" cy="50275"/>
            </a:xfrm>
            <a:custGeom>
              <a:avLst/>
              <a:gdLst/>
              <a:ahLst/>
              <a:cxnLst/>
              <a:rect l="l" t="t" r="r" b="b"/>
              <a:pathLst>
                <a:path w="1788" h="2011" extrusionOk="0">
                  <a:moveTo>
                    <a:pt x="495" y="0"/>
                  </a:moveTo>
                  <a:cubicBezTo>
                    <a:pt x="458" y="0"/>
                    <a:pt x="427" y="25"/>
                    <a:pt x="427" y="84"/>
                  </a:cubicBezTo>
                  <a:cubicBezTo>
                    <a:pt x="402" y="510"/>
                    <a:pt x="402" y="911"/>
                    <a:pt x="376" y="1337"/>
                  </a:cubicBezTo>
                  <a:cubicBezTo>
                    <a:pt x="376" y="1411"/>
                    <a:pt x="445" y="1499"/>
                    <a:pt x="522" y="1499"/>
                  </a:cubicBezTo>
                  <a:cubicBezTo>
                    <a:pt x="548" y="1499"/>
                    <a:pt x="576" y="1488"/>
                    <a:pt x="602" y="1462"/>
                  </a:cubicBezTo>
                  <a:cubicBezTo>
                    <a:pt x="727" y="1387"/>
                    <a:pt x="878" y="1262"/>
                    <a:pt x="1028" y="1212"/>
                  </a:cubicBezTo>
                  <a:cubicBezTo>
                    <a:pt x="1080" y="1186"/>
                    <a:pt x="1128" y="1173"/>
                    <a:pt x="1173" y="1173"/>
                  </a:cubicBezTo>
                  <a:cubicBezTo>
                    <a:pt x="1300" y="1173"/>
                    <a:pt x="1392" y="1276"/>
                    <a:pt x="1429" y="1462"/>
                  </a:cubicBezTo>
                  <a:cubicBezTo>
                    <a:pt x="1354" y="1537"/>
                    <a:pt x="1279" y="1588"/>
                    <a:pt x="1204" y="1613"/>
                  </a:cubicBezTo>
                  <a:cubicBezTo>
                    <a:pt x="878" y="1713"/>
                    <a:pt x="502" y="1713"/>
                    <a:pt x="176" y="1713"/>
                  </a:cubicBezTo>
                  <a:cubicBezTo>
                    <a:pt x="1" y="1713"/>
                    <a:pt x="51" y="1963"/>
                    <a:pt x="176" y="1989"/>
                  </a:cubicBezTo>
                  <a:cubicBezTo>
                    <a:pt x="271" y="2000"/>
                    <a:pt x="413" y="2011"/>
                    <a:pt x="573" y="2011"/>
                  </a:cubicBezTo>
                  <a:cubicBezTo>
                    <a:pt x="1087" y="2011"/>
                    <a:pt x="1787" y="1903"/>
                    <a:pt x="1730" y="1387"/>
                  </a:cubicBezTo>
                  <a:cubicBezTo>
                    <a:pt x="1730" y="1136"/>
                    <a:pt x="1479" y="936"/>
                    <a:pt x="1254" y="911"/>
                  </a:cubicBezTo>
                  <a:cubicBezTo>
                    <a:pt x="1213" y="902"/>
                    <a:pt x="1173" y="898"/>
                    <a:pt x="1134" y="898"/>
                  </a:cubicBezTo>
                  <a:cubicBezTo>
                    <a:pt x="957" y="898"/>
                    <a:pt x="796" y="984"/>
                    <a:pt x="652" y="1086"/>
                  </a:cubicBezTo>
                  <a:cubicBezTo>
                    <a:pt x="652" y="760"/>
                    <a:pt x="627" y="460"/>
                    <a:pt x="627" y="134"/>
                  </a:cubicBezTo>
                  <a:cubicBezTo>
                    <a:pt x="627" y="58"/>
                    <a:pt x="553"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6255000" y="1287300"/>
              <a:ext cx="30525" cy="9800"/>
            </a:xfrm>
            <a:custGeom>
              <a:avLst/>
              <a:gdLst/>
              <a:ahLst/>
              <a:cxnLst/>
              <a:rect l="l" t="t" r="r" b="b"/>
              <a:pathLst>
                <a:path w="1221" h="392" extrusionOk="0">
                  <a:moveTo>
                    <a:pt x="633" y="1"/>
                  </a:moveTo>
                  <a:cubicBezTo>
                    <a:pt x="472" y="1"/>
                    <a:pt x="310" y="20"/>
                    <a:pt x="193" y="31"/>
                  </a:cubicBezTo>
                  <a:cubicBezTo>
                    <a:pt x="1" y="55"/>
                    <a:pt x="62" y="333"/>
                    <a:pt x="245" y="333"/>
                  </a:cubicBezTo>
                  <a:cubicBezTo>
                    <a:pt x="252" y="333"/>
                    <a:pt x="260" y="333"/>
                    <a:pt x="268" y="332"/>
                  </a:cubicBezTo>
                  <a:cubicBezTo>
                    <a:pt x="444" y="332"/>
                    <a:pt x="619" y="332"/>
                    <a:pt x="820" y="357"/>
                  </a:cubicBezTo>
                  <a:cubicBezTo>
                    <a:pt x="888" y="371"/>
                    <a:pt x="949" y="392"/>
                    <a:pt x="1011" y="392"/>
                  </a:cubicBezTo>
                  <a:cubicBezTo>
                    <a:pt x="1062" y="392"/>
                    <a:pt x="1114" y="377"/>
                    <a:pt x="1171" y="332"/>
                  </a:cubicBezTo>
                  <a:cubicBezTo>
                    <a:pt x="1221" y="307"/>
                    <a:pt x="1196" y="231"/>
                    <a:pt x="1171" y="181"/>
                  </a:cubicBezTo>
                  <a:cubicBezTo>
                    <a:pt x="1069" y="37"/>
                    <a:pt x="852" y="1"/>
                    <a:pt x="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a:off x="6334375" y="1284100"/>
              <a:ext cx="37000" cy="37050"/>
            </a:xfrm>
            <a:custGeom>
              <a:avLst/>
              <a:gdLst/>
              <a:ahLst/>
              <a:cxnLst/>
              <a:rect l="l" t="t" r="r" b="b"/>
              <a:pathLst>
                <a:path w="1480" h="1482" extrusionOk="0">
                  <a:moveTo>
                    <a:pt x="916" y="0"/>
                  </a:moveTo>
                  <a:cubicBezTo>
                    <a:pt x="875" y="0"/>
                    <a:pt x="838" y="25"/>
                    <a:pt x="828" y="84"/>
                  </a:cubicBezTo>
                  <a:cubicBezTo>
                    <a:pt x="803" y="334"/>
                    <a:pt x="752" y="560"/>
                    <a:pt x="677" y="786"/>
                  </a:cubicBezTo>
                  <a:cubicBezTo>
                    <a:pt x="502" y="811"/>
                    <a:pt x="326" y="836"/>
                    <a:pt x="176" y="836"/>
                  </a:cubicBezTo>
                  <a:cubicBezTo>
                    <a:pt x="1" y="861"/>
                    <a:pt x="76" y="1111"/>
                    <a:pt x="201" y="1111"/>
                  </a:cubicBezTo>
                  <a:cubicBezTo>
                    <a:pt x="326" y="1086"/>
                    <a:pt x="452" y="1061"/>
                    <a:pt x="577" y="1061"/>
                  </a:cubicBezTo>
                  <a:cubicBezTo>
                    <a:pt x="527" y="1161"/>
                    <a:pt x="502" y="1262"/>
                    <a:pt x="527" y="1362"/>
                  </a:cubicBezTo>
                  <a:cubicBezTo>
                    <a:pt x="527" y="1435"/>
                    <a:pt x="581" y="1482"/>
                    <a:pt x="639" y="1482"/>
                  </a:cubicBezTo>
                  <a:cubicBezTo>
                    <a:pt x="660" y="1482"/>
                    <a:pt x="682" y="1476"/>
                    <a:pt x="702" y="1462"/>
                  </a:cubicBezTo>
                  <a:cubicBezTo>
                    <a:pt x="828" y="1362"/>
                    <a:pt x="903" y="1187"/>
                    <a:pt x="928" y="1011"/>
                  </a:cubicBezTo>
                  <a:cubicBezTo>
                    <a:pt x="1103" y="1011"/>
                    <a:pt x="1304" y="1011"/>
                    <a:pt x="1429" y="911"/>
                  </a:cubicBezTo>
                  <a:cubicBezTo>
                    <a:pt x="1479" y="861"/>
                    <a:pt x="1479" y="786"/>
                    <a:pt x="1429" y="760"/>
                  </a:cubicBezTo>
                  <a:cubicBezTo>
                    <a:pt x="1341" y="731"/>
                    <a:pt x="1253" y="719"/>
                    <a:pt x="1165" y="719"/>
                  </a:cubicBezTo>
                  <a:cubicBezTo>
                    <a:pt x="1103" y="719"/>
                    <a:pt x="1040" y="725"/>
                    <a:pt x="978" y="735"/>
                  </a:cubicBezTo>
                  <a:cubicBezTo>
                    <a:pt x="1028" y="535"/>
                    <a:pt x="1053" y="334"/>
                    <a:pt x="1053" y="134"/>
                  </a:cubicBezTo>
                  <a:cubicBezTo>
                    <a:pt x="1053" y="58"/>
                    <a:pt x="979" y="0"/>
                    <a:pt x="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a:off x="6379900" y="1245050"/>
              <a:ext cx="273425" cy="77750"/>
            </a:xfrm>
            <a:custGeom>
              <a:avLst/>
              <a:gdLst/>
              <a:ahLst/>
              <a:cxnLst/>
              <a:rect l="l" t="t" r="r" b="b"/>
              <a:pathLst>
                <a:path w="10937" h="3110" extrusionOk="0">
                  <a:moveTo>
                    <a:pt x="2086" y="1"/>
                  </a:moveTo>
                  <a:cubicBezTo>
                    <a:pt x="1680" y="1"/>
                    <a:pt x="1294" y="60"/>
                    <a:pt x="1087" y="292"/>
                  </a:cubicBezTo>
                  <a:cubicBezTo>
                    <a:pt x="886" y="518"/>
                    <a:pt x="886" y="944"/>
                    <a:pt x="861" y="1195"/>
                  </a:cubicBezTo>
                  <a:cubicBezTo>
                    <a:pt x="811" y="1671"/>
                    <a:pt x="761" y="2147"/>
                    <a:pt x="711" y="2623"/>
                  </a:cubicBezTo>
                  <a:cubicBezTo>
                    <a:pt x="535" y="2348"/>
                    <a:pt x="360" y="2047"/>
                    <a:pt x="185" y="1746"/>
                  </a:cubicBezTo>
                  <a:cubicBezTo>
                    <a:pt x="168" y="1721"/>
                    <a:pt x="140" y="1710"/>
                    <a:pt x="112" y="1710"/>
                  </a:cubicBezTo>
                  <a:cubicBezTo>
                    <a:pt x="57" y="1710"/>
                    <a:pt x="1" y="1754"/>
                    <a:pt x="34" y="1821"/>
                  </a:cubicBezTo>
                  <a:cubicBezTo>
                    <a:pt x="235" y="2222"/>
                    <a:pt x="460" y="2623"/>
                    <a:pt x="686" y="3024"/>
                  </a:cubicBezTo>
                  <a:cubicBezTo>
                    <a:pt x="712" y="3077"/>
                    <a:pt x="774" y="3109"/>
                    <a:pt x="826" y="3109"/>
                  </a:cubicBezTo>
                  <a:cubicBezTo>
                    <a:pt x="872" y="3109"/>
                    <a:pt x="911" y="3083"/>
                    <a:pt x="911" y="3024"/>
                  </a:cubicBezTo>
                  <a:cubicBezTo>
                    <a:pt x="1037" y="2072"/>
                    <a:pt x="836" y="718"/>
                    <a:pt x="1889" y="317"/>
                  </a:cubicBezTo>
                  <a:cubicBezTo>
                    <a:pt x="2002" y="272"/>
                    <a:pt x="2155" y="257"/>
                    <a:pt x="2325" y="257"/>
                  </a:cubicBezTo>
                  <a:cubicBezTo>
                    <a:pt x="2723" y="257"/>
                    <a:pt x="3212" y="343"/>
                    <a:pt x="3493" y="343"/>
                  </a:cubicBezTo>
                  <a:cubicBezTo>
                    <a:pt x="3969" y="343"/>
                    <a:pt x="4445" y="343"/>
                    <a:pt x="4921" y="368"/>
                  </a:cubicBezTo>
                  <a:cubicBezTo>
                    <a:pt x="6342" y="386"/>
                    <a:pt x="7775" y="445"/>
                    <a:pt x="9213" y="445"/>
                  </a:cubicBezTo>
                  <a:cubicBezTo>
                    <a:pt x="9728" y="445"/>
                    <a:pt x="10245" y="438"/>
                    <a:pt x="10761" y="418"/>
                  </a:cubicBezTo>
                  <a:cubicBezTo>
                    <a:pt x="10937" y="418"/>
                    <a:pt x="10886" y="117"/>
                    <a:pt x="10736" y="117"/>
                  </a:cubicBezTo>
                  <a:cubicBezTo>
                    <a:pt x="9580" y="47"/>
                    <a:pt x="8412" y="26"/>
                    <a:pt x="7244" y="26"/>
                  </a:cubicBezTo>
                  <a:cubicBezTo>
                    <a:pt x="5906" y="26"/>
                    <a:pt x="4567" y="53"/>
                    <a:pt x="3242" y="67"/>
                  </a:cubicBezTo>
                  <a:cubicBezTo>
                    <a:pt x="2960" y="67"/>
                    <a:pt x="2512" y="1"/>
                    <a:pt x="2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a:off x="6441975" y="1278000"/>
              <a:ext cx="42800" cy="51575"/>
            </a:xfrm>
            <a:custGeom>
              <a:avLst/>
              <a:gdLst/>
              <a:ahLst/>
              <a:cxnLst/>
              <a:rect l="l" t="t" r="r" b="b"/>
              <a:pathLst>
                <a:path w="1712" h="2063" extrusionOk="0">
                  <a:moveTo>
                    <a:pt x="405" y="1"/>
                  </a:moveTo>
                  <a:cubicBezTo>
                    <a:pt x="367" y="1"/>
                    <a:pt x="333" y="22"/>
                    <a:pt x="333" y="77"/>
                  </a:cubicBezTo>
                  <a:cubicBezTo>
                    <a:pt x="333" y="528"/>
                    <a:pt x="283" y="979"/>
                    <a:pt x="283" y="1456"/>
                  </a:cubicBezTo>
                  <a:cubicBezTo>
                    <a:pt x="283" y="1525"/>
                    <a:pt x="368" y="1619"/>
                    <a:pt x="445" y="1619"/>
                  </a:cubicBezTo>
                  <a:cubicBezTo>
                    <a:pt x="479" y="1619"/>
                    <a:pt x="511" y="1602"/>
                    <a:pt x="534" y="1556"/>
                  </a:cubicBezTo>
                  <a:cubicBezTo>
                    <a:pt x="634" y="1405"/>
                    <a:pt x="709" y="1255"/>
                    <a:pt x="860" y="1155"/>
                  </a:cubicBezTo>
                  <a:cubicBezTo>
                    <a:pt x="933" y="1106"/>
                    <a:pt x="1002" y="1081"/>
                    <a:pt x="1063" y="1081"/>
                  </a:cubicBezTo>
                  <a:cubicBezTo>
                    <a:pt x="1189" y="1081"/>
                    <a:pt x="1285" y="1186"/>
                    <a:pt x="1336" y="1405"/>
                  </a:cubicBezTo>
                  <a:cubicBezTo>
                    <a:pt x="1311" y="1506"/>
                    <a:pt x="1235" y="1581"/>
                    <a:pt x="1160" y="1631"/>
                  </a:cubicBezTo>
                  <a:cubicBezTo>
                    <a:pt x="1042" y="1705"/>
                    <a:pt x="802" y="1770"/>
                    <a:pt x="589" y="1770"/>
                  </a:cubicBezTo>
                  <a:cubicBezTo>
                    <a:pt x="440" y="1770"/>
                    <a:pt x="305" y="1738"/>
                    <a:pt x="233" y="1656"/>
                  </a:cubicBezTo>
                  <a:cubicBezTo>
                    <a:pt x="209" y="1638"/>
                    <a:pt x="182" y="1630"/>
                    <a:pt x="156" y="1630"/>
                  </a:cubicBezTo>
                  <a:cubicBezTo>
                    <a:pt x="74" y="1630"/>
                    <a:pt x="0" y="1711"/>
                    <a:pt x="58" y="1806"/>
                  </a:cubicBezTo>
                  <a:cubicBezTo>
                    <a:pt x="158" y="2007"/>
                    <a:pt x="347" y="2063"/>
                    <a:pt x="559" y="2063"/>
                  </a:cubicBezTo>
                  <a:cubicBezTo>
                    <a:pt x="665" y="2063"/>
                    <a:pt x="776" y="2049"/>
                    <a:pt x="885" y="2032"/>
                  </a:cubicBezTo>
                  <a:cubicBezTo>
                    <a:pt x="1235" y="2007"/>
                    <a:pt x="1586" y="1806"/>
                    <a:pt x="1662" y="1431"/>
                  </a:cubicBezTo>
                  <a:cubicBezTo>
                    <a:pt x="1712" y="1105"/>
                    <a:pt x="1511" y="854"/>
                    <a:pt x="1210" y="804"/>
                  </a:cubicBezTo>
                  <a:cubicBezTo>
                    <a:pt x="1154" y="789"/>
                    <a:pt x="1101" y="782"/>
                    <a:pt x="1049" y="782"/>
                  </a:cubicBezTo>
                  <a:cubicBezTo>
                    <a:pt x="846" y="782"/>
                    <a:pt x="679" y="890"/>
                    <a:pt x="559" y="1030"/>
                  </a:cubicBezTo>
                  <a:cubicBezTo>
                    <a:pt x="534" y="704"/>
                    <a:pt x="534" y="403"/>
                    <a:pt x="509" y="77"/>
                  </a:cubicBezTo>
                  <a:cubicBezTo>
                    <a:pt x="509" y="35"/>
                    <a:pt x="454"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a:off x="6481950" y="1268900"/>
              <a:ext cx="35400" cy="27425"/>
            </a:xfrm>
            <a:custGeom>
              <a:avLst/>
              <a:gdLst/>
              <a:ahLst/>
              <a:cxnLst/>
              <a:rect l="l" t="t" r="r" b="b"/>
              <a:pathLst>
                <a:path w="1416" h="1097" extrusionOk="0">
                  <a:moveTo>
                    <a:pt x="256" y="0"/>
                  </a:moveTo>
                  <a:cubicBezTo>
                    <a:pt x="175" y="0"/>
                    <a:pt x="97" y="47"/>
                    <a:pt x="37" y="165"/>
                  </a:cubicBezTo>
                  <a:cubicBezTo>
                    <a:pt x="1" y="221"/>
                    <a:pt x="86" y="303"/>
                    <a:pt x="153" y="303"/>
                  </a:cubicBezTo>
                  <a:cubicBezTo>
                    <a:pt x="177" y="303"/>
                    <a:pt x="200" y="292"/>
                    <a:pt x="213" y="266"/>
                  </a:cubicBezTo>
                  <a:cubicBezTo>
                    <a:pt x="228" y="250"/>
                    <a:pt x="242" y="244"/>
                    <a:pt x="253" y="244"/>
                  </a:cubicBezTo>
                  <a:cubicBezTo>
                    <a:pt x="338" y="244"/>
                    <a:pt x="338" y="592"/>
                    <a:pt x="338" y="592"/>
                  </a:cubicBezTo>
                  <a:cubicBezTo>
                    <a:pt x="338" y="667"/>
                    <a:pt x="338" y="717"/>
                    <a:pt x="363" y="792"/>
                  </a:cubicBezTo>
                  <a:cubicBezTo>
                    <a:pt x="413" y="917"/>
                    <a:pt x="489" y="1018"/>
                    <a:pt x="614" y="1068"/>
                  </a:cubicBezTo>
                  <a:cubicBezTo>
                    <a:pt x="667" y="1089"/>
                    <a:pt x="720" y="1097"/>
                    <a:pt x="773" y="1097"/>
                  </a:cubicBezTo>
                  <a:cubicBezTo>
                    <a:pt x="845" y="1097"/>
                    <a:pt x="917" y="1082"/>
                    <a:pt x="990" y="1068"/>
                  </a:cubicBezTo>
                  <a:cubicBezTo>
                    <a:pt x="1115" y="1043"/>
                    <a:pt x="1291" y="1043"/>
                    <a:pt x="1391" y="917"/>
                  </a:cubicBezTo>
                  <a:cubicBezTo>
                    <a:pt x="1416" y="892"/>
                    <a:pt x="1391" y="842"/>
                    <a:pt x="1366" y="792"/>
                  </a:cubicBezTo>
                  <a:cubicBezTo>
                    <a:pt x="1306" y="718"/>
                    <a:pt x="1230" y="696"/>
                    <a:pt x="1146" y="696"/>
                  </a:cubicBezTo>
                  <a:cubicBezTo>
                    <a:pt x="1088" y="696"/>
                    <a:pt x="1026" y="707"/>
                    <a:pt x="965" y="717"/>
                  </a:cubicBezTo>
                  <a:cubicBezTo>
                    <a:pt x="898" y="730"/>
                    <a:pt x="824" y="758"/>
                    <a:pt x="762" y="758"/>
                  </a:cubicBezTo>
                  <a:cubicBezTo>
                    <a:pt x="707" y="758"/>
                    <a:pt x="662" y="737"/>
                    <a:pt x="639" y="667"/>
                  </a:cubicBezTo>
                  <a:cubicBezTo>
                    <a:pt x="614" y="566"/>
                    <a:pt x="639" y="441"/>
                    <a:pt x="614" y="366"/>
                  </a:cubicBezTo>
                  <a:cubicBezTo>
                    <a:pt x="581" y="183"/>
                    <a:pt x="415"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a:off x="6523800" y="1310425"/>
              <a:ext cx="53075" cy="12150"/>
            </a:xfrm>
            <a:custGeom>
              <a:avLst/>
              <a:gdLst/>
              <a:ahLst/>
              <a:cxnLst/>
              <a:rect l="l" t="t" r="r" b="b"/>
              <a:pathLst>
                <a:path w="2123" h="486" extrusionOk="0">
                  <a:moveTo>
                    <a:pt x="1513" y="0"/>
                  </a:moveTo>
                  <a:cubicBezTo>
                    <a:pt x="1075" y="0"/>
                    <a:pt x="597" y="107"/>
                    <a:pt x="193" y="184"/>
                  </a:cubicBezTo>
                  <a:cubicBezTo>
                    <a:pt x="1" y="208"/>
                    <a:pt x="85" y="486"/>
                    <a:pt x="248" y="486"/>
                  </a:cubicBezTo>
                  <a:cubicBezTo>
                    <a:pt x="254" y="486"/>
                    <a:pt x="261" y="485"/>
                    <a:pt x="268" y="484"/>
                  </a:cubicBezTo>
                  <a:cubicBezTo>
                    <a:pt x="544" y="434"/>
                    <a:pt x="820" y="409"/>
                    <a:pt x="1095" y="384"/>
                  </a:cubicBezTo>
                  <a:cubicBezTo>
                    <a:pt x="1164" y="378"/>
                    <a:pt x="1235" y="376"/>
                    <a:pt x="1306" y="376"/>
                  </a:cubicBezTo>
                  <a:cubicBezTo>
                    <a:pt x="1378" y="376"/>
                    <a:pt x="1451" y="378"/>
                    <a:pt x="1525" y="378"/>
                  </a:cubicBezTo>
                  <a:cubicBezTo>
                    <a:pt x="1672" y="378"/>
                    <a:pt x="1822" y="372"/>
                    <a:pt x="1973" y="334"/>
                  </a:cubicBezTo>
                  <a:cubicBezTo>
                    <a:pt x="2123" y="284"/>
                    <a:pt x="2023" y="58"/>
                    <a:pt x="1897" y="33"/>
                  </a:cubicBezTo>
                  <a:cubicBezTo>
                    <a:pt x="1775" y="10"/>
                    <a:pt x="1646"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6581250" y="1283075"/>
              <a:ext cx="36800" cy="48550"/>
            </a:xfrm>
            <a:custGeom>
              <a:avLst/>
              <a:gdLst/>
              <a:ahLst/>
              <a:cxnLst/>
              <a:rect l="l" t="t" r="r" b="b"/>
              <a:pathLst>
                <a:path w="1472" h="1942" extrusionOk="0">
                  <a:moveTo>
                    <a:pt x="128" y="0"/>
                  </a:moveTo>
                  <a:cubicBezTo>
                    <a:pt x="94" y="0"/>
                    <a:pt x="61" y="22"/>
                    <a:pt x="50" y="75"/>
                  </a:cubicBezTo>
                  <a:cubicBezTo>
                    <a:pt x="0" y="375"/>
                    <a:pt x="151" y="726"/>
                    <a:pt x="451" y="877"/>
                  </a:cubicBezTo>
                  <a:cubicBezTo>
                    <a:pt x="534" y="918"/>
                    <a:pt x="647" y="937"/>
                    <a:pt x="766" y="937"/>
                  </a:cubicBezTo>
                  <a:cubicBezTo>
                    <a:pt x="863" y="937"/>
                    <a:pt x="963" y="924"/>
                    <a:pt x="1053" y="902"/>
                  </a:cubicBezTo>
                  <a:lnTo>
                    <a:pt x="1053" y="902"/>
                  </a:lnTo>
                  <a:cubicBezTo>
                    <a:pt x="1028" y="952"/>
                    <a:pt x="1003" y="1002"/>
                    <a:pt x="1003" y="1052"/>
                  </a:cubicBezTo>
                  <a:cubicBezTo>
                    <a:pt x="928" y="1303"/>
                    <a:pt x="827" y="1553"/>
                    <a:pt x="827" y="1804"/>
                  </a:cubicBezTo>
                  <a:cubicBezTo>
                    <a:pt x="827" y="1859"/>
                    <a:pt x="895" y="1942"/>
                    <a:pt x="961" y="1942"/>
                  </a:cubicBezTo>
                  <a:cubicBezTo>
                    <a:pt x="984" y="1942"/>
                    <a:pt x="1008" y="1931"/>
                    <a:pt x="1028" y="1904"/>
                  </a:cubicBezTo>
                  <a:cubicBezTo>
                    <a:pt x="1153" y="1679"/>
                    <a:pt x="1178" y="1428"/>
                    <a:pt x="1253" y="1177"/>
                  </a:cubicBezTo>
                  <a:cubicBezTo>
                    <a:pt x="1304" y="902"/>
                    <a:pt x="1379" y="626"/>
                    <a:pt x="1454" y="350"/>
                  </a:cubicBezTo>
                  <a:cubicBezTo>
                    <a:pt x="1472" y="262"/>
                    <a:pt x="1377" y="173"/>
                    <a:pt x="1302" y="173"/>
                  </a:cubicBezTo>
                  <a:cubicBezTo>
                    <a:pt x="1271" y="173"/>
                    <a:pt x="1243" y="188"/>
                    <a:pt x="1228" y="225"/>
                  </a:cubicBezTo>
                  <a:cubicBezTo>
                    <a:pt x="1203" y="325"/>
                    <a:pt x="1203" y="400"/>
                    <a:pt x="1178" y="476"/>
                  </a:cubicBezTo>
                  <a:lnTo>
                    <a:pt x="1153" y="476"/>
                  </a:lnTo>
                  <a:cubicBezTo>
                    <a:pt x="991" y="499"/>
                    <a:pt x="872" y="629"/>
                    <a:pt x="697" y="629"/>
                  </a:cubicBezTo>
                  <a:cubicBezTo>
                    <a:pt x="682" y="629"/>
                    <a:pt x="667" y="628"/>
                    <a:pt x="652" y="626"/>
                  </a:cubicBezTo>
                  <a:cubicBezTo>
                    <a:pt x="376" y="576"/>
                    <a:pt x="226" y="350"/>
                    <a:pt x="226" y="100"/>
                  </a:cubicBezTo>
                  <a:cubicBezTo>
                    <a:pt x="226" y="42"/>
                    <a:pt x="175"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a:off x="6626975" y="1299300"/>
              <a:ext cx="36375" cy="29225"/>
            </a:xfrm>
            <a:custGeom>
              <a:avLst/>
              <a:gdLst/>
              <a:ahLst/>
              <a:cxnLst/>
              <a:rect l="l" t="t" r="r" b="b"/>
              <a:pathLst>
                <a:path w="1455" h="1169" extrusionOk="0">
                  <a:moveTo>
                    <a:pt x="1032" y="0"/>
                  </a:moveTo>
                  <a:cubicBezTo>
                    <a:pt x="633" y="0"/>
                    <a:pt x="264" y="199"/>
                    <a:pt x="51" y="553"/>
                  </a:cubicBezTo>
                  <a:cubicBezTo>
                    <a:pt x="1" y="604"/>
                    <a:pt x="26" y="679"/>
                    <a:pt x="51" y="729"/>
                  </a:cubicBezTo>
                  <a:cubicBezTo>
                    <a:pt x="139" y="852"/>
                    <a:pt x="276" y="913"/>
                    <a:pt x="419" y="913"/>
                  </a:cubicBezTo>
                  <a:cubicBezTo>
                    <a:pt x="480" y="913"/>
                    <a:pt x="542" y="902"/>
                    <a:pt x="602" y="879"/>
                  </a:cubicBezTo>
                  <a:cubicBezTo>
                    <a:pt x="803" y="829"/>
                    <a:pt x="928" y="704"/>
                    <a:pt x="1079" y="579"/>
                  </a:cubicBezTo>
                  <a:cubicBezTo>
                    <a:pt x="1079" y="754"/>
                    <a:pt x="1079" y="954"/>
                    <a:pt x="1154" y="1080"/>
                  </a:cubicBezTo>
                  <a:cubicBezTo>
                    <a:pt x="1182" y="1136"/>
                    <a:pt x="1234" y="1169"/>
                    <a:pt x="1283" y="1169"/>
                  </a:cubicBezTo>
                  <a:cubicBezTo>
                    <a:pt x="1321" y="1169"/>
                    <a:pt x="1357" y="1149"/>
                    <a:pt x="1379" y="1105"/>
                  </a:cubicBezTo>
                  <a:cubicBezTo>
                    <a:pt x="1455" y="879"/>
                    <a:pt x="1379" y="579"/>
                    <a:pt x="1379" y="353"/>
                  </a:cubicBezTo>
                  <a:cubicBezTo>
                    <a:pt x="1357" y="263"/>
                    <a:pt x="1294" y="174"/>
                    <a:pt x="1192" y="174"/>
                  </a:cubicBezTo>
                  <a:cubicBezTo>
                    <a:pt x="1180" y="174"/>
                    <a:pt x="1167" y="175"/>
                    <a:pt x="1154" y="178"/>
                  </a:cubicBezTo>
                  <a:cubicBezTo>
                    <a:pt x="1003" y="228"/>
                    <a:pt x="878" y="353"/>
                    <a:pt x="728" y="453"/>
                  </a:cubicBezTo>
                  <a:cubicBezTo>
                    <a:pt x="659" y="522"/>
                    <a:pt x="507" y="632"/>
                    <a:pt x="386" y="632"/>
                  </a:cubicBezTo>
                  <a:cubicBezTo>
                    <a:pt x="374" y="632"/>
                    <a:pt x="363" y="631"/>
                    <a:pt x="352" y="629"/>
                  </a:cubicBezTo>
                  <a:cubicBezTo>
                    <a:pt x="527" y="353"/>
                    <a:pt x="803" y="203"/>
                    <a:pt x="1129" y="178"/>
                  </a:cubicBezTo>
                  <a:cubicBezTo>
                    <a:pt x="1229" y="152"/>
                    <a:pt x="1179" y="2"/>
                    <a:pt x="1104" y="2"/>
                  </a:cubicBezTo>
                  <a:cubicBezTo>
                    <a:pt x="1080" y="1"/>
                    <a:pt x="1056" y="0"/>
                    <a:pt x="1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a:off x="6673350" y="1296825"/>
              <a:ext cx="38875" cy="34700"/>
            </a:xfrm>
            <a:custGeom>
              <a:avLst/>
              <a:gdLst/>
              <a:ahLst/>
              <a:cxnLst/>
              <a:rect l="l" t="t" r="r" b="b"/>
              <a:pathLst>
                <a:path w="1555" h="1388" extrusionOk="0">
                  <a:moveTo>
                    <a:pt x="1028" y="1"/>
                  </a:moveTo>
                  <a:cubicBezTo>
                    <a:pt x="552" y="1"/>
                    <a:pt x="1" y="402"/>
                    <a:pt x="101" y="953"/>
                  </a:cubicBezTo>
                  <a:cubicBezTo>
                    <a:pt x="151" y="1229"/>
                    <a:pt x="351" y="1354"/>
                    <a:pt x="602" y="1379"/>
                  </a:cubicBezTo>
                  <a:cubicBezTo>
                    <a:pt x="655" y="1384"/>
                    <a:pt x="715" y="1387"/>
                    <a:pt x="776" y="1387"/>
                  </a:cubicBezTo>
                  <a:cubicBezTo>
                    <a:pt x="1033" y="1387"/>
                    <a:pt x="1338" y="1336"/>
                    <a:pt x="1479" y="1154"/>
                  </a:cubicBezTo>
                  <a:cubicBezTo>
                    <a:pt x="1554" y="1079"/>
                    <a:pt x="1479" y="953"/>
                    <a:pt x="1404" y="953"/>
                  </a:cubicBezTo>
                  <a:cubicBezTo>
                    <a:pt x="1396" y="952"/>
                    <a:pt x="1387" y="952"/>
                    <a:pt x="1376" y="952"/>
                  </a:cubicBezTo>
                  <a:cubicBezTo>
                    <a:pt x="1232" y="952"/>
                    <a:pt x="901" y="1049"/>
                    <a:pt x="665" y="1049"/>
                  </a:cubicBezTo>
                  <a:cubicBezTo>
                    <a:pt x="514" y="1049"/>
                    <a:pt x="402" y="1009"/>
                    <a:pt x="402" y="878"/>
                  </a:cubicBezTo>
                  <a:cubicBezTo>
                    <a:pt x="402" y="552"/>
                    <a:pt x="777" y="277"/>
                    <a:pt x="1078" y="226"/>
                  </a:cubicBezTo>
                  <a:cubicBezTo>
                    <a:pt x="1204" y="201"/>
                    <a:pt x="1153" y="1"/>
                    <a:pt x="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a:off x="6295525" y="1342575"/>
              <a:ext cx="356550" cy="21250"/>
            </a:xfrm>
            <a:custGeom>
              <a:avLst/>
              <a:gdLst/>
              <a:ahLst/>
              <a:cxnLst/>
              <a:rect l="l" t="t" r="r" b="b"/>
              <a:pathLst>
                <a:path w="14262" h="850" extrusionOk="0">
                  <a:moveTo>
                    <a:pt x="126" y="0"/>
                  </a:moveTo>
                  <a:cubicBezTo>
                    <a:pt x="1" y="0"/>
                    <a:pt x="26" y="201"/>
                    <a:pt x="126" y="201"/>
                  </a:cubicBezTo>
                  <a:cubicBezTo>
                    <a:pt x="2507" y="477"/>
                    <a:pt x="4913" y="602"/>
                    <a:pt x="7319" y="702"/>
                  </a:cubicBezTo>
                  <a:cubicBezTo>
                    <a:pt x="8744" y="750"/>
                    <a:pt x="10221" y="849"/>
                    <a:pt x="11676" y="849"/>
                  </a:cubicBezTo>
                  <a:cubicBezTo>
                    <a:pt x="12499" y="849"/>
                    <a:pt x="13315" y="818"/>
                    <a:pt x="14111" y="727"/>
                  </a:cubicBezTo>
                  <a:cubicBezTo>
                    <a:pt x="14261" y="702"/>
                    <a:pt x="14236" y="502"/>
                    <a:pt x="14111" y="477"/>
                  </a:cubicBezTo>
                  <a:cubicBezTo>
                    <a:pt x="13055" y="385"/>
                    <a:pt x="11983" y="367"/>
                    <a:pt x="10909" y="367"/>
                  </a:cubicBezTo>
                  <a:cubicBezTo>
                    <a:pt x="10204" y="367"/>
                    <a:pt x="9497" y="374"/>
                    <a:pt x="8794" y="374"/>
                  </a:cubicBezTo>
                  <a:cubicBezTo>
                    <a:pt x="8233" y="374"/>
                    <a:pt x="7673" y="369"/>
                    <a:pt x="7119" y="351"/>
                  </a:cubicBezTo>
                  <a:cubicBezTo>
                    <a:pt x="4788" y="251"/>
                    <a:pt x="2457" y="101"/>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a:off x="6402675" y="1373100"/>
              <a:ext cx="75050" cy="40425"/>
            </a:xfrm>
            <a:custGeom>
              <a:avLst/>
              <a:gdLst/>
              <a:ahLst/>
              <a:cxnLst/>
              <a:rect l="l" t="t" r="r" b="b"/>
              <a:pathLst>
                <a:path w="3002" h="1617" extrusionOk="0">
                  <a:moveTo>
                    <a:pt x="1148" y="1"/>
                  </a:moveTo>
                  <a:cubicBezTo>
                    <a:pt x="943" y="1"/>
                    <a:pt x="707" y="104"/>
                    <a:pt x="552" y="208"/>
                  </a:cubicBezTo>
                  <a:cubicBezTo>
                    <a:pt x="444" y="273"/>
                    <a:pt x="522" y="449"/>
                    <a:pt x="625" y="449"/>
                  </a:cubicBezTo>
                  <a:cubicBezTo>
                    <a:pt x="642" y="449"/>
                    <a:pt x="660" y="444"/>
                    <a:pt x="677" y="434"/>
                  </a:cubicBezTo>
                  <a:cubicBezTo>
                    <a:pt x="746" y="385"/>
                    <a:pt x="811" y="359"/>
                    <a:pt x="871" y="359"/>
                  </a:cubicBezTo>
                  <a:cubicBezTo>
                    <a:pt x="966" y="359"/>
                    <a:pt x="1052" y="422"/>
                    <a:pt x="1128" y="559"/>
                  </a:cubicBezTo>
                  <a:cubicBezTo>
                    <a:pt x="1028" y="634"/>
                    <a:pt x="903" y="709"/>
                    <a:pt x="777" y="784"/>
                  </a:cubicBezTo>
                  <a:cubicBezTo>
                    <a:pt x="577" y="885"/>
                    <a:pt x="376" y="960"/>
                    <a:pt x="176" y="1010"/>
                  </a:cubicBezTo>
                  <a:cubicBezTo>
                    <a:pt x="0" y="1060"/>
                    <a:pt x="126" y="1286"/>
                    <a:pt x="226" y="1311"/>
                  </a:cubicBezTo>
                  <a:cubicBezTo>
                    <a:pt x="752" y="1436"/>
                    <a:pt x="1304" y="1536"/>
                    <a:pt x="1830" y="1586"/>
                  </a:cubicBezTo>
                  <a:cubicBezTo>
                    <a:pt x="1989" y="1597"/>
                    <a:pt x="2144" y="1617"/>
                    <a:pt x="2293" y="1617"/>
                  </a:cubicBezTo>
                  <a:cubicBezTo>
                    <a:pt x="2494" y="1617"/>
                    <a:pt x="2684" y="1580"/>
                    <a:pt x="2858" y="1436"/>
                  </a:cubicBezTo>
                  <a:cubicBezTo>
                    <a:pt x="3002" y="1333"/>
                    <a:pt x="2858" y="1128"/>
                    <a:pt x="2719" y="1128"/>
                  </a:cubicBezTo>
                  <a:cubicBezTo>
                    <a:pt x="2689" y="1128"/>
                    <a:pt x="2659" y="1138"/>
                    <a:pt x="2632" y="1160"/>
                  </a:cubicBezTo>
                  <a:cubicBezTo>
                    <a:pt x="2483" y="1267"/>
                    <a:pt x="2292" y="1301"/>
                    <a:pt x="2092" y="1301"/>
                  </a:cubicBezTo>
                  <a:cubicBezTo>
                    <a:pt x="1822" y="1301"/>
                    <a:pt x="1534" y="1239"/>
                    <a:pt x="1304" y="1211"/>
                  </a:cubicBezTo>
                  <a:cubicBezTo>
                    <a:pt x="1153" y="1185"/>
                    <a:pt x="1003" y="1160"/>
                    <a:pt x="853" y="1135"/>
                  </a:cubicBezTo>
                  <a:cubicBezTo>
                    <a:pt x="1228" y="985"/>
                    <a:pt x="1655" y="709"/>
                    <a:pt x="1554" y="358"/>
                  </a:cubicBezTo>
                  <a:cubicBezTo>
                    <a:pt x="1506" y="92"/>
                    <a:pt x="1340" y="1"/>
                    <a:pt x="1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a:off x="6485375" y="1381475"/>
              <a:ext cx="44375" cy="32650"/>
            </a:xfrm>
            <a:custGeom>
              <a:avLst/>
              <a:gdLst/>
              <a:ahLst/>
              <a:cxnLst/>
              <a:rect l="l" t="t" r="r" b="b"/>
              <a:pathLst>
                <a:path w="1775" h="1306" extrusionOk="0">
                  <a:moveTo>
                    <a:pt x="978" y="0"/>
                  </a:moveTo>
                  <a:cubicBezTo>
                    <a:pt x="822" y="0"/>
                    <a:pt x="663" y="65"/>
                    <a:pt x="527" y="174"/>
                  </a:cubicBezTo>
                  <a:cubicBezTo>
                    <a:pt x="301" y="349"/>
                    <a:pt x="1" y="650"/>
                    <a:pt x="201" y="926"/>
                  </a:cubicBezTo>
                  <a:cubicBezTo>
                    <a:pt x="288" y="1070"/>
                    <a:pt x="440" y="1123"/>
                    <a:pt x="602" y="1123"/>
                  </a:cubicBezTo>
                  <a:cubicBezTo>
                    <a:pt x="722" y="1123"/>
                    <a:pt x="846" y="1094"/>
                    <a:pt x="953" y="1051"/>
                  </a:cubicBezTo>
                  <a:cubicBezTo>
                    <a:pt x="1078" y="1001"/>
                    <a:pt x="1204" y="951"/>
                    <a:pt x="1304" y="850"/>
                  </a:cubicBezTo>
                  <a:cubicBezTo>
                    <a:pt x="1304" y="1051"/>
                    <a:pt x="1379" y="1201"/>
                    <a:pt x="1580" y="1302"/>
                  </a:cubicBezTo>
                  <a:cubicBezTo>
                    <a:pt x="1590" y="1304"/>
                    <a:pt x="1601" y="1305"/>
                    <a:pt x="1611" y="1305"/>
                  </a:cubicBezTo>
                  <a:cubicBezTo>
                    <a:pt x="1699" y="1305"/>
                    <a:pt x="1775" y="1216"/>
                    <a:pt x="1730" y="1126"/>
                  </a:cubicBezTo>
                  <a:cubicBezTo>
                    <a:pt x="1605" y="876"/>
                    <a:pt x="1580" y="675"/>
                    <a:pt x="1655" y="374"/>
                  </a:cubicBezTo>
                  <a:cubicBezTo>
                    <a:pt x="1672" y="272"/>
                    <a:pt x="1573" y="170"/>
                    <a:pt x="1493" y="170"/>
                  </a:cubicBezTo>
                  <a:cubicBezTo>
                    <a:pt x="1454" y="170"/>
                    <a:pt x="1420" y="193"/>
                    <a:pt x="1404" y="249"/>
                  </a:cubicBezTo>
                  <a:cubicBezTo>
                    <a:pt x="1304" y="575"/>
                    <a:pt x="953" y="825"/>
                    <a:pt x="602" y="825"/>
                  </a:cubicBezTo>
                  <a:cubicBezTo>
                    <a:pt x="502" y="825"/>
                    <a:pt x="402" y="825"/>
                    <a:pt x="477" y="675"/>
                  </a:cubicBezTo>
                  <a:cubicBezTo>
                    <a:pt x="502" y="600"/>
                    <a:pt x="602" y="525"/>
                    <a:pt x="652" y="475"/>
                  </a:cubicBezTo>
                  <a:cubicBezTo>
                    <a:pt x="759" y="350"/>
                    <a:pt x="905" y="237"/>
                    <a:pt x="1070" y="237"/>
                  </a:cubicBezTo>
                  <a:cubicBezTo>
                    <a:pt x="1137" y="237"/>
                    <a:pt x="1207" y="256"/>
                    <a:pt x="1279" y="299"/>
                  </a:cubicBezTo>
                  <a:cubicBezTo>
                    <a:pt x="1296" y="312"/>
                    <a:pt x="1312" y="318"/>
                    <a:pt x="1326" y="318"/>
                  </a:cubicBezTo>
                  <a:cubicBezTo>
                    <a:pt x="1393" y="318"/>
                    <a:pt x="1416" y="190"/>
                    <a:pt x="1354" y="149"/>
                  </a:cubicBezTo>
                  <a:cubicBezTo>
                    <a:pt x="1240" y="46"/>
                    <a:pt x="1110" y="0"/>
                    <a:pt x="9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 name="Google Shape;1114;p36"/>
          <p:cNvGrpSpPr/>
          <p:nvPr/>
        </p:nvGrpSpPr>
        <p:grpSpPr>
          <a:xfrm rot="1514788">
            <a:off x="5041770" y="1187651"/>
            <a:ext cx="1376274" cy="908487"/>
            <a:chOff x="5248525" y="821375"/>
            <a:chExt cx="1082824" cy="694544"/>
          </a:xfrm>
        </p:grpSpPr>
        <p:sp>
          <p:nvSpPr>
            <p:cNvPr id="1115" name="Google Shape;1115;p36"/>
            <p:cNvSpPr/>
            <p:nvPr/>
          </p:nvSpPr>
          <p:spPr>
            <a:xfrm>
              <a:off x="5386964" y="1033865"/>
              <a:ext cx="843217" cy="475585"/>
            </a:xfrm>
            <a:custGeom>
              <a:avLst/>
              <a:gdLst/>
              <a:ahLst/>
              <a:cxnLst/>
              <a:rect l="l" t="t" r="r" b="b"/>
              <a:pathLst>
                <a:path w="24870" h="14027" extrusionOk="0">
                  <a:moveTo>
                    <a:pt x="2110" y="1"/>
                  </a:moveTo>
                  <a:lnTo>
                    <a:pt x="172" y="5463"/>
                  </a:lnTo>
                  <a:lnTo>
                    <a:pt x="0" y="5941"/>
                  </a:lnTo>
                  <a:lnTo>
                    <a:pt x="22760" y="14026"/>
                  </a:lnTo>
                  <a:lnTo>
                    <a:pt x="22995" y="13368"/>
                  </a:lnTo>
                  <a:lnTo>
                    <a:pt x="24870" y="8086"/>
                  </a:lnTo>
                  <a:lnTo>
                    <a:pt x="2110" y="1"/>
                  </a:lnTo>
                  <a:close/>
                </a:path>
              </a:pathLst>
            </a:custGeom>
            <a:solidFill>
              <a:srgbClr val="028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6"/>
            <p:cNvSpPr/>
            <p:nvPr/>
          </p:nvSpPr>
          <p:spPr>
            <a:xfrm>
              <a:off x="5455115" y="824528"/>
              <a:ext cx="851795" cy="486876"/>
            </a:xfrm>
            <a:custGeom>
              <a:avLst/>
              <a:gdLst/>
              <a:ahLst/>
              <a:cxnLst/>
              <a:rect l="l" t="t" r="r" b="b"/>
              <a:pathLst>
                <a:path w="25123" h="14360" extrusionOk="0">
                  <a:moveTo>
                    <a:pt x="2209" y="0"/>
                  </a:moveTo>
                  <a:lnTo>
                    <a:pt x="0" y="6220"/>
                  </a:lnTo>
                  <a:lnTo>
                    <a:pt x="22914" y="14359"/>
                  </a:lnTo>
                  <a:lnTo>
                    <a:pt x="25122" y="8140"/>
                  </a:lnTo>
                  <a:lnTo>
                    <a:pt x="2209" y="0"/>
                  </a:lnTo>
                  <a:close/>
                </a:path>
              </a:pathLst>
            </a:custGeom>
            <a:solidFill>
              <a:srgbClr val="00A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6"/>
            <p:cNvSpPr/>
            <p:nvPr/>
          </p:nvSpPr>
          <p:spPr>
            <a:xfrm>
              <a:off x="5343564" y="832157"/>
              <a:ext cx="980431" cy="665352"/>
            </a:xfrm>
            <a:custGeom>
              <a:avLst/>
              <a:gdLst/>
              <a:ahLst/>
              <a:cxnLst/>
              <a:rect l="l" t="t" r="r" b="b"/>
              <a:pathLst>
                <a:path w="28917" h="19624" extrusionOk="0">
                  <a:moveTo>
                    <a:pt x="3858" y="0"/>
                  </a:moveTo>
                  <a:lnTo>
                    <a:pt x="0" y="10853"/>
                  </a:lnTo>
                  <a:cubicBezTo>
                    <a:pt x="36" y="10889"/>
                    <a:pt x="72" y="10916"/>
                    <a:pt x="118" y="10934"/>
                  </a:cubicBezTo>
                  <a:lnTo>
                    <a:pt x="1452" y="11412"/>
                  </a:lnTo>
                  <a:lnTo>
                    <a:pt x="3390" y="5950"/>
                  </a:lnTo>
                  <a:lnTo>
                    <a:pt x="5328" y="496"/>
                  </a:lnTo>
                  <a:lnTo>
                    <a:pt x="3994" y="27"/>
                  </a:lnTo>
                  <a:cubicBezTo>
                    <a:pt x="3948" y="18"/>
                    <a:pt x="3903" y="9"/>
                    <a:pt x="3858" y="0"/>
                  </a:cubicBezTo>
                  <a:close/>
                  <a:moveTo>
                    <a:pt x="28061" y="8681"/>
                  </a:moveTo>
                  <a:lnTo>
                    <a:pt x="26150" y="14035"/>
                  </a:lnTo>
                  <a:lnTo>
                    <a:pt x="24275" y="19317"/>
                  </a:lnTo>
                  <a:lnTo>
                    <a:pt x="25140" y="19624"/>
                  </a:lnTo>
                  <a:lnTo>
                    <a:pt x="28917" y="8978"/>
                  </a:lnTo>
                  <a:lnTo>
                    <a:pt x="28061" y="8681"/>
                  </a:lnTo>
                  <a:close/>
                </a:path>
              </a:pathLst>
            </a:custGeom>
            <a:solidFill>
              <a:srgbClr val="AFA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6"/>
            <p:cNvSpPr/>
            <p:nvPr/>
          </p:nvSpPr>
          <p:spPr>
            <a:xfrm>
              <a:off x="5248525" y="830292"/>
              <a:ext cx="225875" cy="369870"/>
            </a:xfrm>
            <a:custGeom>
              <a:avLst/>
              <a:gdLst/>
              <a:ahLst/>
              <a:cxnLst/>
              <a:rect l="l" t="t" r="r" b="b"/>
              <a:pathLst>
                <a:path w="6662" h="10909" extrusionOk="0">
                  <a:moveTo>
                    <a:pt x="5792" y="0"/>
                  </a:moveTo>
                  <a:cubicBezTo>
                    <a:pt x="3890" y="0"/>
                    <a:pt x="2470" y="856"/>
                    <a:pt x="1550" y="2561"/>
                  </a:cubicBezTo>
                  <a:cubicBezTo>
                    <a:pt x="1019" y="3553"/>
                    <a:pt x="640" y="4607"/>
                    <a:pt x="424" y="5743"/>
                  </a:cubicBezTo>
                  <a:cubicBezTo>
                    <a:pt x="0" y="7934"/>
                    <a:pt x="802" y="9655"/>
                    <a:pt x="2803" y="10908"/>
                  </a:cubicBezTo>
                  <a:lnTo>
                    <a:pt x="6661" y="55"/>
                  </a:lnTo>
                  <a:cubicBezTo>
                    <a:pt x="6361" y="18"/>
                    <a:pt x="6071" y="0"/>
                    <a:pt x="579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6"/>
            <p:cNvSpPr/>
            <p:nvPr/>
          </p:nvSpPr>
          <p:spPr>
            <a:xfrm>
              <a:off x="5250356" y="821375"/>
              <a:ext cx="1080993" cy="694544"/>
            </a:xfrm>
            <a:custGeom>
              <a:avLst/>
              <a:gdLst/>
              <a:ahLst/>
              <a:cxnLst/>
              <a:rect l="l" t="t" r="r" b="b"/>
              <a:pathLst>
                <a:path w="31883" h="20485" extrusionOk="0">
                  <a:moveTo>
                    <a:pt x="30903" y="9238"/>
                  </a:moveTo>
                  <a:lnTo>
                    <a:pt x="31425" y="9422"/>
                  </a:lnTo>
                  <a:lnTo>
                    <a:pt x="31425" y="9422"/>
                  </a:lnTo>
                  <a:cubicBezTo>
                    <a:pt x="31154" y="10260"/>
                    <a:pt x="30869" y="11089"/>
                    <a:pt x="30584" y="11910"/>
                  </a:cubicBezTo>
                  <a:cubicBezTo>
                    <a:pt x="30287" y="12803"/>
                    <a:pt x="29971" y="13686"/>
                    <a:pt x="29656" y="14578"/>
                  </a:cubicBezTo>
                  <a:lnTo>
                    <a:pt x="28700" y="17238"/>
                  </a:lnTo>
                  <a:cubicBezTo>
                    <a:pt x="28398" y="18060"/>
                    <a:pt x="28088" y="18875"/>
                    <a:pt x="27770" y="19697"/>
                  </a:cubicBezTo>
                  <a:lnTo>
                    <a:pt x="27770" y="19697"/>
                  </a:lnTo>
                  <a:lnTo>
                    <a:pt x="27262" y="19517"/>
                  </a:lnTo>
                  <a:lnTo>
                    <a:pt x="27262" y="19517"/>
                  </a:lnTo>
                  <a:cubicBezTo>
                    <a:pt x="27552" y="18623"/>
                    <a:pt x="27856" y="17736"/>
                    <a:pt x="28160" y="16841"/>
                  </a:cubicBezTo>
                  <a:cubicBezTo>
                    <a:pt x="28493" y="15894"/>
                    <a:pt x="28818" y="14948"/>
                    <a:pt x="29160" y="14002"/>
                  </a:cubicBezTo>
                  <a:cubicBezTo>
                    <a:pt x="29503" y="13055"/>
                    <a:pt x="29836" y="12109"/>
                    <a:pt x="30179" y="11171"/>
                  </a:cubicBezTo>
                  <a:cubicBezTo>
                    <a:pt x="30419" y="10523"/>
                    <a:pt x="30660" y="9880"/>
                    <a:pt x="30903" y="9238"/>
                  </a:cubicBezTo>
                  <a:close/>
                  <a:moveTo>
                    <a:pt x="5751" y="373"/>
                  </a:moveTo>
                  <a:cubicBezTo>
                    <a:pt x="6073" y="381"/>
                    <a:pt x="6404" y="417"/>
                    <a:pt x="6717" y="470"/>
                  </a:cubicBezTo>
                  <a:lnTo>
                    <a:pt x="6717" y="470"/>
                  </a:lnTo>
                  <a:cubicBezTo>
                    <a:pt x="6935" y="557"/>
                    <a:pt x="7145" y="636"/>
                    <a:pt x="7355" y="724"/>
                  </a:cubicBezTo>
                  <a:cubicBezTo>
                    <a:pt x="7581" y="814"/>
                    <a:pt x="7797" y="904"/>
                    <a:pt x="8013" y="994"/>
                  </a:cubicBezTo>
                  <a:cubicBezTo>
                    <a:pt x="8013" y="994"/>
                    <a:pt x="8013" y="1003"/>
                    <a:pt x="8013" y="1003"/>
                  </a:cubicBezTo>
                  <a:cubicBezTo>
                    <a:pt x="8033" y="1009"/>
                    <a:pt x="8052" y="1011"/>
                    <a:pt x="8071" y="1011"/>
                  </a:cubicBezTo>
                  <a:cubicBezTo>
                    <a:pt x="8152" y="1011"/>
                    <a:pt x="8228" y="966"/>
                    <a:pt x="8257" y="886"/>
                  </a:cubicBezTo>
                  <a:lnTo>
                    <a:pt x="8257" y="877"/>
                  </a:lnTo>
                  <a:lnTo>
                    <a:pt x="8414" y="444"/>
                  </a:lnTo>
                  <a:lnTo>
                    <a:pt x="8414" y="444"/>
                  </a:lnTo>
                  <a:cubicBezTo>
                    <a:pt x="10263" y="1072"/>
                    <a:pt x="12104" y="1701"/>
                    <a:pt x="13945" y="2347"/>
                  </a:cubicBezTo>
                  <a:cubicBezTo>
                    <a:pt x="15847" y="3005"/>
                    <a:pt x="17749" y="3672"/>
                    <a:pt x="19641" y="4339"/>
                  </a:cubicBezTo>
                  <a:lnTo>
                    <a:pt x="22490" y="5348"/>
                  </a:lnTo>
                  <a:lnTo>
                    <a:pt x="25329" y="6367"/>
                  </a:lnTo>
                  <a:cubicBezTo>
                    <a:pt x="27160" y="7029"/>
                    <a:pt x="28991" y="7701"/>
                    <a:pt x="30814" y="8396"/>
                  </a:cubicBezTo>
                  <a:lnTo>
                    <a:pt x="30814" y="8396"/>
                  </a:lnTo>
                  <a:cubicBezTo>
                    <a:pt x="30764" y="8551"/>
                    <a:pt x="30714" y="8705"/>
                    <a:pt x="30664" y="8859"/>
                  </a:cubicBezTo>
                  <a:lnTo>
                    <a:pt x="30664" y="8859"/>
                  </a:lnTo>
                  <a:cubicBezTo>
                    <a:pt x="30645" y="8878"/>
                    <a:pt x="30630" y="8901"/>
                    <a:pt x="30620" y="8927"/>
                  </a:cubicBezTo>
                  <a:cubicBezTo>
                    <a:pt x="30610" y="8958"/>
                    <a:pt x="30607" y="8990"/>
                    <a:pt x="30611" y="9019"/>
                  </a:cubicBezTo>
                  <a:lnTo>
                    <a:pt x="30611" y="9019"/>
                  </a:lnTo>
                  <a:cubicBezTo>
                    <a:pt x="30384" y="9706"/>
                    <a:pt x="30151" y="10391"/>
                    <a:pt x="29917" y="11072"/>
                  </a:cubicBezTo>
                  <a:cubicBezTo>
                    <a:pt x="29602" y="12027"/>
                    <a:pt x="29259" y="12974"/>
                    <a:pt x="28926" y="13920"/>
                  </a:cubicBezTo>
                  <a:cubicBezTo>
                    <a:pt x="28592" y="14867"/>
                    <a:pt x="28250" y="15804"/>
                    <a:pt x="27907" y="16751"/>
                  </a:cubicBezTo>
                  <a:cubicBezTo>
                    <a:pt x="27557" y="17694"/>
                    <a:pt x="27216" y="18628"/>
                    <a:pt x="26847" y="19562"/>
                  </a:cubicBezTo>
                  <a:lnTo>
                    <a:pt x="26847" y="19562"/>
                  </a:lnTo>
                  <a:cubicBezTo>
                    <a:pt x="26846" y="19565"/>
                    <a:pt x="26845" y="19569"/>
                    <a:pt x="26844" y="19572"/>
                  </a:cubicBezTo>
                  <a:lnTo>
                    <a:pt x="26841" y="19578"/>
                  </a:lnTo>
                  <a:lnTo>
                    <a:pt x="26841" y="19578"/>
                  </a:lnTo>
                  <a:cubicBezTo>
                    <a:pt x="26840" y="19580"/>
                    <a:pt x="26838" y="19581"/>
                    <a:pt x="26835" y="19581"/>
                  </a:cubicBezTo>
                  <a:cubicBezTo>
                    <a:pt x="26832" y="19592"/>
                    <a:pt x="26830" y="19603"/>
                    <a:pt x="26829" y="19614"/>
                  </a:cubicBezTo>
                  <a:lnTo>
                    <a:pt x="26829" y="19614"/>
                  </a:lnTo>
                  <a:lnTo>
                    <a:pt x="26673" y="20051"/>
                  </a:lnTo>
                  <a:lnTo>
                    <a:pt x="26673" y="20051"/>
                  </a:lnTo>
                  <a:cubicBezTo>
                    <a:pt x="24831" y="19414"/>
                    <a:pt x="22989" y="18785"/>
                    <a:pt x="21147" y="18148"/>
                  </a:cubicBezTo>
                  <a:lnTo>
                    <a:pt x="15450" y="16147"/>
                  </a:lnTo>
                  <a:lnTo>
                    <a:pt x="9753" y="14137"/>
                  </a:lnTo>
                  <a:cubicBezTo>
                    <a:pt x="7921" y="13474"/>
                    <a:pt x="6090" y="12811"/>
                    <a:pt x="4274" y="12091"/>
                  </a:cubicBezTo>
                  <a:lnTo>
                    <a:pt x="4274" y="12091"/>
                  </a:lnTo>
                  <a:lnTo>
                    <a:pt x="4381" y="11793"/>
                  </a:lnTo>
                  <a:cubicBezTo>
                    <a:pt x="4417" y="11694"/>
                    <a:pt x="4363" y="11586"/>
                    <a:pt x="4264" y="11550"/>
                  </a:cubicBezTo>
                  <a:cubicBezTo>
                    <a:pt x="3813" y="11397"/>
                    <a:pt x="3371" y="11252"/>
                    <a:pt x="2921" y="11099"/>
                  </a:cubicBezTo>
                  <a:lnTo>
                    <a:pt x="2921" y="11099"/>
                  </a:lnTo>
                  <a:lnTo>
                    <a:pt x="2957" y="11108"/>
                  </a:lnTo>
                  <a:cubicBezTo>
                    <a:pt x="2398" y="10784"/>
                    <a:pt x="1884" y="10378"/>
                    <a:pt x="1460" y="9891"/>
                  </a:cubicBezTo>
                  <a:cubicBezTo>
                    <a:pt x="1046" y="9404"/>
                    <a:pt x="739" y="8828"/>
                    <a:pt x="595" y="8215"/>
                  </a:cubicBezTo>
                  <a:cubicBezTo>
                    <a:pt x="442" y="7602"/>
                    <a:pt x="451" y="6962"/>
                    <a:pt x="550" y="6331"/>
                  </a:cubicBezTo>
                  <a:cubicBezTo>
                    <a:pt x="604" y="6015"/>
                    <a:pt x="685" y="5700"/>
                    <a:pt x="766" y="5393"/>
                  </a:cubicBezTo>
                  <a:cubicBezTo>
                    <a:pt x="856" y="5078"/>
                    <a:pt x="956" y="4771"/>
                    <a:pt x="1055" y="4465"/>
                  </a:cubicBezTo>
                  <a:cubicBezTo>
                    <a:pt x="1514" y="3266"/>
                    <a:pt x="2010" y="2022"/>
                    <a:pt x="3029" y="1211"/>
                  </a:cubicBezTo>
                  <a:cubicBezTo>
                    <a:pt x="3534" y="814"/>
                    <a:pt x="4147" y="562"/>
                    <a:pt x="4787" y="454"/>
                  </a:cubicBezTo>
                  <a:cubicBezTo>
                    <a:pt x="5102" y="391"/>
                    <a:pt x="5426" y="373"/>
                    <a:pt x="5751" y="373"/>
                  </a:cubicBezTo>
                  <a:close/>
                  <a:moveTo>
                    <a:pt x="8302" y="1"/>
                  </a:moveTo>
                  <a:cubicBezTo>
                    <a:pt x="8223" y="1"/>
                    <a:pt x="8150" y="51"/>
                    <a:pt x="8122" y="129"/>
                  </a:cubicBezTo>
                  <a:lnTo>
                    <a:pt x="8113" y="129"/>
                  </a:lnTo>
                  <a:lnTo>
                    <a:pt x="7956" y="581"/>
                  </a:lnTo>
                  <a:lnTo>
                    <a:pt x="7956" y="581"/>
                  </a:lnTo>
                  <a:cubicBezTo>
                    <a:pt x="7792" y="532"/>
                    <a:pt x="7628" y="479"/>
                    <a:pt x="7464" y="427"/>
                  </a:cubicBezTo>
                  <a:cubicBezTo>
                    <a:pt x="7238" y="363"/>
                    <a:pt x="7013" y="291"/>
                    <a:pt x="6788" y="219"/>
                  </a:cubicBezTo>
                  <a:lnTo>
                    <a:pt x="6779" y="219"/>
                  </a:lnTo>
                  <a:cubicBezTo>
                    <a:pt x="6779" y="210"/>
                    <a:pt x="6770" y="210"/>
                    <a:pt x="6761" y="210"/>
                  </a:cubicBezTo>
                  <a:cubicBezTo>
                    <a:pt x="6451" y="177"/>
                    <a:pt x="6140" y="157"/>
                    <a:pt x="5828" y="157"/>
                  </a:cubicBezTo>
                  <a:cubicBezTo>
                    <a:pt x="5468" y="157"/>
                    <a:pt x="5108" y="183"/>
                    <a:pt x="4750" y="246"/>
                  </a:cubicBezTo>
                  <a:cubicBezTo>
                    <a:pt x="4083" y="363"/>
                    <a:pt x="3434" y="616"/>
                    <a:pt x="2876" y="994"/>
                  </a:cubicBezTo>
                  <a:cubicBezTo>
                    <a:pt x="2299" y="1373"/>
                    <a:pt x="1821" y="1887"/>
                    <a:pt x="1442" y="2464"/>
                  </a:cubicBezTo>
                  <a:cubicBezTo>
                    <a:pt x="1253" y="2752"/>
                    <a:pt x="1100" y="3050"/>
                    <a:pt x="956" y="3347"/>
                  </a:cubicBezTo>
                  <a:cubicBezTo>
                    <a:pt x="802" y="3654"/>
                    <a:pt x="676" y="3969"/>
                    <a:pt x="568" y="4294"/>
                  </a:cubicBezTo>
                  <a:cubicBezTo>
                    <a:pt x="343" y="4934"/>
                    <a:pt x="171" y="5583"/>
                    <a:pt x="81" y="6268"/>
                  </a:cubicBezTo>
                  <a:cubicBezTo>
                    <a:pt x="0" y="6944"/>
                    <a:pt x="27" y="7647"/>
                    <a:pt x="225" y="8314"/>
                  </a:cubicBezTo>
                  <a:cubicBezTo>
                    <a:pt x="406" y="8981"/>
                    <a:pt x="766" y="9594"/>
                    <a:pt x="1208" y="10108"/>
                  </a:cubicBezTo>
                  <a:cubicBezTo>
                    <a:pt x="1659" y="10630"/>
                    <a:pt x="2209" y="11045"/>
                    <a:pt x="2776" y="11397"/>
                  </a:cubicBezTo>
                  <a:cubicBezTo>
                    <a:pt x="2785" y="11406"/>
                    <a:pt x="2794" y="11415"/>
                    <a:pt x="2803" y="11415"/>
                  </a:cubicBezTo>
                  <a:lnTo>
                    <a:pt x="2812" y="11415"/>
                  </a:lnTo>
                  <a:cubicBezTo>
                    <a:pt x="3194" y="11555"/>
                    <a:pt x="3575" y="11695"/>
                    <a:pt x="3957" y="11841"/>
                  </a:cubicBezTo>
                  <a:lnTo>
                    <a:pt x="3957" y="11841"/>
                  </a:lnTo>
                  <a:lnTo>
                    <a:pt x="3849" y="12136"/>
                  </a:lnTo>
                  <a:lnTo>
                    <a:pt x="3840" y="12154"/>
                  </a:lnTo>
                  <a:cubicBezTo>
                    <a:pt x="3813" y="12253"/>
                    <a:pt x="3867" y="12361"/>
                    <a:pt x="3966" y="12388"/>
                  </a:cubicBezTo>
                  <a:cubicBezTo>
                    <a:pt x="5886" y="12992"/>
                    <a:pt x="7788" y="13650"/>
                    <a:pt x="9690" y="14317"/>
                  </a:cubicBezTo>
                  <a:lnTo>
                    <a:pt x="15378" y="16345"/>
                  </a:lnTo>
                  <a:lnTo>
                    <a:pt x="21057" y="18400"/>
                  </a:lnTo>
                  <a:cubicBezTo>
                    <a:pt x="22950" y="19076"/>
                    <a:pt x="24833" y="19779"/>
                    <a:pt x="26726" y="20473"/>
                  </a:cubicBezTo>
                  <a:cubicBezTo>
                    <a:pt x="26747" y="20481"/>
                    <a:pt x="26769" y="20485"/>
                    <a:pt x="26791" y="20485"/>
                  </a:cubicBezTo>
                  <a:cubicBezTo>
                    <a:pt x="26871" y="20485"/>
                    <a:pt x="26950" y="20435"/>
                    <a:pt x="26979" y="20356"/>
                  </a:cubicBezTo>
                  <a:lnTo>
                    <a:pt x="27142" y="19880"/>
                  </a:lnTo>
                  <a:lnTo>
                    <a:pt x="27142" y="19880"/>
                  </a:lnTo>
                  <a:lnTo>
                    <a:pt x="27817" y="20122"/>
                  </a:lnTo>
                  <a:lnTo>
                    <a:pt x="27835" y="20131"/>
                  </a:lnTo>
                  <a:cubicBezTo>
                    <a:pt x="27852" y="20136"/>
                    <a:pt x="27869" y="20138"/>
                    <a:pt x="27886" y="20138"/>
                  </a:cubicBezTo>
                  <a:cubicBezTo>
                    <a:pt x="27967" y="20138"/>
                    <a:pt x="28040" y="20087"/>
                    <a:pt x="28069" y="20005"/>
                  </a:cubicBezTo>
                  <a:cubicBezTo>
                    <a:pt x="28358" y="19112"/>
                    <a:pt x="28655" y="18220"/>
                    <a:pt x="28962" y="17328"/>
                  </a:cubicBezTo>
                  <a:lnTo>
                    <a:pt x="29890" y="14660"/>
                  </a:lnTo>
                  <a:cubicBezTo>
                    <a:pt x="30215" y="13776"/>
                    <a:pt x="30530" y="12893"/>
                    <a:pt x="30855" y="12009"/>
                  </a:cubicBezTo>
                  <a:cubicBezTo>
                    <a:pt x="31179" y="11126"/>
                    <a:pt x="31504" y="10243"/>
                    <a:pt x="31846" y="9368"/>
                  </a:cubicBezTo>
                  <a:cubicBezTo>
                    <a:pt x="31846" y="9368"/>
                    <a:pt x="31846" y="9359"/>
                    <a:pt x="31846" y="9359"/>
                  </a:cubicBezTo>
                  <a:cubicBezTo>
                    <a:pt x="31882" y="9260"/>
                    <a:pt x="31837" y="9152"/>
                    <a:pt x="31738" y="9116"/>
                  </a:cubicBezTo>
                  <a:lnTo>
                    <a:pt x="31729" y="9116"/>
                  </a:lnTo>
                  <a:lnTo>
                    <a:pt x="31043" y="8870"/>
                  </a:lnTo>
                  <a:lnTo>
                    <a:pt x="31043" y="8870"/>
                  </a:lnTo>
                  <a:cubicBezTo>
                    <a:pt x="31109" y="8697"/>
                    <a:pt x="31176" y="8523"/>
                    <a:pt x="31242" y="8350"/>
                  </a:cubicBezTo>
                  <a:cubicBezTo>
                    <a:pt x="31242" y="8350"/>
                    <a:pt x="31242" y="8341"/>
                    <a:pt x="31242" y="8341"/>
                  </a:cubicBezTo>
                  <a:cubicBezTo>
                    <a:pt x="31278" y="8242"/>
                    <a:pt x="31224" y="8133"/>
                    <a:pt x="31125" y="8097"/>
                  </a:cubicBezTo>
                  <a:cubicBezTo>
                    <a:pt x="29214" y="7466"/>
                    <a:pt x="27303" y="6817"/>
                    <a:pt x="25410" y="6150"/>
                  </a:cubicBezTo>
                  <a:lnTo>
                    <a:pt x="22562" y="5150"/>
                  </a:lnTo>
                  <a:lnTo>
                    <a:pt x="19714" y="4131"/>
                  </a:lnTo>
                  <a:cubicBezTo>
                    <a:pt x="17821" y="3455"/>
                    <a:pt x="15928" y="2779"/>
                    <a:pt x="14035" y="2085"/>
                  </a:cubicBezTo>
                  <a:cubicBezTo>
                    <a:pt x="12142" y="1409"/>
                    <a:pt x="10258" y="706"/>
                    <a:pt x="8365" y="12"/>
                  </a:cubicBezTo>
                  <a:cubicBezTo>
                    <a:pt x="8344" y="4"/>
                    <a:pt x="8323" y="1"/>
                    <a:pt x="8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6"/>
            <p:cNvSpPr/>
            <p:nvPr/>
          </p:nvSpPr>
          <p:spPr>
            <a:xfrm>
              <a:off x="5385438" y="842193"/>
              <a:ext cx="146402" cy="383398"/>
            </a:xfrm>
            <a:custGeom>
              <a:avLst/>
              <a:gdLst/>
              <a:ahLst/>
              <a:cxnLst/>
              <a:rect l="l" t="t" r="r" b="b"/>
              <a:pathLst>
                <a:path w="4318" h="11308" extrusionOk="0">
                  <a:moveTo>
                    <a:pt x="4098" y="1"/>
                  </a:moveTo>
                  <a:cubicBezTo>
                    <a:pt x="4017" y="1"/>
                    <a:pt x="3941" y="57"/>
                    <a:pt x="3912" y="137"/>
                  </a:cubicBezTo>
                  <a:cubicBezTo>
                    <a:pt x="3624" y="1057"/>
                    <a:pt x="3299" y="1967"/>
                    <a:pt x="2984" y="2877"/>
                  </a:cubicBezTo>
                  <a:lnTo>
                    <a:pt x="2001" y="5609"/>
                  </a:lnTo>
                  <a:lnTo>
                    <a:pt x="1028" y="8331"/>
                  </a:lnTo>
                  <a:cubicBezTo>
                    <a:pt x="703" y="9241"/>
                    <a:pt x="361" y="10143"/>
                    <a:pt x="36" y="11053"/>
                  </a:cubicBezTo>
                  <a:cubicBezTo>
                    <a:pt x="0" y="11152"/>
                    <a:pt x="54" y="11269"/>
                    <a:pt x="154" y="11296"/>
                  </a:cubicBezTo>
                  <a:cubicBezTo>
                    <a:pt x="174" y="11304"/>
                    <a:pt x="196" y="11308"/>
                    <a:pt x="217" y="11308"/>
                  </a:cubicBezTo>
                  <a:cubicBezTo>
                    <a:pt x="295" y="11308"/>
                    <a:pt x="368" y="11257"/>
                    <a:pt x="397" y="11179"/>
                  </a:cubicBezTo>
                  <a:cubicBezTo>
                    <a:pt x="712" y="10269"/>
                    <a:pt x="1028" y="9358"/>
                    <a:pt x="1343" y="8448"/>
                  </a:cubicBezTo>
                  <a:lnTo>
                    <a:pt x="2308" y="5717"/>
                  </a:lnTo>
                  <a:lnTo>
                    <a:pt x="3272" y="2985"/>
                  </a:lnTo>
                  <a:cubicBezTo>
                    <a:pt x="3597" y="2075"/>
                    <a:pt x="3921" y="1165"/>
                    <a:pt x="4273" y="263"/>
                  </a:cubicBezTo>
                  <a:cubicBezTo>
                    <a:pt x="4282" y="263"/>
                    <a:pt x="4282" y="254"/>
                    <a:pt x="4282" y="254"/>
                  </a:cubicBezTo>
                  <a:cubicBezTo>
                    <a:pt x="4318" y="155"/>
                    <a:pt x="4255" y="47"/>
                    <a:pt x="4156" y="11"/>
                  </a:cubicBezTo>
                  <a:cubicBezTo>
                    <a:pt x="4136" y="4"/>
                    <a:pt x="4117" y="1"/>
                    <a:pt x="40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989" name="Google Shape;989;p34"/>
          <p:cNvGrpSpPr/>
          <p:nvPr/>
        </p:nvGrpSpPr>
        <p:grpSpPr>
          <a:xfrm>
            <a:off x="2883085" y="3523739"/>
            <a:ext cx="3377828" cy="1079750"/>
            <a:chOff x="4319250" y="3137000"/>
            <a:chExt cx="885825" cy="524125"/>
          </a:xfrm>
        </p:grpSpPr>
        <p:sp>
          <p:nvSpPr>
            <p:cNvPr id="990" name="Google Shape;990;p34"/>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1" name="Google Shape;1001;p34"/>
          <p:cNvSpPr txBox="1">
            <a:spLocks noGrp="1"/>
          </p:cNvSpPr>
          <p:nvPr>
            <p:ph type="title"/>
          </p:nvPr>
        </p:nvSpPr>
        <p:spPr>
          <a:xfrm>
            <a:off x="1918650" y="1613838"/>
            <a:ext cx="5306700" cy="148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Tips for Success</a:t>
            </a:r>
            <a:endParaRPr dirty="0"/>
          </a:p>
        </p:txBody>
      </p:sp>
      <p:sp>
        <p:nvSpPr>
          <p:cNvPr id="1002" name="Google Shape;1002;p34"/>
          <p:cNvSpPr txBox="1">
            <a:spLocks noGrp="1"/>
          </p:cNvSpPr>
          <p:nvPr>
            <p:ph type="subTitle" idx="1"/>
          </p:nvPr>
        </p:nvSpPr>
        <p:spPr>
          <a:xfrm>
            <a:off x="3117150" y="3648238"/>
            <a:ext cx="2909700" cy="90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Common ways to ace your exams</a:t>
            </a:r>
            <a:endParaRPr dirty="0"/>
          </a:p>
        </p:txBody>
      </p:sp>
      <p:sp>
        <p:nvSpPr>
          <p:cNvPr id="1003" name="Google Shape;1003;p34"/>
          <p:cNvSpPr txBox="1">
            <a:spLocks noGrp="1"/>
          </p:cNvSpPr>
          <p:nvPr>
            <p:ph type="title" idx="2"/>
          </p:nvPr>
        </p:nvSpPr>
        <p:spPr>
          <a:xfrm>
            <a:off x="3843750" y="591063"/>
            <a:ext cx="14565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grpSp>
        <p:nvGrpSpPr>
          <p:cNvPr id="1004" name="Google Shape;1004;p34"/>
          <p:cNvGrpSpPr/>
          <p:nvPr/>
        </p:nvGrpSpPr>
        <p:grpSpPr>
          <a:xfrm rot="372491" flipH="1">
            <a:off x="1097518" y="3478413"/>
            <a:ext cx="595061" cy="675849"/>
            <a:chOff x="5464100" y="4208075"/>
            <a:chExt cx="494625" cy="579650"/>
          </a:xfrm>
        </p:grpSpPr>
        <p:sp>
          <p:nvSpPr>
            <p:cNvPr id="1005" name="Google Shape;1005;p34"/>
            <p:cNvSpPr/>
            <p:nvPr/>
          </p:nvSpPr>
          <p:spPr>
            <a:xfrm>
              <a:off x="5594650" y="4504850"/>
              <a:ext cx="341250" cy="255800"/>
            </a:xfrm>
            <a:custGeom>
              <a:avLst/>
              <a:gdLst/>
              <a:ahLst/>
              <a:cxnLst/>
              <a:rect l="l" t="t" r="r" b="b"/>
              <a:pathLst>
                <a:path w="13650" h="10232" extrusionOk="0">
                  <a:moveTo>
                    <a:pt x="11619" y="0"/>
                  </a:moveTo>
                  <a:cubicBezTo>
                    <a:pt x="11538" y="0"/>
                    <a:pt x="11454" y="19"/>
                    <a:pt x="11367" y="60"/>
                  </a:cubicBezTo>
                  <a:cubicBezTo>
                    <a:pt x="10774" y="356"/>
                    <a:pt x="10157" y="653"/>
                    <a:pt x="9587" y="973"/>
                  </a:cubicBezTo>
                  <a:cubicBezTo>
                    <a:pt x="8423" y="1657"/>
                    <a:pt x="7327" y="2388"/>
                    <a:pt x="6254" y="3209"/>
                  </a:cubicBezTo>
                  <a:cubicBezTo>
                    <a:pt x="4177" y="4784"/>
                    <a:pt x="2100" y="6359"/>
                    <a:pt x="0" y="7934"/>
                  </a:cubicBezTo>
                  <a:cubicBezTo>
                    <a:pt x="584" y="8864"/>
                    <a:pt x="1080" y="10231"/>
                    <a:pt x="2001" y="10231"/>
                  </a:cubicBezTo>
                  <a:cubicBezTo>
                    <a:pt x="2232" y="10231"/>
                    <a:pt x="2491" y="10145"/>
                    <a:pt x="2785" y="9943"/>
                  </a:cubicBezTo>
                  <a:cubicBezTo>
                    <a:pt x="3972" y="9121"/>
                    <a:pt x="5159" y="8300"/>
                    <a:pt x="6323" y="7478"/>
                  </a:cubicBezTo>
                  <a:cubicBezTo>
                    <a:pt x="7281" y="6816"/>
                    <a:pt x="13650" y="2867"/>
                    <a:pt x="13011" y="1726"/>
                  </a:cubicBezTo>
                  <a:cubicBezTo>
                    <a:pt x="12806" y="1338"/>
                    <a:pt x="12310" y="0"/>
                    <a:pt x="11619"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5518750" y="4363750"/>
              <a:ext cx="340700" cy="255675"/>
            </a:xfrm>
            <a:custGeom>
              <a:avLst/>
              <a:gdLst/>
              <a:ahLst/>
              <a:cxnLst/>
              <a:rect l="l" t="t" r="r" b="b"/>
              <a:pathLst>
                <a:path w="13628" h="10227" extrusionOk="0">
                  <a:moveTo>
                    <a:pt x="11606" y="0"/>
                  </a:moveTo>
                  <a:cubicBezTo>
                    <a:pt x="11522" y="0"/>
                    <a:pt x="11435" y="21"/>
                    <a:pt x="11345" y="66"/>
                  </a:cubicBezTo>
                  <a:cubicBezTo>
                    <a:pt x="10751" y="362"/>
                    <a:pt x="10158" y="659"/>
                    <a:pt x="9587" y="979"/>
                  </a:cubicBezTo>
                  <a:cubicBezTo>
                    <a:pt x="8423" y="1664"/>
                    <a:pt x="7304" y="2394"/>
                    <a:pt x="6232" y="3216"/>
                  </a:cubicBezTo>
                  <a:cubicBezTo>
                    <a:pt x="4155" y="4791"/>
                    <a:pt x="2077" y="6343"/>
                    <a:pt x="0" y="7940"/>
                  </a:cubicBezTo>
                  <a:cubicBezTo>
                    <a:pt x="563" y="8867"/>
                    <a:pt x="1054" y="10226"/>
                    <a:pt x="1967" y="10226"/>
                  </a:cubicBezTo>
                  <a:cubicBezTo>
                    <a:pt x="2201" y="10226"/>
                    <a:pt x="2464" y="10136"/>
                    <a:pt x="2762" y="9926"/>
                  </a:cubicBezTo>
                  <a:cubicBezTo>
                    <a:pt x="3949" y="9127"/>
                    <a:pt x="5136" y="8306"/>
                    <a:pt x="6323" y="7484"/>
                  </a:cubicBezTo>
                  <a:cubicBezTo>
                    <a:pt x="7282" y="6822"/>
                    <a:pt x="13627" y="2873"/>
                    <a:pt x="13011" y="1732"/>
                  </a:cubicBezTo>
                  <a:cubicBezTo>
                    <a:pt x="12787" y="1346"/>
                    <a:pt x="12292" y="0"/>
                    <a:pt x="11606"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5475950" y="4235275"/>
              <a:ext cx="281925" cy="269375"/>
            </a:xfrm>
            <a:custGeom>
              <a:avLst/>
              <a:gdLst/>
              <a:ahLst/>
              <a:cxnLst/>
              <a:rect l="l" t="t" r="r" b="b"/>
              <a:pathLst>
                <a:path w="11277" h="10775" extrusionOk="0">
                  <a:moveTo>
                    <a:pt x="1210" y="1"/>
                  </a:moveTo>
                  <a:cubicBezTo>
                    <a:pt x="1233" y="23"/>
                    <a:pt x="1233" y="46"/>
                    <a:pt x="1233" y="92"/>
                  </a:cubicBezTo>
                  <a:cubicBezTo>
                    <a:pt x="1005" y="3653"/>
                    <a:pt x="503" y="7213"/>
                    <a:pt x="0" y="10774"/>
                  </a:cubicBezTo>
                  <a:cubicBezTo>
                    <a:pt x="3607" y="7989"/>
                    <a:pt x="7396" y="5456"/>
                    <a:pt x="11276" y="3082"/>
                  </a:cubicBezTo>
                  <a:cubicBezTo>
                    <a:pt x="7967" y="1918"/>
                    <a:pt x="4634" y="868"/>
                    <a:pt x="1210" y="1"/>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5717000" y="4421125"/>
              <a:ext cx="42000" cy="94525"/>
            </a:xfrm>
            <a:custGeom>
              <a:avLst/>
              <a:gdLst/>
              <a:ahLst/>
              <a:cxnLst/>
              <a:rect l="l" t="t" r="r" b="b"/>
              <a:pathLst>
                <a:path w="1680" h="3781" extrusionOk="0">
                  <a:moveTo>
                    <a:pt x="1497" y="0"/>
                  </a:moveTo>
                  <a:cubicBezTo>
                    <a:pt x="1449" y="0"/>
                    <a:pt x="1398" y="23"/>
                    <a:pt x="1360" y="76"/>
                  </a:cubicBezTo>
                  <a:cubicBezTo>
                    <a:pt x="676" y="1103"/>
                    <a:pt x="265" y="2404"/>
                    <a:pt x="14" y="3614"/>
                  </a:cubicBezTo>
                  <a:cubicBezTo>
                    <a:pt x="0" y="3720"/>
                    <a:pt x="80" y="3780"/>
                    <a:pt x="162" y="3780"/>
                  </a:cubicBezTo>
                  <a:cubicBezTo>
                    <a:pt x="221" y="3780"/>
                    <a:pt x="282" y="3749"/>
                    <a:pt x="310" y="3683"/>
                  </a:cubicBezTo>
                  <a:cubicBezTo>
                    <a:pt x="698" y="2496"/>
                    <a:pt x="1201" y="1377"/>
                    <a:pt x="1634" y="213"/>
                  </a:cubicBezTo>
                  <a:cubicBezTo>
                    <a:pt x="1680" y="91"/>
                    <a:pt x="1594" y="0"/>
                    <a:pt x="1497"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5750000" y="4392700"/>
              <a:ext cx="46925" cy="98950"/>
            </a:xfrm>
            <a:custGeom>
              <a:avLst/>
              <a:gdLst/>
              <a:ahLst/>
              <a:cxnLst/>
              <a:rect l="l" t="t" r="r" b="b"/>
              <a:pathLst>
                <a:path w="1877" h="3958" extrusionOk="0">
                  <a:moveTo>
                    <a:pt x="1669" y="1"/>
                  </a:moveTo>
                  <a:cubicBezTo>
                    <a:pt x="1627" y="1"/>
                    <a:pt x="1584" y="22"/>
                    <a:pt x="1547" y="72"/>
                  </a:cubicBezTo>
                  <a:cubicBezTo>
                    <a:pt x="771" y="1122"/>
                    <a:pt x="360" y="2446"/>
                    <a:pt x="40" y="3701"/>
                  </a:cubicBezTo>
                  <a:cubicBezTo>
                    <a:pt x="0" y="3860"/>
                    <a:pt x="130" y="3958"/>
                    <a:pt x="259" y="3958"/>
                  </a:cubicBezTo>
                  <a:cubicBezTo>
                    <a:pt x="353" y="3958"/>
                    <a:pt x="445" y="3907"/>
                    <a:pt x="474" y="3792"/>
                  </a:cubicBezTo>
                  <a:cubicBezTo>
                    <a:pt x="816" y="2560"/>
                    <a:pt x="1410" y="1464"/>
                    <a:pt x="1843" y="277"/>
                  </a:cubicBezTo>
                  <a:cubicBezTo>
                    <a:pt x="1877" y="145"/>
                    <a:pt x="1778" y="1"/>
                    <a:pt x="1669"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5795175" y="4403700"/>
              <a:ext cx="30450" cy="52625"/>
            </a:xfrm>
            <a:custGeom>
              <a:avLst/>
              <a:gdLst/>
              <a:ahLst/>
              <a:cxnLst/>
              <a:rect l="l" t="t" r="r" b="b"/>
              <a:pathLst>
                <a:path w="1218" h="2105" extrusionOk="0">
                  <a:moveTo>
                    <a:pt x="977" y="1"/>
                  </a:moveTo>
                  <a:cubicBezTo>
                    <a:pt x="935" y="1"/>
                    <a:pt x="893" y="14"/>
                    <a:pt x="858" y="43"/>
                  </a:cubicBezTo>
                  <a:cubicBezTo>
                    <a:pt x="356" y="522"/>
                    <a:pt x="105" y="1138"/>
                    <a:pt x="14" y="1800"/>
                  </a:cubicBezTo>
                  <a:cubicBezTo>
                    <a:pt x="0" y="1988"/>
                    <a:pt x="160" y="2104"/>
                    <a:pt x="303" y="2104"/>
                  </a:cubicBezTo>
                  <a:cubicBezTo>
                    <a:pt x="404" y="2104"/>
                    <a:pt x="497" y="2046"/>
                    <a:pt x="516" y="1914"/>
                  </a:cubicBezTo>
                  <a:cubicBezTo>
                    <a:pt x="607" y="1321"/>
                    <a:pt x="835" y="773"/>
                    <a:pt x="1132" y="248"/>
                  </a:cubicBezTo>
                  <a:cubicBezTo>
                    <a:pt x="1217" y="112"/>
                    <a:pt x="1099" y="1"/>
                    <a:pt x="97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5783525" y="4580275"/>
              <a:ext cx="38225" cy="81675"/>
            </a:xfrm>
            <a:custGeom>
              <a:avLst/>
              <a:gdLst/>
              <a:ahLst/>
              <a:cxnLst/>
              <a:rect l="l" t="t" r="r" b="b"/>
              <a:pathLst>
                <a:path w="1529" h="3267" extrusionOk="0">
                  <a:moveTo>
                    <a:pt x="1258" y="1"/>
                  </a:moveTo>
                  <a:cubicBezTo>
                    <a:pt x="1191" y="1"/>
                    <a:pt x="1127" y="31"/>
                    <a:pt x="1096" y="101"/>
                  </a:cubicBezTo>
                  <a:cubicBezTo>
                    <a:pt x="845" y="649"/>
                    <a:pt x="617" y="1197"/>
                    <a:pt x="411" y="1745"/>
                  </a:cubicBezTo>
                  <a:cubicBezTo>
                    <a:pt x="251" y="2201"/>
                    <a:pt x="0" y="2680"/>
                    <a:pt x="23" y="3160"/>
                  </a:cubicBezTo>
                  <a:cubicBezTo>
                    <a:pt x="23" y="3231"/>
                    <a:pt x="77" y="3267"/>
                    <a:pt x="133" y="3267"/>
                  </a:cubicBezTo>
                  <a:cubicBezTo>
                    <a:pt x="168" y="3267"/>
                    <a:pt x="203" y="3254"/>
                    <a:pt x="229" y="3228"/>
                  </a:cubicBezTo>
                  <a:cubicBezTo>
                    <a:pt x="594" y="2863"/>
                    <a:pt x="754" y="2270"/>
                    <a:pt x="936" y="1790"/>
                  </a:cubicBezTo>
                  <a:cubicBezTo>
                    <a:pt x="1142" y="1288"/>
                    <a:pt x="1324" y="763"/>
                    <a:pt x="1484" y="261"/>
                  </a:cubicBezTo>
                  <a:cubicBezTo>
                    <a:pt x="1529" y="111"/>
                    <a:pt x="1387" y="1"/>
                    <a:pt x="125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5824600" y="4544075"/>
              <a:ext cx="49675" cy="96575"/>
            </a:xfrm>
            <a:custGeom>
              <a:avLst/>
              <a:gdLst/>
              <a:ahLst/>
              <a:cxnLst/>
              <a:rect l="l" t="t" r="r" b="b"/>
              <a:pathLst>
                <a:path w="1987" h="3863" extrusionOk="0">
                  <a:moveTo>
                    <a:pt x="1601" y="1"/>
                  </a:moveTo>
                  <a:cubicBezTo>
                    <a:pt x="1166" y="1"/>
                    <a:pt x="939" y="623"/>
                    <a:pt x="800" y="1001"/>
                  </a:cubicBezTo>
                  <a:cubicBezTo>
                    <a:pt x="457" y="1846"/>
                    <a:pt x="115" y="2759"/>
                    <a:pt x="1" y="3672"/>
                  </a:cubicBezTo>
                  <a:cubicBezTo>
                    <a:pt x="1" y="3777"/>
                    <a:pt x="100" y="3863"/>
                    <a:pt x="188" y="3863"/>
                  </a:cubicBezTo>
                  <a:cubicBezTo>
                    <a:pt x="233" y="3863"/>
                    <a:pt x="274" y="3840"/>
                    <a:pt x="297" y="3786"/>
                  </a:cubicBezTo>
                  <a:cubicBezTo>
                    <a:pt x="526" y="3215"/>
                    <a:pt x="708" y="2645"/>
                    <a:pt x="914" y="2074"/>
                  </a:cubicBezTo>
                  <a:cubicBezTo>
                    <a:pt x="1028" y="1823"/>
                    <a:pt x="1439" y="385"/>
                    <a:pt x="1735" y="362"/>
                  </a:cubicBezTo>
                  <a:cubicBezTo>
                    <a:pt x="1918" y="362"/>
                    <a:pt x="1987" y="111"/>
                    <a:pt x="1804" y="43"/>
                  </a:cubicBezTo>
                  <a:cubicBezTo>
                    <a:pt x="1731" y="14"/>
                    <a:pt x="1664" y="1"/>
                    <a:pt x="1601"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5876375" y="4540750"/>
              <a:ext cx="23725" cy="54675"/>
            </a:xfrm>
            <a:custGeom>
              <a:avLst/>
              <a:gdLst/>
              <a:ahLst/>
              <a:cxnLst/>
              <a:rect l="l" t="t" r="r" b="b"/>
              <a:pathLst>
                <a:path w="949" h="2187" extrusionOk="0">
                  <a:moveTo>
                    <a:pt x="772" y="1"/>
                  </a:moveTo>
                  <a:cubicBezTo>
                    <a:pt x="721" y="1"/>
                    <a:pt x="671" y="26"/>
                    <a:pt x="646" y="84"/>
                  </a:cubicBezTo>
                  <a:cubicBezTo>
                    <a:pt x="372" y="701"/>
                    <a:pt x="167" y="1317"/>
                    <a:pt x="30" y="2002"/>
                  </a:cubicBezTo>
                  <a:cubicBezTo>
                    <a:pt x="1" y="2103"/>
                    <a:pt x="101" y="2187"/>
                    <a:pt x="195" y="2187"/>
                  </a:cubicBezTo>
                  <a:cubicBezTo>
                    <a:pt x="249" y="2187"/>
                    <a:pt x="302" y="2159"/>
                    <a:pt x="326" y="2093"/>
                  </a:cubicBezTo>
                  <a:cubicBezTo>
                    <a:pt x="577" y="1477"/>
                    <a:pt x="783" y="838"/>
                    <a:pt x="920" y="176"/>
                  </a:cubicBezTo>
                  <a:cubicBezTo>
                    <a:pt x="949" y="75"/>
                    <a:pt x="859" y="1"/>
                    <a:pt x="772"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5464100" y="4208075"/>
              <a:ext cx="334850" cy="317675"/>
            </a:xfrm>
            <a:custGeom>
              <a:avLst/>
              <a:gdLst/>
              <a:ahLst/>
              <a:cxnLst/>
              <a:rect l="l" t="t" r="r" b="b"/>
              <a:pathLst>
                <a:path w="13394" h="12707" extrusionOk="0">
                  <a:moveTo>
                    <a:pt x="2027" y="792"/>
                  </a:moveTo>
                  <a:cubicBezTo>
                    <a:pt x="5450" y="1682"/>
                    <a:pt x="8783" y="2732"/>
                    <a:pt x="12115" y="3896"/>
                  </a:cubicBezTo>
                  <a:cubicBezTo>
                    <a:pt x="8212" y="6270"/>
                    <a:pt x="4423" y="8804"/>
                    <a:pt x="817" y="11588"/>
                  </a:cubicBezTo>
                  <a:cubicBezTo>
                    <a:pt x="1319" y="8027"/>
                    <a:pt x="1821" y="4467"/>
                    <a:pt x="2049" y="906"/>
                  </a:cubicBezTo>
                  <a:cubicBezTo>
                    <a:pt x="2049" y="860"/>
                    <a:pt x="2049" y="838"/>
                    <a:pt x="2027" y="792"/>
                  </a:cubicBezTo>
                  <a:close/>
                  <a:moveTo>
                    <a:pt x="1919" y="0"/>
                  </a:moveTo>
                  <a:cubicBezTo>
                    <a:pt x="1586" y="0"/>
                    <a:pt x="1459" y="471"/>
                    <a:pt x="1707" y="678"/>
                  </a:cubicBezTo>
                  <a:cubicBezTo>
                    <a:pt x="1616" y="701"/>
                    <a:pt x="1547" y="769"/>
                    <a:pt x="1547" y="860"/>
                  </a:cubicBezTo>
                  <a:cubicBezTo>
                    <a:pt x="954" y="4649"/>
                    <a:pt x="566" y="8484"/>
                    <a:pt x="18" y="12273"/>
                  </a:cubicBezTo>
                  <a:cubicBezTo>
                    <a:pt x="0" y="12483"/>
                    <a:pt x="158" y="12707"/>
                    <a:pt x="355" y="12707"/>
                  </a:cubicBezTo>
                  <a:cubicBezTo>
                    <a:pt x="415" y="12707"/>
                    <a:pt x="479" y="12686"/>
                    <a:pt x="543" y="12638"/>
                  </a:cubicBezTo>
                  <a:cubicBezTo>
                    <a:pt x="4560" y="9534"/>
                    <a:pt x="8760" y="6658"/>
                    <a:pt x="13165" y="4124"/>
                  </a:cubicBezTo>
                  <a:cubicBezTo>
                    <a:pt x="13371" y="3987"/>
                    <a:pt x="13394" y="3577"/>
                    <a:pt x="13120" y="3485"/>
                  </a:cubicBezTo>
                  <a:cubicBezTo>
                    <a:pt x="9490" y="2139"/>
                    <a:pt x="5770" y="997"/>
                    <a:pt x="2027" y="16"/>
                  </a:cubicBezTo>
                  <a:cubicBezTo>
                    <a:pt x="1989" y="5"/>
                    <a:pt x="1953" y="0"/>
                    <a:pt x="1919"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5495775" y="4342975"/>
              <a:ext cx="376800" cy="309500"/>
            </a:xfrm>
            <a:custGeom>
              <a:avLst/>
              <a:gdLst/>
              <a:ahLst/>
              <a:cxnLst/>
              <a:rect l="l" t="t" r="r" b="b"/>
              <a:pathLst>
                <a:path w="15072" h="12380" extrusionOk="0">
                  <a:moveTo>
                    <a:pt x="12525" y="1060"/>
                  </a:moveTo>
                  <a:cubicBezTo>
                    <a:pt x="13211" y="1060"/>
                    <a:pt x="13706" y="2403"/>
                    <a:pt x="13930" y="2768"/>
                  </a:cubicBezTo>
                  <a:cubicBezTo>
                    <a:pt x="14546" y="3933"/>
                    <a:pt x="8201" y="7858"/>
                    <a:pt x="7242" y="8520"/>
                  </a:cubicBezTo>
                  <a:cubicBezTo>
                    <a:pt x="6055" y="9342"/>
                    <a:pt x="4868" y="10164"/>
                    <a:pt x="3681" y="10986"/>
                  </a:cubicBezTo>
                  <a:cubicBezTo>
                    <a:pt x="3388" y="11187"/>
                    <a:pt x="3129" y="11274"/>
                    <a:pt x="2897" y="11274"/>
                  </a:cubicBezTo>
                  <a:cubicBezTo>
                    <a:pt x="1977" y="11274"/>
                    <a:pt x="1485" y="9907"/>
                    <a:pt x="919" y="8977"/>
                  </a:cubicBezTo>
                  <a:cubicBezTo>
                    <a:pt x="2996" y="7402"/>
                    <a:pt x="5074" y="5827"/>
                    <a:pt x="7151" y="4252"/>
                  </a:cubicBezTo>
                  <a:cubicBezTo>
                    <a:pt x="8223" y="3453"/>
                    <a:pt x="9342" y="2700"/>
                    <a:pt x="10483" y="2038"/>
                  </a:cubicBezTo>
                  <a:cubicBezTo>
                    <a:pt x="11077" y="1696"/>
                    <a:pt x="11670" y="1399"/>
                    <a:pt x="12264" y="1125"/>
                  </a:cubicBezTo>
                  <a:cubicBezTo>
                    <a:pt x="12354" y="1080"/>
                    <a:pt x="12441" y="1060"/>
                    <a:pt x="12525" y="1060"/>
                  </a:cubicBezTo>
                  <a:close/>
                  <a:moveTo>
                    <a:pt x="12828" y="1"/>
                  </a:moveTo>
                  <a:cubicBezTo>
                    <a:pt x="11774" y="1"/>
                    <a:pt x="10261" y="1278"/>
                    <a:pt x="9525" y="1741"/>
                  </a:cubicBezTo>
                  <a:cubicBezTo>
                    <a:pt x="6215" y="3818"/>
                    <a:pt x="3248" y="6512"/>
                    <a:pt x="189" y="8908"/>
                  </a:cubicBezTo>
                  <a:cubicBezTo>
                    <a:pt x="1" y="9059"/>
                    <a:pt x="139" y="9365"/>
                    <a:pt x="334" y="9365"/>
                  </a:cubicBezTo>
                  <a:cubicBezTo>
                    <a:pt x="375" y="9365"/>
                    <a:pt x="419" y="9351"/>
                    <a:pt x="463" y="9319"/>
                  </a:cubicBezTo>
                  <a:cubicBezTo>
                    <a:pt x="486" y="9296"/>
                    <a:pt x="509" y="9274"/>
                    <a:pt x="531" y="9251"/>
                  </a:cubicBezTo>
                  <a:cubicBezTo>
                    <a:pt x="1125" y="10278"/>
                    <a:pt x="1741" y="11282"/>
                    <a:pt x="2426" y="12241"/>
                  </a:cubicBezTo>
                  <a:cubicBezTo>
                    <a:pt x="2485" y="12329"/>
                    <a:pt x="2582" y="12380"/>
                    <a:pt x="2680" y="12380"/>
                  </a:cubicBezTo>
                  <a:cubicBezTo>
                    <a:pt x="2734" y="12380"/>
                    <a:pt x="2788" y="12365"/>
                    <a:pt x="2837" y="12332"/>
                  </a:cubicBezTo>
                  <a:cubicBezTo>
                    <a:pt x="6991" y="9662"/>
                    <a:pt x="11396" y="6968"/>
                    <a:pt x="14934" y="3453"/>
                  </a:cubicBezTo>
                  <a:cubicBezTo>
                    <a:pt x="15071" y="3316"/>
                    <a:pt x="15048" y="3111"/>
                    <a:pt x="14957" y="2951"/>
                  </a:cubicBezTo>
                  <a:cubicBezTo>
                    <a:pt x="14592" y="2266"/>
                    <a:pt x="13930" y="212"/>
                    <a:pt x="13085" y="29"/>
                  </a:cubicBezTo>
                  <a:cubicBezTo>
                    <a:pt x="13003" y="10"/>
                    <a:pt x="12917" y="1"/>
                    <a:pt x="1282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5582050" y="4477650"/>
              <a:ext cx="376675" cy="310075"/>
            </a:xfrm>
            <a:custGeom>
              <a:avLst/>
              <a:gdLst/>
              <a:ahLst/>
              <a:cxnLst/>
              <a:rect l="l" t="t" r="r" b="b"/>
              <a:pathLst>
                <a:path w="15067" h="12403" extrusionOk="0">
                  <a:moveTo>
                    <a:pt x="12512" y="1065"/>
                  </a:moveTo>
                  <a:cubicBezTo>
                    <a:pt x="13207" y="1065"/>
                    <a:pt x="13721" y="2403"/>
                    <a:pt x="13925" y="2791"/>
                  </a:cubicBezTo>
                  <a:cubicBezTo>
                    <a:pt x="14542" y="3932"/>
                    <a:pt x="8196" y="7881"/>
                    <a:pt x="7238" y="8543"/>
                  </a:cubicBezTo>
                  <a:cubicBezTo>
                    <a:pt x="6051" y="9365"/>
                    <a:pt x="4864" y="10186"/>
                    <a:pt x="3677" y="11008"/>
                  </a:cubicBezTo>
                  <a:cubicBezTo>
                    <a:pt x="3383" y="11210"/>
                    <a:pt x="3124" y="11297"/>
                    <a:pt x="2893" y="11297"/>
                  </a:cubicBezTo>
                  <a:cubicBezTo>
                    <a:pt x="1973" y="11297"/>
                    <a:pt x="1480" y="9930"/>
                    <a:pt x="915" y="8999"/>
                  </a:cubicBezTo>
                  <a:cubicBezTo>
                    <a:pt x="2992" y="7425"/>
                    <a:pt x="5069" y="5850"/>
                    <a:pt x="7169" y="4275"/>
                  </a:cubicBezTo>
                  <a:cubicBezTo>
                    <a:pt x="8219" y="3453"/>
                    <a:pt x="9338" y="2723"/>
                    <a:pt x="10502" y="2038"/>
                  </a:cubicBezTo>
                  <a:cubicBezTo>
                    <a:pt x="11072" y="1718"/>
                    <a:pt x="11666" y="1422"/>
                    <a:pt x="12259" y="1125"/>
                  </a:cubicBezTo>
                  <a:cubicBezTo>
                    <a:pt x="12346" y="1084"/>
                    <a:pt x="12430" y="1065"/>
                    <a:pt x="12512" y="1065"/>
                  </a:cubicBezTo>
                  <a:close/>
                  <a:moveTo>
                    <a:pt x="12827" y="1"/>
                  </a:moveTo>
                  <a:cubicBezTo>
                    <a:pt x="11773" y="1"/>
                    <a:pt x="10258" y="1300"/>
                    <a:pt x="9520" y="1764"/>
                  </a:cubicBezTo>
                  <a:cubicBezTo>
                    <a:pt x="6233" y="3841"/>
                    <a:pt x="3266" y="6512"/>
                    <a:pt x="207" y="8931"/>
                  </a:cubicBezTo>
                  <a:cubicBezTo>
                    <a:pt x="0" y="9082"/>
                    <a:pt x="135" y="9388"/>
                    <a:pt x="329" y="9388"/>
                  </a:cubicBezTo>
                  <a:cubicBezTo>
                    <a:pt x="371" y="9388"/>
                    <a:pt x="415" y="9374"/>
                    <a:pt x="459" y="9342"/>
                  </a:cubicBezTo>
                  <a:cubicBezTo>
                    <a:pt x="481" y="9319"/>
                    <a:pt x="504" y="9296"/>
                    <a:pt x="550" y="9273"/>
                  </a:cubicBezTo>
                  <a:cubicBezTo>
                    <a:pt x="1120" y="10301"/>
                    <a:pt x="1737" y="11282"/>
                    <a:pt x="2421" y="12263"/>
                  </a:cubicBezTo>
                  <a:cubicBezTo>
                    <a:pt x="2480" y="12352"/>
                    <a:pt x="2577" y="12402"/>
                    <a:pt x="2676" y="12402"/>
                  </a:cubicBezTo>
                  <a:cubicBezTo>
                    <a:pt x="2730" y="12402"/>
                    <a:pt x="2784" y="12387"/>
                    <a:pt x="2832" y="12355"/>
                  </a:cubicBezTo>
                  <a:cubicBezTo>
                    <a:pt x="7009" y="9661"/>
                    <a:pt x="11392" y="6968"/>
                    <a:pt x="14930" y="3476"/>
                  </a:cubicBezTo>
                  <a:cubicBezTo>
                    <a:pt x="15067" y="3339"/>
                    <a:pt x="15067" y="3111"/>
                    <a:pt x="14975" y="2951"/>
                  </a:cubicBezTo>
                  <a:cubicBezTo>
                    <a:pt x="14587" y="2289"/>
                    <a:pt x="13925" y="235"/>
                    <a:pt x="13081" y="29"/>
                  </a:cubicBezTo>
                  <a:cubicBezTo>
                    <a:pt x="13000" y="10"/>
                    <a:pt x="12915" y="1"/>
                    <a:pt x="1282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34"/>
          <p:cNvGrpSpPr/>
          <p:nvPr/>
        </p:nvGrpSpPr>
        <p:grpSpPr>
          <a:xfrm rot="9456294">
            <a:off x="6849678" y="3273665"/>
            <a:ext cx="2306042" cy="512923"/>
            <a:chOff x="7051300" y="3461525"/>
            <a:chExt cx="2305989" cy="512912"/>
          </a:xfrm>
        </p:grpSpPr>
        <p:sp>
          <p:nvSpPr>
            <p:cNvPr id="1018" name="Google Shape;1018;p34"/>
            <p:cNvSpPr/>
            <p:nvPr/>
          </p:nvSpPr>
          <p:spPr>
            <a:xfrm>
              <a:off x="7075817" y="3564700"/>
              <a:ext cx="2271819" cy="396457"/>
            </a:xfrm>
            <a:custGeom>
              <a:avLst/>
              <a:gdLst/>
              <a:ahLst/>
              <a:cxnLst/>
              <a:rect l="l" t="t" r="r" b="b"/>
              <a:pathLst>
                <a:path w="46702" h="8150" extrusionOk="0">
                  <a:moveTo>
                    <a:pt x="46666" y="1"/>
                  </a:moveTo>
                  <a:lnTo>
                    <a:pt x="41068" y="704"/>
                  </a:lnTo>
                  <a:lnTo>
                    <a:pt x="39932" y="848"/>
                  </a:lnTo>
                  <a:lnTo>
                    <a:pt x="40221" y="3156"/>
                  </a:lnTo>
                  <a:lnTo>
                    <a:pt x="41357" y="3011"/>
                  </a:lnTo>
                  <a:lnTo>
                    <a:pt x="41303" y="2606"/>
                  </a:lnTo>
                  <a:lnTo>
                    <a:pt x="46702" y="271"/>
                  </a:lnTo>
                  <a:lnTo>
                    <a:pt x="46666" y="1"/>
                  </a:lnTo>
                  <a:close/>
                  <a:moveTo>
                    <a:pt x="1560" y="5644"/>
                  </a:moveTo>
                  <a:lnTo>
                    <a:pt x="1" y="5842"/>
                  </a:lnTo>
                  <a:lnTo>
                    <a:pt x="298" y="8149"/>
                  </a:lnTo>
                  <a:lnTo>
                    <a:pt x="1858" y="7960"/>
                  </a:lnTo>
                  <a:lnTo>
                    <a:pt x="1560" y="5644"/>
                  </a:lnTo>
                  <a:close/>
                </a:path>
              </a:pathLst>
            </a:custGeom>
            <a:solidFill>
              <a:srgbClr val="EE8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7056554" y="3473929"/>
              <a:ext cx="2293709" cy="379334"/>
            </a:xfrm>
            <a:custGeom>
              <a:avLst/>
              <a:gdLst/>
              <a:ahLst/>
              <a:cxnLst/>
              <a:rect l="l" t="t" r="r" b="b"/>
              <a:pathLst>
                <a:path w="47152" h="7798" extrusionOk="0">
                  <a:moveTo>
                    <a:pt x="43312" y="1515"/>
                  </a:moveTo>
                  <a:cubicBezTo>
                    <a:pt x="43664" y="1533"/>
                    <a:pt x="43682" y="1687"/>
                    <a:pt x="43691" y="1741"/>
                  </a:cubicBezTo>
                  <a:cubicBezTo>
                    <a:pt x="43700" y="1858"/>
                    <a:pt x="43682" y="1993"/>
                    <a:pt x="43393" y="2029"/>
                  </a:cubicBezTo>
                  <a:cubicBezTo>
                    <a:pt x="43361" y="2033"/>
                    <a:pt x="43331" y="2035"/>
                    <a:pt x="43305" y="2035"/>
                  </a:cubicBezTo>
                  <a:cubicBezTo>
                    <a:pt x="43091" y="2035"/>
                    <a:pt x="43041" y="1916"/>
                    <a:pt x="43033" y="1804"/>
                  </a:cubicBezTo>
                  <a:cubicBezTo>
                    <a:pt x="43006" y="1623"/>
                    <a:pt x="43069" y="1542"/>
                    <a:pt x="43231" y="1515"/>
                  </a:cubicBezTo>
                  <a:close/>
                  <a:moveTo>
                    <a:pt x="42113" y="1308"/>
                  </a:moveTo>
                  <a:cubicBezTo>
                    <a:pt x="42366" y="1335"/>
                    <a:pt x="42501" y="1479"/>
                    <a:pt x="42537" y="1750"/>
                  </a:cubicBezTo>
                  <a:cubicBezTo>
                    <a:pt x="42546" y="1858"/>
                    <a:pt x="42528" y="1966"/>
                    <a:pt x="42474" y="2065"/>
                  </a:cubicBezTo>
                  <a:cubicBezTo>
                    <a:pt x="42420" y="2164"/>
                    <a:pt x="42348" y="2218"/>
                    <a:pt x="42239" y="2236"/>
                  </a:cubicBezTo>
                  <a:cubicBezTo>
                    <a:pt x="42209" y="2239"/>
                    <a:pt x="42181" y="2241"/>
                    <a:pt x="42154" y="2241"/>
                  </a:cubicBezTo>
                  <a:cubicBezTo>
                    <a:pt x="42019" y="2241"/>
                    <a:pt x="41924" y="2203"/>
                    <a:pt x="41879" y="2128"/>
                  </a:cubicBezTo>
                  <a:cubicBezTo>
                    <a:pt x="41861" y="2092"/>
                    <a:pt x="41843" y="2029"/>
                    <a:pt x="41825" y="1858"/>
                  </a:cubicBezTo>
                  <a:cubicBezTo>
                    <a:pt x="41762" y="1353"/>
                    <a:pt x="41969" y="1326"/>
                    <a:pt x="42041" y="1317"/>
                  </a:cubicBezTo>
                  <a:cubicBezTo>
                    <a:pt x="42059" y="1308"/>
                    <a:pt x="42086" y="1308"/>
                    <a:pt x="42113" y="1308"/>
                  </a:cubicBezTo>
                  <a:close/>
                  <a:moveTo>
                    <a:pt x="41221" y="1"/>
                  </a:moveTo>
                  <a:lnTo>
                    <a:pt x="39932" y="163"/>
                  </a:lnTo>
                  <a:lnTo>
                    <a:pt x="40256" y="2795"/>
                  </a:lnTo>
                  <a:lnTo>
                    <a:pt x="47152" y="1930"/>
                  </a:lnTo>
                  <a:lnTo>
                    <a:pt x="47080" y="1335"/>
                  </a:lnTo>
                  <a:lnTo>
                    <a:pt x="41275" y="425"/>
                  </a:lnTo>
                  <a:lnTo>
                    <a:pt x="41221" y="1"/>
                  </a:lnTo>
                  <a:close/>
                  <a:moveTo>
                    <a:pt x="1713" y="4941"/>
                  </a:moveTo>
                  <a:lnTo>
                    <a:pt x="0" y="5157"/>
                  </a:lnTo>
                  <a:lnTo>
                    <a:pt x="334" y="7798"/>
                  </a:lnTo>
                  <a:lnTo>
                    <a:pt x="2046" y="7582"/>
                  </a:lnTo>
                  <a:lnTo>
                    <a:pt x="1713" y="4941"/>
                  </a:lnTo>
                  <a:close/>
                </a:path>
              </a:pathLst>
            </a:custGeom>
            <a:solidFill>
              <a:srgbClr val="EEAE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9084585" y="3533956"/>
              <a:ext cx="102106" cy="52683"/>
            </a:xfrm>
            <a:custGeom>
              <a:avLst/>
              <a:gdLst/>
              <a:ahLst/>
              <a:cxnLst/>
              <a:rect l="l" t="t" r="r" b="b"/>
              <a:pathLst>
                <a:path w="2099" h="1083" extrusionOk="0">
                  <a:moveTo>
                    <a:pt x="1621" y="200"/>
                  </a:moveTo>
                  <a:cubicBezTo>
                    <a:pt x="1351" y="200"/>
                    <a:pt x="1233" y="326"/>
                    <a:pt x="1261" y="579"/>
                  </a:cubicBezTo>
                  <a:cubicBezTo>
                    <a:pt x="1284" y="782"/>
                    <a:pt x="1402" y="883"/>
                    <a:pt x="1609" y="883"/>
                  </a:cubicBezTo>
                  <a:cubicBezTo>
                    <a:pt x="1641" y="883"/>
                    <a:pt x="1675" y="881"/>
                    <a:pt x="1711" y="876"/>
                  </a:cubicBezTo>
                  <a:cubicBezTo>
                    <a:pt x="1982" y="840"/>
                    <a:pt x="2099" y="714"/>
                    <a:pt x="2072" y="498"/>
                  </a:cubicBezTo>
                  <a:cubicBezTo>
                    <a:pt x="2054" y="317"/>
                    <a:pt x="1900" y="218"/>
                    <a:pt x="1621" y="200"/>
                  </a:cubicBezTo>
                  <a:close/>
                  <a:moveTo>
                    <a:pt x="397" y="1"/>
                  </a:moveTo>
                  <a:cubicBezTo>
                    <a:pt x="115" y="1"/>
                    <a:pt x="1" y="217"/>
                    <a:pt x="53" y="633"/>
                  </a:cubicBezTo>
                  <a:cubicBezTo>
                    <a:pt x="71" y="777"/>
                    <a:pt x="89" y="867"/>
                    <a:pt x="116" y="921"/>
                  </a:cubicBezTo>
                  <a:cubicBezTo>
                    <a:pt x="182" y="1032"/>
                    <a:pt x="290" y="1082"/>
                    <a:pt x="446" y="1082"/>
                  </a:cubicBezTo>
                  <a:cubicBezTo>
                    <a:pt x="481" y="1082"/>
                    <a:pt x="518" y="1079"/>
                    <a:pt x="557" y="1075"/>
                  </a:cubicBezTo>
                  <a:cubicBezTo>
                    <a:pt x="693" y="1066"/>
                    <a:pt x="783" y="993"/>
                    <a:pt x="846" y="867"/>
                  </a:cubicBezTo>
                  <a:cubicBezTo>
                    <a:pt x="909" y="750"/>
                    <a:pt x="936" y="633"/>
                    <a:pt x="918" y="507"/>
                  </a:cubicBezTo>
                  <a:cubicBezTo>
                    <a:pt x="882" y="200"/>
                    <a:pt x="720" y="29"/>
                    <a:pt x="431" y="2"/>
                  </a:cubicBezTo>
                  <a:cubicBezTo>
                    <a:pt x="419" y="1"/>
                    <a:pt x="408" y="1"/>
                    <a:pt x="397" y="1"/>
                  </a:cubicBezTo>
                  <a:close/>
                </a:path>
              </a:pathLst>
            </a:custGeom>
            <a:solidFill>
              <a:srgbClr val="EEC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7151702" y="3605512"/>
              <a:ext cx="1882416" cy="359584"/>
            </a:xfrm>
            <a:custGeom>
              <a:avLst/>
              <a:gdLst/>
              <a:ahLst/>
              <a:cxnLst/>
              <a:rect l="l" t="t" r="r" b="b"/>
              <a:pathLst>
                <a:path w="38697" h="7392" extrusionOk="0">
                  <a:moveTo>
                    <a:pt x="38372" y="0"/>
                  </a:moveTo>
                  <a:lnTo>
                    <a:pt x="25555" y="1614"/>
                  </a:lnTo>
                  <a:cubicBezTo>
                    <a:pt x="25645" y="2506"/>
                    <a:pt x="25104" y="3353"/>
                    <a:pt x="23932" y="4156"/>
                  </a:cubicBezTo>
                  <a:cubicBezTo>
                    <a:pt x="23752" y="4282"/>
                    <a:pt x="23563" y="4399"/>
                    <a:pt x="23373" y="4507"/>
                  </a:cubicBezTo>
                  <a:lnTo>
                    <a:pt x="38697" y="2587"/>
                  </a:lnTo>
                  <a:lnTo>
                    <a:pt x="38661" y="2317"/>
                  </a:lnTo>
                  <a:lnTo>
                    <a:pt x="38372" y="0"/>
                  </a:lnTo>
                  <a:close/>
                  <a:moveTo>
                    <a:pt x="12593" y="3236"/>
                  </a:moveTo>
                  <a:lnTo>
                    <a:pt x="0" y="4805"/>
                  </a:lnTo>
                  <a:lnTo>
                    <a:pt x="298" y="7121"/>
                  </a:lnTo>
                  <a:lnTo>
                    <a:pt x="325" y="7392"/>
                  </a:lnTo>
                  <a:lnTo>
                    <a:pt x="15423" y="5499"/>
                  </a:lnTo>
                  <a:cubicBezTo>
                    <a:pt x="15207" y="5445"/>
                    <a:pt x="14999" y="5381"/>
                    <a:pt x="14792" y="5300"/>
                  </a:cubicBezTo>
                  <a:cubicBezTo>
                    <a:pt x="13458" y="4814"/>
                    <a:pt x="12728" y="4129"/>
                    <a:pt x="12593" y="3236"/>
                  </a:cubicBezTo>
                  <a:close/>
                </a:path>
              </a:pathLst>
            </a:custGeom>
            <a:solidFill>
              <a:srgbClr val="D767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7764232" y="3683976"/>
              <a:ext cx="634963" cy="189034"/>
            </a:xfrm>
            <a:custGeom>
              <a:avLst/>
              <a:gdLst/>
              <a:ahLst/>
              <a:cxnLst/>
              <a:rect l="l" t="t" r="r" b="b"/>
              <a:pathLst>
                <a:path w="13053" h="3886" extrusionOk="0">
                  <a:moveTo>
                    <a:pt x="12963" y="1"/>
                  </a:moveTo>
                  <a:lnTo>
                    <a:pt x="1" y="1623"/>
                  </a:lnTo>
                  <a:cubicBezTo>
                    <a:pt x="136" y="2516"/>
                    <a:pt x="866" y="3201"/>
                    <a:pt x="2200" y="3687"/>
                  </a:cubicBezTo>
                  <a:cubicBezTo>
                    <a:pt x="2407" y="3768"/>
                    <a:pt x="2615" y="3832"/>
                    <a:pt x="2831" y="3886"/>
                  </a:cubicBezTo>
                  <a:lnTo>
                    <a:pt x="10781" y="2894"/>
                  </a:lnTo>
                  <a:cubicBezTo>
                    <a:pt x="10971" y="2786"/>
                    <a:pt x="11160" y="2669"/>
                    <a:pt x="11340" y="2543"/>
                  </a:cubicBezTo>
                  <a:cubicBezTo>
                    <a:pt x="12512" y="1740"/>
                    <a:pt x="13053" y="893"/>
                    <a:pt x="12963" y="1"/>
                  </a:cubicBezTo>
                  <a:close/>
                </a:path>
              </a:pathLst>
            </a:custGeom>
            <a:solidFill>
              <a:srgbClr val="C2B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7758540" y="3565575"/>
              <a:ext cx="636277" cy="197401"/>
            </a:xfrm>
            <a:custGeom>
              <a:avLst/>
              <a:gdLst/>
              <a:ahLst/>
              <a:cxnLst/>
              <a:rect l="l" t="t" r="r" b="b"/>
              <a:pathLst>
                <a:path w="13080" h="4058" extrusionOk="0">
                  <a:moveTo>
                    <a:pt x="9997" y="1"/>
                  </a:moveTo>
                  <a:lnTo>
                    <a:pt x="2506" y="938"/>
                  </a:lnTo>
                  <a:cubicBezTo>
                    <a:pt x="2227" y="1092"/>
                    <a:pt x="1966" y="1245"/>
                    <a:pt x="1722" y="1407"/>
                  </a:cubicBezTo>
                  <a:cubicBezTo>
                    <a:pt x="532" y="2218"/>
                    <a:pt x="0" y="3093"/>
                    <a:pt x="118" y="4012"/>
                  </a:cubicBezTo>
                  <a:cubicBezTo>
                    <a:pt x="118" y="4030"/>
                    <a:pt x="118" y="4039"/>
                    <a:pt x="118" y="4057"/>
                  </a:cubicBezTo>
                  <a:lnTo>
                    <a:pt x="13080" y="2435"/>
                  </a:lnTo>
                  <a:cubicBezTo>
                    <a:pt x="13071" y="2417"/>
                    <a:pt x="13071" y="2408"/>
                    <a:pt x="13071" y="2390"/>
                  </a:cubicBezTo>
                  <a:cubicBezTo>
                    <a:pt x="12953" y="1470"/>
                    <a:pt x="12223" y="758"/>
                    <a:pt x="10871" y="262"/>
                  </a:cubicBezTo>
                  <a:cubicBezTo>
                    <a:pt x="10583" y="172"/>
                    <a:pt x="10294" y="82"/>
                    <a:pt x="99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7130639" y="3466487"/>
              <a:ext cx="1892096" cy="377145"/>
            </a:xfrm>
            <a:custGeom>
              <a:avLst/>
              <a:gdLst/>
              <a:ahLst/>
              <a:cxnLst/>
              <a:rect l="l" t="t" r="r" b="b"/>
              <a:pathLst>
                <a:path w="38896" h="7753" extrusionOk="0">
                  <a:moveTo>
                    <a:pt x="38526" y="1"/>
                  </a:moveTo>
                  <a:lnTo>
                    <a:pt x="22896" y="1957"/>
                  </a:lnTo>
                  <a:lnTo>
                    <a:pt x="22878" y="2110"/>
                  </a:lnTo>
                  <a:cubicBezTo>
                    <a:pt x="23175" y="2191"/>
                    <a:pt x="23464" y="2281"/>
                    <a:pt x="23752" y="2371"/>
                  </a:cubicBezTo>
                  <a:cubicBezTo>
                    <a:pt x="25068" y="2858"/>
                    <a:pt x="25789" y="3552"/>
                    <a:pt x="25907" y="4481"/>
                  </a:cubicBezTo>
                  <a:lnTo>
                    <a:pt x="25916" y="4553"/>
                  </a:lnTo>
                  <a:lnTo>
                    <a:pt x="38896" y="2930"/>
                  </a:lnTo>
                  <a:lnTo>
                    <a:pt x="38526" y="1"/>
                  </a:lnTo>
                  <a:close/>
                  <a:moveTo>
                    <a:pt x="15405" y="2903"/>
                  </a:moveTo>
                  <a:lnTo>
                    <a:pt x="1" y="4823"/>
                  </a:lnTo>
                  <a:lnTo>
                    <a:pt x="370" y="7753"/>
                  </a:lnTo>
                  <a:lnTo>
                    <a:pt x="13035" y="6166"/>
                  </a:lnTo>
                  <a:lnTo>
                    <a:pt x="13107" y="6121"/>
                  </a:lnTo>
                  <a:lnTo>
                    <a:pt x="13098" y="6040"/>
                  </a:lnTo>
                  <a:cubicBezTo>
                    <a:pt x="12990" y="5157"/>
                    <a:pt x="13521" y="4300"/>
                    <a:pt x="14675" y="3507"/>
                  </a:cubicBezTo>
                  <a:cubicBezTo>
                    <a:pt x="14910" y="3354"/>
                    <a:pt x="15171" y="3192"/>
                    <a:pt x="15450" y="3047"/>
                  </a:cubicBezTo>
                  <a:lnTo>
                    <a:pt x="15405" y="2903"/>
                  </a:lnTo>
                  <a:close/>
                </a:path>
              </a:pathLst>
            </a:custGeom>
            <a:solidFill>
              <a:srgbClr val="EE8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8992842" y="3474999"/>
              <a:ext cx="35997" cy="141362"/>
            </a:xfrm>
            <a:custGeom>
              <a:avLst/>
              <a:gdLst/>
              <a:ahLst/>
              <a:cxnLst/>
              <a:rect l="l" t="t" r="r" b="b"/>
              <a:pathLst>
                <a:path w="740" h="2906" extrusionOk="0">
                  <a:moveTo>
                    <a:pt x="218" y="0"/>
                  </a:moveTo>
                  <a:cubicBezTo>
                    <a:pt x="203" y="0"/>
                    <a:pt x="187" y="2"/>
                    <a:pt x="172" y="6"/>
                  </a:cubicBezTo>
                  <a:cubicBezTo>
                    <a:pt x="73" y="24"/>
                    <a:pt x="1" y="123"/>
                    <a:pt x="19" y="231"/>
                  </a:cubicBezTo>
                  <a:cubicBezTo>
                    <a:pt x="91" y="637"/>
                    <a:pt x="163" y="1052"/>
                    <a:pt x="217" y="1466"/>
                  </a:cubicBezTo>
                  <a:cubicBezTo>
                    <a:pt x="271" y="1881"/>
                    <a:pt x="334" y="2296"/>
                    <a:pt x="334" y="2710"/>
                  </a:cubicBezTo>
                  <a:cubicBezTo>
                    <a:pt x="334" y="2728"/>
                    <a:pt x="334" y="2746"/>
                    <a:pt x="334" y="2764"/>
                  </a:cubicBezTo>
                  <a:cubicBezTo>
                    <a:pt x="357" y="2848"/>
                    <a:pt x="437" y="2906"/>
                    <a:pt x="527" y="2906"/>
                  </a:cubicBezTo>
                  <a:cubicBezTo>
                    <a:pt x="543" y="2906"/>
                    <a:pt x="561" y="2904"/>
                    <a:pt x="578" y="2899"/>
                  </a:cubicBezTo>
                  <a:cubicBezTo>
                    <a:pt x="677" y="2872"/>
                    <a:pt x="740" y="2764"/>
                    <a:pt x="713" y="2665"/>
                  </a:cubicBezTo>
                  <a:cubicBezTo>
                    <a:pt x="614" y="2259"/>
                    <a:pt x="569" y="1845"/>
                    <a:pt x="523" y="1430"/>
                  </a:cubicBezTo>
                  <a:cubicBezTo>
                    <a:pt x="469" y="1016"/>
                    <a:pt x="433" y="601"/>
                    <a:pt x="406" y="177"/>
                  </a:cubicBezTo>
                  <a:cubicBezTo>
                    <a:pt x="406" y="168"/>
                    <a:pt x="406" y="168"/>
                    <a:pt x="397" y="159"/>
                  </a:cubicBezTo>
                  <a:cubicBezTo>
                    <a:pt x="382" y="67"/>
                    <a:pt x="307"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8234282" y="3461525"/>
              <a:ext cx="850704" cy="234469"/>
            </a:xfrm>
            <a:custGeom>
              <a:avLst/>
              <a:gdLst/>
              <a:ahLst/>
              <a:cxnLst/>
              <a:rect l="l" t="t" r="r" b="b"/>
              <a:pathLst>
                <a:path w="17488" h="4820" extrusionOk="0">
                  <a:moveTo>
                    <a:pt x="15781" y="1"/>
                  </a:moveTo>
                  <a:cubicBezTo>
                    <a:pt x="15770" y="1"/>
                    <a:pt x="15759" y="2"/>
                    <a:pt x="15748" y="4"/>
                  </a:cubicBezTo>
                  <a:lnTo>
                    <a:pt x="190" y="1951"/>
                  </a:lnTo>
                  <a:cubicBezTo>
                    <a:pt x="118" y="1960"/>
                    <a:pt x="55" y="2005"/>
                    <a:pt x="28" y="2086"/>
                  </a:cubicBezTo>
                  <a:cubicBezTo>
                    <a:pt x="1" y="2185"/>
                    <a:pt x="55" y="2293"/>
                    <a:pt x="163" y="2329"/>
                  </a:cubicBezTo>
                  <a:cubicBezTo>
                    <a:pt x="334" y="2356"/>
                    <a:pt x="505" y="2401"/>
                    <a:pt x="668" y="2437"/>
                  </a:cubicBezTo>
                  <a:cubicBezTo>
                    <a:pt x="839" y="2473"/>
                    <a:pt x="1010" y="2509"/>
                    <a:pt x="1172" y="2564"/>
                  </a:cubicBezTo>
                  <a:cubicBezTo>
                    <a:pt x="1488" y="2672"/>
                    <a:pt x="1812" y="2807"/>
                    <a:pt x="2101" y="2987"/>
                  </a:cubicBezTo>
                  <a:cubicBezTo>
                    <a:pt x="2245" y="3077"/>
                    <a:pt x="2380" y="3176"/>
                    <a:pt x="2506" y="3294"/>
                  </a:cubicBezTo>
                  <a:cubicBezTo>
                    <a:pt x="2642" y="3393"/>
                    <a:pt x="2750" y="3528"/>
                    <a:pt x="2849" y="3663"/>
                  </a:cubicBezTo>
                  <a:cubicBezTo>
                    <a:pt x="3038" y="3934"/>
                    <a:pt x="3137" y="4267"/>
                    <a:pt x="3101" y="4592"/>
                  </a:cubicBezTo>
                  <a:cubicBezTo>
                    <a:pt x="3101" y="4628"/>
                    <a:pt x="3101" y="4655"/>
                    <a:pt x="3110" y="4682"/>
                  </a:cubicBezTo>
                  <a:cubicBezTo>
                    <a:pt x="3139" y="4767"/>
                    <a:pt x="3218" y="4819"/>
                    <a:pt x="3304" y="4819"/>
                  </a:cubicBezTo>
                  <a:cubicBezTo>
                    <a:pt x="3326" y="4819"/>
                    <a:pt x="3349" y="4816"/>
                    <a:pt x="3372" y="4808"/>
                  </a:cubicBezTo>
                  <a:cubicBezTo>
                    <a:pt x="3471" y="4772"/>
                    <a:pt x="3525" y="4655"/>
                    <a:pt x="3489" y="4547"/>
                  </a:cubicBezTo>
                  <a:cubicBezTo>
                    <a:pt x="3426" y="4366"/>
                    <a:pt x="3372" y="4186"/>
                    <a:pt x="3282" y="4024"/>
                  </a:cubicBezTo>
                  <a:cubicBezTo>
                    <a:pt x="3201" y="3853"/>
                    <a:pt x="3101" y="3699"/>
                    <a:pt x="2984" y="3555"/>
                  </a:cubicBezTo>
                  <a:cubicBezTo>
                    <a:pt x="2768" y="3276"/>
                    <a:pt x="2497" y="3032"/>
                    <a:pt x="2200" y="2834"/>
                  </a:cubicBezTo>
                  <a:cubicBezTo>
                    <a:pt x="1903" y="2645"/>
                    <a:pt x="1578" y="2482"/>
                    <a:pt x="1254" y="2338"/>
                  </a:cubicBezTo>
                  <a:cubicBezTo>
                    <a:pt x="1170" y="2301"/>
                    <a:pt x="1086" y="2267"/>
                    <a:pt x="1002" y="2233"/>
                  </a:cubicBezTo>
                  <a:lnTo>
                    <a:pt x="1002" y="2233"/>
                  </a:lnTo>
                  <a:lnTo>
                    <a:pt x="15600" y="406"/>
                  </a:lnTo>
                  <a:lnTo>
                    <a:pt x="15600" y="406"/>
                  </a:lnTo>
                  <a:lnTo>
                    <a:pt x="15613" y="508"/>
                  </a:lnTo>
                  <a:lnTo>
                    <a:pt x="15667" y="617"/>
                  </a:lnTo>
                  <a:cubicBezTo>
                    <a:pt x="15686" y="660"/>
                    <a:pt x="15726" y="687"/>
                    <a:pt x="15770" y="687"/>
                  </a:cubicBezTo>
                  <a:cubicBezTo>
                    <a:pt x="15790" y="687"/>
                    <a:pt x="15810" y="682"/>
                    <a:pt x="15829" y="671"/>
                  </a:cubicBezTo>
                  <a:cubicBezTo>
                    <a:pt x="16009" y="589"/>
                    <a:pt x="16199" y="553"/>
                    <a:pt x="16388" y="526"/>
                  </a:cubicBezTo>
                  <a:cubicBezTo>
                    <a:pt x="16483" y="517"/>
                    <a:pt x="16577" y="511"/>
                    <a:pt x="16673" y="511"/>
                  </a:cubicBezTo>
                  <a:cubicBezTo>
                    <a:pt x="16710" y="511"/>
                    <a:pt x="16747" y="512"/>
                    <a:pt x="16784" y="514"/>
                  </a:cubicBezTo>
                  <a:lnTo>
                    <a:pt x="16784" y="514"/>
                  </a:lnTo>
                  <a:cubicBezTo>
                    <a:pt x="16865" y="872"/>
                    <a:pt x="16927" y="1235"/>
                    <a:pt x="16983" y="1599"/>
                  </a:cubicBezTo>
                  <a:cubicBezTo>
                    <a:pt x="17037" y="2005"/>
                    <a:pt x="17109" y="2419"/>
                    <a:pt x="17064" y="2843"/>
                  </a:cubicBezTo>
                  <a:cubicBezTo>
                    <a:pt x="17055" y="2879"/>
                    <a:pt x="17064" y="2906"/>
                    <a:pt x="17073" y="2933"/>
                  </a:cubicBezTo>
                  <a:cubicBezTo>
                    <a:pt x="17100" y="3015"/>
                    <a:pt x="17175" y="3066"/>
                    <a:pt x="17252" y="3066"/>
                  </a:cubicBezTo>
                  <a:cubicBezTo>
                    <a:pt x="17277" y="3066"/>
                    <a:pt x="17301" y="3061"/>
                    <a:pt x="17325" y="3050"/>
                  </a:cubicBezTo>
                  <a:cubicBezTo>
                    <a:pt x="17433" y="3014"/>
                    <a:pt x="17488" y="2897"/>
                    <a:pt x="17442" y="2798"/>
                  </a:cubicBezTo>
                  <a:cubicBezTo>
                    <a:pt x="17298" y="2392"/>
                    <a:pt x="17262" y="1978"/>
                    <a:pt x="17217" y="1563"/>
                  </a:cubicBezTo>
                  <a:cubicBezTo>
                    <a:pt x="17172" y="1148"/>
                    <a:pt x="17145" y="734"/>
                    <a:pt x="17136" y="319"/>
                  </a:cubicBezTo>
                  <a:cubicBezTo>
                    <a:pt x="17136" y="220"/>
                    <a:pt x="17055" y="148"/>
                    <a:pt x="16965" y="148"/>
                  </a:cubicBezTo>
                  <a:lnTo>
                    <a:pt x="16920" y="148"/>
                  </a:lnTo>
                  <a:cubicBezTo>
                    <a:pt x="16739" y="229"/>
                    <a:pt x="16550" y="265"/>
                    <a:pt x="16361" y="292"/>
                  </a:cubicBezTo>
                  <a:cubicBezTo>
                    <a:pt x="16260" y="307"/>
                    <a:pt x="16158" y="316"/>
                    <a:pt x="16056" y="316"/>
                  </a:cubicBezTo>
                  <a:cubicBezTo>
                    <a:pt x="16031" y="316"/>
                    <a:pt x="16007" y="315"/>
                    <a:pt x="15983" y="314"/>
                  </a:cubicBezTo>
                  <a:lnTo>
                    <a:pt x="15983" y="314"/>
                  </a:lnTo>
                  <a:lnTo>
                    <a:pt x="15964" y="166"/>
                  </a:lnTo>
                  <a:cubicBezTo>
                    <a:pt x="15948" y="69"/>
                    <a:pt x="15874" y="1"/>
                    <a:pt x="15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9007776" y="3586979"/>
              <a:ext cx="90772" cy="141168"/>
            </a:xfrm>
            <a:custGeom>
              <a:avLst/>
              <a:gdLst/>
              <a:ahLst/>
              <a:cxnLst/>
              <a:rect l="l" t="t" r="r" b="b"/>
              <a:pathLst>
                <a:path w="1866" h="2902" extrusionOk="0">
                  <a:moveTo>
                    <a:pt x="1344" y="0"/>
                  </a:moveTo>
                  <a:cubicBezTo>
                    <a:pt x="1323" y="0"/>
                    <a:pt x="1301" y="4"/>
                    <a:pt x="1280" y="12"/>
                  </a:cubicBezTo>
                  <a:cubicBezTo>
                    <a:pt x="1172" y="48"/>
                    <a:pt x="1118" y="165"/>
                    <a:pt x="1163" y="264"/>
                  </a:cubicBezTo>
                  <a:cubicBezTo>
                    <a:pt x="1298" y="643"/>
                    <a:pt x="1334" y="1030"/>
                    <a:pt x="1379" y="1409"/>
                  </a:cubicBezTo>
                  <a:cubicBezTo>
                    <a:pt x="1397" y="1607"/>
                    <a:pt x="1415" y="1796"/>
                    <a:pt x="1424" y="1995"/>
                  </a:cubicBezTo>
                  <a:cubicBezTo>
                    <a:pt x="1438" y="2136"/>
                    <a:pt x="1446" y="2283"/>
                    <a:pt x="1450" y="2430"/>
                  </a:cubicBezTo>
                  <a:lnTo>
                    <a:pt x="1450" y="2430"/>
                  </a:lnTo>
                  <a:cubicBezTo>
                    <a:pt x="1414" y="2442"/>
                    <a:pt x="1379" y="2453"/>
                    <a:pt x="1343" y="2463"/>
                  </a:cubicBezTo>
                  <a:cubicBezTo>
                    <a:pt x="1244" y="2481"/>
                    <a:pt x="1154" y="2499"/>
                    <a:pt x="1055" y="2508"/>
                  </a:cubicBezTo>
                  <a:cubicBezTo>
                    <a:pt x="960" y="2517"/>
                    <a:pt x="865" y="2524"/>
                    <a:pt x="770" y="2524"/>
                  </a:cubicBezTo>
                  <a:cubicBezTo>
                    <a:pt x="738" y="2524"/>
                    <a:pt x="705" y="2523"/>
                    <a:pt x="673" y="2522"/>
                  </a:cubicBezTo>
                  <a:lnTo>
                    <a:pt x="673" y="2522"/>
                  </a:lnTo>
                  <a:cubicBezTo>
                    <a:pt x="626" y="2191"/>
                    <a:pt x="579" y="1854"/>
                    <a:pt x="532" y="1517"/>
                  </a:cubicBezTo>
                  <a:cubicBezTo>
                    <a:pt x="478" y="1138"/>
                    <a:pt x="433" y="751"/>
                    <a:pt x="406" y="363"/>
                  </a:cubicBezTo>
                  <a:cubicBezTo>
                    <a:pt x="406" y="354"/>
                    <a:pt x="406" y="345"/>
                    <a:pt x="406" y="345"/>
                  </a:cubicBezTo>
                  <a:cubicBezTo>
                    <a:pt x="390" y="248"/>
                    <a:pt x="308" y="180"/>
                    <a:pt x="214" y="180"/>
                  </a:cubicBezTo>
                  <a:cubicBezTo>
                    <a:pt x="203" y="180"/>
                    <a:pt x="192" y="181"/>
                    <a:pt x="180" y="183"/>
                  </a:cubicBezTo>
                  <a:cubicBezTo>
                    <a:pt x="72" y="201"/>
                    <a:pt x="0" y="300"/>
                    <a:pt x="27" y="408"/>
                  </a:cubicBezTo>
                  <a:cubicBezTo>
                    <a:pt x="90" y="796"/>
                    <a:pt x="144" y="1174"/>
                    <a:pt x="189" y="1562"/>
                  </a:cubicBezTo>
                  <a:cubicBezTo>
                    <a:pt x="234" y="1950"/>
                    <a:pt x="280" y="2337"/>
                    <a:pt x="316" y="2716"/>
                  </a:cubicBezTo>
                  <a:lnTo>
                    <a:pt x="316" y="2770"/>
                  </a:lnTo>
                  <a:cubicBezTo>
                    <a:pt x="316" y="2779"/>
                    <a:pt x="325" y="2797"/>
                    <a:pt x="334" y="2815"/>
                  </a:cubicBezTo>
                  <a:cubicBezTo>
                    <a:pt x="353" y="2868"/>
                    <a:pt x="407" y="2901"/>
                    <a:pt x="466" y="2901"/>
                  </a:cubicBezTo>
                  <a:cubicBezTo>
                    <a:pt x="488" y="2901"/>
                    <a:pt x="510" y="2897"/>
                    <a:pt x="532" y="2887"/>
                  </a:cubicBezTo>
                  <a:cubicBezTo>
                    <a:pt x="712" y="2806"/>
                    <a:pt x="902" y="2770"/>
                    <a:pt x="1091" y="2734"/>
                  </a:cubicBezTo>
                  <a:cubicBezTo>
                    <a:pt x="1181" y="2725"/>
                    <a:pt x="1280" y="2716"/>
                    <a:pt x="1370" y="2716"/>
                  </a:cubicBezTo>
                  <a:cubicBezTo>
                    <a:pt x="1469" y="2716"/>
                    <a:pt x="1569" y="2725"/>
                    <a:pt x="1668" y="2743"/>
                  </a:cubicBezTo>
                  <a:cubicBezTo>
                    <a:pt x="1677" y="2747"/>
                    <a:pt x="1688" y="2750"/>
                    <a:pt x="1700" y="2750"/>
                  </a:cubicBezTo>
                  <a:cubicBezTo>
                    <a:pt x="1713" y="2750"/>
                    <a:pt x="1726" y="2747"/>
                    <a:pt x="1740" y="2743"/>
                  </a:cubicBezTo>
                  <a:cubicBezTo>
                    <a:pt x="1812" y="2725"/>
                    <a:pt x="1866" y="2644"/>
                    <a:pt x="1839" y="2563"/>
                  </a:cubicBezTo>
                  <a:lnTo>
                    <a:pt x="1830" y="2526"/>
                  </a:lnTo>
                  <a:cubicBezTo>
                    <a:pt x="1785" y="2337"/>
                    <a:pt x="1749" y="2148"/>
                    <a:pt x="1713" y="1959"/>
                  </a:cubicBezTo>
                  <a:cubicBezTo>
                    <a:pt x="1677" y="1769"/>
                    <a:pt x="1641" y="1580"/>
                    <a:pt x="1614" y="1382"/>
                  </a:cubicBezTo>
                  <a:cubicBezTo>
                    <a:pt x="1560" y="1003"/>
                    <a:pt x="1505" y="616"/>
                    <a:pt x="1541" y="219"/>
                  </a:cubicBezTo>
                  <a:cubicBezTo>
                    <a:pt x="1551" y="192"/>
                    <a:pt x="1541" y="156"/>
                    <a:pt x="1532" y="129"/>
                  </a:cubicBezTo>
                  <a:cubicBezTo>
                    <a:pt x="1504" y="51"/>
                    <a:pt x="1425" y="0"/>
                    <a:pt x="1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9050291" y="3487988"/>
              <a:ext cx="305685" cy="86102"/>
            </a:xfrm>
            <a:custGeom>
              <a:avLst/>
              <a:gdLst/>
              <a:ahLst/>
              <a:cxnLst/>
              <a:rect l="l" t="t" r="r" b="b"/>
              <a:pathLst>
                <a:path w="6284" h="1770" extrusionOk="0">
                  <a:moveTo>
                    <a:pt x="208" y="0"/>
                  </a:moveTo>
                  <a:cubicBezTo>
                    <a:pt x="100" y="0"/>
                    <a:pt x="9" y="82"/>
                    <a:pt x="0" y="190"/>
                  </a:cubicBezTo>
                  <a:cubicBezTo>
                    <a:pt x="0" y="298"/>
                    <a:pt x="82" y="388"/>
                    <a:pt x="190" y="388"/>
                  </a:cubicBezTo>
                  <a:cubicBezTo>
                    <a:pt x="1172" y="442"/>
                    <a:pt x="2137" y="613"/>
                    <a:pt x="3101" y="767"/>
                  </a:cubicBezTo>
                  <a:cubicBezTo>
                    <a:pt x="3588" y="848"/>
                    <a:pt x="4066" y="938"/>
                    <a:pt x="4552" y="1019"/>
                  </a:cubicBezTo>
                  <a:cubicBezTo>
                    <a:pt x="4982" y="1100"/>
                    <a:pt x="5412" y="1189"/>
                    <a:pt x="5849" y="1278"/>
                  </a:cubicBezTo>
                  <a:lnTo>
                    <a:pt x="5849" y="1278"/>
                  </a:lnTo>
                  <a:lnTo>
                    <a:pt x="5887" y="1605"/>
                  </a:lnTo>
                  <a:cubicBezTo>
                    <a:pt x="5903" y="1695"/>
                    <a:pt x="5978" y="1770"/>
                    <a:pt x="6073" y="1770"/>
                  </a:cubicBezTo>
                  <a:cubicBezTo>
                    <a:pt x="6083" y="1770"/>
                    <a:pt x="6093" y="1769"/>
                    <a:pt x="6103" y="1767"/>
                  </a:cubicBezTo>
                  <a:cubicBezTo>
                    <a:pt x="6211" y="1758"/>
                    <a:pt x="6283" y="1659"/>
                    <a:pt x="6274" y="1551"/>
                  </a:cubicBezTo>
                  <a:lnTo>
                    <a:pt x="6211" y="1091"/>
                  </a:lnTo>
                  <a:lnTo>
                    <a:pt x="6211" y="1082"/>
                  </a:lnTo>
                  <a:cubicBezTo>
                    <a:pt x="6202" y="1001"/>
                    <a:pt x="6139" y="929"/>
                    <a:pt x="6049" y="920"/>
                  </a:cubicBezTo>
                  <a:cubicBezTo>
                    <a:pt x="5562" y="875"/>
                    <a:pt x="5075" y="812"/>
                    <a:pt x="4589" y="749"/>
                  </a:cubicBezTo>
                  <a:cubicBezTo>
                    <a:pt x="4111" y="685"/>
                    <a:pt x="3624" y="622"/>
                    <a:pt x="3137" y="550"/>
                  </a:cubicBezTo>
                  <a:cubicBezTo>
                    <a:pt x="2173" y="397"/>
                    <a:pt x="1199" y="262"/>
                    <a:pt x="244" y="9"/>
                  </a:cubicBezTo>
                  <a:cubicBezTo>
                    <a:pt x="235" y="0"/>
                    <a:pt x="217"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9073980" y="3552587"/>
              <a:ext cx="283308" cy="148610"/>
            </a:xfrm>
            <a:custGeom>
              <a:avLst/>
              <a:gdLst/>
              <a:ahLst/>
              <a:cxnLst/>
              <a:rect l="l" t="t" r="r" b="b"/>
              <a:pathLst>
                <a:path w="5824" h="3055" extrusionOk="0">
                  <a:moveTo>
                    <a:pt x="5588" y="1"/>
                  </a:moveTo>
                  <a:cubicBezTo>
                    <a:pt x="5570" y="1"/>
                    <a:pt x="5553" y="3"/>
                    <a:pt x="5535" y="6"/>
                  </a:cubicBezTo>
                  <a:cubicBezTo>
                    <a:pt x="5418" y="34"/>
                    <a:pt x="5336" y="160"/>
                    <a:pt x="5373" y="277"/>
                  </a:cubicBezTo>
                  <a:lnTo>
                    <a:pt x="5406" y="415"/>
                  </a:lnTo>
                  <a:lnTo>
                    <a:pt x="5406" y="415"/>
                  </a:lnTo>
                  <a:cubicBezTo>
                    <a:pt x="5013" y="613"/>
                    <a:pt x="4620" y="805"/>
                    <a:pt x="4228" y="989"/>
                  </a:cubicBezTo>
                  <a:cubicBezTo>
                    <a:pt x="3786" y="1196"/>
                    <a:pt x="3335" y="1395"/>
                    <a:pt x="2885" y="1584"/>
                  </a:cubicBezTo>
                  <a:cubicBezTo>
                    <a:pt x="2434" y="1773"/>
                    <a:pt x="1983" y="1972"/>
                    <a:pt x="1524" y="2152"/>
                  </a:cubicBezTo>
                  <a:cubicBezTo>
                    <a:pt x="1073" y="2332"/>
                    <a:pt x="613" y="2512"/>
                    <a:pt x="153" y="2675"/>
                  </a:cubicBezTo>
                  <a:cubicBezTo>
                    <a:pt x="144" y="2684"/>
                    <a:pt x="135" y="2684"/>
                    <a:pt x="126" y="2684"/>
                  </a:cubicBezTo>
                  <a:cubicBezTo>
                    <a:pt x="36" y="2738"/>
                    <a:pt x="0" y="2855"/>
                    <a:pt x="45" y="2945"/>
                  </a:cubicBezTo>
                  <a:cubicBezTo>
                    <a:pt x="77" y="3016"/>
                    <a:pt x="146" y="3054"/>
                    <a:pt x="219" y="3054"/>
                  </a:cubicBezTo>
                  <a:cubicBezTo>
                    <a:pt x="248" y="3054"/>
                    <a:pt x="278" y="3048"/>
                    <a:pt x="307" y="3035"/>
                  </a:cubicBezTo>
                  <a:cubicBezTo>
                    <a:pt x="748" y="2810"/>
                    <a:pt x="1190" y="2602"/>
                    <a:pt x="1632" y="2395"/>
                  </a:cubicBezTo>
                  <a:cubicBezTo>
                    <a:pt x="2073" y="2188"/>
                    <a:pt x="2524" y="1990"/>
                    <a:pt x="2975" y="1791"/>
                  </a:cubicBezTo>
                  <a:cubicBezTo>
                    <a:pt x="3416" y="1593"/>
                    <a:pt x="3876" y="1404"/>
                    <a:pt x="4327" y="1214"/>
                  </a:cubicBezTo>
                  <a:cubicBezTo>
                    <a:pt x="4778" y="1034"/>
                    <a:pt x="5237" y="854"/>
                    <a:pt x="5706" y="701"/>
                  </a:cubicBezTo>
                  <a:cubicBezTo>
                    <a:pt x="5769" y="674"/>
                    <a:pt x="5823" y="610"/>
                    <a:pt x="5823" y="529"/>
                  </a:cubicBezTo>
                  <a:lnTo>
                    <a:pt x="5823" y="493"/>
                  </a:lnTo>
                  <a:lnTo>
                    <a:pt x="5814" y="223"/>
                  </a:lnTo>
                  <a:cubicBezTo>
                    <a:pt x="5814" y="205"/>
                    <a:pt x="5814" y="187"/>
                    <a:pt x="5805" y="169"/>
                  </a:cubicBezTo>
                  <a:cubicBezTo>
                    <a:pt x="5782" y="68"/>
                    <a:pt x="5692" y="1"/>
                    <a:pt x="5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7051300" y="3556236"/>
              <a:ext cx="1992937" cy="418201"/>
            </a:xfrm>
            <a:custGeom>
              <a:avLst/>
              <a:gdLst/>
              <a:ahLst/>
              <a:cxnLst/>
              <a:rect l="l" t="t" r="r" b="b"/>
              <a:pathLst>
                <a:path w="40969" h="8597" extrusionOk="0">
                  <a:moveTo>
                    <a:pt x="24542" y="1"/>
                  </a:moveTo>
                  <a:cubicBezTo>
                    <a:pt x="24531" y="1"/>
                    <a:pt x="24520" y="2"/>
                    <a:pt x="24509" y="4"/>
                  </a:cubicBezTo>
                  <a:lnTo>
                    <a:pt x="18812" y="761"/>
                  </a:lnTo>
                  <a:lnTo>
                    <a:pt x="15964" y="1130"/>
                  </a:lnTo>
                  <a:lnTo>
                    <a:pt x="13115" y="1491"/>
                  </a:lnTo>
                  <a:cubicBezTo>
                    <a:pt x="11213" y="1734"/>
                    <a:pt x="9311" y="1978"/>
                    <a:pt x="7409" y="2203"/>
                  </a:cubicBezTo>
                  <a:cubicBezTo>
                    <a:pt x="5508" y="2437"/>
                    <a:pt x="3606" y="2654"/>
                    <a:pt x="1695" y="2861"/>
                  </a:cubicBezTo>
                  <a:cubicBezTo>
                    <a:pt x="1586" y="2870"/>
                    <a:pt x="1514" y="2969"/>
                    <a:pt x="1532" y="3068"/>
                  </a:cubicBezTo>
                  <a:lnTo>
                    <a:pt x="1532" y="3077"/>
                  </a:lnTo>
                  <a:lnTo>
                    <a:pt x="1544" y="3172"/>
                  </a:lnTo>
                  <a:lnTo>
                    <a:pt x="1544" y="3172"/>
                  </a:lnTo>
                  <a:lnTo>
                    <a:pt x="171" y="3339"/>
                  </a:lnTo>
                  <a:cubicBezTo>
                    <a:pt x="72" y="3357"/>
                    <a:pt x="0" y="3438"/>
                    <a:pt x="9" y="3537"/>
                  </a:cubicBezTo>
                  <a:lnTo>
                    <a:pt x="9" y="3555"/>
                  </a:lnTo>
                  <a:cubicBezTo>
                    <a:pt x="36" y="4366"/>
                    <a:pt x="117" y="5169"/>
                    <a:pt x="216" y="5962"/>
                  </a:cubicBezTo>
                  <a:cubicBezTo>
                    <a:pt x="316" y="6764"/>
                    <a:pt x="433" y="7557"/>
                    <a:pt x="604" y="8350"/>
                  </a:cubicBezTo>
                  <a:lnTo>
                    <a:pt x="613" y="8368"/>
                  </a:lnTo>
                  <a:cubicBezTo>
                    <a:pt x="630" y="8461"/>
                    <a:pt x="710" y="8523"/>
                    <a:pt x="802" y="8523"/>
                  </a:cubicBezTo>
                  <a:cubicBezTo>
                    <a:pt x="808" y="8523"/>
                    <a:pt x="814" y="8522"/>
                    <a:pt x="820" y="8522"/>
                  </a:cubicBezTo>
                  <a:lnTo>
                    <a:pt x="2189" y="8348"/>
                  </a:lnTo>
                  <a:lnTo>
                    <a:pt x="2189" y="8348"/>
                  </a:lnTo>
                  <a:lnTo>
                    <a:pt x="2199" y="8423"/>
                  </a:lnTo>
                  <a:lnTo>
                    <a:pt x="2199" y="8432"/>
                  </a:lnTo>
                  <a:lnTo>
                    <a:pt x="2199" y="8441"/>
                  </a:lnTo>
                  <a:cubicBezTo>
                    <a:pt x="2216" y="8529"/>
                    <a:pt x="2297" y="8597"/>
                    <a:pt x="2385" y="8597"/>
                  </a:cubicBezTo>
                  <a:cubicBezTo>
                    <a:pt x="2395" y="8597"/>
                    <a:pt x="2405" y="8596"/>
                    <a:pt x="2416" y="8594"/>
                  </a:cubicBezTo>
                  <a:cubicBezTo>
                    <a:pt x="5598" y="8089"/>
                    <a:pt x="8798" y="7701"/>
                    <a:pt x="11998" y="7305"/>
                  </a:cubicBezTo>
                  <a:lnTo>
                    <a:pt x="21588" y="6124"/>
                  </a:lnTo>
                  <a:lnTo>
                    <a:pt x="31188" y="4943"/>
                  </a:lnTo>
                  <a:lnTo>
                    <a:pt x="40779" y="3789"/>
                  </a:lnTo>
                  <a:lnTo>
                    <a:pt x="40788" y="3789"/>
                  </a:lnTo>
                  <a:cubicBezTo>
                    <a:pt x="40887" y="3780"/>
                    <a:pt x="40968" y="3681"/>
                    <a:pt x="40950" y="3573"/>
                  </a:cubicBezTo>
                  <a:lnTo>
                    <a:pt x="40914" y="3303"/>
                  </a:lnTo>
                  <a:cubicBezTo>
                    <a:pt x="40906" y="3201"/>
                    <a:pt x="40817" y="3131"/>
                    <a:pt x="40716" y="3131"/>
                  </a:cubicBezTo>
                  <a:cubicBezTo>
                    <a:pt x="40710" y="3131"/>
                    <a:pt x="40704" y="3131"/>
                    <a:pt x="40698" y="3131"/>
                  </a:cubicBezTo>
                  <a:cubicBezTo>
                    <a:pt x="40599" y="3149"/>
                    <a:pt x="40518" y="3249"/>
                    <a:pt x="40536" y="3348"/>
                  </a:cubicBezTo>
                  <a:lnTo>
                    <a:pt x="40544" y="3427"/>
                  </a:lnTo>
                  <a:lnTo>
                    <a:pt x="40544" y="3427"/>
                  </a:lnTo>
                  <a:lnTo>
                    <a:pt x="31152" y="4655"/>
                  </a:lnTo>
                  <a:lnTo>
                    <a:pt x="21561" y="5872"/>
                  </a:lnTo>
                  <a:lnTo>
                    <a:pt x="11971" y="7098"/>
                  </a:lnTo>
                  <a:cubicBezTo>
                    <a:pt x="8834" y="7495"/>
                    <a:pt x="5706" y="7893"/>
                    <a:pt x="2562" y="8188"/>
                  </a:cubicBezTo>
                  <a:lnTo>
                    <a:pt x="2562" y="8188"/>
                  </a:lnTo>
                  <a:lnTo>
                    <a:pt x="2551" y="8107"/>
                  </a:lnTo>
                  <a:cubicBezTo>
                    <a:pt x="2534" y="8005"/>
                    <a:pt x="2453" y="7935"/>
                    <a:pt x="2353" y="7935"/>
                  </a:cubicBezTo>
                  <a:cubicBezTo>
                    <a:pt x="2347" y="7935"/>
                    <a:pt x="2341" y="7935"/>
                    <a:pt x="2335" y="7936"/>
                  </a:cubicBezTo>
                  <a:lnTo>
                    <a:pt x="984" y="8108"/>
                  </a:lnTo>
                  <a:lnTo>
                    <a:pt x="984" y="8108"/>
                  </a:lnTo>
                  <a:cubicBezTo>
                    <a:pt x="950" y="7364"/>
                    <a:pt x="866" y="6627"/>
                    <a:pt x="775" y="5899"/>
                  </a:cubicBezTo>
                  <a:cubicBezTo>
                    <a:pt x="684" y="5161"/>
                    <a:pt x="578" y="4430"/>
                    <a:pt x="428" y="3701"/>
                  </a:cubicBezTo>
                  <a:lnTo>
                    <a:pt x="428" y="3701"/>
                  </a:lnTo>
                  <a:lnTo>
                    <a:pt x="1785" y="3528"/>
                  </a:lnTo>
                  <a:cubicBezTo>
                    <a:pt x="1884" y="3519"/>
                    <a:pt x="1965" y="3420"/>
                    <a:pt x="1947" y="3312"/>
                  </a:cubicBezTo>
                  <a:lnTo>
                    <a:pt x="1935" y="3213"/>
                  </a:lnTo>
                  <a:lnTo>
                    <a:pt x="1935" y="3213"/>
                  </a:lnTo>
                  <a:cubicBezTo>
                    <a:pt x="3766" y="2952"/>
                    <a:pt x="5606" y="2700"/>
                    <a:pt x="7437" y="2464"/>
                  </a:cubicBezTo>
                  <a:cubicBezTo>
                    <a:pt x="9338" y="2221"/>
                    <a:pt x="11240" y="1987"/>
                    <a:pt x="13142" y="1752"/>
                  </a:cubicBezTo>
                  <a:lnTo>
                    <a:pt x="16000" y="1401"/>
                  </a:lnTo>
                  <a:lnTo>
                    <a:pt x="18848" y="1058"/>
                  </a:lnTo>
                  <a:lnTo>
                    <a:pt x="24554" y="382"/>
                  </a:lnTo>
                  <a:lnTo>
                    <a:pt x="24563" y="382"/>
                  </a:lnTo>
                  <a:cubicBezTo>
                    <a:pt x="24671" y="373"/>
                    <a:pt x="24743" y="274"/>
                    <a:pt x="24725" y="166"/>
                  </a:cubicBezTo>
                  <a:cubicBezTo>
                    <a:pt x="24717" y="69"/>
                    <a:pt x="24637" y="1"/>
                    <a:pt x="24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7753724" y="3601377"/>
              <a:ext cx="138152" cy="171960"/>
            </a:xfrm>
            <a:custGeom>
              <a:avLst/>
              <a:gdLst/>
              <a:ahLst/>
              <a:cxnLst/>
              <a:rect l="l" t="t" r="r" b="b"/>
              <a:pathLst>
                <a:path w="2840" h="3535" extrusionOk="0">
                  <a:moveTo>
                    <a:pt x="2624" y="1"/>
                  </a:moveTo>
                  <a:cubicBezTo>
                    <a:pt x="2587" y="1"/>
                    <a:pt x="2549" y="11"/>
                    <a:pt x="2515" y="31"/>
                  </a:cubicBezTo>
                  <a:lnTo>
                    <a:pt x="2065" y="329"/>
                  </a:lnTo>
                  <a:cubicBezTo>
                    <a:pt x="1920" y="428"/>
                    <a:pt x="1767" y="509"/>
                    <a:pt x="1623" y="626"/>
                  </a:cubicBezTo>
                  <a:cubicBezTo>
                    <a:pt x="1343" y="842"/>
                    <a:pt x="1064" y="1068"/>
                    <a:pt x="821" y="1338"/>
                  </a:cubicBezTo>
                  <a:cubicBezTo>
                    <a:pt x="577" y="1599"/>
                    <a:pt x="370" y="1897"/>
                    <a:pt x="217" y="2239"/>
                  </a:cubicBezTo>
                  <a:cubicBezTo>
                    <a:pt x="63" y="2582"/>
                    <a:pt x="0" y="2961"/>
                    <a:pt x="27" y="3339"/>
                  </a:cubicBezTo>
                  <a:lnTo>
                    <a:pt x="27" y="3348"/>
                  </a:lnTo>
                  <a:cubicBezTo>
                    <a:pt x="27" y="3357"/>
                    <a:pt x="27" y="3375"/>
                    <a:pt x="27" y="3384"/>
                  </a:cubicBezTo>
                  <a:cubicBezTo>
                    <a:pt x="51" y="3469"/>
                    <a:pt x="133" y="3534"/>
                    <a:pt x="224" y="3534"/>
                  </a:cubicBezTo>
                  <a:cubicBezTo>
                    <a:pt x="240" y="3534"/>
                    <a:pt x="255" y="3532"/>
                    <a:pt x="271" y="3528"/>
                  </a:cubicBezTo>
                  <a:cubicBezTo>
                    <a:pt x="370" y="3501"/>
                    <a:pt x="433" y="3393"/>
                    <a:pt x="415" y="3294"/>
                  </a:cubicBezTo>
                  <a:cubicBezTo>
                    <a:pt x="334" y="2979"/>
                    <a:pt x="361" y="2654"/>
                    <a:pt x="478" y="2348"/>
                  </a:cubicBezTo>
                  <a:cubicBezTo>
                    <a:pt x="595" y="2041"/>
                    <a:pt x="794" y="1762"/>
                    <a:pt x="1019" y="1518"/>
                  </a:cubicBezTo>
                  <a:cubicBezTo>
                    <a:pt x="1253" y="1275"/>
                    <a:pt x="1524" y="1059"/>
                    <a:pt x="1803" y="878"/>
                  </a:cubicBezTo>
                  <a:lnTo>
                    <a:pt x="1911" y="806"/>
                  </a:lnTo>
                  <a:lnTo>
                    <a:pt x="2019" y="743"/>
                  </a:lnTo>
                  <a:cubicBezTo>
                    <a:pt x="2092" y="698"/>
                    <a:pt x="2173" y="653"/>
                    <a:pt x="2245" y="617"/>
                  </a:cubicBezTo>
                  <a:cubicBezTo>
                    <a:pt x="2398" y="536"/>
                    <a:pt x="2542" y="455"/>
                    <a:pt x="2695" y="374"/>
                  </a:cubicBezTo>
                  <a:lnTo>
                    <a:pt x="2714" y="365"/>
                  </a:lnTo>
                  <a:cubicBezTo>
                    <a:pt x="2714" y="365"/>
                    <a:pt x="2723" y="365"/>
                    <a:pt x="2732" y="356"/>
                  </a:cubicBezTo>
                  <a:cubicBezTo>
                    <a:pt x="2822" y="301"/>
                    <a:pt x="2840" y="175"/>
                    <a:pt x="2786" y="85"/>
                  </a:cubicBezTo>
                  <a:cubicBezTo>
                    <a:pt x="2746" y="29"/>
                    <a:pt x="2686" y="1"/>
                    <a:pt x="2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8276797" y="3673322"/>
              <a:ext cx="127207" cy="161161"/>
            </a:xfrm>
            <a:custGeom>
              <a:avLst/>
              <a:gdLst/>
              <a:ahLst/>
              <a:cxnLst/>
              <a:rect l="l" t="t" r="r" b="b"/>
              <a:pathLst>
                <a:path w="2615" h="3313" extrusionOk="0">
                  <a:moveTo>
                    <a:pt x="2417" y="0"/>
                  </a:moveTo>
                  <a:cubicBezTo>
                    <a:pt x="2405" y="0"/>
                    <a:pt x="2393" y="1"/>
                    <a:pt x="2381" y="3"/>
                  </a:cubicBezTo>
                  <a:cubicBezTo>
                    <a:pt x="2272" y="30"/>
                    <a:pt x="2209" y="129"/>
                    <a:pt x="2227" y="238"/>
                  </a:cubicBezTo>
                  <a:cubicBezTo>
                    <a:pt x="2254" y="382"/>
                    <a:pt x="2272" y="526"/>
                    <a:pt x="2254" y="670"/>
                  </a:cubicBezTo>
                  <a:cubicBezTo>
                    <a:pt x="2245" y="815"/>
                    <a:pt x="2218" y="968"/>
                    <a:pt x="2155" y="1103"/>
                  </a:cubicBezTo>
                  <a:cubicBezTo>
                    <a:pt x="2056" y="1382"/>
                    <a:pt x="1876" y="1644"/>
                    <a:pt x="1668" y="1869"/>
                  </a:cubicBezTo>
                  <a:cubicBezTo>
                    <a:pt x="1461" y="2104"/>
                    <a:pt x="1218" y="2302"/>
                    <a:pt x="965" y="2473"/>
                  </a:cubicBezTo>
                  <a:cubicBezTo>
                    <a:pt x="830" y="2563"/>
                    <a:pt x="704" y="2653"/>
                    <a:pt x="569" y="2735"/>
                  </a:cubicBezTo>
                  <a:cubicBezTo>
                    <a:pt x="434" y="2807"/>
                    <a:pt x="298" y="2879"/>
                    <a:pt x="154" y="2942"/>
                  </a:cubicBezTo>
                  <a:cubicBezTo>
                    <a:pt x="145" y="2942"/>
                    <a:pt x="136" y="2951"/>
                    <a:pt x="127" y="2951"/>
                  </a:cubicBezTo>
                  <a:cubicBezTo>
                    <a:pt x="28" y="3005"/>
                    <a:pt x="1" y="3131"/>
                    <a:pt x="64" y="3221"/>
                  </a:cubicBezTo>
                  <a:cubicBezTo>
                    <a:pt x="99" y="3280"/>
                    <a:pt x="162" y="3312"/>
                    <a:pt x="226" y="3312"/>
                  </a:cubicBezTo>
                  <a:cubicBezTo>
                    <a:pt x="260" y="3312"/>
                    <a:pt x="294" y="3303"/>
                    <a:pt x="325" y="3284"/>
                  </a:cubicBezTo>
                  <a:lnTo>
                    <a:pt x="334" y="3284"/>
                  </a:lnTo>
                  <a:cubicBezTo>
                    <a:pt x="614" y="3104"/>
                    <a:pt x="875" y="2906"/>
                    <a:pt x="1128" y="2707"/>
                  </a:cubicBezTo>
                  <a:cubicBezTo>
                    <a:pt x="1389" y="2500"/>
                    <a:pt x="1632" y="2284"/>
                    <a:pt x="1849" y="2031"/>
                  </a:cubicBezTo>
                  <a:cubicBezTo>
                    <a:pt x="2065" y="1788"/>
                    <a:pt x="2263" y="1518"/>
                    <a:pt x="2399" y="1202"/>
                  </a:cubicBezTo>
                  <a:cubicBezTo>
                    <a:pt x="2543" y="896"/>
                    <a:pt x="2615" y="553"/>
                    <a:pt x="2615" y="193"/>
                  </a:cubicBezTo>
                  <a:cubicBezTo>
                    <a:pt x="2615" y="184"/>
                    <a:pt x="2615" y="166"/>
                    <a:pt x="2615" y="157"/>
                  </a:cubicBezTo>
                  <a:cubicBezTo>
                    <a:pt x="2591" y="61"/>
                    <a:pt x="2510" y="0"/>
                    <a:pt x="2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7126261" y="3708687"/>
              <a:ext cx="37311" cy="143746"/>
            </a:xfrm>
            <a:custGeom>
              <a:avLst/>
              <a:gdLst/>
              <a:ahLst/>
              <a:cxnLst/>
              <a:rect l="l" t="t" r="r" b="b"/>
              <a:pathLst>
                <a:path w="767" h="2955" extrusionOk="0">
                  <a:moveTo>
                    <a:pt x="226" y="1"/>
                  </a:moveTo>
                  <a:cubicBezTo>
                    <a:pt x="211" y="1"/>
                    <a:pt x="196" y="3"/>
                    <a:pt x="181" y="6"/>
                  </a:cubicBezTo>
                  <a:cubicBezTo>
                    <a:pt x="73" y="24"/>
                    <a:pt x="0" y="124"/>
                    <a:pt x="27" y="232"/>
                  </a:cubicBezTo>
                  <a:cubicBezTo>
                    <a:pt x="100" y="637"/>
                    <a:pt x="163" y="1052"/>
                    <a:pt x="217" y="1467"/>
                  </a:cubicBezTo>
                  <a:lnTo>
                    <a:pt x="307" y="2089"/>
                  </a:lnTo>
                  <a:cubicBezTo>
                    <a:pt x="325" y="2296"/>
                    <a:pt x="379" y="2494"/>
                    <a:pt x="334" y="2711"/>
                  </a:cubicBezTo>
                  <a:cubicBezTo>
                    <a:pt x="325" y="2756"/>
                    <a:pt x="334" y="2801"/>
                    <a:pt x="352" y="2837"/>
                  </a:cubicBezTo>
                  <a:cubicBezTo>
                    <a:pt x="384" y="2914"/>
                    <a:pt x="458" y="2955"/>
                    <a:pt x="534" y="2955"/>
                  </a:cubicBezTo>
                  <a:cubicBezTo>
                    <a:pt x="564" y="2955"/>
                    <a:pt x="594" y="2949"/>
                    <a:pt x="622" y="2936"/>
                  </a:cubicBezTo>
                  <a:cubicBezTo>
                    <a:pt x="722" y="2891"/>
                    <a:pt x="767" y="2765"/>
                    <a:pt x="722" y="2666"/>
                  </a:cubicBezTo>
                  <a:cubicBezTo>
                    <a:pt x="622" y="2467"/>
                    <a:pt x="622" y="2251"/>
                    <a:pt x="595" y="2053"/>
                  </a:cubicBezTo>
                  <a:lnTo>
                    <a:pt x="523" y="1431"/>
                  </a:lnTo>
                  <a:cubicBezTo>
                    <a:pt x="478" y="1016"/>
                    <a:pt x="433" y="601"/>
                    <a:pt x="406" y="178"/>
                  </a:cubicBezTo>
                  <a:cubicBezTo>
                    <a:pt x="406" y="178"/>
                    <a:pt x="406" y="169"/>
                    <a:pt x="406" y="160"/>
                  </a:cubicBezTo>
                  <a:cubicBezTo>
                    <a:pt x="391" y="67"/>
                    <a:pt x="31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7753724" y="3752661"/>
              <a:ext cx="159215" cy="130125"/>
            </a:xfrm>
            <a:custGeom>
              <a:avLst/>
              <a:gdLst/>
              <a:ahLst/>
              <a:cxnLst/>
              <a:rect l="l" t="t" r="r" b="b"/>
              <a:pathLst>
                <a:path w="3273" h="2675" extrusionOk="0">
                  <a:moveTo>
                    <a:pt x="215" y="1"/>
                  </a:moveTo>
                  <a:cubicBezTo>
                    <a:pt x="203" y="1"/>
                    <a:pt x="192" y="2"/>
                    <a:pt x="181" y="4"/>
                  </a:cubicBezTo>
                  <a:cubicBezTo>
                    <a:pt x="72" y="31"/>
                    <a:pt x="0" y="130"/>
                    <a:pt x="27" y="238"/>
                  </a:cubicBezTo>
                  <a:cubicBezTo>
                    <a:pt x="99" y="581"/>
                    <a:pt x="253" y="905"/>
                    <a:pt x="460" y="1176"/>
                  </a:cubicBezTo>
                  <a:cubicBezTo>
                    <a:pt x="676" y="1446"/>
                    <a:pt x="938" y="1662"/>
                    <a:pt x="1208" y="1843"/>
                  </a:cubicBezTo>
                  <a:cubicBezTo>
                    <a:pt x="1488" y="2023"/>
                    <a:pt x="1776" y="2176"/>
                    <a:pt x="2083" y="2302"/>
                  </a:cubicBezTo>
                  <a:cubicBezTo>
                    <a:pt x="2371" y="2438"/>
                    <a:pt x="2677" y="2564"/>
                    <a:pt x="3002" y="2663"/>
                  </a:cubicBezTo>
                  <a:cubicBezTo>
                    <a:pt x="3011" y="2663"/>
                    <a:pt x="3020" y="2672"/>
                    <a:pt x="3029" y="2672"/>
                  </a:cubicBezTo>
                  <a:cubicBezTo>
                    <a:pt x="3039" y="2674"/>
                    <a:pt x="3049" y="2674"/>
                    <a:pt x="3059" y="2674"/>
                  </a:cubicBezTo>
                  <a:cubicBezTo>
                    <a:pt x="3155" y="2674"/>
                    <a:pt x="3238" y="2599"/>
                    <a:pt x="3254" y="2510"/>
                  </a:cubicBezTo>
                  <a:cubicBezTo>
                    <a:pt x="3272" y="2402"/>
                    <a:pt x="3191" y="2302"/>
                    <a:pt x="3092" y="2284"/>
                  </a:cubicBezTo>
                  <a:cubicBezTo>
                    <a:pt x="2939" y="2266"/>
                    <a:pt x="2786" y="2230"/>
                    <a:pt x="2641" y="2185"/>
                  </a:cubicBezTo>
                  <a:cubicBezTo>
                    <a:pt x="2488" y="2140"/>
                    <a:pt x="2335" y="2086"/>
                    <a:pt x="2191" y="2032"/>
                  </a:cubicBezTo>
                  <a:cubicBezTo>
                    <a:pt x="1902" y="1915"/>
                    <a:pt x="1623" y="1789"/>
                    <a:pt x="1361" y="1608"/>
                  </a:cubicBezTo>
                  <a:cubicBezTo>
                    <a:pt x="1118" y="1437"/>
                    <a:pt x="875" y="1239"/>
                    <a:pt x="712" y="986"/>
                  </a:cubicBezTo>
                  <a:cubicBezTo>
                    <a:pt x="622" y="869"/>
                    <a:pt x="559" y="734"/>
                    <a:pt x="505" y="599"/>
                  </a:cubicBezTo>
                  <a:cubicBezTo>
                    <a:pt x="451" y="464"/>
                    <a:pt x="424" y="319"/>
                    <a:pt x="415" y="175"/>
                  </a:cubicBezTo>
                  <a:lnTo>
                    <a:pt x="406" y="175"/>
                  </a:lnTo>
                  <a:cubicBezTo>
                    <a:pt x="406" y="166"/>
                    <a:pt x="406" y="166"/>
                    <a:pt x="406" y="157"/>
                  </a:cubicBezTo>
                  <a:cubicBezTo>
                    <a:pt x="390" y="61"/>
                    <a:pt x="303"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7140708" y="3828157"/>
              <a:ext cx="36046" cy="134163"/>
            </a:xfrm>
            <a:custGeom>
              <a:avLst/>
              <a:gdLst/>
              <a:ahLst/>
              <a:cxnLst/>
              <a:rect l="l" t="t" r="r" b="b"/>
              <a:pathLst>
                <a:path w="741" h="2758" extrusionOk="0">
                  <a:moveTo>
                    <a:pt x="230" y="0"/>
                  </a:moveTo>
                  <a:cubicBezTo>
                    <a:pt x="208" y="0"/>
                    <a:pt x="186" y="4"/>
                    <a:pt x="163" y="11"/>
                  </a:cubicBezTo>
                  <a:cubicBezTo>
                    <a:pt x="64" y="38"/>
                    <a:pt x="1" y="155"/>
                    <a:pt x="37" y="255"/>
                  </a:cubicBezTo>
                  <a:cubicBezTo>
                    <a:pt x="163" y="633"/>
                    <a:pt x="208" y="1021"/>
                    <a:pt x="253" y="1399"/>
                  </a:cubicBezTo>
                  <a:cubicBezTo>
                    <a:pt x="289" y="1787"/>
                    <a:pt x="325" y="2175"/>
                    <a:pt x="325" y="2562"/>
                  </a:cubicBezTo>
                  <a:cubicBezTo>
                    <a:pt x="325" y="2580"/>
                    <a:pt x="325" y="2598"/>
                    <a:pt x="334" y="2607"/>
                  </a:cubicBezTo>
                  <a:cubicBezTo>
                    <a:pt x="357" y="2698"/>
                    <a:pt x="431" y="2758"/>
                    <a:pt x="519" y="2758"/>
                  </a:cubicBezTo>
                  <a:cubicBezTo>
                    <a:pt x="535" y="2758"/>
                    <a:pt x="552" y="2756"/>
                    <a:pt x="569" y="2751"/>
                  </a:cubicBezTo>
                  <a:cubicBezTo>
                    <a:pt x="677" y="2724"/>
                    <a:pt x="740" y="2625"/>
                    <a:pt x="713" y="2517"/>
                  </a:cubicBezTo>
                  <a:cubicBezTo>
                    <a:pt x="623" y="2138"/>
                    <a:pt x="551" y="1760"/>
                    <a:pt x="497" y="1372"/>
                  </a:cubicBezTo>
                  <a:cubicBezTo>
                    <a:pt x="443" y="985"/>
                    <a:pt x="397" y="606"/>
                    <a:pt x="425" y="210"/>
                  </a:cubicBezTo>
                  <a:cubicBezTo>
                    <a:pt x="425" y="182"/>
                    <a:pt x="425" y="155"/>
                    <a:pt x="416" y="137"/>
                  </a:cubicBezTo>
                  <a:cubicBezTo>
                    <a:pt x="387" y="52"/>
                    <a:pt x="313"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34"/>
          <p:cNvGrpSpPr/>
          <p:nvPr/>
        </p:nvGrpSpPr>
        <p:grpSpPr>
          <a:xfrm>
            <a:off x="3928443" y="1223150"/>
            <a:ext cx="1287126" cy="176025"/>
            <a:chOff x="4345425" y="2175475"/>
            <a:chExt cx="800750" cy="176025"/>
          </a:xfrm>
        </p:grpSpPr>
        <p:sp>
          <p:nvSpPr>
            <p:cNvPr id="1037" name="Google Shape;1037;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34"/>
          <p:cNvGrpSpPr/>
          <p:nvPr/>
        </p:nvGrpSpPr>
        <p:grpSpPr>
          <a:xfrm>
            <a:off x="2225081" y="2232150"/>
            <a:ext cx="4693836" cy="176025"/>
            <a:chOff x="4345425" y="2175475"/>
            <a:chExt cx="800750" cy="176025"/>
          </a:xfrm>
        </p:grpSpPr>
        <p:sp>
          <p:nvSpPr>
            <p:cNvPr id="1040" name="Google Shape;1040;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34"/>
          <p:cNvGrpSpPr/>
          <p:nvPr/>
        </p:nvGrpSpPr>
        <p:grpSpPr>
          <a:xfrm>
            <a:off x="3020244" y="3043925"/>
            <a:ext cx="3071997" cy="176025"/>
            <a:chOff x="4345425" y="2175475"/>
            <a:chExt cx="800750" cy="176025"/>
          </a:xfrm>
        </p:grpSpPr>
        <p:sp>
          <p:nvSpPr>
            <p:cNvPr id="1043" name="Google Shape;1043;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34"/>
          <p:cNvGrpSpPr/>
          <p:nvPr/>
        </p:nvGrpSpPr>
        <p:grpSpPr>
          <a:xfrm rot="854098">
            <a:off x="7782856" y="510397"/>
            <a:ext cx="639528" cy="438002"/>
            <a:chOff x="5501450" y="2545600"/>
            <a:chExt cx="639525" cy="438000"/>
          </a:xfrm>
        </p:grpSpPr>
        <p:sp>
          <p:nvSpPr>
            <p:cNvPr id="1046" name="Google Shape;1046;p34"/>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grpSp>
        <p:nvGrpSpPr>
          <p:cNvPr id="1125" name="Google Shape;1125;p37"/>
          <p:cNvGrpSpPr/>
          <p:nvPr/>
        </p:nvGrpSpPr>
        <p:grpSpPr>
          <a:xfrm flipH="1">
            <a:off x="720038" y="934475"/>
            <a:ext cx="2315769" cy="176025"/>
            <a:chOff x="4345425" y="2175475"/>
            <a:chExt cx="800750" cy="176025"/>
          </a:xfrm>
        </p:grpSpPr>
        <p:sp>
          <p:nvSpPr>
            <p:cNvPr id="1126" name="Google Shape;1126;p3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37"/>
          <p:cNvGrpSpPr/>
          <p:nvPr/>
        </p:nvGrpSpPr>
        <p:grpSpPr>
          <a:xfrm flipH="1">
            <a:off x="769248" y="1396593"/>
            <a:ext cx="2435721" cy="176025"/>
            <a:chOff x="4345425" y="2175475"/>
            <a:chExt cx="800750" cy="176025"/>
          </a:xfrm>
        </p:grpSpPr>
        <p:sp>
          <p:nvSpPr>
            <p:cNvPr id="1129" name="Google Shape;1129;p3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37"/>
          <p:cNvGrpSpPr/>
          <p:nvPr/>
        </p:nvGrpSpPr>
        <p:grpSpPr>
          <a:xfrm flipH="1">
            <a:off x="768857" y="1858723"/>
            <a:ext cx="1450398" cy="176025"/>
            <a:chOff x="4345425" y="2175475"/>
            <a:chExt cx="800750" cy="176025"/>
          </a:xfrm>
        </p:grpSpPr>
        <p:sp>
          <p:nvSpPr>
            <p:cNvPr id="1132" name="Google Shape;1132;p3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4" name="Google Shape;1134;p37"/>
          <p:cNvSpPr/>
          <p:nvPr/>
        </p:nvSpPr>
        <p:spPr>
          <a:xfrm rot="1531509">
            <a:off x="3015625" y="2368362"/>
            <a:ext cx="740151" cy="406785"/>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5" name="Google Shape;1135;p37"/>
          <p:cNvGrpSpPr/>
          <p:nvPr/>
        </p:nvGrpSpPr>
        <p:grpSpPr>
          <a:xfrm rot="1123295">
            <a:off x="937732" y="2820378"/>
            <a:ext cx="875669" cy="585337"/>
            <a:chOff x="4345425" y="2175475"/>
            <a:chExt cx="800750" cy="176025"/>
          </a:xfrm>
        </p:grpSpPr>
        <p:sp>
          <p:nvSpPr>
            <p:cNvPr id="1136" name="Google Shape;1136;p3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37"/>
          <p:cNvGrpSpPr/>
          <p:nvPr/>
        </p:nvGrpSpPr>
        <p:grpSpPr>
          <a:xfrm rot="1171993">
            <a:off x="5738524" y="2820377"/>
            <a:ext cx="972338" cy="585346"/>
            <a:chOff x="4345425" y="2175475"/>
            <a:chExt cx="800750" cy="176025"/>
          </a:xfrm>
        </p:grpSpPr>
        <p:sp>
          <p:nvSpPr>
            <p:cNvPr id="1139" name="Google Shape;1139;p3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1" name="Google Shape;1141;p37"/>
          <p:cNvSpPr txBox="1">
            <a:spLocks noGrp="1"/>
          </p:cNvSpPr>
          <p:nvPr>
            <p:ph type="title"/>
          </p:nvPr>
        </p:nvSpPr>
        <p:spPr>
          <a:xfrm>
            <a:off x="720000" y="540000"/>
            <a:ext cx="3087300" cy="1459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Where to Get help in classes</a:t>
            </a:r>
            <a:endParaRPr dirty="0"/>
          </a:p>
        </p:txBody>
      </p:sp>
      <p:grpSp>
        <p:nvGrpSpPr>
          <p:cNvPr id="1142" name="Google Shape;1142;p37"/>
          <p:cNvGrpSpPr/>
          <p:nvPr/>
        </p:nvGrpSpPr>
        <p:grpSpPr>
          <a:xfrm rot="1171993">
            <a:off x="5738524" y="832189"/>
            <a:ext cx="972338" cy="585346"/>
            <a:chOff x="4345425" y="2175475"/>
            <a:chExt cx="800750" cy="176025"/>
          </a:xfrm>
        </p:grpSpPr>
        <p:sp>
          <p:nvSpPr>
            <p:cNvPr id="1143" name="Google Shape;1143;p3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5" name="Google Shape;1145;p37"/>
          <p:cNvSpPr txBox="1">
            <a:spLocks noGrp="1"/>
          </p:cNvSpPr>
          <p:nvPr>
            <p:ph type="subTitle" idx="1"/>
          </p:nvPr>
        </p:nvSpPr>
        <p:spPr>
          <a:xfrm>
            <a:off x="5703898" y="867200"/>
            <a:ext cx="1157944"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Tutoring</a:t>
            </a:r>
            <a:endParaRPr dirty="0"/>
          </a:p>
        </p:txBody>
      </p:sp>
      <p:sp>
        <p:nvSpPr>
          <p:cNvPr id="1146" name="Google Shape;1146;p37"/>
          <p:cNvSpPr txBox="1">
            <a:spLocks noGrp="1"/>
          </p:cNvSpPr>
          <p:nvPr>
            <p:ph type="subTitle" idx="2"/>
          </p:nvPr>
        </p:nvSpPr>
        <p:spPr>
          <a:xfrm>
            <a:off x="5703897" y="2856550"/>
            <a:ext cx="1288573"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Students</a:t>
            </a:r>
            <a:endParaRPr dirty="0"/>
          </a:p>
        </p:txBody>
      </p:sp>
      <p:sp>
        <p:nvSpPr>
          <p:cNvPr id="1147" name="Google Shape;1147;p37"/>
          <p:cNvSpPr txBox="1">
            <a:spLocks noGrp="1"/>
          </p:cNvSpPr>
          <p:nvPr>
            <p:ph type="subTitle" idx="3"/>
          </p:nvPr>
        </p:nvSpPr>
        <p:spPr>
          <a:xfrm>
            <a:off x="906900" y="2856550"/>
            <a:ext cx="1041600"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S.I. P.A.S.S</a:t>
            </a:r>
            <a:endParaRPr dirty="0"/>
          </a:p>
        </p:txBody>
      </p:sp>
      <p:sp>
        <p:nvSpPr>
          <p:cNvPr id="1148" name="Google Shape;1148;p37"/>
          <p:cNvSpPr txBox="1">
            <a:spLocks noGrp="1"/>
          </p:cNvSpPr>
          <p:nvPr>
            <p:ph type="subTitle" idx="4"/>
          </p:nvPr>
        </p:nvSpPr>
        <p:spPr>
          <a:xfrm>
            <a:off x="906900" y="3263350"/>
            <a:ext cx="2506200" cy="113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Mars is a cold place. It’s full of iron oxide dust, which gives the planet its reddish cast</a:t>
            </a:r>
            <a:endParaRPr/>
          </a:p>
        </p:txBody>
      </p:sp>
      <p:sp>
        <p:nvSpPr>
          <p:cNvPr id="1149" name="Google Shape;1149;p37"/>
          <p:cNvSpPr txBox="1">
            <a:spLocks noGrp="1"/>
          </p:cNvSpPr>
          <p:nvPr>
            <p:ph type="subTitle" idx="6"/>
          </p:nvPr>
        </p:nvSpPr>
        <p:spPr>
          <a:xfrm>
            <a:off x="5703900" y="1289800"/>
            <a:ext cx="2506200" cy="113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It’s the biggest planet in the Solar System and the fourth-brightest object in the sky</a:t>
            </a:r>
            <a:endParaRPr/>
          </a:p>
        </p:txBody>
      </p:sp>
      <p:sp>
        <p:nvSpPr>
          <p:cNvPr id="1150" name="Google Shape;1150;p37"/>
          <p:cNvSpPr txBox="1">
            <a:spLocks noGrp="1"/>
          </p:cNvSpPr>
          <p:nvPr>
            <p:ph type="subTitle" idx="5"/>
          </p:nvPr>
        </p:nvSpPr>
        <p:spPr>
          <a:xfrm>
            <a:off x="5703900" y="3263350"/>
            <a:ext cx="2506200" cy="113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Yes, this is the ringed one. It’s a gas giant, composed mostly of hydrogen and helium</a:t>
            </a:r>
            <a:endParaRPr/>
          </a:p>
        </p:txBody>
      </p:sp>
      <p:grpSp>
        <p:nvGrpSpPr>
          <p:cNvPr id="1151" name="Google Shape;1151;p37"/>
          <p:cNvGrpSpPr/>
          <p:nvPr/>
        </p:nvGrpSpPr>
        <p:grpSpPr>
          <a:xfrm rot="2061578">
            <a:off x="7778245" y="309324"/>
            <a:ext cx="843208" cy="402216"/>
            <a:chOff x="-583650" y="3109250"/>
            <a:chExt cx="570275" cy="272025"/>
          </a:xfrm>
        </p:grpSpPr>
        <p:sp>
          <p:nvSpPr>
            <p:cNvPr id="1152" name="Google Shape;1152;p37"/>
            <p:cNvSpPr/>
            <p:nvPr/>
          </p:nvSpPr>
          <p:spPr>
            <a:xfrm>
              <a:off x="-583650" y="3186975"/>
              <a:ext cx="570275" cy="194300"/>
            </a:xfrm>
            <a:custGeom>
              <a:avLst/>
              <a:gdLst/>
              <a:ahLst/>
              <a:cxnLst/>
              <a:rect l="l" t="t" r="r" b="b"/>
              <a:pathLst>
                <a:path w="22811" h="7772" extrusionOk="0">
                  <a:moveTo>
                    <a:pt x="22543" y="6377"/>
                  </a:moveTo>
                  <a:lnTo>
                    <a:pt x="22543" y="6377"/>
                  </a:lnTo>
                  <a:cubicBezTo>
                    <a:pt x="22536" y="6381"/>
                    <a:pt x="22532" y="6384"/>
                    <a:pt x="22525" y="6384"/>
                  </a:cubicBezTo>
                  <a:cubicBezTo>
                    <a:pt x="22190" y="6488"/>
                    <a:pt x="21851" y="6580"/>
                    <a:pt x="21513" y="6669"/>
                  </a:cubicBezTo>
                  <a:cubicBezTo>
                    <a:pt x="21762" y="6905"/>
                    <a:pt x="22083" y="7030"/>
                    <a:pt x="22322" y="7030"/>
                  </a:cubicBezTo>
                  <a:cubicBezTo>
                    <a:pt x="22632" y="7030"/>
                    <a:pt x="22810" y="6822"/>
                    <a:pt x="22543" y="6377"/>
                  </a:cubicBezTo>
                  <a:close/>
                  <a:moveTo>
                    <a:pt x="12021" y="1"/>
                  </a:moveTo>
                  <a:cubicBezTo>
                    <a:pt x="9332" y="1"/>
                    <a:pt x="6501" y="875"/>
                    <a:pt x="4639" y="2230"/>
                  </a:cubicBezTo>
                  <a:cubicBezTo>
                    <a:pt x="4539" y="2301"/>
                    <a:pt x="4393" y="2333"/>
                    <a:pt x="4222" y="2333"/>
                  </a:cubicBezTo>
                  <a:cubicBezTo>
                    <a:pt x="3909" y="2333"/>
                    <a:pt x="3520" y="2226"/>
                    <a:pt x="3221" y="2087"/>
                  </a:cubicBezTo>
                  <a:cubicBezTo>
                    <a:pt x="1672" y="3100"/>
                    <a:pt x="860" y="4609"/>
                    <a:pt x="175" y="6448"/>
                  </a:cubicBezTo>
                  <a:cubicBezTo>
                    <a:pt x="0" y="6923"/>
                    <a:pt x="924" y="7771"/>
                    <a:pt x="1455" y="7771"/>
                  </a:cubicBezTo>
                  <a:cubicBezTo>
                    <a:pt x="1605" y="7771"/>
                    <a:pt x="1719" y="7707"/>
                    <a:pt x="1776" y="7553"/>
                  </a:cubicBezTo>
                  <a:cubicBezTo>
                    <a:pt x="2507" y="5593"/>
                    <a:pt x="3345" y="4002"/>
                    <a:pt x="5328" y="3100"/>
                  </a:cubicBezTo>
                  <a:cubicBezTo>
                    <a:pt x="6989" y="2348"/>
                    <a:pt x="8897" y="1905"/>
                    <a:pt x="10687" y="1599"/>
                  </a:cubicBezTo>
                  <a:cubicBezTo>
                    <a:pt x="11486" y="1463"/>
                    <a:pt x="12313" y="1374"/>
                    <a:pt x="13137" y="1374"/>
                  </a:cubicBezTo>
                  <a:cubicBezTo>
                    <a:pt x="14481" y="1374"/>
                    <a:pt x="15814" y="1610"/>
                    <a:pt x="17012" y="2255"/>
                  </a:cubicBezTo>
                  <a:cubicBezTo>
                    <a:pt x="17700" y="2626"/>
                    <a:pt x="18321" y="3100"/>
                    <a:pt x="18888" y="3638"/>
                  </a:cubicBezTo>
                  <a:cubicBezTo>
                    <a:pt x="17733" y="1042"/>
                    <a:pt x="14962" y="1"/>
                    <a:pt x="1202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7"/>
            <p:cNvSpPr/>
            <p:nvPr/>
          </p:nvSpPr>
          <p:spPr>
            <a:xfrm>
              <a:off x="-198800" y="3109250"/>
              <a:ext cx="181150" cy="265500"/>
            </a:xfrm>
            <a:custGeom>
              <a:avLst/>
              <a:gdLst/>
              <a:ahLst/>
              <a:cxnLst/>
              <a:rect l="l" t="t" r="r" b="b"/>
              <a:pathLst>
                <a:path w="7246" h="10620" extrusionOk="0">
                  <a:moveTo>
                    <a:pt x="3302" y="1"/>
                  </a:moveTo>
                  <a:cubicBezTo>
                    <a:pt x="3137" y="1"/>
                    <a:pt x="3098" y="190"/>
                    <a:pt x="3359" y="697"/>
                  </a:cubicBezTo>
                  <a:cubicBezTo>
                    <a:pt x="3552" y="1067"/>
                    <a:pt x="3733" y="1441"/>
                    <a:pt x="3908" y="1816"/>
                  </a:cubicBezTo>
                  <a:cubicBezTo>
                    <a:pt x="4129" y="1694"/>
                    <a:pt x="4375" y="1588"/>
                    <a:pt x="4585" y="1523"/>
                  </a:cubicBezTo>
                  <a:cubicBezTo>
                    <a:pt x="4467" y="1285"/>
                    <a:pt x="4347" y="1042"/>
                    <a:pt x="4225" y="804"/>
                  </a:cubicBezTo>
                  <a:cubicBezTo>
                    <a:pt x="4008" y="383"/>
                    <a:pt x="3530" y="1"/>
                    <a:pt x="3302" y="1"/>
                  </a:cubicBezTo>
                  <a:close/>
                  <a:moveTo>
                    <a:pt x="6906" y="7874"/>
                  </a:moveTo>
                  <a:cubicBezTo>
                    <a:pt x="6860" y="8145"/>
                    <a:pt x="6743" y="8406"/>
                    <a:pt x="6504" y="8648"/>
                  </a:cubicBezTo>
                  <a:cubicBezTo>
                    <a:pt x="6675" y="8858"/>
                    <a:pt x="6842" y="9069"/>
                    <a:pt x="7006" y="9283"/>
                  </a:cubicBezTo>
                  <a:cubicBezTo>
                    <a:pt x="7064" y="9357"/>
                    <a:pt x="7110" y="9421"/>
                    <a:pt x="7149" y="9486"/>
                  </a:cubicBezTo>
                  <a:cubicBezTo>
                    <a:pt x="7245" y="9429"/>
                    <a:pt x="7214" y="9169"/>
                    <a:pt x="7199" y="9112"/>
                  </a:cubicBezTo>
                  <a:cubicBezTo>
                    <a:pt x="7110" y="8698"/>
                    <a:pt x="7010" y="8284"/>
                    <a:pt x="6906" y="7874"/>
                  </a:cubicBezTo>
                  <a:close/>
                  <a:moveTo>
                    <a:pt x="3979" y="8327"/>
                  </a:moveTo>
                  <a:cubicBezTo>
                    <a:pt x="2742" y="8595"/>
                    <a:pt x="1490" y="8773"/>
                    <a:pt x="217" y="8862"/>
                  </a:cubicBezTo>
                  <a:cubicBezTo>
                    <a:pt x="0" y="8876"/>
                    <a:pt x="14" y="9194"/>
                    <a:pt x="142" y="9550"/>
                  </a:cubicBezTo>
                  <a:cubicBezTo>
                    <a:pt x="324" y="9490"/>
                    <a:pt x="509" y="9447"/>
                    <a:pt x="677" y="9433"/>
                  </a:cubicBezTo>
                  <a:cubicBezTo>
                    <a:pt x="1761" y="9336"/>
                    <a:pt x="2834" y="9194"/>
                    <a:pt x="3904" y="8983"/>
                  </a:cubicBezTo>
                  <a:cubicBezTo>
                    <a:pt x="4044" y="8958"/>
                    <a:pt x="4724" y="8904"/>
                    <a:pt x="5042" y="8798"/>
                  </a:cubicBezTo>
                  <a:cubicBezTo>
                    <a:pt x="4603" y="8748"/>
                    <a:pt x="4129" y="8570"/>
                    <a:pt x="3979" y="8327"/>
                  </a:cubicBezTo>
                  <a:close/>
                  <a:moveTo>
                    <a:pt x="5665" y="9222"/>
                  </a:moveTo>
                  <a:cubicBezTo>
                    <a:pt x="5017" y="9533"/>
                    <a:pt x="4261" y="9678"/>
                    <a:pt x="3605" y="9824"/>
                  </a:cubicBezTo>
                  <a:cubicBezTo>
                    <a:pt x="2606" y="10046"/>
                    <a:pt x="1600" y="10213"/>
                    <a:pt x="588" y="10334"/>
                  </a:cubicBezTo>
                  <a:cubicBezTo>
                    <a:pt x="731" y="10506"/>
                    <a:pt x="884" y="10619"/>
                    <a:pt x="1023" y="10619"/>
                  </a:cubicBezTo>
                  <a:cubicBezTo>
                    <a:pt x="1027" y="10619"/>
                    <a:pt x="1034" y="10619"/>
                    <a:pt x="1037" y="10616"/>
                  </a:cubicBezTo>
                  <a:cubicBezTo>
                    <a:pt x="2767" y="10495"/>
                    <a:pt x="4454" y="10217"/>
                    <a:pt x="6119" y="9778"/>
                  </a:cubicBezTo>
                  <a:cubicBezTo>
                    <a:pt x="6068" y="9732"/>
                    <a:pt x="6022" y="9682"/>
                    <a:pt x="5979" y="9625"/>
                  </a:cubicBezTo>
                  <a:cubicBezTo>
                    <a:pt x="5876" y="9493"/>
                    <a:pt x="5769" y="9357"/>
                    <a:pt x="5665" y="922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227425" y="3145900"/>
              <a:ext cx="203250" cy="225300"/>
            </a:xfrm>
            <a:custGeom>
              <a:avLst/>
              <a:gdLst/>
              <a:ahLst/>
              <a:cxnLst/>
              <a:rect l="l" t="t" r="r" b="b"/>
              <a:pathLst>
                <a:path w="8130" h="9012" extrusionOk="0">
                  <a:moveTo>
                    <a:pt x="5053" y="350"/>
                  </a:moveTo>
                  <a:cubicBezTo>
                    <a:pt x="4689" y="557"/>
                    <a:pt x="4397" y="814"/>
                    <a:pt x="4472" y="992"/>
                  </a:cubicBezTo>
                  <a:cubicBezTo>
                    <a:pt x="4850" y="1897"/>
                    <a:pt x="5199" y="2825"/>
                    <a:pt x="5502" y="3762"/>
                  </a:cubicBezTo>
                  <a:cubicBezTo>
                    <a:pt x="6101" y="4443"/>
                    <a:pt x="6568" y="5264"/>
                    <a:pt x="6846" y="6237"/>
                  </a:cubicBezTo>
                  <a:cubicBezTo>
                    <a:pt x="6889" y="6287"/>
                    <a:pt x="6935" y="6341"/>
                    <a:pt x="6978" y="6390"/>
                  </a:cubicBezTo>
                  <a:cubicBezTo>
                    <a:pt x="7024" y="6376"/>
                    <a:pt x="7067" y="6362"/>
                    <a:pt x="7110" y="6351"/>
                  </a:cubicBezTo>
                  <a:cubicBezTo>
                    <a:pt x="6632" y="4276"/>
                    <a:pt x="5951" y="2276"/>
                    <a:pt x="5053" y="350"/>
                  </a:cubicBezTo>
                  <a:close/>
                  <a:moveTo>
                    <a:pt x="6069" y="1"/>
                  </a:moveTo>
                  <a:cubicBezTo>
                    <a:pt x="5976" y="1"/>
                    <a:pt x="5859" y="22"/>
                    <a:pt x="5730" y="57"/>
                  </a:cubicBezTo>
                  <a:cubicBezTo>
                    <a:pt x="6718" y="2093"/>
                    <a:pt x="7488" y="4219"/>
                    <a:pt x="8051" y="6408"/>
                  </a:cubicBezTo>
                  <a:cubicBezTo>
                    <a:pt x="8130" y="5909"/>
                    <a:pt x="7966" y="5371"/>
                    <a:pt x="7830" y="4810"/>
                  </a:cubicBezTo>
                  <a:cubicBezTo>
                    <a:pt x="7431" y="3192"/>
                    <a:pt x="6893" y="1619"/>
                    <a:pt x="6251" y="79"/>
                  </a:cubicBezTo>
                  <a:cubicBezTo>
                    <a:pt x="6229" y="22"/>
                    <a:pt x="6162" y="1"/>
                    <a:pt x="6069" y="1"/>
                  </a:cubicBezTo>
                  <a:close/>
                  <a:moveTo>
                    <a:pt x="1287" y="8084"/>
                  </a:moveTo>
                  <a:cubicBezTo>
                    <a:pt x="1012" y="8180"/>
                    <a:pt x="745" y="8323"/>
                    <a:pt x="556" y="8501"/>
                  </a:cubicBezTo>
                  <a:cubicBezTo>
                    <a:pt x="467" y="8584"/>
                    <a:pt x="0" y="9011"/>
                    <a:pt x="364" y="9011"/>
                  </a:cubicBezTo>
                  <a:cubicBezTo>
                    <a:pt x="378" y="9011"/>
                    <a:pt x="396" y="9011"/>
                    <a:pt x="413" y="9008"/>
                  </a:cubicBezTo>
                  <a:cubicBezTo>
                    <a:pt x="856" y="8969"/>
                    <a:pt x="1295" y="8922"/>
                    <a:pt x="1733" y="8868"/>
                  </a:cubicBezTo>
                  <a:cubicBezTo>
                    <a:pt x="1555" y="8658"/>
                    <a:pt x="1387" y="8358"/>
                    <a:pt x="1287" y="808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56275" y="3301800"/>
              <a:ext cx="3325" cy="4475"/>
            </a:xfrm>
            <a:custGeom>
              <a:avLst/>
              <a:gdLst/>
              <a:ahLst/>
              <a:cxnLst/>
              <a:rect l="l" t="t" r="r" b="b"/>
              <a:pathLst>
                <a:path w="133" h="179" extrusionOk="0">
                  <a:moveTo>
                    <a:pt x="0" y="1"/>
                  </a:moveTo>
                  <a:lnTo>
                    <a:pt x="0" y="1"/>
                  </a:lnTo>
                  <a:cubicBezTo>
                    <a:pt x="18" y="62"/>
                    <a:pt x="33" y="119"/>
                    <a:pt x="47" y="179"/>
                  </a:cubicBezTo>
                  <a:cubicBezTo>
                    <a:pt x="76" y="169"/>
                    <a:pt x="104" y="162"/>
                    <a:pt x="132" y="154"/>
                  </a:cubicBezTo>
                  <a:cubicBezTo>
                    <a:pt x="89" y="105"/>
                    <a:pt x="43" y="51"/>
                    <a:pt x="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195250" y="3147325"/>
              <a:ext cx="169125" cy="220300"/>
            </a:xfrm>
            <a:custGeom>
              <a:avLst/>
              <a:gdLst/>
              <a:ahLst/>
              <a:cxnLst/>
              <a:rect l="l" t="t" r="r" b="b"/>
              <a:pathLst>
                <a:path w="6765" h="8812" extrusionOk="0">
                  <a:moveTo>
                    <a:pt x="4443" y="0"/>
                  </a:moveTo>
                  <a:cubicBezTo>
                    <a:pt x="4233" y="65"/>
                    <a:pt x="3987" y="171"/>
                    <a:pt x="3766" y="293"/>
                  </a:cubicBezTo>
                  <a:cubicBezTo>
                    <a:pt x="4664" y="2219"/>
                    <a:pt x="5345" y="4219"/>
                    <a:pt x="5823" y="6294"/>
                  </a:cubicBezTo>
                  <a:cubicBezTo>
                    <a:pt x="5780" y="6305"/>
                    <a:pt x="5737" y="6319"/>
                    <a:pt x="5691" y="6333"/>
                  </a:cubicBezTo>
                  <a:cubicBezTo>
                    <a:pt x="5920" y="6590"/>
                    <a:pt x="6140" y="6858"/>
                    <a:pt x="6362" y="7125"/>
                  </a:cubicBezTo>
                  <a:cubicBezTo>
                    <a:pt x="6601" y="6883"/>
                    <a:pt x="6718" y="6622"/>
                    <a:pt x="6764" y="6351"/>
                  </a:cubicBezTo>
                  <a:cubicBezTo>
                    <a:pt x="6201" y="4162"/>
                    <a:pt x="5431" y="2036"/>
                    <a:pt x="4443" y="0"/>
                  </a:cubicBezTo>
                  <a:close/>
                  <a:moveTo>
                    <a:pt x="4900" y="7275"/>
                  </a:moveTo>
                  <a:cubicBezTo>
                    <a:pt x="4582" y="7381"/>
                    <a:pt x="3902" y="7435"/>
                    <a:pt x="3762" y="7460"/>
                  </a:cubicBezTo>
                  <a:cubicBezTo>
                    <a:pt x="2692" y="7671"/>
                    <a:pt x="1619" y="7813"/>
                    <a:pt x="535" y="7910"/>
                  </a:cubicBezTo>
                  <a:cubicBezTo>
                    <a:pt x="367" y="7924"/>
                    <a:pt x="182" y="7967"/>
                    <a:pt x="0" y="8027"/>
                  </a:cubicBezTo>
                  <a:cubicBezTo>
                    <a:pt x="100" y="8301"/>
                    <a:pt x="268" y="8601"/>
                    <a:pt x="446" y="8811"/>
                  </a:cubicBezTo>
                  <a:cubicBezTo>
                    <a:pt x="1458" y="8690"/>
                    <a:pt x="2464" y="8523"/>
                    <a:pt x="3463" y="8301"/>
                  </a:cubicBezTo>
                  <a:cubicBezTo>
                    <a:pt x="4119" y="8155"/>
                    <a:pt x="4875" y="8010"/>
                    <a:pt x="5523" y="7699"/>
                  </a:cubicBezTo>
                  <a:cubicBezTo>
                    <a:pt x="5416" y="7564"/>
                    <a:pt x="5306" y="7424"/>
                    <a:pt x="5196" y="7286"/>
                  </a:cubicBezTo>
                  <a:lnTo>
                    <a:pt x="5128" y="7286"/>
                  </a:lnTo>
                  <a:cubicBezTo>
                    <a:pt x="5053" y="7286"/>
                    <a:pt x="4978" y="7282"/>
                    <a:pt x="4900" y="727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65375" y="3305650"/>
              <a:ext cx="29200" cy="34150"/>
            </a:xfrm>
            <a:custGeom>
              <a:avLst/>
              <a:gdLst/>
              <a:ahLst/>
              <a:cxnLst/>
              <a:rect l="l" t="t" r="r" b="b"/>
              <a:pathLst>
                <a:path w="1168" h="1366" extrusionOk="0">
                  <a:moveTo>
                    <a:pt x="496" y="0"/>
                  </a:moveTo>
                  <a:cubicBezTo>
                    <a:pt x="468" y="8"/>
                    <a:pt x="440" y="15"/>
                    <a:pt x="411" y="25"/>
                  </a:cubicBezTo>
                  <a:cubicBezTo>
                    <a:pt x="457" y="204"/>
                    <a:pt x="500" y="389"/>
                    <a:pt x="532" y="578"/>
                  </a:cubicBezTo>
                  <a:cubicBezTo>
                    <a:pt x="578" y="828"/>
                    <a:pt x="333" y="938"/>
                    <a:pt x="1" y="953"/>
                  </a:cubicBezTo>
                  <a:cubicBezTo>
                    <a:pt x="111" y="1091"/>
                    <a:pt x="221" y="1231"/>
                    <a:pt x="328" y="1366"/>
                  </a:cubicBezTo>
                  <a:cubicBezTo>
                    <a:pt x="624" y="1227"/>
                    <a:pt x="899" y="1052"/>
                    <a:pt x="1131" y="828"/>
                  </a:cubicBezTo>
                  <a:cubicBezTo>
                    <a:pt x="1146" y="817"/>
                    <a:pt x="1156" y="806"/>
                    <a:pt x="1167" y="792"/>
                  </a:cubicBezTo>
                  <a:cubicBezTo>
                    <a:pt x="945" y="525"/>
                    <a:pt x="725" y="257"/>
                    <a:pt x="49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517950" y="3165500"/>
              <a:ext cx="439050" cy="151925"/>
            </a:xfrm>
            <a:custGeom>
              <a:avLst/>
              <a:gdLst/>
              <a:ahLst/>
              <a:cxnLst/>
              <a:rect l="l" t="t" r="r" b="b"/>
              <a:pathLst>
                <a:path w="17562" h="6077" extrusionOk="0">
                  <a:moveTo>
                    <a:pt x="8412" y="1"/>
                  </a:moveTo>
                  <a:cubicBezTo>
                    <a:pt x="5492" y="1"/>
                    <a:pt x="2599" y="667"/>
                    <a:pt x="186" y="2422"/>
                  </a:cubicBezTo>
                  <a:cubicBezTo>
                    <a:pt x="0" y="2561"/>
                    <a:pt x="232" y="2775"/>
                    <a:pt x="593" y="2946"/>
                  </a:cubicBezTo>
                  <a:cubicBezTo>
                    <a:pt x="909" y="2732"/>
                    <a:pt x="1263" y="2543"/>
                    <a:pt x="1651" y="2379"/>
                  </a:cubicBezTo>
                  <a:cubicBezTo>
                    <a:pt x="3759" y="1474"/>
                    <a:pt x="6223" y="932"/>
                    <a:pt x="8497" y="750"/>
                  </a:cubicBezTo>
                  <a:cubicBezTo>
                    <a:pt x="8808" y="725"/>
                    <a:pt x="9108" y="714"/>
                    <a:pt x="9403" y="714"/>
                  </a:cubicBezTo>
                  <a:cubicBezTo>
                    <a:pt x="12752" y="714"/>
                    <a:pt x="15340" y="2265"/>
                    <a:pt x="17562" y="4494"/>
                  </a:cubicBezTo>
                  <a:cubicBezTo>
                    <a:pt x="17430" y="3984"/>
                    <a:pt x="17284" y="3478"/>
                    <a:pt x="17123" y="2978"/>
                  </a:cubicBezTo>
                  <a:cubicBezTo>
                    <a:pt x="15668" y="1327"/>
                    <a:pt x="13418" y="471"/>
                    <a:pt x="11065" y="172"/>
                  </a:cubicBezTo>
                  <a:cubicBezTo>
                    <a:pt x="10188" y="62"/>
                    <a:pt x="9300" y="1"/>
                    <a:pt x="8412" y="1"/>
                  </a:cubicBezTo>
                  <a:close/>
                  <a:moveTo>
                    <a:pt x="16260" y="4497"/>
                  </a:moveTo>
                  <a:lnTo>
                    <a:pt x="16260" y="4497"/>
                  </a:lnTo>
                  <a:cubicBezTo>
                    <a:pt x="16460" y="4939"/>
                    <a:pt x="16609" y="5432"/>
                    <a:pt x="16706" y="5966"/>
                  </a:cubicBezTo>
                  <a:cubicBezTo>
                    <a:pt x="16713" y="6006"/>
                    <a:pt x="16728" y="6042"/>
                    <a:pt x="16745" y="6077"/>
                  </a:cubicBezTo>
                  <a:cubicBezTo>
                    <a:pt x="17016" y="6016"/>
                    <a:pt x="17287" y="5952"/>
                    <a:pt x="17558" y="5888"/>
                  </a:cubicBezTo>
                  <a:cubicBezTo>
                    <a:pt x="17148" y="5400"/>
                    <a:pt x="16720" y="4929"/>
                    <a:pt x="16260" y="449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503150" y="3183350"/>
              <a:ext cx="432275" cy="129350"/>
            </a:xfrm>
            <a:custGeom>
              <a:avLst/>
              <a:gdLst/>
              <a:ahLst/>
              <a:cxnLst/>
              <a:rect l="l" t="t" r="r" b="b"/>
              <a:pathLst>
                <a:path w="17291" h="5174" extrusionOk="0">
                  <a:moveTo>
                    <a:pt x="8811" y="0"/>
                  </a:moveTo>
                  <a:cubicBezTo>
                    <a:pt x="8516" y="0"/>
                    <a:pt x="8216" y="11"/>
                    <a:pt x="7905" y="36"/>
                  </a:cubicBezTo>
                  <a:cubicBezTo>
                    <a:pt x="5631" y="218"/>
                    <a:pt x="3167" y="760"/>
                    <a:pt x="1059" y="1665"/>
                  </a:cubicBezTo>
                  <a:cubicBezTo>
                    <a:pt x="671" y="1829"/>
                    <a:pt x="317" y="2018"/>
                    <a:pt x="1" y="2232"/>
                  </a:cubicBezTo>
                  <a:cubicBezTo>
                    <a:pt x="300" y="2371"/>
                    <a:pt x="689" y="2478"/>
                    <a:pt x="1002" y="2478"/>
                  </a:cubicBezTo>
                  <a:cubicBezTo>
                    <a:pt x="1173" y="2478"/>
                    <a:pt x="1319" y="2446"/>
                    <a:pt x="1419" y="2375"/>
                  </a:cubicBezTo>
                  <a:cubicBezTo>
                    <a:pt x="3281" y="1020"/>
                    <a:pt x="6112" y="146"/>
                    <a:pt x="8801" y="146"/>
                  </a:cubicBezTo>
                  <a:cubicBezTo>
                    <a:pt x="11742" y="146"/>
                    <a:pt x="14513" y="1187"/>
                    <a:pt x="15668" y="3783"/>
                  </a:cubicBezTo>
                  <a:cubicBezTo>
                    <a:pt x="16128" y="4215"/>
                    <a:pt x="16556" y="4686"/>
                    <a:pt x="16966" y="5174"/>
                  </a:cubicBezTo>
                  <a:cubicBezTo>
                    <a:pt x="17073" y="5145"/>
                    <a:pt x="17184" y="5117"/>
                    <a:pt x="17291" y="5088"/>
                  </a:cubicBezTo>
                  <a:cubicBezTo>
                    <a:pt x="17251" y="4943"/>
                    <a:pt x="17216" y="4807"/>
                    <a:pt x="17202" y="4739"/>
                  </a:cubicBezTo>
                  <a:cubicBezTo>
                    <a:pt x="17130" y="4418"/>
                    <a:pt x="17055" y="4097"/>
                    <a:pt x="16970" y="3780"/>
                  </a:cubicBezTo>
                  <a:cubicBezTo>
                    <a:pt x="14748" y="1551"/>
                    <a:pt x="12160" y="0"/>
                    <a:pt x="881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99325" y="3312675"/>
              <a:ext cx="30775" cy="16525"/>
            </a:xfrm>
            <a:custGeom>
              <a:avLst/>
              <a:gdLst/>
              <a:ahLst/>
              <a:cxnLst/>
              <a:rect l="l" t="t" r="r" b="b"/>
              <a:pathLst>
                <a:path w="1231" h="661" extrusionOk="0">
                  <a:moveTo>
                    <a:pt x="813" y="1"/>
                  </a:moveTo>
                  <a:cubicBezTo>
                    <a:pt x="542" y="65"/>
                    <a:pt x="271" y="129"/>
                    <a:pt x="0" y="190"/>
                  </a:cubicBezTo>
                  <a:cubicBezTo>
                    <a:pt x="150" y="433"/>
                    <a:pt x="624" y="611"/>
                    <a:pt x="1063" y="661"/>
                  </a:cubicBezTo>
                  <a:cubicBezTo>
                    <a:pt x="1141" y="632"/>
                    <a:pt x="1199" y="600"/>
                    <a:pt x="1216" y="568"/>
                  </a:cubicBezTo>
                  <a:cubicBezTo>
                    <a:pt x="1223" y="554"/>
                    <a:pt x="1227" y="532"/>
                    <a:pt x="1230" y="511"/>
                  </a:cubicBezTo>
                  <a:cubicBezTo>
                    <a:pt x="1092" y="340"/>
                    <a:pt x="952" y="168"/>
                    <a:pt x="81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79000" y="3310550"/>
              <a:ext cx="10800" cy="14900"/>
            </a:xfrm>
            <a:custGeom>
              <a:avLst/>
              <a:gdLst/>
              <a:ahLst/>
              <a:cxnLst/>
              <a:rect l="l" t="t" r="r" b="b"/>
              <a:pathLst>
                <a:path w="432" h="596" extrusionOk="0">
                  <a:moveTo>
                    <a:pt x="325" y="0"/>
                  </a:moveTo>
                  <a:cubicBezTo>
                    <a:pt x="218" y="29"/>
                    <a:pt x="107" y="57"/>
                    <a:pt x="0" y="86"/>
                  </a:cubicBezTo>
                  <a:cubicBezTo>
                    <a:pt x="139" y="253"/>
                    <a:pt x="279" y="425"/>
                    <a:pt x="417" y="596"/>
                  </a:cubicBezTo>
                  <a:cubicBezTo>
                    <a:pt x="432" y="464"/>
                    <a:pt x="378" y="218"/>
                    <a:pt x="32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89900" y="3239950"/>
              <a:ext cx="33650" cy="61875"/>
            </a:xfrm>
            <a:custGeom>
              <a:avLst/>
              <a:gdLst/>
              <a:ahLst/>
              <a:cxnLst/>
              <a:rect l="l" t="t" r="r" b="b"/>
              <a:pathLst>
                <a:path w="1346" h="2475" extrusionOk="0">
                  <a:moveTo>
                    <a:pt x="1" y="0"/>
                  </a:moveTo>
                  <a:lnTo>
                    <a:pt x="1" y="0"/>
                  </a:lnTo>
                  <a:cubicBezTo>
                    <a:pt x="162" y="500"/>
                    <a:pt x="308" y="1006"/>
                    <a:pt x="440" y="1516"/>
                  </a:cubicBezTo>
                  <a:cubicBezTo>
                    <a:pt x="750" y="1823"/>
                    <a:pt x="1049" y="2144"/>
                    <a:pt x="1345" y="2475"/>
                  </a:cubicBezTo>
                  <a:cubicBezTo>
                    <a:pt x="1067" y="1502"/>
                    <a:pt x="600" y="681"/>
                    <a:pt x="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78925" y="3277825"/>
              <a:ext cx="23825" cy="32750"/>
            </a:xfrm>
            <a:custGeom>
              <a:avLst/>
              <a:gdLst/>
              <a:ahLst/>
              <a:cxnLst/>
              <a:rect l="l" t="t" r="r" b="b"/>
              <a:pathLst>
                <a:path w="953" h="1310" extrusionOk="0">
                  <a:moveTo>
                    <a:pt x="1" y="1"/>
                  </a:moveTo>
                  <a:lnTo>
                    <a:pt x="1" y="1"/>
                  </a:lnTo>
                  <a:cubicBezTo>
                    <a:pt x="86" y="318"/>
                    <a:pt x="161" y="639"/>
                    <a:pt x="233" y="960"/>
                  </a:cubicBezTo>
                  <a:cubicBezTo>
                    <a:pt x="247" y="1028"/>
                    <a:pt x="282" y="1164"/>
                    <a:pt x="322" y="1309"/>
                  </a:cubicBezTo>
                  <a:cubicBezTo>
                    <a:pt x="532" y="1256"/>
                    <a:pt x="742" y="1199"/>
                    <a:pt x="953" y="1138"/>
                  </a:cubicBezTo>
                  <a:cubicBezTo>
                    <a:pt x="939" y="1078"/>
                    <a:pt x="924" y="1021"/>
                    <a:pt x="906" y="960"/>
                  </a:cubicBezTo>
                  <a:cubicBezTo>
                    <a:pt x="610" y="629"/>
                    <a:pt x="311" y="308"/>
                    <a:pt x="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70900" y="3306250"/>
              <a:ext cx="20000" cy="23225"/>
            </a:xfrm>
            <a:custGeom>
              <a:avLst/>
              <a:gdLst/>
              <a:ahLst/>
              <a:cxnLst/>
              <a:rect l="l" t="t" r="r" b="b"/>
              <a:pathLst>
                <a:path w="800" h="929" extrusionOk="0">
                  <a:moveTo>
                    <a:pt x="632" y="1"/>
                  </a:moveTo>
                  <a:cubicBezTo>
                    <a:pt x="421" y="62"/>
                    <a:pt x="211" y="119"/>
                    <a:pt x="1" y="172"/>
                  </a:cubicBezTo>
                  <a:cubicBezTo>
                    <a:pt x="54" y="390"/>
                    <a:pt x="108" y="636"/>
                    <a:pt x="93" y="768"/>
                  </a:cubicBezTo>
                  <a:lnTo>
                    <a:pt x="222" y="929"/>
                  </a:lnTo>
                  <a:cubicBezTo>
                    <a:pt x="554" y="914"/>
                    <a:pt x="799" y="804"/>
                    <a:pt x="753" y="554"/>
                  </a:cubicBezTo>
                  <a:cubicBezTo>
                    <a:pt x="721" y="365"/>
                    <a:pt x="678" y="180"/>
                    <a:pt x="632"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37"/>
          <p:cNvGrpSpPr/>
          <p:nvPr/>
        </p:nvGrpSpPr>
        <p:grpSpPr>
          <a:xfrm>
            <a:off x="7840615" y="4679711"/>
            <a:ext cx="1745583" cy="230173"/>
            <a:chOff x="1394800" y="3522000"/>
            <a:chExt cx="1048650" cy="138275"/>
          </a:xfrm>
        </p:grpSpPr>
        <p:sp>
          <p:nvSpPr>
            <p:cNvPr id="1166" name="Google Shape;1166;p37"/>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grpSp>
        <p:nvGrpSpPr>
          <p:cNvPr id="1355" name="Google Shape;1355;p42"/>
          <p:cNvGrpSpPr/>
          <p:nvPr/>
        </p:nvGrpSpPr>
        <p:grpSpPr>
          <a:xfrm flipH="1">
            <a:off x="707931" y="934500"/>
            <a:ext cx="2961974" cy="176025"/>
            <a:chOff x="4345425" y="2175475"/>
            <a:chExt cx="800750" cy="176025"/>
          </a:xfrm>
        </p:grpSpPr>
        <p:sp>
          <p:nvSpPr>
            <p:cNvPr id="1356" name="Google Shape;1356;p4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42"/>
          <p:cNvGrpSpPr/>
          <p:nvPr/>
        </p:nvGrpSpPr>
        <p:grpSpPr>
          <a:xfrm flipH="1">
            <a:off x="769639" y="1396613"/>
            <a:ext cx="1324120" cy="176025"/>
            <a:chOff x="4345425" y="2175475"/>
            <a:chExt cx="800750" cy="176025"/>
          </a:xfrm>
        </p:grpSpPr>
        <p:sp>
          <p:nvSpPr>
            <p:cNvPr id="1359" name="Google Shape;1359;p4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1" name="Google Shape;1361;p42"/>
          <p:cNvSpPr txBox="1">
            <a:spLocks noGrp="1"/>
          </p:cNvSpPr>
          <p:nvPr>
            <p:ph type="title"/>
          </p:nvPr>
        </p:nvSpPr>
        <p:spPr>
          <a:xfrm>
            <a:off x="720000" y="540000"/>
            <a:ext cx="3330000" cy="99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Top tips from students</a:t>
            </a:r>
            <a:endParaRPr dirty="0"/>
          </a:p>
        </p:txBody>
      </p:sp>
      <p:sp>
        <p:nvSpPr>
          <p:cNvPr id="1362" name="Google Shape;1362;p42"/>
          <p:cNvSpPr txBox="1">
            <a:spLocks noGrp="1"/>
          </p:cNvSpPr>
          <p:nvPr>
            <p:ph type="subTitle" idx="5"/>
          </p:nvPr>
        </p:nvSpPr>
        <p:spPr>
          <a:xfrm>
            <a:off x="268941" y="2520325"/>
            <a:ext cx="378105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Go to office hours or make appoinments with your professor to get tips on exams</a:t>
            </a:r>
            <a:endParaRPr dirty="0"/>
          </a:p>
        </p:txBody>
      </p:sp>
      <p:sp>
        <p:nvSpPr>
          <p:cNvPr id="1363" name="Google Shape;1363;p42"/>
          <p:cNvSpPr txBox="1">
            <a:spLocks noGrp="1"/>
          </p:cNvSpPr>
          <p:nvPr>
            <p:ph type="subTitle" idx="6"/>
          </p:nvPr>
        </p:nvSpPr>
        <p:spPr>
          <a:xfrm>
            <a:off x="5129457" y="2520325"/>
            <a:ext cx="369569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There’s a lot of useful tools and websites if you’re willing to look ( we add some of our favorites at the end)</a:t>
            </a:r>
            <a:endParaRPr dirty="0"/>
          </a:p>
        </p:txBody>
      </p:sp>
      <p:grpSp>
        <p:nvGrpSpPr>
          <p:cNvPr id="1364" name="Google Shape;1364;p42"/>
          <p:cNvGrpSpPr/>
          <p:nvPr/>
        </p:nvGrpSpPr>
        <p:grpSpPr>
          <a:xfrm rot="367883">
            <a:off x="6195822" y="3541470"/>
            <a:ext cx="1569882" cy="507904"/>
            <a:chOff x="4345425" y="2175475"/>
            <a:chExt cx="800750" cy="176025"/>
          </a:xfrm>
        </p:grpSpPr>
        <p:sp>
          <p:nvSpPr>
            <p:cNvPr id="1365" name="Google Shape;1365;p4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42"/>
          <p:cNvGrpSpPr/>
          <p:nvPr/>
        </p:nvGrpSpPr>
        <p:grpSpPr>
          <a:xfrm rot="474658">
            <a:off x="1381269" y="2001867"/>
            <a:ext cx="1557467" cy="585348"/>
            <a:chOff x="4345425" y="2175475"/>
            <a:chExt cx="800750" cy="176025"/>
          </a:xfrm>
        </p:grpSpPr>
        <p:sp>
          <p:nvSpPr>
            <p:cNvPr id="1368" name="Google Shape;1368;p4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42"/>
          <p:cNvGrpSpPr/>
          <p:nvPr/>
        </p:nvGrpSpPr>
        <p:grpSpPr>
          <a:xfrm rot="367883">
            <a:off x="1375060" y="3541470"/>
            <a:ext cx="1569882" cy="507904"/>
            <a:chOff x="4345425" y="2175475"/>
            <a:chExt cx="800750" cy="176025"/>
          </a:xfrm>
        </p:grpSpPr>
        <p:sp>
          <p:nvSpPr>
            <p:cNvPr id="1371" name="Google Shape;1371;p4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3" name="Google Shape;1373;p42"/>
          <p:cNvGrpSpPr/>
          <p:nvPr/>
        </p:nvGrpSpPr>
        <p:grpSpPr>
          <a:xfrm rot="474658">
            <a:off x="6178256" y="2001855"/>
            <a:ext cx="1557467" cy="585348"/>
            <a:chOff x="4345425" y="2175475"/>
            <a:chExt cx="800750" cy="176025"/>
          </a:xfrm>
        </p:grpSpPr>
        <p:sp>
          <p:nvSpPr>
            <p:cNvPr id="1374" name="Google Shape;1374;p4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6" name="Google Shape;1376;p42"/>
          <p:cNvSpPr txBox="1">
            <a:spLocks noGrp="1"/>
          </p:cNvSpPr>
          <p:nvPr>
            <p:ph type="subTitle" idx="7"/>
          </p:nvPr>
        </p:nvSpPr>
        <p:spPr>
          <a:xfrm>
            <a:off x="268941" y="4030800"/>
            <a:ext cx="378105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Tutoring before the exam just makes sure you know the material well and gives you a chance to ask someone who has already been there</a:t>
            </a:r>
            <a:endParaRPr dirty="0"/>
          </a:p>
        </p:txBody>
      </p:sp>
      <p:sp>
        <p:nvSpPr>
          <p:cNvPr id="1377" name="Google Shape;1377;p42"/>
          <p:cNvSpPr txBox="1">
            <a:spLocks noGrp="1"/>
          </p:cNvSpPr>
          <p:nvPr>
            <p:ph type="subTitle" idx="8"/>
          </p:nvPr>
        </p:nvSpPr>
        <p:spPr>
          <a:xfrm>
            <a:off x="5129457" y="4030800"/>
            <a:ext cx="380727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Join Discord or group chats for your class to get help from other students</a:t>
            </a:r>
            <a:endParaRPr dirty="0"/>
          </a:p>
        </p:txBody>
      </p:sp>
      <p:sp>
        <p:nvSpPr>
          <p:cNvPr id="1378" name="Google Shape;1378;p42"/>
          <p:cNvSpPr txBox="1">
            <a:spLocks noGrp="1"/>
          </p:cNvSpPr>
          <p:nvPr>
            <p:ph type="subTitle" idx="1"/>
          </p:nvPr>
        </p:nvSpPr>
        <p:spPr>
          <a:xfrm>
            <a:off x="906900" y="3567725"/>
            <a:ext cx="2506200" cy="3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Tutoring</a:t>
            </a:r>
            <a:endParaRPr dirty="0"/>
          </a:p>
        </p:txBody>
      </p:sp>
      <p:sp>
        <p:nvSpPr>
          <p:cNvPr id="1379" name="Google Shape;1379;p42"/>
          <p:cNvSpPr txBox="1">
            <a:spLocks noGrp="1"/>
          </p:cNvSpPr>
          <p:nvPr>
            <p:ph type="subTitle" idx="2"/>
          </p:nvPr>
        </p:nvSpPr>
        <p:spPr>
          <a:xfrm>
            <a:off x="5703900" y="3567725"/>
            <a:ext cx="2506200" cy="3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Study Groups</a:t>
            </a:r>
            <a:endParaRPr dirty="0"/>
          </a:p>
        </p:txBody>
      </p:sp>
      <p:sp>
        <p:nvSpPr>
          <p:cNvPr id="1380" name="Google Shape;1380;p42"/>
          <p:cNvSpPr txBox="1">
            <a:spLocks noGrp="1"/>
          </p:cNvSpPr>
          <p:nvPr>
            <p:ph type="subTitle" idx="3"/>
          </p:nvPr>
        </p:nvSpPr>
        <p:spPr>
          <a:xfrm>
            <a:off x="906900" y="2028275"/>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Office Hours</a:t>
            </a:r>
            <a:endParaRPr dirty="0"/>
          </a:p>
        </p:txBody>
      </p:sp>
      <p:sp>
        <p:nvSpPr>
          <p:cNvPr id="1381" name="Google Shape;1381;p42"/>
          <p:cNvSpPr txBox="1">
            <a:spLocks noGrp="1"/>
          </p:cNvSpPr>
          <p:nvPr>
            <p:ph type="subTitle" idx="4"/>
          </p:nvPr>
        </p:nvSpPr>
        <p:spPr>
          <a:xfrm>
            <a:off x="5703900" y="2028275"/>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Search the Web</a:t>
            </a:r>
            <a:endParaRPr dirty="0"/>
          </a:p>
        </p:txBody>
      </p:sp>
      <p:grpSp>
        <p:nvGrpSpPr>
          <p:cNvPr id="1382" name="Google Shape;1382;p42"/>
          <p:cNvGrpSpPr/>
          <p:nvPr/>
        </p:nvGrpSpPr>
        <p:grpSpPr>
          <a:xfrm rot="2210750">
            <a:off x="5587690" y="679440"/>
            <a:ext cx="976434" cy="1313229"/>
            <a:chOff x="5941025" y="1169275"/>
            <a:chExt cx="976375" cy="1313150"/>
          </a:xfrm>
        </p:grpSpPr>
        <p:sp>
          <p:nvSpPr>
            <p:cNvPr id="1383" name="Google Shape;1383;p42"/>
            <p:cNvSpPr/>
            <p:nvPr/>
          </p:nvSpPr>
          <p:spPr>
            <a:xfrm>
              <a:off x="5957175" y="1169275"/>
              <a:ext cx="960225" cy="1294975"/>
            </a:xfrm>
            <a:custGeom>
              <a:avLst/>
              <a:gdLst/>
              <a:ahLst/>
              <a:cxnLst/>
              <a:rect l="l" t="t" r="r" b="b"/>
              <a:pathLst>
                <a:path w="38409" h="51799" extrusionOk="0">
                  <a:moveTo>
                    <a:pt x="24906" y="11400"/>
                  </a:moveTo>
                  <a:cubicBezTo>
                    <a:pt x="26915" y="11400"/>
                    <a:pt x="28559" y="13330"/>
                    <a:pt x="29437" y="15627"/>
                  </a:cubicBezTo>
                  <a:lnTo>
                    <a:pt x="29437" y="15627"/>
                  </a:lnTo>
                  <a:cubicBezTo>
                    <a:pt x="28804" y="15759"/>
                    <a:pt x="28165" y="15830"/>
                    <a:pt x="27538" y="15830"/>
                  </a:cubicBezTo>
                  <a:cubicBezTo>
                    <a:pt x="25304" y="15830"/>
                    <a:pt x="23217" y="14928"/>
                    <a:pt x="22048" y="12679"/>
                  </a:cubicBezTo>
                  <a:lnTo>
                    <a:pt x="22048" y="12679"/>
                  </a:lnTo>
                  <a:cubicBezTo>
                    <a:pt x="23050" y="11780"/>
                    <a:pt x="24014" y="11400"/>
                    <a:pt x="24906" y="11400"/>
                  </a:cubicBezTo>
                  <a:close/>
                  <a:moveTo>
                    <a:pt x="16098" y="22002"/>
                  </a:moveTo>
                  <a:cubicBezTo>
                    <a:pt x="17912" y="22002"/>
                    <a:pt x="19841" y="23543"/>
                    <a:pt x="20924" y="24766"/>
                  </a:cubicBezTo>
                  <a:cubicBezTo>
                    <a:pt x="21653" y="25600"/>
                    <a:pt x="22307" y="26598"/>
                    <a:pt x="22544" y="27617"/>
                  </a:cubicBezTo>
                  <a:lnTo>
                    <a:pt x="22544" y="27617"/>
                  </a:lnTo>
                  <a:cubicBezTo>
                    <a:pt x="22079" y="27689"/>
                    <a:pt x="21602" y="27724"/>
                    <a:pt x="21120" y="27724"/>
                  </a:cubicBezTo>
                  <a:cubicBezTo>
                    <a:pt x="18809" y="27724"/>
                    <a:pt x="16382" y="26930"/>
                    <a:pt x="14579" y="25702"/>
                  </a:cubicBezTo>
                  <a:cubicBezTo>
                    <a:pt x="14054" y="25314"/>
                    <a:pt x="13323" y="24789"/>
                    <a:pt x="13323" y="24081"/>
                  </a:cubicBezTo>
                  <a:cubicBezTo>
                    <a:pt x="13323" y="23145"/>
                    <a:pt x="14556" y="22301"/>
                    <a:pt x="15355" y="22095"/>
                  </a:cubicBezTo>
                  <a:cubicBezTo>
                    <a:pt x="15599" y="22032"/>
                    <a:pt x="15847" y="22002"/>
                    <a:pt x="16098" y="22002"/>
                  </a:cubicBezTo>
                  <a:close/>
                  <a:moveTo>
                    <a:pt x="9232" y="31775"/>
                  </a:moveTo>
                  <a:cubicBezTo>
                    <a:pt x="10916" y="31775"/>
                    <a:pt x="13002" y="32678"/>
                    <a:pt x="14389" y="33975"/>
                  </a:cubicBezTo>
                  <a:lnTo>
                    <a:pt x="14389" y="33975"/>
                  </a:lnTo>
                  <a:cubicBezTo>
                    <a:pt x="13462" y="34171"/>
                    <a:pt x="12527" y="34290"/>
                    <a:pt x="11580" y="34290"/>
                  </a:cubicBezTo>
                  <a:cubicBezTo>
                    <a:pt x="11227" y="34290"/>
                    <a:pt x="10872" y="34274"/>
                    <a:pt x="10516" y="34238"/>
                  </a:cubicBezTo>
                  <a:cubicBezTo>
                    <a:pt x="9785" y="34170"/>
                    <a:pt x="5585" y="33051"/>
                    <a:pt x="7822" y="32047"/>
                  </a:cubicBezTo>
                  <a:cubicBezTo>
                    <a:pt x="8233" y="31861"/>
                    <a:pt x="8713" y="31775"/>
                    <a:pt x="9232" y="31775"/>
                  </a:cubicBezTo>
                  <a:close/>
                  <a:moveTo>
                    <a:pt x="33094" y="0"/>
                  </a:moveTo>
                  <a:cubicBezTo>
                    <a:pt x="32622" y="0"/>
                    <a:pt x="32308" y="765"/>
                    <a:pt x="32816" y="1142"/>
                  </a:cubicBezTo>
                  <a:cubicBezTo>
                    <a:pt x="35076" y="2831"/>
                    <a:pt x="37381" y="5273"/>
                    <a:pt x="37130" y="8355"/>
                  </a:cubicBezTo>
                  <a:cubicBezTo>
                    <a:pt x="36947" y="10660"/>
                    <a:pt x="35327" y="12646"/>
                    <a:pt x="33455" y="13901"/>
                  </a:cubicBezTo>
                  <a:cubicBezTo>
                    <a:pt x="32631" y="14469"/>
                    <a:pt x="31697" y="14940"/>
                    <a:pt x="30720" y="15274"/>
                  </a:cubicBezTo>
                  <a:lnTo>
                    <a:pt x="30720" y="15274"/>
                  </a:lnTo>
                  <a:cubicBezTo>
                    <a:pt x="30421" y="14430"/>
                    <a:pt x="30015" y="13627"/>
                    <a:pt x="29506" y="12897"/>
                  </a:cubicBezTo>
                  <a:cubicBezTo>
                    <a:pt x="28280" y="11170"/>
                    <a:pt x="26642" y="10280"/>
                    <a:pt x="24956" y="10280"/>
                  </a:cubicBezTo>
                  <a:cubicBezTo>
                    <a:pt x="23568" y="10280"/>
                    <a:pt x="22149" y="10884"/>
                    <a:pt x="20901" y="12121"/>
                  </a:cubicBezTo>
                  <a:cubicBezTo>
                    <a:pt x="20696" y="12326"/>
                    <a:pt x="20696" y="12600"/>
                    <a:pt x="20810" y="12851"/>
                  </a:cubicBezTo>
                  <a:cubicBezTo>
                    <a:pt x="22100" y="15817"/>
                    <a:pt x="24703" y="17013"/>
                    <a:pt x="27487" y="17013"/>
                  </a:cubicBezTo>
                  <a:cubicBezTo>
                    <a:pt x="28251" y="17013"/>
                    <a:pt x="29030" y="16923"/>
                    <a:pt x="29799" y="16754"/>
                  </a:cubicBezTo>
                  <a:lnTo>
                    <a:pt x="29799" y="16754"/>
                  </a:lnTo>
                  <a:cubicBezTo>
                    <a:pt x="30098" y="17897"/>
                    <a:pt x="30206" y="19066"/>
                    <a:pt x="30077" y="20087"/>
                  </a:cubicBezTo>
                  <a:cubicBezTo>
                    <a:pt x="29643" y="23556"/>
                    <a:pt x="27178" y="26090"/>
                    <a:pt x="23983" y="27254"/>
                  </a:cubicBezTo>
                  <a:cubicBezTo>
                    <a:pt x="23891" y="27287"/>
                    <a:pt x="23798" y="27318"/>
                    <a:pt x="23704" y="27348"/>
                  </a:cubicBezTo>
                  <a:lnTo>
                    <a:pt x="23704" y="27348"/>
                  </a:lnTo>
                  <a:cubicBezTo>
                    <a:pt x="23640" y="27081"/>
                    <a:pt x="23551" y="26806"/>
                    <a:pt x="23435" y="26523"/>
                  </a:cubicBezTo>
                  <a:cubicBezTo>
                    <a:pt x="22361" y="23931"/>
                    <a:pt x="19065" y="20836"/>
                    <a:pt x="16037" y="20836"/>
                  </a:cubicBezTo>
                  <a:cubicBezTo>
                    <a:pt x="14879" y="20836"/>
                    <a:pt x="13761" y="21288"/>
                    <a:pt x="12821" y="22392"/>
                  </a:cubicBezTo>
                  <a:cubicBezTo>
                    <a:pt x="9785" y="25953"/>
                    <a:pt x="16884" y="28235"/>
                    <a:pt x="19235" y="28692"/>
                  </a:cubicBezTo>
                  <a:cubicBezTo>
                    <a:pt x="19868" y="28814"/>
                    <a:pt x="20509" y="28873"/>
                    <a:pt x="21148" y="28873"/>
                  </a:cubicBezTo>
                  <a:cubicBezTo>
                    <a:pt x="21640" y="28873"/>
                    <a:pt x="22131" y="28838"/>
                    <a:pt x="22617" y="28769"/>
                  </a:cubicBezTo>
                  <a:lnTo>
                    <a:pt x="22617" y="28769"/>
                  </a:lnTo>
                  <a:cubicBezTo>
                    <a:pt x="22543" y="29373"/>
                    <a:pt x="22277" y="29966"/>
                    <a:pt x="21746" y="30518"/>
                  </a:cubicBezTo>
                  <a:cubicBezTo>
                    <a:pt x="20239" y="32070"/>
                    <a:pt x="18002" y="32960"/>
                    <a:pt x="15948" y="33576"/>
                  </a:cubicBezTo>
                  <a:cubicBezTo>
                    <a:pt x="15872" y="33599"/>
                    <a:pt x="15796" y="33621"/>
                    <a:pt x="15720" y="33642"/>
                  </a:cubicBezTo>
                  <a:lnTo>
                    <a:pt x="15720" y="33642"/>
                  </a:lnTo>
                  <a:cubicBezTo>
                    <a:pt x="14484" y="32339"/>
                    <a:pt x="12654" y="31465"/>
                    <a:pt x="11018" y="31020"/>
                  </a:cubicBezTo>
                  <a:cubicBezTo>
                    <a:pt x="10410" y="30851"/>
                    <a:pt x="9597" y="30690"/>
                    <a:pt x="8797" y="30690"/>
                  </a:cubicBezTo>
                  <a:cubicBezTo>
                    <a:pt x="7764" y="30690"/>
                    <a:pt x="6752" y="30957"/>
                    <a:pt x="6225" y="31819"/>
                  </a:cubicBezTo>
                  <a:cubicBezTo>
                    <a:pt x="5426" y="33074"/>
                    <a:pt x="6590" y="34238"/>
                    <a:pt x="7685" y="34741"/>
                  </a:cubicBezTo>
                  <a:cubicBezTo>
                    <a:pt x="8836" y="35291"/>
                    <a:pt x="10132" y="35499"/>
                    <a:pt x="11432" y="35499"/>
                  </a:cubicBezTo>
                  <a:cubicBezTo>
                    <a:pt x="12503" y="35499"/>
                    <a:pt x="13578" y="35358"/>
                    <a:pt x="14579" y="35151"/>
                  </a:cubicBezTo>
                  <a:cubicBezTo>
                    <a:pt x="14799" y="35105"/>
                    <a:pt x="15030" y="35052"/>
                    <a:pt x="15268" y="34994"/>
                  </a:cubicBezTo>
                  <a:lnTo>
                    <a:pt x="15268" y="34994"/>
                  </a:lnTo>
                  <a:cubicBezTo>
                    <a:pt x="15743" y="35703"/>
                    <a:pt x="15988" y="36474"/>
                    <a:pt x="15880" y="37251"/>
                  </a:cubicBezTo>
                  <a:cubicBezTo>
                    <a:pt x="15423" y="40629"/>
                    <a:pt x="11223" y="43323"/>
                    <a:pt x="8712" y="45103"/>
                  </a:cubicBezTo>
                  <a:cubicBezTo>
                    <a:pt x="5996" y="47043"/>
                    <a:pt x="3006" y="48664"/>
                    <a:pt x="450" y="50810"/>
                  </a:cubicBezTo>
                  <a:cubicBezTo>
                    <a:pt x="0" y="51205"/>
                    <a:pt x="415" y="51799"/>
                    <a:pt x="901" y="51799"/>
                  </a:cubicBezTo>
                  <a:cubicBezTo>
                    <a:pt x="1032" y="51799"/>
                    <a:pt x="1168" y="51756"/>
                    <a:pt x="1294" y="51654"/>
                  </a:cubicBezTo>
                  <a:cubicBezTo>
                    <a:pt x="4764" y="48732"/>
                    <a:pt x="8895" y="46678"/>
                    <a:pt x="12410" y="43779"/>
                  </a:cubicBezTo>
                  <a:cubicBezTo>
                    <a:pt x="14807" y="41771"/>
                    <a:pt x="18482" y="38301"/>
                    <a:pt x="16610" y="34855"/>
                  </a:cubicBezTo>
                  <a:cubicBezTo>
                    <a:pt x="16574" y="34789"/>
                    <a:pt x="16537" y="34724"/>
                    <a:pt x="16499" y="34659"/>
                  </a:cubicBezTo>
                  <a:lnTo>
                    <a:pt x="16499" y="34659"/>
                  </a:lnTo>
                  <a:cubicBezTo>
                    <a:pt x="19757" y="33680"/>
                    <a:pt x="23709" y="31734"/>
                    <a:pt x="23827" y="28524"/>
                  </a:cubicBezTo>
                  <a:lnTo>
                    <a:pt x="23827" y="28524"/>
                  </a:lnTo>
                  <a:cubicBezTo>
                    <a:pt x="26264" y="27880"/>
                    <a:pt x="28468" y="26370"/>
                    <a:pt x="29872" y="24172"/>
                  </a:cubicBezTo>
                  <a:cubicBezTo>
                    <a:pt x="31306" y="21905"/>
                    <a:pt x="31667" y="19032"/>
                    <a:pt x="31053" y="16408"/>
                  </a:cubicBezTo>
                  <a:lnTo>
                    <a:pt x="31053" y="16408"/>
                  </a:lnTo>
                  <a:cubicBezTo>
                    <a:pt x="32330" y="15981"/>
                    <a:pt x="33542" y="15346"/>
                    <a:pt x="34574" y="14563"/>
                  </a:cubicBezTo>
                  <a:cubicBezTo>
                    <a:pt x="36628" y="13011"/>
                    <a:pt x="38271" y="10706"/>
                    <a:pt x="38340" y="8058"/>
                  </a:cubicBezTo>
                  <a:cubicBezTo>
                    <a:pt x="38408" y="4657"/>
                    <a:pt x="35966" y="2009"/>
                    <a:pt x="33409" y="115"/>
                  </a:cubicBezTo>
                  <a:cubicBezTo>
                    <a:pt x="33302" y="35"/>
                    <a:pt x="33194" y="0"/>
                    <a:pt x="3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2"/>
            <p:cNvSpPr/>
            <p:nvPr/>
          </p:nvSpPr>
          <p:spPr>
            <a:xfrm>
              <a:off x="5941025" y="2320575"/>
              <a:ext cx="182525" cy="161850"/>
            </a:xfrm>
            <a:custGeom>
              <a:avLst/>
              <a:gdLst/>
              <a:ahLst/>
              <a:cxnLst/>
              <a:rect l="l" t="t" r="r" b="b"/>
              <a:pathLst>
                <a:path w="7301" h="6474" extrusionOk="0">
                  <a:moveTo>
                    <a:pt x="2509" y="1"/>
                  </a:moveTo>
                  <a:cubicBezTo>
                    <a:pt x="2274" y="1"/>
                    <a:pt x="2039" y="120"/>
                    <a:pt x="1940" y="398"/>
                  </a:cubicBezTo>
                  <a:cubicBezTo>
                    <a:pt x="1347" y="2133"/>
                    <a:pt x="662" y="3844"/>
                    <a:pt x="91" y="5602"/>
                  </a:cubicBezTo>
                  <a:cubicBezTo>
                    <a:pt x="0" y="5876"/>
                    <a:pt x="206" y="6287"/>
                    <a:pt x="502" y="6332"/>
                  </a:cubicBezTo>
                  <a:cubicBezTo>
                    <a:pt x="1173" y="6430"/>
                    <a:pt x="1849" y="6474"/>
                    <a:pt x="2524" y="6474"/>
                  </a:cubicBezTo>
                  <a:cubicBezTo>
                    <a:pt x="3895" y="6474"/>
                    <a:pt x="5266" y="6296"/>
                    <a:pt x="6597" y="6036"/>
                  </a:cubicBezTo>
                  <a:cubicBezTo>
                    <a:pt x="7301" y="5886"/>
                    <a:pt x="7067" y="4879"/>
                    <a:pt x="6437" y="4879"/>
                  </a:cubicBezTo>
                  <a:cubicBezTo>
                    <a:pt x="6393" y="4879"/>
                    <a:pt x="6347" y="4884"/>
                    <a:pt x="6300" y="4894"/>
                  </a:cubicBezTo>
                  <a:cubicBezTo>
                    <a:pt x="5084" y="5131"/>
                    <a:pt x="3792" y="5303"/>
                    <a:pt x="2514" y="5303"/>
                  </a:cubicBezTo>
                  <a:cubicBezTo>
                    <a:pt x="2157" y="5303"/>
                    <a:pt x="1801" y="5289"/>
                    <a:pt x="1448" y="5260"/>
                  </a:cubicBezTo>
                  <a:lnTo>
                    <a:pt x="1448" y="5260"/>
                  </a:lnTo>
                  <a:cubicBezTo>
                    <a:pt x="1970" y="3743"/>
                    <a:pt x="2561" y="2239"/>
                    <a:pt x="3082" y="717"/>
                  </a:cubicBezTo>
                  <a:cubicBezTo>
                    <a:pt x="3234" y="287"/>
                    <a:pt x="2873" y="1"/>
                    <a:pt x="2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5" name="Google Shape;1385;p42"/>
          <p:cNvGrpSpPr/>
          <p:nvPr/>
        </p:nvGrpSpPr>
        <p:grpSpPr>
          <a:xfrm rot="1866236">
            <a:off x="6333437" y="809389"/>
            <a:ext cx="2928624" cy="358006"/>
            <a:chOff x="2142525" y="3876725"/>
            <a:chExt cx="2414850" cy="295200"/>
          </a:xfrm>
        </p:grpSpPr>
        <p:sp>
          <p:nvSpPr>
            <p:cNvPr id="1386" name="Google Shape;1386;p42"/>
            <p:cNvSpPr/>
            <p:nvPr/>
          </p:nvSpPr>
          <p:spPr>
            <a:xfrm>
              <a:off x="2147925" y="3884850"/>
              <a:ext cx="91075" cy="132625"/>
            </a:xfrm>
            <a:custGeom>
              <a:avLst/>
              <a:gdLst/>
              <a:ahLst/>
              <a:cxnLst/>
              <a:rect l="l" t="t" r="r" b="b"/>
              <a:pathLst>
                <a:path w="3643" h="5305" extrusionOk="0">
                  <a:moveTo>
                    <a:pt x="2786" y="1"/>
                  </a:moveTo>
                  <a:cubicBezTo>
                    <a:pt x="2678" y="1"/>
                    <a:pt x="2570" y="2"/>
                    <a:pt x="2462" y="4"/>
                  </a:cubicBezTo>
                  <a:cubicBezTo>
                    <a:pt x="992" y="94"/>
                    <a:pt x="208" y="897"/>
                    <a:pt x="118" y="2420"/>
                  </a:cubicBezTo>
                  <a:cubicBezTo>
                    <a:pt x="1" y="3961"/>
                    <a:pt x="659" y="4872"/>
                    <a:pt x="2101" y="5169"/>
                  </a:cubicBezTo>
                  <a:cubicBezTo>
                    <a:pt x="2498" y="5223"/>
                    <a:pt x="2894" y="5268"/>
                    <a:pt x="3282" y="5305"/>
                  </a:cubicBezTo>
                  <a:cubicBezTo>
                    <a:pt x="3174" y="3601"/>
                    <a:pt x="3291" y="1843"/>
                    <a:pt x="3643" y="22"/>
                  </a:cubicBezTo>
                  <a:cubicBezTo>
                    <a:pt x="3365" y="9"/>
                    <a:pt x="3079" y="1"/>
                    <a:pt x="2786" y="1"/>
                  </a:cubicBezTo>
                  <a:close/>
                </a:path>
              </a:pathLst>
            </a:custGeom>
            <a:solidFill>
              <a:srgbClr val="F7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2"/>
            <p:cNvSpPr/>
            <p:nvPr/>
          </p:nvSpPr>
          <p:spPr>
            <a:xfrm>
              <a:off x="2227250" y="3885400"/>
              <a:ext cx="45775" cy="135000"/>
            </a:xfrm>
            <a:custGeom>
              <a:avLst/>
              <a:gdLst/>
              <a:ahLst/>
              <a:cxnLst/>
              <a:rect l="l" t="t" r="r" b="b"/>
              <a:pathLst>
                <a:path w="1831" h="5400" extrusionOk="0">
                  <a:moveTo>
                    <a:pt x="470" y="0"/>
                  </a:moveTo>
                  <a:cubicBezTo>
                    <a:pt x="118" y="1821"/>
                    <a:pt x="1" y="3579"/>
                    <a:pt x="109" y="5283"/>
                  </a:cubicBezTo>
                  <a:cubicBezTo>
                    <a:pt x="560" y="5337"/>
                    <a:pt x="1010" y="5373"/>
                    <a:pt x="1461" y="5400"/>
                  </a:cubicBezTo>
                  <a:cubicBezTo>
                    <a:pt x="1416" y="3669"/>
                    <a:pt x="1533" y="1902"/>
                    <a:pt x="1831" y="100"/>
                  </a:cubicBezTo>
                  <a:cubicBezTo>
                    <a:pt x="1389" y="54"/>
                    <a:pt x="938" y="18"/>
                    <a:pt x="470" y="0"/>
                  </a:cubicBezTo>
                  <a:close/>
                </a:path>
              </a:pathLst>
            </a:custGeom>
            <a:solidFill>
              <a:srgbClr val="D7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2"/>
            <p:cNvSpPr/>
            <p:nvPr/>
          </p:nvSpPr>
          <p:spPr>
            <a:xfrm>
              <a:off x="2262625" y="3878875"/>
              <a:ext cx="121050" cy="159625"/>
            </a:xfrm>
            <a:custGeom>
              <a:avLst/>
              <a:gdLst/>
              <a:ahLst/>
              <a:cxnLst/>
              <a:rect l="l" t="t" r="r" b="b"/>
              <a:pathLst>
                <a:path w="4842" h="6385" extrusionOk="0">
                  <a:moveTo>
                    <a:pt x="3846" y="1837"/>
                  </a:moveTo>
                  <a:cubicBezTo>
                    <a:pt x="3853" y="1837"/>
                    <a:pt x="3860" y="1838"/>
                    <a:pt x="3868" y="1839"/>
                  </a:cubicBezTo>
                  <a:cubicBezTo>
                    <a:pt x="4075" y="1857"/>
                    <a:pt x="4156" y="2208"/>
                    <a:pt x="4111" y="2911"/>
                  </a:cubicBezTo>
                  <a:cubicBezTo>
                    <a:pt x="4129" y="3552"/>
                    <a:pt x="4010" y="3877"/>
                    <a:pt x="3754" y="3877"/>
                  </a:cubicBezTo>
                  <a:cubicBezTo>
                    <a:pt x="3747" y="3877"/>
                    <a:pt x="3740" y="3876"/>
                    <a:pt x="3733" y="3876"/>
                  </a:cubicBezTo>
                  <a:cubicBezTo>
                    <a:pt x="3561" y="3858"/>
                    <a:pt x="3471" y="3696"/>
                    <a:pt x="3453" y="3371"/>
                  </a:cubicBezTo>
                  <a:cubicBezTo>
                    <a:pt x="3471" y="3047"/>
                    <a:pt x="3489" y="2875"/>
                    <a:pt x="3489" y="2866"/>
                  </a:cubicBezTo>
                  <a:cubicBezTo>
                    <a:pt x="3533" y="2180"/>
                    <a:pt x="3652" y="1837"/>
                    <a:pt x="3846" y="1837"/>
                  </a:cubicBezTo>
                  <a:close/>
                  <a:moveTo>
                    <a:pt x="2439" y="1490"/>
                  </a:moveTo>
                  <a:cubicBezTo>
                    <a:pt x="2468" y="1490"/>
                    <a:pt x="2500" y="1504"/>
                    <a:pt x="2534" y="1532"/>
                  </a:cubicBezTo>
                  <a:cubicBezTo>
                    <a:pt x="2551" y="1524"/>
                    <a:pt x="2567" y="1520"/>
                    <a:pt x="2582" y="1520"/>
                  </a:cubicBezTo>
                  <a:cubicBezTo>
                    <a:pt x="2752" y="1520"/>
                    <a:pt x="2807" y="2039"/>
                    <a:pt x="2732" y="3083"/>
                  </a:cubicBezTo>
                  <a:cubicBezTo>
                    <a:pt x="2723" y="4084"/>
                    <a:pt x="2586" y="4589"/>
                    <a:pt x="2321" y="4589"/>
                  </a:cubicBezTo>
                  <a:cubicBezTo>
                    <a:pt x="2314" y="4589"/>
                    <a:pt x="2307" y="4589"/>
                    <a:pt x="2300" y="4588"/>
                  </a:cubicBezTo>
                  <a:cubicBezTo>
                    <a:pt x="2119" y="4579"/>
                    <a:pt x="2029" y="4318"/>
                    <a:pt x="2038" y="3813"/>
                  </a:cubicBezTo>
                  <a:cubicBezTo>
                    <a:pt x="2074" y="3308"/>
                    <a:pt x="2092" y="3056"/>
                    <a:pt x="2092" y="3038"/>
                  </a:cubicBezTo>
                  <a:cubicBezTo>
                    <a:pt x="2110" y="2695"/>
                    <a:pt x="2137" y="2380"/>
                    <a:pt x="2182" y="2109"/>
                  </a:cubicBezTo>
                  <a:cubicBezTo>
                    <a:pt x="2239" y="1695"/>
                    <a:pt x="2325" y="1490"/>
                    <a:pt x="2439" y="1490"/>
                  </a:cubicBezTo>
                  <a:close/>
                  <a:moveTo>
                    <a:pt x="961" y="1020"/>
                  </a:moveTo>
                  <a:cubicBezTo>
                    <a:pt x="977" y="1020"/>
                    <a:pt x="994" y="1026"/>
                    <a:pt x="1011" y="1037"/>
                  </a:cubicBezTo>
                  <a:cubicBezTo>
                    <a:pt x="1013" y="1036"/>
                    <a:pt x="1016" y="1036"/>
                    <a:pt x="1019" y="1036"/>
                  </a:cubicBezTo>
                  <a:cubicBezTo>
                    <a:pt x="1220" y="1036"/>
                    <a:pt x="1280" y="1659"/>
                    <a:pt x="1191" y="2920"/>
                  </a:cubicBezTo>
                  <a:cubicBezTo>
                    <a:pt x="1164" y="4156"/>
                    <a:pt x="1024" y="4778"/>
                    <a:pt x="760" y="4778"/>
                  </a:cubicBezTo>
                  <a:cubicBezTo>
                    <a:pt x="757" y="4778"/>
                    <a:pt x="753" y="4778"/>
                    <a:pt x="749" y="4777"/>
                  </a:cubicBezTo>
                  <a:cubicBezTo>
                    <a:pt x="578" y="4768"/>
                    <a:pt x="497" y="4444"/>
                    <a:pt x="506" y="3822"/>
                  </a:cubicBezTo>
                  <a:cubicBezTo>
                    <a:pt x="551" y="3209"/>
                    <a:pt x="569" y="2893"/>
                    <a:pt x="569" y="2875"/>
                  </a:cubicBezTo>
                  <a:cubicBezTo>
                    <a:pt x="651" y="1639"/>
                    <a:pt x="787" y="1020"/>
                    <a:pt x="961" y="1020"/>
                  </a:cubicBezTo>
                  <a:close/>
                  <a:moveTo>
                    <a:pt x="3609" y="4159"/>
                  </a:moveTo>
                  <a:cubicBezTo>
                    <a:pt x="3633" y="4159"/>
                    <a:pt x="3660" y="4161"/>
                    <a:pt x="3688" y="4164"/>
                  </a:cubicBezTo>
                  <a:cubicBezTo>
                    <a:pt x="3904" y="4191"/>
                    <a:pt x="4012" y="4309"/>
                    <a:pt x="3994" y="4516"/>
                  </a:cubicBezTo>
                  <a:cubicBezTo>
                    <a:pt x="3986" y="4714"/>
                    <a:pt x="3878" y="4805"/>
                    <a:pt x="3688" y="4805"/>
                  </a:cubicBezTo>
                  <a:cubicBezTo>
                    <a:pt x="3679" y="4805"/>
                    <a:pt x="3670" y="4805"/>
                    <a:pt x="3661" y="4804"/>
                  </a:cubicBezTo>
                  <a:cubicBezTo>
                    <a:pt x="3534" y="4795"/>
                    <a:pt x="3444" y="4732"/>
                    <a:pt x="3381" y="4624"/>
                  </a:cubicBezTo>
                  <a:cubicBezTo>
                    <a:pt x="3336" y="4543"/>
                    <a:pt x="3318" y="4480"/>
                    <a:pt x="3318" y="4426"/>
                  </a:cubicBezTo>
                  <a:cubicBezTo>
                    <a:pt x="3334" y="4244"/>
                    <a:pt x="3433" y="4159"/>
                    <a:pt x="3609" y="4159"/>
                  </a:cubicBezTo>
                  <a:close/>
                  <a:moveTo>
                    <a:pt x="1193" y="0"/>
                  </a:moveTo>
                  <a:cubicBezTo>
                    <a:pt x="966" y="0"/>
                    <a:pt x="719" y="42"/>
                    <a:pt x="452" y="126"/>
                  </a:cubicBezTo>
                  <a:cubicBezTo>
                    <a:pt x="434" y="207"/>
                    <a:pt x="416" y="279"/>
                    <a:pt x="416" y="361"/>
                  </a:cubicBezTo>
                  <a:cubicBezTo>
                    <a:pt x="118" y="2163"/>
                    <a:pt x="1" y="3930"/>
                    <a:pt x="46" y="5661"/>
                  </a:cubicBezTo>
                  <a:cubicBezTo>
                    <a:pt x="37" y="5751"/>
                    <a:pt x="37" y="5841"/>
                    <a:pt x="46" y="5931"/>
                  </a:cubicBezTo>
                  <a:cubicBezTo>
                    <a:pt x="376" y="6070"/>
                    <a:pt x="691" y="6139"/>
                    <a:pt x="991" y="6139"/>
                  </a:cubicBezTo>
                  <a:cubicBezTo>
                    <a:pt x="1200" y="6139"/>
                    <a:pt x="1401" y="6106"/>
                    <a:pt x="1596" y="6039"/>
                  </a:cubicBezTo>
                  <a:cubicBezTo>
                    <a:pt x="1886" y="6173"/>
                    <a:pt x="2179" y="6240"/>
                    <a:pt x="2475" y="6240"/>
                  </a:cubicBezTo>
                  <a:cubicBezTo>
                    <a:pt x="2677" y="6240"/>
                    <a:pt x="2879" y="6209"/>
                    <a:pt x="3084" y="6147"/>
                  </a:cubicBezTo>
                  <a:cubicBezTo>
                    <a:pt x="3292" y="6305"/>
                    <a:pt x="3525" y="6385"/>
                    <a:pt x="3784" y="6385"/>
                  </a:cubicBezTo>
                  <a:cubicBezTo>
                    <a:pt x="3986" y="6385"/>
                    <a:pt x="4203" y="6336"/>
                    <a:pt x="4436" y="6238"/>
                  </a:cubicBezTo>
                  <a:cubicBezTo>
                    <a:pt x="4418" y="5769"/>
                    <a:pt x="4418" y="5309"/>
                    <a:pt x="4418" y="4858"/>
                  </a:cubicBezTo>
                  <a:cubicBezTo>
                    <a:pt x="4427" y="3975"/>
                    <a:pt x="4481" y="3101"/>
                    <a:pt x="4580" y="2244"/>
                  </a:cubicBezTo>
                  <a:cubicBezTo>
                    <a:pt x="4652" y="1640"/>
                    <a:pt x="4733" y="1037"/>
                    <a:pt x="4841" y="433"/>
                  </a:cubicBezTo>
                  <a:cubicBezTo>
                    <a:pt x="4604" y="322"/>
                    <a:pt x="4342" y="266"/>
                    <a:pt x="4057" y="266"/>
                  </a:cubicBezTo>
                  <a:cubicBezTo>
                    <a:pt x="3877" y="266"/>
                    <a:pt x="3688" y="288"/>
                    <a:pt x="3489" y="333"/>
                  </a:cubicBezTo>
                  <a:cubicBezTo>
                    <a:pt x="3200" y="184"/>
                    <a:pt x="2913" y="108"/>
                    <a:pt x="2630" y="108"/>
                  </a:cubicBezTo>
                  <a:cubicBezTo>
                    <a:pt x="2419" y="108"/>
                    <a:pt x="2210" y="150"/>
                    <a:pt x="2002" y="234"/>
                  </a:cubicBezTo>
                  <a:cubicBezTo>
                    <a:pt x="1773" y="78"/>
                    <a:pt x="1502" y="0"/>
                    <a:pt x="1193" y="0"/>
                  </a:cubicBezTo>
                  <a:close/>
                </a:path>
              </a:pathLst>
            </a:custGeom>
            <a:solidFill>
              <a:srgbClr val="FCA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2"/>
            <p:cNvSpPr/>
            <p:nvPr/>
          </p:nvSpPr>
          <p:spPr>
            <a:xfrm>
              <a:off x="2275025" y="3904375"/>
              <a:ext cx="91525" cy="94625"/>
            </a:xfrm>
            <a:custGeom>
              <a:avLst/>
              <a:gdLst/>
              <a:ahLst/>
              <a:cxnLst/>
              <a:rect l="l" t="t" r="r" b="b"/>
              <a:pathLst>
                <a:path w="3661" h="3785" extrusionOk="0">
                  <a:moveTo>
                    <a:pt x="3350" y="817"/>
                  </a:moveTo>
                  <a:cubicBezTo>
                    <a:pt x="3156" y="817"/>
                    <a:pt x="3037" y="1160"/>
                    <a:pt x="2993" y="1846"/>
                  </a:cubicBezTo>
                  <a:cubicBezTo>
                    <a:pt x="2993" y="1855"/>
                    <a:pt x="2975" y="2027"/>
                    <a:pt x="2957" y="2351"/>
                  </a:cubicBezTo>
                  <a:cubicBezTo>
                    <a:pt x="2975" y="2676"/>
                    <a:pt x="3065" y="2847"/>
                    <a:pt x="3237" y="2856"/>
                  </a:cubicBezTo>
                  <a:cubicBezTo>
                    <a:pt x="3244" y="2856"/>
                    <a:pt x="3251" y="2857"/>
                    <a:pt x="3258" y="2857"/>
                  </a:cubicBezTo>
                  <a:cubicBezTo>
                    <a:pt x="3514" y="2857"/>
                    <a:pt x="3633" y="2532"/>
                    <a:pt x="3615" y="1891"/>
                  </a:cubicBezTo>
                  <a:cubicBezTo>
                    <a:pt x="3660" y="1188"/>
                    <a:pt x="3579" y="837"/>
                    <a:pt x="3372" y="819"/>
                  </a:cubicBezTo>
                  <a:cubicBezTo>
                    <a:pt x="3364" y="818"/>
                    <a:pt x="3357" y="817"/>
                    <a:pt x="3350" y="817"/>
                  </a:cubicBezTo>
                  <a:close/>
                  <a:moveTo>
                    <a:pt x="1943" y="470"/>
                  </a:moveTo>
                  <a:cubicBezTo>
                    <a:pt x="1829" y="470"/>
                    <a:pt x="1743" y="675"/>
                    <a:pt x="1686" y="1089"/>
                  </a:cubicBezTo>
                  <a:cubicBezTo>
                    <a:pt x="1641" y="1360"/>
                    <a:pt x="1614" y="1675"/>
                    <a:pt x="1596" y="2018"/>
                  </a:cubicBezTo>
                  <a:cubicBezTo>
                    <a:pt x="1596" y="2036"/>
                    <a:pt x="1578" y="2288"/>
                    <a:pt x="1542" y="2793"/>
                  </a:cubicBezTo>
                  <a:cubicBezTo>
                    <a:pt x="1533" y="3298"/>
                    <a:pt x="1623" y="3559"/>
                    <a:pt x="1804" y="3568"/>
                  </a:cubicBezTo>
                  <a:cubicBezTo>
                    <a:pt x="1811" y="3569"/>
                    <a:pt x="1818" y="3569"/>
                    <a:pt x="1825" y="3569"/>
                  </a:cubicBezTo>
                  <a:cubicBezTo>
                    <a:pt x="2090" y="3569"/>
                    <a:pt x="2227" y="3064"/>
                    <a:pt x="2236" y="2063"/>
                  </a:cubicBezTo>
                  <a:cubicBezTo>
                    <a:pt x="2311" y="1019"/>
                    <a:pt x="2256" y="500"/>
                    <a:pt x="2086" y="500"/>
                  </a:cubicBezTo>
                  <a:cubicBezTo>
                    <a:pt x="2071" y="500"/>
                    <a:pt x="2055" y="504"/>
                    <a:pt x="2038" y="512"/>
                  </a:cubicBezTo>
                  <a:cubicBezTo>
                    <a:pt x="2004" y="484"/>
                    <a:pt x="1972" y="470"/>
                    <a:pt x="1943" y="470"/>
                  </a:cubicBezTo>
                  <a:close/>
                  <a:moveTo>
                    <a:pt x="465" y="0"/>
                  </a:moveTo>
                  <a:cubicBezTo>
                    <a:pt x="291" y="0"/>
                    <a:pt x="155" y="619"/>
                    <a:pt x="73" y="1855"/>
                  </a:cubicBezTo>
                  <a:cubicBezTo>
                    <a:pt x="73" y="1873"/>
                    <a:pt x="55" y="2189"/>
                    <a:pt x="10" y="2802"/>
                  </a:cubicBezTo>
                  <a:cubicBezTo>
                    <a:pt x="1" y="3424"/>
                    <a:pt x="82" y="3748"/>
                    <a:pt x="253" y="3757"/>
                  </a:cubicBezTo>
                  <a:cubicBezTo>
                    <a:pt x="257" y="3758"/>
                    <a:pt x="261" y="3758"/>
                    <a:pt x="264" y="3758"/>
                  </a:cubicBezTo>
                  <a:cubicBezTo>
                    <a:pt x="528" y="3758"/>
                    <a:pt x="668" y="3136"/>
                    <a:pt x="695" y="1900"/>
                  </a:cubicBezTo>
                  <a:cubicBezTo>
                    <a:pt x="784" y="639"/>
                    <a:pt x="724" y="16"/>
                    <a:pt x="523" y="16"/>
                  </a:cubicBezTo>
                  <a:cubicBezTo>
                    <a:pt x="520" y="16"/>
                    <a:pt x="517" y="16"/>
                    <a:pt x="515" y="17"/>
                  </a:cubicBezTo>
                  <a:cubicBezTo>
                    <a:pt x="498" y="6"/>
                    <a:pt x="481" y="0"/>
                    <a:pt x="465" y="0"/>
                  </a:cubicBezTo>
                  <a:close/>
                  <a:moveTo>
                    <a:pt x="3113" y="3139"/>
                  </a:moveTo>
                  <a:cubicBezTo>
                    <a:pt x="2937" y="3139"/>
                    <a:pt x="2838" y="3224"/>
                    <a:pt x="2822" y="3406"/>
                  </a:cubicBezTo>
                  <a:cubicBezTo>
                    <a:pt x="2822" y="3460"/>
                    <a:pt x="2840" y="3523"/>
                    <a:pt x="2885" y="3604"/>
                  </a:cubicBezTo>
                  <a:cubicBezTo>
                    <a:pt x="2948" y="3712"/>
                    <a:pt x="3038" y="3775"/>
                    <a:pt x="3165" y="3784"/>
                  </a:cubicBezTo>
                  <a:cubicBezTo>
                    <a:pt x="3174" y="3785"/>
                    <a:pt x="3183" y="3785"/>
                    <a:pt x="3192" y="3785"/>
                  </a:cubicBezTo>
                  <a:cubicBezTo>
                    <a:pt x="3382" y="3785"/>
                    <a:pt x="3490" y="3694"/>
                    <a:pt x="3498" y="3496"/>
                  </a:cubicBezTo>
                  <a:cubicBezTo>
                    <a:pt x="3516" y="3289"/>
                    <a:pt x="3408" y="3171"/>
                    <a:pt x="3192" y="3144"/>
                  </a:cubicBezTo>
                  <a:cubicBezTo>
                    <a:pt x="3164" y="3141"/>
                    <a:pt x="3137" y="3139"/>
                    <a:pt x="3113" y="3139"/>
                  </a:cubicBezTo>
                  <a:close/>
                </a:path>
              </a:pathLst>
            </a:custGeom>
            <a:solidFill>
              <a:srgbClr val="FFD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2"/>
            <p:cNvSpPr/>
            <p:nvPr/>
          </p:nvSpPr>
          <p:spPr>
            <a:xfrm>
              <a:off x="4200850" y="4019700"/>
              <a:ext cx="243175" cy="145150"/>
            </a:xfrm>
            <a:custGeom>
              <a:avLst/>
              <a:gdLst/>
              <a:ahLst/>
              <a:cxnLst/>
              <a:rect l="l" t="t" r="r" b="b"/>
              <a:pathLst>
                <a:path w="9727" h="5806" extrusionOk="0">
                  <a:moveTo>
                    <a:pt x="2290" y="1"/>
                  </a:moveTo>
                  <a:cubicBezTo>
                    <a:pt x="1821" y="289"/>
                    <a:pt x="1299" y="632"/>
                    <a:pt x="731" y="1019"/>
                  </a:cubicBezTo>
                  <a:cubicBezTo>
                    <a:pt x="334" y="1290"/>
                    <a:pt x="91" y="1506"/>
                    <a:pt x="1" y="1668"/>
                  </a:cubicBezTo>
                  <a:cubicBezTo>
                    <a:pt x="73" y="1767"/>
                    <a:pt x="325" y="1885"/>
                    <a:pt x="758" y="2029"/>
                  </a:cubicBezTo>
                  <a:cubicBezTo>
                    <a:pt x="1181" y="2164"/>
                    <a:pt x="1803" y="2371"/>
                    <a:pt x="2597" y="2669"/>
                  </a:cubicBezTo>
                  <a:cubicBezTo>
                    <a:pt x="3390" y="2939"/>
                    <a:pt x="4075" y="3128"/>
                    <a:pt x="4634" y="3237"/>
                  </a:cubicBezTo>
                  <a:cubicBezTo>
                    <a:pt x="3516" y="3489"/>
                    <a:pt x="2579" y="3696"/>
                    <a:pt x="1812" y="3832"/>
                  </a:cubicBezTo>
                  <a:cubicBezTo>
                    <a:pt x="1037" y="3967"/>
                    <a:pt x="559" y="4129"/>
                    <a:pt x="379" y="4318"/>
                  </a:cubicBezTo>
                  <a:cubicBezTo>
                    <a:pt x="343" y="4354"/>
                    <a:pt x="541" y="4598"/>
                    <a:pt x="992" y="5039"/>
                  </a:cubicBezTo>
                  <a:cubicBezTo>
                    <a:pt x="1443" y="5499"/>
                    <a:pt x="1740" y="5752"/>
                    <a:pt x="1894" y="5806"/>
                  </a:cubicBezTo>
                  <a:lnTo>
                    <a:pt x="9591" y="4399"/>
                  </a:lnTo>
                  <a:cubicBezTo>
                    <a:pt x="9195" y="3777"/>
                    <a:pt x="9240" y="3011"/>
                    <a:pt x="9727" y="2110"/>
                  </a:cubicBezTo>
                  <a:lnTo>
                    <a:pt x="2290" y="1"/>
                  </a:lnTo>
                  <a:close/>
                </a:path>
              </a:pathLst>
            </a:custGeom>
            <a:solidFill>
              <a:srgbClr val="DEA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2"/>
            <p:cNvSpPr/>
            <p:nvPr/>
          </p:nvSpPr>
          <p:spPr>
            <a:xfrm>
              <a:off x="4430700" y="4072425"/>
              <a:ext cx="121050" cy="57275"/>
            </a:xfrm>
            <a:custGeom>
              <a:avLst/>
              <a:gdLst/>
              <a:ahLst/>
              <a:cxnLst/>
              <a:rect l="l" t="t" r="r" b="b"/>
              <a:pathLst>
                <a:path w="4842" h="2291" extrusionOk="0">
                  <a:moveTo>
                    <a:pt x="533" y="1"/>
                  </a:moveTo>
                  <a:cubicBezTo>
                    <a:pt x="46" y="902"/>
                    <a:pt x="1" y="1668"/>
                    <a:pt x="397" y="2290"/>
                  </a:cubicBezTo>
                  <a:lnTo>
                    <a:pt x="4841" y="1164"/>
                  </a:lnTo>
                  <a:lnTo>
                    <a:pt x="5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2"/>
            <p:cNvSpPr/>
            <p:nvPr/>
          </p:nvSpPr>
          <p:spPr>
            <a:xfrm>
              <a:off x="2373050" y="3934975"/>
              <a:ext cx="1943650" cy="192700"/>
            </a:xfrm>
            <a:custGeom>
              <a:avLst/>
              <a:gdLst/>
              <a:ahLst/>
              <a:cxnLst/>
              <a:rect l="l" t="t" r="r" b="b"/>
              <a:pathLst>
                <a:path w="77746" h="7708" extrusionOk="0">
                  <a:moveTo>
                    <a:pt x="1228" y="844"/>
                  </a:moveTo>
                  <a:cubicBezTo>
                    <a:pt x="1302" y="844"/>
                    <a:pt x="1386" y="857"/>
                    <a:pt x="1479" y="884"/>
                  </a:cubicBezTo>
                  <a:lnTo>
                    <a:pt x="17298" y="2020"/>
                  </a:lnTo>
                  <a:cubicBezTo>
                    <a:pt x="17605" y="2065"/>
                    <a:pt x="17749" y="2227"/>
                    <a:pt x="17731" y="2497"/>
                  </a:cubicBezTo>
                  <a:cubicBezTo>
                    <a:pt x="17722" y="2605"/>
                    <a:pt x="17686" y="2705"/>
                    <a:pt x="17632" y="2804"/>
                  </a:cubicBezTo>
                  <a:cubicBezTo>
                    <a:pt x="17551" y="2907"/>
                    <a:pt x="17447" y="2956"/>
                    <a:pt x="17318" y="2956"/>
                  </a:cubicBezTo>
                  <a:cubicBezTo>
                    <a:pt x="17289" y="2956"/>
                    <a:pt x="17258" y="2953"/>
                    <a:pt x="17226" y="2948"/>
                  </a:cubicBezTo>
                  <a:lnTo>
                    <a:pt x="1245" y="1839"/>
                  </a:lnTo>
                  <a:cubicBezTo>
                    <a:pt x="938" y="1785"/>
                    <a:pt x="794" y="1605"/>
                    <a:pt x="812" y="1307"/>
                  </a:cubicBezTo>
                  <a:cubicBezTo>
                    <a:pt x="833" y="1000"/>
                    <a:pt x="973" y="844"/>
                    <a:pt x="1228" y="844"/>
                  </a:cubicBezTo>
                  <a:close/>
                  <a:moveTo>
                    <a:pt x="18849" y="2164"/>
                  </a:moveTo>
                  <a:cubicBezTo>
                    <a:pt x="18912" y="2164"/>
                    <a:pt x="18981" y="2170"/>
                    <a:pt x="19056" y="2182"/>
                  </a:cubicBezTo>
                  <a:cubicBezTo>
                    <a:pt x="19489" y="2254"/>
                    <a:pt x="19696" y="2443"/>
                    <a:pt x="19669" y="2768"/>
                  </a:cubicBezTo>
                  <a:cubicBezTo>
                    <a:pt x="19653" y="3057"/>
                    <a:pt x="19469" y="3195"/>
                    <a:pt x="19119" y="3195"/>
                  </a:cubicBezTo>
                  <a:cubicBezTo>
                    <a:pt x="19088" y="3195"/>
                    <a:pt x="19055" y="3194"/>
                    <a:pt x="19020" y="3191"/>
                  </a:cubicBezTo>
                  <a:cubicBezTo>
                    <a:pt x="18741" y="3173"/>
                    <a:pt x="18533" y="3083"/>
                    <a:pt x="18416" y="2912"/>
                  </a:cubicBezTo>
                  <a:cubicBezTo>
                    <a:pt x="18362" y="2822"/>
                    <a:pt x="18335" y="2723"/>
                    <a:pt x="18344" y="2623"/>
                  </a:cubicBezTo>
                  <a:cubicBezTo>
                    <a:pt x="18359" y="2315"/>
                    <a:pt x="18531" y="2164"/>
                    <a:pt x="18849" y="2164"/>
                  </a:cubicBezTo>
                  <a:close/>
                  <a:moveTo>
                    <a:pt x="163" y="0"/>
                  </a:moveTo>
                  <a:cubicBezTo>
                    <a:pt x="64" y="857"/>
                    <a:pt x="10" y="1731"/>
                    <a:pt x="1" y="2614"/>
                  </a:cubicBezTo>
                  <a:lnTo>
                    <a:pt x="73491" y="7707"/>
                  </a:lnTo>
                  <a:cubicBezTo>
                    <a:pt x="73671" y="7509"/>
                    <a:pt x="74149" y="7356"/>
                    <a:pt x="74924" y="7221"/>
                  </a:cubicBezTo>
                  <a:cubicBezTo>
                    <a:pt x="75691" y="7085"/>
                    <a:pt x="76628" y="6878"/>
                    <a:pt x="77746" y="6626"/>
                  </a:cubicBezTo>
                  <a:cubicBezTo>
                    <a:pt x="77187" y="6517"/>
                    <a:pt x="76502" y="6328"/>
                    <a:pt x="75709" y="6058"/>
                  </a:cubicBezTo>
                  <a:cubicBezTo>
                    <a:pt x="74915" y="5760"/>
                    <a:pt x="74293" y="5553"/>
                    <a:pt x="73870" y="5418"/>
                  </a:cubicBezTo>
                  <a:cubicBezTo>
                    <a:pt x="73437" y="5274"/>
                    <a:pt x="73185" y="5156"/>
                    <a:pt x="73113" y="5057"/>
                  </a:cubicBezTo>
                  <a:lnTo>
                    <a:pt x="163" y="0"/>
                  </a:lnTo>
                  <a:close/>
                </a:path>
              </a:pathLst>
            </a:custGeom>
            <a:solidFill>
              <a:srgbClr val="EC8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2"/>
            <p:cNvSpPr/>
            <p:nvPr/>
          </p:nvSpPr>
          <p:spPr>
            <a:xfrm>
              <a:off x="2392900" y="3956075"/>
              <a:ext cx="472575" cy="58775"/>
            </a:xfrm>
            <a:custGeom>
              <a:avLst/>
              <a:gdLst/>
              <a:ahLst/>
              <a:cxnLst/>
              <a:rect l="l" t="t" r="r" b="b"/>
              <a:pathLst>
                <a:path w="18903" h="2351" extrusionOk="0">
                  <a:moveTo>
                    <a:pt x="434" y="0"/>
                  </a:moveTo>
                  <a:cubicBezTo>
                    <a:pt x="179" y="0"/>
                    <a:pt x="39" y="156"/>
                    <a:pt x="18" y="463"/>
                  </a:cubicBezTo>
                  <a:cubicBezTo>
                    <a:pt x="0" y="761"/>
                    <a:pt x="144" y="941"/>
                    <a:pt x="451" y="995"/>
                  </a:cubicBezTo>
                  <a:lnTo>
                    <a:pt x="16432" y="2104"/>
                  </a:lnTo>
                  <a:cubicBezTo>
                    <a:pt x="16464" y="2109"/>
                    <a:pt x="16495" y="2112"/>
                    <a:pt x="16524" y="2112"/>
                  </a:cubicBezTo>
                  <a:cubicBezTo>
                    <a:pt x="16653" y="2112"/>
                    <a:pt x="16757" y="2063"/>
                    <a:pt x="16838" y="1960"/>
                  </a:cubicBezTo>
                  <a:cubicBezTo>
                    <a:pt x="16892" y="1861"/>
                    <a:pt x="16928" y="1761"/>
                    <a:pt x="16937" y="1653"/>
                  </a:cubicBezTo>
                  <a:cubicBezTo>
                    <a:pt x="16955" y="1383"/>
                    <a:pt x="16811" y="1221"/>
                    <a:pt x="16495" y="1176"/>
                  </a:cubicBezTo>
                  <a:lnTo>
                    <a:pt x="685" y="40"/>
                  </a:lnTo>
                  <a:cubicBezTo>
                    <a:pt x="592" y="13"/>
                    <a:pt x="508" y="0"/>
                    <a:pt x="434" y="0"/>
                  </a:cubicBezTo>
                  <a:close/>
                  <a:moveTo>
                    <a:pt x="18055" y="1320"/>
                  </a:moveTo>
                  <a:cubicBezTo>
                    <a:pt x="17737" y="1320"/>
                    <a:pt x="17565" y="1471"/>
                    <a:pt x="17550" y="1779"/>
                  </a:cubicBezTo>
                  <a:cubicBezTo>
                    <a:pt x="17541" y="1879"/>
                    <a:pt x="17568" y="1978"/>
                    <a:pt x="17622" y="2068"/>
                  </a:cubicBezTo>
                  <a:cubicBezTo>
                    <a:pt x="17739" y="2239"/>
                    <a:pt x="17947" y="2329"/>
                    <a:pt x="18226" y="2347"/>
                  </a:cubicBezTo>
                  <a:cubicBezTo>
                    <a:pt x="18261" y="2350"/>
                    <a:pt x="18294" y="2351"/>
                    <a:pt x="18325" y="2351"/>
                  </a:cubicBezTo>
                  <a:cubicBezTo>
                    <a:pt x="18675" y="2351"/>
                    <a:pt x="18859" y="2213"/>
                    <a:pt x="18875" y="1924"/>
                  </a:cubicBezTo>
                  <a:cubicBezTo>
                    <a:pt x="18902" y="1599"/>
                    <a:pt x="18695" y="1410"/>
                    <a:pt x="18262" y="1338"/>
                  </a:cubicBezTo>
                  <a:cubicBezTo>
                    <a:pt x="18187" y="1326"/>
                    <a:pt x="18118" y="1320"/>
                    <a:pt x="18055" y="1320"/>
                  </a:cubicBezTo>
                  <a:close/>
                </a:path>
              </a:pathLst>
            </a:custGeom>
            <a:solidFill>
              <a:srgbClr val="FFB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2"/>
            <p:cNvSpPr/>
            <p:nvPr/>
          </p:nvSpPr>
          <p:spPr>
            <a:xfrm>
              <a:off x="2373050" y="3889675"/>
              <a:ext cx="1885075" cy="275175"/>
            </a:xfrm>
            <a:custGeom>
              <a:avLst/>
              <a:gdLst/>
              <a:ahLst/>
              <a:cxnLst/>
              <a:rect l="l" t="t" r="r" b="b"/>
              <a:pathLst>
                <a:path w="75403" h="11007" extrusionOk="0">
                  <a:moveTo>
                    <a:pt x="424" y="1"/>
                  </a:moveTo>
                  <a:cubicBezTo>
                    <a:pt x="316" y="605"/>
                    <a:pt x="235" y="1208"/>
                    <a:pt x="163" y="1812"/>
                  </a:cubicBezTo>
                  <a:lnTo>
                    <a:pt x="73113" y="6869"/>
                  </a:lnTo>
                  <a:cubicBezTo>
                    <a:pt x="73203" y="6707"/>
                    <a:pt x="73446" y="6491"/>
                    <a:pt x="73843" y="6220"/>
                  </a:cubicBezTo>
                  <a:cubicBezTo>
                    <a:pt x="74411" y="5833"/>
                    <a:pt x="74933" y="5490"/>
                    <a:pt x="75402" y="5202"/>
                  </a:cubicBezTo>
                  <a:lnTo>
                    <a:pt x="424" y="1"/>
                  </a:lnTo>
                  <a:close/>
                  <a:moveTo>
                    <a:pt x="1" y="4426"/>
                  </a:moveTo>
                  <a:cubicBezTo>
                    <a:pt x="1" y="4877"/>
                    <a:pt x="1" y="5337"/>
                    <a:pt x="19" y="5806"/>
                  </a:cubicBezTo>
                  <a:lnTo>
                    <a:pt x="75006" y="11007"/>
                  </a:lnTo>
                  <a:cubicBezTo>
                    <a:pt x="74852" y="10953"/>
                    <a:pt x="74555" y="10700"/>
                    <a:pt x="74104" y="10240"/>
                  </a:cubicBezTo>
                  <a:cubicBezTo>
                    <a:pt x="73653" y="9799"/>
                    <a:pt x="73455" y="9555"/>
                    <a:pt x="73491" y="9519"/>
                  </a:cubicBezTo>
                  <a:lnTo>
                    <a:pt x="1" y="4426"/>
                  </a:lnTo>
                  <a:close/>
                </a:path>
              </a:pathLst>
            </a:custGeom>
            <a:solidFill>
              <a:srgbClr val="C45A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2"/>
            <p:cNvSpPr/>
            <p:nvPr/>
          </p:nvSpPr>
          <p:spPr>
            <a:xfrm>
              <a:off x="2142525" y="3876725"/>
              <a:ext cx="2414850" cy="291950"/>
            </a:xfrm>
            <a:custGeom>
              <a:avLst/>
              <a:gdLst/>
              <a:ahLst/>
              <a:cxnLst/>
              <a:rect l="l" t="t" r="r" b="b"/>
              <a:pathLst>
                <a:path w="96594" h="11678" extrusionOk="0">
                  <a:moveTo>
                    <a:pt x="3079" y="479"/>
                  </a:moveTo>
                  <a:cubicBezTo>
                    <a:pt x="3263" y="479"/>
                    <a:pt x="3448" y="485"/>
                    <a:pt x="3633" y="492"/>
                  </a:cubicBezTo>
                  <a:cubicBezTo>
                    <a:pt x="4094" y="507"/>
                    <a:pt x="4554" y="537"/>
                    <a:pt x="5014" y="606"/>
                  </a:cubicBezTo>
                  <a:lnTo>
                    <a:pt x="5014" y="606"/>
                  </a:lnTo>
                  <a:cubicBezTo>
                    <a:pt x="4945" y="1432"/>
                    <a:pt x="4863" y="2251"/>
                    <a:pt x="4805" y="3079"/>
                  </a:cubicBezTo>
                  <a:cubicBezTo>
                    <a:pt x="4738" y="3903"/>
                    <a:pt x="4703" y="4719"/>
                    <a:pt x="4669" y="5549"/>
                  </a:cubicBezTo>
                  <a:lnTo>
                    <a:pt x="4669" y="5549"/>
                  </a:lnTo>
                  <a:lnTo>
                    <a:pt x="4075" y="5521"/>
                  </a:lnTo>
                  <a:cubicBezTo>
                    <a:pt x="3813" y="5512"/>
                    <a:pt x="3552" y="5503"/>
                    <a:pt x="3291" y="5467"/>
                  </a:cubicBezTo>
                  <a:cubicBezTo>
                    <a:pt x="3029" y="5440"/>
                    <a:pt x="2777" y="5413"/>
                    <a:pt x="2515" y="5368"/>
                  </a:cubicBezTo>
                  <a:cubicBezTo>
                    <a:pt x="2452" y="5359"/>
                    <a:pt x="2380" y="5350"/>
                    <a:pt x="2326" y="5341"/>
                  </a:cubicBezTo>
                  <a:cubicBezTo>
                    <a:pt x="2263" y="5323"/>
                    <a:pt x="2200" y="5314"/>
                    <a:pt x="2146" y="5296"/>
                  </a:cubicBezTo>
                  <a:cubicBezTo>
                    <a:pt x="2020" y="5260"/>
                    <a:pt x="1903" y="5215"/>
                    <a:pt x="1794" y="5161"/>
                  </a:cubicBezTo>
                  <a:cubicBezTo>
                    <a:pt x="1335" y="4962"/>
                    <a:pt x="965" y="4620"/>
                    <a:pt x="794" y="4196"/>
                  </a:cubicBezTo>
                  <a:cubicBezTo>
                    <a:pt x="604" y="3764"/>
                    <a:pt x="577" y="3277"/>
                    <a:pt x="623" y="2781"/>
                  </a:cubicBezTo>
                  <a:cubicBezTo>
                    <a:pt x="650" y="2276"/>
                    <a:pt x="749" y="1799"/>
                    <a:pt x="992" y="1402"/>
                  </a:cubicBezTo>
                  <a:cubicBezTo>
                    <a:pt x="1226" y="1005"/>
                    <a:pt x="1632" y="726"/>
                    <a:pt x="2110" y="591"/>
                  </a:cubicBezTo>
                  <a:cubicBezTo>
                    <a:pt x="2227" y="555"/>
                    <a:pt x="2353" y="537"/>
                    <a:pt x="2479" y="510"/>
                  </a:cubicBezTo>
                  <a:cubicBezTo>
                    <a:pt x="2606" y="492"/>
                    <a:pt x="2714" y="483"/>
                    <a:pt x="2849" y="483"/>
                  </a:cubicBezTo>
                  <a:cubicBezTo>
                    <a:pt x="2926" y="480"/>
                    <a:pt x="3002" y="479"/>
                    <a:pt x="3079" y="479"/>
                  </a:cubicBezTo>
                  <a:close/>
                  <a:moveTo>
                    <a:pt x="6040" y="167"/>
                  </a:moveTo>
                  <a:cubicBezTo>
                    <a:pt x="6292" y="167"/>
                    <a:pt x="6554" y="266"/>
                    <a:pt x="6689" y="483"/>
                  </a:cubicBezTo>
                  <a:lnTo>
                    <a:pt x="6797" y="510"/>
                  </a:lnTo>
                  <a:cubicBezTo>
                    <a:pt x="6808" y="513"/>
                    <a:pt x="6819" y="516"/>
                    <a:pt x="6831" y="516"/>
                  </a:cubicBezTo>
                  <a:cubicBezTo>
                    <a:pt x="6847" y="516"/>
                    <a:pt x="6862" y="511"/>
                    <a:pt x="6878" y="501"/>
                  </a:cubicBezTo>
                  <a:cubicBezTo>
                    <a:pt x="7042" y="368"/>
                    <a:pt x="7246" y="317"/>
                    <a:pt x="7449" y="317"/>
                  </a:cubicBezTo>
                  <a:cubicBezTo>
                    <a:pt x="7481" y="317"/>
                    <a:pt x="7513" y="318"/>
                    <a:pt x="7545" y="320"/>
                  </a:cubicBezTo>
                  <a:cubicBezTo>
                    <a:pt x="7789" y="347"/>
                    <a:pt x="8014" y="438"/>
                    <a:pt x="8203" y="591"/>
                  </a:cubicBezTo>
                  <a:lnTo>
                    <a:pt x="8293" y="618"/>
                  </a:lnTo>
                  <a:cubicBezTo>
                    <a:pt x="8302" y="618"/>
                    <a:pt x="8320" y="618"/>
                    <a:pt x="8338" y="609"/>
                  </a:cubicBezTo>
                  <a:cubicBezTo>
                    <a:pt x="8520" y="518"/>
                    <a:pt x="8717" y="472"/>
                    <a:pt x="8915" y="472"/>
                  </a:cubicBezTo>
                  <a:cubicBezTo>
                    <a:pt x="8933" y="472"/>
                    <a:pt x="8951" y="473"/>
                    <a:pt x="8969" y="474"/>
                  </a:cubicBezTo>
                  <a:cubicBezTo>
                    <a:pt x="9186" y="483"/>
                    <a:pt x="9402" y="546"/>
                    <a:pt x="9564" y="690"/>
                  </a:cubicBezTo>
                  <a:lnTo>
                    <a:pt x="9582" y="699"/>
                  </a:lnTo>
                  <a:cubicBezTo>
                    <a:pt x="9600" y="708"/>
                    <a:pt x="9618" y="708"/>
                    <a:pt x="9636" y="708"/>
                  </a:cubicBezTo>
                  <a:cubicBezTo>
                    <a:pt x="12764" y="789"/>
                    <a:pt x="15883" y="1068"/>
                    <a:pt x="19011" y="1276"/>
                  </a:cubicBezTo>
                  <a:lnTo>
                    <a:pt x="28385" y="1934"/>
                  </a:lnTo>
                  <a:lnTo>
                    <a:pt x="47125" y="3241"/>
                  </a:lnTo>
                  <a:lnTo>
                    <a:pt x="84614" y="5873"/>
                  </a:lnTo>
                  <a:lnTo>
                    <a:pt x="84587" y="5873"/>
                  </a:lnTo>
                  <a:lnTo>
                    <a:pt x="87517" y="6702"/>
                  </a:lnTo>
                  <a:cubicBezTo>
                    <a:pt x="88003" y="6846"/>
                    <a:pt x="88490" y="6982"/>
                    <a:pt x="88986" y="7117"/>
                  </a:cubicBezTo>
                  <a:cubicBezTo>
                    <a:pt x="89473" y="7252"/>
                    <a:pt x="89959" y="7387"/>
                    <a:pt x="90455" y="7522"/>
                  </a:cubicBezTo>
                  <a:lnTo>
                    <a:pt x="91924" y="7919"/>
                  </a:lnTo>
                  <a:lnTo>
                    <a:pt x="93403" y="8307"/>
                  </a:lnTo>
                  <a:cubicBezTo>
                    <a:pt x="94178" y="8513"/>
                    <a:pt x="94948" y="8725"/>
                    <a:pt x="95712" y="8973"/>
                  </a:cubicBezTo>
                  <a:lnTo>
                    <a:pt x="95712" y="8973"/>
                  </a:lnTo>
                  <a:cubicBezTo>
                    <a:pt x="94921" y="9193"/>
                    <a:pt x="94126" y="9408"/>
                    <a:pt x="93331" y="9623"/>
                  </a:cubicBezTo>
                  <a:cubicBezTo>
                    <a:pt x="92835" y="9758"/>
                    <a:pt x="92330" y="9893"/>
                    <a:pt x="91834" y="10010"/>
                  </a:cubicBezTo>
                  <a:cubicBezTo>
                    <a:pt x="91321" y="10109"/>
                    <a:pt x="90816" y="10209"/>
                    <a:pt x="90311" y="10299"/>
                  </a:cubicBezTo>
                  <a:cubicBezTo>
                    <a:pt x="89292" y="10488"/>
                    <a:pt x="88265" y="10641"/>
                    <a:pt x="87246" y="10822"/>
                  </a:cubicBezTo>
                  <a:cubicBezTo>
                    <a:pt x="86231" y="10992"/>
                    <a:pt x="85224" y="11181"/>
                    <a:pt x="84209" y="11370"/>
                  </a:cubicBezTo>
                  <a:lnTo>
                    <a:pt x="84209" y="11370"/>
                  </a:lnTo>
                  <a:lnTo>
                    <a:pt x="46747" y="8811"/>
                  </a:lnTo>
                  <a:lnTo>
                    <a:pt x="27998" y="7522"/>
                  </a:lnTo>
                  <a:cubicBezTo>
                    <a:pt x="21751" y="7090"/>
                    <a:pt x="15495" y="6684"/>
                    <a:pt x="9258" y="6134"/>
                  </a:cubicBezTo>
                  <a:cubicBezTo>
                    <a:pt x="9250" y="6132"/>
                    <a:pt x="9242" y="6131"/>
                    <a:pt x="9234" y="6131"/>
                  </a:cubicBezTo>
                  <a:cubicBezTo>
                    <a:pt x="9216" y="6131"/>
                    <a:pt x="9198" y="6137"/>
                    <a:pt x="9186" y="6143"/>
                  </a:cubicBezTo>
                  <a:lnTo>
                    <a:pt x="9168" y="6143"/>
                  </a:lnTo>
                  <a:cubicBezTo>
                    <a:pt x="8978" y="6260"/>
                    <a:pt x="8762" y="6324"/>
                    <a:pt x="8555" y="6324"/>
                  </a:cubicBezTo>
                  <a:cubicBezTo>
                    <a:pt x="8347" y="6315"/>
                    <a:pt x="8140" y="6233"/>
                    <a:pt x="8005" y="6080"/>
                  </a:cubicBezTo>
                  <a:cubicBezTo>
                    <a:pt x="7987" y="6053"/>
                    <a:pt x="7951" y="6035"/>
                    <a:pt x="7906" y="6035"/>
                  </a:cubicBezTo>
                  <a:lnTo>
                    <a:pt x="7834" y="6044"/>
                  </a:lnTo>
                  <a:cubicBezTo>
                    <a:pt x="7655" y="6153"/>
                    <a:pt x="7450" y="6201"/>
                    <a:pt x="7242" y="6201"/>
                  </a:cubicBezTo>
                  <a:cubicBezTo>
                    <a:pt x="7208" y="6201"/>
                    <a:pt x="7174" y="6200"/>
                    <a:pt x="7140" y="6197"/>
                  </a:cubicBezTo>
                  <a:cubicBezTo>
                    <a:pt x="7022" y="6188"/>
                    <a:pt x="6905" y="6161"/>
                    <a:pt x="6797" y="6116"/>
                  </a:cubicBezTo>
                  <a:cubicBezTo>
                    <a:pt x="6680" y="6080"/>
                    <a:pt x="6581" y="6026"/>
                    <a:pt x="6482" y="5954"/>
                  </a:cubicBezTo>
                  <a:lnTo>
                    <a:pt x="6464" y="5945"/>
                  </a:lnTo>
                  <a:cubicBezTo>
                    <a:pt x="6446" y="5927"/>
                    <a:pt x="6423" y="5918"/>
                    <a:pt x="6400" y="5918"/>
                  </a:cubicBezTo>
                  <a:cubicBezTo>
                    <a:pt x="6378" y="5918"/>
                    <a:pt x="6355" y="5927"/>
                    <a:pt x="6337" y="5945"/>
                  </a:cubicBezTo>
                  <a:cubicBezTo>
                    <a:pt x="6172" y="6073"/>
                    <a:pt x="5962" y="6132"/>
                    <a:pt x="5750" y="6132"/>
                  </a:cubicBezTo>
                  <a:cubicBezTo>
                    <a:pt x="5708" y="6132"/>
                    <a:pt x="5667" y="6130"/>
                    <a:pt x="5625" y="6125"/>
                  </a:cubicBezTo>
                  <a:cubicBezTo>
                    <a:pt x="5499" y="6116"/>
                    <a:pt x="5373" y="6080"/>
                    <a:pt x="5256" y="6035"/>
                  </a:cubicBezTo>
                  <a:cubicBezTo>
                    <a:pt x="5183" y="6007"/>
                    <a:pt x="5110" y="5972"/>
                    <a:pt x="5042" y="5928"/>
                  </a:cubicBezTo>
                  <a:lnTo>
                    <a:pt x="5042" y="5928"/>
                  </a:lnTo>
                  <a:cubicBezTo>
                    <a:pt x="5040" y="5891"/>
                    <a:pt x="5040" y="5853"/>
                    <a:pt x="5039" y="5815"/>
                  </a:cubicBezTo>
                  <a:lnTo>
                    <a:pt x="5039" y="5815"/>
                  </a:lnTo>
                  <a:cubicBezTo>
                    <a:pt x="5047" y="5791"/>
                    <a:pt x="5051" y="5764"/>
                    <a:pt x="5048" y="5738"/>
                  </a:cubicBezTo>
                  <a:cubicBezTo>
                    <a:pt x="5048" y="5736"/>
                    <a:pt x="5048" y="5735"/>
                    <a:pt x="5048" y="5733"/>
                  </a:cubicBezTo>
                  <a:lnTo>
                    <a:pt x="5048" y="5733"/>
                  </a:lnTo>
                  <a:cubicBezTo>
                    <a:pt x="5048" y="5729"/>
                    <a:pt x="5047" y="5724"/>
                    <a:pt x="5046" y="5719"/>
                  </a:cubicBezTo>
                  <a:lnTo>
                    <a:pt x="5046" y="5719"/>
                  </a:lnTo>
                  <a:cubicBezTo>
                    <a:pt x="4949" y="4851"/>
                    <a:pt x="4959" y="3974"/>
                    <a:pt x="5012" y="3097"/>
                  </a:cubicBezTo>
                  <a:cubicBezTo>
                    <a:pt x="5075" y="2213"/>
                    <a:pt x="5193" y="1330"/>
                    <a:pt x="5409" y="474"/>
                  </a:cubicBezTo>
                  <a:cubicBezTo>
                    <a:pt x="5409" y="465"/>
                    <a:pt x="5418" y="447"/>
                    <a:pt x="5418" y="438"/>
                  </a:cubicBezTo>
                  <a:cubicBezTo>
                    <a:pt x="5418" y="428"/>
                    <a:pt x="5417" y="418"/>
                    <a:pt x="5416" y="408"/>
                  </a:cubicBezTo>
                  <a:lnTo>
                    <a:pt x="5416" y="408"/>
                  </a:lnTo>
                  <a:cubicBezTo>
                    <a:pt x="5420" y="381"/>
                    <a:pt x="5424" y="352"/>
                    <a:pt x="5429" y="324"/>
                  </a:cubicBezTo>
                  <a:lnTo>
                    <a:pt x="5429" y="324"/>
                  </a:lnTo>
                  <a:cubicBezTo>
                    <a:pt x="5503" y="283"/>
                    <a:pt x="5580" y="250"/>
                    <a:pt x="5661" y="221"/>
                  </a:cubicBezTo>
                  <a:cubicBezTo>
                    <a:pt x="5787" y="185"/>
                    <a:pt x="5914" y="167"/>
                    <a:pt x="6040" y="167"/>
                  </a:cubicBezTo>
                  <a:close/>
                  <a:moveTo>
                    <a:pt x="5907" y="1"/>
                  </a:moveTo>
                  <a:cubicBezTo>
                    <a:pt x="5814" y="1"/>
                    <a:pt x="5721" y="5"/>
                    <a:pt x="5625" y="5"/>
                  </a:cubicBezTo>
                  <a:cubicBezTo>
                    <a:pt x="5509" y="12"/>
                    <a:pt x="5398" y="25"/>
                    <a:pt x="5279" y="25"/>
                  </a:cubicBezTo>
                  <a:cubicBezTo>
                    <a:pt x="5250" y="25"/>
                    <a:pt x="5222" y="25"/>
                    <a:pt x="5193" y="23"/>
                  </a:cubicBezTo>
                  <a:cubicBezTo>
                    <a:pt x="5166" y="23"/>
                    <a:pt x="5129" y="41"/>
                    <a:pt x="5111" y="77"/>
                  </a:cubicBezTo>
                  <a:lnTo>
                    <a:pt x="5066" y="167"/>
                  </a:lnTo>
                  <a:cubicBezTo>
                    <a:pt x="5061" y="193"/>
                    <a:pt x="5056" y="217"/>
                    <a:pt x="5051" y="242"/>
                  </a:cubicBezTo>
                  <a:lnTo>
                    <a:pt x="5051" y="242"/>
                  </a:lnTo>
                  <a:lnTo>
                    <a:pt x="3642" y="194"/>
                  </a:lnTo>
                  <a:lnTo>
                    <a:pt x="2849" y="167"/>
                  </a:lnTo>
                  <a:cubicBezTo>
                    <a:pt x="2812" y="164"/>
                    <a:pt x="2773" y="163"/>
                    <a:pt x="2732" y="163"/>
                  </a:cubicBezTo>
                  <a:cubicBezTo>
                    <a:pt x="2635" y="163"/>
                    <a:pt x="2530" y="170"/>
                    <a:pt x="2434" y="176"/>
                  </a:cubicBezTo>
                  <a:cubicBezTo>
                    <a:pt x="2299" y="194"/>
                    <a:pt x="2164" y="212"/>
                    <a:pt x="2020" y="239"/>
                  </a:cubicBezTo>
                  <a:cubicBezTo>
                    <a:pt x="1749" y="293"/>
                    <a:pt x="1479" y="383"/>
                    <a:pt x="1217" y="528"/>
                  </a:cubicBezTo>
                  <a:cubicBezTo>
                    <a:pt x="965" y="681"/>
                    <a:pt x="740" y="879"/>
                    <a:pt x="568" y="1114"/>
                  </a:cubicBezTo>
                  <a:cubicBezTo>
                    <a:pt x="208" y="1600"/>
                    <a:pt x="82" y="2195"/>
                    <a:pt x="46" y="2736"/>
                  </a:cubicBezTo>
                  <a:cubicBezTo>
                    <a:pt x="1" y="3286"/>
                    <a:pt x="64" y="3890"/>
                    <a:pt x="343" y="4413"/>
                  </a:cubicBezTo>
                  <a:cubicBezTo>
                    <a:pt x="487" y="4674"/>
                    <a:pt x="686" y="4899"/>
                    <a:pt x="920" y="5080"/>
                  </a:cubicBezTo>
                  <a:cubicBezTo>
                    <a:pt x="1145" y="5260"/>
                    <a:pt x="1407" y="5386"/>
                    <a:pt x="1668" y="5476"/>
                  </a:cubicBezTo>
                  <a:cubicBezTo>
                    <a:pt x="1794" y="5521"/>
                    <a:pt x="1930" y="5557"/>
                    <a:pt x="2065" y="5593"/>
                  </a:cubicBezTo>
                  <a:cubicBezTo>
                    <a:pt x="2128" y="5611"/>
                    <a:pt x="2200" y="5620"/>
                    <a:pt x="2272" y="5639"/>
                  </a:cubicBezTo>
                  <a:cubicBezTo>
                    <a:pt x="2335" y="5648"/>
                    <a:pt x="2398" y="5648"/>
                    <a:pt x="2470" y="5657"/>
                  </a:cubicBezTo>
                  <a:cubicBezTo>
                    <a:pt x="2732" y="5684"/>
                    <a:pt x="2993" y="5720"/>
                    <a:pt x="3255" y="5756"/>
                  </a:cubicBezTo>
                  <a:cubicBezTo>
                    <a:pt x="3723" y="5827"/>
                    <a:pt x="4184" y="5885"/>
                    <a:pt x="4651" y="5928"/>
                  </a:cubicBezTo>
                  <a:lnTo>
                    <a:pt x="4651" y="5928"/>
                  </a:lnTo>
                  <a:cubicBezTo>
                    <a:pt x="4651" y="5964"/>
                    <a:pt x="4654" y="6000"/>
                    <a:pt x="4661" y="6035"/>
                  </a:cubicBezTo>
                  <a:lnTo>
                    <a:pt x="4661" y="6080"/>
                  </a:lnTo>
                  <a:cubicBezTo>
                    <a:pt x="4670" y="6143"/>
                    <a:pt x="4715" y="6188"/>
                    <a:pt x="4778" y="6197"/>
                  </a:cubicBezTo>
                  <a:cubicBezTo>
                    <a:pt x="4922" y="6215"/>
                    <a:pt x="5057" y="6242"/>
                    <a:pt x="5193" y="6260"/>
                  </a:cubicBezTo>
                  <a:cubicBezTo>
                    <a:pt x="5337" y="6279"/>
                    <a:pt x="5472" y="6297"/>
                    <a:pt x="5607" y="6306"/>
                  </a:cubicBezTo>
                  <a:cubicBezTo>
                    <a:pt x="5742" y="6315"/>
                    <a:pt x="5887" y="6324"/>
                    <a:pt x="6022" y="6324"/>
                  </a:cubicBezTo>
                  <a:cubicBezTo>
                    <a:pt x="6133" y="6324"/>
                    <a:pt x="6243" y="6318"/>
                    <a:pt x="6358" y="6316"/>
                  </a:cubicBezTo>
                  <a:lnTo>
                    <a:pt x="6358" y="6316"/>
                  </a:lnTo>
                  <a:cubicBezTo>
                    <a:pt x="6479" y="6347"/>
                    <a:pt x="6594" y="6371"/>
                    <a:pt x="6716" y="6396"/>
                  </a:cubicBezTo>
                  <a:cubicBezTo>
                    <a:pt x="6851" y="6423"/>
                    <a:pt x="6986" y="6441"/>
                    <a:pt x="7122" y="6450"/>
                  </a:cubicBezTo>
                  <a:cubicBezTo>
                    <a:pt x="7185" y="6454"/>
                    <a:pt x="7247" y="6456"/>
                    <a:pt x="7308" y="6456"/>
                  </a:cubicBezTo>
                  <a:cubicBezTo>
                    <a:pt x="7485" y="6456"/>
                    <a:pt x="7658" y="6441"/>
                    <a:pt x="7841" y="6424"/>
                  </a:cubicBezTo>
                  <a:lnTo>
                    <a:pt x="7841" y="6424"/>
                  </a:lnTo>
                  <a:cubicBezTo>
                    <a:pt x="8064" y="6538"/>
                    <a:pt x="8301" y="6612"/>
                    <a:pt x="8546" y="6612"/>
                  </a:cubicBezTo>
                  <a:cubicBezTo>
                    <a:pt x="8578" y="6614"/>
                    <a:pt x="8609" y="6615"/>
                    <a:pt x="8641" y="6615"/>
                  </a:cubicBezTo>
                  <a:cubicBezTo>
                    <a:pt x="8860" y="6615"/>
                    <a:pt x="9068" y="6567"/>
                    <a:pt x="9276" y="6515"/>
                  </a:cubicBezTo>
                  <a:lnTo>
                    <a:pt x="9276" y="6515"/>
                  </a:lnTo>
                  <a:cubicBezTo>
                    <a:pt x="15516" y="6831"/>
                    <a:pt x="21748" y="7298"/>
                    <a:pt x="27980" y="7730"/>
                  </a:cubicBezTo>
                  <a:lnTo>
                    <a:pt x="46729" y="9037"/>
                  </a:lnTo>
                  <a:lnTo>
                    <a:pt x="84218" y="11678"/>
                  </a:lnTo>
                  <a:lnTo>
                    <a:pt x="84254" y="11678"/>
                  </a:lnTo>
                  <a:cubicBezTo>
                    <a:pt x="85272" y="11489"/>
                    <a:pt x="86291" y="11308"/>
                    <a:pt x="87309" y="11110"/>
                  </a:cubicBezTo>
                  <a:cubicBezTo>
                    <a:pt x="88328" y="10921"/>
                    <a:pt x="89337" y="10704"/>
                    <a:pt x="90356" y="10515"/>
                  </a:cubicBezTo>
                  <a:cubicBezTo>
                    <a:pt x="90861" y="10416"/>
                    <a:pt x="91375" y="10335"/>
                    <a:pt x="91879" y="10245"/>
                  </a:cubicBezTo>
                  <a:cubicBezTo>
                    <a:pt x="92384" y="10127"/>
                    <a:pt x="92889" y="10001"/>
                    <a:pt x="93394" y="9875"/>
                  </a:cubicBezTo>
                  <a:cubicBezTo>
                    <a:pt x="94403" y="9641"/>
                    <a:pt x="95404" y="9397"/>
                    <a:pt x="96422" y="9181"/>
                  </a:cubicBezTo>
                  <a:lnTo>
                    <a:pt x="96431" y="9172"/>
                  </a:lnTo>
                  <a:cubicBezTo>
                    <a:pt x="96504" y="9163"/>
                    <a:pt x="96558" y="9100"/>
                    <a:pt x="96576" y="9028"/>
                  </a:cubicBezTo>
                  <a:cubicBezTo>
                    <a:pt x="96594" y="8920"/>
                    <a:pt x="96522" y="8820"/>
                    <a:pt x="96422" y="8802"/>
                  </a:cubicBezTo>
                  <a:cubicBezTo>
                    <a:pt x="95422" y="8613"/>
                    <a:pt x="94439" y="8361"/>
                    <a:pt x="93457" y="8090"/>
                  </a:cubicBezTo>
                  <a:cubicBezTo>
                    <a:pt x="92970" y="7955"/>
                    <a:pt x="92474" y="7829"/>
                    <a:pt x="91988" y="7685"/>
                  </a:cubicBezTo>
                  <a:lnTo>
                    <a:pt x="90527" y="7252"/>
                  </a:lnTo>
                  <a:cubicBezTo>
                    <a:pt x="90041" y="7099"/>
                    <a:pt x="89554" y="6955"/>
                    <a:pt x="89067" y="6819"/>
                  </a:cubicBezTo>
                  <a:cubicBezTo>
                    <a:pt x="88580" y="6675"/>
                    <a:pt x="88094" y="6531"/>
                    <a:pt x="87607" y="6396"/>
                  </a:cubicBezTo>
                  <a:lnTo>
                    <a:pt x="84668" y="5566"/>
                  </a:lnTo>
                  <a:cubicBezTo>
                    <a:pt x="84659" y="5557"/>
                    <a:pt x="84650" y="5557"/>
                    <a:pt x="84641" y="5557"/>
                  </a:cubicBezTo>
                  <a:lnTo>
                    <a:pt x="47143" y="2988"/>
                  </a:lnTo>
                  <a:lnTo>
                    <a:pt x="28403" y="1708"/>
                  </a:lnTo>
                  <a:lnTo>
                    <a:pt x="19029" y="1059"/>
                  </a:lnTo>
                  <a:cubicBezTo>
                    <a:pt x="15901" y="834"/>
                    <a:pt x="12773" y="672"/>
                    <a:pt x="9663" y="320"/>
                  </a:cubicBezTo>
                  <a:lnTo>
                    <a:pt x="9663" y="320"/>
                  </a:lnTo>
                  <a:lnTo>
                    <a:pt x="9727" y="338"/>
                  </a:lnTo>
                  <a:cubicBezTo>
                    <a:pt x="9474" y="293"/>
                    <a:pt x="9231" y="248"/>
                    <a:pt x="8987" y="239"/>
                  </a:cubicBezTo>
                  <a:cubicBezTo>
                    <a:pt x="8898" y="233"/>
                    <a:pt x="8808" y="231"/>
                    <a:pt x="8717" y="231"/>
                  </a:cubicBezTo>
                  <a:cubicBezTo>
                    <a:pt x="8618" y="231"/>
                    <a:pt x="8519" y="233"/>
                    <a:pt x="8419" y="233"/>
                  </a:cubicBezTo>
                  <a:cubicBezTo>
                    <a:pt x="8391" y="233"/>
                    <a:pt x="8363" y="233"/>
                    <a:pt x="8335" y="232"/>
                  </a:cubicBezTo>
                  <a:lnTo>
                    <a:pt x="8335" y="232"/>
                  </a:lnTo>
                  <a:cubicBezTo>
                    <a:pt x="8081" y="150"/>
                    <a:pt x="7827" y="85"/>
                    <a:pt x="7572" y="68"/>
                  </a:cubicBezTo>
                  <a:cubicBezTo>
                    <a:pt x="7534" y="66"/>
                    <a:pt x="7496" y="64"/>
                    <a:pt x="7458" y="64"/>
                  </a:cubicBezTo>
                  <a:cubicBezTo>
                    <a:pt x="7355" y="64"/>
                    <a:pt x="7254" y="73"/>
                    <a:pt x="7149" y="86"/>
                  </a:cubicBezTo>
                  <a:cubicBezTo>
                    <a:pt x="7039" y="93"/>
                    <a:pt x="6930" y="112"/>
                    <a:pt x="6811" y="129"/>
                  </a:cubicBezTo>
                  <a:lnTo>
                    <a:pt x="6811" y="129"/>
                  </a:lnTo>
                  <a:cubicBezTo>
                    <a:pt x="6696" y="97"/>
                    <a:pt x="6584" y="71"/>
                    <a:pt x="6473" y="50"/>
                  </a:cubicBezTo>
                  <a:cubicBezTo>
                    <a:pt x="6328" y="23"/>
                    <a:pt x="6184" y="5"/>
                    <a:pt x="6049" y="5"/>
                  </a:cubicBezTo>
                  <a:cubicBezTo>
                    <a:pt x="6001" y="2"/>
                    <a:pt x="5954" y="1"/>
                    <a:pt x="5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2"/>
            <p:cNvSpPr/>
            <p:nvPr/>
          </p:nvSpPr>
          <p:spPr>
            <a:xfrm>
              <a:off x="2297125" y="3977050"/>
              <a:ext cx="10375" cy="58250"/>
            </a:xfrm>
            <a:custGeom>
              <a:avLst/>
              <a:gdLst/>
              <a:ahLst/>
              <a:cxnLst/>
              <a:rect l="l" t="t" r="r" b="b"/>
              <a:pathLst>
                <a:path w="415" h="2330" extrusionOk="0">
                  <a:moveTo>
                    <a:pt x="214" y="0"/>
                  </a:moveTo>
                  <a:cubicBezTo>
                    <a:pt x="203" y="0"/>
                    <a:pt x="192" y="1"/>
                    <a:pt x="180" y="3"/>
                  </a:cubicBezTo>
                  <a:cubicBezTo>
                    <a:pt x="72" y="12"/>
                    <a:pt x="0" y="111"/>
                    <a:pt x="18" y="219"/>
                  </a:cubicBezTo>
                  <a:cubicBezTo>
                    <a:pt x="63" y="535"/>
                    <a:pt x="63" y="850"/>
                    <a:pt x="63" y="1175"/>
                  </a:cubicBezTo>
                  <a:cubicBezTo>
                    <a:pt x="54" y="1490"/>
                    <a:pt x="45" y="1806"/>
                    <a:pt x="18" y="2121"/>
                  </a:cubicBezTo>
                  <a:cubicBezTo>
                    <a:pt x="18" y="2130"/>
                    <a:pt x="18" y="2139"/>
                    <a:pt x="18" y="2157"/>
                  </a:cubicBezTo>
                  <a:cubicBezTo>
                    <a:pt x="27" y="2251"/>
                    <a:pt x="116" y="2329"/>
                    <a:pt x="218" y="2329"/>
                  </a:cubicBezTo>
                  <a:cubicBezTo>
                    <a:pt x="223" y="2329"/>
                    <a:pt x="229" y="2329"/>
                    <a:pt x="234" y="2329"/>
                  </a:cubicBezTo>
                  <a:cubicBezTo>
                    <a:pt x="343" y="2320"/>
                    <a:pt x="415" y="2229"/>
                    <a:pt x="406" y="2121"/>
                  </a:cubicBezTo>
                  <a:lnTo>
                    <a:pt x="406" y="2103"/>
                  </a:lnTo>
                  <a:cubicBezTo>
                    <a:pt x="379" y="1797"/>
                    <a:pt x="370" y="1481"/>
                    <a:pt x="361" y="1166"/>
                  </a:cubicBezTo>
                  <a:cubicBezTo>
                    <a:pt x="361" y="859"/>
                    <a:pt x="361" y="544"/>
                    <a:pt x="406" y="228"/>
                  </a:cubicBezTo>
                  <a:lnTo>
                    <a:pt x="406" y="219"/>
                  </a:lnTo>
                  <a:cubicBezTo>
                    <a:pt x="406" y="201"/>
                    <a:pt x="406" y="183"/>
                    <a:pt x="406" y="165"/>
                  </a:cubicBezTo>
                  <a:cubicBezTo>
                    <a:pt x="390" y="68"/>
                    <a:pt x="308"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2"/>
            <p:cNvSpPr/>
            <p:nvPr/>
          </p:nvSpPr>
          <p:spPr>
            <a:xfrm>
              <a:off x="2334525" y="3993050"/>
              <a:ext cx="10850" cy="45625"/>
            </a:xfrm>
            <a:custGeom>
              <a:avLst/>
              <a:gdLst/>
              <a:ahLst/>
              <a:cxnLst/>
              <a:rect l="l" t="t" r="r" b="b"/>
              <a:pathLst>
                <a:path w="434" h="1825" extrusionOk="0">
                  <a:moveTo>
                    <a:pt x="211" y="0"/>
                  </a:moveTo>
                  <a:cubicBezTo>
                    <a:pt x="201" y="0"/>
                    <a:pt x="191" y="1"/>
                    <a:pt x="181" y="3"/>
                  </a:cubicBezTo>
                  <a:cubicBezTo>
                    <a:pt x="73" y="21"/>
                    <a:pt x="0" y="120"/>
                    <a:pt x="9" y="228"/>
                  </a:cubicBezTo>
                  <a:cubicBezTo>
                    <a:pt x="45" y="454"/>
                    <a:pt x="55" y="679"/>
                    <a:pt x="55" y="904"/>
                  </a:cubicBezTo>
                  <a:cubicBezTo>
                    <a:pt x="64" y="1130"/>
                    <a:pt x="64" y="1355"/>
                    <a:pt x="18" y="1589"/>
                  </a:cubicBezTo>
                  <a:cubicBezTo>
                    <a:pt x="9" y="1616"/>
                    <a:pt x="9" y="1653"/>
                    <a:pt x="18" y="1680"/>
                  </a:cubicBezTo>
                  <a:cubicBezTo>
                    <a:pt x="48" y="1767"/>
                    <a:pt x="124" y="1825"/>
                    <a:pt x="209" y="1825"/>
                  </a:cubicBezTo>
                  <a:cubicBezTo>
                    <a:pt x="229" y="1825"/>
                    <a:pt x="250" y="1822"/>
                    <a:pt x="271" y="1815"/>
                  </a:cubicBezTo>
                  <a:cubicBezTo>
                    <a:pt x="370" y="1788"/>
                    <a:pt x="433" y="1671"/>
                    <a:pt x="406" y="1571"/>
                  </a:cubicBezTo>
                  <a:cubicBezTo>
                    <a:pt x="343" y="1346"/>
                    <a:pt x="325" y="1130"/>
                    <a:pt x="325" y="904"/>
                  </a:cubicBezTo>
                  <a:cubicBezTo>
                    <a:pt x="334" y="679"/>
                    <a:pt x="352" y="463"/>
                    <a:pt x="397" y="246"/>
                  </a:cubicBezTo>
                  <a:cubicBezTo>
                    <a:pt x="406" y="219"/>
                    <a:pt x="406" y="192"/>
                    <a:pt x="406" y="174"/>
                  </a:cubicBezTo>
                  <a:cubicBezTo>
                    <a:pt x="390" y="76"/>
                    <a:pt x="307" y="0"/>
                    <a:pt x="211" y="0"/>
                  </a:cubicBezTo>
                  <a:close/>
                </a:path>
              </a:pathLst>
            </a:custGeom>
            <a:solidFill>
              <a:srgbClr val="42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2"/>
            <p:cNvSpPr/>
            <p:nvPr/>
          </p:nvSpPr>
          <p:spPr>
            <a:xfrm>
              <a:off x="2368775" y="3930000"/>
              <a:ext cx="1895650" cy="136475"/>
            </a:xfrm>
            <a:custGeom>
              <a:avLst/>
              <a:gdLst/>
              <a:ahLst/>
              <a:cxnLst/>
              <a:rect l="l" t="t" r="r" b="b"/>
              <a:pathLst>
                <a:path w="75826" h="5459" extrusionOk="0">
                  <a:moveTo>
                    <a:pt x="334" y="0"/>
                  </a:moveTo>
                  <a:cubicBezTo>
                    <a:pt x="234" y="0"/>
                    <a:pt x="153" y="70"/>
                    <a:pt x="145" y="163"/>
                  </a:cubicBezTo>
                  <a:lnTo>
                    <a:pt x="145" y="172"/>
                  </a:lnTo>
                  <a:cubicBezTo>
                    <a:pt x="154" y="848"/>
                    <a:pt x="91" y="1515"/>
                    <a:pt x="64" y="2191"/>
                  </a:cubicBezTo>
                  <a:cubicBezTo>
                    <a:pt x="46" y="2525"/>
                    <a:pt x="37" y="2859"/>
                    <a:pt x="28" y="3192"/>
                  </a:cubicBezTo>
                  <a:lnTo>
                    <a:pt x="1" y="4202"/>
                  </a:lnTo>
                  <a:cubicBezTo>
                    <a:pt x="1" y="4211"/>
                    <a:pt x="1" y="4220"/>
                    <a:pt x="1" y="4229"/>
                  </a:cubicBezTo>
                  <a:cubicBezTo>
                    <a:pt x="9" y="4331"/>
                    <a:pt x="98" y="4401"/>
                    <a:pt x="199" y="4401"/>
                  </a:cubicBezTo>
                  <a:cubicBezTo>
                    <a:pt x="205" y="4401"/>
                    <a:pt x="211" y="4400"/>
                    <a:pt x="217" y="4400"/>
                  </a:cubicBezTo>
                  <a:cubicBezTo>
                    <a:pt x="325" y="4391"/>
                    <a:pt x="397" y="4292"/>
                    <a:pt x="388" y="4184"/>
                  </a:cubicBezTo>
                  <a:cubicBezTo>
                    <a:pt x="352" y="3850"/>
                    <a:pt x="325" y="3526"/>
                    <a:pt x="316" y="3192"/>
                  </a:cubicBezTo>
                  <a:cubicBezTo>
                    <a:pt x="307" y="2859"/>
                    <a:pt x="307" y="2525"/>
                    <a:pt x="316" y="2191"/>
                  </a:cubicBezTo>
                  <a:cubicBezTo>
                    <a:pt x="332" y="1593"/>
                    <a:pt x="356" y="988"/>
                    <a:pt x="482" y="395"/>
                  </a:cubicBezTo>
                  <a:lnTo>
                    <a:pt x="482" y="395"/>
                  </a:lnTo>
                  <a:cubicBezTo>
                    <a:pt x="3476" y="513"/>
                    <a:pt x="6462" y="726"/>
                    <a:pt x="9447" y="930"/>
                  </a:cubicBezTo>
                  <a:lnTo>
                    <a:pt x="18569" y="1552"/>
                  </a:lnTo>
                  <a:lnTo>
                    <a:pt x="36804" y="2804"/>
                  </a:lnTo>
                  <a:lnTo>
                    <a:pt x="55039" y="4075"/>
                  </a:lnTo>
                  <a:lnTo>
                    <a:pt x="64162" y="4715"/>
                  </a:lnTo>
                  <a:lnTo>
                    <a:pt x="68714" y="5031"/>
                  </a:lnTo>
                  <a:lnTo>
                    <a:pt x="70994" y="5193"/>
                  </a:lnTo>
                  <a:cubicBezTo>
                    <a:pt x="71760" y="5256"/>
                    <a:pt x="72517" y="5265"/>
                    <a:pt x="73275" y="5446"/>
                  </a:cubicBezTo>
                  <a:lnTo>
                    <a:pt x="73284" y="5455"/>
                  </a:lnTo>
                  <a:cubicBezTo>
                    <a:pt x="73296" y="5457"/>
                    <a:pt x="73307" y="5458"/>
                    <a:pt x="73319" y="5458"/>
                  </a:cubicBezTo>
                  <a:cubicBezTo>
                    <a:pt x="73385" y="5458"/>
                    <a:pt x="73440" y="5416"/>
                    <a:pt x="73455" y="5346"/>
                  </a:cubicBezTo>
                  <a:cubicBezTo>
                    <a:pt x="73473" y="5274"/>
                    <a:pt x="73545" y="5175"/>
                    <a:pt x="73617" y="5094"/>
                  </a:cubicBezTo>
                  <a:cubicBezTo>
                    <a:pt x="73689" y="5013"/>
                    <a:pt x="73770" y="4932"/>
                    <a:pt x="73861" y="4851"/>
                  </a:cubicBezTo>
                  <a:cubicBezTo>
                    <a:pt x="74041" y="4706"/>
                    <a:pt x="74239" y="4571"/>
                    <a:pt x="74428" y="4436"/>
                  </a:cubicBezTo>
                  <a:cubicBezTo>
                    <a:pt x="74627" y="4301"/>
                    <a:pt x="74825" y="4175"/>
                    <a:pt x="75032" y="4057"/>
                  </a:cubicBezTo>
                  <a:cubicBezTo>
                    <a:pt x="75240" y="3949"/>
                    <a:pt x="75456" y="3841"/>
                    <a:pt x="75681" y="3751"/>
                  </a:cubicBezTo>
                  <a:cubicBezTo>
                    <a:pt x="75699" y="3742"/>
                    <a:pt x="75717" y="3733"/>
                    <a:pt x="75735" y="3715"/>
                  </a:cubicBezTo>
                  <a:cubicBezTo>
                    <a:pt x="75817" y="3643"/>
                    <a:pt x="75826" y="3517"/>
                    <a:pt x="75753" y="3435"/>
                  </a:cubicBezTo>
                  <a:cubicBezTo>
                    <a:pt x="75714" y="3391"/>
                    <a:pt x="75659" y="3368"/>
                    <a:pt x="75604" y="3368"/>
                  </a:cubicBezTo>
                  <a:cubicBezTo>
                    <a:pt x="75557" y="3368"/>
                    <a:pt x="75511" y="3384"/>
                    <a:pt x="75474" y="3417"/>
                  </a:cubicBezTo>
                  <a:cubicBezTo>
                    <a:pt x="75294" y="3580"/>
                    <a:pt x="75104" y="3733"/>
                    <a:pt x="74915" y="3868"/>
                  </a:cubicBezTo>
                  <a:cubicBezTo>
                    <a:pt x="74726" y="4012"/>
                    <a:pt x="74528" y="4148"/>
                    <a:pt x="74329" y="4283"/>
                  </a:cubicBezTo>
                  <a:lnTo>
                    <a:pt x="73725" y="4670"/>
                  </a:lnTo>
                  <a:cubicBezTo>
                    <a:pt x="73617" y="4733"/>
                    <a:pt x="73518" y="4806"/>
                    <a:pt x="73419" y="4878"/>
                  </a:cubicBezTo>
                  <a:cubicBezTo>
                    <a:pt x="73347" y="4937"/>
                    <a:pt x="73270" y="4991"/>
                    <a:pt x="73195" y="5068"/>
                  </a:cubicBezTo>
                  <a:lnTo>
                    <a:pt x="73195" y="5068"/>
                  </a:lnTo>
                  <a:cubicBezTo>
                    <a:pt x="73017" y="5083"/>
                    <a:pt x="72839" y="5089"/>
                    <a:pt x="72662" y="5089"/>
                  </a:cubicBezTo>
                  <a:cubicBezTo>
                    <a:pt x="72107" y="5089"/>
                    <a:pt x="71560" y="5030"/>
                    <a:pt x="71012" y="5004"/>
                  </a:cubicBezTo>
                  <a:lnTo>
                    <a:pt x="68732" y="4842"/>
                  </a:lnTo>
                  <a:lnTo>
                    <a:pt x="64171" y="4535"/>
                  </a:lnTo>
                  <a:lnTo>
                    <a:pt x="55048" y="3904"/>
                  </a:lnTo>
                  <a:lnTo>
                    <a:pt x="36813" y="2651"/>
                  </a:lnTo>
                  <a:lnTo>
                    <a:pt x="18578" y="1371"/>
                  </a:lnTo>
                  <a:lnTo>
                    <a:pt x="9456" y="731"/>
                  </a:lnTo>
                  <a:cubicBezTo>
                    <a:pt x="6418" y="515"/>
                    <a:pt x="3381" y="308"/>
                    <a:pt x="352" y="1"/>
                  </a:cubicBezTo>
                  <a:cubicBezTo>
                    <a:pt x="346" y="1"/>
                    <a:pt x="340"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2"/>
            <p:cNvSpPr/>
            <p:nvPr/>
          </p:nvSpPr>
          <p:spPr>
            <a:xfrm>
              <a:off x="4430700" y="4072425"/>
              <a:ext cx="13325" cy="57275"/>
            </a:xfrm>
            <a:custGeom>
              <a:avLst/>
              <a:gdLst/>
              <a:ahLst/>
              <a:cxnLst/>
              <a:rect l="l" t="t" r="r" b="b"/>
              <a:pathLst>
                <a:path w="533" h="2291" fill="none" extrusionOk="0">
                  <a:moveTo>
                    <a:pt x="533" y="1"/>
                  </a:moveTo>
                  <a:cubicBezTo>
                    <a:pt x="46" y="902"/>
                    <a:pt x="1" y="1668"/>
                    <a:pt x="397" y="2290"/>
                  </a:cubicBezTo>
                </a:path>
              </a:pathLst>
            </a:custGeom>
            <a:noFill/>
            <a:ln w="97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2"/>
            <p:cNvSpPr/>
            <p:nvPr/>
          </p:nvSpPr>
          <p:spPr>
            <a:xfrm>
              <a:off x="4195450" y="4056625"/>
              <a:ext cx="126900" cy="115300"/>
            </a:xfrm>
            <a:custGeom>
              <a:avLst/>
              <a:gdLst/>
              <a:ahLst/>
              <a:cxnLst/>
              <a:rect l="l" t="t" r="r" b="b"/>
              <a:pathLst>
                <a:path w="5076" h="4612" extrusionOk="0">
                  <a:moveTo>
                    <a:pt x="660" y="2885"/>
                  </a:moveTo>
                  <a:cubicBezTo>
                    <a:pt x="657" y="2892"/>
                    <a:pt x="655" y="2895"/>
                    <a:pt x="649" y="2895"/>
                  </a:cubicBezTo>
                  <a:cubicBezTo>
                    <a:pt x="653" y="2892"/>
                    <a:pt x="656" y="2888"/>
                    <a:pt x="660" y="2885"/>
                  </a:cubicBezTo>
                  <a:close/>
                  <a:moveTo>
                    <a:pt x="218" y="0"/>
                  </a:moveTo>
                  <a:cubicBezTo>
                    <a:pt x="177" y="0"/>
                    <a:pt x="136" y="12"/>
                    <a:pt x="99" y="38"/>
                  </a:cubicBezTo>
                  <a:cubicBezTo>
                    <a:pt x="18" y="101"/>
                    <a:pt x="0" y="218"/>
                    <a:pt x="63" y="308"/>
                  </a:cubicBezTo>
                  <a:cubicBezTo>
                    <a:pt x="126" y="381"/>
                    <a:pt x="190" y="408"/>
                    <a:pt x="244" y="444"/>
                  </a:cubicBezTo>
                  <a:cubicBezTo>
                    <a:pt x="298" y="471"/>
                    <a:pt x="343" y="489"/>
                    <a:pt x="397" y="516"/>
                  </a:cubicBezTo>
                  <a:cubicBezTo>
                    <a:pt x="496" y="552"/>
                    <a:pt x="604" y="588"/>
                    <a:pt x="703" y="624"/>
                  </a:cubicBezTo>
                  <a:lnTo>
                    <a:pt x="1289" y="804"/>
                  </a:lnTo>
                  <a:cubicBezTo>
                    <a:pt x="1686" y="921"/>
                    <a:pt x="2074" y="1048"/>
                    <a:pt x="2461" y="1183"/>
                  </a:cubicBezTo>
                  <a:cubicBezTo>
                    <a:pt x="2840" y="1318"/>
                    <a:pt x="3236" y="1453"/>
                    <a:pt x="3624" y="1588"/>
                  </a:cubicBezTo>
                  <a:cubicBezTo>
                    <a:pt x="3795" y="1643"/>
                    <a:pt x="3964" y="1697"/>
                    <a:pt x="4135" y="1750"/>
                  </a:cubicBezTo>
                  <a:lnTo>
                    <a:pt x="4135" y="1750"/>
                  </a:lnTo>
                  <a:cubicBezTo>
                    <a:pt x="4004" y="1784"/>
                    <a:pt x="3873" y="1817"/>
                    <a:pt x="3741" y="1850"/>
                  </a:cubicBezTo>
                  <a:lnTo>
                    <a:pt x="2668" y="2111"/>
                  </a:lnTo>
                  <a:lnTo>
                    <a:pt x="2137" y="2237"/>
                  </a:lnTo>
                  <a:cubicBezTo>
                    <a:pt x="1956" y="2282"/>
                    <a:pt x="1776" y="2309"/>
                    <a:pt x="1596" y="2355"/>
                  </a:cubicBezTo>
                  <a:cubicBezTo>
                    <a:pt x="1406" y="2391"/>
                    <a:pt x="1226" y="2445"/>
                    <a:pt x="1055" y="2508"/>
                  </a:cubicBezTo>
                  <a:cubicBezTo>
                    <a:pt x="875" y="2571"/>
                    <a:pt x="694" y="2643"/>
                    <a:pt x="541" y="2787"/>
                  </a:cubicBezTo>
                  <a:lnTo>
                    <a:pt x="550" y="2787"/>
                  </a:lnTo>
                  <a:cubicBezTo>
                    <a:pt x="541" y="2796"/>
                    <a:pt x="523" y="2814"/>
                    <a:pt x="523" y="2823"/>
                  </a:cubicBezTo>
                  <a:cubicBezTo>
                    <a:pt x="514" y="2850"/>
                    <a:pt x="523" y="2850"/>
                    <a:pt x="514" y="2859"/>
                  </a:cubicBezTo>
                  <a:cubicBezTo>
                    <a:pt x="514" y="2877"/>
                    <a:pt x="523" y="2886"/>
                    <a:pt x="523" y="2895"/>
                  </a:cubicBezTo>
                  <a:cubicBezTo>
                    <a:pt x="532" y="2913"/>
                    <a:pt x="541" y="2931"/>
                    <a:pt x="541" y="2940"/>
                  </a:cubicBezTo>
                  <a:cubicBezTo>
                    <a:pt x="559" y="2967"/>
                    <a:pt x="577" y="2986"/>
                    <a:pt x="586" y="3004"/>
                  </a:cubicBezTo>
                  <a:cubicBezTo>
                    <a:pt x="613" y="3040"/>
                    <a:pt x="649" y="3076"/>
                    <a:pt x="676" y="3112"/>
                  </a:cubicBezTo>
                  <a:cubicBezTo>
                    <a:pt x="739" y="3184"/>
                    <a:pt x="794" y="3247"/>
                    <a:pt x="857" y="3319"/>
                  </a:cubicBezTo>
                  <a:cubicBezTo>
                    <a:pt x="983" y="3445"/>
                    <a:pt x="1109" y="3571"/>
                    <a:pt x="1226" y="3707"/>
                  </a:cubicBezTo>
                  <a:cubicBezTo>
                    <a:pt x="1352" y="3833"/>
                    <a:pt x="1488" y="3959"/>
                    <a:pt x="1605" y="4094"/>
                  </a:cubicBezTo>
                  <a:lnTo>
                    <a:pt x="1794" y="4293"/>
                  </a:lnTo>
                  <a:cubicBezTo>
                    <a:pt x="1830" y="4329"/>
                    <a:pt x="1866" y="4365"/>
                    <a:pt x="1902" y="4401"/>
                  </a:cubicBezTo>
                  <a:cubicBezTo>
                    <a:pt x="1947" y="4437"/>
                    <a:pt x="1983" y="4473"/>
                    <a:pt x="2046" y="4509"/>
                  </a:cubicBezTo>
                  <a:lnTo>
                    <a:pt x="2173" y="4581"/>
                  </a:lnTo>
                  <a:cubicBezTo>
                    <a:pt x="2211" y="4600"/>
                    <a:pt x="2254" y="4611"/>
                    <a:pt x="2298" y="4611"/>
                  </a:cubicBezTo>
                  <a:cubicBezTo>
                    <a:pt x="2337" y="4611"/>
                    <a:pt x="2378" y="4602"/>
                    <a:pt x="2416" y="4581"/>
                  </a:cubicBezTo>
                  <a:cubicBezTo>
                    <a:pt x="2533" y="4509"/>
                    <a:pt x="2578" y="4356"/>
                    <a:pt x="2506" y="4238"/>
                  </a:cubicBezTo>
                  <a:cubicBezTo>
                    <a:pt x="2462" y="4157"/>
                    <a:pt x="2376" y="4111"/>
                    <a:pt x="2284" y="4111"/>
                  </a:cubicBezTo>
                  <a:cubicBezTo>
                    <a:pt x="2244" y="4111"/>
                    <a:pt x="2202" y="4120"/>
                    <a:pt x="2164" y="4139"/>
                  </a:cubicBezTo>
                  <a:cubicBezTo>
                    <a:pt x="2160" y="4146"/>
                    <a:pt x="2151" y="4149"/>
                    <a:pt x="2140" y="4149"/>
                  </a:cubicBezTo>
                  <a:cubicBezTo>
                    <a:pt x="2122" y="4149"/>
                    <a:pt x="2096" y="4141"/>
                    <a:pt x="2074" y="4130"/>
                  </a:cubicBezTo>
                  <a:cubicBezTo>
                    <a:pt x="2037" y="4121"/>
                    <a:pt x="2001" y="4103"/>
                    <a:pt x="1956" y="4085"/>
                  </a:cubicBezTo>
                  <a:cubicBezTo>
                    <a:pt x="1884" y="4049"/>
                    <a:pt x="1812" y="3995"/>
                    <a:pt x="1740" y="3941"/>
                  </a:cubicBezTo>
                  <a:cubicBezTo>
                    <a:pt x="1596" y="3842"/>
                    <a:pt x="1470" y="3716"/>
                    <a:pt x="1343" y="3589"/>
                  </a:cubicBezTo>
                  <a:cubicBezTo>
                    <a:pt x="1217" y="3463"/>
                    <a:pt x="1091" y="3337"/>
                    <a:pt x="965" y="3211"/>
                  </a:cubicBezTo>
                  <a:cubicBezTo>
                    <a:pt x="902" y="3148"/>
                    <a:pt x="848" y="3085"/>
                    <a:pt x="785" y="3013"/>
                  </a:cubicBezTo>
                  <a:cubicBezTo>
                    <a:pt x="757" y="2986"/>
                    <a:pt x="730" y="2949"/>
                    <a:pt x="703" y="2913"/>
                  </a:cubicBezTo>
                  <a:cubicBezTo>
                    <a:pt x="695" y="2896"/>
                    <a:pt x="686" y="2887"/>
                    <a:pt x="677" y="2870"/>
                  </a:cubicBezTo>
                  <a:lnTo>
                    <a:pt x="677" y="2870"/>
                  </a:lnTo>
                  <a:cubicBezTo>
                    <a:pt x="792" y="2769"/>
                    <a:pt x="950" y="2710"/>
                    <a:pt x="1100" y="2652"/>
                  </a:cubicBezTo>
                  <a:cubicBezTo>
                    <a:pt x="1271" y="2598"/>
                    <a:pt x="1452" y="2562"/>
                    <a:pt x="1632" y="2526"/>
                  </a:cubicBezTo>
                  <a:cubicBezTo>
                    <a:pt x="1803" y="2490"/>
                    <a:pt x="1992" y="2472"/>
                    <a:pt x="2173" y="2427"/>
                  </a:cubicBezTo>
                  <a:lnTo>
                    <a:pt x="2713" y="2328"/>
                  </a:lnTo>
                  <a:lnTo>
                    <a:pt x="3804" y="2120"/>
                  </a:lnTo>
                  <a:cubicBezTo>
                    <a:pt x="4165" y="2057"/>
                    <a:pt x="4534" y="1994"/>
                    <a:pt x="4895" y="1949"/>
                  </a:cubicBezTo>
                  <a:cubicBezTo>
                    <a:pt x="4985" y="1931"/>
                    <a:pt x="5048" y="1868"/>
                    <a:pt x="5057" y="1778"/>
                  </a:cubicBezTo>
                  <a:cubicBezTo>
                    <a:pt x="5075" y="1669"/>
                    <a:pt x="4994" y="1579"/>
                    <a:pt x="4895" y="1570"/>
                  </a:cubicBezTo>
                  <a:lnTo>
                    <a:pt x="4886" y="1570"/>
                  </a:lnTo>
                  <a:lnTo>
                    <a:pt x="4886" y="1561"/>
                  </a:lnTo>
                  <a:cubicBezTo>
                    <a:pt x="4489" y="1525"/>
                    <a:pt x="4093" y="1444"/>
                    <a:pt x="3696" y="1336"/>
                  </a:cubicBezTo>
                  <a:cubicBezTo>
                    <a:pt x="3299" y="1237"/>
                    <a:pt x="2921" y="1111"/>
                    <a:pt x="2533" y="975"/>
                  </a:cubicBezTo>
                  <a:cubicBezTo>
                    <a:pt x="2146" y="840"/>
                    <a:pt x="1758" y="705"/>
                    <a:pt x="1370" y="561"/>
                  </a:cubicBezTo>
                  <a:cubicBezTo>
                    <a:pt x="1181" y="489"/>
                    <a:pt x="992" y="417"/>
                    <a:pt x="812" y="335"/>
                  </a:cubicBezTo>
                  <a:cubicBezTo>
                    <a:pt x="712" y="290"/>
                    <a:pt x="631" y="254"/>
                    <a:pt x="541" y="200"/>
                  </a:cubicBezTo>
                  <a:cubicBezTo>
                    <a:pt x="505" y="182"/>
                    <a:pt x="460" y="155"/>
                    <a:pt x="433" y="128"/>
                  </a:cubicBezTo>
                  <a:cubicBezTo>
                    <a:pt x="397" y="110"/>
                    <a:pt x="370" y="74"/>
                    <a:pt x="370" y="74"/>
                  </a:cubicBezTo>
                  <a:cubicBezTo>
                    <a:pt x="332" y="26"/>
                    <a:pt x="276"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2"/>
            <p:cNvSpPr/>
            <p:nvPr/>
          </p:nvSpPr>
          <p:spPr>
            <a:xfrm>
              <a:off x="2368100" y="3995375"/>
              <a:ext cx="1847425" cy="137250"/>
            </a:xfrm>
            <a:custGeom>
              <a:avLst/>
              <a:gdLst/>
              <a:ahLst/>
              <a:cxnLst/>
              <a:rect l="l" t="t" r="r" b="b"/>
              <a:pathLst>
                <a:path w="73897" h="5490" extrusionOk="0">
                  <a:moveTo>
                    <a:pt x="208" y="0"/>
                  </a:moveTo>
                  <a:cubicBezTo>
                    <a:pt x="100" y="0"/>
                    <a:pt x="10" y="81"/>
                    <a:pt x="0" y="189"/>
                  </a:cubicBezTo>
                  <a:cubicBezTo>
                    <a:pt x="0" y="289"/>
                    <a:pt x="82" y="388"/>
                    <a:pt x="190" y="388"/>
                  </a:cubicBezTo>
                  <a:cubicBezTo>
                    <a:pt x="6319" y="694"/>
                    <a:pt x="12440" y="1136"/>
                    <a:pt x="18569" y="1560"/>
                  </a:cubicBezTo>
                  <a:lnTo>
                    <a:pt x="36940" y="2840"/>
                  </a:lnTo>
                  <a:lnTo>
                    <a:pt x="55310" y="4138"/>
                  </a:lnTo>
                  <a:lnTo>
                    <a:pt x="64495" y="4787"/>
                  </a:lnTo>
                  <a:lnTo>
                    <a:pt x="69092" y="5111"/>
                  </a:lnTo>
                  <a:lnTo>
                    <a:pt x="71382" y="5273"/>
                  </a:lnTo>
                  <a:cubicBezTo>
                    <a:pt x="72148" y="5327"/>
                    <a:pt x="72914" y="5381"/>
                    <a:pt x="73680" y="5490"/>
                  </a:cubicBezTo>
                  <a:lnTo>
                    <a:pt x="73698" y="5490"/>
                  </a:lnTo>
                  <a:cubicBezTo>
                    <a:pt x="73806" y="5490"/>
                    <a:pt x="73897" y="5399"/>
                    <a:pt x="73897" y="5291"/>
                  </a:cubicBezTo>
                  <a:cubicBezTo>
                    <a:pt x="73897" y="5183"/>
                    <a:pt x="73815" y="5102"/>
                    <a:pt x="73707" y="5102"/>
                  </a:cubicBezTo>
                  <a:cubicBezTo>
                    <a:pt x="72932" y="5093"/>
                    <a:pt x="72166" y="5048"/>
                    <a:pt x="71409" y="4994"/>
                  </a:cubicBezTo>
                  <a:lnTo>
                    <a:pt x="69110" y="4832"/>
                  </a:lnTo>
                  <a:lnTo>
                    <a:pt x="64513" y="4525"/>
                  </a:lnTo>
                  <a:lnTo>
                    <a:pt x="55328" y="3903"/>
                  </a:lnTo>
                  <a:lnTo>
                    <a:pt x="36949" y="2650"/>
                  </a:lnTo>
                  <a:lnTo>
                    <a:pt x="18578" y="1379"/>
                  </a:lnTo>
                  <a:cubicBezTo>
                    <a:pt x="12458" y="956"/>
                    <a:pt x="6328" y="55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821</Words>
  <Application>Microsoft Office PowerPoint</Application>
  <PresentationFormat>On-screen Show (16:9)</PresentationFormat>
  <Paragraphs>112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Merriweather</vt:lpstr>
      <vt:lpstr>Itim</vt:lpstr>
      <vt:lpstr>Arial</vt:lpstr>
      <vt:lpstr>Muli</vt:lpstr>
      <vt:lpstr>Lato</vt:lpstr>
      <vt:lpstr>Online Notebook by Slidesgo</vt:lpstr>
      <vt:lpstr>Test Prep and Next Steps</vt:lpstr>
      <vt:lpstr>Table of Contents</vt:lpstr>
      <vt:lpstr>Finals are coming up, what should I do to prep?</vt:lpstr>
      <vt:lpstr>WHOA!</vt:lpstr>
      <vt:lpstr>PowerPoint Presentation</vt:lpstr>
      <vt:lpstr>Where can I find when my exam is?</vt:lpstr>
      <vt:lpstr>Tips for Success</vt:lpstr>
      <vt:lpstr>Where to Get help in classes</vt:lpstr>
      <vt:lpstr>Top tips from students</vt:lpstr>
      <vt:lpstr>How should you Study?</vt:lpstr>
      <vt:lpstr>Setting up your Study Spot</vt:lpstr>
      <vt:lpstr>Other Study Tips</vt:lpstr>
      <vt:lpstr>Helpful Websites for studying </vt:lpstr>
      <vt:lpstr>Websites</vt:lpstr>
      <vt:lpstr>To Summarize…</vt:lpstr>
      <vt:lpstr>myUMBC</vt:lpstr>
      <vt:lpstr>Instagram</vt:lpstr>
      <vt:lpstr>Discord</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Prep and Next Steps</dc:title>
  <cp:lastModifiedBy>Emiley Sale</cp:lastModifiedBy>
  <cp:revision>28</cp:revision>
  <dcterms:modified xsi:type="dcterms:W3CDTF">2021-07-30T19:17:51Z</dcterms:modified>
</cp:coreProperties>
</file>