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1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5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5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5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6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10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6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6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8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5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4753D-BDB8-4FEB-8045-64527D2D5B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C717-4819-48C1-A5A9-45DE354F3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00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68981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981" y="0"/>
            <a:ext cx="3168981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962" y="0"/>
            <a:ext cx="3168981" cy="6858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6943" y="0"/>
            <a:ext cx="31689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67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Emiley Sale</dc:creator>
  <cp:lastModifiedBy>Emiley Sale</cp:lastModifiedBy>
  <cp:revision>1</cp:revision>
  <dcterms:created xsi:type="dcterms:W3CDTF">2021-10-08T14:59:46Z</dcterms:created>
  <dcterms:modified xsi:type="dcterms:W3CDTF">2021-10-08T14:59:54Z</dcterms:modified>
</cp:coreProperties>
</file>