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7" d="100"/>
          <a:sy n="77" d="100"/>
        </p:scale>
        <p:origin x="68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4753D-BDB8-4FEB-8045-64527D2D5B3D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4C717-4819-48C1-A5A9-45DE354F39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710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4753D-BDB8-4FEB-8045-64527D2D5B3D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4C717-4819-48C1-A5A9-45DE354F39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054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4753D-BDB8-4FEB-8045-64527D2D5B3D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4C717-4819-48C1-A5A9-45DE354F39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858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4753D-BDB8-4FEB-8045-64527D2D5B3D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4C717-4819-48C1-A5A9-45DE354F39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955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4753D-BDB8-4FEB-8045-64527D2D5B3D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4C717-4819-48C1-A5A9-45DE354F39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763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4753D-BDB8-4FEB-8045-64527D2D5B3D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4C717-4819-48C1-A5A9-45DE354F39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410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4753D-BDB8-4FEB-8045-64527D2D5B3D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4C717-4819-48C1-A5A9-45DE354F39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068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4753D-BDB8-4FEB-8045-64527D2D5B3D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4C717-4819-48C1-A5A9-45DE354F39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162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4753D-BDB8-4FEB-8045-64527D2D5B3D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4C717-4819-48C1-A5A9-45DE354F39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380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4753D-BDB8-4FEB-8045-64527D2D5B3D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4C717-4819-48C1-A5A9-45DE354F39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752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4753D-BDB8-4FEB-8045-64527D2D5B3D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4C717-4819-48C1-A5A9-45DE354F39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0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4753D-BDB8-4FEB-8045-64527D2D5B3D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74C717-4819-48C1-A5A9-45DE354F39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005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168981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8981" y="0"/>
            <a:ext cx="3168981" cy="6858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7962" y="0"/>
            <a:ext cx="3168981" cy="6858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6943" y="0"/>
            <a:ext cx="31689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6788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UMBC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Emiley Sale</dc:creator>
  <cp:lastModifiedBy>Emiley Sale</cp:lastModifiedBy>
  <cp:revision>1</cp:revision>
  <dcterms:created xsi:type="dcterms:W3CDTF">2021-10-08T14:59:46Z</dcterms:created>
  <dcterms:modified xsi:type="dcterms:W3CDTF">2021-10-08T14:59:54Z</dcterms:modified>
</cp:coreProperties>
</file>