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88825" cy="6858000"/>
  <p:notesSz cx="9236075" cy="1472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3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94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748" y="102"/>
      </p:cViewPr>
      <p:guideLst>
        <p:guide orient="horz" pos="463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/>
          <a:lstStyle>
            <a:lvl1pPr algn="l">
              <a:defRPr sz="18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40" y="0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/>
          <a:lstStyle>
            <a:lvl1pPr algn="r">
              <a:defRPr sz="1800"/>
            </a:lvl1pPr>
          </a:lstStyle>
          <a:p>
            <a:fld id="{128FCA9C-FF92-4024-BDEC-A6D3B663DC09}" type="datetimeFigureOut">
              <a:rPr lang="en-US"/>
              <a:t>11/6/2018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13983796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 anchor="b"/>
          <a:lstStyle>
            <a:lvl1pPr algn="l">
              <a:defRPr sz="18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40" y="13983796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 anchor="b"/>
          <a:lstStyle>
            <a:lvl1pPr algn="r">
              <a:defRPr sz="18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/>
          <a:lstStyle>
            <a:lvl1pPr algn="l">
              <a:defRPr sz="18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40" y="0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/>
          <a:lstStyle>
            <a:lvl1pPr algn="r">
              <a:defRPr sz="1800"/>
            </a:lvl1pPr>
          </a:lstStyle>
          <a:p>
            <a:fld id="{772AB877-E7B1-4681-847E-D0918612832B}" type="datetimeFigureOut">
              <a:rPr lang="en-US"/>
              <a:t>11/6/2018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87338" y="1103313"/>
            <a:ext cx="9810751" cy="5521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6897" tIns="68449" rIns="136897" bIns="6844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6993176"/>
            <a:ext cx="7388860" cy="6625114"/>
          </a:xfrm>
          <a:prstGeom prst="rect">
            <a:avLst/>
          </a:prstGeom>
        </p:spPr>
        <p:txBody>
          <a:bodyPr vert="horz" lIns="136897" tIns="68449" rIns="136897" bIns="68449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983796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 anchor="b"/>
          <a:lstStyle>
            <a:lvl1pPr algn="l">
              <a:defRPr sz="18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40" y="13983796"/>
            <a:ext cx="4002299" cy="736124"/>
          </a:xfrm>
          <a:prstGeom prst="rect">
            <a:avLst/>
          </a:prstGeom>
        </p:spPr>
        <p:txBody>
          <a:bodyPr vert="horz" lIns="136897" tIns="68449" rIns="136897" bIns="68449" rtlCol="0" anchor="b"/>
          <a:lstStyle>
            <a:lvl1pPr algn="r">
              <a:defRPr sz="18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>
              <a:solidFill>
                <a:schemeClr val="l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11/6/2018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vance@umbc.edu" TargetMode="External"/><Relationship Id="rId2" Type="http://schemas.openxmlformats.org/officeDocument/2006/relationships/hyperlink" Target="http://www.awcpp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2" y="304801"/>
            <a:ext cx="9753600" cy="3352799"/>
          </a:xfrm>
        </p:spPr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Remember our </a:t>
            </a:r>
            <a:r>
              <a:rPr lang="en-US" sz="8000" b="1" dirty="0" smtClean="0">
                <a:solidFill>
                  <a:srgbClr val="FF0000"/>
                </a:solidFill>
              </a:rPr>
              <a:t>Troops </a:t>
            </a:r>
            <a:r>
              <a:rPr lang="en-US" sz="8000" b="1" dirty="0" smtClean="0">
                <a:solidFill>
                  <a:srgbClr val="0070C0"/>
                </a:solidFill>
              </a:rPr>
              <a:t>This holiday season</a:t>
            </a:r>
            <a:r>
              <a:rPr lang="en-US" sz="8000" b="1" dirty="0" smtClean="0">
                <a:solidFill>
                  <a:srgbClr val="FF0000"/>
                </a:solidFill>
              </a:rPr>
              <a:t>!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3505201"/>
            <a:ext cx="8915398" cy="3048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America’s </a:t>
            </a:r>
            <a:r>
              <a:rPr lang="en-US" dirty="0" smtClean="0">
                <a:solidFill>
                  <a:srgbClr val="0070C0"/>
                </a:solidFill>
              </a:rPr>
              <a:t>Warriors Care Package Project.  </a:t>
            </a:r>
            <a:r>
              <a:rPr lang="en-US" dirty="0" smtClean="0">
                <a:solidFill>
                  <a:srgbClr val="FF0000"/>
                </a:solidFill>
              </a:rPr>
              <a:t>Giving to those who serve. </a:t>
            </a:r>
            <a:r>
              <a:rPr lang="en-US" dirty="0" smtClean="0">
                <a:solidFill>
                  <a:srgbClr val="0070C0"/>
                </a:solidFill>
              </a:rPr>
              <a:t> All donations go to men and women in the Armed Services </a:t>
            </a:r>
            <a:r>
              <a:rPr lang="en-US" dirty="0">
                <a:solidFill>
                  <a:srgbClr val="FF0000"/>
                </a:solidFill>
              </a:rPr>
              <a:t>deployed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overseas. 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A list </a:t>
            </a:r>
            <a:r>
              <a:rPr lang="en-US" dirty="0" smtClean="0">
                <a:solidFill>
                  <a:srgbClr val="0070C0"/>
                </a:solidFill>
              </a:rPr>
              <a:t>of </a:t>
            </a:r>
            <a:r>
              <a:rPr lang="en-US" dirty="0" smtClean="0">
                <a:solidFill>
                  <a:srgbClr val="0070C0"/>
                </a:solidFill>
              </a:rPr>
              <a:t>idea of items </a:t>
            </a:r>
            <a:r>
              <a:rPr lang="en-US" smtClean="0">
                <a:solidFill>
                  <a:srgbClr val="0070C0"/>
                </a:solidFill>
              </a:rPr>
              <a:t>to donate </a:t>
            </a:r>
            <a:r>
              <a:rPr lang="en-US" dirty="0" smtClean="0">
                <a:solidFill>
                  <a:srgbClr val="0070C0"/>
                </a:solidFill>
              </a:rPr>
              <a:t>can be found at: 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www.AWCPP.com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Donation locations:  Human Resources, Fifth Floor Administration building and Off-Campus Student Services. 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Donation deadline:  November 19, 2018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Questions:  Sandy Vance, Human Resources,  </a:t>
            </a:r>
            <a:r>
              <a:rPr lang="en-US" dirty="0" smtClean="0">
                <a:solidFill>
                  <a:srgbClr val="0070C0"/>
                </a:solidFill>
                <a:hlinkClick r:id="rId3"/>
              </a:rPr>
              <a:t>svance@umbc.edu</a:t>
            </a:r>
            <a:r>
              <a:rPr lang="en-US" dirty="0" smtClean="0">
                <a:solidFill>
                  <a:srgbClr val="0070C0"/>
                </a:solidFill>
              </a:rPr>
              <a:t>, 410.455.2912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maps series, World  presentation (widescreen)</Template>
  <TotalTime>24</TotalTime>
  <Words>80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Century Gothic</vt:lpstr>
      <vt:lpstr>World Presentation 16x9</vt:lpstr>
      <vt:lpstr>Remember our Troops This holiday season!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our Troups!</dc:title>
  <dc:creator>Sandra Vance</dc:creator>
  <cp:lastModifiedBy>Sandra Vance</cp:lastModifiedBy>
  <cp:revision>4</cp:revision>
  <cp:lastPrinted>2018-10-31T19:43:37Z</cp:lastPrinted>
  <dcterms:created xsi:type="dcterms:W3CDTF">2018-10-31T19:30:48Z</dcterms:created>
  <dcterms:modified xsi:type="dcterms:W3CDTF">2018-11-06T19:59:25Z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