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2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8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61F7-02C9-47AA-9D90-36734613ABB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B9F0-04C3-4DE2-87A0-111DF273B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231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Routzahn</dc:creator>
  <cp:lastModifiedBy>Christine Routzahn</cp:lastModifiedBy>
  <cp:revision>1</cp:revision>
  <dcterms:created xsi:type="dcterms:W3CDTF">2022-09-15T22:48:10Z</dcterms:created>
  <dcterms:modified xsi:type="dcterms:W3CDTF">2022-09-15T22:48:36Z</dcterms:modified>
</cp:coreProperties>
</file>