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www.aiip.org%2Fresources%2FPictures%2FAIIP%2520Website%2520Icons%2FAIIP%2520Research%2520Icon.png&amp;imgrefurl=https%3A%2F%2Fwww.aiip.org%2Fresearch-specialists&amp;docid=wFdVF4qmAREf9M&amp;tbnid=geG4g1PuVJg_FM%3A&amp;vet=10ahUKEwiR7fOzkMzlAhUFU98KHUafC4cQMwh7KAEwAQ..i&amp;w=800&amp;h=800&amp;bih=657&amp;biw=1366&amp;q=research&amp;ved=0ahUKEwiR7fOzkMzlAhUFU98KHUafC4cQMwh7KAEwAQ&amp;iact=mrc&amp;uact=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google.com/imgres?imgurl=https%3A%2F%2Felearningindustry.com%2Fwp-content%2Fuploads%2F2015%2F11%2F10-online-research-tools-every-online-learner-know.jpg&amp;imgrefurl=https%3A%2F%2Felearningindustry.com%2F10-online-research-tools-every-online-learner-know&amp;docid=tRvtPjc6FId6mM&amp;tbnid=GGj0InveE2qF_M%3A&amp;vet=10ahUKEwiR7fOzkMzlAhUFU98KHUafC4cQMwh_KAUwBQ..i&amp;w=1920&amp;h=1440&amp;bih=657&amp;biw=1366&amp;q=research&amp;ved=0ahUKEwiR7fOzkMzlAhUFU98KHUafC4cQMwh_KAUwBQ&amp;iact=mrc&amp;uact=8" TargetMode="External"/><Relationship Id="rId5" Type="http://schemas.openxmlformats.org/officeDocument/2006/relationships/hyperlink" Target="https://www.google.com/imgres?imgurl=https%3A%2F%2Fcdn.business2community.com%2Fwp-content%2Fuploads%2F2015%2F07%2Fmarketing_research.jpg-900x359.jpg&amp;imgrefurl=https%3A%2F%2Fwww.business2community.com%2Finbound-marketing%2Fthe-5-step-marketing-research-process-01269959&amp;docid=hWAoMfg918iDpM&amp;tbnid=AcmqVdJ3tV7NtM%3A&amp;vet=10ahUKEwiR7fOzkMzlAhUFU98KHUafC4cQMwiDASgJMAk..i&amp;w=900&amp;h=359&amp;bih=657&amp;biw=1366&amp;q=research&amp;ved=0ahUKEwiR7fOzkMzlAhUFU98KHUafC4cQMwiDASgJMAk&amp;iact=mrc&amp;uact=8" TargetMode="External"/><Relationship Id="rId4" Type="http://schemas.openxmlformats.org/officeDocument/2006/relationships/hyperlink" Target="https://www.google.com/imgres?imgurl=https%3A%2F%2Fwww1.chester.ac.uk%2Fsites%2Fdefault%2Ffiles%2Fstyles%2Fhero_mobile%2Fpublic%2F041019-1020_Research%2520Festival%25202020%2520Portal%2520Banner.jpg%3Fitok%3DJDR-nIMq&amp;imgrefurl=https%3A%2F%2Fwww1.chester.ac.uk%2Fresearch%2Fresearch-festival&amp;docid=NwSs3wSm3aBD3M&amp;tbnid=N-t1uoGsiFpKpM%3A&amp;vet=10ahUKEwiR7fOzkMzlAhUFU98KHUafC4cQMwh-KAQwBA..i&amp;w=800&amp;h=450&amp;bih=657&amp;biw=1366&amp;q=research&amp;ved=0ahUKEwiR7fOzkMzlAhUFU98KHUafC4cQMwh-KAQwBA&amp;iact=mrc&amp;uact=8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lookaside.fbsbx.com%2Flookaside%2Fcrawler%2Fmedia%2F%3Fmedia_id%3D469742143125457&amp;imgrefurl=https%3A%2F%2Fwww.facebook.com%2FOmlandLab%2Fposts%2F&amp;docid=JxutpnhalqNlRM&amp;tbnid=QHlX3Sjpxsf4iM%3A&amp;vet=10ahUKEwiyioCZ4MzlAhVjpVkKHcq9DFAQMwhlKBYwFg..i&amp;w=640&amp;h=640&amp;bih=657&amp;biw=1366&amp;q=omland%20ires%20umbc&amp;ved=0ahUKEwiyioCZ4MzlAhVjpVkKHcq9DFAQMwhlKBYwFg&amp;iact=mrc&amp;uact=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0a8432a5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0a8432a5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a8432a5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a8432a5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0a8432a5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0a8432a5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5cd838c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5cd838c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imgres?imgurl=https%3A%2F%2Fwww.aiip.org%2Fresources%2FPictures%2FAIIP%2520Website%2520Icons%2FAIIP%2520Research%2520Icon.png&amp;imgrefurl=https%3A%2F%2Fwww.aiip.org%2Fresearch-specialists&amp;docid=wFdVF4qmAREf9M&amp;tbnid=geG4g1PuVJg_FM%3A&amp;vet=10ahUKEwiR7fOzkMzlAhUFU98KHUafC4cQMwh7KAEwAQ..i&amp;w=800&amp;h=800&amp;bih=657&amp;biw=1366&amp;q=research&amp;ved=0ahUKEwiR7fOzkMzlAhUFU98KHUafC4cQMwh7KAEwAQ&amp;iact=mrc&amp;uact=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oogle.com/imgres?imgurl=https%3A%2F%2Fwww1.chester.ac.uk%2Fsites%2Fdefault%2Ffiles%2Fstyles%2Fhero_mobile%2Fpublic%2F041019-1020_Research%2520Festival%25202020%2520Portal%2520Banner.jpg%3Fitok%3DJDR-nIMq&amp;imgrefurl=https%3A%2F%2Fwww1.chester.ac.uk%2Fresearch%2Fresearch-festival&amp;docid=NwSs3wSm3aBD3M&amp;tbnid=N-t1uoGsiFpKpM%3A&amp;vet=10ahUKEwiR7fOzkMzlAhUFU98KHUafC4cQMwh-KAQwBA..i&amp;w=800&amp;h=450&amp;bih=657&amp;biw=1366&amp;q=research&amp;ved=0ahUKEwiR7fOzkMzlAhUFU98KHUafC4cQMwh-KAQwBA&amp;iact=mrc&amp;uact=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google.com/imgres?imgurl=https%3A%2F%2Fcdn.business2community.com%2Fwp-content%2Fuploads%2F2015%2F07%2Fmarketing_research.jpg-900x359.jpg&amp;imgrefurl=https%3A%2F%2Fwww.business2community.com%2Finbound-marketing%2Fthe-5-step-marketing-research-process-01269959&amp;docid=hWAoMfg918iDpM&amp;tbnid=AcmqVdJ3tV7NtM%3A&amp;vet=10ahUKEwiR7fOzkMzlAhUFU98KHUafC4cQMwiDASgJMAk..i&amp;w=900&amp;h=359&amp;bih=657&amp;biw=1366&amp;q=research&amp;ved=0ahUKEwiR7fOzkMzlAhUFU98KHUafC4cQMwiDASgJMAk&amp;iact=mrc&amp;uact=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google.com/imgres?imgurl=https%3A%2F%2Felearningindustry.com%2Fwp-content%2Fuploads%2F2015%2F11%2F10-online-research-tools-every-online-learner-know.jpg&amp;imgrefurl=https%3A%2F%2Felearningindustry.com%2F10-online-research-tools-every-online-learner-know&amp;docid=tRvtPjc6FId6mM&amp;tbnid=GGj0InveE2qF_M%3A&amp;vet=10ahUKEwiR7fOzkMzlAhUFU98KHUafC4cQMwh_KAUwBQ..i&amp;w=1920&amp;h=1440&amp;bih=657&amp;biw=1366&amp;q=research&amp;ved=0ahUKEwiR7fOzkMzlAhUFU98KHUafC4cQMwh_KAUwBQ&amp;iact=mrc&amp;uact=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5cd838ce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5cd838ce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9670fa1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9670fa1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google.com/imgres?imgurl=https%3A%2F%2Fwww.allaboutbirds.org%2Fguide%2Fassets%2Fphoto%2F39344721-480px.jpg&amp;imgrefurl=https%3A%2F%2Fwww.allaboutbirds.org%2Fguide%2FGrasshopper_Sparrow%2Fid&amp;docid=5bdowJxiyYTZkM&amp;tbnid=d6vSNnKB23oNZM%3A&amp;vet=10ahUKEwiblrSyj8zlAhXITN8KHZYFA3oQMwhqKAAwAA..i&amp;w=480&amp;h=360&amp;bih=657&amp;biw=1366&amp;q=grasshopper%20sparrow&amp;ved=0ahUKEwiblrSyj8zlAhXITN8KHZYFA3oQMwhqKAAwAA&amp;iact=mrc&amp;uact=8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5a9060c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5a9060c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imgres?imgurl=https%3A%2F%2Flookaside.fbsbx.com%2Flookaside%2Fcrawler%2Fmedia%2F%3Fmedia_id%3D469742143125457&amp;imgrefurl=https%3A%2F%2Fwww.facebook.com%2FOmlandLab%2Fposts%2F&amp;docid=JxutpnhalqNlRM&amp;tbnid=QHlX3Sjpxsf4iM%3A&amp;vet=10ahUKEwiyioCZ4MzlAhVjpVkKHcq9DFAQMwhlKBYwFg..i&amp;w=640&amp;h=640&amp;bih=657&amp;biw=1366&amp;q=omland%20ires%20umbc&amp;ved=0ahUKEwiyioCZ4MzlAhVjpVkKHcq9DFAQMwhlKBYwFg&amp;iact=mrc&amp;uact=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https://encrypted-tbn0.gstatic.com/images?q=tbn:ANd9GcRNHMGtp_NTL4Os5IHYRHS4yj8A1SM0BloHbogE3xqajLswMb7eSg&amp;s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a8432a5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a8432a5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a8432a5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a8432a5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userpages.umbc.edu/~blohr/" TargetMode="External"/><Relationship Id="rId7" Type="http://schemas.openxmlformats.org/officeDocument/2006/relationships/hyperlink" Target="https://my3.my.umbc.edu/groups/bio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samp.umbc.edu/" TargetMode="External"/><Relationship Id="rId5" Type="http://schemas.openxmlformats.org/officeDocument/2006/relationships/hyperlink" Target="https://ur.umbc.edu/ura/" TargetMode="External"/><Relationship Id="rId4" Type="http://schemas.openxmlformats.org/officeDocument/2006/relationships/hyperlink" Target="https://ur.umbc.edu/urca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mlandlab.umbc.edu/ir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phages.umbc.edu/" TargetMode="External"/><Relationship Id="rId7" Type="http://schemas.openxmlformats.org/officeDocument/2006/relationships/hyperlink" Target="https://phagesdb.org/phages/Kel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hagesdb.org/phages/RosaAsantewaa/" TargetMode="External"/><Relationship Id="rId5" Type="http://schemas.openxmlformats.org/officeDocument/2006/relationships/hyperlink" Target="https://erilllab.umbc.edu/" TargetMode="External"/><Relationship Id="rId4" Type="http://schemas.openxmlformats.org/officeDocument/2006/relationships/hyperlink" Target="https://biology.umbc.edu/directory/faculty/person/RM4512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about-fda/office-foods-and-veterinary-medicine/center-veterinary-medicin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Pre-Veterinary Society GBM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11/6/19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ctrTitle"/>
          </p:nvPr>
        </p:nvSpPr>
        <p:spPr>
          <a:xfrm>
            <a:off x="311700" y="2106450"/>
            <a:ext cx="8520600" cy="93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Thank you!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T-shirts!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Trip to VA-MD CVM: January 24th- waiting for more details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Gentle Giants Volunteer Event- moved to November 17th 12-3pm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Veterinarian Visit event: November 19th 2:30-4pm in Commons 329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Christmas family (see next slide for details)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Family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6698" y="1100673"/>
            <a:ext cx="6542025" cy="404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083713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Research Experience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100" y="244850"/>
            <a:ext cx="1846050" cy="184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100" y="2992650"/>
            <a:ext cx="3398175" cy="190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8375" y="2946450"/>
            <a:ext cx="2663925" cy="1995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625" y="272975"/>
            <a:ext cx="4487104" cy="178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Gaining Research Opportunities at UMBC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Decide what field you’re interested in and the type of research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Read professors’ papers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Email expressing interest</a:t>
            </a:r>
            <a:endParaRPr/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They will hopefully ask to meet with to discuss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Apply to summer programs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 professional, polite, and engaged!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350" y="2932150"/>
            <a:ext cx="4422650" cy="221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Arushi: </a:t>
            </a:r>
            <a:r>
              <a:rPr lang="en" u="sng">
                <a:solidFill>
                  <a:schemeClr val="hlink"/>
                </a:solidFill>
                <a:hlinkClick r:id="rId3"/>
              </a:rPr>
              <a:t>Lohr Lab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Study birdsong in the Grasshopper Sparrows.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Ground dwelling birds found throughout North &amp; Central America &amp; the Caribbean.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Song is a learned behavior; not innate like a call.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Varies regionally.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2 main types of song: Warble &amp; Buzz (hence the name).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Try to quantify these sounds &amp; learn it like a language.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Animal Care &amp; Research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Care for Grasshopper Sparrow colony on UMBC campus.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Fieldwork to see birds in the wild.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Bioacoustic analysis of birdsong via SIGNAL &amp; Syrinx programs.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Hope to present at URCAD &amp; apply for URA next semester.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u="sng">
                <a:solidFill>
                  <a:schemeClr val="hlink"/>
                </a:solidFill>
                <a:hlinkClick r:id="rId4"/>
              </a:rPr>
              <a:t>URCAD</a:t>
            </a:r>
            <a:r>
              <a:rPr lang="en"/>
              <a:t> is an undergrad research symposium where we can present our research.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u="sng">
                <a:solidFill>
                  <a:schemeClr val="hlink"/>
                </a:solidFill>
                <a:hlinkClick r:id="rId5"/>
              </a:rPr>
              <a:t>URA</a:t>
            </a:r>
            <a:r>
              <a:rPr lang="en"/>
              <a:t> gives undergrads money to support their research project.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u="sng">
                <a:solidFill>
                  <a:schemeClr val="hlink"/>
                </a:solidFill>
                <a:hlinkClick r:id="rId6"/>
              </a:rPr>
              <a:t>USM LSAMP</a:t>
            </a:r>
            <a:r>
              <a:rPr lang="en"/>
              <a:t> offers funding, training, &amp; mentorship to undergrads.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u="sng">
                <a:solidFill>
                  <a:schemeClr val="hlink"/>
                </a:solidFill>
                <a:hlinkClick r:id="rId7"/>
              </a:rPr>
              <a:t>BioCOM</a:t>
            </a:r>
            <a:r>
              <a:rPr lang="en"/>
              <a:t> Lab Tours.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64488" y="170977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Omland Lab IRES Opportunity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Application for next summer due February 1st.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Travel to Bahamas and research endangered Bahama Orioles.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Travel and living expenses covered; stipend as well.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4" y="2210329"/>
            <a:ext cx="2762000" cy="2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0181" y="2210325"/>
            <a:ext cx="3618075" cy="271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Jenni: </a:t>
            </a:r>
            <a:r>
              <a:rPr lang="en" u="sng">
                <a:solidFill>
                  <a:schemeClr val="hlink"/>
                </a:solidFill>
                <a:hlinkClick r:id="rId3"/>
              </a:rPr>
              <a:t>Phage Hunters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not take 302L in the Fall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Took 316L in the Spring (second, computational part of 302L in the Fall) with </a:t>
            </a:r>
            <a:r>
              <a:rPr lang="en" u="sng">
                <a:solidFill>
                  <a:schemeClr val="hlink"/>
                </a:solidFill>
                <a:hlinkClick r:id="rId4"/>
              </a:rPr>
              <a:t>Dr. Caruso</a:t>
            </a:r>
            <a:r>
              <a:rPr lang="en"/>
              <a:t> and </a:t>
            </a:r>
            <a:r>
              <a:rPr lang="en" u="sng">
                <a:solidFill>
                  <a:schemeClr val="hlink"/>
                </a:solidFill>
                <a:hlinkClick r:id="rId5"/>
              </a:rPr>
              <a:t>Dr. Erill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Annotated phages when they came back from being sequenced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RosaAsantewaa</a:t>
            </a:r>
            <a:r>
              <a:rPr lang="en"/>
              <a:t> and </a:t>
            </a:r>
            <a:r>
              <a:rPr lang="en" u="sng">
                <a:solidFill>
                  <a:schemeClr val="hlink"/>
                </a:solidFill>
                <a:hlinkClick r:id="rId7"/>
              </a:rPr>
              <a:t>Kela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8338" y="2893575"/>
            <a:ext cx="8687322" cy="224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Jenni: </a:t>
            </a:r>
            <a:r>
              <a:rPr lang="en" u="sng">
                <a:solidFill>
                  <a:schemeClr val="hlink"/>
                </a:solidFill>
                <a:hlinkClick r:id="rId3"/>
              </a:rPr>
              <a:t>FDA Center for Veterinary Medicine 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 it through networking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Valuable veterinary research experience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Can’t really say all that much about the content because it is a study that will affect a lot of people and it has not finished/been published yet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Pre-Veterinary Society GBM</vt:lpstr>
      <vt:lpstr>Announcements </vt:lpstr>
      <vt:lpstr>Christmas Family</vt:lpstr>
      <vt:lpstr>Research Experience</vt:lpstr>
      <vt:lpstr>Gaining Research Opportunities at UMBC</vt:lpstr>
      <vt:lpstr>Arushi: Lohr Lab</vt:lpstr>
      <vt:lpstr>Omland Lab IRES Opportunity</vt:lpstr>
      <vt:lpstr>Jenni: Phage Hunters</vt:lpstr>
      <vt:lpstr>Jenni: FDA Center for Veterinary Medicine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Pre-Veterinary Society GBM</dc:title>
  <dc:creator>Jenni Kelleher</dc:creator>
  <cp:lastModifiedBy>Jenni Kelleher</cp:lastModifiedBy>
  <cp:revision>1</cp:revision>
  <dcterms:modified xsi:type="dcterms:W3CDTF">2019-11-07T14:08:21Z</dcterms:modified>
</cp:coreProperties>
</file>