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2" r:id="rId1"/>
  </p:sldMasterIdLst>
  <p:notesMasterIdLst>
    <p:notesMasterId r:id="rId25"/>
  </p:notesMasterIdLst>
  <p:sldIdLst>
    <p:sldId id="256" r:id="rId2"/>
    <p:sldId id="271" r:id="rId3"/>
    <p:sldId id="285" r:id="rId4"/>
    <p:sldId id="257" r:id="rId5"/>
    <p:sldId id="258" r:id="rId6"/>
    <p:sldId id="283" r:id="rId7"/>
    <p:sldId id="260" r:id="rId8"/>
    <p:sldId id="262" r:id="rId9"/>
    <p:sldId id="286" r:id="rId10"/>
    <p:sldId id="264" r:id="rId11"/>
    <p:sldId id="263" r:id="rId12"/>
    <p:sldId id="277" r:id="rId13"/>
    <p:sldId id="265" r:id="rId14"/>
    <p:sldId id="266" r:id="rId15"/>
    <p:sldId id="267" r:id="rId16"/>
    <p:sldId id="272" r:id="rId17"/>
    <p:sldId id="274" r:id="rId18"/>
    <p:sldId id="275" r:id="rId19"/>
    <p:sldId id="276" r:id="rId20"/>
    <p:sldId id="278" r:id="rId21"/>
    <p:sldId id="280" r:id="rId22"/>
    <p:sldId id="282" r:id="rId23"/>
    <p:sldId id="28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ADE4"/>
    <a:srgbClr val="FFD0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20"/>
    <p:restoredTop sz="94694"/>
  </p:normalViewPr>
  <p:slideViewPr>
    <p:cSldViewPr snapToGrid="0" snapToObjects="1">
      <p:cViewPr varScale="1">
        <p:scale>
          <a:sx n="121" d="100"/>
          <a:sy n="121" d="100"/>
        </p:scale>
        <p:origin x="816" y="17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diagrams/_rels/data8.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diagrams/_rels/drawing8.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DF8598-5EE3-B84F-9FCD-742CD8535DEC}" type="doc">
      <dgm:prSet loTypeId="urn:microsoft.com/office/officeart/2005/8/layout/hierarchy3" loCatId="" qsTypeId="urn:microsoft.com/office/officeart/2005/8/quickstyle/simple2" qsCatId="simple" csTypeId="urn:microsoft.com/office/officeart/2005/8/colors/accent2_2" csCatId="accent2" phldr="1"/>
      <dgm:spPr/>
      <dgm:t>
        <a:bodyPr/>
        <a:lstStyle/>
        <a:p>
          <a:endParaRPr lang="en-US"/>
        </a:p>
      </dgm:t>
    </dgm:pt>
    <dgm:pt modelId="{9C2F9F8D-77DE-0847-A0AF-0E46B552B07C}">
      <dgm:prSet phldrT="[Text]"/>
      <dgm:spPr>
        <a:solidFill>
          <a:schemeClr val="accent2"/>
        </a:solidFill>
      </dgm:spPr>
      <dgm:t>
        <a:bodyPr/>
        <a:lstStyle/>
        <a:p>
          <a:r>
            <a:rPr lang="en-US" dirty="0"/>
            <a:t>Master's Degree </a:t>
          </a:r>
        </a:p>
      </dgm:t>
    </dgm:pt>
    <dgm:pt modelId="{2A5AA559-88E5-1942-BC4D-5C905FD910F3}" type="parTrans" cxnId="{7F79AC8D-A10A-3F43-B4DC-09A59B4B6071}">
      <dgm:prSet/>
      <dgm:spPr/>
      <dgm:t>
        <a:bodyPr/>
        <a:lstStyle/>
        <a:p>
          <a:endParaRPr lang="en-US"/>
        </a:p>
      </dgm:t>
    </dgm:pt>
    <dgm:pt modelId="{8BBD41CF-EC69-BA46-A937-6DEC8C4AE8E6}" type="sibTrans" cxnId="{7F79AC8D-A10A-3F43-B4DC-09A59B4B6071}">
      <dgm:prSet/>
      <dgm:spPr/>
      <dgm:t>
        <a:bodyPr/>
        <a:lstStyle/>
        <a:p>
          <a:endParaRPr lang="en-US"/>
        </a:p>
      </dgm:t>
    </dgm:pt>
    <dgm:pt modelId="{2FEFBBDC-8B2D-C64F-B301-943BC5022FA4}">
      <dgm:prSet phldrT="[Text]"/>
      <dgm:spPr/>
      <dgm:t>
        <a:bodyPr/>
        <a:lstStyle/>
        <a:p>
          <a:r>
            <a:rPr lang="en-US" dirty="0"/>
            <a:t>Designed to deepen career-oriented knowledge and skills </a:t>
          </a:r>
        </a:p>
      </dgm:t>
    </dgm:pt>
    <dgm:pt modelId="{38AE20DF-D521-4043-846C-4A2D179B840B}" type="parTrans" cxnId="{71F7BBE9-49F5-6046-8E6B-483478F5D0C1}">
      <dgm:prSet/>
      <dgm:spPr/>
      <dgm:t>
        <a:bodyPr/>
        <a:lstStyle/>
        <a:p>
          <a:endParaRPr lang="en-US"/>
        </a:p>
      </dgm:t>
    </dgm:pt>
    <dgm:pt modelId="{BEA1280B-6324-414D-9770-9362EDAB231E}" type="sibTrans" cxnId="{71F7BBE9-49F5-6046-8E6B-483478F5D0C1}">
      <dgm:prSet/>
      <dgm:spPr/>
      <dgm:t>
        <a:bodyPr/>
        <a:lstStyle/>
        <a:p>
          <a:endParaRPr lang="en-US"/>
        </a:p>
      </dgm:t>
    </dgm:pt>
    <dgm:pt modelId="{08B3BE9B-73E0-6C43-8C1A-B17CA6CA126A}">
      <dgm:prSet phldrT="[Text]"/>
      <dgm:spPr>
        <a:solidFill>
          <a:schemeClr val="accent3"/>
        </a:solidFill>
      </dgm:spPr>
      <dgm:t>
        <a:bodyPr/>
        <a:lstStyle/>
        <a:p>
          <a:r>
            <a:rPr lang="en-US" dirty="0"/>
            <a:t>Similar</a:t>
          </a:r>
        </a:p>
      </dgm:t>
    </dgm:pt>
    <dgm:pt modelId="{7F96E174-109F-714C-AEA2-771373ABE479}" type="parTrans" cxnId="{18189A45-9E25-9942-BA57-2A68A7969B51}">
      <dgm:prSet/>
      <dgm:spPr/>
      <dgm:t>
        <a:bodyPr/>
        <a:lstStyle/>
        <a:p>
          <a:endParaRPr lang="en-US"/>
        </a:p>
      </dgm:t>
    </dgm:pt>
    <dgm:pt modelId="{70C11412-F4DF-2E42-B7A9-D16BAC03DED7}" type="sibTrans" cxnId="{18189A45-9E25-9942-BA57-2A68A7969B51}">
      <dgm:prSet/>
      <dgm:spPr/>
      <dgm:t>
        <a:bodyPr/>
        <a:lstStyle/>
        <a:p>
          <a:endParaRPr lang="en-US"/>
        </a:p>
      </dgm:t>
    </dgm:pt>
    <dgm:pt modelId="{E2BAF3DA-3338-0740-9517-A1838BF6AB65}">
      <dgm:prSet phldrT="[Text]"/>
      <dgm:spPr/>
      <dgm:t>
        <a:bodyPr/>
        <a:lstStyle/>
        <a:p>
          <a:r>
            <a:rPr lang="en-US" dirty="0"/>
            <a:t>Significant commitment of time, energy and finances in different capacities</a:t>
          </a:r>
        </a:p>
      </dgm:t>
    </dgm:pt>
    <dgm:pt modelId="{A29E4AED-2EAB-3D43-BCDA-67C95DA66A98}" type="parTrans" cxnId="{85F10416-1720-AF46-9685-EEA6280B667C}">
      <dgm:prSet/>
      <dgm:spPr/>
      <dgm:t>
        <a:bodyPr/>
        <a:lstStyle/>
        <a:p>
          <a:endParaRPr lang="en-US"/>
        </a:p>
      </dgm:t>
    </dgm:pt>
    <dgm:pt modelId="{0B769A21-8DDE-FD42-95EC-AFB358FCEB96}" type="sibTrans" cxnId="{85F10416-1720-AF46-9685-EEA6280B667C}">
      <dgm:prSet/>
      <dgm:spPr/>
      <dgm:t>
        <a:bodyPr/>
        <a:lstStyle/>
        <a:p>
          <a:endParaRPr lang="en-US"/>
        </a:p>
      </dgm:t>
    </dgm:pt>
    <dgm:pt modelId="{A6D93978-DC2F-1545-9B88-95D10CE590F7}">
      <dgm:prSet phldrT="[Text]"/>
      <dgm:spPr/>
      <dgm:t>
        <a:bodyPr/>
        <a:lstStyle/>
        <a:p>
          <a:r>
            <a:rPr lang="en-US" dirty="0"/>
            <a:t>The application process for all degrees tends to be very similar</a:t>
          </a:r>
        </a:p>
      </dgm:t>
    </dgm:pt>
    <dgm:pt modelId="{D2446815-0CC3-8741-B902-0C3294C9FB29}" type="parTrans" cxnId="{B0CD9729-F527-ED44-88E4-5C8B0A4823F7}">
      <dgm:prSet/>
      <dgm:spPr/>
      <dgm:t>
        <a:bodyPr/>
        <a:lstStyle/>
        <a:p>
          <a:endParaRPr lang="en-US"/>
        </a:p>
      </dgm:t>
    </dgm:pt>
    <dgm:pt modelId="{560696DB-9916-6E4C-83DA-F5B720E1C023}" type="sibTrans" cxnId="{B0CD9729-F527-ED44-88E4-5C8B0A4823F7}">
      <dgm:prSet/>
      <dgm:spPr/>
      <dgm:t>
        <a:bodyPr/>
        <a:lstStyle/>
        <a:p>
          <a:endParaRPr lang="en-US"/>
        </a:p>
      </dgm:t>
    </dgm:pt>
    <dgm:pt modelId="{27FF0B93-7ACA-5E40-A5E8-966D02C11D8E}">
      <dgm:prSet phldrT="[Text]"/>
      <dgm:spPr>
        <a:solidFill>
          <a:schemeClr val="accent4"/>
        </a:solidFill>
      </dgm:spPr>
      <dgm:t>
        <a:bodyPr/>
        <a:lstStyle/>
        <a:p>
          <a:r>
            <a:rPr lang="en-US" dirty="0"/>
            <a:t>PhD</a:t>
          </a:r>
        </a:p>
      </dgm:t>
    </dgm:pt>
    <dgm:pt modelId="{4612B740-70DB-4F47-AB77-18AC994C1AAF}" type="parTrans" cxnId="{1508171D-CAEF-E143-AF78-937DDE6D6254}">
      <dgm:prSet/>
      <dgm:spPr/>
      <dgm:t>
        <a:bodyPr/>
        <a:lstStyle/>
        <a:p>
          <a:endParaRPr lang="en-US"/>
        </a:p>
      </dgm:t>
    </dgm:pt>
    <dgm:pt modelId="{D234E5BE-581E-9442-95B6-0BBC088C4544}" type="sibTrans" cxnId="{1508171D-CAEF-E143-AF78-937DDE6D6254}">
      <dgm:prSet/>
      <dgm:spPr/>
      <dgm:t>
        <a:bodyPr/>
        <a:lstStyle/>
        <a:p>
          <a:endParaRPr lang="en-US"/>
        </a:p>
      </dgm:t>
    </dgm:pt>
    <dgm:pt modelId="{A422475D-CF30-5544-80F7-0323E0746852}">
      <dgm:prSet/>
      <dgm:spPr/>
      <dgm:t>
        <a:bodyPr/>
        <a:lstStyle/>
        <a:p>
          <a:r>
            <a:rPr lang="en-US" dirty="0"/>
            <a:t>Heavily research-based degree, designed to develop critical research, analytical and writing skills</a:t>
          </a:r>
        </a:p>
      </dgm:t>
    </dgm:pt>
    <dgm:pt modelId="{FB81B8EC-A541-0F46-9D5A-9840D5D242CE}" type="parTrans" cxnId="{E10BCE79-17B6-1447-8299-B39B6CBED980}">
      <dgm:prSet/>
      <dgm:spPr/>
      <dgm:t>
        <a:bodyPr/>
        <a:lstStyle/>
        <a:p>
          <a:endParaRPr lang="en-US"/>
        </a:p>
      </dgm:t>
    </dgm:pt>
    <dgm:pt modelId="{6A4D55DE-2912-B54A-8CB8-0A420A6A0818}" type="sibTrans" cxnId="{E10BCE79-17B6-1447-8299-B39B6CBED980}">
      <dgm:prSet/>
      <dgm:spPr/>
      <dgm:t>
        <a:bodyPr/>
        <a:lstStyle/>
        <a:p>
          <a:endParaRPr lang="en-US"/>
        </a:p>
      </dgm:t>
    </dgm:pt>
    <dgm:pt modelId="{473B398B-50AF-994F-8390-49AF570E9DC7}">
      <dgm:prSet phldrT="[Text]"/>
      <dgm:spPr/>
      <dgm:t>
        <a:bodyPr/>
        <a:lstStyle/>
        <a:p>
          <a:r>
            <a:rPr lang="en-US" dirty="0"/>
            <a:t>Typically 2 years</a:t>
          </a:r>
        </a:p>
      </dgm:t>
    </dgm:pt>
    <dgm:pt modelId="{98D58706-1EBB-CF4F-9786-50E28FC75A20}" type="parTrans" cxnId="{AC2DB7DF-1945-0D4D-913B-5FA04236D105}">
      <dgm:prSet/>
      <dgm:spPr/>
      <dgm:t>
        <a:bodyPr/>
        <a:lstStyle/>
        <a:p>
          <a:endParaRPr lang="en-US"/>
        </a:p>
      </dgm:t>
    </dgm:pt>
    <dgm:pt modelId="{1260C585-173C-AD49-908A-ECEB4F8F7302}" type="sibTrans" cxnId="{AC2DB7DF-1945-0D4D-913B-5FA04236D105}">
      <dgm:prSet/>
      <dgm:spPr/>
      <dgm:t>
        <a:bodyPr/>
        <a:lstStyle/>
        <a:p>
          <a:endParaRPr lang="en-US"/>
        </a:p>
      </dgm:t>
    </dgm:pt>
    <dgm:pt modelId="{EE45A781-1C01-BB48-B21E-931A548DE2BB}">
      <dgm:prSet/>
      <dgm:spPr/>
      <dgm:t>
        <a:bodyPr/>
        <a:lstStyle/>
        <a:p>
          <a:r>
            <a:rPr lang="en-US" dirty="0"/>
            <a:t>Between 5-7 years</a:t>
          </a:r>
        </a:p>
      </dgm:t>
    </dgm:pt>
    <dgm:pt modelId="{75689740-6454-8C43-9568-EFA746747B65}" type="parTrans" cxnId="{1F282924-468C-3343-B0A1-CF4792C6533B}">
      <dgm:prSet/>
      <dgm:spPr/>
      <dgm:t>
        <a:bodyPr/>
        <a:lstStyle/>
        <a:p>
          <a:endParaRPr lang="en-US"/>
        </a:p>
      </dgm:t>
    </dgm:pt>
    <dgm:pt modelId="{0135A89E-30A2-104A-9A11-F255D28BAE78}" type="sibTrans" cxnId="{1F282924-468C-3343-B0A1-CF4792C6533B}">
      <dgm:prSet/>
      <dgm:spPr/>
      <dgm:t>
        <a:bodyPr/>
        <a:lstStyle/>
        <a:p>
          <a:endParaRPr lang="en-US"/>
        </a:p>
      </dgm:t>
    </dgm:pt>
    <dgm:pt modelId="{28081F60-C57B-8D4D-85B7-65A57D4B1EF5}">
      <dgm:prSet/>
      <dgm:spPr/>
      <dgm:t>
        <a:bodyPr/>
        <a:lstStyle/>
        <a:p>
          <a:r>
            <a:rPr lang="en-US" dirty="0"/>
            <a:t>PsyD</a:t>
          </a:r>
        </a:p>
      </dgm:t>
    </dgm:pt>
    <dgm:pt modelId="{F7926A9D-C087-D940-96CC-C8A71A50F726}" type="parTrans" cxnId="{22B5F851-F8EE-3E44-A475-0E9E0032B7CA}">
      <dgm:prSet/>
      <dgm:spPr/>
      <dgm:t>
        <a:bodyPr/>
        <a:lstStyle/>
        <a:p>
          <a:endParaRPr lang="en-US"/>
        </a:p>
      </dgm:t>
    </dgm:pt>
    <dgm:pt modelId="{3222BC22-48DF-224D-9F72-3583F573B9DA}" type="sibTrans" cxnId="{22B5F851-F8EE-3E44-A475-0E9E0032B7CA}">
      <dgm:prSet/>
      <dgm:spPr/>
      <dgm:t>
        <a:bodyPr/>
        <a:lstStyle/>
        <a:p>
          <a:endParaRPr lang="en-US"/>
        </a:p>
      </dgm:t>
    </dgm:pt>
    <dgm:pt modelId="{77791268-3863-EC42-9870-88767DB32751}">
      <dgm:prSet/>
      <dgm:spPr/>
      <dgm:t>
        <a:bodyPr/>
        <a:lstStyle/>
        <a:p>
          <a:r>
            <a:rPr lang="en-US" b="0" i="0" dirty="0"/>
            <a:t>Prepares students to use scientific information as practitioners in clinical settings</a:t>
          </a:r>
          <a:endParaRPr lang="en-US" b="0" dirty="0"/>
        </a:p>
      </dgm:t>
    </dgm:pt>
    <dgm:pt modelId="{F5C8870C-E2AA-264F-9522-366F5CDA4541}" type="parTrans" cxnId="{8746112F-3129-C44C-A46A-7EAD5EAE7785}">
      <dgm:prSet/>
      <dgm:spPr/>
      <dgm:t>
        <a:bodyPr/>
        <a:lstStyle/>
        <a:p>
          <a:endParaRPr lang="en-US"/>
        </a:p>
      </dgm:t>
    </dgm:pt>
    <dgm:pt modelId="{8283B306-E8DB-2846-A7B7-FA89CB6C5058}" type="sibTrans" cxnId="{8746112F-3129-C44C-A46A-7EAD5EAE7785}">
      <dgm:prSet/>
      <dgm:spPr/>
      <dgm:t>
        <a:bodyPr/>
        <a:lstStyle/>
        <a:p>
          <a:endParaRPr lang="en-US"/>
        </a:p>
      </dgm:t>
    </dgm:pt>
    <dgm:pt modelId="{C8097169-7CDB-2141-9BCD-2FA165A4397D}">
      <dgm:prSet/>
      <dgm:spPr/>
      <dgm:t>
        <a:bodyPr/>
        <a:lstStyle/>
        <a:p>
          <a:r>
            <a:rPr lang="en-US" dirty="0"/>
            <a:t>Between 4-6 years</a:t>
          </a:r>
        </a:p>
      </dgm:t>
    </dgm:pt>
    <dgm:pt modelId="{5F777404-33EC-474B-A3A6-8D61B7495CE6}" type="parTrans" cxnId="{5807CC07-942B-C342-9D9C-EEC5C94D35CB}">
      <dgm:prSet/>
      <dgm:spPr/>
      <dgm:t>
        <a:bodyPr/>
        <a:lstStyle/>
        <a:p>
          <a:endParaRPr lang="en-US"/>
        </a:p>
      </dgm:t>
    </dgm:pt>
    <dgm:pt modelId="{BD330729-6118-F84C-AD93-CED575D292FD}" type="sibTrans" cxnId="{5807CC07-942B-C342-9D9C-EEC5C94D35CB}">
      <dgm:prSet/>
      <dgm:spPr/>
      <dgm:t>
        <a:bodyPr/>
        <a:lstStyle/>
        <a:p>
          <a:endParaRPr lang="en-US"/>
        </a:p>
      </dgm:t>
    </dgm:pt>
    <dgm:pt modelId="{437CDB7A-9F25-C949-898F-940EA1085CE3}" type="pres">
      <dgm:prSet presAssocID="{7EDF8598-5EE3-B84F-9FCD-742CD8535DEC}" presName="diagram" presStyleCnt="0">
        <dgm:presLayoutVars>
          <dgm:chPref val="1"/>
          <dgm:dir/>
          <dgm:animOne val="branch"/>
          <dgm:animLvl val="lvl"/>
          <dgm:resizeHandles/>
        </dgm:presLayoutVars>
      </dgm:prSet>
      <dgm:spPr/>
    </dgm:pt>
    <dgm:pt modelId="{380BD096-41FB-1841-8B01-F539C9BA0A75}" type="pres">
      <dgm:prSet presAssocID="{9C2F9F8D-77DE-0847-A0AF-0E46B552B07C}" presName="root" presStyleCnt="0"/>
      <dgm:spPr/>
    </dgm:pt>
    <dgm:pt modelId="{2E430EB9-B685-D046-95D5-1A7AEFD2609B}" type="pres">
      <dgm:prSet presAssocID="{9C2F9F8D-77DE-0847-A0AF-0E46B552B07C}" presName="rootComposite" presStyleCnt="0"/>
      <dgm:spPr/>
    </dgm:pt>
    <dgm:pt modelId="{6EE7D979-9A44-024D-BCD4-7C2352EC7886}" type="pres">
      <dgm:prSet presAssocID="{9C2F9F8D-77DE-0847-A0AF-0E46B552B07C}" presName="rootText" presStyleLbl="node1" presStyleIdx="0" presStyleCnt="4"/>
      <dgm:spPr/>
    </dgm:pt>
    <dgm:pt modelId="{48CB7EC5-A741-7F40-9498-DA523E208386}" type="pres">
      <dgm:prSet presAssocID="{9C2F9F8D-77DE-0847-A0AF-0E46B552B07C}" presName="rootConnector" presStyleLbl="node1" presStyleIdx="0" presStyleCnt="4"/>
      <dgm:spPr/>
    </dgm:pt>
    <dgm:pt modelId="{8D4D1CF0-DF4B-FF49-8CBA-D9F68C0E7D2B}" type="pres">
      <dgm:prSet presAssocID="{9C2F9F8D-77DE-0847-A0AF-0E46B552B07C}" presName="childShape" presStyleCnt="0"/>
      <dgm:spPr/>
    </dgm:pt>
    <dgm:pt modelId="{4398118F-80F5-7249-BBB0-49672AED3548}" type="pres">
      <dgm:prSet presAssocID="{38AE20DF-D521-4043-846C-4A2D179B840B}" presName="Name13" presStyleLbl="parChTrans1D2" presStyleIdx="0" presStyleCnt="8"/>
      <dgm:spPr/>
    </dgm:pt>
    <dgm:pt modelId="{E5465AD7-5447-DC4D-976B-66D0BDD49633}" type="pres">
      <dgm:prSet presAssocID="{2FEFBBDC-8B2D-C64F-B301-943BC5022FA4}" presName="childText" presStyleLbl="bgAcc1" presStyleIdx="0" presStyleCnt="8">
        <dgm:presLayoutVars>
          <dgm:bulletEnabled val="1"/>
        </dgm:presLayoutVars>
      </dgm:prSet>
      <dgm:spPr/>
    </dgm:pt>
    <dgm:pt modelId="{D17002EC-BEDA-084B-99A3-67C6641E717A}" type="pres">
      <dgm:prSet presAssocID="{98D58706-1EBB-CF4F-9786-50E28FC75A20}" presName="Name13" presStyleLbl="parChTrans1D2" presStyleIdx="1" presStyleCnt="8"/>
      <dgm:spPr/>
    </dgm:pt>
    <dgm:pt modelId="{8A442367-B851-8848-98AC-FD76DEA75685}" type="pres">
      <dgm:prSet presAssocID="{473B398B-50AF-994F-8390-49AF570E9DC7}" presName="childText" presStyleLbl="bgAcc1" presStyleIdx="1" presStyleCnt="8">
        <dgm:presLayoutVars>
          <dgm:bulletEnabled val="1"/>
        </dgm:presLayoutVars>
      </dgm:prSet>
      <dgm:spPr/>
    </dgm:pt>
    <dgm:pt modelId="{61319F7C-D7EF-A149-B7B8-51EB6C0A1218}" type="pres">
      <dgm:prSet presAssocID="{27FF0B93-7ACA-5E40-A5E8-966D02C11D8E}" presName="root" presStyleCnt="0"/>
      <dgm:spPr/>
    </dgm:pt>
    <dgm:pt modelId="{A4F36E9A-7034-5F46-8EDB-A312E80C094F}" type="pres">
      <dgm:prSet presAssocID="{27FF0B93-7ACA-5E40-A5E8-966D02C11D8E}" presName="rootComposite" presStyleCnt="0"/>
      <dgm:spPr/>
    </dgm:pt>
    <dgm:pt modelId="{63CE5FC2-881A-754F-BEED-2219F44E13A4}" type="pres">
      <dgm:prSet presAssocID="{27FF0B93-7ACA-5E40-A5E8-966D02C11D8E}" presName="rootText" presStyleLbl="node1" presStyleIdx="1" presStyleCnt="4"/>
      <dgm:spPr/>
    </dgm:pt>
    <dgm:pt modelId="{5F44B695-EC3F-634B-8401-A7529685CE7D}" type="pres">
      <dgm:prSet presAssocID="{27FF0B93-7ACA-5E40-A5E8-966D02C11D8E}" presName="rootConnector" presStyleLbl="node1" presStyleIdx="1" presStyleCnt="4"/>
      <dgm:spPr/>
    </dgm:pt>
    <dgm:pt modelId="{EC1A3FA1-A2F4-2041-82DE-3FD3B97F5000}" type="pres">
      <dgm:prSet presAssocID="{27FF0B93-7ACA-5E40-A5E8-966D02C11D8E}" presName="childShape" presStyleCnt="0"/>
      <dgm:spPr/>
    </dgm:pt>
    <dgm:pt modelId="{23884451-1BD8-1B4B-9CB8-C01F10AB97F4}" type="pres">
      <dgm:prSet presAssocID="{FB81B8EC-A541-0F46-9D5A-9840D5D242CE}" presName="Name13" presStyleLbl="parChTrans1D2" presStyleIdx="2" presStyleCnt="8"/>
      <dgm:spPr/>
    </dgm:pt>
    <dgm:pt modelId="{CE1341C4-D615-5047-ADA5-500CC82CC6A7}" type="pres">
      <dgm:prSet presAssocID="{A422475D-CF30-5544-80F7-0323E0746852}" presName="childText" presStyleLbl="bgAcc1" presStyleIdx="2" presStyleCnt="8">
        <dgm:presLayoutVars>
          <dgm:bulletEnabled val="1"/>
        </dgm:presLayoutVars>
      </dgm:prSet>
      <dgm:spPr/>
    </dgm:pt>
    <dgm:pt modelId="{9131399F-60F2-214E-A75F-4BD80C0FCF8A}" type="pres">
      <dgm:prSet presAssocID="{75689740-6454-8C43-9568-EFA746747B65}" presName="Name13" presStyleLbl="parChTrans1D2" presStyleIdx="3" presStyleCnt="8"/>
      <dgm:spPr/>
    </dgm:pt>
    <dgm:pt modelId="{2F643A97-825C-A44F-8F14-0AD30B2E006D}" type="pres">
      <dgm:prSet presAssocID="{EE45A781-1C01-BB48-B21E-931A548DE2BB}" presName="childText" presStyleLbl="bgAcc1" presStyleIdx="3" presStyleCnt="8">
        <dgm:presLayoutVars>
          <dgm:bulletEnabled val="1"/>
        </dgm:presLayoutVars>
      </dgm:prSet>
      <dgm:spPr/>
    </dgm:pt>
    <dgm:pt modelId="{478A1834-C5CA-7D4D-BF38-7C152ABA277D}" type="pres">
      <dgm:prSet presAssocID="{28081F60-C57B-8D4D-85B7-65A57D4B1EF5}" presName="root" presStyleCnt="0"/>
      <dgm:spPr/>
    </dgm:pt>
    <dgm:pt modelId="{8404767E-90D3-9943-9098-BA3C09073B07}" type="pres">
      <dgm:prSet presAssocID="{28081F60-C57B-8D4D-85B7-65A57D4B1EF5}" presName="rootComposite" presStyleCnt="0"/>
      <dgm:spPr/>
    </dgm:pt>
    <dgm:pt modelId="{FC9FD5F7-9E00-7A4B-8153-DB64B81B0931}" type="pres">
      <dgm:prSet presAssocID="{28081F60-C57B-8D4D-85B7-65A57D4B1EF5}" presName="rootText" presStyleLbl="node1" presStyleIdx="2" presStyleCnt="4"/>
      <dgm:spPr/>
    </dgm:pt>
    <dgm:pt modelId="{32D87E3F-3D99-624B-B2F9-E12AB2712B76}" type="pres">
      <dgm:prSet presAssocID="{28081F60-C57B-8D4D-85B7-65A57D4B1EF5}" presName="rootConnector" presStyleLbl="node1" presStyleIdx="2" presStyleCnt="4"/>
      <dgm:spPr/>
    </dgm:pt>
    <dgm:pt modelId="{FA2B5D2F-BC2C-9A4D-AC1C-CE8D915497E7}" type="pres">
      <dgm:prSet presAssocID="{28081F60-C57B-8D4D-85B7-65A57D4B1EF5}" presName="childShape" presStyleCnt="0"/>
      <dgm:spPr/>
    </dgm:pt>
    <dgm:pt modelId="{931AC1D9-ED48-C54C-960E-48BBAA6F5866}" type="pres">
      <dgm:prSet presAssocID="{F5C8870C-E2AA-264F-9522-366F5CDA4541}" presName="Name13" presStyleLbl="parChTrans1D2" presStyleIdx="4" presStyleCnt="8"/>
      <dgm:spPr/>
    </dgm:pt>
    <dgm:pt modelId="{B7D44729-A316-4445-BEB0-DEB6F14D7662}" type="pres">
      <dgm:prSet presAssocID="{77791268-3863-EC42-9870-88767DB32751}" presName="childText" presStyleLbl="bgAcc1" presStyleIdx="4" presStyleCnt="8">
        <dgm:presLayoutVars>
          <dgm:bulletEnabled val="1"/>
        </dgm:presLayoutVars>
      </dgm:prSet>
      <dgm:spPr/>
    </dgm:pt>
    <dgm:pt modelId="{C30C0BA5-A186-0C4C-8F58-91D1B061759A}" type="pres">
      <dgm:prSet presAssocID="{5F777404-33EC-474B-A3A6-8D61B7495CE6}" presName="Name13" presStyleLbl="parChTrans1D2" presStyleIdx="5" presStyleCnt="8"/>
      <dgm:spPr/>
    </dgm:pt>
    <dgm:pt modelId="{7E65D341-DD37-7940-8276-75F96B73568C}" type="pres">
      <dgm:prSet presAssocID="{C8097169-7CDB-2141-9BCD-2FA165A4397D}" presName="childText" presStyleLbl="bgAcc1" presStyleIdx="5" presStyleCnt="8">
        <dgm:presLayoutVars>
          <dgm:bulletEnabled val="1"/>
        </dgm:presLayoutVars>
      </dgm:prSet>
      <dgm:spPr/>
    </dgm:pt>
    <dgm:pt modelId="{5E32DBB7-3504-B945-8E69-6B8764A84A77}" type="pres">
      <dgm:prSet presAssocID="{08B3BE9B-73E0-6C43-8C1A-B17CA6CA126A}" presName="root" presStyleCnt="0"/>
      <dgm:spPr/>
    </dgm:pt>
    <dgm:pt modelId="{86D328BA-C118-4945-B3FA-9035D1CAEE85}" type="pres">
      <dgm:prSet presAssocID="{08B3BE9B-73E0-6C43-8C1A-B17CA6CA126A}" presName="rootComposite" presStyleCnt="0"/>
      <dgm:spPr/>
    </dgm:pt>
    <dgm:pt modelId="{606C81D2-DE20-5D48-B3EE-6F2ECF5AB87A}" type="pres">
      <dgm:prSet presAssocID="{08B3BE9B-73E0-6C43-8C1A-B17CA6CA126A}" presName="rootText" presStyleLbl="node1" presStyleIdx="3" presStyleCnt="4"/>
      <dgm:spPr/>
    </dgm:pt>
    <dgm:pt modelId="{5B0385B6-89A4-CD46-8250-B9C5BAAFB8B6}" type="pres">
      <dgm:prSet presAssocID="{08B3BE9B-73E0-6C43-8C1A-B17CA6CA126A}" presName="rootConnector" presStyleLbl="node1" presStyleIdx="3" presStyleCnt="4"/>
      <dgm:spPr/>
    </dgm:pt>
    <dgm:pt modelId="{04BEE865-F477-484D-BA71-5E09B3A5C3EF}" type="pres">
      <dgm:prSet presAssocID="{08B3BE9B-73E0-6C43-8C1A-B17CA6CA126A}" presName="childShape" presStyleCnt="0"/>
      <dgm:spPr/>
    </dgm:pt>
    <dgm:pt modelId="{8994FDA8-F834-5246-8F0B-1E17FAF545A9}" type="pres">
      <dgm:prSet presAssocID="{A29E4AED-2EAB-3D43-BCDA-67C95DA66A98}" presName="Name13" presStyleLbl="parChTrans1D2" presStyleIdx="6" presStyleCnt="8"/>
      <dgm:spPr/>
    </dgm:pt>
    <dgm:pt modelId="{D2164D7C-C293-C245-AF07-70A7D1152678}" type="pres">
      <dgm:prSet presAssocID="{E2BAF3DA-3338-0740-9517-A1838BF6AB65}" presName="childText" presStyleLbl="bgAcc1" presStyleIdx="6" presStyleCnt="8">
        <dgm:presLayoutVars>
          <dgm:bulletEnabled val="1"/>
        </dgm:presLayoutVars>
      </dgm:prSet>
      <dgm:spPr/>
    </dgm:pt>
    <dgm:pt modelId="{BF64292F-A54C-8540-92D6-8C8FC52BD278}" type="pres">
      <dgm:prSet presAssocID="{D2446815-0CC3-8741-B902-0C3294C9FB29}" presName="Name13" presStyleLbl="parChTrans1D2" presStyleIdx="7" presStyleCnt="8"/>
      <dgm:spPr/>
    </dgm:pt>
    <dgm:pt modelId="{2D6B76DD-E5C0-4F4C-B8C7-1A061C4D8C67}" type="pres">
      <dgm:prSet presAssocID="{A6D93978-DC2F-1545-9B88-95D10CE590F7}" presName="childText" presStyleLbl="bgAcc1" presStyleIdx="7" presStyleCnt="8">
        <dgm:presLayoutVars>
          <dgm:bulletEnabled val="1"/>
        </dgm:presLayoutVars>
      </dgm:prSet>
      <dgm:spPr/>
    </dgm:pt>
  </dgm:ptLst>
  <dgm:cxnLst>
    <dgm:cxn modelId="{5807CC07-942B-C342-9D9C-EEC5C94D35CB}" srcId="{28081F60-C57B-8D4D-85B7-65A57D4B1EF5}" destId="{C8097169-7CDB-2141-9BCD-2FA165A4397D}" srcOrd="1" destOrd="0" parTransId="{5F777404-33EC-474B-A3A6-8D61B7495CE6}" sibTransId="{BD330729-6118-F84C-AD93-CED575D292FD}"/>
    <dgm:cxn modelId="{8553A90B-0B98-4341-915B-99DAB8C34CC1}" type="presOf" srcId="{A6D93978-DC2F-1545-9B88-95D10CE590F7}" destId="{2D6B76DD-E5C0-4F4C-B8C7-1A061C4D8C67}" srcOrd="0" destOrd="0" presId="urn:microsoft.com/office/officeart/2005/8/layout/hierarchy3"/>
    <dgm:cxn modelId="{F775660D-8380-C24A-A61B-BC7649DF58CF}" type="presOf" srcId="{98D58706-1EBB-CF4F-9786-50E28FC75A20}" destId="{D17002EC-BEDA-084B-99A3-67C6641E717A}" srcOrd="0" destOrd="0" presId="urn:microsoft.com/office/officeart/2005/8/layout/hierarchy3"/>
    <dgm:cxn modelId="{4CF09B0E-2874-4042-A35A-A9DA1B942426}" type="presOf" srcId="{7EDF8598-5EE3-B84F-9FCD-742CD8535DEC}" destId="{437CDB7A-9F25-C949-898F-940EA1085CE3}" srcOrd="0" destOrd="0" presId="urn:microsoft.com/office/officeart/2005/8/layout/hierarchy3"/>
    <dgm:cxn modelId="{CBB46410-172E-2E46-A0CA-F2CCAE3E8828}" type="presOf" srcId="{F5C8870C-E2AA-264F-9522-366F5CDA4541}" destId="{931AC1D9-ED48-C54C-960E-48BBAA6F5866}" srcOrd="0" destOrd="0" presId="urn:microsoft.com/office/officeart/2005/8/layout/hierarchy3"/>
    <dgm:cxn modelId="{85F10416-1720-AF46-9685-EEA6280B667C}" srcId="{08B3BE9B-73E0-6C43-8C1A-B17CA6CA126A}" destId="{E2BAF3DA-3338-0740-9517-A1838BF6AB65}" srcOrd="0" destOrd="0" parTransId="{A29E4AED-2EAB-3D43-BCDA-67C95DA66A98}" sibTransId="{0B769A21-8DDE-FD42-95EC-AFB358FCEB96}"/>
    <dgm:cxn modelId="{9449881B-4AAA-6F43-9583-82F8652CD50D}" type="presOf" srcId="{E2BAF3DA-3338-0740-9517-A1838BF6AB65}" destId="{D2164D7C-C293-C245-AF07-70A7D1152678}" srcOrd="0" destOrd="0" presId="urn:microsoft.com/office/officeart/2005/8/layout/hierarchy3"/>
    <dgm:cxn modelId="{1508171D-CAEF-E143-AF78-937DDE6D6254}" srcId="{7EDF8598-5EE3-B84F-9FCD-742CD8535DEC}" destId="{27FF0B93-7ACA-5E40-A5E8-966D02C11D8E}" srcOrd="1" destOrd="0" parTransId="{4612B740-70DB-4F47-AB77-18AC994C1AAF}" sibTransId="{D234E5BE-581E-9442-95B6-0BBC088C4544}"/>
    <dgm:cxn modelId="{1F282924-468C-3343-B0A1-CF4792C6533B}" srcId="{27FF0B93-7ACA-5E40-A5E8-966D02C11D8E}" destId="{EE45A781-1C01-BB48-B21E-931A548DE2BB}" srcOrd="1" destOrd="0" parTransId="{75689740-6454-8C43-9568-EFA746747B65}" sibTransId="{0135A89E-30A2-104A-9A11-F255D28BAE78}"/>
    <dgm:cxn modelId="{B0CD9729-F527-ED44-88E4-5C8B0A4823F7}" srcId="{08B3BE9B-73E0-6C43-8C1A-B17CA6CA126A}" destId="{A6D93978-DC2F-1545-9B88-95D10CE590F7}" srcOrd="1" destOrd="0" parTransId="{D2446815-0CC3-8741-B902-0C3294C9FB29}" sibTransId="{560696DB-9916-6E4C-83DA-F5B720E1C023}"/>
    <dgm:cxn modelId="{8746112F-3129-C44C-A46A-7EAD5EAE7785}" srcId="{28081F60-C57B-8D4D-85B7-65A57D4B1EF5}" destId="{77791268-3863-EC42-9870-88767DB32751}" srcOrd="0" destOrd="0" parTransId="{F5C8870C-E2AA-264F-9522-366F5CDA4541}" sibTransId="{8283B306-E8DB-2846-A7B7-FA89CB6C5058}"/>
    <dgm:cxn modelId="{414B4934-129B-0046-85BC-DA039736F2B0}" type="presOf" srcId="{08B3BE9B-73E0-6C43-8C1A-B17CA6CA126A}" destId="{5B0385B6-89A4-CD46-8250-B9C5BAAFB8B6}" srcOrd="1" destOrd="0" presId="urn:microsoft.com/office/officeart/2005/8/layout/hierarchy3"/>
    <dgm:cxn modelId="{12AC763D-195F-0A40-B51C-EC4600D01E3E}" type="presOf" srcId="{9C2F9F8D-77DE-0847-A0AF-0E46B552B07C}" destId="{48CB7EC5-A741-7F40-9498-DA523E208386}" srcOrd="1" destOrd="0" presId="urn:microsoft.com/office/officeart/2005/8/layout/hierarchy3"/>
    <dgm:cxn modelId="{18189A45-9E25-9942-BA57-2A68A7969B51}" srcId="{7EDF8598-5EE3-B84F-9FCD-742CD8535DEC}" destId="{08B3BE9B-73E0-6C43-8C1A-B17CA6CA126A}" srcOrd="3" destOrd="0" parTransId="{7F96E174-109F-714C-AEA2-771373ABE479}" sibTransId="{70C11412-F4DF-2E42-B7A9-D16BAC03DED7}"/>
    <dgm:cxn modelId="{22B5F851-F8EE-3E44-A475-0E9E0032B7CA}" srcId="{7EDF8598-5EE3-B84F-9FCD-742CD8535DEC}" destId="{28081F60-C57B-8D4D-85B7-65A57D4B1EF5}" srcOrd="2" destOrd="0" parTransId="{F7926A9D-C087-D940-96CC-C8A71A50F726}" sibTransId="{3222BC22-48DF-224D-9F72-3583F573B9DA}"/>
    <dgm:cxn modelId="{F44BDE61-6CD1-0C43-AEE2-76F02E9467AD}" type="presOf" srcId="{28081F60-C57B-8D4D-85B7-65A57D4B1EF5}" destId="{FC9FD5F7-9E00-7A4B-8153-DB64B81B0931}" srcOrd="0" destOrd="0" presId="urn:microsoft.com/office/officeart/2005/8/layout/hierarchy3"/>
    <dgm:cxn modelId="{05616D75-D2FD-6644-81DF-D38FFCA60870}" type="presOf" srcId="{C8097169-7CDB-2141-9BCD-2FA165A4397D}" destId="{7E65D341-DD37-7940-8276-75F96B73568C}" srcOrd="0" destOrd="0" presId="urn:microsoft.com/office/officeart/2005/8/layout/hierarchy3"/>
    <dgm:cxn modelId="{313B9778-6689-0F46-B269-1F5D44A21B7F}" type="presOf" srcId="{D2446815-0CC3-8741-B902-0C3294C9FB29}" destId="{BF64292F-A54C-8540-92D6-8C8FC52BD278}" srcOrd="0" destOrd="0" presId="urn:microsoft.com/office/officeart/2005/8/layout/hierarchy3"/>
    <dgm:cxn modelId="{E10BCE79-17B6-1447-8299-B39B6CBED980}" srcId="{27FF0B93-7ACA-5E40-A5E8-966D02C11D8E}" destId="{A422475D-CF30-5544-80F7-0323E0746852}" srcOrd="0" destOrd="0" parTransId="{FB81B8EC-A541-0F46-9D5A-9840D5D242CE}" sibTransId="{6A4D55DE-2912-B54A-8CB8-0A420A6A0818}"/>
    <dgm:cxn modelId="{F636F881-ACD4-9948-AB80-835F674A6C24}" type="presOf" srcId="{08B3BE9B-73E0-6C43-8C1A-B17CA6CA126A}" destId="{606C81D2-DE20-5D48-B3EE-6F2ECF5AB87A}" srcOrd="0" destOrd="0" presId="urn:microsoft.com/office/officeart/2005/8/layout/hierarchy3"/>
    <dgm:cxn modelId="{C9ABF084-887D-8741-B6C2-502B048112F0}" type="presOf" srcId="{38AE20DF-D521-4043-846C-4A2D179B840B}" destId="{4398118F-80F5-7249-BBB0-49672AED3548}" srcOrd="0" destOrd="0" presId="urn:microsoft.com/office/officeart/2005/8/layout/hierarchy3"/>
    <dgm:cxn modelId="{6344BD8C-0AC5-D948-B8F5-70C7304700D9}" type="presOf" srcId="{EE45A781-1C01-BB48-B21E-931A548DE2BB}" destId="{2F643A97-825C-A44F-8F14-0AD30B2E006D}" srcOrd="0" destOrd="0" presId="urn:microsoft.com/office/officeart/2005/8/layout/hierarchy3"/>
    <dgm:cxn modelId="{7F79AC8D-A10A-3F43-B4DC-09A59B4B6071}" srcId="{7EDF8598-5EE3-B84F-9FCD-742CD8535DEC}" destId="{9C2F9F8D-77DE-0847-A0AF-0E46B552B07C}" srcOrd="0" destOrd="0" parTransId="{2A5AA559-88E5-1942-BC4D-5C905FD910F3}" sibTransId="{8BBD41CF-EC69-BA46-A937-6DEC8C4AE8E6}"/>
    <dgm:cxn modelId="{99BCE99A-4159-DD4E-87E7-EF63C331E28B}" type="presOf" srcId="{77791268-3863-EC42-9870-88767DB32751}" destId="{B7D44729-A316-4445-BEB0-DEB6F14D7662}" srcOrd="0" destOrd="0" presId="urn:microsoft.com/office/officeart/2005/8/layout/hierarchy3"/>
    <dgm:cxn modelId="{AA641FA7-B679-C64F-938A-42CA3F7A00B0}" type="presOf" srcId="{5F777404-33EC-474B-A3A6-8D61B7495CE6}" destId="{C30C0BA5-A186-0C4C-8F58-91D1B061759A}" srcOrd="0" destOrd="0" presId="urn:microsoft.com/office/officeart/2005/8/layout/hierarchy3"/>
    <dgm:cxn modelId="{B7B203AC-C6C4-4A42-B40B-A90B3CE5A7FC}" type="presOf" srcId="{A422475D-CF30-5544-80F7-0323E0746852}" destId="{CE1341C4-D615-5047-ADA5-500CC82CC6A7}" srcOrd="0" destOrd="0" presId="urn:microsoft.com/office/officeart/2005/8/layout/hierarchy3"/>
    <dgm:cxn modelId="{73FB48AC-89E0-164E-A002-FE924EB35F46}" type="presOf" srcId="{473B398B-50AF-994F-8390-49AF570E9DC7}" destId="{8A442367-B851-8848-98AC-FD76DEA75685}" srcOrd="0" destOrd="0" presId="urn:microsoft.com/office/officeart/2005/8/layout/hierarchy3"/>
    <dgm:cxn modelId="{A68EDFAC-7273-7A43-B78A-28487ECFDE35}" type="presOf" srcId="{2FEFBBDC-8B2D-C64F-B301-943BC5022FA4}" destId="{E5465AD7-5447-DC4D-976B-66D0BDD49633}" srcOrd="0" destOrd="0" presId="urn:microsoft.com/office/officeart/2005/8/layout/hierarchy3"/>
    <dgm:cxn modelId="{E60FA8CA-D08B-4640-A4E6-4A45D9B5473B}" type="presOf" srcId="{27FF0B93-7ACA-5E40-A5E8-966D02C11D8E}" destId="{63CE5FC2-881A-754F-BEED-2219F44E13A4}" srcOrd="0" destOrd="0" presId="urn:microsoft.com/office/officeart/2005/8/layout/hierarchy3"/>
    <dgm:cxn modelId="{93B3DED4-3CCD-9745-984D-40CCB6AD5A98}" type="presOf" srcId="{28081F60-C57B-8D4D-85B7-65A57D4B1EF5}" destId="{32D87E3F-3D99-624B-B2F9-E12AB2712B76}" srcOrd="1" destOrd="0" presId="urn:microsoft.com/office/officeart/2005/8/layout/hierarchy3"/>
    <dgm:cxn modelId="{721770D7-508E-2045-AAE0-C0FCAB8C0D4C}" type="presOf" srcId="{27FF0B93-7ACA-5E40-A5E8-966D02C11D8E}" destId="{5F44B695-EC3F-634B-8401-A7529685CE7D}" srcOrd="1" destOrd="0" presId="urn:microsoft.com/office/officeart/2005/8/layout/hierarchy3"/>
    <dgm:cxn modelId="{74F8BDDB-380A-214B-987D-5B94026CBC39}" type="presOf" srcId="{A29E4AED-2EAB-3D43-BCDA-67C95DA66A98}" destId="{8994FDA8-F834-5246-8F0B-1E17FAF545A9}" srcOrd="0" destOrd="0" presId="urn:microsoft.com/office/officeart/2005/8/layout/hierarchy3"/>
    <dgm:cxn modelId="{AC2DB7DF-1945-0D4D-913B-5FA04236D105}" srcId="{9C2F9F8D-77DE-0847-A0AF-0E46B552B07C}" destId="{473B398B-50AF-994F-8390-49AF570E9DC7}" srcOrd="1" destOrd="0" parTransId="{98D58706-1EBB-CF4F-9786-50E28FC75A20}" sibTransId="{1260C585-173C-AD49-908A-ECEB4F8F7302}"/>
    <dgm:cxn modelId="{71F7BBE9-49F5-6046-8E6B-483478F5D0C1}" srcId="{9C2F9F8D-77DE-0847-A0AF-0E46B552B07C}" destId="{2FEFBBDC-8B2D-C64F-B301-943BC5022FA4}" srcOrd="0" destOrd="0" parTransId="{38AE20DF-D521-4043-846C-4A2D179B840B}" sibTransId="{BEA1280B-6324-414D-9770-9362EDAB231E}"/>
    <dgm:cxn modelId="{857C9EEA-6A12-A24F-92CF-1A8DE0781A51}" type="presOf" srcId="{FB81B8EC-A541-0F46-9D5A-9840D5D242CE}" destId="{23884451-1BD8-1B4B-9CB8-C01F10AB97F4}" srcOrd="0" destOrd="0" presId="urn:microsoft.com/office/officeart/2005/8/layout/hierarchy3"/>
    <dgm:cxn modelId="{6D6210EB-5555-BC46-BBFC-3B06B3124EDD}" type="presOf" srcId="{9C2F9F8D-77DE-0847-A0AF-0E46B552B07C}" destId="{6EE7D979-9A44-024D-BCD4-7C2352EC7886}" srcOrd="0" destOrd="0" presId="urn:microsoft.com/office/officeart/2005/8/layout/hierarchy3"/>
    <dgm:cxn modelId="{45DBAAF9-6D6D-E044-B643-376F1D9D742B}" type="presOf" srcId="{75689740-6454-8C43-9568-EFA746747B65}" destId="{9131399F-60F2-214E-A75F-4BD80C0FCF8A}" srcOrd="0" destOrd="0" presId="urn:microsoft.com/office/officeart/2005/8/layout/hierarchy3"/>
    <dgm:cxn modelId="{4CC9CEE3-A60B-3D4F-BBA0-F1AFCEE49FA6}" type="presParOf" srcId="{437CDB7A-9F25-C949-898F-940EA1085CE3}" destId="{380BD096-41FB-1841-8B01-F539C9BA0A75}" srcOrd="0" destOrd="0" presId="urn:microsoft.com/office/officeart/2005/8/layout/hierarchy3"/>
    <dgm:cxn modelId="{193F97C7-32B1-284A-AA74-EB34830468C8}" type="presParOf" srcId="{380BD096-41FB-1841-8B01-F539C9BA0A75}" destId="{2E430EB9-B685-D046-95D5-1A7AEFD2609B}" srcOrd="0" destOrd="0" presId="urn:microsoft.com/office/officeart/2005/8/layout/hierarchy3"/>
    <dgm:cxn modelId="{F4B59570-5572-9F40-94B9-EFE87A2986AF}" type="presParOf" srcId="{2E430EB9-B685-D046-95D5-1A7AEFD2609B}" destId="{6EE7D979-9A44-024D-BCD4-7C2352EC7886}" srcOrd="0" destOrd="0" presId="urn:microsoft.com/office/officeart/2005/8/layout/hierarchy3"/>
    <dgm:cxn modelId="{A5DBB3C0-3CFF-8241-B949-F244B510AB7D}" type="presParOf" srcId="{2E430EB9-B685-D046-95D5-1A7AEFD2609B}" destId="{48CB7EC5-A741-7F40-9498-DA523E208386}" srcOrd="1" destOrd="0" presId="urn:microsoft.com/office/officeart/2005/8/layout/hierarchy3"/>
    <dgm:cxn modelId="{FFBC539D-A9E5-B048-A2AB-0C5C359DD5AA}" type="presParOf" srcId="{380BD096-41FB-1841-8B01-F539C9BA0A75}" destId="{8D4D1CF0-DF4B-FF49-8CBA-D9F68C0E7D2B}" srcOrd="1" destOrd="0" presId="urn:microsoft.com/office/officeart/2005/8/layout/hierarchy3"/>
    <dgm:cxn modelId="{51B03BC1-7F9B-C740-BFA6-87F70456599C}" type="presParOf" srcId="{8D4D1CF0-DF4B-FF49-8CBA-D9F68C0E7D2B}" destId="{4398118F-80F5-7249-BBB0-49672AED3548}" srcOrd="0" destOrd="0" presId="urn:microsoft.com/office/officeart/2005/8/layout/hierarchy3"/>
    <dgm:cxn modelId="{C75D58BB-2BB9-A847-B321-167389DF0B29}" type="presParOf" srcId="{8D4D1CF0-DF4B-FF49-8CBA-D9F68C0E7D2B}" destId="{E5465AD7-5447-DC4D-976B-66D0BDD49633}" srcOrd="1" destOrd="0" presId="urn:microsoft.com/office/officeart/2005/8/layout/hierarchy3"/>
    <dgm:cxn modelId="{7D3012E0-AB67-F74B-A038-52BDD0A068DA}" type="presParOf" srcId="{8D4D1CF0-DF4B-FF49-8CBA-D9F68C0E7D2B}" destId="{D17002EC-BEDA-084B-99A3-67C6641E717A}" srcOrd="2" destOrd="0" presId="urn:microsoft.com/office/officeart/2005/8/layout/hierarchy3"/>
    <dgm:cxn modelId="{755151C0-39CF-CA4B-B8E1-947BDA588CE0}" type="presParOf" srcId="{8D4D1CF0-DF4B-FF49-8CBA-D9F68C0E7D2B}" destId="{8A442367-B851-8848-98AC-FD76DEA75685}" srcOrd="3" destOrd="0" presId="urn:microsoft.com/office/officeart/2005/8/layout/hierarchy3"/>
    <dgm:cxn modelId="{A0B83EFF-3C90-B749-97F1-EC2B0469F051}" type="presParOf" srcId="{437CDB7A-9F25-C949-898F-940EA1085CE3}" destId="{61319F7C-D7EF-A149-B7B8-51EB6C0A1218}" srcOrd="1" destOrd="0" presId="urn:microsoft.com/office/officeart/2005/8/layout/hierarchy3"/>
    <dgm:cxn modelId="{A9184F28-3630-9241-A3D4-E57C7CA459AB}" type="presParOf" srcId="{61319F7C-D7EF-A149-B7B8-51EB6C0A1218}" destId="{A4F36E9A-7034-5F46-8EDB-A312E80C094F}" srcOrd="0" destOrd="0" presId="urn:microsoft.com/office/officeart/2005/8/layout/hierarchy3"/>
    <dgm:cxn modelId="{DACD970D-5291-4844-A1D8-393FD2C97BAF}" type="presParOf" srcId="{A4F36E9A-7034-5F46-8EDB-A312E80C094F}" destId="{63CE5FC2-881A-754F-BEED-2219F44E13A4}" srcOrd="0" destOrd="0" presId="urn:microsoft.com/office/officeart/2005/8/layout/hierarchy3"/>
    <dgm:cxn modelId="{55B08752-1B99-1E48-A6BA-BA1D7BD30982}" type="presParOf" srcId="{A4F36E9A-7034-5F46-8EDB-A312E80C094F}" destId="{5F44B695-EC3F-634B-8401-A7529685CE7D}" srcOrd="1" destOrd="0" presId="urn:microsoft.com/office/officeart/2005/8/layout/hierarchy3"/>
    <dgm:cxn modelId="{79E5AD72-B725-8944-BD3B-0AD55AB9814A}" type="presParOf" srcId="{61319F7C-D7EF-A149-B7B8-51EB6C0A1218}" destId="{EC1A3FA1-A2F4-2041-82DE-3FD3B97F5000}" srcOrd="1" destOrd="0" presId="urn:microsoft.com/office/officeart/2005/8/layout/hierarchy3"/>
    <dgm:cxn modelId="{45B8D572-640A-234A-8534-9048ED30DE30}" type="presParOf" srcId="{EC1A3FA1-A2F4-2041-82DE-3FD3B97F5000}" destId="{23884451-1BD8-1B4B-9CB8-C01F10AB97F4}" srcOrd="0" destOrd="0" presId="urn:microsoft.com/office/officeart/2005/8/layout/hierarchy3"/>
    <dgm:cxn modelId="{0BB4D844-3545-094F-BD92-F114E370DCFA}" type="presParOf" srcId="{EC1A3FA1-A2F4-2041-82DE-3FD3B97F5000}" destId="{CE1341C4-D615-5047-ADA5-500CC82CC6A7}" srcOrd="1" destOrd="0" presId="urn:microsoft.com/office/officeart/2005/8/layout/hierarchy3"/>
    <dgm:cxn modelId="{F50FE4DA-477F-324A-8D15-CAD11073A6B8}" type="presParOf" srcId="{EC1A3FA1-A2F4-2041-82DE-3FD3B97F5000}" destId="{9131399F-60F2-214E-A75F-4BD80C0FCF8A}" srcOrd="2" destOrd="0" presId="urn:microsoft.com/office/officeart/2005/8/layout/hierarchy3"/>
    <dgm:cxn modelId="{9773E5A2-1A53-D440-9CCB-99F6A24384B4}" type="presParOf" srcId="{EC1A3FA1-A2F4-2041-82DE-3FD3B97F5000}" destId="{2F643A97-825C-A44F-8F14-0AD30B2E006D}" srcOrd="3" destOrd="0" presId="urn:microsoft.com/office/officeart/2005/8/layout/hierarchy3"/>
    <dgm:cxn modelId="{D97DE56C-7FAC-5B47-A125-2E4D8886ED72}" type="presParOf" srcId="{437CDB7A-9F25-C949-898F-940EA1085CE3}" destId="{478A1834-C5CA-7D4D-BF38-7C152ABA277D}" srcOrd="2" destOrd="0" presId="urn:microsoft.com/office/officeart/2005/8/layout/hierarchy3"/>
    <dgm:cxn modelId="{36885042-BFD5-114F-AC50-3B9D856E0E8E}" type="presParOf" srcId="{478A1834-C5CA-7D4D-BF38-7C152ABA277D}" destId="{8404767E-90D3-9943-9098-BA3C09073B07}" srcOrd="0" destOrd="0" presId="urn:microsoft.com/office/officeart/2005/8/layout/hierarchy3"/>
    <dgm:cxn modelId="{CF40898D-FD05-FF4C-A906-EAD27916955A}" type="presParOf" srcId="{8404767E-90D3-9943-9098-BA3C09073B07}" destId="{FC9FD5F7-9E00-7A4B-8153-DB64B81B0931}" srcOrd="0" destOrd="0" presId="urn:microsoft.com/office/officeart/2005/8/layout/hierarchy3"/>
    <dgm:cxn modelId="{1F44F97E-9BB8-4C43-A376-5C54F99389E7}" type="presParOf" srcId="{8404767E-90D3-9943-9098-BA3C09073B07}" destId="{32D87E3F-3D99-624B-B2F9-E12AB2712B76}" srcOrd="1" destOrd="0" presId="urn:microsoft.com/office/officeart/2005/8/layout/hierarchy3"/>
    <dgm:cxn modelId="{2959D124-747B-F948-A33F-3BF7E6A201AC}" type="presParOf" srcId="{478A1834-C5CA-7D4D-BF38-7C152ABA277D}" destId="{FA2B5D2F-BC2C-9A4D-AC1C-CE8D915497E7}" srcOrd="1" destOrd="0" presId="urn:microsoft.com/office/officeart/2005/8/layout/hierarchy3"/>
    <dgm:cxn modelId="{3ABF47B5-06DB-8645-B70F-9D1A3C49C568}" type="presParOf" srcId="{FA2B5D2F-BC2C-9A4D-AC1C-CE8D915497E7}" destId="{931AC1D9-ED48-C54C-960E-48BBAA6F5866}" srcOrd="0" destOrd="0" presId="urn:microsoft.com/office/officeart/2005/8/layout/hierarchy3"/>
    <dgm:cxn modelId="{411DDE22-0644-8542-8DBE-18135E8EB7B3}" type="presParOf" srcId="{FA2B5D2F-BC2C-9A4D-AC1C-CE8D915497E7}" destId="{B7D44729-A316-4445-BEB0-DEB6F14D7662}" srcOrd="1" destOrd="0" presId="urn:microsoft.com/office/officeart/2005/8/layout/hierarchy3"/>
    <dgm:cxn modelId="{32083A47-DE68-1C46-8F60-D608AC6F86D2}" type="presParOf" srcId="{FA2B5D2F-BC2C-9A4D-AC1C-CE8D915497E7}" destId="{C30C0BA5-A186-0C4C-8F58-91D1B061759A}" srcOrd="2" destOrd="0" presId="urn:microsoft.com/office/officeart/2005/8/layout/hierarchy3"/>
    <dgm:cxn modelId="{8DCFC75C-1152-0145-AB6C-A34C4B829232}" type="presParOf" srcId="{FA2B5D2F-BC2C-9A4D-AC1C-CE8D915497E7}" destId="{7E65D341-DD37-7940-8276-75F96B73568C}" srcOrd="3" destOrd="0" presId="urn:microsoft.com/office/officeart/2005/8/layout/hierarchy3"/>
    <dgm:cxn modelId="{5803CB4B-AD89-BF4F-812E-BE3621FCFFF2}" type="presParOf" srcId="{437CDB7A-9F25-C949-898F-940EA1085CE3}" destId="{5E32DBB7-3504-B945-8E69-6B8764A84A77}" srcOrd="3" destOrd="0" presId="urn:microsoft.com/office/officeart/2005/8/layout/hierarchy3"/>
    <dgm:cxn modelId="{E8DB40EC-903D-244E-A8F9-6A0053322629}" type="presParOf" srcId="{5E32DBB7-3504-B945-8E69-6B8764A84A77}" destId="{86D328BA-C118-4945-B3FA-9035D1CAEE85}" srcOrd="0" destOrd="0" presId="urn:microsoft.com/office/officeart/2005/8/layout/hierarchy3"/>
    <dgm:cxn modelId="{4CBD13ED-BB0D-7749-A429-DB2A920EB5E3}" type="presParOf" srcId="{86D328BA-C118-4945-B3FA-9035D1CAEE85}" destId="{606C81D2-DE20-5D48-B3EE-6F2ECF5AB87A}" srcOrd="0" destOrd="0" presId="urn:microsoft.com/office/officeart/2005/8/layout/hierarchy3"/>
    <dgm:cxn modelId="{69E11FF3-B5FB-D049-9807-7138C69AEBCE}" type="presParOf" srcId="{86D328BA-C118-4945-B3FA-9035D1CAEE85}" destId="{5B0385B6-89A4-CD46-8250-B9C5BAAFB8B6}" srcOrd="1" destOrd="0" presId="urn:microsoft.com/office/officeart/2005/8/layout/hierarchy3"/>
    <dgm:cxn modelId="{D72DBEE9-BDCE-8E40-93BF-B9DF4BB680B3}" type="presParOf" srcId="{5E32DBB7-3504-B945-8E69-6B8764A84A77}" destId="{04BEE865-F477-484D-BA71-5E09B3A5C3EF}" srcOrd="1" destOrd="0" presId="urn:microsoft.com/office/officeart/2005/8/layout/hierarchy3"/>
    <dgm:cxn modelId="{9C9C772A-28CE-4B41-87A2-89D059BF3257}" type="presParOf" srcId="{04BEE865-F477-484D-BA71-5E09B3A5C3EF}" destId="{8994FDA8-F834-5246-8F0B-1E17FAF545A9}" srcOrd="0" destOrd="0" presId="urn:microsoft.com/office/officeart/2005/8/layout/hierarchy3"/>
    <dgm:cxn modelId="{DB9379E3-8F7F-E74C-927B-C3C2746B6F80}" type="presParOf" srcId="{04BEE865-F477-484D-BA71-5E09B3A5C3EF}" destId="{D2164D7C-C293-C245-AF07-70A7D1152678}" srcOrd="1" destOrd="0" presId="urn:microsoft.com/office/officeart/2005/8/layout/hierarchy3"/>
    <dgm:cxn modelId="{114337E0-59D2-AD45-8A74-74BC34AAABAB}" type="presParOf" srcId="{04BEE865-F477-484D-BA71-5E09B3A5C3EF}" destId="{BF64292F-A54C-8540-92D6-8C8FC52BD278}" srcOrd="2" destOrd="0" presId="urn:microsoft.com/office/officeart/2005/8/layout/hierarchy3"/>
    <dgm:cxn modelId="{70D595B6-C09B-024D-824D-717BB807BFFA}" type="presParOf" srcId="{04BEE865-F477-484D-BA71-5E09B3A5C3EF}" destId="{2D6B76DD-E5C0-4F4C-B8C7-1A061C4D8C67}"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B360CC4-238F-024A-B24C-75721CB53D18}" type="doc">
      <dgm:prSet loTypeId="urn:microsoft.com/office/officeart/2005/8/layout/process1" loCatId="" qsTypeId="urn:microsoft.com/office/officeart/2005/8/quickstyle/simple1" qsCatId="simple" csTypeId="urn:microsoft.com/office/officeart/2005/8/colors/colorful1" csCatId="colorful" phldr="1"/>
      <dgm:spPr/>
      <dgm:t>
        <a:bodyPr/>
        <a:lstStyle/>
        <a:p>
          <a:endParaRPr lang="en-US"/>
        </a:p>
      </dgm:t>
    </dgm:pt>
    <dgm:pt modelId="{CF0976C7-B847-614F-A080-9A8EB55E03C0}">
      <dgm:prSet phldrT="[Text]"/>
      <dgm:spPr/>
      <dgm:t>
        <a:bodyPr/>
        <a:lstStyle/>
        <a:p>
          <a:r>
            <a:rPr lang="en-US" b="1" dirty="0"/>
            <a:t>January 15th: </a:t>
          </a:r>
          <a:r>
            <a:rPr lang="en-US" dirty="0"/>
            <a:t>Deadline for Towson to receive all application materials.</a:t>
          </a:r>
        </a:p>
      </dgm:t>
    </dgm:pt>
    <dgm:pt modelId="{B7AF2930-1843-E74C-91F4-0D25E01AEC93}" type="parTrans" cxnId="{5763F055-C051-A34B-876A-74BCAC261973}">
      <dgm:prSet/>
      <dgm:spPr/>
      <dgm:t>
        <a:bodyPr/>
        <a:lstStyle/>
        <a:p>
          <a:endParaRPr lang="en-US"/>
        </a:p>
      </dgm:t>
    </dgm:pt>
    <dgm:pt modelId="{1457A52B-3DA6-5443-8D38-F315FBFC07AF}" type="sibTrans" cxnId="{5763F055-C051-A34B-876A-74BCAC261973}">
      <dgm:prSet/>
      <dgm:spPr/>
      <dgm:t>
        <a:bodyPr/>
        <a:lstStyle/>
        <a:p>
          <a:endParaRPr lang="en-US" dirty="0"/>
        </a:p>
      </dgm:t>
    </dgm:pt>
    <dgm:pt modelId="{BED596E7-0234-F943-99B9-1D4A26E33DD5}">
      <dgm:prSet phldrT="[Text]"/>
      <dgm:spPr/>
      <dgm:t>
        <a:bodyPr/>
        <a:lstStyle/>
        <a:p>
          <a:r>
            <a:rPr lang="en-US" b="1" dirty="0"/>
            <a:t>1st Week of February: </a:t>
          </a:r>
          <a:r>
            <a:rPr lang="en-US" dirty="0"/>
            <a:t>Invitations extended to top 40 candidates to attend compulsory interview.</a:t>
          </a:r>
        </a:p>
      </dgm:t>
    </dgm:pt>
    <dgm:pt modelId="{0B8C1ED8-90A0-DD45-BC95-1C967476EA87}" type="parTrans" cxnId="{ED79E490-15A3-F148-87DF-B6EA1F5B888C}">
      <dgm:prSet/>
      <dgm:spPr/>
      <dgm:t>
        <a:bodyPr/>
        <a:lstStyle/>
        <a:p>
          <a:endParaRPr lang="en-US"/>
        </a:p>
      </dgm:t>
    </dgm:pt>
    <dgm:pt modelId="{21BF1ED0-27BC-7A49-A558-529DA172A0D9}" type="sibTrans" cxnId="{ED79E490-15A3-F148-87DF-B6EA1F5B888C}">
      <dgm:prSet/>
      <dgm:spPr/>
      <dgm:t>
        <a:bodyPr/>
        <a:lstStyle/>
        <a:p>
          <a:endParaRPr lang="en-US" dirty="0"/>
        </a:p>
      </dgm:t>
    </dgm:pt>
    <dgm:pt modelId="{08E4CFEF-275C-D349-9F69-8F1EDA3029C2}">
      <dgm:prSet phldrT="[Text]"/>
      <dgm:spPr/>
      <dgm:t>
        <a:bodyPr/>
        <a:lstStyle/>
        <a:p>
          <a:r>
            <a:rPr lang="en-US" b="1" dirty="0"/>
            <a:t>Mid-February to Mid-March: </a:t>
          </a:r>
          <a:r>
            <a:rPr lang="en-US" dirty="0"/>
            <a:t>Two weeks of clinical interviews.</a:t>
          </a:r>
        </a:p>
      </dgm:t>
    </dgm:pt>
    <dgm:pt modelId="{95B8F892-6C64-244E-B721-F530CA0BA58E}" type="parTrans" cxnId="{D6417198-B20B-344A-951D-39B00F2F9921}">
      <dgm:prSet/>
      <dgm:spPr/>
      <dgm:t>
        <a:bodyPr/>
        <a:lstStyle/>
        <a:p>
          <a:endParaRPr lang="en-US"/>
        </a:p>
      </dgm:t>
    </dgm:pt>
    <dgm:pt modelId="{6704C620-5AEE-AA4F-8F75-D30D83BF1210}" type="sibTrans" cxnId="{D6417198-B20B-344A-951D-39B00F2F9921}">
      <dgm:prSet/>
      <dgm:spPr/>
      <dgm:t>
        <a:bodyPr/>
        <a:lstStyle/>
        <a:p>
          <a:endParaRPr lang="en-US" dirty="0"/>
        </a:p>
      </dgm:t>
    </dgm:pt>
    <dgm:pt modelId="{7DA9BDC5-6234-B040-9A76-45D4F7DA003E}">
      <dgm:prSet phldrT="[Text]"/>
      <dgm:spPr/>
      <dgm:t>
        <a:bodyPr/>
        <a:lstStyle/>
        <a:p>
          <a:r>
            <a:rPr lang="en-US" b="1" dirty="0"/>
            <a:t>April 15: </a:t>
          </a:r>
          <a:r>
            <a:rPr lang="en-US" dirty="0"/>
            <a:t>Deadline by which admitted applicants must notify Towson of their decision </a:t>
          </a:r>
        </a:p>
      </dgm:t>
    </dgm:pt>
    <dgm:pt modelId="{EF7AA517-0816-824E-A76D-EEE211CADCE6}" type="parTrans" cxnId="{234A1D1C-86B8-B94B-9F92-39F9EEF7EC80}">
      <dgm:prSet/>
      <dgm:spPr/>
      <dgm:t>
        <a:bodyPr/>
        <a:lstStyle/>
        <a:p>
          <a:endParaRPr lang="en-US"/>
        </a:p>
      </dgm:t>
    </dgm:pt>
    <dgm:pt modelId="{CC2B7D81-72C2-4D4F-95E1-DBB704D51CEE}" type="sibTrans" cxnId="{234A1D1C-86B8-B94B-9F92-39F9EEF7EC80}">
      <dgm:prSet/>
      <dgm:spPr/>
      <dgm:t>
        <a:bodyPr/>
        <a:lstStyle/>
        <a:p>
          <a:endParaRPr lang="en-US"/>
        </a:p>
      </dgm:t>
    </dgm:pt>
    <dgm:pt modelId="{985F952A-A712-D14F-9793-D1179543D1DE}">
      <dgm:prSet phldrT="[Text]"/>
      <dgm:spPr/>
      <dgm:t>
        <a:bodyPr/>
        <a:lstStyle/>
        <a:p>
          <a:r>
            <a:rPr lang="en-US" b="1" dirty="0"/>
            <a:t>April 1: </a:t>
          </a:r>
          <a:r>
            <a:rPr lang="en-US" dirty="0"/>
            <a:t>Applicants notified of admission decision.</a:t>
          </a:r>
        </a:p>
      </dgm:t>
    </dgm:pt>
    <dgm:pt modelId="{79D80719-0D91-7549-8D5B-7CBCD40A8AE8}" type="parTrans" cxnId="{9780B545-D0AB-7D45-BDB6-3A1EA2575D3A}">
      <dgm:prSet/>
      <dgm:spPr/>
      <dgm:t>
        <a:bodyPr/>
        <a:lstStyle/>
        <a:p>
          <a:endParaRPr lang="en-US"/>
        </a:p>
      </dgm:t>
    </dgm:pt>
    <dgm:pt modelId="{56119A44-570B-B740-9AF1-BFE4210FA080}" type="sibTrans" cxnId="{9780B545-D0AB-7D45-BDB6-3A1EA2575D3A}">
      <dgm:prSet/>
      <dgm:spPr/>
      <dgm:t>
        <a:bodyPr/>
        <a:lstStyle/>
        <a:p>
          <a:endParaRPr lang="en-US" dirty="0"/>
        </a:p>
      </dgm:t>
    </dgm:pt>
    <dgm:pt modelId="{23D0612A-8F12-FB46-8FAE-547301E3CBC7}" type="pres">
      <dgm:prSet presAssocID="{AB360CC4-238F-024A-B24C-75721CB53D18}" presName="Name0" presStyleCnt="0">
        <dgm:presLayoutVars>
          <dgm:dir/>
          <dgm:resizeHandles val="exact"/>
        </dgm:presLayoutVars>
      </dgm:prSet>
      <dgm:spPr/>
    </dgm:pt>
    <dgm:pt modelId="{5F834C4D-1229-9A4D-B30A-4450201AFD47}" type="pres">
      <dgm:prSet presAssocID="{CF0976C7-B847-614F-A080-9A8EB55E03C0}" presName="node" presStyleLbl="node1" presStyleIdx="0" presStyleCnt="5">
        <dgm:presLayoutVars>
          <dgm:bulletEnabled val="1"/>
        </dgm:presLayoutVars>
      </dgm:prSet>
      <dgm:spPr/>
    </dgm:pt>
    <dgm:pt modelId="{0CED9EC9-B16B-3A4C-8388-FFEC922A1284}" type="pres">
      <dgm:prSet presAssocID="{1457A52B-3DA6-5443-8D38-F315FBFC07AF}" presName="sibTrans" presStyleLbl="sibTrans2D1" presStyleIdx="0" presStyleCnt="4"/>
      <dgm:spPr/>
    </dgm:pt>
    <dgm:pt modelId="{1B26FB2E-1AD5-5944-B807-B2BD1F95B67F}" type="pres">
      <dgm:prSet presAssocID="{1457A52B-3DA6-5443-8D38-F315FBFC07AF}" presName="connectorText" presStyleLbl="sibTrans2D1" presStyleIdx="0" presStyleCnt="4"/>
      <dgm:spPr/>
    </dgm:pt>
    <dgm:pt modelId="{DD8C4241-A04A-A444-8540-19C89993FE74}" type="pres">
      <dgm:prSet presAssocID="{BED596E7-0234-F943-99B9-1D4A26E33DD5}" presName="node" presStyleLbl="node1" presStyleIdx="1" presStyleCnt="5">
        <dgm:presLayoutVars>
          <dgm:bulletEnabled val="1"/>
        </dgm:presLayoutVars>
      </dgm:prSet>
      <dgm:spPr/>
    </dgm:pt>
    <dgm:pt modelId="{1F0617DF-6A9F-9945-BFEC-AF61C30EC80B}" type="pres">
      <dgm:prSet presAssocID="{21BF1ED0-27BC-7A49-A558-529DA172A0D9}" presName="sibTrans" presStyleLbl="sibTrans2D1" presStyleIdx="1" presStyleCnt="4"/>
      <dgm:spPr/>
    </dgm:pt>
    <dgm:pt modelId="{C372701D-0527-1A44-9E2F-6D5DFFD66CD3}" type="pres">
      <dgm:prSet presAssocID="{21BF1ED0-27BC-7A49-A558-529DA172A0D9}" presName="connectorText" presStyleLbl="sibTrans2D1" presStyleIdx="1" presStyleCnt="4"/>
      <dgm:spPr/>
    </dgm:pt>
    <dgm:pt modelId="{FCF9525D-A0F7-3844-A10D-381CDCE33F3D}" type="pres">
      <dgm:prSet presAssocID="{08E4CFEF-275C-D349-9F69-8F1EDA3029C2}" presName="node" presStyleLbl="node1" presStyleIdx="2" presStyleCnt="5">
        <dgm:presLayoutVars>
          <dgm:bulletEnabled val="1"/>
        </dgm:presLayoutVars>
      </dgm:prSet>
      <dgm:spPr/>
    </dgm:pt>
    <dgm:pt modelId="{DCFBD238-673C-9D40-B326-660A050AF438}" type="pres">
      <dgm:prSet presAssocID="{6704C620-5AEE-AA4F-8F75-D30D83BF1210}" presName="sibTrans" presStyleLbl="sibTrans2D1" presStyleIdx="2" presStyleCnt="4"/>
      <dgm:spPr/>
    </dgm:pt>
    <dgm:pt modelId="{E3B52554-5228-2F49-8B0B-9F578CD8E2BE}" type="pres">
      <dgm:prSet presAssocID="{6704C620-5AEE-AA4F-8F75-D30D83BF1210}" presName="connectorText" presStyleLbl="sibTrans2D1" presStyleIdx="2" presStyleCnt="4"/>
      <dgm:spPr/>
    </dgm:pt>
    <dgm:pt modelId="{96FF2085-988F-744A-85B4-0C54B70AE91D}" type="pres">
      <dgm:prSet presAssocID="{985F952A-A712-D14F-9793-D1179543D1DE}" presName="node" presStyleLbl="node1" presStyleIdx="3" presStyleCnt="5">
        <dgm:presLayoutVars>
          <dgm:bulletEnabled val="1"/>
        </dgm:presLayoutVars>
      </dgm:prSet>
      <dgm:spPr/>
    </dgm:pt>
    <dgm:pt modelId="{9A44D0A1-6E6B-7E43-8821-7BE69E1B8D7D}" type="pres">
      <dgm:prSet presAssocID="{56119A44-570B-B740-9AF1-BFE4210FA080}" presName="sibTrans" presStyleLbl="sibTrans2D1" presStyleIdx="3" presStyleCnt="4"/>
      <dgm:spPr/>
    </dgm:pt>
    <dgm:pt modelId="{0B7FC383-6359-6148-89EA-D1809AF19ED3}" type="pres">
      <dgm:prSet presAssocID="{56119A44-570B-B740-9AF1-BFE4210FA080}" presName="connectorText" presStyleLbl="sibTrans2D1" presStyleIdx="3" presStyleCnt="4"/>
      <dgm:spPr/>
    </dgm:pt>
    <dgm:pt modelId="{04835C1E-3B8B-3543-AC3B-79D69AB7EC92}" type="pres">
      <dgm:prSet presAssocID="{7DA9BDC5-6234-B040-9A76-45D4F7DA003E}" presName="node" presStyleLbl="node1" presStyleIdx="4" presStyleCnt="5">
        <dgm:presLayoutVars>
          <dgm:bulletEnabled val="1"/>
        </dgm:presLayoutVars>
      </dgm:prSet>
      <dgm:spPr/>
    </dgm:pt>
  </dgm:ptLst>
  <dgm:cxnLst>
    <dgm:cxn modelId="{C3F35111-A36C-D446-B73A-5C12E9C269AE}" type="presOf" srcId="{08E4CFEF-275C-D349-9F69-8F1EDA3029C2}" destId="{FCF9525D-A0F7-3844-A10D-381CDCE33F3D}" srcOrd="0" destOrd="0" presId="urn:microsoft.com/office/officeart/2005/8/layout/process1"/>
    <dgm:cxn modelId="{234A1D1C-86B8-B94B-9F92-39F9EEF7EC80}" srcId="{AB360CC4-238F-024A-B24C-75721CB53D18}" destId="{7DA9BDC5-6234-B040-9A76-45D4F7DA003E}" srcOrd="4" destOrd="0" parTransId="{EF7AA517-0816-824E-A76D-EEE211CADCE6}" sibTransId="{CC2B7D81-72C2-4D4F-95E1-DBB704D51CEE}"/>
    <dgm:cxn modelId="{06AC6A1E-27D1-3F4C-A08F-BE1BC64596FF}" type="presOf" srcId="{1457A52B-3DA6-5443-8D38-F315FBFC07AF}" destId="{1B26FB2E-1AD5-5944-B807-B2BD1F95B67F}" srcOrd="1" destOrd="0" presId="urn:microsoft.com/office/officeart/2005/8/layout/process1"/>
    <dgm:cxn modelId="{4171C52B-B9A9-F149-976E-8852ECC18099}" type="presOf" srcId="{1457A52B-3DA6-5443-8D38-F315FBFC07AF}" destId="{0CED9EC9-B16B-3A4C-8388-FFEC922A1284}" srcOrd="0" destOrd="0" presId="urn:microsoft.com/office/officeart/2005/8/layout/process1"/>
    <dgm:cxn modelId="{9780B545-D0AB-7D45-BDB6-3A1EA2575D3A}" srcId="{AB360CC4-238F-024A-B24C-75721CB53D18}" destId="{985F952A-A712-D14F-9793-D1179543D1DE}" srcOrd="3" destOrd="0" parTransId="{79D80719-0D91-7549-8D5B-7CBCD40A8AE8}" sibTransId="{56119A44-570B-B740-9AF1-BFE4210FA080}"/>
    <dgm:cxn modelId="{4589034E-EB6B-2B41-AC92-685DCFDB2BB8}" type="presOf" srcId="{56119A44-570B-B740-9AF1-BFE4210FA080}" destId="{0B7FC383-6359-6148-89EA-D1809AF19ED3}" srcOrd="1" destOrd="0" presId="urn:microsoft.com/office/officeart/2005/8/layout/process1"/>
    <dgm:cxn modelId="{5763F055-C051-A34B-876A-74BCAC261973}" srcId="{AB360CC4-238F-024A-B24C-75721CB53D18}" destId="{CF0976C7-B847-614F-A080-9A8EB55E03C0}" srcOrd="0" destOrd="0" parTransId="{B7AF2930-1843-E74C-91F4-0D25E01AEC93}" sibTransId="{1457A52B-3DA6-5443-8D38-F315FBFC07AF}"/>
    <dgm:cxn modelId="{8392926B-EE83-854B-B6CC-2811A976D5D1}" type="presOf" srcId="{AB360CC4-238F-024A-B24C-75721CB53D18}" destId="{23D0612A-8F12-FB46-8FAE-547301E3CBC7}" srcOrd="0" destOrd="0" presId="urn:microsoft.com/office/officeart/2005/8/layout/process1"/>
    <dgm:cxn modelId="{70A03E77-385A-B44E-B76C-A1C4ED2B5D06}" type="presOf" srcId="{6704C620-5AEE-AA4F-8F75-D30D83BF1210}" destId="{DCFBD238-673C-9D40-B326-660A050AF438}" srcOrd="0" destOrd="0" presId="urn:microsoft.com/office/officeart/2005/8/layout/process1"/>
    <dgm:cxn modelId="{ED79E490-15A3-F148-87DF-B6EA1F5B888C}" srcId="{AB360CC4-238F-024A-B24C-75721CB53D18}" destId="{BED596E7-0234-F943-99B9-1D4A26E33DD5}" srcOrd="1" destOrd="0" parTransId="{0B8C1ED8-90A0-DD45-BC95-1C967476EA87}" sibTransId="{21BF1ED0-27BC-7A49-A558-529DA172A0D9}"/>
    <dgm:cxn modelId="{D6417198-B20B-344A-951D-39B00F2F9921}" srcId="{AB360CC4-238F-024A-B24C-75721CB53D18}" destId="{08E4CFEF-275C-D349-9F69-8F1EDA3029C2}" srcOrd="2" destOrd="0" parTransId="{95B8F892-6C64-244E-B721-F530CA0BA58E}" sibTransId="{6704C620-5AEE-AA4F-8F75-D30D83BF1210}"/>
    <dgm:cxn modelId="{0E02059C-1934-9B46-8642-7D38D44117AC}" type="presOf" srcId="{21BF1ED0-27BC-7A49-A558-529DA172A0D9}" destId="{C372701D-0527-1A44-9E2F-6D5DFFD66CD3}" srcOrd="1" destOrd="0" presId="urn:microsoft.com/office/officeart/2005/8/layout/process1"/>
    <dgm:cxn modelId="{186AF19C-84F1-D74B-8CCB-B1DB045AB828}" type="presOf" srcId="{6704C620-5AEE-AA4F-8F75-D30D83BF1210}" destId="{E3B52554-5228-2F49-8B0B-9F578CD8E2BE}" srcOrd="1" destOrd="0" presId="urn:microsoft.com/office/officeart/2005/8/layout/process1"/>
    <dgm:cxn modelId="{BE4C55AE-31C2-6E43-A9DC-7668D1D5CAC4}" type="presOf" srcId="{985F952A-A712-D14F-9793-D1179543D1DE}" destId="{96FF2085-988F-744A-85B4-0C54B70AE91D}" srcOrd="0" destOrd="0" presId="urn:microsoft.com/office/officeart/2005/8/layout/process1"/>
    <dgm:cxn modelId="{6B7FCDC5-BC7D-B044-AB45-9E8281454509}" type="presOf" srcId="{56119A44-570B-B740-9AF1-BFE4210FA080}" destId="{9A44D0A1-6E6B-7E43-8821-7BE69E1B8D7D}" srcOrd="0" destOrd="0" presId="urn:microsoft.com/office/officeart/2005/8/layout/process1"/>
    <dgm:cxn modelId="{773A24DA-3A5F-084D-BB0D-82F330BD9337}" type="presOf" srcId="{BED596E7-0234-F943-99B9-1D4A26E33DD5}" destId="{DD8C4241-A04A-A444-8540-19C89993FE74}" srcOrd="0" destOrd="0" presId="urn:microsoft.com/office/officeart/2005/8/layout/process1"/>
    <dgm:cxn modelId="{E6DA14DF-AB6D-B240-8E21-ED995B47FFFC}" type="presOf" srcId="{CF0976C7-B847-614F-A080-9A8EB55E03C0}" destId="{5F834C4D-1229-9A4D-B30A-4450201AFD47}" srcOrd="0" destOrd="0" presId="urn:microsoft.com/office/officeart/2005/8/layout/process1"/>
    <dgm:cxn modelId="{692D6FE5-0520-E041-8EA6-EC9937C4CDBD}" type="presOf" srcId="{7DA9BDC5-6234-B040-9A76-45D4F7DA003E}" destId="{04835C1E-3B8B-3543-AC3B-79D69AB7EC92}" srcOrd="0" destOrd="0" presId="urn:microsoft.com/office/officeart/2005/8/layout/process1"/>
    <dgm:cxn modelId="{30F775FF-FEBB-3448-A844-C1AE6365F40A}" type="presOf" srcId="{21BF1ED0-27BC-7A49-A558-529DA172A0D9}" destId="{1F0617DF-6A9F-9945-BFEC-AF61C30EC80B}" srcOrd="0" destOrd="0" presId="urn:microsoft.com/office/officeart/2005/8/layout/process1"/>
    <dgm:cxn modelId="{E5800DFD-E3D8-3948-A83A-6DD4F1326C40}" type="presParOf" srcId="{23D0612A-8F12-FB46-8FAE-547301E3CBC7}" destId="{5F834C4D-1229-9A4D-B30A-4450201AFD47}" srcOrd="0" destOrd="0" presId="urn:microsoft.com/office/officeart/2005/8/layout/process1"/>
    <dgm:cxn modelId="{6606D765-35D4-2F4C-99BB-67BD54FFF612}" type="presParOf" srcId="{23D0612A-8F12-FB46-8FAE-547301E3CBC7}" destId="{0CED9EC9-B16B-3A4C-8388-FFEC922A1284}" srcOrd="1" destOrd="0" presId="urn:microsoft.com/office/officeart/2005/8/layout/process1"/>
    <dgm:cxn modelId="{306D3E70-E7AA-2E4C-90B1-2A56D20C3617}" type="presParOf" srcId="{0CED9EC9-B16B-3A4C-8388-FFEC922A1284}" destId="{1B26FB2E-1AD5-5944-B807-B2BD1F95B67F}" srcOrd="0" destOrd="0" presId="urn:microsoft.com/office/officeart/2005/8/layout/process1"/>
    <dgm:cxn modelId="{FBB202AD-389C-E34F-A27B-0DEE2C7CB869}" type="presParOf" srcId="{23D0612A-8F12-FB46-8FAE-547301E3CBC7}" destId="{DD8C4241-A04A-A444-8540-19C89993FE74}" srcOrd="2" destOrd="0" presId="urn:microsoft.com/office/officeart/2005/8/layout/process1"/>
    <dgm:cxn modelId="{89C6728C-BEE2-9344-ABD1-EC47ADA6BFE0}" type="presParOf" srcId="{23D0612A-8F12-FB46-8FAE-547301E3CBC7}" destId="{1F0617DF-6A9F-9945-BFEC-AF61C30EC80B}" srcOrd="3" destOrd="0" presId="urn:microsoft.com/office/officeart/2005/8/layout/process1"/>
    <dgm:cxn modelId="{0925399A-8B49-3C4A-9A20-0B9003E26C97}" type="presParOf" srcId="{1F0617DF-6A9F-9945-BFEC-AF61C30EC80B}" destId="{C372701D-0527-1A44-9E2F-6D5DFFD66CD3}" srcOrd="0" destOrd="0" presId="urn:microsoft.com/office/officeart/2005/8/layout/process1"/>
    <dgm:cxn modelId="{A634975D-2364-F841-8382-F787CE9CAB89}" type="presParOf" srcId="{23D0612A-8F12-FB46-8FAE-547301E3CBC7}" destId="{FCF9525D-A0F7-3844-A10D-381CDCE33F3D}" srcOrd="4" destOrd="0" presId="urn:microsoft.com/office/officeart/2005/8/layout/process1"/>
    <dgm:cxn modelId="{3B6FCE47-1139-AD46-875D-D4A184FD0A9D}" type="presParOf" srcId="{23D0612A-8F12-FB46-8FAE-547301E3CBC7}" destId="{DCFBD238-673C-9D40-B326-660A050AF438}" srcOrd="5" destOrd="0" presId="urn:microsoft.com/office/officeart/2005/8/layout/process1"/>
    <dgm:cxn modelId="{9B47A35B-39B1-334F-805A-47CC19787BF1}" type="presParOf" srcId="{DCFBD238-673C-9D40-B326-660A050AF438}" destId="{E3B52554-5228-2F49-8B0B-9F578CD8E2BE}" srcOrd="0" destOrd="0" presId="urn:microsoft.com/office/officeart/2005/8/layout/process1"/>
    <dgm:cxn modelId="{005E9B85-5A88-614B-B1FD-2080FBF25DEF}" type="presParOf" srcId="{23D0612A-8F12-FB46-8FAE-547301E3CBC7}" destId="{96FF2085-988F-744A-85B4-0C54B70AE91D}" srcOrd="6" destOrd="0" presId="urn:microsoft.com/office/officeart/2005/8/layout/process1"/>
    <dgm:cxn modelId="{8D3471FA-EEE4-EF42-AA06-E8B969F1BCDF}" type="presParOf" srcId="{23D0612A-8F12-FB46-8FAE-547301E3CBC7}" destId="{9A44D0A1-6E6B-7E43-8821-7BE69E1B8D7D}" srcOrd="7" destOrd="0" presId="urn:microsoft.com/office/officeart/2005/8/layout/process1"/>
    <dgm:cxn modelId="{785BA041-BE1D-A34A-A891-A0DB5D71D2DA}" type="presParOf" srcId="{9A44D0A1-6E6B-7E43-8821-7BE69E1B8D7D}" destId="{0B7FC383-6359-6148-89EA-D1809AF19ED3}" srcOrd="0" destOrd="0" presId="urn:microsoft.com/office/officeart/2005/8/layout/process1"/>
    <dgm:cxn modelId="{7DBDD059-5434-1446-822B-1813A07F3E67}" type="presParOf" srcId="{23D0612A-8F12-FB46-8FAE-547301E3CBC7}" destId="{04835C1E-3B8B-3543-AC3B-79D69AB7EC92}"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B360CC4-238F-024A-B24C-75721CB53D18}" type="doc">
      <dgm:prSet loTypeId="urn:microsoft.com/office/officeart/2005/8/layout/process1" loCatId="" qsTypeId="urn:microsoft.com/office/officeart/2005/8/quickstyle/simple1" qsCatId="simple" csTypeId="urn:microsoft.com/office/officeart/2005/8/colors/colorful1" csCatId="colorful" phldr="1"/>
      <dgm:spPr/>
      <dgm:t>
        <a:bodyPr/>
        <a:lstStyle/>
        <a:p>
          <a:endParaRPr lang="en-US"/>
        </a:p>
      </dgm:t>
    </dgm:pt>
    <dgm:pt modelId="{5353DBB4-DC46-E841-9D1C-F54333CD66B3}">
      <dgm:prSet/>
      <dgm:spPr/>
      <dgm:t>
        <a:bodyPr/>
        <a:lstStyle/>
        <a:p>
          <a:pPr>
            <a:buFont typeface="Arial" panose="020B0604020202020204" pitchFamily="34" charset="0"/>
            <a:buChar char="•"/>
          </a:pPr>
          <a:r>
            <a:rPr lang="en-US" b="0" i="0" u="none" dirty="0"/>
            <a:t>February 2nd international applicant materials are due /March 2nd domestic applications are due for enrollment in upcoming Fall class</a:t>
          </a:r>
          <a:endParaRPr lang="en-US" dirty="0"/>
        </a:p>
      </dgm:t>
    </dgm:pt>
    <dgm:pt modelId="{76A0A32C-E3DA-0E47-9981-0E51110330FE}" type="parTrans" cxnId="{C28CADBE-9A39-264C-9054-47CF80727F89}">
      <dgm:prSet/>
      <dgm:spPr/>
      <dgm:t>
        <a:bodyPr/>
        <a:lstStyle/>
        <a:p>
          <a:endParaRPr lang="en-US"/>
        </a:p>
      </dgm:t>
    </dgm:pt>
    <dgm:pt modelId="{9D1030D1-E16D-5642-9208-359C30C32E1F}" type="sibTrans" cxnId="{C28CADBE-9A39-264C-9054-47CF80727F89}">
      <dgm:prSet/>
      <dgm:spPr/>
      <dgm:t>
        <a:bodyPr/>
        <a:lstStyle/>
        <a:p>
          <a:endParaRPr lang="en-US" dirty="0"/>
        </a:p>
      </dgm:t>
    </dgm:pt>
    <dgm:pt modelId="{7BA967E2-47A8-564A-A6CC-35314A191528}">
      <dgm:prSet/>
      <dgm:spPr/>
      <dgm:t>
        <a:bodyPr/>
        <a:lstStyle/>
        <a:p>
          <a:r>
            <a:rPr lang="en-US" b="0" i="0" u="none" dirty="0"/>
            <a:t>Late March/early April invitations for interviews are made</a:t>
          </a:r>
          <a:endParaRPr lang="en-US" dirty="0"/>
        </a:p>
      </dgm:t>
    </dgm:pt>
    <dgm:pt modelId="{B6A74EEA-E038-044A-988F-72A4BEDDE67C}" type="parTrans" cxnId="{948C9E05-A131-7D43-9636-B2BEE23B4F42}">
      <dgm:prSet/>
      <dgm:spPr/>
      <dgm:t>
        <a:bodyPr/>
        <a:lstStyle/>
        <a:p>
          <a:endParaRPr lang="en-US"/>
        </a:p>
      </dgm:t>
    </dgm:pt>
    <dgm:pt modelId="{672EB90F-2E6B-4A45-842D-A843A0880778}" type="sibTrans" cxnId="{948C9E05-A131-7D43-9636-B2BEE23B4F42}">
      <dgm:prSet/>
      <dgm:spPr/>
      <dgm:t>
        <a:bodyPr/>
        <a:lstStyle/>
        <a:p>
          <a:endParaRPr lang="en-US" dirty="0"/>
        </a:p>
      </dgm:t>
    </dgm:pt>
    <dgm:pt modelId="{B839AAC7-64A1-A646-B1C7-3EB199820FC0}">
      <dgm:prSet/>
      <dgm:spPr/>
      <dgm:t>
        <a:bodyPr/>
        <a:lstStyle/>
        <a:p>
          <a:r>
            <a:rPr lang="en-US" b="0" i="0" u="none" dirty="0"/>
            <a:t>Late April final notification of acceptances will be sent</a:t>
          </a:r>
          <a:endParaRPr lang="en-US" dirty="0"/>
        </a:p>
      </dgm:t>
    </dgm:pt>
    <dgm:pt modelId="{DBB7B7CA-0FC4-374E-BDB4-93495E4F6E28}" type="parTrans" cxnId="{4E97804E-177B-F14F-97DF-9D4CF704C4AA}">
      <dgm:prSet/>
      <dgm:spPr/>
      <dgm:t>
        <a:bodyPr/>
        <a:lstStyle/>
        <a:p>
          <a:endParaRPr lang="en-US"/>
        </a:p>
      </dgm:t>
    </dgm:pt>
    <dgm:pt modelId="{5395261C-47A1-7D4D-9768-04DB72000B07}" type="sibTrans" cxnId="{4E97804E-177B-F14F-97DF-9D4CF704C4AA}">
      <dgm:prSet/>
      <dgm:spPr/>
      <dgm:t>
        <a:bodyPr/>
        <a:lstStyle/>
        <a:p>
          <a:endParaRPr lang="en-US"/>
        </a:p>
      </dgm:t>
    </dgm:pt>
    <dgm:pt modelId="{23D0612A-8F12-FB46-8FAE-547301E3CBC7}" type="pres">
      <dgm:prSet presAssocID="{AB360CC4-238F-024A-B24C-75721CB53D18}" presName="Name0" presStyleCnt="0">
        <dgm:presLayoutVars>
          <dgm:dir/>
          <dgm:resizeHandles val="exact"/>
        </dgm:presLayoutVars>
      </dgm:prSet>
      <dgm:spPr/>
    </dgm:pt>
    <dgm:pt modelId="{8A08DB29-92A7-A949-9423-6E3F5A4960C5}" type="pres">
      <dgm:prSet presAssocID="{5353DBB4-DC46-E841-9D1C-F54333CD66B3}" presName="node" presStyleLbl="node1" presStyleIdx="0" presStyleCnt="3">
        <dgm:presLayoutVars>
          <dgm:bulletEnabled val="1"/>
        </dgm:presLayoutVars>
      </dgm:prSet>
      <dgm:spPr/>
    </dgm:pt>
    <dgm:pt modelId="{BB05FAD3-7EC3-8548-8C8E-85926F132B7C}" type="pres">
      <dgm:prSet presAssocID="{9D1030D1-E16D-5642-9208-359C30C32E1F}" presName="sibTrans" presStyleLbl="sibTrans2D1" presStyleIdx="0" presStyleCnt="2"/>
      <dgm:spPr/>
    </dgm:pt>
    <dgm:pt modelId="{3E0FECBE-E77F-434D-8668-49B1E50BC8EE}" type="pres">
      <dgm:prSet presAssocID="{9D1030D1-E16D-5642-9208-359C30C32E1F}" presName="connectorText" presStyleLbl="sibTrans2D1" presStyleIdx="0" presStyleCnt="2"/>
      <dgm:spPr/>
    </dgm:pt>
    <dgm:pt modelId="{FDA6C179-602A-3246-8AFD-42B550582957}" type="pres">
      <dgm:prSet presAssocID="{7BA967E2-47A8-564A-A6CC-35314A191528}" presName="node" presStyleLbl="node1" presStyleIdx="1" presStyleCnt="3">
        <dgm:presLayoutVars>
          <dgm:bulletEnabled val="1"/>
        </dgm:presLayoutVars>
      </dgm:prSet>
      <dgm:spPr/>
    </dgm:pt>
    <dgm:pt modelId="{AAA7EE7E-342C-6D48-A3B5-48FC91DE6395}" type="pres">
      <dgm:prSet presAssocID="{672EB90F-2E6B-4A45-842D-A843A0880778}" presName="sibTrans" presStyleLbl="sibTrans2D1" presStyleIdx="1" presStyleCnt="2"/>
      <dgm:spPr/>
    </dgm:pt>
    <dgm:pt modelId="{4436949C-A251-D145-B732-797ED2142093}" type="pres">
      <dgm:prSet presAssocID="{672EB90F-2E6B-4A45-842D-A843A0880778}" presName="connectorText" presStyleLbl="sibTrans2D1" presStyleIdx="1" presStyleCnt="2"/>
      <dgm:spPr/>
    </dgm:pt>
    <dgm:pt modelId="{B17A217F-6A15-F74D-80E8-6818958A5C03}" type="pres">
      <dgm:prSet presAssocID="{B839AAC7-64A1-A646-B1C7-3EB199820FC0}" presName="node" presStyleLbl="node1" presStyleIdx="2" presStyleCnt="3" custLinFactNeighborX="732" custLinFactNeighborY="-933">
        <dgm:presLayoutVars>
          <dgm:bulletEnabled val="1"/>
        </dgm:presLayoutVars>
      </dgm:prSet>
      <dgm:spPr/>
    </dgm:pt>
  </dgm:ptLst>
  <dgm:cxnLst>
    <dgm:cxn modelId="{948C9E05-A131-7D43-9636-B2BEE23B4F42}" srcId="{AB360CC4-238F-024A-B24C-75721CB53D18}" destId="{7BA967E2-47A8-564A-A6CC-35314A191528}" srcOrd="1" destOrd="0" parTransId="{B6A74EEA-E038-044A-988F-72A4BEDDE67C}" sibTransId="{672EB90F-2E6B-4A45-842D-A843A0880778}"/>
    <dgm:cxn modelId="{E1C40C33-2581-6240-8815-D1031C967FAD}" type="presOf" srcId="{5353DBB4-DC46-E841-9D1C-F54333CD66B3}" destId="{8A08DB29-92A7-A949-9423-6E3F5A4960C5}" srcOrd="0" destOrd="0" presId="urn:microsoft.com/office/officeart/2005/8/layout/process1"/>
    <dgm:cxn modelId="{4E97804E-177B-F14F-97DF-9D4CF704C4AA}" srcId="{AB360CC4-238F-024A-B24C-75721CB53D18}" destId="{B839AAC7-64A1-A646-B1C7-3EB199820FC0}" srcOrd="2" destOrd="0" parTransId="{DBB7B7CA-0FC4-374E-BDB4-93495E4F6E28}" sibTransId="{5395261C-47A1-7D4D-9768-04DB72000B07}"/>
    <dgm:cxn modelId="{7A074763-BC85-2748-964F-9ED1BC76DA02}" type="presOf" srcId="{B839AAC7-64A1-A646-B1C7-3EB199820FC0}" destId="{B17A217F-6A15-F74D-80E8-6818958A5C03}" srcOrd="0" destOrd="0" presId="urn:microsoft.com/office/officeart/2005/8/layout/process1"/>
    <dgm:cxn modelId="{8392926B-EE83-854B-B6CC-2811A976D5D1}" type="presOf" srcId="{AB360CC4-238F-024A-B24C-75721CB53D18}" destId="{23D0612A-8F12-FB46-8FAE-547301E3CBC7}" srcOrd="0" destOrd="0" presId="urn:microsoft.com/office/officeart/2005/8/layout/process1"/>
    <dgm:cxn modelId="{FE7F81B7-A7FE-7640-BB61-700855BDA4BE}" type="presOf" srcId="{7BA967E2-47A8-564A-A6CC-35314A191528}" destId="{FDA6C179-602A-3246-8AFD-42B550582957}" srcOrd="0" destOrd="0" presId="urn:microsoft.com/office/officeart/2005/8/layout/process1"/>
    <dgm:cxn modelId="{C28CADBE-9A39-264C-9054-47CF80727F89}" srcId="{AB360CC4-238F-024A-B24C-75721CB53D18}" destId="{5353DBB4-DC46-E841-9D1C-F54333CD66B3}" srcOrd="0" destOrd="0" parTransId="{76A0A32C-E3DA-0E47-9981-0E51110330FE}" sibTransId="{9D1030D1-E16D-5642-9208-359C30C32E1F}"/>
    <dgm:cxn modelId="{E58422C3-9FC7-DE47-9542-7086B4AB38BF}" type="presOf" srcId="{672EB90F-2E6B-4A45-842D-A843A0880778}" destId="{AAA7EE7E-342C-6D48-A3B5-48FC91DE6395}" srcOrd="0" destOrd="0" presId="urn:microsoft.com/office/officeart/2005/8/layout/process1"/>
    <dgm:cxn modelId="{981E28D3-6F36-4844-873A-D8354A05F642}" type="presOf" srcId="{9D1030D1-E16D-5642-9208-359C30C32E1F}" destId="{BB05FAD3-7EC3-8548-8C8E-85926F132B7C}" srcOrd="0" destOrd="0" presId="urn:microsoft.com/office/officeart/2005/8/layout/process1"/>
    <dgm:cxn modelId="{57CFA3EF-3539-0449-9C2D-44087348D275}" type="presOf" srcId="{9D1030D1-E16D-5642-9208-359C30C32E1F}" destId="{3E0FECBE-E77F-434D-8668-49B1E50BC8EE}" srcOrd="1" destOrd="0" presId="urn:microsoft.com/office/officeart/2005/8/layout/process1"/>
    <dgm:cxn modelId="{5A788DF1-C8BA-3D4B-984D-6FF0B80FFB04}" type="presOf" srcId="{672EB90F-2E6B-4A45-842D-A843A0880778}" destId="{4436949C-A251-D145-B732-797ED2142093}" srcOrd="1" destOrd="0" presId="urn:microsoft.com/office/officeart/2005/8/layout/process1"/>
    <dgm:cxn modelId="{3F9CDB53-D16E-9A41-A660-F58D2336148D}" type="presParOf" srcId="{23D0612A-8F12-FB46-8FAE-547301E3CBC7}" destId="{8A08DB29-92A7-A949-9423-6E3F5A4960C5}" srcOrd="0" destOrd="0" presId="urn:microsoft.com/office/officeart/2005/8/layout/process1"/>
    <dgm:cxn modelId="{8734D140-5F36-AD4D-80B9-E5397B42ED94}" type="presParOf" srcId="{23D0612A-8F12-FB46-8FAE-547301E3CBC7}" destId="{BB05FAD3-7EC3-8548-8C8E-85926F132B7C}" srcOrd="1" destOrd="0" presId="urn:microsoft.com/office/officeart/2005/8/layout/process1"/>
    <dgm:cxn modelId="{8BAFE240-DDC3-2447-9F3E-DBC83192A032}" type="presParOf" srcId="{BB05FAD3-7EC3-8548-8C8E-85926F132B7C}" destId="{3E0FECBE-E77F-434D-8668-49B1E50BC8EE}" srcOrd="0" destOrd="0" presId="urn:microsoft.com/office/officeart/2005/8/layout/process1"/>
    <dgm:cxn modelId="{D3307E97-4DE9-1D45-BE94-24C2C187016F}" type="presParOf" srcId="{23D0612A-8F12-FB46-8FAE-547301E3CBC7}" destId="{FDA6C179-602A-3246-8AFD-42B550582957}" srcOrd="2" destOrd="0" presId="urn:microsoft.com/office/officeart/2005/8/layout/process1"/>
    <dgm:cxn modelId="{7E26B082-6AC7-7C46-890E-DBB0592DD740}" type="presParOf" srcId="{23D0612A-8F12-FB46-8FAE-547301E3CBC7}" destId="{AAA7EE7E-342C-6D48-A3B5-48FC91DE6395}" srcOrd="3" destOrd="0" presId="urn:microsoft.com/office/officeart/2005/8/layout/process1"/>
    <dgm:cxn modelId="{B94F73BA-A1A7-0146-ACE3-AA3A6237697D}" type="presParOf" srcId="{AAA7EE7E-342C-6D48-A3B5-48FC91DE6395}" destId="{4436949C-A251-D145-B732-797ED2142093}" srcOrd="0" destOrd="0" presId="urn:microsoft.com/office/officeart/2005/8/layout/process1"/>
    <dgm:cxn modelId="{31F4B178-F5EC-D148-AC48-F396CA14EE46}" type="presParOf" srcId="{23D0612A-8F12-FB46-8FAE-547301E3CBC7}" destId="{B17A217F-6A15-F74D-80E8-6818958A5C03}"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9015190-3BD3-A74D-AA78-AD63CC231143}" type="doc">
      <dgm:prSet loTypeId="urn:microsoft.com/office/officeart/2008/layout/AlternatingHexagons" loCatId="" qsTypeId="urn:microsoft.com/office/officeart/2005/8/quickstyle/simple1" qsCatId="simple" csTypeId="urn:microsoft.com/office/officeart/2005/8/colors/accent1_2" csCatId="accent1" phldr="1"/>
      <dgm:spPr/>
      <dgm:t>
        <a:bodyPr/>
        <a:lstStyle/>
        <a:p>
          <a:endParaRPr lang="en-US"/>
        </a:p>
      </dgm:t>
    </dgm:pt>
    <dgm:pt modelId="{0B4C9A43-4ADC-6D45-B44D-C96C15CE9A5F}">
      <dgm:prSet/>
      <dgm:spPr/>
      <dgm:t>
        <a:bodyPr/>
        <a:lstStyle/>
        <a:p>
          <a:r>
            <a:rPr lang="en-US" dirty="0"/>
            <a:t>Walden University’s MS in Clinical Mental Health Counseling</a:t>
          </a:r>
        </a:p>
      </dgm:t>
    </dgm:pt>
    <dgm:pt modelId="{C9543481-ECCA-E74F-AD19-B02B1EE28250}" type="parTrans" cxnId="{5C3A90B7-C2ED-0D4F-AAFF-1F5D2811B817}">
      <dgm:prSet/>
      <dgm:spPr/>
      <dgm:t>
        <a:bodyPr/>
        <a:lstStyle/>
        <a:p>
          <a:endParaRPr lang="en-US"/>
        </a:p>
      </dgm:t>
    </dgm:pt>
    <dgm:pt modelId="{824AB45D-3C7E-5D49-A413-01EBAF18D9D6}" type="sibTrans" cxnId="{5C3A90B7-C2ED-0D4F-AAFF-1F5D2811B817}">
      <dgm:prSet/>
      <dgm:spPr/>
      <dgm:t>
        <a:bodyPr/>
        <a:lstStyle/>
        <a:p>
          <a:endParaRPr lang="en-US" dirty="0"/>
        </a:p>
      </dgm:t>
    </dgm:pt>
    <dgm:pt modelId="{21AAC143-5EA7-9A44-B20B-D9E901A028E7}">
      <dgm:prSet/>
      <dgm:spPr/>
      <dgm:t>
        <a:bodyPr/>
        <a:lstStyle/>
        <a:p>
          <a:r>
            <a:rPr lang="en-US" dirty="0"/>
            <a:t>Cappella University’s PhD in Psychology</a:t>
          </a:r>
        </a:p>
      </dgm:t>
    </dgm:pt>
    <dgm:pt modelId="{2E08CD65-D71D-8F43-9721-9F528F258304}" type="parTrans" cxnId="{C8B7A6BE-9049-2D4A-A247-19A32AA44ABB}">
      <dgm:prSet/>
      <dgm:spPr/>
      <dgm:t>
        <a:bodyPr/>
        <a:lstStyle/>
        <a:p>
          <a:endParaRPr lang="en-US"/>
        </a:p>
      </dgm:t>
    </dgm:pt>
    <dgm:pt modelId="{01BF84BD-849D-BD4E-8619-9FD0B80C398B}" type="sibTrans" cxnId="{C8B7A6BE-9049-2D4A-A247-19A32AA44ABB}">
      <dgm:prSet/>
      <dgm:spPr/>
      <dgm:t>
        <a:bodyPr/>
        <a:lstStyle/>
        <a:p>
          <a:endParaRPr lang="en-US" dirty="0"/>
        </a:p>
      </dgm:t>
    </dgm:pt>
    <dgm:pt modelId="{3559F5EA-DBD5-3745-8A02-0D9C45CDAA29}">
      <dgm:prSet/>
      <dgm:spPr/>
      <dgm:t>
        <a:bodyPr/>
        <a:lstStyle/>
        <a:p>
          <a:r>
            <a:rPr lang="en-US" dirty="0"/>
            <a:t>Pepperdine University’s MS in Applied Behavioral Analysis </a:t>
          </a:r>
        </a:p>
      </dgm:t>
    </dgm:pt>
    <dgm:pt modelId="{B170495C-E44C-F043-B5D8-467DC696729A}" type="parTrans" cxnId="{F64EDCAC-E8A6-9A4D-AD6F-0620850804CB}">
      <dgm:prSet/>
      <dgm:spPr/>
      <dgm:t>
        <a:bodyPr/>
        <a:lstStyle/>
        <a:p>
          <a:endParaRPr lang="en-US"/>
        </a:p>
      </dgm:t>
    </dgm:pt>
    <dgm:pt modelId="{A797A564-52AC-9E4E-893C-8300D81142E2}" type="sibTrans" cxnId="{F64EDCAC-E8A6-9A4D-AD6F-0620850804CB}">
      <dgm:prSet/>
      <dgm:spPr/>
      <dgm:t>
        <a:bodyPr/>
        <a:lstStyle/>
        <a:p>
          <a:endParaRPr lang="en-US" dirty="0"/>
        </a:p>
      </dgm:t>
    </dgm:pt>
    <dgm:pt modelId="{CE0BF7D7-73B0-2F48-8A12-D6B4864A6BF7}">
      <dgm:prSet/>
      <dgm:spPr/>
      <dgm:t>
        <a:bodyPr/>
        <a:lstStyle/>
        <a:p>
          <a:r>
            <a:rPr lang="en-US" dirty="0"/>
            <a:t>NYU’s MA in Counseling </a:t>
          </a:r>
        </a:p>
      </dgm:t>
    </dgm:pt>
    <dgm:pt modelId="{816FF03D-5F45-7946-975F-84B0156E9BA3}" type="parTrans" cxnId="{25C6D296-8094-2E49-BB4E-2DB0C8E10528}">
      <dgm:prSet/>
      <dgm:spPr/>
      <dgm:t>
        <a:bodyPr/>
        <a:lstStyle/>
        <a:p>
          <a:endParaRPr lang="en-US"/>
        </a:p>
      </dgm:t>
    </dgm:pt>
    <dgm:pt modelId="{6571FCB7-AA6A-5640-B9B2-70CA955E9F01}" type="sibTrans" cxnId="{25C6D296-8094-2E49-BB4E-2DB0C8E10528}">
      <dgm:prSet/>
      <dgm:spPr/>
      <dgm:t>
        <a:bodyPr/>
        <a:lstStyle/>
        <a:p>
          <a:endParaRPr lang="en-US" dirty="0"/>
        </a:p>
      </dgm:t>
    </dgm:pt>
    <dgm:pt modelId="{033260E0-B168-F046-A4CA-53B4D1859CBD}" type="pres">
      <dgm:prSet presAssocID="{F9015190-3BD3-A74D-AA78-AD63CC231143}" presName="Name0" presStyleCnt="0">
        <dgm:presLayoutVars>
          <dgm:chMax/>
          <dgm:chPref/>
          <dgm:dir/>
          <dgm:animLvl val="lvl"/>
        </dgm:presLayoutVars>
      </dgm:prSet>
      <dgm:spPr/>
    </dgm:pt>
    <dgm:pt modelId="{9D18C0AE-ED8A-EE4F-AEB2-F6B4C40A30E4}" type="pres">
      <dgm:prSet presAssocID="{0B4C9A43-4ADC-6D45-B44D-C96C15CE9A5F}" presName="composite" presStyleCnt="0"/>
      <dgm:spPr/>
    </dgm:pt>
    <dgm:pt modelId="{78AD9B8C-3578-3A4B-A55B-357F0832BBEC}" type="pres">
      <dgm:prSet presAssocID="{0B4C9A43-4ADC-6D45-B44D-C96C15CE9A5F}" presName="Parent1" presStyleLbl="node1" presStyleIdx="0" presStyleCnt="8">
        <dgm:presLayoutVars>
          <dgm:chMax val="1"/>
          <dgm:chPref val="1"/>
          <dgm:bulletEnabled val="1"/>
        </dgm:presLayoutVars>
      </dgm:prSet>
      <dgm:spPr/>
    </dgm:pt>
    <dgm:pt modelId="{F12F99FA-8266-1540-9F08-5F11C2447366}" type="pres">
      <dgm:prSet presAssocID="{0B4C9A43-4ADC-6D45-B44D-C96C15CE9A5F}" presName="Childtext1" presStyleLbl="revTx" presStyleIdx="0" presStyleCnt="4">
        <dgm:presLayoutVars>
          <dgm:chMax val="0"/>
          <dgm:chPref val="0"/>
          <dgm:bulletEnabled val="1"/>
        </dgm:presLayoutVars>
      </dgm:prSet>
      <dgm:spPr/>
    </dgm:pt>
    <dgm:pt modelId="{53A0656D-3AAD-1843-B12C-695F6875ADED}" type="pres">
      <dgm:prSet presAssocID="{0B4C9A43-4ADC-6D45-B44D-C96C15CE9A5F}" presName="BalanceSpacing" presStyleCnt="0"/>
      <dgm:spPr/>
    </dgm:pt>
    <dgm:pt modelId="{4C33E40C-4C44-CF4C-91AE-23FCD160F8F9}" type="pres">
      <dgm:prSet presAssocID="{0B4C9A43-4ADC-6D45-B44D-C96C15CE9A5F}" presName="BalanceSpacing1" presStyleCnt="0"/>
      <dgm:spPr/>
    </dgm:pt>
    <dgm:pt modelId="{E7B3C981-A962-9041-AF97-2F4E18C9FD2C}" type="pres">
      <dgm:prSet presAssocID="{824AB45D-3C7E-5D49-A413-01EBAF18D9D6}" presName="Accent1Text" presStyleLbl="node1" presStyleIdx="1" presStyleCnt="8"/>
      <dgm:spPr/>
    </dgm:pt>
    <dgm:pt modelId="{E44B0282-9B0B-9D43-90DA-76EC22914FFE}" type="pres">
      <dgm:prSet presAssocID="{824AB45D-3C7E-5D49-A413-01EBAF18D9D6}" presName="spaceBetweenRectangles" presStyleCnt="0"/>
      <dgm:spPr/>
    </dgm:pt>
    <dgm:pt modelId="{5E812EC5-EAD4-AF49-9B4C-DD53A6480078}" type="pres">
      <dgm:prSet presAssocID="{21AAC143-5EA7-9A44-B20B-D9E901A028E7}" presName="composite" presStyleCnt="0"/>
      <dgm:spPr/>
    </dgm:pt>
    <dgm:pt modelId="{54582678-EB13-114D-BEF6-8AC28740E01C}" type="pres">
      <dgm:prSet presAssocID="{21AAC143-5EA7-9A44-B20B-D9E901A028E7}" presName="Parent1" presStyleLbl="node1" presStyleIdx="2" presStyleCnt="8">
        <dgm:presLayoutVars>
          <dgm:chMax val="1"/>
          <dgm:chPref val="1"/>
          <dgm:bulletEnabled val="1"/>
        </dgm:presLayoutVars>
      </dgm:prSet>
      <dgm:spPr/>
    </dgm:pt>
    <dgm:pt modelId="{D559559B-4698-5049-A4A9-BA4E57BD810A}" type="pres">
      <dgm:prSet presAssocID="{21AAC143-5EA7-9A44-B20B-D9E901A028E7}" presName="Childtext1" presStyleLbl="revTx" presStyleIdx="1" presStyleCnt="4">
        <dgm:presLayoutVars>
          <dgm:chMax val="0"/>
          <dgm:chPref val="0"/>
          <dgm:bulletEnabled val="1"/>
        </dgm:presLayoutVars>
      </dgm:prSet>
      <dgm:spPr/>
    </dgm:pt>
    <dgm:pt modelId="{4E93A9F2-2576-A440-B4E4-B547B80FB6E1}" type="pres">
      <dgm:prSet presAssocID="{21AAC143-5EA7-9A44-B20B-D9E901A028E7}" presName="BalanceSpacing" presStyleCnt="0"/>
      <dgm:spPr/>
    </dgm:pt>
    <dgm:pt modelId="{B9CF4AB6-E800-BE4F-BEA0-F7D11FF62B6C}" type="pres">
      <dgm:prSet presAssocID="{21AAC143-5EA7-9A44-B20B-D9E901A028E7}" presName="BalanceSpacing1" presStyleCnt="0"/>
      <dgm:spPr/>
    </dgm:pt>
    <dgm:pt modelId="{90ACFDD2-0264-C248-AFEB-0CA6758AA3FE}" type="pres">
      <dgm:prSet presAssocID="{01BF84BD-849D-BD4E-8619-9FD0B80C398B}" presName="Accent1Text" presStyleLbl="node1" presStyleIdx="3" presStyleCnt="8"/>
      <dgm:spPr/>
    </dgm:pt>
    <dgm:pt modelId="{66CBDF8E-8ACB-F14B-8711-2867FA5EA1FA}" type="pres">
      <dgm:prSet presAssocID="{01BF84BD-849D-BD4E-8619-9FD0B80C398B}" presName="spaceBetweenRectangles" presStyleCnt="0"/>
      <dgm:spPr/>
    </dgm:pt>
    <dgm:pt modelId="{60F8971C-981C-5D44-ABAC-B7581C8C4833}" type="pres">
      <dgm:prSet presAssocID="{CE0BF7D7-73B0-2F48-8A12-D6B4864A6BF7}" presName="composite" presStyleCnt="0"/>
      <dgm:spPr/>
    </dgm:pt>
    <dgm:pt modelId="{248C50E8-FAE2-5E4E-B3B9-94A11B08B433}" type="pres">
      <dgm:prSet presAssocID="{CE0BF7D7-73B0-2F48-8A12-D6B4864A6BF7}" presName="Parent1" presStyleLbl="node1" presStyleIdx="4" presStyleCnt="8">
        <dgm:presLayoutVars>
          <dgm:chMax val="1"/>
          <dgm:chPref val="1"/>
          <dgm:bulletEnabled val="1"/>
        </dgm:presLayoutVars>
      </dgm:prSet>
      <dgm:spPr/>
    </dgm:pt>
    <dgm:pt modelId="{06CCC821-8CA3-8449-AE93-4B3AAC72FC4F}" type="pres">
      <dgm:prSet presAssocID="{CE0BF7D7-73B0-2F48-8A12-D6B4864A6BF7}" presName="Childtext1" presStyleLbl="revTx" presStyleIdx="2" presStyleCnt="4">
        <dgm:presLayoutVars>
          <dgm:chMax val="0"/>
          <dgm:chPref val="0"/>
          <dgm:bulletEnabled val="1"/>
        </dgm:presLayoutVars>
      </dgm:prSet>
      <dgm:spPr/>
    </dgm:pt>
    <dgm:pt modelId="{FF6F1ADE-F1C3-9249-9657-0B935C22B88D}" type="pres">
      <dgm:prSet presAssocID="{CE0BF7D7-73B0-2F48-8A12-D6B4864A6BF7}" presName="BalanceSpacing" presStyleCnt="0"/>
      <dgm:spPr/>
    </dgm:pt>
    <dgm:pt modelId="{E88BE47E-943F-664D-BCFD-98630D7CE44A}" type="pres">
      <dgm:prSet presAssocID="{CE0BF7D7-73B0-2F48-8A12-D6B4864A6BF7}" presName="BalanceSpacing1" presStyleCnt="0"/>
      <dgm:spPr/>
    </dgm:pt>
    <dgm:pt modelId="{5BBFA6CB-2B27-6E4D-8F12-3601855073E2}" type="pres">
      <dgm:prSet presAssocID="{6571FCB7-AA6A-5640-B9B2-70CA955E9F01}" presName="Accent1Text" presStyleLbl="node1" presStyleIdx="5" presStyleCnt="8"/>
      <dgm:spPr/>
    </dgm:pt>
    <dgm:pt modelId="{41B04502-4EEA-3C4C-B128-4CC8985B4EE7}" type="pres">
      <dgm:prSet presAssocID="{6571FCB7-AA6A-5640-B9B2-70CA955E9F01}" presName="spaceBetweenRectangles" presStyleCnt="0"/>
      <dgm:spPr/>
    </dgm:pt>
    <dgm:pt modelId="{70A0AD27-7D45-4E4A-AE2E-B79E56768250}" type="pres">
      <dgm:prSet presAssocID="{3559F5EA-DBD5-3745-8A02-0D9C45CDAA29}" presName="composite" presStyleCnt="0"/>
      <dgm:spPr/>
    </dgm:pt>
    <dgm:pt modelId="{58461F05-11EE-3946-85FA-7BF572684B7C}" type="pres">
      <dgm:prSet presAssocID="{3559F5EA-DBD5-3745-8A02-0D9C45CDAA29}" presName="Parent1" presStyleLbl="node1" presStyleIdx="6" presStyleCnt="8">
        <dgm:presLayoutVars>
          <dgm:chMax val="1"/>
          <dgm:chPref val="1"/>
          <dgm:bulletEnabled val="1"/>
        </dgm:presLayoutVars>
      </dgm:prSet>
      <dgm:spPr/>
    </dgm:pt>
    <dgm:pt modelId="{C622B28F-9FEF-B34D-AA39-D7D93171D000}" type="pres">
      <dgm:prSet presAssocID="{3559F5EA-DBD5-3745-8A02-0D9C45CDAA29}" presName="Childtext1" presStyleLbl="revTx" presStyleIdx="3" presStyleCnt="4">
        <dgm:presLayoutVars>
          <dgm:chMax val="0"/>
          <dgm:chPref val="0"/>
          <dgm:bulletEnabled val="1"/>
        </dgm:presLayoutVars>
      </dgm:prSet>
      <dgm:spPr/>
    </dgm:pt>
    <dgm:pt modelId="{BAF3DDB7-D46F-EB40-968C-818EAFF3333E}" type="pres">
      <dgm:prSet presAssocID="{3559F5EA-DBD5-3745-8A02-0D9C45CDAA29}" presName="BalanceSpacing" presStyleCnt="0"/>
      <dgm:spPr/>
    </dgm:pt>
    <dgm:pt modelId="{0B586D72-2B56-1D43-902A-1A8CC6EED816}" type="pres">
      <dgm:prSet presAssocID="{3559F5EA-DBD5-3745-8A02-0D9C45CDAA29}" presName="BalanceSpacing1" presStyleCnt="0"/>
      <dgm:spPr/>
    </dgm:pt>
    <dgm:pt modelId="{DA10091C-CDF4-E84D-87EE-7E8A4249C0A7}" type="pres">
      <dgm:prSet presAssocID="{A797A564-52AC-9E4E-893C-8300D81142E2}" presName="Accent1Text" presStyleLbl="node1" presStyleIdx="7" presStyleCnt="8"/>
      <dgm:spPr/>
    </dgm:pt>
  </dgm:ptLst>
  <dgm:cxnLst>
    <dgm:cxn modelId="{2918CB10-7925-E144-B56E-53DCDF51771B}" type="presOf" srcId="{3559F5EA-DBD5-3745-8A02-0D9C45CDAA29}" destId="{58461F05-11EE-3946-85FA-7BF572684B7C}" srcOrd="0" destOrd="0" presId="urn:microsoft.com/office/officeart/2008/layout/AlternatingHexagons"/>
    <dgm:cxn modelId="{6FE67B27-E437-1641-A81D-506753C5784E}" type="presOf" srcId="{21AAC143-5EA7-9A44-B20B-D9E901A028E7}" destId="{54582678-EB13-114D-BEF6-8AC28740E01C}" srcOrd="0" destOrd="0" presId="urn:microsoft.com/office/officeart/2008/layout/AlternatingHexagons"/>
    <dgm:cxn modelId="{E1D0E54A-67D6-7942-BBC4-5D9494BD9F5F}" type="presOf" srcId="{824AB45D-3C7E-5D49-A413-01EBAF18D9D6}" destId="{E7B3C981-A962-9041-AF97-2F4E18C9FD2C}" srcOrd="0" destOrd="0" presId="urn:microsoft.com/office/officeart/2008/layout/AlternatingHexagons"/>
    <dgm:cxn modelId="{25C6D296-8094-2E49-BB4E-2DB0C8E10528}" srcId="{F9015190-3BD3-A74D-AA78-AD63CC231143}" destId="{CE0BF7D7-73B0-2F48-8A12-D6B4864A6BF7}" srcOrd="2" destOrd="0" parTransId="{816FF03D-5F45-7946-975F-84B0156E9BA3}" sibTransId="{6571FCB7-AA6A-5640-B9B2-70CA955E9F01}"/>
    <dgm:cxn modelId="{25AF7B9E-6338-E54B-BE13-6B1C91DB6DEF}" type="presOf" srcId="{CE0BF7D7-73B0-2F48-8A12-D6B4864A6BF7}" destId="{248C50E8-FAE2-5E4E-B3B9-94A11B08B433}" srcOrd="0" destOrd="0" presId="urn:microsoft.com/office/officeart/2008/layout/AlternatingHexagons"/>
    <dgm:cxn modelId="{F64EDCAC-E8A6-9A4D-AD6F-0620850804CB}" srcId="{F9015190-3BD3-A74D-AA78-AD63CC231143}" destId="{3559F5EA-DBD5-3745-8A02-0D9C45CDAA29}" srcOrd="3" destOrd="0" parTransId="{B170495C-E44C-F043-B5D8-467DC696729A}" sibTransId="{A797A564-52AC-9E4E-893C-8300D81142E2}"/>
    <dgm:cxn modelId="{8FF2FCAC-937A-A149-A3E4-E64D94B331DB}" type="presOf" srcId="{01BF84BD-849D-BD4E-8619-9FD0B80C398B}" destId="{90ACFDD2-0264-C248-AFEB-0CA6758AA3FE}" srcOrd="0" destOrd="0" presId="urn:microsoft.com/office/officeart/2008/layout/AlternatingHexagons"/>
    <dgm:cxn modelId="{A761DFB2-D935-6B4D-8966-80D557D05F8A}" type="presOf" srcId="{6571FCB7-AA6A-5640-B9B2-70CA955E9F01}" destId="{5BBFA6CB-2B27-6E4D-8F12-3601855073E2}" srcOrd="0" destOrd="0" presId="urn:microsoft.com/office/officeart/2008/layout/AlternatingHexagons"/>
    <dgm:cxn modelId="{5C3A90B7-C2ED-0D4F-AAFF-1F5D2811B817}" srcId="{F9015190-3BD3-A74D-AA78-AD63CC231143}" destId="{0B4C9A43-4ADC-6D45-B44D-C96C15CE9A5F}" srcOrd="0" destOrd="0" parTransId="{C9543481-ECCA-E74F-AD19-B02B1EE28250}" sibTransId="{824AB45D-3C7E-5D49-A413-01EBAF18D9D6}"/>
    <dgm:cxn modelId="{46C47EBB-C2D3-0644-A201-BD21AA20ED1F}" type="presOf" srcId="{F9015190-3BD3-A74D-AA78-AD63CC231143}" destId="{033260E0-B168-F046-A4CA-53B4D1859CBD}" srcOrd="0" destOrd="0" presId="urn:microsoft.com/office/officeart/2008/layout/AlternatingHexagons"/>
    <dgm:cxn modelId="{8D0212BD-E232-5145-9594-1104908AE99F}" type="presOf" srcId="{A797A564-52AC-9E4E-893C-8300D81142E2}" destId="{DA10091C-CDF4-E84D-87EE-7E8A4249C0A7}" srcOrd="0" destOrd="0" presId="urn:microsoft.com/office/officeart/2008/layout/AlternatingHexagons"/>
    <dgm:cxn modelId="{C8B7A6BE-9049-2D4A-A247-19A32AA44ABB}" srcId="{F9015190-3BD3-A74D-AA78-AD63CC231143}" destId="{21AAC143-5EA7-9A44-B20B-D9E901A028E7}" srcOrd="1" destOrd="0" parTransId="{2E08CD65-D71D-8F43-9721-9F528F258304}" sibTransId="{01BF84BD-849D-BD4E-8619-9FD0B80C398B}"/>
    <dgm:cxn modelId="{6416CCC2-EFAD-0A4E-8BFB-137CBADA1277}" type="presOf" srcId="{0B4C9A43-4ADC-6D45-B44D-C96C15CE9A5F}" destId="{78AD9B8C-3578-3A4B-A55B-357F0832BBEC}" srcOrd="0" destOrd="0" presId="urn:microsoft.com/office/officeart/2008/layout/AlternatingHexagons"/>
    <dgm:cxn modelId="{2822CED1-0BDC-1A4D-97C7-98FCDE2E479D}" type="presParOf" srcId="{033260E0-B168-F046-A4CA-53B4D1859CBD}" destId="{9D18C0AE-ED8A-EE4F-AEB2-F6B4C40A30E4}" srcOrd="0" destOrd="0" presId="urn:microsoft.com/office/officeart/2008/layout/AlternatingHexagons"/>
    <dgm:cxn modelId="{B2FFA3EB-203F-8148-ADE7-6CBC7468B3FA}" type="presParOf" srcId="{9D18C0AE-ED8A-EE4F-AEB2-F6B4C40A30E4}" destId="{78AD9B8C-3578-3A4B-A55B-357F0832BBEC}" srcOrd="0" destOrd="0" presId="urn:microsoft.com/office/officeart/2008/layout/AlternatingHexagons"/>
    <dgm:cxn modelId="{37653BE9-E08D-9143-853C-101FF31D9ECF}" type="presParOf" srcId="{9D18C0AE-ED8A-EE4F-AEB2-F6B4C40A30E4}" destId="{F12F99FA-8266-1540-9F08-5F11C2447366}" srcOrd="1" destOrd="0" presId="urn:microsoft.com/office/officeart/2008/layout/AlternatingHexagons"/>
    <dgm:cxn modelId="{F35CA24A-E6AA-6348-B7F0-3B97AEBEEC44}" type="presParOf" srcId="{9D18C0AE-ED8A-EE4F-AEB2-F6B4C40A30E4}" destId="{53A0656D-3AAD-1843-B12C-695F6875ADED}" srcOrd="2" destOrd="0" presId="urn:microsoft.com/office/officeart/2008/layout/AlternatingHexagons"/>
    <dgm:cxn modelId="{7E896752-E97C-D94F-A5E7-EFDB90585396}" type="presParOf" srcId="{9D18C0AE-ED8A-EE4F-AEB2-F6B4C40A30E4}" destId="{4C33E40C-4C44-CF4C-91AE-23FCD160F8F9}" srcOrd="3" destOrd="0" presId="urn:microsoft.com/office/officeart/2008/layout/AlternatingHexagons"/>
    <dgm:cxn modelId="{2A6A4802-8D1D-A443-988B-CF2BD74E68AB}" type="presParOf" srcId="{9D18C0AE-ED8A-EE4F-AEB2-F6B4C40A30E4}" destId="{E7B3C981-A962-9041-AF97-2F4E18C9FD2C}" srcOrd="4" destOrd="0" presId="urn:microsoft.com/office/officeart/2008/layout/AlternatingHexagons"/>
    <dgm:cxn modelId="{92EF2190-5D12-2345-A7CD-4D9558285596}" type="presParOf" srcId="{033260E0-B168-F046-A4CA-53B4D1859CBD}" destId="{E44B0282-9B0B-9D43-90DA-76EC22914FFE}" srcOrd="1" destOrd="0" presId="urn:microsoft.com/office/officeart/2008/layout/AlternatingHexagons"/>
    <dgm:cxn modelId="{B0930792-968C-904C-B2A8-D2DC38DA34F7}" type="presParOf" srcId="{033260E0-B168-F046-A4CA-53B4D1859CBD}" destId="{5E812EC5-EAD4-AF49-9B4C-DD53A6480078}" srcOrd="2" destOrd="0" presId="urn:microsoft.com/office/officeart/2008/layout/AlternatingHexagons"/>
    <dgm:cxn modelId="{08D94D21-0F6F-8043-B83E-305382B7B9CA}" type="presParOf" srcId="{5E812EC5-EAD4-AF49-9B4C-DD53A6480078}" destId="{54582678-EB13-114D-BEF6-8AC28740E01C}" srcOrd="0" destOrd="0" presId="urn:microsoft.com/office/officeart/2008/layout/AlternatingHexagons"/>
    <dgm:cxn modelId="{8A0EB4DC-7E1B-0941-802A-127539F2A7CD}" type="presParOf" srcId="{5E812EC5-EAD4-AF49-9B4C-DD53A6480078}" destId="{D559559B-4698-5049-A4A9-BA4E57BD810A}" srcOrd="1" destOrd="0" presId="urn:microsoft.com/office/officeart/2008/layout/AlternatingHexagons"/>
    <dgm:cxn modelId="{B292BD0C-1A6D-B449-8C3E-D89D15BDC553}" type="presParOf" srcId="{5E812EC5-EAD4-AF49-9B4C-DD53A6480078}" destId="{4E93A9F2-2576-A440-B4E4-B547B80FB6E1}" srcOrd="2" destOrd="0" presId="urn:microsoft.com/office/officeart/2008/layout/AlternatingHexagons"/>
    <dgm:cxn modelId="{A057B01C-38C7-3041-99E5-2189121341C4}" type="presParOf" srcId="{5E812EC5-EAD4-AF49-9B4C-DD53A6480078}" destId="{B9CF4AB6-E800-BE4F-BEA0-F7D11FF62B6C}" srcOrd="3" destOrd="0" presId="urn:microsoft.com/office/officeart/2008/layout/AlternatingHexagons"/>
    <dgm:cxn modelId="{931AA5C2-F604-BA40-BD15-14103FB6C635}" type="presParOf" srcId="{5E812EC5-EAD4-AF49-9B4C-DD53A6480078}" destId="{90ACFDD2-0264-C248-AFEB-0CA6758AA3FE}" srcOrd="4" destOrd="0" presId="urn:microsoft.com/office/officeart/2008/layout/AlternatingHexagons"/>
    <dgm:cxn modelId="{177E6C2A-6E64-7944-8B0E-D5CD9F2F9664}" type="presParOf" srcId="{033260E0-B168-F046-A4CA-53B4D1859CBD}" destId="{66CBDF8E-8ACB-F14B-8711-2867FA5EA1FA}" srcOrd="3" destOrd="0" presId="urn:microsoft.com/office/officeart/2008/layout/AlternatingHexagons"/>
    <dgm:cxn modelId="{18D757AB-87AA-224E-8ABF-0E3AF15D2470}" type="presParOf" srcId="{033260E0-B168-F046-A4CA-53B4D1859CBD}" destId="{60F8971C-981C-5D44-ABAC-B7581C8C4833}" srcOrd="4" destOrd="0" presId="urn:microsoft.com/office/officeart/2008/layout/AlternatingHexagons"/>
    <dgm:cxn modelId="{1ABCF5B2-96F4-D743-8903-E199B7C8224E}" type="presParOf" srcId="{60F8971C-981C-5D44-ABAC-B7581C8C4833}" destId="{248C50E8-FAE2-5E4E-B3B9-94A11B08B433}" srcOrd="0" destOrd="0" presId="urn:microsoft.com/office/officeart/2008/layout/AlternatingHexagons"/>
    <dgm:cxn modelId="{E400CD4E-5BD9-E248-9640-6FD5C552D3AB}" type="presParOf" srcId="{60F8971C-981C-5D44-ABAC-B7581C8C4833}" destId="{06CCC821-8CA3-8449-AE93-4B3AAC72FC4F}" srcOrd="1" destOrd="0" presId="urn:microsoft.com/office/officeart/2008/layout/AlternatingHexagons"/>
    <dgm:cxn modelId="{19A1EC66-0CA5-9B48-A919-47A4C3DB7E8C}" type="presParOf" srcId="{60F8971C-981C-5D44-ABAC-B7581C8C4833}" destId="{FF6F1ADE-F1C3-9249-9657-0B935C22B88D}" srcOrd="2" destOrd="0" presId="urn:microsoft.com/office/officeart/2008/layout/AlternatingHexagons"/>
    <dgm:cxn modelId="{190BA4C3-44F1-4C4A-A2CC-D6E18F0DD85B}" type="presParOf" srcId="{60F8971C-981C-5D44-ABAC-B7581C8C4833}" destId="{E88BE47E-943F-664D-BCFD-98630D7CE44A}" srcOrd="3" destOrd="0" presId="urn:microsoft.com/office/officeart/2008/layout/AlternatingHexagons"/>
    <dgm:cxn modelId="{070D8DBF-A8F2-8B41-ACE9-C95971878FD8}" type="presParOf" srcId="{60F8971C-981C-5D44-ABAC-B7581C8C4833}" destId="{5BBFA6CB-2B27-6E4D-8F12-3601855073E2}" srcOrd="4" destOrd="0" presId="urn:microsoft.com/office/officeart/2008/layout/AlternatingHexagons"/>
    <dgm:cxn modelId="{4F0C5D92-FEEF-8742-9218-BD8501E4D360}" type="presParOf" srcId="{033260E0-B168-F046-A4CA-53B4D1859CBD}" destId="{41B04502-4EEA-3C4C-B128-4CC8985B4EE7}" srcOrd="5" destOrd="0" presId="urn:microsoft.com/office/officeart/2008/layout/AlternatingHexagons"/>
    <dgm:cxn modelId="{FA342A84-6527-DE4C-A06A-CDBE4EB4B9F0}" type="presParOf" srcId="{033260E0-B168-F046-A4CA-53B4D1859CBD}" destId="{70A0AD27-7D45-4E4A-AE2E-B79E56768250}" srcOrd="6" destOrd="0" presId="urn:microsoft.com/office/officeart/2008/layout/AlternatingHexagons"/>
    <dgm:cxn modelId="{ACD6C2F5-27AF-E64C-9F02-F44846C96B94}" type="presParOf" srcId="{70A0AD27-7D45-4E4A-AE2E-B79E56768250}" destId="{58461F05-11EE-3946-85FA-7BF572684B7C}" srcOrd="0" destOrd="0" presId="urn:microsoft.com/office/officeart/2008/layout/AlternatingHexagons"/>
    <dgm:cxn modelId="{5F1BCA02-5B79-6540-A3D6-9365ADF340C5}" type="presParOf" srcId="{70A0AD27-7D45-4E4A-AE2E-B79E56768250}" destId="{C622B28F-9FEF-B34D-AA39-D7D93171D000}" srcOrd="1" destOrd="0" presId="urn:microsoft.com/office/officeart/2008/layout/AlternatingHexagons"/>
    <dgm:cxn modelId="{4FDAAAC0-F883-294D-8BA5-3ADE88F16D59}" type="presParOf" srcId="{70A0AD27-7D45-4E4A-AE2E-B79E56768250}" destId="{BAF3DDB7-D46F-EB40-968C-818EAFF3333E}" srcOrd="2" destOrd="0" presId="urn:microsoft.com/office/officeart/2008/layout/AlternatingHexagons"/>
    <dgm:cxn modelId="{63B59205-C16D-514A-9326-7FD185C3F200}" type="presParOf" srcId="{70A0AD27-7D45-4E4A-AE2E-B79E56768250}" destId="{0B586D72-2B56-1D43-902A-1A8CC6EED816}" srcOrd="3" destOrd="0" presId="urn:microsoft.com/office/officeart/2008/layout/AlternatingHexagons"/>
    <dgm:cxn modelId="{239EEEA3-FD69-3748-BA94-365C112C8383}" type="presParOf" srcId="{70A0AD27-7D45-4E4A-AE2E-B79E56768250}" destId="{DA10091C-CDF4-E84D-87EE-7E8A4249C0A7}"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B6AD4CF-EFBA-A943-A0BA-2AEE3B42EB4A}" type="doc">
      <dgm:prSet loTypeId="urn:microsoft.com/office/officeart/2005/8/layout/vList2" loCatId="" qsTypeId="urn:microsoft.com/office/officeart/2005/8/quickstyle/simple2" qsCatId="simple" csTypeId="urn:microsoft.com/office/officeart/2005/8/colors/colorful1" csCatId="colorful" phldr="1"/>
      <dgm:spPr/>
      <dgm:t>
        <a:bodyPr/>
        <a:lstStyle/>
        <a:p>
          <a:endParaRPr lang="en-US"/>
        </a:p>
      </dgm:t>
    </dgm:pt>
    <dgm:pt modelId="{C1349A30-D9B3-594C-BF38-BCC4EB86195B}">
      <dgm:prSet phldrT="[Text]" custT="1"/>
      <dgm:spPr/>
      <dgm:t>
        <a:bodyPr/>
        <a:lstStyle/>
        <a:p>
          <a:r>
            <a:rPr lang="en-US" sz="1400" dirty="0"/>
            <a:t>Factors to consider </a:t>
          </a:r>
        </a:p>
      </dgm:t>
    </dgm:pt>
    <dgm:pt modelId="{2080D86D-EF3E-0A4B-A76A-1CAEFEF1CAC5}" type="parTrans" cxnId="{94F31E59-BEC5-7F4C-8C39-0A5D45DDA4A1}">
      <dgm:prSet/>
      <dgm:spPr/>
      <dgm:t>
        <a:bodyPr/>
        <a:lstStyle/>
        <a:p>
          <a:endParaRPr lang="en-US" sz="1400"/>
        </a:p>
      </dgm:t>
    </dgm:pt>
    <dgm:pt modelId="{E945B363-1223-364E-A1DE-285DB2A751AA}" type="sibTrans" cxnId="{94F31E59-BEC5-7F4C-8C39-0A5D45DDA4A1}">
      <dgm:prSet/>
      <dgm:spPr/>
      <dgm:t>
        <a:bodyPr/>
        <a:lstStyle/>
        <a:p>
          <a:endParaRPr lang="en-US" sz="1400"/>
        </a:p>
      </dgm:t>
    </dgm:pt>
    <dgm:pt modelId="{7C667BA9-221E-1D40-A80D-625D63448ACC}">
      <dgm:prSet phldrT="[Text]" custT="1"/>
      <dgm:spPr/>
      <dgm:t>
        <a:bodyPr/>
        <a:lstStyle/>
        <a:p>
          <a:pPr>
            <a:buFont typeface="Arial" panose="020B0604020202020204" pitchFamily="34" charset="0"/>
            <a:buChar char="•"/>
          </a:pPr>
          <a:r>
            <a:rPr lang="en-US" sz="1400" b="0" i="0" u="none" dirty="0"/>
            <a:t>Online degrees require a lot of self-motivation and independent effort</a:t>
          </a:r>
          <a:endParaRPr lang="en-US" sz="1400" dirty="0"/>
        </a:p>
      </dgm:t>
    </dgm:pt>
    <dgm:pt modelId="{7075D9AF-A11A-7342-AEA3-1DB57D4DDEA2}" type="parTrans" cxnId="{1C8FFF3C-41E4-9746-92B1-961061A46087}">
      <dgm:prSet/>
      <dgm:spPr/>
      <dgm:t>
        <a:bodyPr/>
        <a:lstStyle/>
        <a:p>
          <a:endParaRPr lang="en-US" sz="1400"/>
        </a:p>
      </dgm:t>
    </dgm:pt>
    <dgm:pt modelId="{11F49909-0579-EB45-8853-C6955302F4C0}" type="sibTrans" cxnId="{1C8FFF3C-41E4-9746-92B1-961061A46087}">
      <dgm:prSet/>
      <dgm:spPr/>
      <dgm:t>
        <a:bodyPr/>
        <a:lstStyle/>
        <a:p>
          <a:endParaRPr lang="en-US" sz="1400"/>
        </a:p>
      </dgm:t>
    </dgm:pt>
    <dgm:pt modelId="{022D9B32-89D8-E14E-B41D-1788F9924D78}">
      <dgm:prSet phldrT="[Text]" custT="1"/>
      <dgm:spPr/>
      <dgm:t>
        <a:bodyPr/>
        <a:lstStyle/>
        <a:p>
          <a:r>
            <a:rPr lang="en-US" sz="1400" b="0" i="0" u="none" dirty="0"/>
            <a:t>"Will My Degree Be Valued?”</a:t>
          </a:r>
          <a:endParaRPr lang="en-US" sz="1400" dirty="0"/>
        </a:p>
      </dgm:t>
    </dgm:pt>
    <dgm:pt modelId="{CA421BA3-33D5-0547-B820-57CB9F0F97B5}" type="parTrans" cxnId="{2528F583-0A6A-FD43-87CF-EAA7DB831A59}">
      <dgm:prSet/>
      <dgm:spPr/>
      <dgm:t>
        <a:bodyPr/>
        <a:lstStyle/>
        <a:p>
          <a:endParaRPr lang="en-US" sz="1400"/>
        </a:p>
      </dgm:t>
    </dgm:pt>
    <dgm:pt modelId="{84CA7C89-C97C-9847-90D9-6348FF81511B}" type="sibTrans" cxnId="{2528F583-0A6A-FD43-87CF-EAA7DB831A59}">
      <dgm:prSet/>
      <dgm:spPr/>
      <dgm:t>
        <a:bodyPr/>
        <a:lstStyle/>
        <a:p>
          <a:endParaRPr lang="en-US" sz="1400"/>
        </a:p>
      </dgm:t>
    </dgm:pt>
    <dgm:pt modelId="{57815BEA-6A55-BD49-B030-85E6AF3DE250}">
      <dgm:prSet phldrT="[Text]" custT="1"/>
      <dgm:spPr/>
      <dgm:t>
        <a:bodyPr/>
        <a:lstStyle/>
        <a:p>
          <a:pPr>
            <a:buFont typeface="Arial" panose="020B0604020202020204" pitchFamily="34" charset="0"/>
            <a:buChar char="•"/>
          </a:pPr>
          <a:r>
            <a:rPr lang="en-US" sz="1400" b="0" i="0" u="none" dirty="0"/>
            <a:t>Short answer: YES!</a:t>
          </a:r>
          <a:endParaRPr lang="en-US" sz="1400" dirty="0"/>
        </a:p>
      </dgm:t>
    </dgm:pt>
    <dgm:pt modelId="{5D50C577-723C-D14D-9F7E-A60FBE28AE04}" type="parTrans" cxnId="{CEDDDC59-575B-7747-B60B-EB49AB30BE6D}">
      <dgm:prSet/>
      <dgm:spPr/>
      <dgm:t>
        <a:bodyPr/>
        <a:lstStyle/>
        <a:p>
          <a:endParaRPr lang="en-US" sz="1400"/>
        </a:p>
      </dgm:t>
    </dgm:pt>
    <dgm:pt modelId="{8F4950DA-AE5E-394C-8485-B205238F4F72}" type="sibTrans" cxnId="{CEDDDC59-575B-7747-B60B-EB49AB30BE6D}">
      <dgm:prSet/>
      <dgm:spPr/>
      <dgm:t>
        <a:bodyPr/>
        <a:lstStyle/>
        <a:p>
          <a:endParaRPr lang="en-US" sz="1400"/>
        </a:p>
      </dgm:t>
    </dgm:pt>
    <dgm:pt modelId="{14792EEC-CDBF-CB45-A3B3-F7F3267FDA89}">
      <dgm:prSet phldrT="[Text]" custT="1"/>
      <dgm:spPr/>
      <dgm:t>
        <a:bodyPr/>
        <a:lstStyle/>
        <a:p>
          <a:r>
            <a:rPr lang="en-US" sz="1400" b="0" i="0" u="none" dirty="0"/>
            <a:t>Your degree might not have an on-campus component or you might be too far away to take advantage of it! This will affect your ability to interact with classmates and professors as well as attend “traditional” campus events</a:t>
          </a:r>
          <a:endParaRPr lang="en-US" sz="1400" dirty="0"/>
        </a:p>
      </dgm:t>
    </dgm:pt>
    <dgm:pt modelId="{1A19888D-0648-AF41-A0AE-9B5C28894B3B}" type="parTrans" cxnId="{CC32672E-A96C-BC43-8649-2F4840D2B16E}">
      <dgm:prSet/>
      <dgm:spPr/>
      <dgm:t>
        <a:bodyPr/>
        <a:lstStyle/>
        <a:p>
          <a:endParaRPr lang="en-US" sz="1400"/>
        </a:p>
      </dgm:t>
    </dgm:pt>
    <dgm:pt modelId="{6D421F8C-3E9E-4E45-B62F-04EC5285D534}" type="sibTrans" cxnId="{CC32672E-A96C-BC43-8649-2F4840D2B16E}">
      <dgm:prSet/>
      <dgm:spPr/>
      <dgm:t>
        <a:bodyPr/>
        <a:lstStyle/>
        <a:p>
          <a:endParaRPr lang="en-US" sz="1400"/>
        </a:p>
      </dgm:t>
    </dgm:pt>
    <dgm:pt modelId="{00A269E4-CE44-EE46-A865-82960231D8A7}">
      <dgm:prSet phldrT="[Text]" custT="1"/>
      <dgm:spPr/>
      <dgm:t>
        <a:bodyPr/>
        <a:lstStyle/>
        <a:p>
          <a:r>
            <a:rPr lang="en-US" sz="1400" b="0" i="0" u="none" dirty="0"/>
            <a:t>On the flip side: you may be required to travel to the campus a couple of times over the course of completing your degree. Are you able to do this? </a:t>
          </a:r>
          <a:endParaRPr lang="en-US" sz="1400" dirty="0"/>
        </a:p>
      </dgm:t>
    </dgm:pt>
    <dgm:pt modelId="{D5410A60-48B4-4E41-A1D8-071FCBAE8F71}" type="parTrans" cxnId="{80E7022A-C838-FA44-A6D4-8147816FC2F6}">
      <dgm:prSet/>
      <dgm:spPr/>
      <dgm:t>
        <a:bodyPr/>
        <a:lstStyle/>
        <a:p>
          <a:endParaRPr lang="en-US" sz="1400"/>
        </a:p>
      </dgm:t>
    </dgm:pt>
    <dgm:pt modelId="{7E8EFE11-AEBB-C744-9462-C343170DC85D}" type="sibTrans" cxnId="{80E7022A-C838-FA44-A6D4-8147816FC2F6}">
      <dgm:prSet/>
      <dgm:spPr/>
      <dgm:t>
        <a:bodyPr/>
        <a:lstStyle/>
        <a:p>
          <a:endParaRPr lang="en-US" sz="1400"/>
        </a:p>
      </dgm:t>
    </dgm:pt>
    <dgm:pt modelId="{D545B213-F8DD-F949-AD47-C5A068B54EDB}">
      <dgm:prSet phldrT="[Text]" custT="1"/>
      <dgm:spPr/>
      <dgm:t>
        <a:bodyPr/>
        <a:lstStyle/>
        <a:p>
          <a:r>
            <a:rPr lang="en-US" sz="1400" b="0" i="0" u="none" dirty="0"/>
            <a:t>For-profit university or non-profit university? </a:t>
          </a:r>
          <a:endParaRPr lang="en-US" sz="1400" dirty="0"/>
        </a:p>
      </dgm:t>
    </dgm:pt>
    <dgm:pt modelId="{D4927E9C-34A1-5A44-A88D-EA3FACF61B8E}" type="parTrans" cxnId="{69D68941-E469-6C4A-A60A-31C789BD6683}">
      <dgm:prSet/>
      <dgm:spPr/>
      <dgm:t>
        <a:bodyPr/>
        <a:lstStyle/>
        <a:p>
          <a:endParaRPr lang="en-US" sz="1400"/>
        </a:p>
      </dgm:t>
    </dgm:pt>
    <dgm:pt modelId="{EDA175A3-E975-9542-80AE-AF953D733A4B}" type="sibTrans" cxnId="{69D68941-E469-6C4A-A60A-31C789BD6683}">
      <dgm:prSet/>
      <dgm:spPr/>
      <dgm:t>
        <a:bodyPr/>
        <a:lstStyle/>
        <a:p>
          <a:endParaRPr lang="en-US" sz="1400"/>
        </a:p>
      </dgm:t>
    </dgm:pt>
    <dgm:pt modelId="{314B29C1-2A5A-A847-BEC6-172E83C1B056}">
      <dgm:prSet phldrT="[Text]" custT="1"/>
      <dgm:spPr/>
      <dgm:t>
        <a:bodyPr/>
        <a:lstStyle/>
        <a:p>
          <a:r>
            <a:rPr lang="en-US" sz="1400" b="0" i="0" u="none" dirty="0"/>
            <a:t>Accreditation is KEY, particularly if you are going into a field where you will have to take a licensing exam post-graduation (Ex: CACREP or APA)</a:t>
          </a:r>
          <a:endParaRPr lang="en-US" sz="1400" dirty="0"/>
        </a:p>
      </dgm:t>
    </dgm:pt>
    <dgm:pt modelId="{C0FC4909-1395-A24C-AD73-B77B26CD2F88}" type="parTrans" cxnId="{B1F47816-3745-6B44-BF9B-11E54E9AAC8F}">
      <dgm:prSet/>
      <dgm:spPr/>
      <dgm:t>
        <a:bodyPr/>
        <a:lstStyle/>
        <a:p>
          <a:endParaRPr lang="en-US" sz="1400"/>
        </a:p>
      </dgm:t>
    </dgm:pt>
    <dgm:pt modelId="{6C86E64D-7350-7C41-8D09-31081D233D73}" type="sibTrans" cxnId="{B1F47816-3745-6B44-BF9B-11E54E9AAC8F}">
      <dgm:prSet/>
      <dgm:spPr/>
      <dgm:t>
        <a:bodyPr/>
        <a:lstStyle/>
        <a:p>
          <a:endParaRPr lang="en-US" sz="1400"/>
        </a:p>
      </dgm:t>
    </dgm:pt>
    <dgm:pt modelId="{E3F4B47C-C696-8B4C-9E53-5B7AA253F261}">
      <dgm:prSet phldrT="[Text]" custT="1"/>
      <dgm:spPr/>
      <dgm:t>
        <a:bodyPr/>
        <a:lstStyle/>
        <a:p>
          <a:r>
            <a:rPr lang="en-US" sz="1400" b="0" i="0" u="none" dirty="0"/>
            <a:t>Unless you specifically disclose that your degree was earned online, employers likely will not know the difference from looking at your CV</a:t>
          </a:r>
          <a:endParaRPr lang="en-US" sz="1400" dirty="0"/>
        </a:p>
      </dgm:t>
    </dgm:pt>
    <dgm:pt modelId="{15A36811-4786-DC48-A007-72FF9E088A2C}" type="parTrans" cxnId="{DFE22E18-B9B5-FA44-9361-602F921EB772}">
      <dgm:prSet/>
      <dgm:spPr/>
      <dgm:t>
        <a:bodyPr/>
        <a:lstStyle/>
        <a:p>
          <a:endParaRPr lang="en-US" sz="1400"/>
        </a:p>
      </dgm:t>
    </dgm:pt>
    <dgm:pt modelId="{9B1EEC36-0991-C44B-9E9E-F7213FD1E9F2}" type="sibTrans" cxnId="{DFE22E18-B9B5-FA44-9361-602F921EB772}">
      <dgm:prSet/>
      <dgm:spPr/>
      <dgm:t>
        <a:bodyPr/>
        <a:lstStyle/>
        <a:p>
          <a:endParaRPr lang="en-US" sz="1400"/>
        </a:p>
      </dgm:t>
    </dgm:pt>
    <dgm:pt modelId="{696C208A-4BC7-AE42-8DB1-AF3064143B01}">
      <dgm:prSet phldrT="[Text]" custT="1"/>
      <dgm:spPr/>
      <dgm:t>
        <a:bodyPr/>
        <a:lstStyle/>
        <a:p>
          <a:r>
            <a:rPr lang="en-US" sz="1400" b="0" i="0" u="none" dirty="0"/>
            <a:t>You can choose to disclose this information in your CV or cover letter. Just be clear on your reasons for going the online learning route</a:t>
          </a:r>
          <a:endParaRPr lang="en-US" sz="1400" dirty="0"/>
        </a:p>
      </dgm:t>
    </dgm:pt>
    <dgm:pt modelId="{0AB6A0CE-DAB7-2E4D-9F9E-0980806454E9}" type="parTrans" cxnId="{77F8AD26-55A8-4E44-876D-FC1B7D779BBF}">
      <dgm:prSet/>
      <dgm:spPr/>
      <dgm:t>
        <a:bodyPr/>
        <a:lstStyle/>
        <a:p>
          <a:endParaRPr lang="en-US" sz="1400"/>
        </a:p>
      </dgm:t>
    </dgm:pt>
    <dgm:pt modelId="{9468BC35-38A4-8742-998E-49DEFBCB5A4E}" type="sibTrans" cxnId="{77F8AD26-55A8-4E44-876D-FC1B7D779BBF}">
      <dgm:prSet/>
      <dgm:spPr/>
      <dgm:t>
        <a:bodyPr/>
        <a:lstStyle/>
        <a:p>
          <a:endParaRPr lang="en-US" sz="1400"/>
        </a:p>
      </dgm:t>
    </dgm:pt>
    <dgm:pt modelId="{761F9F78-E4C0-9144-8E3C-64F59E7D3EE8}">
      <dgm:prSet phldrT="[Text]" custT="1"/>
      <dgm:spPr/>
      <dgm:t>
        <a:bodyPr/>
        <a:lstStyle/>
        <a:p>
          <a:r>
            <a:rPr lang="en-US" sz="1400" b="0" i="0" u="none" dirty="0"/>
            <a:t>Make the </a:t>
          </a:r>
          <a:r>
            <a:rPr lang="en-US" sz="1400" b="0" i="0" u="none" cap="none" spc="0" dirty="0">
              <a:ln w="0"/>
              <a:solidFill>
                <a:schemeClr val="accent1"/>
              </a:solidFill>
              <a:effectLst>
                <a:outerShdw blurRad="38100" dist="25400" dir="5400000" algn="ctr" rotWithShape="0">
                  <a:srgbClr val="6E747A">
                    <a:alpha val="43000"/>
                  </a:srgbClr>
                </a:outerShdw>
              </a:effectLst>
            </a:rPr>
            <a:t>BEST DECISION FOR YOU!</a:t>
          </a:r>
          <a:endParaRPr lang="en-US" sz="1400" b="0" cap="none" spc="0" dirty="0">
            <a:ln w="0"/>
            <a:solidFill>
              <a:schemeClr val="accent1"/>
            </a:solidFill>
            <a:effectLst>
              <a:outerShdw blurRad="38100" dist="25400" dir="5400000" algn="ctr" rotWithShape="0">
                <a:srgbClr val="6E747A">
                  <a:alpha val="43000"/>
                </a:srgbClr>
              </a:outerShdw>
            </a:effectLst>
          </a:endParaRPr>
        </a:p>
      </dgm:t>
    </dgm:pt>
    <dgm:pt modelId="{BF05FADC-10F6-3548-9B66-E4AB96EE1124}" type="parTrans" cxnId="{9E694B4F-F1B2-FB43-81ED-EB711797E51C}">
      <dgm:prSet/>
      <dgm:spPr/>
      <dgm:t>
        <a:bodyPr/>
        <a:lstStyle/>
        <a:p>
          <a:endParaRPr lang="en-US" sz="1400"/>
        </a:p>
      </dgm:t>
    </dgm:pt>
    <dgm:pt modelId="{1CEFD255-6716-F745-BF69-DDBBD4BFA14A}" type="sibTrans" cxnId="{9E694B4F-F1B2-FB43-81ED-EB711797E51C}">
      <dgm:prSet/>
      <dgm:spPr/>
      <dgm:t>
        <a:bodyPr/>
        <a:lstStyle/>
        <a:p>
          <a:endParaRPr lang="en-US" sz="1400"/>
        </a:p>
      </dgm:t>
    </dgm:pt>
    <dgm:pt modelId="{10A5387E-87E9-5049-8F14-5EC603E87E31}">
      <dgm:prSet custT="1"/>
      <dgm:spPr/>
      <dgm:t>
        <a:bodyPr/>
        <a:lstStyle/>
        <a:p>
          <a:r>
            <a:rPr lang="en-US" sz="1400" dirty="0"/>
            <a:t>Application Process </a:t>
          </a:r>
        </a:p>
      </dgm:t>
    </dgm:pt>
    <dgm:pt modelId="{8027F5F5-F3AD-FC49-96E6-B5A6392373B0}" type="parTrans" cxnId="{7A6F7C2D-924E-1F4A-82C4-58CE6BA492CE}">
      <dgm:prSet/>
      <dgm:spPr/>
      <dgm:t>
        <a:bodyPr/>
        <a:lstStyle/>
        <a:p>
          <a:endParaRPr lang="en-US" sz="1400"/>
        </a:p>
      </dgm:t>
    </dgm:pt>
    <dgm:pt modelId="{66D985B9-4426-FC41-AB97-BE321C73E730}" type="sibTrans" cxnId="{7A6F7C2D-924E-1F4A-82C4-58CE6BA492CE}">
      <dgm:prSet/>
      <dgm:spPr/>
      <dgm:t>
        <a:bodyPr/>
        <a:lstStyle/>
        <a:p>
          <a:endParaRPr lang="en-US" sz="1400"/>
        </a:p>
      </dgm:t>
    </dgm:pt>
    <dgm:pt modelId="{F5D2E761-8BAC-A345-B0F9-3A17F91BD1C6}">
      <dgm:prSet custT="1"/>
      <dgm:spPr/>
      <dgm:t>
        <a:bodyPr/>
        <a:lstStyle/>
        <a:p>
          <a:r>
            <a:rPr lang="en-US" sz="1400" dirty="0"/>
            <a:t>Different depending on the program</a:t>
          </a:r>
        </a:p>
      </dgm:t>
    </dgm:pt>
    <dgm:pt modelId="{B1129E3F-8D42-4B4D-A666-E8B12167A24B}" type="parTrans" cxnId="{F40C896A-63D3-6242-892A-6C24569C248B}">
      <dgm:prSet/>
      <dgm:spPr/>
      <dgm:t>
        <a:bodyPr/>
        <a:lstStyle/>
        <a:p>
          <a:endParaRPr lang="en-US" sz="1400"/>
        </a:p>
      </dgm:t>
    </dgm:pt>
    <dgm:pt modelId="{A3647FD7-8305-6E49-BB37-89B7EDE2D69D}" type="sibTrans" cxnId="{F40C896A-63D3-6242-892A-6C24569C248B}">
      <dgm:prSet/>
      <dgm:spPr/>
      <dgm:t>
        <a:bodyPr/>
        <a:lstStyle/>
        <a:p>
          <a:endParaRPr lang="en-US" sz="1400"/>
        </a:p>
      </dgm:t>
    </dgm:pt>
    <dgm:pt modelId="{64AD6818-518D-6A45-97CE-7A8989F88327}">
      <dgm:prSet custT="1"/>
      <dgm:spPr/>
      <dgm:t>
        <a:bodyPr/>
        <a:lstStyle/>
        <a:p>
          <a:r>
            <a:rPr lang="en-US" sz="1400" dirty="0"/>
            <a:t>Some only require the general application and your transcripts while others require the GRE, letters of recommendation, interviews, etc. </a:t>
          </a:r>
        </a:p>
      </dgm:t>
    </dgm:pt>
    <dgm:pt modelId="{8F185ABD-9B09-294C-B203-8938EECA3090}" type="parTrans" cxnId="{B8FA5FDF-335B-F64F-A88B-EBF5FE83C2D0}">
      <dgm:prSet/>
      <dgm:spPr/>
      <dgm:t>
        <a:bodyPr/>
        <a:lstStyle/>
        <a:p>
          <a:endParaRPr lang="en-US" sz="1400"/>
        </a:p>
      </dgm:t>
    </dgm:pt>
    <dgm:pt modelId="{DA4313C6-2893-1048-A326-1A302F962523}" type="sibTrans" cxnId="{B8FA5FDF-335B-F64F-A88B-EBF5FE83C2D0}">
      <dgm:prSet/>
      <dgm:spPr/>
      <dgm:t>
        <a:bodyPr/>
        <a:lstStyle/>
        <a:p>
          <a:endParaRPr lang="en-US" sz="1400"/>
        </a:p>
      </dgm:t>
    </dgm:pt>
    <dgm:pt modelId="{6763F106-6BA8-814E-83A1-332E00CB9570}">
      <dgm:prSet custT="1"/>
      <dgm:spPr/>
      <dgm:t>
        <a:bodyPr/>
        <a:lstStyle/>
        <a:p>
          <a:r>
            <a:rPr lang="en-US" sz="1400" dirty="0"/>
            <a:t>Most offer rolling admissions and have various start dates throughout the year!</a:t>
          </a:r>
        </a:p>
      </dgm:t>
    </dgm:pt>
    <dgm:pt modelId="{B88AD1C4-6747-6C47-AB27-FAD304C53BF3}" type="parTrans" cxnId="{48FB502D-D7ED-6F46-B887-200B13FE1D62}">
      <dgm:prSet/>
      <dgm:spPr/>
      <dgm:t>
        <a:bodyPr/>
        <a:lstStyle/>
        <a:p>
          <a:endParaRPr lang="en-US" sz="1400"/>
        </a:p>
      </dgm:t>
    </dgm:pt>
    <dgm:pt modelId="{2C72283C-5B93-B04E-A212-81D65A2BB22D}" type="sibTrans" cxnId="{48FB502D-D7ED-6F46-B887-200B13FE1D62}">
      <dgm:prSet/>
      <dgm:spPr/>
      <dgm:t>
        <a:bodyPr/>
        <a:lstStyle/>
        <a:p>
          <a:endParaRPr lang="en-US" sz="1400"/>
        </a:p>
      </dgm:t>
    </dgm:pt>
    <dgm:pt modelId="{C1552CE4-CB55-D249-9FF1-20942A0B350E}">
      <dgm:prSet custT="1"/>
      <dgm:spPr/>
      <dgm:t>
        <a:bodyPr/>
        <a:lstStyle/>
        <a:p>
          <a:r>
            <a:rPr lang="en-US" sz="1400" dirty="0"/>
            <a:t>Be sure to familiarize yourself with what your program of interest requires</a:t>
          </a:r>
        </a:p>
      </dgm:t>
    </dgm:pt>
    <dgm:pt modelId="{DC81F2D5-4C0D-074B-95C1-A7062BA64929}" type="parTrans" cxnId="{A0F2D4AF-7B62-7C47-90FC-6A55B230AE93}">
      <dgm:prSet/>
      <dgm:spPr/>
      <dgm:t>
        <a:bodyPr/>
        <a:lstStyle/>
        <a:p>
          <a:endParaRPr lang="en-US" sz="1400"/>
        </a:p>
      </dgm:t>
    </dgm:pt>
    <dgm:pt modelId="{AEE08EE7-D09A-7847-89A5-40BC817CE711}" type="sibTrans" cxnId="{A0F2D4AF-7B62-7C47-90FC-6A55B230AE93}">
      <dgm:prSet/>
      <dgm:spPr/>
      <dgm:t>
        <a:bodyPr/>
        <a:lstStyle/>
        <a:p>
          <a:endParaRPr lang="en-US" sz="1400"/>
        </a:p>
      </dgm:t>
    </dgm:pt>
    <dgm:pt modelId="{0034EA6A-0FE3-9043-A6EB-8CB7A997BEDB}">
      <dgm:prSet custT="1"/>
      <dgm:spPr/>
      <dgm:t>
        <a:bodyPr/>
        <a:lstStyle/>
        <a:p>
          <a:r>
            <a:rPr lang="en-US" sz="1400" dirty="0"/>
            <a:t>Some programs allow you to apply up to three weeks before your start date </a:t>
          </a:r>
        </a:p>
      </dgm:t>
    </dgm:pt>
    <dgm:pt modelId="{EE21E44D-4E7F-1945-A735-9DA850DCDA43}" type="parTrans" cxnId="{5929595C-45CF-3946-B4D8-1A598362F499}">
      <dgm:prSet/>
      <dgm:spPr/>
      <dgm:t>
        <a:bodyPr/>
        <a:lstStyle/>
        <a:p>
          <a:endParaRPr lang="en-US" sz="1400"/>
        </a:p>
      </dgm:t>
    </dgm:pt>
    <dgm:pt modelId="{AE628A70-5BCF-5148-A1DF-B9F01DAA1F2F}" type="sibTrans" cxnId="{5929595C-45CF-3946-B4D8-1A598362F499}">
      <dgm:prSet/>
      <dgm:spPr/>
      <dgm:t>
        <a:bodyPr/>
        <a:lstStyle/>
        <a:p>
          <a:endParaRPr lang="en-US" sz="1400"/>
        </a:p>
      </dgm:t>
    </dgm:pt>
    <dgm:pt modelId="{34F22C4D-E811-B944-AB39-C51AF67BFFB3}">
      <dgm:prSet phldrT="[Text]" custT="1"/>
      <dgm:spPr/>
      <dgm:t>
        <a:bodyPr/>
        <a:lstStyle/>
        <a:p>
          <a:endParaRPr lang="en-US" sz="1400" dirty="0"/>
        </a:p>
      </dgm:t>
    </dgm:pt>
    <dgm:pt modelId="{72D096B6-5ACB-8B46-AC45-97E840A07C27}" type="parTrans" cxnId="{FBA22EF3-BEBE-E247-9A5E-23A4AA27E12D}">
      <dgm:prSet/>
      <dgm:spPr/>
      <dgm:t>
        <a:bodyPr/>
        <a:lstStyle/>
        <a:p>
          <a:endParaRPr lang="en-US"/>
        </a:p>
      </dgm:t>
    </dgm:pt>
    <dgm:pt modelId="{B77187B9-77C9-F64D-BADF-FB5060E154AF}" type="sibTrans" cxnId="{FBA22EF3-BEBE-E247-9A5E-23A4AA27E12D}">
      <dgm:prSet/>
      <dgm:spPr/>
      <dgm:t>
        <a:bodyPr/>
        <a:lstStyle/>
        <a:p>
          <a:endParaRPr lang="en-US"/>
        </a:p>
      </dgm:t>
    </dgm:pt>
    <dgm:pt modelId="{8E7B105A-AEE0-8842-8DD7-D943DE146473}">
      <dgm:prSet phldrT="[Text]" custT="1"/>
      <dgm:spPr/>
      <dgm:t>
        <a:bodyPr/>
        <a:lstStyle/>
        <a:p>
          <a:endParaRPr lang="en-US" sz="1400" dirty="0"/>
        </a:p>
      </dgm:t>
    </dgm:pt>
    <dgm:pt modelId="{3134D668-7B6C-D54F-A428-DA2BE1FB55C3}" type="parTrans" cxnId="{7D3226B3-AFD9-5141-AD41-79165A1AA261}">
      <dgm:prSet/>
      <dgm:spPr/>
      <dgm:t>
        <a:bodyPr/>
        <a:lstStyle/>
        <a:p>
          <a:endParaRPr lang="en-US"/>
        </a:p>
      </dgm:t>
    </dgm:pt>
    <dgm:pt modelId="{B605E20C-DFBE-664F-87AA-F4230C10C738}" type="sibTrans" cxnId="{7D3226B3-AFD9-5141-AD41-79165A1AA261}">
      <dgm:prSet/>
      <dgm:spPr/>
      <dgm:t>
        <a:bodyPr/>
        <a:lstStyle/>
        <a:p>
          <a:endParaRPr lang="en-US"/>
        </a:p>
      </dgm:t>
    </dgm:pt>
    <dgm:pt modelId="{815F91F6-6B1E-1449-BA53-A8E0DDBDFEFF}" type="pres">
      <dgm:prSet presAssocID="{DB6AD4CF-EFBA-A943-A0BA-2AEE3B42EB4A}" presName="linear" presStyleCnt="0">
        <dgm:presLayoutVars>
          <dgm:animLvl val="lvl"/>
          <dgm:resizeHandles val="exact"/>
        </dgm:presLayoutVars>
      </dgm:prSet>
      <dgm:spPr/>
    </dgm:pt>
    <dgm:pt modelId="{CD4A2021-8B8B-094B-8E21-1444844EDB77}" type="pres">
      <dgm:prSet presAssocID="{C1349A30-D9B3-594C-BF38-BCC4EB86195B}" presName="parentText" presStyleLbl="node1" presStyleIdx="0" presStyleCnt="3" custLinFactNeighborX="-188" custLinFactNeighborY="-1058">
        <dgm:presLayoutVars>
          <dgm:chMax val="0"/>
          <dgm:bulletEnabled val="1"/>
        </dgm:presLayoutVars>
      </dgm:prSet>
      <dgm:spPr/>
    </dgm:pt>
    <dgm:pt modelId="{E026563E-18C2-7D45-8B83-6D329719B768}" type="pres">
      <dgm:prSet presAssocID="{C1349A30-D9B3-594C-BF38-BCC4EB86195B}" presName="childText" presStyleLbl="revTx" presStyleIdx="0" presStyleCnt="3">
        <dgm:presLayoutVars>
          <dgm:bulletEnabled val="1"/>
        </dgm:presLayoutVars>
      </dgm:prSet>
      <dgm:spPr/>
    </dgm:pt>
    <dgm:pt modelId="{5AFF6811-3C62-7F4B-8876-6579A36CC6F7}" type="pres">
      <dgm:prSet presAssocID="{022D9B32-89D8-E14E-B41D-1788F9924D78}" presName="parentText" presStyleLbl="node1" presStyleIdx="1" presStyleCnt="3">
        <dgm:presLayoutVars>
          <dgm:chMax val="0"/>
          <dgm:bulletEnabled val="1"/>
        </dgm:presLayoutVars>
      </dgm:prSet>
      <dgm:spPr/>
    </dgm:pt>
    <dgm:pt modelId="{347BA9E9-86B8-ED48-8A1F-610A43341EA3}" type="pres">
      <dgm:prSet presAssocID="{022D9B32-89D8-E14E-B41D-1788F9924D78}" presName="childText" presStyleLbl="revTx" presStyleIdx="1" presStyleCnt="3">
        <dgm:presLayoutVars>
          <dgm:bulletEnabled val="1"/>
        </dgm:presLayoutVars>
      </dgm:prSet>
      <dgm:spPr/>
    </dgm:pt>
    <dgm:pt modelId="{B10CDB8D-D21A-D54E-B83B-DC5EB3B890BB}" type="pres">
      <dgm:prSet presAssocID="{10A5387E-87E9-5049-8F14-5EC603E87E31}" presName="parentText" presStyleLbl="node1" presStyleIdx="2" presStyleCnt="3">
        <dgm:presLayoutVars>
          <dgm:chMax val="0"/>
          <dgm:bulletEnabled val="1"/>
        </dgm:presLayoutVars>
      </dgm:prSet>
      <dgm:spPr/>
    </dgm:pt>
    <dgm:pt modelId="{D3894E98-9885-F04A-849F-08D8E89484C7}" type="pres">
      <dgm:prSet presAssocID="{10A5387E-87E9-5049-8F14-5EC603E87E31}" presName="childText" presStyleLbl="revTx" presStyleIdx="2" presStyleCnt="3">
        <dgm:presLayoutVars>
          <dgm:bulletEnabled val="1"/>
        </dgm:presLayoutVars>
      </dgm:prSet>
      <dgm:spPr/>
    </dgm:pt>
  </dgm:ptLst>
  <dgm:cxnLst>
    <dgm:cxn modelId="{F7902E04-BF75-E447-9CA2-B7CB58713970}" type="presOf" srcId="{314B29C1-2A5A-A847-BEC6-172E83C1B056}" destId="{347BA9E9-86B8-ED48-8A1F-610A43341EA3}" srcOrd="0" destOrd="1" presId="urn:microsoft.com/office/officeart/2005/8/layout/vList2"/>
    <dgm:cxn modelId="{B1F47816-3745-6B44-BF9B-11E54E9AAC8F}" srcId="{022D9B32-89D8-E14E-B41D-1788F9924D78}" destId="{314B29C1-2A5A-A847-BEC6-172E83C1B056}" srcOrd="1" destOrd="0" parTransId="{C0FC4909-1395-A24C-AD73-B77B26CD2F88}" sibTransId="{6C86E64D-7350-7C41-8D09-31081D233D73}"/>
    <dgm:cxn modelId="{DFE22E18-B9B5-FA44-9361-602F921EB772}" srcId="{022D9B32-89D8-E14E-B41D-1788F9924D78}" destId="{E3F4B47C-C696-8B4C-9E53-5B7AA253F261}" srcOrd="2" destOrd="0" parTransId="{15A36811-4786-DC48-A007-72FF9E088A2C}" sibTransId="{9B1EEC36-0991-C44B-9E9E-F7213FD1E9F2}"/>
    <dgm:cxn modelId="{77F8AD26-55A8-4E44-876D-FC1B7D779BBF}" srcId="{022D9B32-89D8-E14E-B41D-1788F9924D78}" destId="{696C208A-4BC7-AE42-8DB1-AF3064143B01}" srcOrd="3" destOrd="0" parTransId="{0AB6A0CE-DAB7-2E4D-9F9E-0980806454E9}" sibTransId="{9468BC35-38A4-8742-998E-49DEFBCB5A4E}"/>
    <dgm:cxn modelId="{E17D6028-861D-1547-AC9E-DBEE48077340}" type="presOf" srcId="{C1552CE4-CB55-D249-9FF1-20942A0B350E}" destId="{D3894E98-9885-F04A-849F-08D8E89484C7}" srcOrd="0" destOrd="4" presId="urn:microsoft.com/office/officeart/2005/8/layout/vList2"/>
    <dgm:cxn modelId="{4A885B29-DBD7-0B49-82ED-AC044BB3CD94}" type="presOf" srcId="{34F22C4D-E811-B944-AB39-C51AF67BFFB3}" destId="{347BA9E9-86B8-ED48-8A1F-610A43341EA3}" srcOrd="0" destOrd="5" presId="urn:microsoft.com/office/officeart/2005/8/layout/vList2"/>
    <dgm:cxn modelId="{80E7022A-C838-FA44-A6D4-8147816FC2F6}" srcId="{C1349A30-D9B3-594C-BF38-BCC4EB86195B}" destId="{00A269E4-CE44-EE46-A865-82960231D8A7}" srcOrd="2" destOrd="0" parTransId="{D5410A60-48B4-4E41-A1D8-071FCBAE8F71}" sibTransId="{7E8EFE11-AEBB-C744-9462-C343170DC85D}"/>
    <dgm:cxn modelId="{48FB502D-D7ED-6F46-B887-200B13FE1D62}" srcId="{10A5387E-87E9-5049-8F14-5EC603E87E31}" destId="{6763F106-6BA8-814E-83A1-332E00CB9570}" srcOrd="2" destOrd="0" parTransId="{B88AD1C4-6747-6C47-AB27-FAD304C53BF3}" sibTransId="{2C72283C-5B93-B04E-A212-81D65A2BB22D}"/>
    <dgm:cxn modelId="{7A6F7C2D-924E-1F4A-82C4-58CE6BA492CE}" srcId="{DB6AD4CF-EFBA-A943-A0BA-2AEE3B42EB4A}" destId="{10A5387E-87E9-5049-8F14-5EC603E87E31}" srcOrd="2" destOrd="0" parTransId="{8027F5F5-F3AD-FC49-96E6-B5A6392373B0}" sibTransId="{66D985B9-4426-FC41-AB97-BE321C73E730}"/>
    <dgm:cxn modelId="{CC32672E-A96C-BC43-8649-2F4840D2B16E}" srcId="{C1349A30-D9B3-594C-BF38-BCC4EB86195B}" destId="{14792EEC-CDBF-CB45-A3B3-F7F3267FDA89}" srcOrd="1" destOrd="0" parTransId="{1A19888D-0648-AF41-A0AE-9B5C28894B3B}" sibTransId="{6D421F8C-3E9E-4E45-B62F-04EC5285D534}"/>
    <dgm:cxn modelId="{C194352F-5A3D-AC4E-A6BB-41F26943CADC}" type="presOf" srcId="{D545B213-F8DD-F949-AD47-C5A068B54EDB}" destId="{E026563E-18C2-7D45-8B83-6D329719B768}" srcOrd="0" destOrd="3" presId="urn:microsoft.com/office/officeart/2005/8/layout/vList2"/>
    <dgm:cxn modelId="{7CA5F931-781C-4947-849D-5FD8EE22E912}" type="presOf" srcId="{8E7B105A-AEE0-8842-8DD7-D943DE146473}" destId="{E026563E-18C2-7D45-8B83-6D329719B768}" srcOrd="0" destOrd="4" presId="urn:microsoft.com/office/officeart/2005/8/layout/vList2"/>
    <dgm:cxn modelId="{BCC80B32-3A22-3244-BB68-CBFE5124E2B5}" type="presOf" srcId="{DB6AD4CF-EFBA-A943-A0BA-2AEE3B42EB4A}" destId="{815F91F6-6B1E-1449-BA53-A8E0DDBDFEFF}" srcOrd="0" destOrd="0" presId="urn:microsoft.com/office/officeart/2005/8/layout/vList2"/>
    <dgm:cxn modelId="{1C8FFF3C-41E4-9746-92B1-961061A46087}" srcId="{C1349A30-D9B3-594C-BF38-BCC4EB86195B}" destId="{7C667BA9-221E-1D40-A80D-625D63448ACC}" srcOrd="0" destOrd="0" parTransId="{7075D9AF-A11A-7342-AEA3-1DB57D4DDEA2}" sibTransId="{11F49909-0579-EB45-8853-C6955302F4C0}"/>
    <dgm:cxn modelId="{69D68941-E469-6C4A-A60A-31C789BD6683}" srcId="{C1349A30-D9B3-594C-BF38-BCC4EB86195B}" destId="{D545B213-F8DD-F949-AD47-C5A068B54EDB}" srcOrd="3" destOrd="0" parTransId="{D4927E9C-34A1-5A44-A88D-EA3FACF61B8E}" sibTransId="{EDA175A3-E975-9542-80AE-AF953D733A4B}"/>
    <dgm:cxn modelId="{9E694B4F-F1B2-FB43-81ED-EB711797E51C}" srcId="{022D9B32-89D8-E14E-B41D-1788F9924D78}" destId="{761F9F78-E4C0-9144-8E3C-64F59E7D3EE8}" srcOrd="4" destOrd="0" parTransId="{BF05FADC-10F6-3548-9B66-E4AB96EE1124}" sibTransId="{1CEFD255-6716-F745-BF69-DDBBD4BFA14A}"/>
    <dgm:cxn modelId="{2CCC1755-50E4-6D4A-AA3D-5D4680CD3CF8}" type="presOf" srcId="{64AD6818-518D-6A45-97CE-7A8989F88327}" destId="{D3894E98-9885-F04A-849F-08D8E89484C7}" srcOrd="0" destOrd="1" presId="urn:microsoft.com/office/officeart/2005/8/layout/vList2"/>
    <dgm:cxn modelId="{94F31E59-BEC5-7F4C-8C39-0A5D45DDA4A1}" srcId="{DB6AD4CF-EFBA-A943-A0BA-2AEE3B42EB4A}" destId="{C1349A30-D9B3-594C-BF38-BCC4EB86195B}" srcOrd="0" destOrd="0" parTransId="{2080D86D-EF3E-0A4B-A76A-1CAEFEF1CAC5}" sibTransId="{E945B363-1223-364E-A1DE-285DB2A751AA}"/>
    <dgm:cxn modelId="{CEDDDC59-575B-7747-B60B-EB49AB30BE6D}" srcId="{022D9B32-89D8-E14E-B41D-1788F9924D78}" destId="{57815BEA-6A55-BD49-B030-85E6AF3DE250}" srcOrd="0" destOrd="0" parTransId="{5D50C577-723C-D14D-9F7E-A60FBE28AE04}" sibTransId="{8F4950DA-AE5E-394C-8485-B205238F4F72}"/>
    <dgm:cxn modelId="{5929595C-45CF-3946-B4D8-1A598362F499}" srcId="{10A5387E-87E9-5049-8F14-5EC603E87E31}" destId="{0034EA6A-0FE3-9043-A6EB-8CB7A997BEDB}" srcOrd="3" destOrd="0" parTransId="{EE21E44D-4E7F-1945-A735-9DA850DCDA43}" sibTransId="{AE628A70-5BCF-5148-A1DF-B9F01DAA1F2F}"/>
    <dgm:cxn modelId="{F40C896A-63D3-6242-892A-6C24569C248B}" srcId="{10A5387E-87E9-5049-8F14-5EC603E87E31}" destId="{F5D2E761-8BAC-A345-B0F9-3A17F91BD1C6}" srcOrd="0" destOrd="0" parTransId="{B1129E3F-8D42-4B4D-A666-E8B12167A24B}" sibTransId="{A3647FD7-8305-6E49-BB37-89B7EDE2D69D}"/>
    <dgm:cxn modelId="{61B90D72-5F7D-9141-8C63-CCF5AA9A6A73}" type="presOf" srcId="{6763F106-6BA8-814E-83A1-332E00CB9570}" destId="{D3894E98-9885-F04A-849F-08D8E89484C7}" srcOrd="0" destOrd="2" presId="urn:microsoft.com/office/officeart/2005/8/layout/vList2"/>
    <dgm:cxn modelId="{CC61537C-C1C9-A840-8EC3-0C1B97DC9553}" type="presOf" srcId="{10A5387E-87E9-5049-8F14-5EC603E87E31}" destId="{B10CDB8D-D21A-D54E-B83B-DC5EB3B890BB}" srcOrd="0" destOrd="0" presId="urn:microsoft.com/office/officeart/2005/8/layout/vList2"/>
    <dgm:cxn modelId="{2528F583-0A6A-FD43-87CF-EAA7DB831A59}" srcId="{DB6AD4CF-EFBA-A943-A0BA-2AEE3B42EB4A}" destId="{022D9B32-89D8-E14E-B41D-1788F9924D78}" srcOrd="1" destOrd="0" parTransId="{CA421BA3-33D5-0547-B820-57CB9F0F97B5}" sibTransId="{84CA7C89-C97C-9847-90D9-6348FF81511B}"/>
    <dgm:cxn modelId="{8D71998A-33D3-AC4D-8B23-E27E22CB912B}" type="presOf" srcId="{14792EEC-CDBF-CB45-A3B3-F7F3267FDA89}" destId="{E026563E-18C2-7D45-8B83-6D329719B768}" srcOrd="0" destOrd="1" presId="urn:microsoft.com/office/officeart/2005/8/layout/vList2"/>
    <dgm:cxn modelId="{F71E668B-8357-0C48-B6EB-7E2CA76F3E5F}" type="presOf" srcId="{E3F4B47C-C696-8B4C-9E53-5B7AA253F261}" destId="{347BA9E9-86B8-ED48-8A1F-610A43341EA3}" srcOrd="0" destOrd="2" presId="urn:microsoft.com/office/officeart/2005/8/layout/vList2"/>
    <dgm:cxn modelId="{FB53349A-FA42-7541-AD24-425021867EEF}" type="presOf" srcId="{7C667BA9-221E-1D40-A80D-625D63448ACC}" destId="{E026563E-18C2-7D45-8B83-6D329719B768}" srcOrd="0" destOrd="0" presId="urn:microsoft.com/office/officeart/2005/8/layout/vList2"/>
    <dgm:cxn modelId="{0A9B3C9C-08A7-AE48-8025-1ABFCF259E40}" type="presOf" srcId="{00A269E4-CE44-EE46-A865-82960231D8A7}" destId="{E026563E-18C2-7D45-8B83-6D329719B768}" srcOrd="0" destOrd="2" presId="urn:microsoft.com/office/officeart/2005/8/layout/vList2"/>
    <dgm:cxn modelId="{165B61A0-5FA4-3B46-8605-AB89992654D8}" type="presOf" srcId="{C1349A30-D9B3-594C-BF38-BCC4EB86195B}" destId="{CD4A2021-8B8B-094B-8E21-1444844EDB77}" srcOrd="0" destOrd="0" presId="urn:microsoft.com/office/officeart/2005/8/layout/vList2"/>
    <dgm:cxn modelId="{90F4C7A0-4BFB-0845-9FFE-2F2A96F877A3}" type="presOf" srcId="{F5D2E761-8BAC-A345-B0F9-3A17F91BD1C6}" destId="{D3894E98-9885-F04A-849F-08D8E89484C7}" srcOrd="0" destOrd="0" presId="urn:microsoft.com/office/officeart/2005/8/layout/vList2"/>
    <dgm:cxn modelId="{A0F2D4AF-7B62-7C47-90FC-6A55B230AE93}" srcId="{10A5387E-87E9-5049-8F14-5EC603E87E31}" destId="{C1552CE4-CB55-D249-9FF1-20942A0B350E}" srcOrd="4" destOrd="0" parTransId="{DC81F2D5-4C0D-074B-95C1-A7062BA64929}" sibTransId="{AEE08EE7-D09A-7847-89A5-40BC817CE711}"/>
    <dgm:cxn modelId="{7D3226B3-AFD9-5141-AD41-79165A1AA261}" srcId="{C1349A30-D9B3-594C-BF38-BCC4EB86195B}" destId="{8E7B105A-AEE0-8842-8DD7-D943DE146473}" srcOrd="4" destOrd="0" parTransId="{3134D668-7B6C-D54F-A428-DA2BE1FB55C3}" sibTransId="{B605E20C-DFBE-664F-87AA-F4230C10C738}"/>
    <dgm:cxn modelId="{C9BE57C1-81EB-BF45-A37E-EEADCB20FEDA}" type="presOf" srcId="{696C208A-4BC7-AE42-8DB1-AF3064143B01}" destId="{347BA9E9-86B8-ED48-8A1F-610A43341EA3}" srcOrd="0" destOrd="3" presId="urn:microsoft.com/office/officeart/2005/8/layout/vList2"/>
    <dgm:cxn modelId="{1E9AF4D1-281B-D94C-914B-F113DC97ED81}" type="presOf" srcId="{0034EA6A-0FE3-9043-A6EB-8CB7A997BEDB}" destId="{D3894E98-9885-F04A-849F-08D8E89484C7}" srcOrd="0" destOrd="3" presId="urn:microsoft.com/office/officeart/2005/8/layout/vList2"/>
    <dgm:cxn modelId="{E7024FDC-23BE-AC4A-BEFF-58B3B1B447E5}" type="presOf" srcId="{022D9B32-89D8-E14E-B41D-1788F9924D78}" destId="{5AFF6811-3C62-7F4B-8876-6579A36CC6F7}" srcOrd="0" destOrd="0" presId="urn:microsoft.com/office/officeart/2005/8/layout/vList2"/>
    <dgm:cxn modelId="{AEA5FEDD-C8AD-8744-889B-736426979C6B}" type="presOf" srcId="{761F9F78-E4C0-9144-8E3C-64F59E7D3EE8}" destId="{347BA9E9-86B8-ED48-8A1F-610A43341EA3}" srcOrd="0" destOrd="4" presId="urn:microsoft.com/office/officeart/2005/8/layout/vList2"/>
    <dgm:cxn modelId="{B8FA5FDF-335B-F64F-A88B-EBF5FE83C2D0}" srcId="{10A5387E-87E9-5049-8F14-5EC603E87E31}" destId="{64AD6818-518D-6A45-97CE-7A8989F88327}" srcOrd="1" destOrd="0" parTransId="{8F185ABD-9B09-294C-B203-8938EECA3090}" sibTransId="{DA4313C6-2893-1048-A326-1A302F962523}"/>
    <dgm:cxn modelId="{FBA22EF3-BEBE-E247-9A5E-23A4AA27E12D}" srcId="{022D9B32-89D8-E14E-B41D-1788F9924D78}" destId="{34F22C4D-E811-B944-AB39-C51AF67BFFB3}" srcOrd="5" destOrd="0" parTransId="{72D096B6-5ACB-8B46-AC45-97E840A07C27}" sibTransId="{B77187B9-77C9-F64D-BADF-FB5060E154AF}"/>
    <dgm:cxn modelId="{022B7CFD-8EAD-8846-AA5D-D3F702C5CED6}" type="presOf" srcId="{57815BEA-6A55-BD49-B030-85E6AF3DE250}" destId="{347BA9E9-86B8-ED48-8A1F-610A43341EA3}" srcOrd="0" destOrd="0" presId="urn:microsoft.com/office/officeart/2005/8/layout/vList2"/>
    <dgm:cxn modelId="{8A70D31E-5634-AD41-907F-59EEE8E0E093}" type="presParOf" srcId="{815F91F6-6B1E-1449-BA53-A8E0DDBDFEFF}" destId="{CD4A2021-8B8B-094B-8E21-1444844EDB77}" srcOrd="0" destOrd="0" presId="urn:microsoft.com/office/officeart/2005/8/layout/vList2"/>
    <dgm:cxn modelId="{C4A1DC86-61F7-454D-87D3-958AA714CCB2}" type="presParOf" srcId="{815F91F6-6B1E-1449-BA53-A8E0DDBDFEFF}" destId="{E026563E-18C2-7D45-8B83-6D329719B768}" srcOrd="1" destOrd="0" presId="urn:microsoft.com/office/officeart/2005/8/layout/vList2"/>
    <dgm:cxn modelId="{A379026C-BA91-0247-99C5-06FF46580EB3}" type="presParOf" srcId="{815F91F6-6B1E-1449-BA53-A8E0DDBDFEFF}" destId="{5AFF6811-3C62-7F4B-8876-6579A36CC6F7}" srcOrd="2" destOrd="0" presId="urn:microsoft.com/office/officeart/2005/8/layout/vList2"/>
    <dgm:cxn modelId="{A7FF662C-80D2-A940-BA1A-0724ED901886}" type="presParOf" srcId="{815F91F6-6B1E-1449-BA53-A8E0DDBDFEFF}" destId="{347BA9E9-86B8-ED48-8A1F-610A43341EA3}" srcOrd="3" destOrd="0" presId="urn:microsoft.com/office/officeart/2005/8/layout/vList2"/>
    <dgm:cxn modelId="{097EF3BE-FC13-5347-A9D0-261251DF48BA}" type="presParOf" srcId="{815F91F6-6B1E-1449-BA53-A8E0DDBDFEFF}" destId="{B10CDB8D-D21A-D54E-B83B-DC5EB3B890BB}" srcOrd="4" destOrd="0" presId="urn:microsoft.com/office/officeart/2005/8/layout/vList2"/>
    <dgm:cxn modelId="{5BCEF19B-3C3D-F54E-8670-6725F5E5DA58}" type="presParOf" srcId="{815F91F6-6B1E-1449-BA53-A8E0DDBDFEFF}" destId="{D3894E98-9885-F04A-849F-08D8E89484C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FE68B38-3AE8-9A4D-ACC5-AE447AD3090C}" type="doc">
      <dgm:prSet loTypeId="urn:microsoft.com/office/officeart/2005/8/layout/default" loCatId="matrix" qsTypeId="urn:microsoft.com/office/officeart/2005/8/quickstyle/simple2" qsCatId="simple" csTypeId="urn:microsoft.com/office/officeart/2005/8/colors/colorful1" csCatId="colorful"/>
      <dgm:spPr/>
      <dgm:t>
        <a:bodyPr/>
        <a:lstStyle/>
        <a:p>
          <a:endParaRPr lang="en-US"/>
        </a:p>
      </dgm:t>
    </dgm:pt>
    <dgm:pt modelId="{77BB99D0-9CDC-4C40-B966-5BA84F5F287A}">
      <dgm:prSet/>
      <dgm:spPr/>
      <dgm:t>
        <a:bodyPr/>
        <a:lstStyle/>
        <a:p>
          <a:r>
            <a:rPr lang="en-US" dirty="0"/>
            <a:t>Many schools are waiving GRE for the time being </a:t>
          </a:r>
        </a:p>
      </dgm:t>
    </dgm:pt>
    <dgm:pt modelId="{8C2F22F8-B774-264C-8701-87CE6BB6C903}" type="parTrans" cxnId="{8838AE01-EDFA-0E4A-9334-9DF190AD1A29}">
      <dgm:prSet/>
      <dgm:spPr/>
      <dgm:t>
        <a:bodyPr/>
        <a:lstStyle/>
        <a:p>
          <a:endParaRPr lang="en-US"/>
        </a:p>
      </dgm:t>
    </dgm:pt>
    <dgm:pt modelId="{10DD4B29-9716-D74E-B4BC-6F1544795699}" type="sibTrans" cxnId="{8838AE01-EDFA-0E4A-9334-9DF190AD1A29}">
      <dgm:prSet/>
      <dgm:spPr/>
      <dgm:t>
        <a:bodyPr/>
        <a:lstStyle/>
        <a:p>
          <a:endParaRPr lang="en-US"/>
        </a:p>
      </dgm:t>
    </dgm:pt>
    <dgm:pt modelId="{1BF9E8E3-7B1E-1D4C-887B-B63B05C03CBD}">
      <dgm:prSet/>
      <dgm:spPr/>
      <dgm:t>
        <a:bodyPr/>
        <a:lstStyle/>
        <a:p>
          <a:r>
            <a:rPr lang="en-US" dirty="0"/>
            <a:t>Program funding has been cut for many public universities: this may negatively impact grad funding and/or may limit the number of students accepted </a:t>
          </a:r>
        </a:p>
      </dgm:t>
    </dgm:pt>
    <dgm:pt modelId="{C48426BF-C1BD-504B-8EC5-E32C6492B3A9}" type="parTrans" cxnId="{B0014DC7-87FE-A440-A810-6B873478B32C}">
      <dgm:prSet/>
      <dgm:spPr/>
      <dgm:t>
        <a:bodyPr/>
        <a:lstStyle/>
        <a:p>
          <a:endParaRPr lang="en-US"/>
        </a:p>
      </dgm:t>
    </dgm:pt>
    <dgm:pt modelId="{A8E7C544-8EB9-714C-B3CF-0B49EBE50970}" type="sibTrans" cxnId="{B0014DC7-87FE-A440-A810-6B873478B32C}">
      <dgm:prSet/>
      <dgm:spPr/>
      <dgm:t>
        <a:bodyPr/>
        <a:lstStyle/>
        <a:p>
          <a:endParaRPr lang="en-US"/>
        </a:p>
      </dgm:t>
    </dgm:pt>
    <dgm:pt modelId="{947B2920-4263-F54F-A36F-0A6AF2B6C550}">
      <dgm:prSet/>
      <dgm:spPr/>
      <dgm:t>
        <a:bodyPr/>
        <a:lstStyle/>
        <a:p>
          <a:r>
            <a:rPr lang="en-US" dirty="0"/>
            <a:t>Interviews will likely be held online: lack social cues, visiting physical campus, meeting other applicants </a:t>
          </a:r>
        </a:p>
      </dgm:t>
    </dgm:pt>
    <dgm:pt modelId="{7D56DB43-C51E-D848-9CF3-28AB0215174C}" type="parTrans" cxnId="{FB3CF6AD-1E0E-9B4E-99E9-19478B61BC60}">
      <dgm:prSet/>
      <dgm:spPr/>
      <dgm:t>
        <a:bodyPr/>
        <a:lstStyle/>
        <a:p>
          <a:endParaRPr lang="en-US"/>
        </a:p>
      </dgm:t>
    </dgm:pt>
    <dgm:pt modelId="{3CF97FAF-06B9-9B4E-B8A5-BDC7A41693D2}" type="sibTrans" cxnId="{FB3CF6AD-1E0E-9B4E-99E9-19478B61BC60}">
      <dgm:prSet/>
      <dgm:spPr/>
      <dgm:t>
        <a:bodyPr/>
        <a:lstStyle/>
        <a:p>
          <a:endParaRPr lang="en-US"/>
        </a:p>
      </dgm:t>
    </dgm:pt>
    <dgm:pt modelId="{9B394171-EC10-4740-BEE9-1A66061B872D}">
      <dgm:prSet/>
      <dgm:spPr/>
      <dgm:t>
        <a:bodyPr/>
        <a:lstStyle/>
        <a:p>
          <a:r>
            <a:rPr lang="en-US" dirty="0"/>
            <a:t>More stress </a:t>
          </a:r>
        </a:p>
      </dgm:t>
    </dgm:pt>
    <dgm:pt modelId="{6DA4A516-AF15-194F-85E3-4CA2890DA69A}" type="parTrans" cxnId="{E04BEF3D-66AA-A54C-B67F-B581EE9DE8D8}">
      <dgm:prSet/>
      <dgm:spPr/>
      <dgm:t>
        <a:bodyPr/>
        <a:lstStyle/>
        <a:p>
          <a:endParaRPr lang="en-US"/>
        </a:p>
      </dgm:t>
    </dgm:pt>
    <dgm:pt modelId="{4B65077D-F0AC-4345-A813-5A7E404C081C}" type="sibTrans" cxnId="{E04BEF3D-66AA-A54C-B67F-B581EE9DE8D8}">
      <dgm:prSet/>
      <dgm:spPr/>
      <dgm:t>
        <a:bodyPr/>
        <a:lstStyle/>
        <a:p>
          <a:endParaRPr lang="en-US"/>
        </a:p>
      </dgm:t>
    </dgm:pt>
    <dgm:pt modelId="{628DEBF4-1F21-8840-B84E-FD7F59ED7750}" type="pres">
      <dgm:prSet presAssocID="{6FE68B38-3AE8-9A4D-ACC5-AE447AD3090C}" presName="diagram" presStyleCnt="0">
        <dgm:presLayoutVars>
          <dgm:dir/>
          <dgm:resizeHandles val="exact"/>
        </dgm:presLayoutVars>
      </dgm:prSet>
      <dgm:spPr/>
    </dgm:pt>
    <dgm:pt modelId="{A54FC200-11C9-0B41-A422-4587227E833C}" type="pres">
      <dgm:prSet presAssocID="{77BB99D0-9CDC-4C40-B966-5BA84F5F287A}" presName="node" presStyleLbl="node1" presStyleIdx="0" presStyleCnt="4">
        <dgm:presLayoutVars>
          <dgm:bulletEnabled val="1"/>
        </dgm:presLayoutVars>
      </dgm:prSet>
      <dgm:spPr/>
    </dgm:pt>
    <dgm:pt modelId="{A2E47AFA-EA04-9C43-93CF-5057F614BC65}" type="pres">
      <dgm:prSet presAssocID="{10DD4B29-9716-D74E-B4BC-6F1544795699}" presName="sibTrans" presStyleCnt="0"/>
      <dgm:spPr/>
    </dgm:pt>
    <dgm:pt modelId="{22012ECE-B141-154A-85FE-D08D6FC734D4}" type="pres">
      <dgm:prSet presAssocID="{1BF9E8E3-7B1E-1D4C-887B-B63B05C03CBD}" presName="node" presStyleLbl="node1" presStyleIdx="1" presStyleCnt="4">
        <dgm:presLayoutVars>
          <dgm:bulletEnabled val="1"/>
        </dgm:presLayoutVars>
      </dgm:prSet>
      <dgm:spPr/>
    </dgm:pt>
    <dgm:pt modelId="{FA0F5066-1C71-5A48-ADD0-79026AF059DB}" type="pres">
      <dgm:prSet presAssocID="{A8E7C544-8EB9-714C-B3CF-0B49EBE50970}" presName="sibTrans" presStyleCnt="0"/>
      <dgm:spPr/>
    </dgm:pt>
    <dgm:pt modelId="{612DF5A6-B12B-5641-A33F-A27AA48E4498}" type="pres">
      <dgm:prSet presAssocID="{947B2920-4263-F54F-A36F-0A6AF2B6C550}" presName="node" presStyleLbl="node1" presStyleIdx="2" presStyleCnt="4">
        <dgm:presLayoutVars>
          <dgm:bulletEnabled val="1"/>
        </dgm:presLayoutVars>
      </dgm:prSet>
      <dgm:spPr/>
    </dgm:pt>
    <dgm:pt modelId="{D29DDCA6-CE82-0847-9074-A3D76EABA7EA}" type="pres">
      <dgm:prSet presAssocID="{3CF97FAF-06B9-9B4E-B8A5-BDC7A41693D2}" presName="sibTrans" presStyleCnt="0"/>
      <dgm:spPr/>
    </dgm:pt>
    <dgm:pt modelId="{9B8B6AA9-6DF3-784F-B15D-ACC8EB7239FF}" type="pres">
      <dgm:prSet presAssocID="{9B394171-EC10-4740-BEE9-1A66061B872D}" presName="node" presStyleLbl="node1" presStyleIdx="3" presStyleCnt="4">
        <dgm:presLayoutVars>
          <dgm:bulletEnabled val="1"/>
        </dgm:presLayoutVars>
      </dgm:prSet>
      <dgm:spPr/>
    </dgm:pt>
  </dgm:ptLst>
  <dgm:cxnLst>
    <dgm:cxn modelId="{8838AE01-EDFA-0E4A-9334-9DF190AD1A29}" srcId="{6FE68B38-3AE8-9A4D-ACC5-AE447AD3090C}" destId="{77BB99D0-9CDC-4C40-B966-5BA84F5F287A}" srcOrd="0" destOrd="0" parTransId="{8C2F22F8-B774-264C-8701-87CE6BB6C903}" sibTransId="{10DD4B29-9716-D74E-B4BC-6F1544795699}"/>
    <dgm:cxn modelId="{04524203-E8A9-1440-BFBF-1CD48859E4A6}" type="presOf" srcId="{1BF9E8E3-7B1E-1D4C-887B-B63B05C03CBD}" destId="{22012ECE-B141-154A-85FE-D08D6FC734D4}" srcOrd="0" destOrd="0" presId="urn:microsoft.com/office/officeart/2005/8/layout/default"/>
    <dgm:cxn modelId="{D35DE62B-E3BE-8E40-8407-FD1F96C668B2}" type="presOf" srcId="{77BB99D0-9CDC-4C40-B966-5BA84F5F287A}" destId="{A54FC200-11C9-0B41-A422-4587227E833C}" srcOrd="0" destOrd="0" presId="urn:microsoft.com/office/officeart/2005/8/layout/default"/>
    <dgm:cxn modelId="{E04BEF3D-66AA-A54C-B67F-B581EE9DE8D8}" srcId="{6FE68B38-3AE8-9A4D-ACC5-AE447AD3090C}" destId="{9B394171-EC10-4740-BEE9-1A66061B872D}" srcOrd="3" destOrd="0" parTransId="{6DA4A516-AF15-194F-85E3-4CA2890DA69A}" sibTransId="{4B65077D-F0AC-4345-A813-5A7E404C081C}"/>
    <dgm:cxn modelId="{FCB0B360-646D-FA41-9DC4-FDB94B08A663}" type="presOf" srcId="{9B394171-EC10-4740-BEE9-1A66061B872D}" destId="{9B8B6AA9-6DF3-784F-B15D-ACC8EB7239FF}" srcOrd="0" destOrd="0" presId="urn:microsoft.com/office/officeart/2005/8/layout/default"/>
    <dgm:cxn modelId="{67E4C886-F761-C649-BBEE-56367FA7F0B5}" type="presOf" srcId="{6FE68B38-3AE8-9A4D-ACC5-AE447AD3090C}" destId="{628DEBF4-1F21-8840-B84E-FD7F59ED7750}" srcOrd="0" destOrd="0" presId="urn:microsoft.com/office/officeart/2005/8/layout/default"/>
    <dgm:cxn modelId="{FB3CF6AD-1E0E-9B4E-99E9-19478B61BC60}" srcId="{6FE68B38-3AE8-9A4D-ACC5-AE447AD3090C}" destId="{947B2920-4263-F54F-A36F-0A6AF2B6C550}" srcOrd="2" destOrd="0" parTransId="{7D56DB43-C51E-D848-9CF3-28AB0215174C}" sibTransId="{3CF97FAF-06B9-9B4E-B8A5-BDC7A41693D2}"/>
    <dgm:cxn modelId="{D57970BA-9DAB-C843-925C-686CDBC64824}" type="presOf" srcId="{947B2920-4263-F54F-A36F-0A6AF2B6C550}" destId="{612DF5A6-B12B-5641-A33F-A27AA48E4498}" srcOrd="0" destOrd="0" presId="urn:microsoft.com/office/officeart/2005/8/layout/default"/>
    <dgm:cxn modelId="{B0014DC7-87FE-A440-A810-6B873478B32C}" srcId="{6FE68B38-3AE8-9A4D-ACC5-AE447AD3090C}" destId="{1BF9E8E3-7B1E-1D4C-887B-B63B05C03CBD}" srcOrd="1" destOrd="0" parTransId="{C48426BF-C1BD-504B-8EC5-E32C6492B3A9}" sibTransId="{A8E7C544-8EB9-714C-B3CF-0B49EBE50970}"/>
    <dgm:cxn modelId="{2D68C10F-0C9A-5446-A280-BF32114DEB5B}" type="presParOf" srcId="{628DEBF4-1F21-8840-B84E-FD7F59ED7750}" destId="{A54FC200-11C9-0B41-A422-4587227E833C}" srcOrd="0" destOrd="0" presId="urn:microsoft.com/office/officeart/2005/8/layout/default"/>
    <dgm:cxn modelId="{D6C4E993-9B6E-6F48-9C91-B52DFB9F2B81}" type="presParOf" srcId="{628DEBF4-1F21-8840-B84E-FD7F59ED7750}" destId="{A2E47AFA-EA04-9C43-93CF-5057F614BC65}" srcOrd="1" destOrd="0" presId="urn:microsoft.com/office/officeart/2005/8/layout/default"/>
    <dgm:cxn modelId="{4962B192-6778-F94D-A194-8C24F39DA104}" type="presParOf" srcId="{628DEBF4-1F21-8840-B84E-FD7F59ED7750}" destId="{22012ECE-B141-154A-85FE-D08D6FC734D4}" srcOrd="2" destOrd="0" presId="urn:microsoft.com/office/officeart/2005/8/layout/default"/>
    <dgm:cxn modelId="{73FFD93A-8AB0-7B4C-847E-E8A65119FDA5}" type="presParOf" srcId="{628DEBF4-1F21-8840-B84E-FD7F59ED7750}" destId="{FA0F5066-1C71-5A48-ADD0-79026AF059DB}" srcOrd="3" destOrd="0" presId="urn:microsoft.com/office/officeart/2005/8/layout/default"/>
    <dgm:cxn modelId="{1C1EE600-48DD-DD41-B1E5-7F6D9D9E773A}" type="presParOf" srcId="{628DEBF4-1F21-8840-B84E-FD7F59ED7750}" destId="{612DF5A6-B12B-5641-A33F-A27AA48E4498}" srcOrd="4" destOrd="0" presId="urn:microsoft.com/office/officeart/2005/8/layout/default"/>
    <dgm:cxn modelId="{1B54C6B3-2BBF-1E44-AFCC-51368E3FD353}" type="presParOf" srcId="{628DEBF4-1F21-8840-B84E-FD7F59ED7750}" destId="{D29DDCA6-CE82-0847-9074-A3D76EABA7EA}" srcOrd="5" destOrd="0" presId="urn:microsoft.com/office/officeart/2005/8/layout/default"/>
    <dgm:cxn modelId="{4BD4B248-D610-C84A-B9E3-C1EC99603C45}" type="presParOf" srcId="{628DEBF4-1F21-8840-B84E-FD7F59ED7750}" destId="{9B8B6AA9-6DF3-784F-B15D-ACC8EB7239FF}" srcOrd="6"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1AE7FA-CE68-48F4-8D04-60D7E976B0A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D4EE84B-8CC7-4ACD-B4DA-88F7B5416944}">
      <dgm:prSet/>
      <dgm:spPr/>
      <dgm:t>
        <a:bodyPr/>
        <a:lstStyle/>
        <a:p>
          <a:r>
            <a:rPr lang="en-US" dirty="0"/>
            <a:t>You have 6 months: sounds like a lot but it is NOT</a:t>
          </a:r>
        </a:p>
      </dgm:t>
    </dgm:pt>
    <dgm:pt modelId="{BA7B37D0-FDFA-4249-9686-CE5834BB12AC}" type="parTrans" cxnId="{B55FB2BC-5E1F-4B50-9009-A64703A71DD1}">
      <dgm:prSet/>
      <dgm:spPr/>
      <dgm:t>
        <a:bodyPr/>
        <a:lstStyle/>
        <a:p>
          <a:endParaRPr lang="en-US"/>
        </a:p>
      </dgm:t>
    </dgm:pt>
    <dgm:pt modelId="{AAB637F9-1B81-4BA1-8883-5043C07BD373}" type="sibTrans" cxnId="{B55FB2BC-5E1F-4B50-9009-A64703A71DD1}">
      <dgm:prSet/>
      <dgm:spPr/>
      <dgm:t>
        <a:bodyPr/>
        <a:lstStyle/>
        <a:p>
          <a:endParaRPr lang="en-US"/>
        </a:p>
      </dgm:t>
    </dgm:pt>
    <dgm:pt modelId="{C3A65CD2-CE3B-4B46-A8E3-171A8FF03875}">
      <dgm:prSet/>
      <dgm:spPr/>
      <dgm:t>
        <a:bodyPr/>
        <a:lstStyle/>
        <a:p>
          <a:r>
            <a:rPr lang="en-US" dirty="0"/>
            <a:t>Compile a list of programs that you would consider applying to (note potential faculty mentors, application requirements, etc.)</a:t>
          </a:r>
        </a:p>
      </dgm:t>
    </dgm:pt>
    <dgm:pt modelId="{8AB2328F-D91A-4BEB-8975-BF3229073C4B}" type="parTrans" cxnId="{EEEAF9F4-69C7-42E4-850E-F39EAED5A2F8}">
      <dgm:prSet/>
      <dgm:spPr/>
      <dgm:t>
        <a:bodyPr/>
        <a:lstStyle/>
        <a:p>
          <a:endParaRPr lang="en-US"/>
        </a:p>
      </dgm:t>
    </dgm:pt>
    <dgm:pt modelId="{421D125E-FE69-4525-8515-82BE0F131343}" type="sibTrans" cxnId="{EEEAF9F4-69C7-42E4-850E-F39EAED5A2F8}">
      <dgm:prSet/>
      <dgm:spPr/>
      <dgm:t>
        <a:bodyPr/>
        <a:lstStyle/>
        <a:p>
          <a:endParaRPr lang="en-US"/>
        </a:p>
      </dgm:t>
    </dgm:pt>
    <dgm:pt modelId="{5D33E307-AAD6-47F0-8D0B-C0BDAC1347C2}">
      <dgm:prSet/>
      <dgm:spPr/>
      <dgm:t>
        <a:bodyPr/>
        <a:lstStyle/>
        <a:p>
          <a:r>
            <a:rPr lang="en-US" dirty="0"/>
            <a:t>Prepare for the GRE, decide if you need to enroll in a review course </a:t>
          </a:r>
        </a:p>
      </dgm:t>
    </dgm:pt>
    <dgm:pt modelId="{A66A7D21-79F2-4D80-985B-34DFFB2C76F6}" type="parTrans" cxnId="{743B2E95-0B89-4FFD-8F46-6CD2A8763C73}">
      <dgm:prSet/>
      <dgm:spPr/>
      <dgm:t>
        <a:bodyPr/>
        <a:lstStyle/>
        <a:p>
          <a:endParaRPr lang="en-US"/>
        </a:p>
      </dgm:t>
    </dgm:pt>
    <dgm:pt modelId="{C77291E8-FFEF-4986-8824-08FF378AB1A4}" type="sibTrans" cxnId="{743B2E95-0B89-4FFD-8F46-6CD2A8763C73}">
      <dgm:prSet/>
      <dgm:spPr/>
      <dgm:t>
        <a:bodyPr/>
        <a:lstStyle/>
        <a:p>
          <a:endParaRPr lang="en-US"/>
        </a:p>
      </dgm:t>
    </dgm:pt>
    <dgm:pt modelId="{638FC6E2-C190-4EA0-B95D-4FADBF8AE70B}">
      <dgm:prSet/>
      <dgm:spPr/>
      <dgm:t>
        <a:bodyPr/>
        <a:lstStyle/>
        <a:p>
          <a:r>
            <a:rPr lang="en-US" dirty="0"/>
            <a:t>Draft statement of purpose and any other required application essays or materials</a:t>
          </a:r>
        </a:p>
      </dgm:t>
    </dgm:pt>
    <dgm:pt modelId="{AB3637F1-D547-4695-86EB-8773151021B5}" type="parTrans" cxnId="{C57DBF26-6191-4FB7-B59D-56CBD3EB2641}">
      <dgm:prSet/>
      <dgm:spPr/>
      <dgm:t>
        <a:bodyPr/>
        <a:lstStyle/>
        <a:p>
          <a:endParaRPr lang="en-US"/>
        </a:p>
      </dgm:t>
    </dgm:pt>
    <dgm:pt modelId="{64B483E8-952C-4AD7-9B21-A2B94BBD1A96}" type="sibTrans" cxnId="{C57DBF26-6191-4FB7-B59D-56CBD3EB2641}">
      <dgm:prSet/>
      <dgm:spPr/>
      <dgm:t>
        <a:bodyPr/>
        <a:lstStyle/>
        <a:p>
          <a:endParaRPr lang="en-US"/>
        </a:p>
      </dgm:t>
    </dgm:pt>
    <dgm:pt modelId="{11FF2D65-78D4-498D-83AA-B5ACF3FCFA33}">
      <dgm:prSet/>
      <dgm:spPr/>
      <dgm:t>
        <a:bodyPr/>
        <a:lstStyle/>
        <a:p>
          <a:r>
            <a:rPr lang="en-US" dirty="0"/>
            <a:t>Research financial aid if you intend to seek such aid </a:t>
          </a:r>
        </a:p>
      </dgm:t>
    </dgm:pt>
    <dgm:pt modelId="{9F144CFE-FFE5-491D-8804-187F9593C7D9}" type="parTrans" cxnId="{B673C292-B6E8-4BDD-A1FB-5A92CD302F8B}">
      <dgm:prSet/>
      <dgm:spPr/>
      <dgm:t>
        <a:bodyPr/>
        <a:lstStyle/>
        <a:p>
          <a:endParaRPr lang="en-US"/>
        </a:p>
      </dgm:t>
    </dgm:pt>
    <dgm:pt modelId="{D07623F1-FB04-4C9A-8939-453B35D524AE}" type="sibTrans" cxnId="{B673C292-B6E8-4BDD-A1FB-5A92CD302F8B}">
      <dgm:prSet/>
      <dgm:spPr/>
      <dgm:t>
        <a:bodyPr/>
        <a:lstStyle/>
        <a:p>
          <a:endParaRPr lang="en-US"/>
        </a:p>
      </dgm:t>
    </dgm:pt>
    <dgm:pt modelId="{23AC7390-10CB-2041-A7C4-2A56CCC60171}" type="pres">
      <dgm:prSet presAssocID="{F71AE7FA-CE68-48F4-8D04-60D7E976B0AF}" presName="linear" presStyleCnt="0">
        <dgm:presLayoutVars>
          <dgm:animLvl val="lvl"/>
          <dgm:resizeHandles val="exact"/>
        </dgm:presLayoutVars>
      </dgm:prSet>
      <dgm:spPr/>
    </dgm:pt>
    <dgm:pt modelId="{2A66E660-89C2-C340-A6C7-19CD9DF2C92C}" type="pres">
      <dgm:prSet presAssocID="{8D4EE84B-8CC7-4ACD-B4DA-88F7B5416944}" presName="parentText" presStyleLbl="node1" presStyleIdx="0" presStyleCnt="5">
        <dgm:presLayoutVars>
          <dgm:chMax val="0"/>
          <dgm:bulletEnabled val="1"/>
        </dgm:presLayoutVars>
      </dgm:prSet>
      <dgm:spPr/>
    </dgm:pt>
    <dgm:pt modelId="{1CDBE2F1-F968-484C-B123-819C264BF5F4}" type="pres">
      <dgm:prSet presAssocID="{AAB637F9-1B81-4BA1-8883-5043C07BD373}" presName="spacer" presStyleCnt="0"/>
      <dgm:spPr/>
    </dgm:pt>
    <dgm:pt modelId="{EFC8FE47-FC54-EF4F-A88D-435494CE8CF5}" type="pres">
      <dgm:prSet presAssocID="{C3A65CD2-CE3B-4B46-A8E3-171A8FF03875}" presName="parentText" presStyleLbl="node1" presStyleIdx="1" presStyleCnt="5">
        <dgm:presLayoutVars>
          <dgm:chMax val="0"/>
          <dgm:bulletEnabled val="1"/>
        </dgm:presLayoutVars>
      </dgm:prSet>
      <dgm:spPr/>
    </dgm:pt>
    <dgm:pt modelId="{01D8D599-B62F-DC4C-B34F-3FBA1E4A67C2}" type="pres">
      <dgm:prSet presAssocID="{421D125E-FE69-4525-8515-82BE0F131343}" presName="spacer" presStyleCnt="0"/>
      <dgm:spPr/>
    </dgm:pt>
    <dgm:pt modelId="{65CB8B61-501C-954D-92FD-A7A38EC11F03}" type="pres">
      <dgm:prSet presAssocID="{5D33E307-AAD6-47F0-8D0B-C0BDAC1347C2}" presName="parentText" presStyleLbl="node1" presStyleIdx="2" presStyleCnt="5">
        <dgm:presLayoutVars>
          <dgm:chMax val="0"/>
          <dgm:bulletEnabled val="1"/>
        </dgm:presLayoutVars>
      </dgm:prSet>
      <dgm:spPr/>
    </dgm:pt>
    <dgm:pt modelId="{3B423CDC-9E35-1143-96F8-9F843888725D}" type="pres">
      <dgm:prSet presAssocID="{C77291E8-FFEF-4986-8824-08FF378AB1A4}" presName="spacer" presStyleCnt="0"/>
      <dgm:spPr/>
    </dgm:pt>
    <dgm:pt modelId="{0392A81A-FE87-2645-8439-F7B25C0B573B}" type="pres">
      <dgm:prSet presAssocID="{638FC6E2-C190-4EA0-B95D-4FADBF8AE70B}" presName="parentText" presStyleLbl="node1" presStyleIdx="3" presStyleCnt="5">
        <dgm:presLayoutVars>
          <dgm:chMax val="0"/>
          <dgm:bulletEnabled val="1"/>
        </dgm:presLayoutVars>
      </dgm:prSet>
      <dgm:spPr/>
    </dgm:pt>
    <dgm:pt modelId="{E78B6B2E-60BC-2643-B114-90B5EBCA5CD8}" type="pres">
      <dgm:prSet presAssocID="{64B483E8-952C-4AD7-9B21-A2B94BBD1A96}" presName="spacer" presStyleCnt="0"/>
      <dgm:spPr/>
    </dgm:pt>
    <dgm:pt modelId="{8E564C9A-E233-8645-B66D-D9419B9207DC}" type="pres">
      <dgm:prSet presAssocID="{11FF2D65-78D4-498D-83AA-B5ACF3FCFA33}" presName="parentText" presStyleLbl="node1" presStyleIdx="4" presStyleCnt="5">
        <dgm:presLayoutVars>
          <dgm:chMax val="0"/>
          <dgm:bulletEnabled val="1"/>
        </dgm:presLayoutVars>
      </dgm:prSet>
      <dgm:spPr/>
    </dgm:pt>
  </dgm:ptLst>
  <dgm:cxnLst>
    <dgm:cxn modelId="{7649BF25-A13B-7F47-9E92-75D9D8BC309E}" type="presOf" srcId="{5D33E307-AAD6-47F0-8D0B-C0BDAC1347C2}" destId="{65CB8B61-501C-954D-92FD-A7A38EC11F03}" srcOrd="0" destOrd="0" presId="urn:microsoft.com/office/officeart/2005/8/layout/vList2"/>
    <dgm:cxn modelId="{C57DBF26-6191-4FB7-B59D-56CBD3EB2641}" srcId="{F71AE7FA-CE68-48F4-8D04-60D7E976B0AF}" destId="{638FC6E2-C190-4EA0-B95D-4FADBF8AE70B}" srcOrd="3" destOrd="0" parTransId="{AB3637F1-D547-4695-86EB-8773151021B5}" sibTransId="{64B483E8-952C-4AD7-9B21-A2B94BBD1A96}"/>
    <dgm:cxn modelId="{BA89F427-086D-794B-8FAB-37B39C43F6E1}" type="presOf" srcId="{11FF2D65-78D4-498D-83AA-B5ACF3FCFA33}" destId="{8E564C9A-E233-8645-B66D-D9419B9207DC}" srcOrd="0" destOrd="0" presId="urn:microsoft.com/office/officeart/2005/8/layout/vList2"/>
    <dgm:cxn modelId="{22C89765-1793-344E-B58B-82A5CA3D43AA}" type="presOf" srcId="{C3A65CD2-CE3B-4B46-A8E3-171A8FF03875}" destId="{EFC8FE47-FC54-EF4F-A88D-435494CE8CF5}" srcOrd="0" destOrd="0" presId="urn:microsoft.com/office/officeart/2005/8/layout/vList2"/>
    <dgm:cxn modelId="{94550E81-29CA-274F-8140-73C9C2891C6C}" type="presOf" srcId="{F71AE7FA-CE68-48F4-8D04-60D7E976B0AF}" destId="{23AC7390-10CB-2041-A7C4-2A56CCC60171}" srcOrd="0" destOrd="0" presId="urn:microsoft.com/office/officeart/2005/8/layout/vList2"/>
    <dgm:cxn modelId="{4FD31E87-819D-A147-A483-A068AE7DA69F}" type="presOf" srcId="{638FC6E2-C190-4EA0-B95D-4FADBF8AE70B}" destId="{0392A81A-FE87-2645-8439-F7B25C0B573B}" srcOrd="0" destOrd="0" presId="urn:microsoft.com/office/officeart/2005/8/layout/vList2"/>
    <dgm:cxn modelId="{B673C292-B6E8-4BDD-A1FB-5A92CD302F8B}" srcId="{F71AE7FA-CE68-48F4-8D04-60D7E976B0AF}" destId="{11FF2D65-78D4-498D-83AA-B5ACF3FCFA33}" srcOrd="4" destOrd="0" parTransId="{9F144CFE-FFE5-491D-8804-187F9593C7D9}" sibTransId="{D07623F1-FB04-4C9A-8939-453B35D524AE}"/>
    <dgm:cxn modelId="{743B2E95-0B89-4FFD-8F46-6CD2A8763C73}" srcId="{F71AE7FA-CE68-48F4-8D04-60D7E976B0AF}" destId="{5D33E307-AAD6-47F0-8D0B-C0BDAC1347C2}" srcOrd="2" destOrd="0" parTransId="{A66A7D21-79F2-4D80-985B-34DFFB2C76F6}" sibTransId="{C77291E8-FFEF-4986-8824-08FF378AB1A4}"/>
    <dgm:cxn modelId="{B55FB2BC-5E1F-4B50-9009-A64703A71DD1}" srcId="{F71AE7FA-CE68-48F4-8D04-60D7E976B0AF}" destId="{8D4EE84B-8CC7-4ACD-B4DA-88F7B5416944}" srcOrd="0" destOrd="0" parTransId="{BA7B37D0-FDFA-4249-9686-CE5834BB12AC}" sibTransId="{AAB637F9-1B81-4BA1-8883-5043C07BD373}"/>
    <dgm:cxn modelId="{8E5075C4-AF25-7C43-AFE9-630076E031B3}" type="presOf" srcId="{8D4EE84B-8CC7-4ACD-B4DA-88F7B5416944}" destId="{2A66E660-89C2-C340-A6C7-19CD9DF2C92C}" srcOrd="0" destOrd="0" presId="urn:microsoft.com/office/officeart/2005/8/layout/vList2"/>
    <dgm:cxn modelId="{EEEAF9F4-69C7-42E4-850E-F39EAED5A2F8}" srcId="{F71AE7FA-CE68-48F4-8D04-60D7E976B0AF}" destId="{C3A65CD2-CE3B-4B46-A8E3-171A8FF03875}" srcOrd="1" destOrd="0" parTransId="{8AB2328F-D91A-4BEB-8975-BF3229073C4B}" sibTransId="{421D125E-FE69-4525-8515-82BE0F131343}"/>
    <dgm:cxn modelId="{D0DF0012-4979-A945-99A4-E40D0889998F}" type="presParOf" srcId="{23AC7390-10CB-2041-A7C4-2A56CCC60171}" destId="{2A66E660-89C2-C340-A6C7-19CD9DF2C92C}" srcOrd="0" destOrd="0" presId="urn:microsoft.com/office/officeart/2005/8/layout/vList2"/>
    <dgm:cxn modelId="{3A7E7490-6A3C-8D41-B6E1-BFDD76D6607B}" type="presParOf" srcId="{23AC7390-10CB-2041-A7C4-2A56CCC60171}" destId="{1CDBE2F1-F968-484C-B123-819C264BF5F4}" srcOrd="1" destOrd="0" presId="urn:microsoft.com/office/officeart/2005/8/layout/vList2"/>
    <dgm:cxn modelId="{421806F5-C730-F440-A121-4CC8D9DDAF80}" type="presParOf" srcId="{23AC7390-10CB-2041-A7C4-2A56CCC60171}" destId="{EFC8FE47-FC54-EF4F-A88D-435494CE8CF5}" srcOrd="2" destOrd="0" presId="urn:microsoft.com/office/officeart/2005/8/layout/vList2"/>
    <dgm:cxn modelId="{3FC2926C-73F6-A542-B146-7E84460C3894}" type="presParOf" srcId="{23AC7390-10CB-2041-A7C4-2A56CCC60171}" destId="{01D8D599-B62F-DC4C-B34F-3FBA1E4A67C2}" srcOrd="3" destOrd="0" presId="urn:microsoft.com/office/officeart/2005/8/layout/vList2"/>
    <dgm:cxn modelId="{EAE321F5-5B86-524E-8A22-7676C36585CF}" type="presParOf" srcId="{23AC7390-10CB-2041-A7C4-2A56CCC60171}" destId="{65CB8B61-501C-954D-92FD-A7A38EC11F03}" srcOrd="4" destOrd="0" presId="urn:microsoft.com/office/officeart/2005/8/layout/vList2"/>
    <dgm:cxn modelId="{1136B499-C633-4741-A5E5-910F48C63C72}" type="presParOf" srcId="{23AC7390-10CB-2041-A7C4-2A56CCC60171}" destId="{3B423CDC-9E35-1143-96F8-9F843888725D}" srcOrd="5" destOrd="0" presId="urn:microsoft.com/office/officeart/2005/8/layout/vList2"/>
    <dgm:cxn modelId="{D0B1B28F-5054-A84D-8E57-24197A426F96}" type="presParOf" srcId="{23AC7390-10CB-2041-A7C4-2A56CCC60171}" destId="{0392A81A-FE87-2645-8439-F7B25C0B573B}" srcOrd="6" destOrd="0" presId="urn:microsoft.com/office/officeart/2005/8/layout/vList2"/>
    <dgm:cxn modelId="{6C9BC2B6-2561-CA43-BA97-D92912F3DE07}" type="presParOf" srcId="{23AC7390-10CB-2041-A7C4-2A56CCC60171}" destId="{E78B6B2E-60BC-2643-B114-90B5EBCA5CD8}" srcOrd="7" destOrd="0" presId="urn:microsoft.com/office/officeart/2005/8/layout/vList2"/>
    <dgm:cxn modelId="{B2010FF7-C0FF-4849-82A5-B780A91384EE}" type="presParOf" srcId="{23AC7390-10CB-2041-A7C4-2A56CCC60171}" destId="{8E564C9A-E233-8645-B66D-D9419B9207DC}"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E3DD37-F425-4D0B-9DA7-B0D724B4DAD2}"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en-US"/>
        </a:p>
      </dgm:t>
    </dgm:pt>
    <dgm:pt modelId="{B9F7E345-DF2D-41B5-AE33-8D27FA5F70B5}">
      <dgm:prSet/>
      <dgm:spPr/>
      <dgm:t>
        <a:bodyPr/>
        <a:lstStyle/>
        <a:p>
          <a:r>
            <a:rPr lang="en-US" dirty="0"/>
            <a:t>Is their focus interesting to you?</a:t>
          </a:r>
        </a:p>
      </dgm:t>
    </dgm:pt>
    <dgm:pt modelId="{9488A319-1482-4904-BD22-80CF95AD9966}" type="parTrans" cxnId="{AF22252E-B269-4B05-AA9E-D1449E61AA3C}">
      <dgm:prSet/>
      <dgm:spPr/>
      <dgm:t>
        <a:bodyPr/>
        <a:lstStyle/>
        <a:p>
          <a:endParaRPr lang="en-US"/>
        </a:p>
      </dgm:t>
    </dgm:pt>
    <dgm:pt modelId="{647DF792-4B23-465B-B31D-2E15AD899B90}" type="sibTrans" cxnId="{AF22252E-B269-4B05-AA9E-D1449E61AA3C}">
      <dgm:prSet/>
      <dgm:spPr/>
      <dgm:t>
        <a:bodyPr/>
        <a:lstStyle/>
        <a:p>
          <a:endParaRPr lang="en-US"/>
        </a:p>
      </dgm:t>
    </dgm:pt>
    <dgm:pt modelId="{6E65C90B-8303-4BA9-B9CA-DBF57829DE31}">
      <dgm:prSet/>
      <dgm:spPr/>
      <dgm:t>
        <a:bodyPr/>
        <a:lstStyle/>
        <a:p>
          <a:r>
            <a:rPr lang="en-US" dirty="0"/>
            <a:t>Do you have experience in their realm of psychology?</a:t>
          </a:r>
        </a:p>
      </dgm:t>
    </dgm:pt>
    <dgm:pt modelId="{30A2DEC2-2345-4DAE-96C3-D724E2C74F3C}" type="parTrans" cxnId="{9EC1420A-16F7-4BBE-A9C1-B054F75EEFAF}">
      <dgm:prSet/>
      <dgm:spPr/>
      <dgm:t>
        <a:bodyPr/>
        <a:lstStyle/>
        <a:p>
          <a:endParaRPr lang="en-US"/>
        </a:p>
      </dgm:t>
    </dgm:pt>
    <dgm:pt modelId="{4FFD0389-67E3-480E-9C27-3222C334BD74}" type="sibTrans" cxnId="{9EC1420A-16F7-4BBE-A9C1-B054F75EEFAF}">
      <dgm:prSet/>
      <dgm:spPr/>
      <dgm:t>
        <a:bodyPr/>
        <a:lstStyle/>
        <a:p>
          <a:endParaRPr lang="en-US"/>
        </a:p>
      </dgm:t>
    </dgm:pt>
    <dgm:pt modelId="{93E18A64-3988-4096-A6D5-0EAE3C5C9501}">
      <dgm:prSet/>
      <dgm:spPr/>
      <dgm:t>
        <a:bodyPr/>
        <a:lstStyle/>
        <a:p>
          <a:r>
            <a:rPr lang="en-US" dirty="0"/>
            <a:t>Can you see yourself working with them on their interests for 6 years?</a:t>
          </a:r>
        </a:p>
      </dgm:t>
    </dgm:pt>
    <dgm:pt modelId="{C3A8E9F4-D78C-47A5-84AE-5243D5747327}" type="parTrans" cxnId="{F070971E-5757-4492-989C-405BB109F32A}">
      <dgm:prSet/>
      <dgm:spPr/>
      <dgm:t>
        <a:bodyPr/>
        <a:lstStyle/>
        <a:p>
          <a:endParaRPr lang="en-US"/>
        </a:p>
      </dgm:t>
    </dgm:pt>
    <dgm:pt modelId="{6AC22644-0AEE-417D-8D11-759803B1669F}" type="sibTrans" cxnId="{F070971E-5757-4492-989C-405BB109F32A}">
      <dgm:prSet/>
      <dgm:spPr/>
      <dgm:t>
        <a:bodyPr/>
        <a:lstStyle/>
        <a:p>
          <a:endParaRPr lang="en-US"/>
        </a:p>
      </dgm:t>
    </dgm:pt>
    <dgm:pt modelId="{E7C60ECF-D329-473C-88E4-369A458B7BFE}">
      <dgm:prSet/>
      <dgm:spPr/>
      <dgm:t>
        <a:bodyPr/>
        <a:lstStyle/>
        <a:p>
          <a:r>
            <a:rPr lang="en-US" dirty="0"/>
            <a:t>What can you add to their work?</a:t>
          </a:r>
        </a:p>
      </dgm:t>
    </dgm:pt>
    <dgm:pt modelId="{4A464AB2-DCC7-4C47-8892-9E2FF8427CAE}" type="parTrans" cxnId="{743331B3-DF55-4C88-A898-3CCFAB75AA21}">
      <dgm:prSet/>
      <dgm:spPr/>
      <dgm:t>
        <a:bodyPr/>
        <a:lstStyle/>
        <a:p>
          <a:endParaRPr lang="en-US"/>
        </a:p>
      </dgm:t>
    </dgm:pt>
    <dgm:pt modelId="{5C775531-1F8E-4EE1-BF32-E35076AC8F0C}" type="sibTrans" cxnId="{743331B3-DF55-4C88-A898-3CCFAB75AA21}">
      <dgm:prSet/>
      <dgm:spPr/>
      <dgm:t>
        <a:bodyPr/>
        <a:lstStyle/>
        <a:p>
          <a:endParaRPr lang="en-US"/>
        </a:p>
      </dgm:t>
    </dgm:pt>
    <dgm:pt modelId="{06B273CA-4EFD-4924-96EB-3521F1955467}">
      <dgm:prSet/>
      <dgm:spPr/>
      <dgm:t>
        <a:bodyPr/>
        <a:lstStyle/>
        <a:p>
          <a:r>
            <a:rPr lang="en-US" dirty="0"/>
            <a:t>Are they accepting applicants for your desired start time?</a:t>
          </a:r>
        </a:p>
      </dgm:t>
    </dgm:pt>
    <dgm:pt modelId="{67883E11-39BA-44FD-94A6-87EBF3DB67A6}" type="parTrans" cxnId="{ACB0574D-75C3-4C14-9F56-BEA25AC2B6C8}">
      <dgm:prSet/>
      <dgm:spPr/>
      <dgm:t>
        <a:bodyPr/>
        <a:lstStyle/>
        <a:p>
          <a:endParaRPr lang="en-US"/>
        </a:p>
      </dgm:t>
    </dgm:pt>
    <dgm:pt modelId="{FCA3CCF6-DC0A-404E-ADE8-5B4A370329A7}" type="sibTrans" cxnId="{ACB0574D-75C3-4C14-9F56-BEA25AC2B6C8}">
      <dgm:prSet/>
      <dgm:spPr/>
      <dgm:t>
        <a:bodyPr/>
        <a:lstStyle/>
        <a:p>
          <a:endParaRPr lang="en-US"/>
        </a:p>
      </dgm:t>
    </dgm:pt>
    <dgm:pt modelId="{B863FE03-3AB4-9048-B3EC-2E29921A9FC7}" type="pres">
      <dgm:prSet presAssocID="{F8E3DD37-F425-4D0B-9DA7-B0D724B4DAD2}" presName="diagram" presStyleCnt="0">
        <dgm:presLayoutVars>
          <dgm:chMax val="1"/>
          <dgm:dir/>
          <dgm:animLvl val="ctr"/>
          <dgm:resizeHandles val="exact"/>
        </dgm:presLayoutVars>
      </dgm:prSet>
      <dgm:spPr/>
    </dgm:pt>
    <dgm:pt modelId="{9F2808D5-F03E-144A-A163-2DFB0B0F09EF}" type="pres">
      <dgm:prSet presAssocID="{F8E3DD37-F425-4D0B-9DA7-B0D724B4DAD2}" presName="matrix" presStyleCnt="0"/>
      <dgm:spPr/>
    </dgm:pt>
    <dgm:pt modelId="{B8AB2609-7BEB-6445-A413-42F370D51C8C}" type="pres">
      <dgm:prSet presAssocID="{F8E3DD37-F425-4D0B-9DA7-B0D724B4DAD2}" presName="tile1" presStyleLbl="node1" presStyleIdx="0" presStyleCnt="4" custScaleY="103487" custLinFactNeighborX="204" custLinFactNeighborY="1383"/>
      <dgm:spPr/>
    </dgm:pt>
    <dgm:pt modelId="{4A16CFBF-8198-8E44-8D14-D6B3C04E6297}" type="pres">
      <dgm:prSet presAssocID="{F8E3DD37-F425-4D0B-9DA7-B0D724B4DAD2}" presName="tile1text" presStyleLbl="node1" presStyleIdx="0" presStyleCnt="4">
        <dgm:presLayoutVars>
          <dgm:chMax val="0"/>
          <dgm:chPref val="0"/>
          <dgm:bulletEnabled val="1"/>
        </dgm:presLayoutVars>
      </dgm:prSet>
      <dgm:spPr/>
    </dgm:pt>
    <dgm:pt modelId="{1F98AB66-FBD8-4647-8A05-8FF691FE078A}" type="pres">
      <dgm:prSet presAssocID="{F8E3DD37-F425-4D0B-9DA7-B0D724B4DAD2}" presName="tile2" presStyleLbl="node1" presStyleIdx="1" presStyleCnt="4" custScaleY="101400"/>
      <dgm:spPr/>
    </dgm:pt>
    <dgm:pt modelId="{9298B34B-CF21-CD4A-AE55-E7FD2721B4AE}" type="pres">
      <dgm:prSet presAssocID="{F8E3DD37-F425-4D0B-9DA7-B0D724B4DAD2}" presName="tile2text" presStyleLbl="node1" presStyleIdx="1" presStyleCnt="4">
        <dgm:presLayoutVars>
          <dgm:chMax val="0"/>
          <dgm:chPref val="0"/>
          <dgm:bulletEnabled val="1"/>
        </dgm:presLayoutVars>
      </dgm:prSet>
      <dgm:spPr/>
    </dgm:pt>
    <dgm:pt modelId="{8744CFCA-C88A-A447-B3B7-FBC25F730690}" type="pres">
      <dgm:prSet presAssocID="{F8E3DD37-F425-4D0B-9DA7-B0D724B4DAD2}" presName="tile3" presStyleLbl="node1" presStyleIdx="2" presStyleCnt="4"/>
      <dgm:spPr/>
    </dgm:pt>
    <dgm:pt modelId="{61C2BC09-6754-9742-8BAD-D65E4E83A2EB}" type="pres">
      <dgm:prSet presAssocID="{F8E3DD37-F425-4D0B-9DA7-B0D724B4DAD2}" presName="tile3text" presStyleLbl="node1" presStyleIdx="2" presStyleCnt="4">
        <dgm:presLayoutVars>
          <dgm:chMax val="0"/>
          <dgm:chPref val="0"/>
          <dgm:bulletEnabled val="1"/>
        </dgm:presLayoutVars>
      </dgm:prSet>
      <dgm:spPr/>
    </dgm:pt>
    <dgm:pt modelId="{A282C6BE-D8CF-3649-920E-81AA706E2499}" type="pres">
      <dgm:prSet presAssocID="{F8E3DD37-F425-4D0B-9DA7-B0D724B4DAD2}" presName="tile4" presStyleLbl="node1" presStyleIdx="3" presStyleCnt="4"/>
      <dgm:spPr/>
    </dgm:pt>
    <dgm:pt modelId="{F2FDCD9A-19BF-964F-9647-569176F884DD}" type="pres">
      <dgm:prSet presAssocID="{F8E3DD37-F425-4D0B-9DA7-B0D724B4DAD2}" presName="tile4text" presStyleLbl="node1" presStyleIdx="3" presStyleCnt="4">
        <dgm:presLayoutVars>
          <dgm:chMax val="0"/>
          <dgm:chPref val="0"/>
          <dgm:bulletEnabled val="1"/>
        </dgm:presLayoutVars>
      </dgm:prSet>
      <dgm:spPr/>
    </dgm:pt>
    <dgm:pt modelId="{18CF5CE1-3B25-D743-BBD2-7A76581C8EA1}" type="pres">
      <dgm:prSet presAssocID="{F8E3DD37-F425-4D0B-9DA7-B0D724B4DAD2}" presName="centerTile" presStyleLbl="fgShp" presStyleIdx="0" presStyleCnt="1">
        <dgm:presLayoutVars>
          <dgm:chMax val="0"/>
          <dgm:chPref val="0"/>
        </dgm:presLayoutVars>
      </dgm:prSet>
      <dgm:spPr/>
    </dgm:pt>
  </dgm:ptLst>
  <dgm:cxnLst>
    <dgm:cxn modelId="{FFBA9905-6AAF-1D47-A63D-38794C2C5C51}" type="presOf" srcId="{6E65C90B-8303-4BA9-B9CA-DBF57829DE31}" destId="{4A16CFBF-8198-8E44-8D14-D6B3C04E6297}" srcOrd="1" destOrd="0" presId="urn:microsoft.com/office/officeart/2005/8/layout/matrix1"/>
    <dgm:cxn modelId="{9EC1420A-16F7-4BBE-A9C1-B054F75EEFAF}" srcId="{B9F7E345-DF2D-41B5-AE33-8D27FA5F70B5}" destId="{6E65C90B-8303-4BA9-B9CA-DBF57829DE31}" srcOrd="0" destOrd="0" parTransId="{30A2DEC2-2345-4DAE-96C3-D724E2C74F3C}" sibTransId="{4FFD0389-67E3-480E-9C27-3222C334BD74}"/>
    <dgm:cxn modelId="{F070971E-5757-4492-989C-405BB109F32A}" srcId="{B9F7E345-DF2D-41B5-AE33-8D27FA5F70B5}" destId="{93E18A64-3988-4096-A6D5-0EAE3C5C9501}" srcOrd="1" destOrd="0" parTransId="{C3A8E9F4-D78C-47A5-84AE-5243D5747327}" sibTransId="{6AC22644-0AEE-417D-8D11-759803B1669F}"/>
    <dgm:cxn modelId="{C7473D25-581D-B14F-8128-FBBFB88681AB}" type="presOf" srcId="{06B273CA-4EFD-4924-96EB-3521F1955467}" destId="{A282C6BE-D8CF-3649-920E-81AA706E2499}" srcOrd="0" destOrd="0" presId="urn:microsoft.com/office/officeart/2005/8/layout/matrix1"/>
    <dgm:cxn modelId="{1BD31C2C-6F51-1444-80E3-B7CC278C9033}" type="presOf" srcId="{E7C60ECF-D329-473C-88E4-369A458B7BFE}" destId="{8744CFCA-C88A-A447-B3B7-FBC25F730690}" srcOrd="0" destOrd="0" presId="urn:microsoft.com/office/officeart/2005/8/layout/matrix1"/>
    <dgm:cxn modelId="{AF22252E-B269-4B05-AA9E-D1449E61AA3C}" srcId="{F8E3DD37-F425-4D0B-9DA7-B0D724B4DAD2}" destId="{B9F7E345-DF2D-41B5-AE33-8D27FA5F70B5}" srcOrd="0" destOrd="0" parTransId="{9488A319-1482-4904-BD22-80CF95AD9966}" sibTransId="{647DF792-4B23-465B-B31D-2E15AD899B90}"/>
    <dgm:cxn modelId="{81064249-D8E1-E94C-9FA8-2EFC5A4D91DE}" type="presOf" srcId="{E7C60ECF-D329-473C-88E4-369A458B7BFE}" destId="{61C2BC09-6754-9742-8BAD-D65E4E83A2EB}" srcOrd="1" destOrd="0" presId="urn:microsoft.com/office/officeart/2005/8/layout/matrix1"/>
    <dgm:cxn modelId="{ACB0574D-75C3-4C14-9F56-BEA25AC2B6C8}" srcId="{B9F7E345-DF2D-41B5-AE33-8D27FA5F70B5}" destId="{06B273CA-4EFD-4924-96EB-3521F1955467}" srcOrd="3" destOrd="0" parTransId="{67883E11-39BA-44FD-94A6-87EBF3DB67A6}" sibTransId="{FCA3CCF6-DC0A-404E-ADE8-5B4A370329A7}"/>
    <dgm:cxn modelId="{61DC6159-E614-1E4E-8B9F-03CF09AD8817}" type="presOf" srcId="{06B273CA-4EFD-4924-96EB-3521F1955467}" destId="{F2FDCD9A-19BF-964F-9647-569176F884DD}" srcOrd="1" destOrd="0" presId="urn:microsoft.com/office/officeart/2005/8/layout/matrix1"/>
    <dgm:cxn modelId="{15B51588-F74A-FD49-9792-F621717F2ADB}" type="presOf" srcId="{B9F7E345-DF2D-41B5-AE33-8D27FA5F70B5}" destId="{18CF5CE1-3B25-D743-BBD2-7A76581C8EA1}" srcOrd="0" destOrd="0" presId="urn:microsoft.com/office/officeart/2005/8/layout/matrix1"/>
    <dgm:cxn modelId="{BA54F99F-DF2E-8B43-973A-15BE02DA8884}" type="presOf" srcId="{93E18A64-3988-4096-A6D5-0EAE3C5C9501}" destId="{9298B34B-CF21-CD4A-AE55-E7FD2721B4AE}" srcOrd="1" destOrd="0" presId="urn:microsoft.com/office/officeart/2005/8/layout/matrix1"/>
    <dgm:cxn modelId="{743331B3-DF55-4C88-A898-3CCFAB75AA21}" srcId="{B9F7E345-DF2D-41B5-AE33-8D27FA5F70B5}" destId="{E7C60ECF-D329-473C-88E4-369A458B7BFE}" srcOrd="2" destOrd="0" parTransId="{4A464AB2-DCC7-4C47-8892-9E2FF8427CAE}" sibTransId="{5C775531-1F8E-4EE1-BF32-E35076AC8F0C}"/>
    <dgm:cxn modelId="{F342CDCC-E2A6-A240-843A-CA3147F993B0}" type="presOf" srcId="{93E18A64-3988-4096-A6D5-0EAE3C5C9501}" destId="{1F98AB66-FBD8-4647-8A05-8FF691FE078A}" srcOrd="0" destOrd="0" presId="urn:microsoft.com/office/officeart/2005/8/layout/matrix1"/>
    <dgm:cxn modelId="{85737ADE-8258-B244-8A2F-49458A3D8F9F}" type="presOf" srcId="{F8E3DD37-F425-4D0B-9DA7-B0D724B4DAD2}" destId="{B863FE03-3AB4-9048-B3EC-2E29921A9FC7}" srcOrd="0" destOrd="0" presId="urn:microsoft.com/office/officeart/2005/8/layout/matrix1"/>
    <dgm:cxn modelId="{C963A5DF-E7FF-8E4A-A91C-7ECEE9D5E10F}" type="presOf" srcId="{6E65C90B-8303-4BA9-B9CA-DBF57829DE31}" destId="{B8AB2609-7BEB-6445-A413-42F370D51C8C}" srcOrd="0" destOrd="0" presId="urn:microsoft.com/office/officeart/2005/8/layout/matrix1"/>
    <dgm:cxn modelId="{4369E069-5352-9640-99EC-D1E643FBDC24}" type="presParOf" srcId="{B863FE03-3AB4-9048-B3EC-2E29921A9FC7}" destId="{9F2808D5-F03E-144A-A163-2DFB0B0F09EF}" srcOrd="0" destOrd="0" presId="urn:microsoft.com/office/officeart/2005/8/layout/matrix1"/>
    <dgm:cxn modelId="{AFCB1001-1789-8340-9004-771F63703516}" type="presParOf" srcId="{9F2808D5-F03E-144A-A163-2DFB0B0F09EF}" destId="{B8AB2609-7BEB-6445-A413-42F370D51C8C}" srcOrd="0" destOrd="0" presId="urn:microsoft.com/office/officeart/2005/8/layout/matrix1"/>
    <dgm:cxn modelId="{BD7A7BC6-8D76-2644-88DA-D9BCED6A57FF}" type="presParOf" srcId="{9F2808D5-F03E-144A-A163-2DFB0B0F09EF}" destId="{4A16CFBF-8198-8E44-8D14-D6B3C04E6297}" srcOrd="1" destOrd="0" presId="urn:microsoft.com/office/officeart/2005/8/layout/matrix1"/>
    <dgm:cxn modelId="{4AC5F040-65D8-D04A-A246-F19DE7502EF1}" type="presParOf" srcId="{9F2808D5-F03E-144A-A163-2DFB0B0F09EF}" destId="{1F98AB66-FBD8-4647-8A05-8FF691FE078A}" srcOrd="2" destOrd="0" presId="urn:microsoft.com/office/officeart/2005/8/layout/matrix1"/>
    <dgm:cxn modelId="{82917F68-FAF1-9449-AF2D-645E2162D578}" type="presParOf" srcId="{9F2808D5-F03E-144A-A163-2DFB0B0F09EF}" destId="{9298B34B-CF21-CD4A-AE55-E7FD2721B4AE}" srcOrd="3" destOrd="0" presId="urn:microsoft.com/office/officeart/2005/8/layout/matrix1"/>
    <dgm:cxn modelId="{01EB2678-40B5-6749-AB9F-CD32A9D1B3C5}" type="presParOf" srcId="{9F2808D5-F03E-144A-A163-2DFB0B0F09EF}" destId="{8744CFCA-C88A-A447-B3B7-FBC25F730690}" srcOrd="4" destOrd="0" presId="urn:microsoft.com/office/officeart/2005/8/layout/matrix1"/>
    <dgm:cxn modelId="{AF3510AB-ECDB-C946-9BC6-FB7B40052EC6}" type="presParOf" srcId="{9F2808D5-F03E-144A-A163-2DFB0B0F09EF}" destId="{61C2BC09-6754-9742-8BAD-D65E4E83A2EB}" srcOrd="5" destOrd="0" presId="urn:microsoft.com/office/officeart/2005/8/layout/matrix1"/>
    <dgm:cxn modelId="{BF9D7B82-BB47-174F-B59A-6FDAE95DBA23}" type="presParOf" srcId="{9F2808D5-F03E-144A-A163-2DFB0B0F09EF}" destId="{A282C6BE-D8CF-3649-920E-81AA706E2499}" srcOrd="6" destOrd="0" presId="urn:microsoft.com/office/officeart/2005/8/layout/matrix1"/>
    <dgm:cxn modelId="{22D9FD02-C713-C04E-8D7F-A187589F0114}" type="presParOf" srcId="{9F2808D5-F03E-144A-A163-2DFB0B0F09EF}" destId="{F2FDCD9A-19BF-964F-9647-569176F884DD}" srcOrd="7" destOrd="0" presId="urn:microsoft.com/office/officeart/2005/8/layout/matrix1"/>
    <dgm:cxn modelId="{5A9735EF-E8D6-3442-944E-E7505FAF8C77}" type="presParOf" srcId="{B863FE03-3AB4-9048-B3EC-2E29921A9FC7}" destId="{18CF5CE1-3B25-D743-BBD2-7A76581C8EA1}"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870EF1-891B-45C1-8CD5-974CD3557D18}"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FF60878-8DEC-4BCF-844B-6BFB5C92C147}">
      <dgm:prSet/>
      <dgm:spPr/>
      <dgm:t>
        <a:bodyPr/>
        <a:lstStyle/>
        <a:p>
          <a:pPr>
            <a:lnSpc>
              <a:spcPct val="100000"/>
            </a:lnSpc>
            <a:defRPr cap="all"/>
          </a:pPr>
          <a:r>
            <a:rPr lang="en-US" dirty="0"/>
            <a:t>Pick your top school and find the statement prompt </a:t>
          </a:r>
        </a:p>
      </dgm:t>
    </dgm:pt>
    <dgm:pt modelId="{21EA6B1B-58CE-48D2-BC3A-98492DA4845F}" type="parTrans" cxnId="{31FAE081-8C21-42FA-BC14-4FB1DBC9D44F}">
      <dgm:prSet/>
      <dgm:spPr/>
      <dgm:t>
        <a:bodyPr/>
        <a:lstStyle/>
        <a:p>
          <a:endParaRPr lang="en-US"/>
        </a:p>
      </dgm:t>
    </dgm:pt>
    <dgm:pt modelId="{4C23448B-821B-45F4-A874-7544741B310E}" type="sibTrans" cxnId="{31FAE081-8C21-42FA-BC14-4FB1DBC9D44F}">
      <dgm:prSet/>
      <dgm:spPr/>
      <dgm:t>
        <a:bodyPr/>
        <a:lstStyle/>
        <a:p>
          <a:endParaRPr lang="en-US"/>
        </a:p>
      </dgm:t>
    </dgm:pt>
    <dgm:pt modelId="{6E1972F8-E515-44B3-B340-2AC893542DBE}">
      <dgm:prSet/>
      <dgm:spPr/>
      <dgm:t>
        <a:bodyPr/>
        <a:lstStyle/>
        <a:p>
          <a:pPr>
            <a:lnSpc>
              <a:spcPct val="100000"/>
            </a:lnSpc>
            <a:defRPr cap="all"/>
          </a:pPr>
          <a:r>
            <a:rPr lang="en-US" dirty="0"/>
            <a:t>Write this statement and finetune it</a:t>
          </a:r>
        </a:p>
      </dgm:t>
    </dgm:pt>
    <dgm:pt modelId="{CF1D3EA3-2494-4751-BE3D-0D4CE49F649C}" type="parTrans" cxnId="{C39B6360-02F1-4F2F-AE9A-DAD8271FB1B1}">
      <dgm:prSet/>
      <dgm:spPr/>
      <dgm:t>
        <a:bodyPr/>
        <a:lstStyle/>
        <a:p>
          <a:endParaRPr lang="en-US"/>
        </a:p>
      </dgm:t>
    </dgm:pt>
    <dgm:pt modelId="{B6476F56-2E81-4038-8CFC-F2E32F81E4B8}" type="sibTrans" cxnId="{C39B6360-02F1-4F2F-AE9A-DAD8271FB1B1}">
      <dgm:prSet/>
      <dgm:spPr/>
      <dgm:t>
        <a:bodyPr/>
        <a:lstStyle/>
        <a:p>
          <a:endParaRPr lang="en-US"/>
        </a:p>
      </dgm:t>
    </dgm:pt>
    <dgm:pt modelId="{6E062E16-D42E-4DEC-B089-561B119E66B4}">
      <dgm:prSet/>
      <dgm:spPr/>
      <dgm:t>
        <a:bodyPr/>
        <a:lstStyle/>
        <a:p>
          <a:pPr>
            <a:lnSpc>
              <a:spcPct val="100000"/>
            </a:lnSpc>
            <a:defRPr cap="all"/>
          </a:pPr>
          <a:r>
            <a:rPr lang="en-US" dirty="0"/>
            <a:t>The editing process will take more time than you realize, especially if there is a small word count</a:t>
          </a:r>
        </a:p>
      </dgm:t>
    </dgm:pt>
    <dgm:pt modelId="{23B3104A-FE3D-46D9-BDBC-51E076D70BB3}" type="parTrans" cxnId="{366D5E89-94DD-4588-96A9-A580EB3D2A9D}">
      <dgm:prSet/>
      <dgm:spPr/>
      <dgm:t>
        <a:bodyPr/>
        <a:lstStyle/>
        <a:p>
          <a:endParaRPr lang="en-US"/>
        </a:p>
      </dgm:t>
    </dgm:pt>
    <dgm:pt modelId="{9E74243B-E384-41E3-957E-1805CD9264AF}" type="sibTrans" cxnId="{366D5E89-94DD-4588-96A9-A580EB3D2A9D}">
      <dgm:prSet/>
      <dgm:spPr/>
      <dgm:t>
        <a:bodyPr/>
        <a:lstStyle/>
        <a:p>
          <a:endParaRPr lang="en-US"/>
        </a:p>
      </dgm:t>
    </dgm:pt>
    <dgm:pt modelId="{6A33A07F-7D65-4EA5-BFB6-B174749C4D0E}">
      <dgm:prSet/>
      <dgm:spPr/>
      <dgm:t>
        <a:bodyPr/>
        <a:lstStyle/>
        <a:p>
          <a:pPr>
            <a:lnSpc>
              <a:spcPct val="100000"/>
            </a:lnSpc>
            <a:defRPr cap="all"/>
          </a:pPr>
          <a:r>
            <a:rPr lang="en-US" dirty="0"/>
            <a:t>Make sure you address all parts of the prompt</a:t>
          </a:r>
        </a:p>
      </dgm:t>
    </dgm:pt>
    <dgm:pt modelId="{9E8D4011-1AE5-4EA8-B846-E7B511850F5F}" type="parTrans" cxnId="{76BF0420-3B6C-4778-BC5E-22BE1D4EE7F6}">
      <dgm:prSet/>
      <dgm:spPr/>
      <dgm:t>
        <a:bodyPr/>
        <a:lstStyle/>
        <a:p>
          <a:endParaRPr lang="en-US"/>
        </a:p>
      </dgm:t>
    </dgm:pt>
    <dgm:pt modelId="{A687A988-1C89-4219-8DCE-AE0F1CE7EB40}" type="sibTrans" cxnId="{76BF0420-3B6C-4778-BC5E-22BE1D4EE7F6}">
      <dgm:prSet/>
      <dgm:spPr/>
      <dgm:t>
        <a:bodyPr/>
        <a:lstStyle/>
        <a:p>
          <a:endParaRPr lang="en-US"/>
        </a:p>
      </dgm:t>
    </dgm:pt>
    <dgm:pt modelId="{DBD8513A-565D-46A8-8CDC-18788787CDA8}">
      <dgm:prSet/>
      <dgm:spPr/>
      <dgm:t>
        <a:bodyPr/>
        <a:lstStyle/>
        <a:p>
          <a:pPr>
            <a:lnSpc>
              <a:spcPct val="100000"/>
            </a:lnSpc>
            <a:defRPr cap="all"/>
          </a:pPr>
          <a:r>
            <a:rPr lang="en-US" dirty="0"/>
            <a:t>Use this as a basis for the other schools, alter sections to match other school prompts </a:t>
          </a:r>
        </a:p>
      </dgm:t>
    </dgm:pt>
    <dgm:pt modelId="{C1D8F30C-2649-44ED-A34A-6236E00F848E}" type="parTrans" cxnId="{A19FD06A-5822-4DCB-992D-E8BAA6EB4174}">
      <dgm:prSet/>
      <dgm:spPr/>
      <dgm:t>
        <a:bodyPr/>
        <a:lstStyle/>
        <a:p>
          <a:endParaRPr lang="en-US"/>
        </a:p>
      </dgm:t>
    </dgm:pt>
    <dgm:pt modelId="{892B815C-06EA-4348-B29F-79132955743E}" type="sibTrans" cxnId="{A19FD06A-5822-4DCB-992D-E8BAA6EB4174}">
      <dgm:prSet/>
      <dgm:spPr/>
      <dgm:t>
        <a:bodyPr/>
        <a:lstStyle/>
        <a:p>
          <a:endParaRPr lang="en-US"/>
        </a:p>
      </dgm:t>
    </dgm:pt>
    <dgm:pt modelId="{A989D459-4BC1-594D-98B8-3E838CFD4C35}">
      <dgm:prSet/>
      <dgm:spPr/>
      <dgm:t>
        <a:bodyPr/>
        <a:lstStyle/>
        <a:p>
          <a:pPr>
            <a:lnSpc>
              <a:spcPct val="100000"/>
            </a:lnSpc>
            <a:defRPr cap="all"/>
          </a:pPr>
          <a:r>
            <a:rPr lang="en-US" dirty="0"/>
            <a:t>Use online resources for content advice and to consult examples</a:t>
          </a:r>
        </a:p>
      </dgm:t>
    </dgm:pt>
    <dgm:pt modelId="{C566D2E6-8700-5042-BE7A-73D0BEF860EC}" type="parTrans" cxnId="{B6D1AA1F-B495-BF4F-9CE3-047C371576E4}">
      <dgm:prSet/>
      <dgm:spPr/>
      <dgm:t>
        <a:bodyPr/>
        <a:lstStyle/>
        <a:p>
          <a:endParaRPr lang="en-US"/>
        </a:p>
      </dgm:t>
    </dgm:pt>
    <dgm:pt modelId="{34B02E86-5295-E34D-8BDD-2DCC7019EAFE}" type="sibTrans" cxnId="{B6D1AA1F-B495-BF4F-9CE3-047C371576E4}">
      <dgm:prSet/>
      <dgm:spPr/>
      <dgm:t>
        <a:bodyPr/>
        <a:lstStyle/>
        <a:p>
          <a:endParaRPr lang="en-US"/>
        </a:p>
      </dgm:t>
    </dgm:pt>
    <dgm:pt modelId="{8CF0551B-85B2-4ECB-B528-75CF132336B9}" type="pres">
      <dgm:prSet presAssocID="{C8870EF1-891B-45C1-8CD5-974CD3557D18}" presName="root" presStyleCnt="0">
        <dgm:presLayoutVars>
          <dgm:dir/>
          <dgm:resizeHandles val="exact"/>
        </dgm:presLayoutVars>
      </dgm:prSet>
      <dgm:spPr/>
    </dgm:pt>
    <dgm:pt modelId="{8E638B22-6A97-4509-909B-5E2122D13F64}" type="pres">
      <dgm:prSet presAssocID="{6FF60878-8DEC-4BCF-844B-6BFB5C92C147}" presName="compNode" presStyleCnt="0"/>
      <dgm:spPr/>
    </dgm:pt>
    <dgm:pt modelId="{1994EF55-999D-4149-9908-EC16B7EAC93C}" type="pres">
      <dgm:prSet presAssocID="{6FF60878-8DEC-4BCF-844B-6BFB5C92C147}" presName="iconBgRect" presStyleLbl="bgShp" presStyleIdx="0" presStyleCnt="6"/>
      <dgm:spPr/>
    </dgm:pt>
    <dgm:pt modelId="{26121B5E-6CFF-4298-BA15-D2DA3CF7C3D1}" type="pres">
      <dgm:prSet presAssocID="{6FF60878-8DEC-4BCF-844B-6BFB5C92C147}"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AE8FAC93-4321-4190-982B-1CC5E4D491AE}" type="pres">
      <dgm:prSet presAssocID="{6FF60878-8DEC-4BCF-844B-6BFB5C92C147}" presName="spaceRect" presStyleCnt="0"/>
      <dgm:spPr/>
    </dgm:pt>
    <dgm:pt modelId="{A2AB114B-6917-410D-AFA0-7211E8619C46}" type="pres">
      <dgm:prSet presAssocID="{6FF60878-8DEC-4BCF-844B-6BFB5C92C147}" presName="textRect" presStyleLbl="revTx" presStyleIdx="0" presStyleCnt="6">
        <dgm:presLayoutVars>
          <dgm:chMax val="1"/>
          <dgm:chPref val="1"/>
        </dgm:presLayoutVars>
      </dgm:prSet>
      <dgm:spPr/>
    </dgm:pt>
    <dgm:pt modelId="{EE48D029-577C-4B12-8470-7864E24A2551}" type="pres">
      <dgm:prSet presAssocID="{4C23448B-821B-45F4-A874-7544741B310E}" presName="sibTrans" presStyleCnt="0"/>
      <dgm:spPr/>
    </dgm:pt>
    <dgm:pt modelId="{80C2FE99-A192-4E37-A269-C8DC8D865E6D}" type="pres">
      <dgm:prSet presAssocID="{6E1972F8-E515-44B3-B340-2AC893542DBE}" presName="compNode" presStyleCnt="0"/>
      <dgm:spPr/>
    </dgm:pt>
    <dgm:pt modelId="{37979FFA-E57F-4C67-9771-49EA4FC93893}" type="pres">
      <dgm:prSet presAssocID="{6E1972F8-E515-44B3-B340-2AC893542DBE}" presName="iconBgRect" presStyleLbl="bgShp" presStyleIdx="1" presStyleCnt="6"/>
      <dgm:spPr/>
    </dgm:pt>
    <dgm:pt modelId="{E046091B-42A3-407A-AFC5-7FFF71453476}" type="pres">
      <dgm:prSet presAssocID="{6E1972F8-E515-44B3-B340-2AC893542DBE}"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8BFFF17D-5EAF-492D-9778-BEE30239B188}" type="pres">
      <dgm:prSet presAssocID="{6E1972F8-E515-44B3-B340-2AC893542DBE}" presName="spaceRect" presStyleCnt="0"/>
      <dgm:spPr/>
    </dgm:pt>
    <dgm:pt modelId="{4422C9C8-68C2-46CF-9148-9F88AD8EA6AD}" type="pres">
      <dgm:prSet presAssocID="{6E1972F8-E515-44B3-B340-2AC893542DBE}" presName="textRect" presStyleLbl="revTx" presStyleIdx="1" presStyleCnt="6">
        <dgm:presLayoutVars>
          <dgm:chMax val="1"/>
          <dgm:chPref val="1"/>
        </dgm:presLayoutVars>
      </dgm:prSet>
      <dgm:spPr/>
    </dgm:pt>
    <dgm:pt modelId="{C4770E26-A4E7-407A-B029-DEBCCEF7F55C}" type="pres">
      <dgm:prSet presAssocID="{B6476F56-2E81-4038-8CFC-F2E32F81E4B8}" presName="sibTrans" presStyleCnt="0"/>
      <dgm:spPr/>
    </dgm:pt>
    <dgm:pt modelId="{818E260E-D14E-44AE-9FA2-632B337FC9A5}" type="pres">
      <dgm:prSet presAssocID="{6E062E16-D42E-4DEC-B089-561B119E66B4}" presName="compNode" presStyleCnt="0"/>
      <dgm:spPr/>
    </dgm:pt>
    <dgm:pt modelId="{BC5DC64D-1035-4BCC-B052-BA4A8B9D68F7}" type="pres">
      <dgm:prSet presAssocID="{6E062E16-D42E-4DEC-B089-561B119E66B4}" presName="iconBgRect" presStyleLbl="bgShp" presStyleIdx="2" presStyleCnt="6"/>
      <dgm:spPr/>
    </dgm:pt>
    <dgm:pt modelId="{5DE893E5-0029-41AE-A912-E83264DD8A5C}" type="pres">
      <dgm:prSet presAssocID="{6E062E16-D42E-4DEC-B089-561B119E66B4}"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pwatch"/>
        </a:ext>
      </dgm:extLst>
    </dgm:pt>
    <dgm:pt modelId="{16C54A08-F756-48D9-AFB6-8CB57E43C0CF}" type="pres">
      <dgm:prSet presAssocID="{6E062E16-D42E-4DEC-B089-561B119E66B4}" presName="spaceRect" presStyleCnt="0"/>
      <dgm:spPr/>
    </dgm:pt>
    <dgm:pt modelId="{273CD088-6854-49C8-AED6-DE6B99EB17FE}" type="pres">
      <dgm:prSet presAssocID="{6E062E16-D42E-4DEC-B089-561B119E66B4}" presName="textRect" presStyleLbl="revTx" presStyleIdx="2" presStyleCnt="6">
        <dgm:presLayoutVars>
          <dgm:chMax val="1"/>
          <dgm:chPref val="1"/>
        </dgm:presLayoutVars>
      </dgm:prSet>
      <dgm:spPr/>
    </dgm:pt>
    <dgm:pt modelId="{50566A72-A664-4ED7-8D62-B6150656354E}" type="pres">
      <dgm:prSet presAssocID="{9E74243B-E384-41E3-957E-1805CD9264AF}" presName="sibTrans" presStyleCnt="0"/>
      <dgm:spPr/>
    </dgm:pt>
    <dgm:pt modelId="{36DA207F-C941-4784-9884-F258C2910776}" type="pres">
      <dgm:prSet presAssocID="{6A33A07F-7D65-4EA5-BFB6-B174749C4D0E}" presName="compNode" presStyleCnt="0"/>
      <dgm:spPr/>
    </dgm:pt>
    <dgm:pt modelId="{C29004E5-F078-469E-9091-B4EB0F642DE6}" type="pres">
      <dgm:prSet presAssocID="{6A33A07F-7D65-4EA5-BFB6-B174749C4D0E}" presName="iconBgRect" presStyleLbl="bgShp" presStyleIdx="3" presStyleCnt="6"/>
      <dgm:spPr/>
    </dgm:pt>
    <dgm:pt modelId="{CC2676B2-93A7-4517-A685-54418726D361}" type="pres">
      <dgm:prSet presAssocID="{6A33A07F-7D65-4EA5-BFB6-B174749C4D0E}"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1387CC56-1BDB-475C-B3AE-EF8770F2628F}" type="pres">
      <dgm:prSet presAssocID="{6A33A07F-7D65-4EA5-BFB6-B174749C4D0E}" presName="spaceRect" presStyleCnt="0"/>
      <dgm:spPr/>
    </dgm:pt>
    <dgm:pt modelId="{3A42529C-8A7F-49B7-847C-F1CE607C2560}" type="pres">
      <dgm:prSet presAssocID="{6A33A07F-7D65-4EA5-BFB6-B174749C4D0E}" presName="textRect" presStyleLbl="revTx" presStyleIdx="3" presStyleCnt="6">
        <dgm:presLayoutVars>
          <dgm:chMax val="1"/>
          <dgm:chPref val="1"/>
        </dgm:presLayoutVars>
      </dgm:prSet>
      <dgm:spPr/>
    </dgm:pt>
    <dgm:pt modelId="{2B050FE9-D125-4F1D-BBB8-746FB8563DD0}" type="pres">
      <dgm:prSet presAssocID="{A687A988-1C89-4219-8DCE-AE0F1CE7EB40}" presName="sibTrans" presStyleCnt="0"/>
      <dgm:spPr/>
    </dgm:pt>
    <dgm:pt modelId="{830B6576-8D24-4A13-9BF9-99011FF80857}" type="pres">
      <dgm:prSet presAssocID="{DBD8513A-565D-46A8-8CDC-18788787CDA8}" presName="compNode" presStyleCnt="0"/>
      <dgm:spPr/>
    </dgm:pt>
    <dgm:pt modelId="{8A776167-2620-4073-82D5-BBB300315D73}" type="pres">
      <dgm:prSet presAssocID="{DBD8513A-565D-46A8-8CDC-18788787CDA8}" presName="iconBgRect" presStyleLbl="bgShp" presStyleIdx="4" presStyleCnt="6"/>
      <dgm:spPr/>
    </dgm:pt>
    <dgm:pt modelId="{B0CDA89C-E0D6-4046-9F1E-431CE23625DB}" type="pres">
      <dgm:prSet presAssocID="{DBD8513A-565D-46A8-8CDC-18788787CDA8}"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lassroom"/>
        </a:ext>
      </dgm:extLst>
    </dgm:pt>
    <dgm:pt modelId="{8C1919FC-35CB-404B-9293-B747A0C06318}" type="pres">
      <dgm:prSet presAssocID="{DBD8513A-565D-46A8-8CDC-18788787CDA8}" presName="spaceRect" presStyleCnt="0"/>
      <dgm:spPr/>
    </dgm:pt>
    <dgm:pt modelId="{FD17F489-1BBB-4BCF-8F9A-FB6BDB6F54C0}" type="pres">
      <dgm:prSet presAssocID="{DBD8513A-565D-46A8-8CDC-18788787CDA8}" presName="textRect" presStyleLbl="revTx" presStyleIdx="4" presStyleCnt="6">
        <dgm:presLayoutVars>
          <dgm:chMax val="1"/>
          <dgm:chPref val="1"/>
        </dgm:presLayoutVars>
      </dgm:prSet>
      <dgm:spPr/>
    </dgm:pt>
    <dgm:pt modelId="{93208524-C079-49D1-8C00-949A86072297}" type="pres">
      <dgm:prSet presAssocID="{892B815C-06EA-4348-B29F-79132955743E}" presName="sibTrans" presStyleCnt="0"/>
      <dgm:spPr/>
    </dgm:pt>
    <dgm:pt modelId="{CEE17253-9BAB-4FBE-8CBD-42E44637927B}" type="pres">
      <dgm:prSet presAssocID="{A989D459-4BC1-594D-98B8-3E838CFD4C35}" presName="compNode" presStyleCnt="0"/>
      <dgm:spPr/>
    </dgm:pt>
    <dgm:pt modelId="{0D4C69B5-AFB3-4BE5-A9CA-B076D4860B77}" type="pres">
      <dgm:prSet presAssocID="{A989D459-4BC1-594D-98B8-3E838CFD4C35}" presName="iconBgRect" presStyleLbl="bgShp" presStyleIdx="5" presStyleCnt="6"/>
      <dgm:spPr/>
    </dgm:pt>
    <dgm:pt modelId="{4B6ACEE1-1A45-414B-958D-1BFBE94572C4}" type="pres">
      <dgm:prSet presAssocID="{A989D459-4BC1-594D-98B8-3E838CFD4C3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Laptop"/>
        </a:ext>
      </dgm:extLst>
    </dgm:pt>
    <dgm:pt modelId="{72C97172-E7D4-4E6C-9F8A-EA699EB860D6}" type="pres">
      <dgm:prSet presAssocID="{A989D459-4BC1-594D-98B8-3E838CFD4C35}" presName="spaceRect" presStyleCnt="0"/>
      <dgm:spPr/>
    </dgm:pt>
    <dgm:pt modelId="{CC968DC6-C408-4083-A45C-B0ED43209E5A}" type="pres">
      <dgm:prSet presAssocID="{A989D459-4BC1-594D-98B8-3E838CFD4C35}" presName="textRect" presStyleLbl="revTx" presStyleIdx="5" presStyleCnt="6">
        <dgm:presLayoutVars>
          <dgm:chMax val="1"/>
          <dgm:chPref val="1"/>
        </dgm:presLayoutVars>
      </dgm:prSet>
      <dgm:spPr/>
    </dgm:pt>
  </dgm:ptLst>
  <dgm:cxnLst>
    <dgm:cxn modelId="{B6D1AA1F-B495-BF4F-9CE3-047C371576E4}" srcId="{C8870EF1-891B-45C1-8CD5-974CD3557D18}" destId="{A989D459-4BC1-594D-98B8-3E838CFD4C35}" srcOrd="5" destOrd="0" parTransId="{C566D2E6-8700-5042-BE7A-73D0BEF860EC}" sibTransId="{34B02E86-5295-E34D-8BDD-2DCC7019EAFE}"/>
    <dgm:cxn modelId="{76BF0420-3B6C-4778-BC5E-22BE1D4EE7F6}" srcId="{C8870EF1-891B-45C1-8CD5-974CD3557D18}" destId="{6A33A07F-7D65-4EA5-BFB6-B174749C4D0E}" srcOrd="3" destOrd="0" parTransId="{9E8D4011-1AE5-4EA8-B846-E7B511850F5F}" sibTransId="{A687A988-1C89-4219-8DCE-AE0F1CE7EB40}"/>
    <dgm:cxn modelId="{537B6C40-1526-B447-B73B-5D83DDAE2F1A}" type="presOf" srcId="{6E062E16-D42E-4DEC-B089-561B119E66B4}" destId="{273CD088-6854-49C8-AED6-DE6B99EB17FE}" srcOrd="0" destOrd="0" presId="urn:microsoft.com/office/officeart/2018/5/layout/IconCircleLabelList"/>
    <dgm:cxn modelId="{53D59849-E487-7949-B72B-732A654F2E98}" type="presOf" srcId="{6A33A07F-7D65-4EA5-BFB6-B174749C4D0E}" destId="{3A42529C-8A7F-49B7-847C-F1CE607C2560}" srcOrd="0" destOrd="0" presId="urn:microsoft.com/office/officeart/2018/5/layout/IconCircleLabelList"/>
    <dgm:cxn modelId="{C39B6360-02F1-4F2F-AE9A-DAD8271FB1B1}" srcId="{C8870EF1-891B-45C1-8CD5-974CD3557D18}" destId="{6E1972F8-E515-44B3-B340-2AC893542DBE}" srcOrd="1" destOrd="0" parTransId="{CF1D3EA3-2494-4751-BE3D-0D4CE49F649C}" sibTransId="{B6476F56-2E81-4038-8CFC-F2E32F81E4B8}"/>
    <dgm:cxn modelId="{A19FD06A-5822-4DCB-992D-E8BAA6EB4174}" srcId="{C8870EF1-891B-45C1-8CD5-974CD3557D18}" destId="{DBD8513A-565D-46A8-8CDC-18788787CDA8}" srcOrd="4" destOrd="0" parTransId="{C1D8F30C-2649-44ED-A34A-6236E00F848E}" sibTransId="{892B815C-06EA-4348-B29F-79132955743E}"/>
    <dgm:cxn modelId="{22288377-7215-B64B-84C9-78F3A56781CF}" type="presOf" srcId="{A989D459-4BC1-594D-98B8-3E838CFD4C35}" destId="{CC968DC6-C408-4083-A45C-B0ED43209E5A}" srcOrd="0" destOrd="0" presId="urn:microsoft.com/office/officeart/2018/5/layout/IconCircleLabelList"/>
    <dgm:cxn modelId="{31FAE081-8C21-42FA-BC14-4FB1DBC9D44F}" srcId="{C8870EF1-891B-45C1-8CD5-974CD3557D18}" destId="{6FF60878-8DEC-4BCF-844B-6BFB5C92C147}" srcOrd="0" destOrd="0" parTransId="{21EA6B1B-58CE-48D2-BC3A-98492DA4845F}" sibTransId="{4C23448B-821B-45F4-A874-7544741B310E}"/>
    <dgm:cxn modelId="{39CCA486-878E-1A44-B537-7FAF4D6F4DD0}" type="presOf" srcId="{6E1972F8-E515-44B3-B340-2AC893542DBE}" destId="{4422C9C8-68C2-46CF-9148-9F88AD8EA6AD}" srcOrd="0" destOrd="0" presId="urn:microsoft.com/office/officeart/2018/5/layout/IconCircleLabelList"/>
    <dgm:cxn modelId="{366D5E89-94DD-4588-96A9-A580EB3D2A9D}" srcId="{C8870EF1-891B-45C1-8CD5-974CD3557D18}" destId="{6E062E16-D42E-4DEC-B089-561B119E66B4}" srcOrd="2" destOrd="0" parTransId="{23B3104A-FE3D-46D9-BDBC-51E076D70BB3}" sibTransId="{9E74243B-E384-41E3-957E-1805CD9264AF}"/>
    <dgm:cxn modelId="{C6C358B4-8E7E-F444-8C91-4E6114702AFD}" type="presOf" srcId="{6FF60878-8DEC-4BCF-844B-6BFB5C92C147}" destId="{A2AB114B-6917-410D-AFA0-7211E8619C46}" srcOrd="0" destOrd="0" presId="urn:microsoft.com/office/officeart/2018/5/layout/IconCircleLabelList"/>
    <dgm:cxn modelId="{25A9BDBA-4B86-9F4C-BD3A-23194EB7E207}" type="presOf" srcId="{DBD8513A-565D-46A8-8CDC-18788787CDA8}" destId="{FD17F489-1BBB-4BCF-8F9A-FB6BDB6F54C0}" srcOrd="0" destOrd="0" presId="urn:microsoft.com/office/officeart/2018/5/layout/IconCircleLabelList"/>
    <dgm:cxn modelId="{8D2D6AF5-60E8-B64B-AC08-EB0B8A7B1FB1}" type="presOf" srcId="{C8870EF1-891B-45C1-8CD5-974CD3557D18}" destId="{8CF0551B-85B2-4ECB-B528-75CF132336B9}" srcOrd="0" destOrd="0" presId="urn:microsoft.com/office/officeart/2018/5/layout/IconCircleLabelList"/>
    <dgm:cxn modelId="{ACCA42CC-9B84-E84D-8C97-DDE4D1C7691E}" type="presParOf" srcId="{8CF0551B-85B2-4ECB-B528-75CF132336B9}" destId="{8E638B22-6A97-4509-909B-5E2122D13F64}" srcOrd="0" destOrd="0" presId="urn:microsoft.com/office/officeart/2018/5/layout/IconCircleLabelList"/>
    <dgm:cxn modelId="{FE35A781-67D1-6245-B708-C7632109360A}" type="presParOf" srcId="{8E638B22-6A97-4509-909B-5E2122D13F64}" destId="{1994EF55-999D-4149-9908-EC16B7EAC93C}" srcOrd="0" destOrd="0" presId="urn:microsoft.com/office/officeart/2018/5/layout/IconCircleLabelList"/>
    <dgm:cxn modelId="{71199F60-6591-114C-8D44-B1D37F1D4AE2}" type="presParOf" srcId="{8E638B22-6A97-4509-909B-5E2122D13F64}" destId="{26121B5E-6CFF-4298-BA15-D2DA3CF7C3D1}" srcOrd="1" destOrd="0" presId="urn:microsoft.com/office/officeart/2018/5/layout/IconCircleLabelList"/>
    <dgm:cxn modelId="{5AC5573E-49F3-C041-8A88-916D78A59F41}" type="presParOf" srcId="{8E638B22-6A97-4509-909B-5E2122D13F64}" destId="{AE8FAC93-4321-4190-982B-1CC5E4D491AE}" srcOrd="2" destOrd="0" presId="urn:microsoft.com/office/officeart/2018/5/layout/IconCircleLabelList"/>
    <dgm:cxn modelId="{FAB26C31-0193-B24E-93AE-C42C6FAF96E9}" type="presParOf" srcId="{8E638B22-6A97-4509-909B-5E2122D13F64}" destId="{A2AB114B-6917-410D-AFA0-7211E8619C46}" srcOrd="3" destOrd="0" presId="urn:microsoft.com/office/officeart/2018/5/layout/IconCircleLabelList"/>
    <dgm:cxn modelId="{C97D86A1-BF4A-0849-BA60-4BC03FA87C7F}" type="presParOf" srcId="{8CF0551B-85B2-4ECB-B528-75CF132336B9}" destId="{EE48D029-577C-4B12-8470-7864E24A2551}" srcOrd="1" destOrd="0" presId="urn:microsoft.com/office/officeart/2018/5/layout/IconCircleLabelList"/>
    <dgm:cxn modelId="{9E4EDE30-87D1-284B-BA10-6422D321A2AC}" type="presParOf" srcId="{8CF0551B-85B2-4ECB-B528-75CF132336B9}" destId="{80C2FE99-A192-4E37-A269-C8DC8D865E6D}" srcOrd="2" destOrd="0" presId="urn:microsoft.com/office/officeart/2018/5/layout/IconCircleLabelList"/>
    <dgm:cxn modelId="{9B8B7E03-C7A4-E745-B125-697EF515DF96}" type="presParOf" srcId="{80C2FE99-A192-4E37-A269-C8DC8D865E6D}" destId="{37979FFA-E57F-4C67-9771-49EA4FC93893}" srcOrd="0" destOrd="0" presId="urn:microsoft.com/office/officeart/2018/5/layout/IconCircleLabelList"/>
    <dgm:cxn modelId="{9FA3847B-F8BB-C444-9D71-64323CC573D1}" type="presParOf" srcId="{80C2FE99-A192-4E37-A269-C8DC8D865E6D}" destId="{E046091B-42A3-407A-AFC5-7FFF71453476}" srcOrd="1" destOrd="0" presId="urn:microsoft.com/office/officeart/2018/5/layout/IconCircleLabelList"/>
    <dgm:cxn modelId="{D65AF531-1272-BA43-9083-C379EF1A06BB}" type="presParOf" srcId="{80C2FE99-A192-4E37-A269-C8DC8D865E6D}" destId="{8BFFF17D-5EAF-492D-9778-BEE30239B188}" srcOrd="2" destOrd="0" presId="urn:microsoft.com/office/officeart/2018/5/layout/IconCircleLabelList"/>
    <dgm:cxn modelId="{3D653B07-E261-304E-B96E-E673ACFBCD8B}" type="presParOf" srcId="{80C2FE99-A192-4E37-A269-C8DC8D865E6D}" destId="{4422C9C8-68C2-46CF-9148-9F88AD8EA6AD}" srcOrd="3" destOrd="0" presId="urn:microsoft.com/office/officeart/2018/5/layout/IconCircleLabelList"/>
    <dgm:cxn modelId="{99F52973-C548-F74B-AB03-65499D263E08}" type="presParOf" srcId="{8CF0551B-85B2-4ECB-B528-75CF132336B9}" destId="{C4770E26-A4E7-407A-B029-DEBCCEF7F55C}" srcOrd="3" destOrd="0" presId="urn:microsoft.com/office/officeart/2018/5/layout/IconCircleLabelList"/>
    <dgm:cxn modelId="{069FDAE8-4BCE-B945-85CC-5F741DE63102}" type="presParOf" srcId="{8CF0551B-85B2-4ECB-B528-75CF132336B9}" destId="{818E260E-D14E-44AE-9FA2-632B337FC9A5}" srcOrd="4" destOrd="0" presId="urn:microsoft.com/office/officeart/2018/5/layout/IconCircleLabelList"/>
    <dgm:cxn modelId="{AA8DA405-EC93-524C-9733-86BA60F24FDA}" type="presParOf" srcId="{818E260E-D14E-44AE-9FA2-632B337FC9A5}" destId="{BC5DC64D-1035-4BCC-B052-BA4A8B9D68F7}" srcOrd="0" destOrd="0" presId="urn:microsoft.com/office/officeart/2018/5/layout/IconCircleLabelList"/>
    <dgm:cxn modelId="{12FA5E82-EEA7-DE4F-9E34-EB03D1C91E7E}" type="presParOf" srcId="{818E260E-D14E-44AE-9FA2-632B337FC9A5}" destId="{5DE893E5-0029-41AE-A912-E83264DD8A5C}" srcOrd="1" destOrd="0" presId="urn:microsoft.com/office/officeart/2018/5/layout/IconCircleLabelList"/>
    <dgm:cxn modelId="{B2D986C2-2C03-2C40-8B2C-2CD5581FB85F}" type="presParOf" srcId="{818E260E-D14E-44AE-9FA2-632B337FC9A5}" destId="{16C54A08-F756-48D9-AFB6-8CB57E43C0CF}" srcOrd="2" destOrd="0" presId="urn:microsoft.com/office/officeart/2018/5/layout/IconCircleLabelList"/>
    <dgm:cxn modelId="{FC5EB03D-FDD4-BA40-AB96-4A86A5FE56E4}" type="presParOf" srcId="{818E260E-D14E-44AE-9FA2-632B337FC9A5}" destId="{273CD088-6854-49C8-AED6-DE6B99EB17FE}" srcOrd="3" destOrd="0" presId="urn:microsoft.com/office/officeart/2018/5/layout/IconCircleLabelList"/>
    <dgm:cxn modelId="{363ADF43-B0D9-6E49-A51B-B9DD58F42732}" type="presParOf" srcId="{8CF0551B-85B2-4ECB-B528-75CF132336B9}" destId="{50566A72-A664-4ED7-8D62-B6150656354E}" srcOrd="5" destOrd="0" presId="urn:microsoft.com/office/officeart/2018/5/layout/IconCircleLabelList"/>
    <dgm:cxn modelId="{20BB020A-75AE-114A-88C2-6EBBDBDB9075}" type="presParOf" srcId="{8CF0551B-85B2-4ECB-B528-75CF132336B9}" destId="{36DA207F-C941-4784-9884-F258C2910776}" srcOrd="6" destOrd="0" presId="urn:microsoft.com/office/officeart/2018/5/layout/IconCircleLabelList"/>
    <dgm:cxn modelId="{3222A5D8-D325-474E-8FD0-3C6A001E9C38}" type="presParOf" srcId="{36DA207F-C941-4784-9884-F258C2910776}" destId="{C29004E5-F078-469E-9091-B4EB0F642DE6}" srcOrd="0" destOrd="0" presId="urn:microsoft.com/office/officeart/2018/5/layout/IconCircleLabelList"/>
    <dgm:cxn modelId="{FBF06661-ABA2-0E49-A538-E73BE44C5BDC}" type="presParOf" srcId="{36DA207F-C941-4784-9884-F258C2910776}" destId="{CC2676B2-93A7-4517-A685-54418726D361}" srcOrd="1" destOrd="0" presId="urn:microsoft.com/office/officeart/2018/5/layout/IconCircleLabelList"/>
    <dgm:cxn modelId="{F4614A11-38DA-664C-9265-8023F4FABB70}" type="presParOf" srcId="{36DA207F-C941-4784-9884-F258C2910776}" destId="{1387CC56-1BDB-475C-B3AE-EF8770F2628F}" srcOrd="2" destOrd="0" presId="urn:microsoft.com/office/officeart/2018/5/layout/IconCircleLabelList"/>
    <dgm:cxn modelId="{19717BD1-F658-BC40-9291-3F423C6598BD}" type="presParOf" srcId="{36DA207F-C941-4784-9884-F258C2910776}" destId="{3A42529C-8A7F-49B7-847C-F1CE607C2560}" srcOrd="3" destOrd="0" presId="urn:microsoft.com/office/officeart/2018/5/layout/IconCircleLabelList"/>
    <dgm:cxn modelId="{B2BDD792-83B1-2144-9214-B5BF556D7B7F}" type="presParOf" srcId="{8CF0551B-85B2-4ECB-B528-75CF132336B9}" destId="{2B050FE9-D125-4F1D-BBB8-746FB8563DD0}" srcOrd="7" destOrd="0" presId="urn:microsoft.com/office/officeart/2018/5/layout/IconCircleLabelList"/>
    <dgm:cxn modelId="{7DECC752-580C-F34A-929B-848165F1C21C}" type="presParOf" srcId="{8CF0551B-85B2-4ECB-B528-75CF132336B9}" destId="{830B6576-8D24-4A13-9BF9-99011FF80857}" srcOrd="8" destOrd="0" presId="urn:microsoft.com/office/officeart/2018/5/layout/IconCircleLabelList"/>
    <dgm:cxn modelId="{4BAEDB82-DE4F-6B4E-A807-CD3AC216504D}" type="presParOf" srcId="{830B6576-8D24-4A13-9BF9-99011FF80857}" destId="{8A776167-2620-4073-82D5-BBB300315D73}" srcOrd="0" destOrd="0" presId="urn:microsoft.com/office/officeart/2018/5/layout/IconCircleLabelList"/>
    <dgm:cxn modelId="{2B185FA6-52BB-884A-9D03-DEC4F8693C9B}" type="presParOf" srcId="{830B6576-8D24-4A13-9BF9-99011FF80857}" destId="{B0CDA89C-E0D6-4046-9F1E-431CE23625DB}" srcOrd="1" destOrd="0" presId="urn:microsoft.com/office/officeart/2018/5/layout/IconCircleLabelList"/>
    <dgm:cxn modelId="{CC2B3C39-FC4A-1A46-B502-E1785769A164}" type="presParOf" srcId="{830B6576-8D24-4A13-9BF9-99011FF80857}" destId="{8C1919FC-35CB-404B-9293-B747A0C06318}" srcOrd="2" destOrd="0" presId="urn:microsoft.com/office/officeart/2018/5/layout/IconCircleLabelList"/>
    <dgm:cxn modelId="{0751FD77-9955-204D-A885-1816E3F40A44}" type="presParOf" srcId="{830B6576-8D24-4A13-9BF9-99011FF80857}" destId="{FD17F489-1BBB-4BCF-8F9A-FB6BDB6F54C0}" srcOrd="3" destOrd="0" presId="urn:microsoft.com/office/officeart/2018/5/layout/IconCircleLabelList"/>
    <dgm:cxn modelId="{A2E14E6D-B371-FA42-8DF8-D152FC516298}" type="presParOf" srcId="{8CF0551B-85B2-4ECB-B528-75CF132336B9}" destId="{93208524-C079-49D1-8C00-949A86072297}" srcOrd="9" destOrd="0" presId="urn:microsoft.com/office/officeart/2018/5/layout/IconCircleLabelList"/>
    <dgm:cxn modelId="{EF433A0E-7DB7-1747-9593-69F04191ED6C}" type="presParOf" srcId="{8CF0551B-85B2-4ECB-B528-75CF132336B9}" destId="{CEE17253-9BAB-4FBE-8CBD-42E44637927B}" srcOrd="10" destOrd="0" presId="urn:microsoft.com/office/officeart/2018/5/layout/IconCircleLabelList"/>
    <dgm:cxn modelId="{A92D01C3-958E-B84D-B877-8DD44B06E416}" type="presParOf" srcId="{CEE17253-9BAB-4FBE-8CBD-42E44637927B}" destId="{0D4C69B5-AFB3-4BE5-A9CA-B076D4860B77}" srcOrd="0" destOrd="0" presId="urn:microsoft.com/office/officeart/2018/5/layout/IconCircleLabelList"/>
    <dgm:cxn modelId="{BF28767E-C3AF-314F-B00B-7EBCD7CB1F70}" type="presParOf" srcId="{CEE17253-9BAB-4FBE-8CBD-42E44637927B}" destId="{4B6ACEE1-1A45-414B-958D-1BFBE94572C4}" srcOrd="1" destOrd="0" presId="urn:microsoft.com/office/officeart/2018/5/layout/IconCircleLabelList"/>
    <dgm:cxn modelId="{3F7747B0-1025-4C44-93ED-24EB61BE48F9}" type="presParOf" srcId="{CEE17253-9BAB-4FBE-8CBD-42E44637927B}" destId="{72C97172-E7D4-4E6C-9F8A-EA699EB860D6}" srcOrd="2" destOrd="0" presId="urn:microsoft.com/office/officeart/2018/5/layout/IconCircleLabelList"/>
    <dgm:cxn modelId="{86870A28-059E-004E-A435-9F2A8DF722B4}" type="presParOf" srcId="{CEE17253-9BAB-4FBE-8CBD-42E44637927B}" destId="{CC968DC6-C408-4083-A45C-B0ED43209E5A}"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1AE7FA-CE68-48F4-8D04-60D7E976B0A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D4EE84B-8CC7-4ACD-B4DA-88F7B5416944}">
      <dgm:prSet/>
      <dgm:spPr/>
      <dgm:t>
        <a:bodyPr/>
        <a:lstStyle/>
        <a:p>
          <a:r>
            <a:rPr lang="en-US" dirty="0"/>
            <a:t>Where did the summer go?!? </a:t>
          </a:r>
        </a:p>
      </dgm:t>
    </dgm:pt>
    <dgm:pt modelId="{BA7B37D0-FDFA-4249-9686-CE5834BB12AC}" type="parTrans" cxnId="{B55FB2BC-5E1F-4B50-9009-A64703A71DD1}">
      <dgm:prSet/>
      <dgm:spPr/>
      <dgm:t>
        <a:bodyPr/>
        <a:lstStyle/>
        <a:p>
          <a:endParaRPr lang="en-US"/>
        </a:p>
      </dgm:t>
    </dgm:pt>
    <dgm:pt modelId="{AAB637F9-1B81-4BA1-8883-5043C07BD373}" type="sibTrans" cxnId="{B55FB2BC-5E1F-4B50-9009-A64703A71DD1}">
      <dgm:prSet/>
      <dgm:spPr/>
      <dgm:t>
        <a:bodyPr/>
        <a:lstStyle/>
        <a:p>
          <a:endParaRPr lang="en-US"/>
        </a:p>
      </dgm:t>
    </dgm:pt>
    <dgm:pt modelId="{C3A65CD2-CE3B-4B46-A8E3-171A8FF03875}">
      <dgm:prSet/>
      <dgm:spPr/>
      <dgm:t>
        <a:bodyPr/>
        <a:lstStyle/>
        <a:p>
          <a:r>
            <a:rPr lang="en-US" dirty="0"/>
            <a:t>Take the GRE by October at the very LATEST</a:t>
          </a:r>
        </a:p>
      </dgm:t>
    </dgm:pt>
    <dgm:pt modelId="{8AB2328F-D91A-4BEB-8975-BF3229073C4B}" type="parTrans" cxnId="{EEEAF9F4-69C7-42E4-850E-F39EAED5A2F8}">
      <dgm:prSet/>
      <dgm:spPr/>
      <dgm:t>
        <a:bodyPr/>
        <a:lstStyle/>
        <a:p>
          <a:endParaRPr lang="en-US"/>
        </a:p>
      </dgm:t>
    </dgm:pt>
    <dgm:pt modelId="{421D125E-FE69-4525-8515-82BE0F131343}" type="sibTrans" cxnId="{EEEAF9F4-69C7-42E4-850E-F39EAED5A2F8}">
      <dgm:prSet/>
      <dgm:spPr/>
      <dgm:t>
        <a:bodyPr/>
        <a:lstStyle/>
        <a:p>
          <a:endParaRPr lang="en-US"/>
        </a:p>
      </dgm:t>
    </dgm:pt>
    <dgm:pt modelId="{5D33E307-AAD6-47F0-8D0B-C0BDAC1347C2}">
      <dgm:prSet/>
      <dgm:spPr/>
      <dgm:t>
        <a:bodyPr/>
        <a:lstStyle/>
        <a:p>
          <a:r>
            <a:rPr lang="en-US" dirty="0"/>
            <a:t>Finalize list of programs applying to </a:t>
          </a:r>
        </a:p>
      </dgm:t>
    </dgm:pt>
    <dgm:pt modelId="{A66A7D21-79F2-4D80-985B-34DFFB2C76F6}" type="parTrans" cxnId="{743B2E95-0B89-4FFD-8F46-6CD2A8763C73}">
      <dgm:prSet/>
      <dgm:spPr/>
      <dgm:t>
        <a:bodyPr/>
        <a:lstStyle/>
        <a:p>
          <a:endParaRPr lang="en-US"/>
        </a:p>
      </dgm:t>
    </dgm:pt>
    <dgm:pt modelId="{C77291E8-FFEF-4986-8824-08FF378AB1A4}" type="sibTrans" cxnId="{743B2E95-0B89-4FFD-8F46-6CD2A8763C73}">
      <dgm:prSet/>
      <dgm:spPr/>
      <dgm:t>
        <a:bodyPr/>
        <a:lstStyle/>
        <a:p>
          <a:endParaRPr lang="en-US"/>
        </a:p>
      </dgm:t>
    </dgm:pt>
    <dgm:pt modelId="{638FC6E2-C190-4EA0-B95D-4FADBF8AE70B}">
      <dgm:prSet/>
      <dgm:spPr/>
      <dgm:t>
        <a:bodyPr/>
        <a:lstStyle/>
        <a:p>
          <a:r>
            <a:rPr lang="en-US" dirty="0"/>
            <a:t>Polish all Statements of Purpose, make suggested edits </a:t>
          </a:r>
        </a:p>
      </dgm:t>
    </dgm:pt>
    <dgm:pt modelId="{AB3637F1-D547-4695-86EB-8773151021B5}" type="parTrans" cxnId="{C57DBF26-6191-4FB7-B59D-56CBD3EB2641}">
      <dgm:prSet/>
      <dgm:spPr/>
      <dgm:t>
        <a:bodyPr/>
        <a:lstStyle/>
        <a:p>
          <a:endParaRPr lang="en-US"/>
        </a:p>
      </dgm:t>
    </dgm:pt>
    <dgm:pt modelId="{64B483E8-952C-4AD7-9B21-A2B94BBD1A96}" type="sibTrans" cxnId="{C57DBF26-6191-4FB7-B59D-56CBD3EB2641}">
      <dgm:prSet/>
      <dgm:spPr/>
      <dgm:t>
        <a:bodyPr/>
        <a:lstStyle/>
        <a:p>
          <a:endParaRPr lang="en-US"/>
        </a:p>
      </dgm:t>
    </dgm:pt>
    <dgm:pt modelId="{11FF2D65-78D4-498D-83AA-B5ACF3FCFA33}">
      <dgm:prSet/>
      <dgm:spPr/>
      <dgm:t>
        <a:bodyPr/>
        <a:lstStyle/>
        <a:p>
          <a:r>
            <a:rPr lang="en-US" dirty="0"/>
            <a:t>Contact references for Letters of Recommendation to ask if they will write them for you </a:t>
          </a:r>
        </a:p>
      </dgm:t>
    </dgm:pt>
    <dgm:pt modelId="{9F144CFE-FFE5-491D-8804-187F9593C7D9}" type="parTrans" cxnId="{B673C292-B6E8-4BDD-A1FB-5A92CD302F8B}">
      <dgm:prSet/>
      <dgm:spPr/>
      <dgm:t>
        <a:bodyPr/>
        <a:lstStyle/>
        <a:p>
          <a:endParaRPr lang="en-US"/>
        </a:p>
      </dgm:t>
    </dgm:pt>
    <dgm:pt modelId="{D07623F1-FB04-4C9A-8939-453B35D524AE}" type="sibTrans" cxnId="{B673C292-B6E8-4BDD-A1FB-5A92CD302F8B}">
      <dgm:prSet/>
      <dgm:spPr/>
      <dgm:t>
        <a:bodyPr/>
        <a:lstStyle/>
        <a:p>
          <a:endParaRPr lang="en-US"/>
        </a:p>
      </dgm:t>
    </dgm:pt>
    <dgm:pt modelId="{F77876C2-AA57-0443-ADB8-C470E20D70D2}">
      <dgm:prSet/>
      <dgm:spPr/>
      <dgm:t>
        <a:bodyPr/>
        <a:lstStyle/>
        <a:p>
          <a:r>
            <a:rPr lang="en-US" dirty="0"/>
            <a:t>Update CV and/or Resume </a:t>
          </a:r>
        </a:p>
      </dgm:t>
    </dgm:pt>
    <dgm:pt modelId="{4829F7D3-8274-CD45-AD45-62F0072D4A55}" type="parTrans" cxnId="{A885287D-84E2-8546-B432-1404B22DF275}">
      <dgm:prSet/>
      <dgm:spPr/>
      <dgm:t>
        <a:bodyPr/>
        <a:lstStyle/>
        <a:p>
          <a:endParaRPr lang="en-US"/>
        </a:p>
      </dgm:t>
    </dgm:pt>
    <dgm:pt modelId="{5DF0AD37-1EA3-154E-9A72-FAA8067B0E3E}" type="sibTrans" cxnId="{A885287D-84E2-8546-B432-1404B22DF275}">
      <dgm:prSet/>
      <dgm:spPr/>
      <dgm:t>
        <a:bodyPr/>
        <a:lstStyle/>
        <a:p>
          <a:endParaRPr lang="en-US"/>
        </a:p>
      </dgm:t>
    </dgm:pt>
    <dgm:pt modelId="{23AC7390-10CB-2041-A7C4-2A56CCC60171}" type="pres">
      <dgm:prSet presAssocID="{F71AE7FA-CE68-48F4-8D04-60D7E976B0AF}" presName="linear" presStyleCnt="0">
        <dgm:presLayoutVars>
          <dgm:animLvl val="lvl"/>
          <dgm:resizeHandles val="exact"/>
        </dgm:presLayoutVars>
      </dgm:prSet>
      <dgm:spPr/>
    </dgm:pt>
    <dgm:pt modelId="{2A66E660-89C2-C340-A6C7-19CD9DF2C92C}" type="pres">
      <dgm:prSet presAssocID="{8D4EE84B-8CC7-4ACD-B4DA-88F7B5416944}" presName="parentText" presStyleLbl="node1" presStyleIdx="0" presStyleCnt="6">
        <dgm:presLayoutVars>
          <dgm:chMax val="0"/>
          <dgm:bulletEnabled val="1"/>
        </dgm:presLayoutVars>
      </dgm:prSet>
      <dgm:spPr/>
    </dgm:pt>
    <dgm:pt modelId="{1CDBE2F1-F968-484C-B123-819C264BF5F4}" type="pres">
      <dgm:prSet presAssocID="{AAB637F9-1B81-4BA1-8883-5043C07BD373}" presName="spacer" presStyleCnt="0"/>
      <dgm:spPr/>
    </dgm:pt>
    <dgm:pt modelId="{EFC8FE47-FC54-EF4F-A88D-435494CE8CF5}" type="pres">
      <dgm:prSet presAssocID="{C3A65CD2-CE3B-4B46-A8E3-171A8FF03875}" presName="parentText" presStyleLbl="node1" presStyleIdx="1" presStyleCnt="6">
        <dgm:presLayoutVars>
          <dgm:chMax val="0"/>
          <dgm:bulletEnabled val="1"/>
        </dgm:presLayoutVars>
      </dgm:prSet>
      <dgm:spPr/>
    </dgm:pt>
    <dgm:pt modelId="{01D8D599-B62F-DC4C-B34F-3FBA1E4A67C2}" type="pres">
      <dgm:prSet presAssocID="{421D125E-FE69-4525-8515-82BE0F131343}" presName="spacer" presStyleCnt="0"/>
      <dgm:spPr/>
    </dgm:pt>
    <dgm:pt modelId="{65CB8B61-501C-954D-92FD-A7A38EC11F03}" type="pres">
      <dgm:prSet presAssocID="{5D33E307-AAD6-47F0-8D0B-C0BDAC1347C2}" presName="parentText" presStyleLbl="node1" presStyleIdx="2" presStyleCnt="6">
        <dgm:presLayoutVars>
          <dgm:chMax val="0"/>
          <dgm:bulletEnabled val="1"/>
        </dgm:presLayoutVars>
      </dgm:prSet>
      <dgm:spPr/>
    </dgm:pt>
    <dgm:pt modelId="{3B423CDC-9E35-1143-96F8-9F843888725D}" type="pres">
      <dgm:prSet presAssocID="{C77291E8-FFEF-4986-8824-08FF378AB1A4}" presName="spacer" presStyleCnt="0"/>
      <dgm:spPr/>
    </dgm:pt>
    <dgm:pt modelId="{0392A81A-FE87-2645-8439-F7B25C0B573B}" type="pres">
      <dgm:prSet presAssocID="{638FC6E2-C190-4EA0-B95D-4FADBF8AE70B}" presName="parentText" presStyleLbl="node1" presStyleIdx="3" presStyleCnt="6">
        <dgm:presLayoutVars>
          <dgm:chMax val="0"/>
          <dgm:bulletEnabled val="1"/>
        </dgm:presLayoutVars>
      </dgm:prSet>
      <dgm:spPr/>
    </dgm:pt>
    <dgm:pt modelId="{E78B6B2E-60BC-2643-B114-90B5EBCA5CD8}" type="pres">
      <dgm:prSet presAssocID="{64B483E8-952C-4AD7-9B21-A2B94BBD1A96}" presName="spacer" presStyleCnt="0"/>
      <dgm:spPr/>
    </dgm:pt>
    <dgm:pt modelId="{8E564C9A-E233-8645-B66D-D9419B9207DC}" type="pres">
      <dgm:prSet presAssocID="{11FF2D65-78D4-498D-83AA-B5ACF3FCFA33}" presName="parentText" presStyleLbl="node1" presStyleIdx="4" presStyleCnt="6">
        <dgm:presLayoutVars>
          <dgm:chMax val="0"/>
          <dgm:bulletEnabled val="1"/>
        </dgm:presLayoutVars>
      </dgm:prSet>
      <dgm:spPr/>
    </dgm:pt>
    <dgm:pt modelId="{D9B134FE-32D5-174E-A36A-1DD013DBA77D}" type="pres">
      <dgm:prSet presAssocID="{D07623F1-FB04-4C9A-8939-453B35D524AE}" presName="spacer" presStyleCnt="0"/>
      <dgm:spPr/>
    </dgm:pt>
    <dgm:pt modelId="{3FDBC37B-126B-E344-9EBF-E68465915F74}" type="pres">
      <dgm:prSet presAssocID="{F77876C2-AA57-0443-ADB8-C470E20D70D2}" presName="parentText" presStyleLbl="node1" presStyleIdx="5" presStyleCnt="6">
        <dgm:presLayoutVars>
          <dgm:chMax val="0"/>
          <dgm:bulletEnabled val="1"/>
        </dgm:presLayoutVars>
      </dgm:prSet>
      <dgm:spPr/>
    </dgm:pt>
  </dgm:ptLst>
  <dgm:cxnLst>
    <dgm:cxn modelId="{7649BF25-A13B-7F47-9E92-75D9D8BC309E}" type="presOf" srcId="{5D33E307-AAD6-47F0-8D0B-C0BDAC1347C2}" destId="{65CB8B61-501C-954D-92FD-A7A38EC11F03}" srcOrd="0" destOrd="0" presId="urn:microsoft.com/office/officeart/2005/8/layout/vList2"/>
    <dgm:cxn modelId="{C57DBF26-6191-4FB7-B59D-56CBD3EB2641}" srcId="{F71AE7FA-CE68-48F4-8D04-60D7E976B0AF}" destId="{638FC6E2-C190-4EA0-B95D-4FADBF8AE70B}" srcOrd="3" destOrd="0" parTransId="{AB3637F1-D547-4695-86EB-8773151021B5}" sibTransId="{64B483E8-952C-4AD7-9B21-A2B94BBD1A96}"/>
    <dgm:cxn modelId="{BA89F427-086D-794B-8FAB-37B39C43F6E1}" type="presOf" srcId="{11FF2D65-78D4-498D-83AA-B5ACF3FCFA33}" destId="{8E564C9A-E233-8645-B66D-D9419B9207DC}" srcOrd="0" destOrd="0" presId="urn:microsoft.com/office/officeart/2005/8/layout/vList2"/>
    <dgm:cxn modelId="{4B778B63-A7D2-AC42-8296-1E0D80331F4C}" type="presOf" srcId="{F77876C2-AA57-0443-ADB8-C470E20D70D2}" destId="{3FDBC37B-126B-E344-9EBF-E68465915F74}" srcOrd="0" destOrd="0" presId="urn:microsoft.com/office/officeart/2005/8/layout/vList2"/>
    <dgm:cxn modelId="{22C89765-1793-344E-B58B-82A5CA3D43AA}" type="presOf" srcId="{C3A65CD2-CE3B-4B46-A8E3-171A8FF03875}" destId="{EFC8FE47-FC54-EF4F-A88D-435494CE8CF5}" srcOrd="0" destOrd="0" presId="urn:microsoft.com/office/officeart/2005/8/layout/vList2"/>
    <dgm:cxn modelId="{A885287D-84E2-8546-B432-1404B22DF275}" srcId="{F71AE7FA-CE68-48F4-8D04-60D7E976B0AF}" destId="{F77876C2-AA57-0443-ADB8-C470E20D70D2}" srcOrd="5" destOrd="0" parTransId="{4829F7D3-8274-CD45-AD45-62F0072D4A55}" sibTransId="{5DF0AD37-1EA3-154E-9A72-FAA8067B0E3E}"/>
    <dgm:cxn modelId="{94550E81-29CA-274F-8140-73C9C2891C6C}" type="presOf" srcId="{F71AE7FA-CE68-48F4-8D04-60D7E976B0AF}" destId="{23AC7390-10CB-2041-A7C4-2A56CCC60171}" srcOrd="0" destOrd="0" presId="urn:microsoft.com/office/officeart/2005/8/layout/vList2"/>
    <dgm:cxn modelId="{4FD31E87-819D-A147-A483-A068AE7DA69F}" type="presOf" srcId="{638FC6E2-C190-4EA0-B95D-4FADBF8AE70B}" destId="{0392A81A-FE87-2645-8439-F7B25C0B573B}" srcOrd="0" destOrd="0" presId="urn:microsoft.com/office/officeart/2005/8/layout/vList2"/>
    <dgm:cxn modelId="{B673C292-B6E8-4BDD-A1FB-5A92CD302F8B}" srcId="{F71AE7FA-CE68-48F4-8D04-60D7E976B0AF}" destId="{11FF2D65-78D4-498D-83AA-B5ACF3FCFA33}" srcOrd="4" destOrd="0" parTransId="{9F144CFE-FFE5-491D-8804-187F9593C7D9}" sibTransId="{D07623F1-FB04-4C9A-8939-453B35D524AE}"/>
    <dgm:cxn modelId="{743B2E95-0B89-4FFD-8F46-6CD2A8763C73}" srcId="{F71AE7FA-CE68-48F4-8D04-60D7E976B0AF}" destId="{5D33E307-AAD6-47F0-8D0B-C0BDAC1347C2}" srcOrd="2" destOrd="0" parTransId="{A66A7D21-79F2-4D80-985B-34DFFB2C76F6}" sibTransId="{C77291E8-FFEF-4986-8824-08FF378AB1A4}"/>
    <dgm:cxn modelId="{B55FB2BC-5E1F-4B50-9009-A64703A71DD1}" srcId="{F71AE7FA-CE68-48F4-8D04-60D7E976B0AF}" destId="{8D4EE84B-8CC7-4ACD-B4DA-88F7B5416944}" srcOrd="0" destOrd="0" parTransId="{BA7B37D0-FDFA-4249-9686-CE5834BB12AC}" sibTransId="{AAB637F9-1B81-4BA1-8883-5043C07BD373}"/>
    <dgm:cxn modelId="{8E5075C4-AF25-7C43-AFE9-630076E031B3}" type="presOf" srcId="{8D4EE84B-8CC7-4ACD-B4DA-88F7B5416944}" destId="{2A66E660-89C2-C340-A6C7-19CD9DF2C92C}" srcOrd="0" destOrd="0" presId="urn:microsoft.com/office/officeart/2005/8/layout/vList2"/>
    <dgm:cxn modelId="{EEEAF9F4-69C7-42E4-850E-F39EAED5A2F8}" srcId="{F71AE7FA-CE68-48F4-8D04-60D7E976B0AF}" destId="{C3A65CD2-CE3B-4B46-A8E3-171A8FF03875}" srcOrd="1" destOrd="0" parTransId="{8AB2328F-D91A-4BEB-8975-BF3229073C4B}" sibTransId="{421D125E-FE69-4525-8515-82BE0F131343}"/>
    <dgm:cxn modelId="{D0DF0012-4979-A945-99A4-E40D0889998F}" type="presParOf" srcId="{23AC7390-10CB-2041-A7C4-2A56CCC60171}" destId="{2A66E660-89C2-C340-A6C7-19CD9DF2C92C}" srcOrd="0" destOrd="0" presId="urn:microsoft.com/office/officeart/2005/8/layout/vList2"/>
    <dgm:cxn modelId="{3A7E7490-6A3C-8D41-B6E1-BFDD76D6607B}" type="presParOf" srcId="{23AC7390-10CB-2041-A7C4-2A56CCC60171}" destId="{1CDBE2F1-F968-484C-B123-819C264BF5F4}" srcOrd="1" destOrd="0" presId="urn:microsoft.com/office/officeart/2005/8/layout/vList2"/>
    <dgm:cxn modelId="{421806F5-C730-F440-A121-4CC8D9DDAF80}" type="presParOf" srcId="{23AC7390-10CB-2041-A7C4-2A56CCC60171}" destId="{EFC8FE47-FC54-EF4F-A88D-435494CE8CF5}" srcOrd="2" destOrd="0" presId="urn:microsoft.com/office/officeart/2005/8/layout/vList2"/>
    <dgm:cxn modelId="{3FC2926C-73F6-A542-B146-7E84460C3894}" type="presParOf" srcId="{23AC7390-10CB-2041-A7C4-2A56CCC60171}" destId="{01D8D599-B62F-DC4C-B34F-3FBA1E4A67C2}" srcOrd="3" destOrd="0" presId="urn:microsoft.com/office/officeart/2005/8/layout/vList2"/>
    <dgm:cxn modelId="{EAE321F5-5B86-524E-8A22-7676C36585CF}" type="presParOf" srcId="{23AC7390-10CB-2041-A7C4-2A56CCC60171}" destId="{65CB8B61-501C-954D-92FD-A7A38EC11F03}" srcOrd="4" destOrd="0" presId="urn:microsoft.com/office/officeart/2005/8/layout/vList2"/>
    <dgm:cxn modelId="{1136B499-C633-4741-A5E5-910F48C63C72}" type="presParOf" srcId="{23AC7390-10CB-2041-A7C4-2A56CCC60171}" destId="{3B423CDC-9E35-1143-96F8-9F843888725D}" srcOrd="5" destOrd="0" presId="urn:microsoft.com/office/officeart/2005/8/layout/vList2"/>
    <dgm:cxn modelId="{D0B1B28F-5054-A84D-8E57-24197A426F96}" type="presParOf" srcId="{23AC7390-10CB-2041-A7C4-2A56CCC60171}" destId="{0392A81A-FE87-2645-8439-F7B25C0B573B}" srcOrd="6" destOrd="0" presId="urn:microsoft.com/office/officeart/2005/8/layout/vList2"/>
    <dgm:cxn modelId="{6C9BC2B6-2561-CA43-BA97-D92912F3DE07}" type="presParOf" srcId="{23AC7390-10CB-2041-A7C4-2A56CCC60171}" destId="{E78B6B2E-60BC-2643-B114-90B5EBCA5CD8}" srcOrd="7" destOrd="0" presId="urn:microsoft.com/office/officeart/2005/8/layout/vList2"/>
    <dgm:cxn modelId="{B2010FF7-C0FF-4849-82A5-B780A91384EE}" type="presParOf" srcId="{23AC7390-10CB-2041-A7C4-2A56CCC60171}" destId="{8E564C9A-E233-8645-B66D-D9419B9207DC}" srcOrd="8" destOrd="0" presId="urn:microsoft.com/office/officeart/2005/8/layout/vList2"/>
    <dgm:cxn modelId="{F0F307CA-44FB-F647-85ED-4DC01FAB268B}" type="presParOf" srcId="{23AC7390-10CB-2041-A7C4-2A56CCC60171}" destId="{D9B134FE-32D5-174E-A36A-1DD013DBA77D}" srcOrd="9" destOrd="0" presId="urn:microsoft.com/office/officeart/2005/8/layout/vList2"/>
    <dgm:cxn modelId="{FCC2A5A2-F31E-424B-8FE1-F516BA2CC30E}" type="presParOf" srcId="{23AC7390-10CB-2041-A7C4-2A56CCC60171}" destId="{3FDBC37B-126B-E344-9EBF-E68465915F74}"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12C0880-E8D7-104D-9789-7C5009323A6E}"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A7446990-D1CB-D644-94BE-2599B1711C2E}">
      <dgm:prSet/>
      <dgm:spPr/>
      <dgm:t>
        <a:bodyPr/>
        <a:lstStyle/>
        <a:p>
          <a:r>
            <a:rPr lang="en-US" dirty="0"/>
            <a:t>How much does it cost to apply? ($30-100 per application)</a:t>
          </a:r>
        </a:p>
      </dgm:t>
    </dgm:pt>
    <dgm:pt modelId="{2E2CA935-1404-8049-8876-470CBDB82F6B}" type="parTrans" cxnId="{A93EDC8A-8E92-9248-90F3-0B7CAB620C40}">
      <dgm:prSet/>
      <dgm:spPr/>
      <dgm:t>
        <a:bodyPr/>
        <a:lstStyle/>
        <a:p>
          <a:endParaRPr lang="en-US"/>
        </a:p>
      </dgm:t>
    </dgm:pt>
    <dgm:pt modelId="{C6E91786-C560-4645-8EE9-CE8DE0CA1E21}" type="sibTrans" cxnId="{A93EDC8A-8E92-9248-90F3-0B7CAB620C40}">
      <dgm:prSet/>
      <dgm:spPr/>
      <dgm:t>
        <a:bodyPr/>
        <a:lstStyle/>
        <a:p>
          <a:endParaRPr lang="en-US"/>
        </a:p>
      </dgm:t>
    </dgm:pt>
    <dgm:pt modelId="{392EFBAB-DEEB-9349-9C39-552D857AC23D}">
      <dgm:prSet/>
      <dgm:spPr/>
      <dgm:t>
        <a:bodyPr/>
        <a:lstStyle/>
        <a:p>
          <a:r>
            <a:rPr lang="en-US" dirty="0"/>
            <a:t>How competitive are the programs? (e.g. 400 applicants and they admit 3 students)</a:t>
          </a:r>
        </a:p>
      </dgm:t>
    </dgm:pt>
    <dgm:pt modelId="{78C1A23D-8BFB-744E-AD88-A9A2481C0172}" type="parTrans" cxnId="{832F1DD7-F673-F449-85EB-84730769C181}">
      <dgm:prSet/>
      <dgm:spPr/>
      <dgm:t>
        <a:bodyPr/>
        <a:lstStyle/>
        <a:p>
          <a:endParaRPr lang="en-US"/>
        </a:p>
      </dgm:t>
    </dgm:pt>
    <dgm:pt modelId="{44C8F473-93D7-FE4B-A6D3-0D25708B9F16}" type="sibTrans" cxnId="{832F1DD7-F673-F449-85EB-84730769C181}">
      <dgm:prSet/>
      <dgm:spPr/>
      <dgm:t>
        <a:bodyPr/>
        <a:lstStyle/>
        <a:p>
          <a:endParaRPr lang="en-US"/>
        </a:p>
      </dgm:t>
    </dgm:pt>
    <dgm:pt modelId="{FCAE3ECA-D746-504E-B7D4-6D1CEF133589}">
      <dgm:prSet/>
      <dgm:spPr/>
      <dgm:t>
        <a:bodyPr/>
        <a:lstStyle/>
        <a:p>
          <a:r>
            <a:rPr lang="en-US"/>
            <a:t>Are you applying to all PhD programs? A combination of PhD and Master’s?</a:t>
          </a:r>
        </a:p>
      </dgm:t>
    </dgm:pt>
    <dgm:pt modelId="{F7B00295-0857-EB40-8191-D5458E1D031A}" type="parTrans" cxnId="{CFE64B3D-8809-9F4B-B217-EFA1F00F5D47}">
      <dgm:prSet/>
      <dgm:spPr/>
      <dgm:t>
        <a:bodyPr/>
        <a:lstStyle/>
        <a:p>
          <a:endParaRPr lang="en-US"/>
        </a:p>
      </dgm:t>
    </dgm:pt>
    <dgm:pt modelId="{47107FAF-856C-2D4A-AE1C-F866A56AFA30}" type="sibTrans" cxnId="{CFE64B3D-8809-9F4B-B217-EFA1F00F5D47}">
      <dgm:prSet/>
      <dgm:spPr/>
      <dgm:t>
        <a:bodyPr/>
        <a:lstStyle/>
        <a:p>
          <a:endParaRPr lang="en-US"/>
        </a:p>
      </dgm:t>
    </dgm:pt>
    <dgm:pt modelId="{1F840586-F33A-CD4A-B61D-5FA20520693D}">
      <dgm:prSet/>
      <dgm:spPr/>
      <dgm:t>
        <a:bodyPr/>
        <a:lstStyle/>
        <a:p>
          <a:r>
            <a:rPr lang="en-US" dirty="0"/>
            <a:t>How disappointed will you be if you do not get in your first try?</a:t>
          </a:r>
        </a:p>
      </dgm:t>
    </dgm:pt>
    <dgm:pt modelId="{A86B1E18-EB67-594A-B15C-C7A1E2B3DF1C}" type="parTrans" cxnId="{82416951-7F7E-2B4F-ACFA-F8C5DCAE74CD}">
      <dgm:prSet/>
      <dgm:spPr/>
      <dgm:t>
        <a:bodyPr/>
        <a:lstStyle/>
        <a:p>
          <a:endParaRPr lang="en-US"/>
        </a:p>
      </dgm:t>
    </dgm:pt>
    <dgm:pt modelId="{A0B63479-F652-A049-A85B-A5A4F7525B5D}" type="sibTrans" cxnId="{82416951-7F7E-2B4F-ACFA-F8C5DCAE74CD}">
      <dgm:prSet/>
      <dgm:spPr/>
      <dgm:t>
        <a:bodyPr/>
        <a:lstStyle/>
        <a:p>
          <a:endParaRPr lang="en-US"/>
        </a:p>
      </dgm:t>
    </dgm:pt>
    <dgm:pt modelId="{520B5ABE-CFB1-5E41-A1E3-6E1EC2762B4C}">
      <dgm:prSet/>
      <dgm:spPr/>
      <dgm:t>
        <a:bodyPr/>
        <a:lstStyle/>
        <a:p>
          <a:r>
            <a:rPr lang="en-US" dirty="0"/>
            <a:t>It is common to work in the psychology field (research assistant, post bac-positions, etc.) before going into Grad School</a:t>
          </a:r>
        </a:p>
      </dgm:t>
    </dgm:pt>
    <dgm:pt modelId="{308BF126-DA7C-2643-941C-EA7CE159CC2C}" type="parTrans" cxnId="{A6FA38F3-55E3-8841-89AF-93EAE9CF890D}">
      <dgm:prSet/>
      <dgm:spPr/>
      <dgm:t>
        <a:bodyPr/>
        <a:lstStyle/>
        <a:p>
          <a:endParaRPr lang="en-US"/>
        </a:p>
      </dgm:t>
    </dgm:pt>
    <dgm:pt modelId="{63CCB68B-C1EF-1342-A5A4-42BB3BC66C4B}" type="sibTrans" cxnId="{A6FA38F3-55E3-8841-89AF-93EAE9CF890D}">
      <dgm:prSet/>
      <dgm:spPr/>
      <dgm:t>
        <a:bodyPr/>
        <a:lstStyle/>
        <a:p>
          <a:endParaRPr lang="en-US"/>
        </a:p>
      </dgm:t>
    </dgm:pt>
    <dgm:pt modelId="{256AACA7-EF64-E248-9071-E8D0B7607C21}" type="pres">
      <dgm:prSet presAssocID="{412C0880-E8D7-104D-9789-7C5009323A6E}" presName="Name0" presStyleCnt="0">
        <dgm:presLayoutVars>
          <dgm:chMax val="7"/>
          <dgm:chPref val="7"/>
          <dgm:dir/>
        </dgm:presLayoutVars>
      </dgm:prSet>
      <dgm:spPr/>
    </dgm:pt>
    <dgm:pt modelId="{14F1EBCF-C572-FA44-B2C2-EA7ECCB64D55}" type="pres">
      <dgm:prSet presAssocID="{412C0880-E8D7-104D-9789-7C5009323A6E}" presName="Name1" presStyleCnt="0"/>
      <dgm:spPr/>
    </dgm:pt>
    <dgm:pt modelId="{F08CE2B4-65FE-A149-8637-022F18A2F20C}" type="pres">
      <dgm:prSet presAssocID="{412C0880-E8D7-104D-9789-7C5009323A6E}" presName="cycle" presStyleCnt="0"/>
      <dgm:spPr/>
    </dgm:pt>
    <dgm:pt modelId="{4329CFDC-0EB3-204C-859B-2F63E56C23E9}" type="pres">
      <dgm:prSet presAssocID="{412C0880-E8D7-104D-9789-7C5009323A6E}" presName="srcNode" presStyleLbl="node1" presStyleIdx="0" presStyleCnt="4"/>
      <dgm:spPr/>
    </dgm:pt>
    <dgm:pt modelId="{95B51F9C-8F44-8A44-A1C0-38FB2C4D3E12}" type="pres">
      <dgm:prSet presAssocID="{412C0880-E8D7-104D-9789-7C5009323A6E}" presName="conn" presStyleLbl="parChTrans1D2" presStyleIdx="0" presStyleCnt="1"/>
      <dgm:spPr/>
    </dgm:pt>
    <dgm:pt modelId="{4A97B31E-F33C-F242-B5D6-FD231ACCF8BC}" type="pres">
      <dgm:prSet presAssocID="{412C0880-E8D7-104D-9789-7C5009323A6E}" presName="extraNode" presStyleLbl="node1" presStyleIdx="0" presStyleCnt="4"/>
      <dgm:spPr/>
    </dgm:pt>
    <dgm:pt modelId="{F404D0E4-CAF0-864F-8D2A-D913FF43EE94}" type="pres">
      <dgm:prSet presAssocID="{412C0880-E8D7-104D-9789-7C5009323A6E}" presName="dstNode" presStyleLbl="node1" presStyleIdx="0" presStyleCnt="4"/>
      <dgm:spPr/>
    </dgm:pt>
    <dgm:pt modelId="{469E3980-3926-FF45-BFB6-FF1D017AD177}" type="pres">
      <dgm:prSet presAssocID="{A7446990-D1CB-D644-94BE-2599B1711C2E}" presName="text_1" presStyleLbl="node1" presStyleIdx="0" presStyleCnt="4">
        <dgm:presLayoutVars>
          <dgm:bulletEnabled val="1"/>
        </dgm:presLayoutVars>
      </dgm:prSet>
      <dgm:spPr/>
    </dgm:pt>
    <dgm:pt modelId="{525974DC-6AA8-584F-837A-651B96511829}" type="pres">
      <dgm:prSet presAssocID="{A7446990-D1CB-D644-94BE-2599B1711C2E}" presName="accent_1" presStyleCnt="0"/>
      <dgm:spPr/>
    </dgm:pt>
    <dgm:pt modelId="{C474C722-DA86-7D42-AA04-1E3983896B78}" type="pres">
      <dgm:prSet presAssocID="{A7446990-D1CB-D644-94BE-2599B1711C2E}" presName="accentRepeatNode" presStyleLbl="solidFgAcc1" presStyleIdx="0" presStyleCnt="4"/>
      <dgm:spPr/>
    </dgm:pt>
    <dgm:pt modelId="{87D0F186-4ABE-774D-A27D-C39439F3F55E}" type="pres">
      <dgm:prSet presAssocID="{392EFBAB-DEEB-9349-9C39-552D857AC23D}" presName="text_2" presStyleLbl="node1" presStyleIdx="1" presStyleCnt="4">
        <dgm:presLayoutVars>
          <dgm:bulletEnabled val="1"/>
        </dgm:presLayoutVars>
      </dgm:prSet>
      <dgm:spPr/>
    </dgm:pt>
    <dgm:pt modelId="{FE93CF72-BC96-E44F-A7D1-FCC3E60ECAD2}" type="pres">
      <dgm:prSet presAssocID="{392EFBAB-DEEB-9349-9C39-552D857AC23D}" presName="accent_2" presStyleCnt="0"/>
      <dgm:spPr/>
    </dgm:pt>
    <dgm:pt modelId="{9CFB398E-2DD2-B54D-95BF-EAA03430D172}" type="pres">
      <dgm:prSet presAssocID="{392EFBAB-DEEB-9349-9C39-552D857AC23D}" presName="accentRepeatNode" presStyleLbl="solidFgAcc1" presStyleIdx="1" presStyleCnt="4"/>
      <dgm:spPr/>
    </dgm:pt>
    <dgm:pt modelId="{8111B69D-F0E9-004C-98A2-8E5E8C3D6467}" type="pres">
      <dgm:prSet presAssocID="{FCAE3ECA-D746-504E-B7D4-6D1CEF133589}" presName="text_3" presStyleLbl="node1" presStyleIdx="2" presStyleCnt="4">
        <dgm:presLayoutVars>
          <dgm:bulletEnabled val="1"/>
        </dgm:presLayoutVars>
      </dgm:prSet>
      <dgm:spPr/>
    </dgm:pt>
    <dgm:pt modelId="{2217A220-4861-B145-A48C-6E98A0B3DA20}" type="pres">
      <dgm:prSet presAssocID="{FCAE3ECA-D746-504E-B7D4-6D1CEF133589}" presName="accent_3" presStyleCnt="0"/>
      <dgm:spPr/>
    </dgm:pt>
    <dgm:pt modelId="{5A7F2A30-C701-1C41-9C5F-6A5A71B25C4A}" type="pres">
      <dgm:prSet presAssocID="{FCAE3ECA-D746-504E-B7D4-6D1CEF133589}" presName="accentRepeatNode" presStyleLbl="solidFgAcc1" presStyleIdx="2" presStyleCnt="4"/>
      <dgm:spPr/>
    </dgm:pt>
    <dgm:pt modelId="{B232397C-AA29-C247-AA58-37BBC0E63094}" type="pres">
      <dgm:prSet presAssocID="{1F840586-F33A-CD4A-B61D-5FA20520693D}" presName="text_4" presStyleLbl="node1" presStyleIdx="3" presStyleCnt="4">
        <dgm:presLayoutVars>
          <dgm:bulletEnabled val="1"/>
        </dgm:presLayoutVars>
      </dgm:prSet>
      <dgm:spPr/>
    </dgm:pt>
    <dgm:pt modelId="{515D3E55-4BDD-E243-ACB3-2198F6CEAD7A}" type="pres">
      <dgm:prSet presAssocID="{1F840586-F33A-CD4A-B61D-5FA20520693D}" presName="accent_4" presStyleCnt="0"/>
      <dgm:spPr/>
    </dgm:pt>
    <dgm:pt modelId="{5E5458AA-0052-734B-8E57-3505A8B17700}" type="pres">
      <dgm:prSet presAssocID="{1F840586-F33A-CD4A-B61D-5FA20520693D}" presName="accentRepeatNode" presStyleLbl="solidFgAcc1" presStyleIdx="3" presStyleCnt="4"/>
      <dgm:spPr/>
    </dgm:pt>
  </dgm:ptLst>
  <dgm:cxnLst>
    <dgm:cxn modelId="{CFE64B3D-8809-9F4B-B217-EFA1F00F5D47}" srcId="{412C0880-E8D7-104D-9789-7C5009323A6E}" destId="{FCAE3ECA-D746-504E-B7D4-6D1CEF133589}" srcOrd="2" destOrd="0" parTransId="{F7B00295-0857-EB40-8191-D5458E1D031A}" sibTransId="{47107FAF-856C-2D4A-AE1C-F866A56AFA30}"/>
    <dgm:cxn modelId="{E47AB346-4006-7047-8758-7EF52A18FB0D}" type="presOf" srcId="{1F840586-F33A-CD4A-B61D-5FA20520693D}" destId="{B232397C-AA29-C247-AA58-37BBC0E63094}" srcOrd="0" destOrd="0" presId="urn:microsoft.com/office/officeart/2008/layout/VerticalCurvedList"/>
    <dgm:cxn modelId="{82416951-7F7E-2B4F-ACFA-F8C5DCAE74CD}" srcId="{412C0880-E8D7-104D-9789-7C5009323A6E}" destId="{1F840586-F33A-CD4A-B61D-5FA20520693D}" srcOrd="3" destOrd="0" parTransId="{A86B1E18-EB67-594A-B15C-C7A1E2B3DF1C}" sibTransId="{A0B63479-F652-A049-A85B-A5A4F7525B5D}"/>
    <dgm:cxn modelId="{B428CE79-4D9B-4942-AB09-B1E10C60B4BC}" type="presOf" srcId="{C6E91786-C560-4645-8EE9-CE8DE0CA1E21}" destId="{95B51F9C-8F44-8A44-A1C0-38FB2C4D3E12}" srcOrd="0" destOrd="0" presId="urn:microsoft.com/office/officeart/2008/layout/VerticalCurvedList"/>
    <dgm:cxn modelId="{F2D3C77F-0F7E-D44B-8C71-EE9CBC1229DF}" type="presOf" srcId="{520B5ABE-CFB1-5E41-A1E3-6E1EC2762B4C}" destId="{B232397C-AA29-C247-AA58-37BBC0E63094}" srcOrd="0" destOrd="1" presId="urn:microsoft.com/office/officeart/2008/layout/VerticalCurvedList"/>
    <dgm:cxn modelId="{A93EDC8A-8E92-9248-90F3-0B7CAB620C40}" srcId="{412C0880-E8D7-104D-9789-7C5009323A6E}" destId="{A7446990-D1CB-D644-94BE-2599B1711C2E}" srcOrd="0" destOrd="0" parTransId="{2E2CA935-1404-8049-8876-470CBDB82F6B}" sibTransId="{C6E91786-C560-4645-8EE9-CE8DE0CA1E21}"/>
    <dgm:cxn modelId="{3601099F-85C1-6F48-9A2A-BE9A19ADA44B}" type="presOf" srcId="{FCAE3ECA-D746-504E-B7D4-6D1CEF133589}" destId="{8111B69D-F0E9-004C-98A2-8E5E8C3D6467}" srcOrd="0" destOrd="0" presId="urn:microsoft.com/office/officeart/2008/layout/VerticalCurvedList"/>
    <dgm:cxn modelId="{18DB12BC-9716-014C-9D76-F6411571DC04}" type="presOf" srcId="{392EFBAB-DEEB-9349-9C39-552D857AC23D}" destId="{87D0F186-4ABE-774D-A27D-C39439F3F55E}" srcOrd="0" destOrd="0" presId="urn:microsoft.com/office/officeart/2008/layout/VerticalCurvedList"/>
    <dgm:cxn modelId="{89B9C5D1-9A59-244E-98E3-470BA3EC3A04}" type="presOf" srcId="{412C0880-E8D7-104D-9789-7C5009323A6E}" destId="{256AACA7-EF64-E248-9071-E8D0B7607C21}" srcOrd="0" destOrd="0" presId="urn:microsoft.com/office/officeart/2008/layout/VerticalCurvedList"/>
    <dgm:cxn modelId="{832F1DD7-F673-F449-85EB-84730769C181}" srcId="{412C0880-E8D7-104D-9789-7C5009323A6E}" destId="{392EFBAB-DEEB-9349-9C39-552D857AC23D}" srcOrd="1" destOrd="0" parTransId="{78C1A23D-8BFB-744E-AD88-A9A2481C0172}" sibTransId="{44C8F473-93D7-FE4B-A6D3-0D25708B9F16}"/>
    <dgm:cxn modelId="{957F7AE2-6951-3841-8DCA-060BAE397D91}" type="presOf" srcId="{A7446990-D1CB-D644-94BE-2599B1711C2E}" destId="{469E3980-3926-FF45-BFB6-FF1D017AD177}" srcOrd="0" destOrd="0" presId="urn:microsoft.com/office/officeart/2008/layout/VerticalCurvedList"/>
    <dgm:cxn modelId="{A6FA38F3-55E3-8841-89AF-93EAE9CF890D}" srcId="{1F840586-F33A-CD4A-B61D-5FA20520693D}" destId="{520B5ABE-CFB1-5E41-A1E3-6E1EC2762B4C}" srcOrd="0" destOrd="0" parTransId="{308BF126-DA7C-2643-941C-EA7CE159CC2C}" sibTransId="{63CCB68B-C1EF-1342-A5A4-42BB3BC66C4B}"/>
    <dgm:cxn modelId="{54524A24-2ABD-CD4A-80E5-C5614C5D7C10}" type="presParOf" srcId="{256AACA7-EF64-E248-9071-E8D0B7607C21}" destId="{14F1EBCF-C572-FA44-B2C2-EA7ECCB64D55}" srcOrd="0" destOrd="0" presId="urn:microsoft.com/office/officeart/2008/layout/VerticalCurvedList"/>
    <dgm:cxn modelId="{E76DF917-929B-DF4F-899B-0646BE44D537}" type="presParOf" srcId="{14F1EBCF-C572-FA44-B2C2-EA7ECCB64D55}" destId="{F08CE2B4-65FE-A149-8637-022F18A2F20C}" srcOrd="0" destOrd="0" presId="urn:microsoft.com/office/officeart/2008/layout/VerticalCurvedList"/>
    <dgm:cxn modelId="{82E05ECD-6D4B-1A48-961F-DF495C7363E4}" type="presParOf" srcId="{F08CE2B4-65FE-A149-8637-022F18A2F20C}" destId="{4329CFDC-0EB3-204C-859B-2F63E56C23E9}" srcOrd="0" destOrd="0" presId="urn:microsoft.com/office/officeart/2008/layout/VerticalCurvedList"/>
    <dgm:cxn modelId="{19AA4311-5442-EF45-A592-F5C09F2671B9}" type="presParOf" srcId="{F08CE2B4-65FE-A149-8637-022F18A2F20C}" destId="{95B51F9C-8F44-8A44-A1C0-38FB2C4D3E12}" srcOrd="1" destOrd="0" presId="urn:microsoft.com/office/officeart/2008/layout/VerticalCurvedList"/>
    <dgm:cxn modelId="{3D6BDC98-B8DF-614E-98AE-3A41D9F2608F}" type="presParOf" srcId="{F08CE2B4-65FE-A149-8637-022F18A2F20C}" destId="{4A97B31E-F33C-F242-B5D6-FD231ACCF8BC}" srcOrd="2" destOrd="0" presId="urn:microsoft.com/office/officeart/2008/layout/VerticalCurvedList"/>
    <dgm:cxn modelId="{C82403C0-7C19-F343-9ED3-987029555DB9}" type="presParOf" srcId="{F08CE2B4-65FE-A149-8637-022F18A2F20C}" destId="{F404D0E4-CAF0-864F-8D2A-D913FF43EE94}" srcOrd="3" destOrd="0" presId="urn:microsoft.com/office/officeart/2008/layout/VerticalCurvedList"/>
    <dgm:cxn modelId="{7A46FB07-3AFE-5448-9FDE-AEA11FCB7253}" type="presParOf" srcId="{14F1EBCF-C572-FA44-B2C2-EA7ECCB64D55}" destId="{469E3980-3926-FF45-BFB6-FF1D017AD177}" srcOrd="1" destOrd="0" presId="urn:microsoft.com/office/officeart/2008/layout/VerticalCurvedList"/>
    <dgm:cxn modelId="{0F19A560-8C69-F042-94B8-1DF64545F31C}" type="presParOf" srcId="{14F1EBCF-C572-FA44-B2C2-EA7ECCB64D55}" destId="{525974DC-6AA8-584F-837A-651B96511829}" srcOrd="2" destOrd="0" presId="urn:microsoft.com/office/officeart/2008/layout/VerticalCurvedList"/>
    <dgm:cxn modelId="{74E28705-C8A5-374D-AE94-AC05A0761B1E}" type="presParOf" srcId="{525974DC-6AA8-584F-837A-651B96511829}" destId="{C474C722-DA86-7D42-AA04-1E3983896B78}" srcOrd="0" destOrd="0" presId="urn:microsoft.com/office/officeart/2008/layout/VerticalCurvedList"/>
    <dgm:cxn modelId="{BD8A0EDC-9872-F64F-AD79-6336C085FE9B}" type="presParOf" srcId="{14F1EBCF-C572-FA44-B2C2-EA7ECCB64D55}" destId="{87D0F186-4ABE-774D-A27D-C39439F3F55E}" srcOrd="3" destOrd="0" presId="urn:microsoft.com/office/officeart/2008/layout/VerticalCurvedList"/>
    <dgm:cxn modelId="{B09342A5-14B6-314A-90ED-BF3040CE9C1A}" type="presParOf" srcId="{14F1EBCF-C572-FA44-B2C2-EA7ECCB64D55}" destId="{FE93CF72-BC96-E44F-A7D1-FCC3E60ECAD2}" srcOrd="4" destOrd="0" presId="urn:microsoft.com/office/officeart/2008/layout/VerticalCurvedList"/>
    <dgm:cxn modelId="{FA567C1B-E3B0-A64D-AF90-E2DD02811A9C}" type="presParOf" srcId="{FE93CF72-BC96-E44F-A7D1-FCC3E60ECAD2}" destId="{9CFB398E-2DD2-B54D-95BF-EAA03430D172}" srcOrd="0" destOrd="0" presId="urn:microsoft.com/office/officeart/2008/layout/VerticalCurvedList"/>
    <dgm:cxn modelId="{51549DF4-194B-0D4E-8619-2591F4796D8E}" type="presParOf" srcId="{14F1EBCF-C572-FA44-B2C2-EA7ECCB64D55}" destId="{8111B69D-F0E9-004C-98A2-8E5E8C3D6467}" srcOrd="5" destOrd="0" presId="urn:microsoft.com/office/officeart/2008/layout/VerticalCurvedList"/>
    <dgm:cxn modelId="{D5057DE8-D13C-CE42-BABA-5E8BC869700B}" type="presParOf" srcId="{14F1EBCF-C572-FA44-B2C2-EA7ECCB64D55}" destId="{2217A220-4861-B145-A48C-6E98A0B3DA20}" srcOrd="6" destOrd="0" presId="urn:microsoft.com/office/officeart/2008/layout/VerticalCurvedList"/>
    <dgm:cxn modelId="{773EC014-279B-1942-9E0E-F840545C8749}" type="presParOf" srcId="{2217A220-4861-B145-A48C-6E98A0B3DA20}" destId="{5A7F2A30-C701-1C41-9C5F-6A5A71B25C4A}" srcOrd="0" destOrd="0" presId="urn:microsoft.com/office/officeart/2008/layout/VerticalCurvedList"/>
    <dgm:cxn modelId="{C6B0C023-12BB-CF47-A100-A4D0F62C1C2C}" type="presParOf" srcId="{14F1EBCF-C572-FA44-B2C2-EA7ECCB64D55}" destId="{B232397C-AA29-C247-AA58-37BBC0E63094}" srcOrd="7" destOrd="0" presId="urn:microsoft.com/office/officeart/2008/layout/VerticalCurvedList"/>
    <dgm:cxn modelId="{F1448A7C-5F90-1642-87A6-50D520C4E824}" type="presParOf" srcId="{14F1EBCF-C572-FA44-B2C2-EA7ECCB64D55}" destId="{515D3E55-4BDD-E243-ACB3-2198F6CEAD7A}" srcOrd="8" destOrd="0" presId="urn:microsoft.com/office/officeart/2008/layout/VerticalCurvedList"/>
    <dgm:cxn modelId="{3489F009-B261-0442-B525-E4837E5FEA9A}" type="presParOf" srcId="{515D3E55-4BDD-E243-ACB3-2198F6CEAD7A}" destId="{5E5458AA-0052-734B-8E57-3505A8B1770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71AE7FA-CE68-48F4-8D04-60D7E976B0A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D4EE84B-8CC7-4ACD-B4DA-88F7B5416944}">
      <dgm:prSet/>
      <dgm:spPr/>
      <dgm:t>
        <a:bodyPr/>
        <a:lstStyle/>
        <a:p>
          <a:r>
            <a:rPr lang="en-US" dirty="0"/>
            <a:t>Nearing Completion </a:t>
          </a:r>
        </a:p>
      </dgm:t>
    </dgm:pt>
    <dgm:pt modelId="{BA7B37D0-FDFA-4249-9686-CE5834BB12AC}" type="parTrans" cxnId="{B55FB2BC-5E1F-4B50-9009-A64703A71DD1}">
      <dgm:prSet/>
      <dgm:spPr/>
      <dgm:t>
        <a:bodyPr/>
        <a:lstStyle/>
        <a:p>
          <a:endParaRPr lang="en-US"/>
        </a:p>
      </dgm:t>
    </dgm:pt>
    <dgm:pt modelId="{AAB637F9-1B81-4BA1-8883-5043C07BD373}" type="sibTrans" cxnId="{B55FB2BC-5E1F-4B50-9009-A64703A71DD1}">
      <dgm:prSet/>
      <dgm:spPr/>
      <dgm:t>
        <a:bodyPr/>
        <a:lstStyle/>
        <a:p>
          <a:endParaRPr lang="en-US"/>
        </a:p>
      </dgm:t>
    </dgm:pt>
    <dgm:pt modelId="{C3A65CD2-CE3B-4B46-A8E3-171A8FF03875}">
      <dgm:prSet/>
      <dgm:spPr/>
      <dgm:t>
        <a:bodyPr/>
        <a:lstStyle/>
        <a:p>
          <a:r>
            <a:rPr lang="en-US" dirty="0"/>
            <a:t>Complete all college applications entirely, make sure that you have sent in all required materials </a:t>
          </a:r>
        </a:p>
      </dgm:t>
    </dgm:pt>
    <dgm:pt modelId="{8AB2328F-D91A-4BEB-8975-BF3229073C4B}" type="parTrans" cxnId="{EEEAF9F4-69C7-42E4-850E-F39EAED5A2F8}">
      <dgm:prSet/>
      <dgm:spPr/>
      <dgm:t>
        <a:bodyPr/>
        <a:lstStyle/>
        <a:p>
          <a:endParaRPr lang="en-US"/>
        </a:p>
      </dgm:t>
    </dgm:pt>
    <dgm:pt modelId="{421D125E-FE69-4525-8515-82BE0F131343}" type="sibTrans" cxnId="{EEEAF9F4-69C7-42E4-850E-F39EAED5A2F8}">
      <dgm:prSet/>
      <dgm:spPr/>
      <dgm:t>
        <a:bodyPr/>
        <a:lstStyle/>
        <a:p>
          <a:endParaRPr lang="en-US"/>
        </a:p>
      </dgm:t>
    </dgm:pt>
    <dgm:pt modelId="{5D33E307-AAD6-47F0-8D0B-C0BDAC1347C2}">
      <dgm:prSet/>
      <dgm:spPr/>
      <dgm:t>
        <a:bodyPr/>
        <a:lstStyle/>
        <a:p>
          <a:r>
            <a:rPr lang="en-US" dirty="0"/>
            <a:t>Finalize Personal Statements: make sure you are PROUD of your work </a:t>
          </a:r>
        </a:p>
      </dgm:t>
    </dgm:pt>
    <dgm:pt modelId="{A66A7D21-79F2-4D80-985B-34DFFB2C76F6}" type="parTrans" cxnId="{743B2E95-0B89-4FFD-8F46-6CD2A8763C73}">
      <dgm:prSet/>
      <dgm:spPr/>
      <dgm:t>
        <a:bodyPr/>
        <a:lstStyle/>
        <a:p>
          <a:endParaRPr lang="en-US"/>
        </a:p>
      </dgm:t>
    </dgm:pt>
    <dgm:pt modelId="{C77291E8-FFEF-4986-8824-08FF378AB1A4}" type="sibTrans" cxnId="{743B2E95-0B89-4FFD-8F46-6CD2A8763C73}">
      <dgm:prSet/>
      <dgm:spPr/>
      <dgm:t>
        <a:bodyPr/>
        <a:lstStyle/>
        <a:p>
          <a:endParaRPr lang="en-US"/>
        </a:p>
      </dgm:t>
    </dgm:pt>
    <dgm:pt modelId="{FCD4189F-04CD-B24E-9AA4-5C9A040315DB}">
      <dgm:prSet/>
      <dgm:spPr/>
      <dgm:t>
        <a:bodyPr/>
        <a:lstStyle/>
        <a:p>
          <a:r>
            <a:rPr lang="en-US" dirty="0"/>
            <a:t>Send a polite reminder to Letters of Rec if you have not been notified of their completion </a:t>
          </a:r>
        </a:p>
      </dgm:t>
    </dgm:pt>
    <dgm:pt modelId="{51A8EAB1-5DF6-6C44-ACCB-D53D692CC9C4}" type="parTrans" cxnId="{0AF323AA-06F5-EC44-8715-BD4AA418E4A4}">
      <dgm:prSet/>
      <dgm:spPr/>
      <dgm:t>
        <a:bodyPr/>
        <a:lstStyle/>
        <a:p>
          <a:endParaRPr lang="en-US"/>
        </a:p>
      </dgm:t>
    </dgm:pt>
    <dgm:pt modelId="{36F8B2A8-3E8E-9C4F-8902-9D0FBA90B408}" type="sibTrans" cxnId="{0AF323AA-06F5-EC44-8715-BD4AA418E4A4}">
      <dgm:prSet/>
      <dgm:spPr/>
      <dgm:t>
        <a:bodyPr/>
        <a:lstStyle/>
        <a:p>
          <a:endParaRPr lang="en-US"/>
        </a:p>
      </dgm:t>
    </dgm:pt>
    <dgm:pt modelId="{23AC7390-10CB-2041-A7C4-2A56CCC60171}" type="pres">
      <dgm:prSet presAssocID="{F71AE7FA-CE68-48F4-8D04-60D7E976B0AF}" presName="linear" presStyleCnt="0">
        <dgm:presLayoutVars>
          <dgm:animLvl val="lvl"/>
          <dgm:resizeHandles val="exact"/>
        </dgm:presLayoutVars>
      </dgm:prSet>
      <dgm:spPr/>
    </dgm:pt>
    <dgm:pt modelId="{2A66E660-89C2-C340-A6C7-19CD9DF2C92C}" type="pres">
      <dgm:prSet presAssocID="{8D4EE84B-8CC7-4ACD-B4DA-88F7B5416944}" presName="parentText" presStyleLbl="node1" presStyleIdx="0" presStyleCnt="4">
        <dgm:presLayoutVars>
          <dgm:chMax val="0"/>
          <dgm:bulletEnabled val="1"/>
        </dgm:presLayoutVars>
      </dgm:prSet>
      <dgm:spPr/>
    </dgm:pt>
    <dgm:pt modelId="{1CDBE2F1-F968-484C-B123-819C264BF5F4}" type="pres">
      <dgm:prSet presAssocID="{AAB637F9-1B81-4BA1-8883-5043C07BD373}" presName="spacer" presStyleCnt="0"/>
      <dgm:spPr/>
    </dgm:pt>
    <dgm:pt modelId="{EFC8FE47-FC54-EF4F-A88D-435494CE8CF5}" type="pres">
      <dgm:prSet presAssocID="{C3A65CD2-CE3B-4B46-A8E3-171A8FF03875}" presName="parentText" presStyleLbl="node1" presStyleIdx="1" presStyleCnt="4">
        <dgm:presLayoutVars>
          <dgm:chMax val="0"/>
          <dgm:bulletEnabled val="1"/>
        </dgm:presLayoutVars>
      </dgm:prSet>
      <dgm:spPr/>
    </dgm:pt>
    <dgm:pt modelId="{01D8D599-B62F-DC4C-B34F-3FBA1E4A67C2}" type="pres">
      <dgm:prSet presAssocID="{421D125E-FE69-4525-8515-82BE0F131343}" presName="spacer" presStyleCnt="0"/>
      <dgm:spPr/>
    </dgm:pt>
    <dgm:pt modelId="{65CB8B61-501C-954D-92FD-A7A38EC11F03}" type="pres">
      <dgm:prSet presAssocID="{5D33E307-AAD6-47F0-8D0B-C0BDAC1347C2}" presName="parentText" presStyleLbl="node1" presStyleIdx="2" presStyleCnt="4">
        <dgm:presLayoutVars>
          <dgm:chMax val="0"/>
          <dgm:bulletEnabled val="1"/>
        </dgm:presLayoutVars>
      </dgm:prSet>
      <dgm:spPr/>
    </dgm:pt>
    <dgm:pt modelId="{3B423CDC-9E35-1143-96F8-9F843888725D}" type="pres">
      <dgm:prSet presAssocID="{C77291E8-FFEF-4986-8824-08FF378AB1A4}" presName="spacer" presStyleCnt="0"/>
      <dgm:spPr/>
    </dgm:pt>
    <dgm:pt modelId="{243A7DF2-A81D-3945-89D6-7E4002136A2B}" type="pres">
      <dgm:prSet presAssocID="{FCD4189F-04CD-B24E-9AA4-5C9A040315DB}" presName="parentText" presStyleLbl="node1" presStyleIdx="3" presStyleCnt="4">
        <dgm:presLayoutVars>
          <dgm:chMax val="0"/>
          <dgm:bulletEnabled val="1"/>
        </dgm:presLayoutVars>
      </dgm:prSet>
      <dgm:spPr/>
    </dgm:pt>
  </dgm:ptLst>
  <dgm:cxnLst>
    <dgm:cxn modelId="{7649BF25-A13B-7F47-9E92-75D9D8BC309E}" type="presOf" srcId="{5D33E307-AAD6-47F0-8D0B-C0BDAC1347C2}" destId="{65CB8B61-501C-954D-92FD-A7A38EC11F03}" srcOrd="0" destOrd="0" presId="urn:microsoft.com/office/officeart/2005/8/layout/vList2"/>
    <dgm:cxn modelId="{22C89765-1793-344E-B58B-82A5CA3D43AA}" type="presOf" srcId="{C3A65CD2-CE3B-4B46-A8E3-171A8FF03875}" destId="{EFC8FE47-FC54-EF4F-A88D-435494CE8CF5}" srcOrd="0" destOrd="0" presId="urn:microsoft.com/office/officeart/2005/8/layout/vList2"/>
    <dgm:cxn modelId="{94550E81-29CA-274F-8140-73C9C2891C6C}" type="presOf" srcId="{F71AE7FA-CE68-48F4-8D04-60D7E976B0AF}" destId="{23AC7390-10CB-2041-A7C4-2A56CCC60171}" srcOrd="0" destOrd="0" presId="urn:microsoft.com/office/officeart/2005/8/layout/vList2"/>
    <dgm:cxn modelId="{743B2E95-0B89-4FFD-8F46-6CD2A8763C73}" srcId="{F71AE7FA-CE68-48F4-8D04-60D7E976B0AF}" destId="{5D33E307-AAD6-47F0-8D0B-C0BDAC1347C2}" srcOrd="2" destOrd="0" parTransId="{A66A7D21-79F2-4D80-985B-34DFFB2C76F6}" sibTransId="{C77291E8-FFEF-4986-8824-08FF378AB1A4}"/>
    <dgm:cxn modelId="{0AF323AA-06F5-EC44-8715-BD4AA418E4A4}" srcId="{F71AE7FA-CE68-48F4-8D04-60D7E976B0AF}" destId="{FCD4189F-04CD-B24E-9AA4-5C9A040315DB}" srcOrd="3" destOrd="0" parTransId="{51A8EAB1-5DF6-6C44-ACCB-D53D692CC9C4}" sibTransId="{36F8B2A8-3E8E-9C4F-8902-9D0FBA90B408}"/>
    <dgm:cxn modelId="{C73873B2-64D1-A04C-A0CB-AD92388CAE97}" type="presOf" srcId="{FCD4189F-04CD-B24E-9AA4-5C9A040315DB}" destId="{243A7DF2-A81D-3945-89D6-7E4002136A2B}" srcOrd="0" destOrd="0" presId="urn:microsoft.com/office/officeart/2005/8/layout/vList2"/>
    <dgm:cxn modelId="{B55FB2BC-5E1F-4B50-9009-A64703A71DD1}" srcId="{F71AE7FA-CE68-48F4-8D04-60D7E976B0AF}" destId="{8D4EE84B-8CC7-4ACD-B4DA-88F7B5416944}" srcOrd="0" destOrd="0" parTransId="{BA7B37D0-FDFA-4249-9686-CE5834BB12AC}" sibTransId="{AAB637F9-1B81-4BA1-8883-5043C07BD373}"/>
    <dgm:cxn modelId="{8E5075C4-AF25-7C43-AFE9-630076E031B3}" type="presOf" srcId="{8D4EE84B-8CC7-4ACD-B4DA-88F7B5416944}" destId="{2A66E660-89C2-C340-A6C7-19CD9DF2C92C}" srcOrd="0" destOrd="0" presId="urn:microsoft.com/office/officeart/2005/8/layout/vList2"/>
    <dgm:cxn modelId="{EEEAF9F4-69C7-42E4-850E-F39EAED5A2F8}" srcId="{F71AE7FA-CE68-48F4-8D04-60D7E976B0AF}" destId="{C3A65CD2-CE3B-4B46-A8E3-171A8FF03875}" srcOrd="1" destOrd="0" parTransId="{8AB2328F-D91A-4BEB-8975-BF3229073C4B}" sibTransId="{421D125E-FE69-4525-8515-82BE0F131343}"/>
    <dgm:cxn modelId="{D0DF0012-4979-A945-99A4-E40D0889998F}" type="presParOf" srcId="{23AC7390-10CB-2041-A7C4-2A56CCC60171}" destId="{2A66E660-89C2-C340-A6C7-19CD9DF2C92C}" srcOrd="0" destOrd="0" presId="urn:microsoft.com/office/officeart/2005/8/layout/vList2"/>
    <dgm:cxn modelId="{3A7E7490-6A3C-8D41-B6E1-BFDD76D6607B}" type="presParOf" srcId="{23AC7390-10CB-2041-A7C4-2A56CCC60171}" destId="{1CDBE2F1-F968-484C-B123-819C264BF5F4}" srcOrd="1" destOrd="0" presId="urn:microsoft.com/office/officeart/2005/8/layout/vList2"/>
    <dgm:cxn modelId="{421806F5-C730-F440-A121-4CC8D9DDAF80}" type="presParOf" srcId="{23AC7390-10CB-2041-A7C4-2A56CCC60171}" destId="{EFC8FE47-FC54-EF4F-A88D-435494CE8CF5}" srcOrd="2" destOrd="0" presId="urn:microsoft.com/office/officeart/2005/8/layout/vList2"/>
    <dgm:cxn modelId="{3FC2926C-73F6-A542-B146-7E84460C3894}" type="presParOf" srcId="{23AC7390-10CB-2041-A7C4-2A56CCC60171}" destId="{01D8D599-B62F-DC4C-B34F-3FBA1E4A67C2}" srcOrd="3" destOrd="0" presId="urn:microsoft.com/office/officeart/2005/8/layout/vList2"/>
    <dgm:cxn modelId="{EAE321F5-5B86-524E-8A22-7676C36585CF}" type="presParOf" srcId="{23AC7390-10CB-2041-A7C4-2A56CCC60171}" destId="{65CB8B61-501C-954D-92FD-A7A38EC11F03}" srcOrd="4" destOrd="0" presId="urn:microsoft.com/office/officeart/2005/8/layout/vList2"/>
    <dgm:cxn modelId="{1136B499-C633-4741-A5E5-910F48C63C72}" type="presParOf" srcId="{23AC7390-10CB-2041-A7C4-2A56CCC60171}" destId="{3B423CDC-9E35-1143-96F8-9F843888725D}" srcOrd="5" destOrd="0" presId="urn:microsoft.com/office/officeart/2005/8/layout/vList2"/>
    <dgm:cxn modelId="{18DC4B05-5ADF-CC40-B028-5C9F859FF496}" type="presParOf" srcId="{23AC7390-10CB-2041-A7C4-2A56CCC60171}" destId="{243A7DF2-A81D-3945-89D6-7E4002136A2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A837F18-51BF-4E6C-A178-400C3AE0A5B7}"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04710E45-9CE1-470B-97B6-5C53A53E4398}">
      <dgm:prSet custT="1"/>
      <dgm:spPr/>
      <dgm:t>
        <a:bodyPr/>
        <a:lstStyle/>
        <a:p>
          <a:r>
            <a:rPr lang="en-US" sz="1400" dirty="0"/>
            <a:t>Once the semester is in full swing, it will be more difficult to find the time, motivation, and energy to do work related to Grad school </a:t>
          </a:r>
        </a:p>
      </dgm:t>
    </dgm:pt>
    <dgm:pt modelId="{BE2CD69B-0DB8-4B78-A5AE-0FC6BEBA4CCB}" type="parTrans" cxnId="{101EE92C-97DA-41B3-869D-6D3D17427366}">
      <dgm:prSet/>
      <dgm:spPr/>
      <dgm:t>
        <a:bodyPr/>
        <a:lstStyle/>
        <a:p>
          <a:endParaRPr lang="en-US"/>
        </a:p>
      </dgm:t>
    </dgm:pt>
    <dgm:pt modelId="{08BA5CA2-95B0-4617-B4DC-069AF97551B4}" type="sibTrans" cxnId="{101EE92C-97DA-41B3-869D-6D3D17427366}">
      <dgm:prSet/>
      <dgm:spPr/>
      <dgm:t>
        <a:bodyPr/>
        <a:lstStyle/>
        <a:p>
          <a:endParaRPr lang="en-US"/>
        </a:p>
      </dgm:t>
    </dgm:pt>
    <dgm:pt modelId="{0F64417E-5211-4EB3-9335-9E1FE7693673}">
      <dgm:prSet custT="1"/>
      <dgm:spPr/>
      <dgm:t>
        <a:bodyPr/>
        <a:lstStyle/>
        <a:p>
          <a:r>
            <a:rPr lang="en-US" sz="1400" dirty="0"/>
            <a:t>Professors also get busy and stressed during the semester, keep this in mind when asking for letters</a:t>
          </a:r>
        </a:p>
      </dgm:t>
    </dgm:pt>
    <dgm:pt modelId="{2D9CE36F-4E34-4F8F-9C8B-70030C88D35F}" type="parTrans" cxnId="{72155657-FA42-4B9A-82E7-F6F3A8EF5A20}">
      <dgm:prSet/>
      <dgm:spPr/>
      <dgm:t>
        <a:bodyPr/>
        <a:lstStyle/>
        <a:p>
          <a:endParaRPr lang="en-US"/>
        </a:p>
      </dgm:t>
    </dgm:pt>
    <dgm:pt modelId="{0DBA02B1-5C25-492B-B698-3D05CE8B09CC}" type="sibTrans" cxnId="{72155657-FA42-4B9A-82E7-F6F3A8EF5A20}">
      <dgm:prSet/>
      <dgm:spPr/>
      <dgm:t>
        <a:bodyPr/>
        <a:lstStyle/>
        <a:p>
          <a:endParaRPr lang="en-US"/>
        </a:p>
      </dgm:t>
    </dgm:pt>
    <dgm:pt modelId="{79BB61CF-0357-4F73-8284-692154F80A13}">
      <dgm:prSet custT="1"/>
      <dgm:spPr/>
      <dgm:t>
        <a:bodyPr/>
        <a:lstStyle/>
        <a:p>
          <a:r>
            <a:rPr lang="en-US" sz="1400" dirty="0"/>
            <a:t>Set deadlines and hold yourself accountable  </a:t>
          </a:r>
        </a:p>
      </dgm:t>
    </dgm:pt>
    <dgm:pt modelId="{3DCB5F69-C41D-4526-91CD-6580BD8D9948}" type="parTrans" cxnId="{7931AF15-800E-4C9B-97ED-F3302A7CF02B}">
      <dgm:prSet/>
      <dgm:spPr/>
      <dgm:t>
        <a:bodyPr/>
        <a:lstStyle/>
        <a:p>
          <a:endParaRPr lang="en-US"/>
        </a:p>
      </dgm:t>
    </dgm:pt>
    <dgm:pt modelId="{C156ECF5-6AAD-4389-8543-6D38074CF199}" type="sibTrans" cxnId="{7931AF15-800E-4C9B-97ED-F3302A7CF02B}">
      <dgm:prSet/>
      <dgm:spPr/>
      <dgm:t>
        <a:bodyPr/>
        <a:lstStyle/>
        <a:p>
          <a:endParaRPr lang="en-US"/>
        </a:p>
      </dgm:t>
    </dgm:pt>
    <dgm:pt modelId="{33FF3C8E-7E95-4E79-909F-5606BA8199B4}">
      <dgm:prSet custT="1"/>
      <dgm:spPr/>
      <dgm:t>
        <a:bodyPr/>
        <a:lstStyle/>
        <a:p>
          <a:r>
            <a:rPr lang="en-US" sz="1400" dirty="0"/>
            <a:t>Make it a priority to incorporate time to de-stress and relax</a:t>
          </a:r>
        </a:p>
      </dgm:t>
    </dgm:pt>
    <dgm:pt modelId="{A1D63C23-8180-427C-B679-0BCFE7B8800B}" type="parTrans" cxnId="{2B144C65-F0D2-4FE4-A562-7EDD87FFBE3A}">
      <dgm:prSet/>
      <dgm:spPr/>
      <dgm:t>
        <a:bodyPr/>
        <a:lstStyle/>
        <a:p>
          <a:endParaRPr lang="en-US"/>
        </a:p>
      </dgm:t>
    </dgm:pt>
    <dgm:pt modelId="{1BDFA178-40D2-446D-8F69-0223B84C36F1}" type="sibTrans" cxnId="{2B144C65-F0D2-4FE4-A562-7EDD87FFBE3A}">
      <dgm:prSet/>
      <dgm:spPr/>
      <dgm:t>
        <a:bodyPr/>
        <a:lstStyle/>
        <a:p>
          <a:endParaRPr lang="en-US"/>
        </a:p>
      </dgm:t>
    </dgm:pt>
    <dgm:pt modelId="{FE5FD0DE-4471-4057-85F1-01C2AB6A7A40}">
      <dgm:prSet custT="1"/>
      <dgm:spPr/>
      <dgm:t>
        <a:bodyPr/>
        <a:lstStyle/>
        <a:p>
          <a:r>
            <a:rPr lang="en-US" sz="1400" dirty="0"/>
            <a:t>Therefore, it is important to stay organized from the very beginning of the process and to get work done during the summer!</a:t>
          </a:r>
        </a:p>
      </dgm:t>
    </dgm:pt>
    <dgm:pt modelId="{9F9A3412-C5CC-47ED-9BAF-E5EBA18573B6}" type="parTrans" cxnId="{05A90C8D-D42D-417E-9051-DD46E0859F5F}">
      <dgm:prSet/>
      <dgm:spPr/>
      <dgm:t>
        <a:bodyPr/>
        <a:lstStyle/>
        <a:p>
          <a:endParaRPr lang="en-US"/>
        </a:p>
      </dgm:t>
    </dgm:pt>
    <dgm:pt modelId="{1D275890-E43A-43D4-A20D-3FC34BED6089}" type="sibTrans" cxnId="{05A90C8D-D42D-417E-9051-DD46E0859F5F}">
      <dgm:prSet/>
      <dgm:spPr/>
      <dgm:t>
        <a:bodyPr/>
        <a:lstStyle/>
        <a:p>
          <a:endParaRPr lang="en-US"/>
        </a:p>
      </dgm:t>
    </dgm:pt>
    <dgm:pt modelId="{191159A0-F512-4AAD-84D9-54A50BFA2848}" type="pres">
      <dgm:prSet presAssocID="{7A837F18-51BF-4E6C-A178-400C3AE0A5B7}" presName="root" presStyleCnt="0">
        <dgm:presLayoutVars>
          <dgm:dir/>
          <dgm:resizeHandles val="exact"/>
        </dgm:presLayoutVars>
      </dgm:prSet>
      <dgm:spPr/>
    </dgm:pt>
    <dgm:pt modelId="{281E2A03-E5E6-4EA4-BE3D-92BC18E1A52D}" type="pres">
      <dgm:prSet presAssocID="{04710E45-9CE1-470B-97B6-5C53A53E4398}" presName="compNode" presStyleCnt="0"/>
      <dgm:spPr/>
    </dgm:pt>
    <dgm:pt modelId="{5B7E090E-5AC5-4397-A419-F234974882AF}" type="pres">
      <dgm:prSet presAssocID="{04710E45-9CE1-470B-97B6-5C53A53E439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C9B908FC-665B-4922-A52C-9DF0A408287F}" type="pres">
      <dgm:prSet presAssocID="{04710E45-9CE1-470B-97B6-5C53A53E4398}" presName="spaceRect" presStyleCnt="0"/>
      <dgm:spPr/>
    </dgm:pt>
    <dgm:pt modelId="{EBB2F174-7CD5-4A1B-A4B7-AD97613FABAC}" type="pres">
      <dgm:prSet presAssocID="{04710E45-9CE1-470B-97B6-5C53A53E4398}" presName="textRect" presStyleLbl="revTx" presStyleIdx="0" presStyleCnt="5">
        <dgm:presLayoutVars>
          <dgm:chMax val="1"/>
          <dgm:chPref val="1"/>
        </dgm:presLayoutVars>
      </dgm:prSet>
      <dgm:spPr/>
    </dgm:pt>
    <dgm:pt modelId="{346958F3-F897-451A-A197-26A02EA07AA2}" type="pres">
      <dgm:prSet presAssocID="{08BA5CA2-95B0-4617-B4DC-069AF97551B4}" presName="sibTrans" presStyleCnt="0"/>
      <dgm:spPr/>
    </dgm:pt>
    <dgm:pt modelId="{6FCD078E-6EAC-4E6C-B025-F7B761587ABC}" type="pres">
      <dgm:prSet presAssocID="{0F64417E-5211-4EB3-9335-9E1FE7693673}" presName="compNode" presStyleCnt="0"/>
      <dgm:spPr/>
    </dgm:pt>
    <dgm:pt modelId="{6D0621C4-6F51-40BF-95E7-C5EA45C4F4C7}" type="pres">
      <dgm:prSet presAssocID="{0F64417E-5211-4EB3-9335-9E1FE7693673}"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7463054F-5377-41C9-8AA2-31A9FA3146D9}" type="pres">
      <dgm:prSet presAssocID="{0F64417E-5211-4EB3-9335-9E1FE7693673}" presName="spaceRect" presStyleCnt="0"/>
      <dgm:spPr/>
    </dgm:pt>
    <dgm:pt modelId="{28E3A654-C784-4EE3-B40A-C386107B3E3F}" type="pres">
      <dgm:prSet presAssocID="{0F64417E-5211-4EB3-9335-9E1FE7693673}" presName="textRect" presStyleLbl="revTx" presStyleIdx="1" presStyleCnt="5">
        <dgm:presLayoutVars>
          <dgm:chMax val="1"/>
          <dgm:chPref val="1"/>
        </dgm:presLayoutVars>
      </dgm:prSet>
      <dgm:spPr/>
    </dgm:pt>
    <dgm:pt modelId="{BCD5EBEE-B01C-45B9-A95C-47BDC03F0922}" type="pres">
      <dgm:prSet presAssocID="{0DBA02B1-5C25-492B-B698-3D05CE8B09CC}" presName="sibTrans" presStyleCnt="0"/>
      <dgm:spPr/>
    </dgm:pt>
    <dgm:pt modelId="{DA5FE0E0-BA52-4948-A49F-289C72422AF2}" type="pres">
      <dgm:prSet presAssocID="{79BB61CF-0357-4F73-8284-692154F80A13}" presName="compNode" presStyleCnt="0"/>
      <dgm:spPr/>
    </dgm:pt>
    <dgm:pt modelId="{56829E23-38A2-4F2B-A426-77B5F63EE045}" type="pres">
      <dgm:prSet presAssocID="{79BB61CF-0357-4F73-8284-692154F80A1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pwatch"/>
        </a:ext>
      </dgm:extLst>
    </dgm:pt>
    <dgm:pt modelId="{C0C433F6-3D21-4916-B549-31AABAF53D9A}" type="pres">
      <dgm:prSet presAssocID="{79BB61CF-0357-4F73-8284-692154F80A13}" presName="spaceRect" presStyleCnt="0"/>
      <dgm:spPr/>
    </dgm:pt>
    <dgm:pt modelId="{93948FB3-AA6B-42AD-8423-BF8CA3D86D26}" type="pres">
      <dgm:prSet presAssocID="{79BB61CF-0357-4F73-8284-692154F80A13}" presName="textRect" presStyleLbl="revTx" presStyleIdx="2" presStyleCnt="5">
        <dgm:presLayoutVars>
          <dgm:chMax val="1"/>
          <dgm:chPref val="1"/>
        </dgm:presLayoutVars>
      </dgm:prSet>
      <dgm:spPr/>
    </dgm:pt>
    <dgm:pt modelId="{1503E914-4698-45AA-86E3-FBDCE85463E8}" type="pres">
      <dgm:prSet presAssocID="{C156ECF5-6AAD-4389-8543-6D38074CF199}" presName="sibTrans" presStyleCnt="0"/>
      <dgm:spPr/>
    </dgm:pt>
    <dgm:pt modelId="{3B821D38-9ED2-4181-AE9E-69F99FAEF7C3}" type="pres">
      <dgm:prSet presAssocID="{33FF3C8E-7E95-4E79-909F-5606BA8199B4}" presName="compNode" presStyleCnt="0"/>
      <dgm:spPr/>
    </dgm:pt>
    <dgm:pt modelId="{E6C460D3-7C29-44E1-A764-B05F28CF50FD}" type="pres">
      <dgm:prSet presAssocID="{33FF3C8E-7E95-4E79-909F-5606BA8199B4}"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atch"/>
        </a:ext>
      </dgm:extLst>
    </dgm:pt>
    <dgm:pt modelId="{B7D55C8E-66AC-4E6A-9322-883F077E5281}" type="pres">
      <dgm:prSet presAssocID="{33FF3C8E-7E95-4E79-909F-5606BA8199B4}" presName="spaceRect" presStyleCnt="0"/>
      <dgm:spPr/>
    </dgm:pt>
    <dgm:pt modelId="{94155FC9-79DD-4A7F-AED1-72DA4133F8EB}" type="pres">
      <dgm:prSet presAssocID="{33FF3C8E-7E95-4E79-909F-5606BA8199B4}" presName="textRect" presStyleLbl="revTx" presStyleIdx="3" presStyleCnt="5">
        <dgm:presLayoutVars>
          <dgm:chMax val="1"/>
          <dgm:chPref val="1"/>
        </dgm:presLayoutVars>
      </dgm:prSet>
      <dgm:spPr/>
    </dgm:pt>
    <dgm:pt modelId="{8D6CA3E9-8A30-4FF7-9625-7588334C722E}" type="pres">
      <dgm:prSet presAssocID="{1BDFA178-40D2-446D-8F69-0223B84C36F1}" presName="sibTrans" presStyleCnt="0"/>
      <dgm:spPr/>
    </dgm:pt>
    <dgm:pt modelId="{50401105-72A6-4849-9BD8-E60CEF5A2881}" type="pres">
      <dgm:prSet presAssocID="{FE5FD0DE-4471-4057-85F1-01C2AB6A7A40}" presName="compNode" presStyleCnt="0"/>
      <dgm:spPr/>
    </dgm:pt>
    <dgm:pt modelId="{9B9D330E-F369-45AC-8537-D7E0DF41DB0F}" type="pres">
      <dgm:prSet presAssocID="{FE5FD0DE-4471-4057-85F1-01C2AB6A7A40}" presName="iconRect" presStyleLbl="node1" presStyleIdx="4" presStyleCnt="5" custLinFactNeighborX="1057" custLinFactNeighborY="19"/>
      <dgm:spPr>
        <a:prstGeom prst="heart">
          <a:avLst/>
        </a:prstGeom>
        <a:ln>
          <a:noFill/>
        </a:ln>
      </dgm:spPr>
    </dgm:pt>
    <dgm:pt modelId="{CE3D3AC3-9399-4C98-92BF-68BD444B906E}" type="pres">
      <dgm:prSet presAssocID="{FE5FD0DE-4471-4057-85F1-01C2AB6A7A40}" presName="spaceRect" presStyleCnt="0"/>
      <dgm:spPr/>
    </dgm:pt>
    <dgm:pt modelId="{69281661-FE97-424B-9BC2-79ED68E67BC3}" type="pres">
      <dgm:prSet presAssocID="{FE5FD0DE-4471-4057-85F1-01C2AB6A7A40}" presName="textRect" presStyleLbl="revTx" presStyleIdx="4" presStyleCnt="5">
        <dgm:presLayoutVars>
          <dgm:chMax val="1"/>
          <dgm:chPref val="1"/>
        </dgm:presLayoutVars>
      </dgm:prSet>
      <dgm:spPr/>
    </dgm:pt>
  </dgm:ptLst>
  <dgm:cxnLst>
    <dgm:cxn modelId="{AAB3EF10-B480-0947-BEE9-F5C80906424D}" type="presOf" srcId="{7A837F18-51BF-4E6C-A178-400C3AE0A5B7}" destId="{191159A0-F512-4AAD-84D9-54A50BFA2848}" srcOrd="0" destOrd="0" presId="urn:microsoft.com/office/officeart/2018/2/layout/IconLabelList"/>
    <dgm:cxn modelId="{7931AF15-800E-4C9B-97ED-F3302A7CF02B}" srcId="{7A837F18-51BF-4E6C-A178-400C3AE0A5B7}" destId="{79BB61CF-0357-4F73-8284-692154F80A13}" srcOrd="2" destOrd="0" parTransId="{3DCB5F69-C41D-4526-91CD-6580BD8D9948}" sibTransId="{C156ECF5-6AAD-4389-8543-6D38074CF199}"/>
    <dgm:cxn modelId="{101EE92C-97DA-41B3-869D-6D3D17427366}" srcId="{7A837F18-51BF-4E6C-A178-400C3AE0A5B7}" destId="{04710E45-9CE1-470B-97B6-5C53A53E4398}" srcOrd="0" destOrd="0" parTransId="{BE2CD69B-0DB8-4B78-A5AE-0FC6BEBA4CCB}" sibTransId="{08BA5CA2-95B0-4617-B4DC-069AF97551B4}"/>
    <dgm:cxn modelId="{72155657-FA42-4B9A-82E7-F6F3A8EF5A20}" srcId="{7A837F18-51BF-4E6C-A178-400C3AE0A5B7}" destId="{0F64417E-5211-4EB3-9335-9E1FE7693673}" srcOrd="1" destOrd="0" parTransId="{2D9CE36F-4E34-4F8F-9C8B-70030C88D35F}" sibTransId="{0DBA02B1-5C25-492B-B698-3D05CE8B09CC}"/>
    <dgm:cxn modelId="{2B144C65-F0D2-4FE4-A562-7EDD87FFBE3A}" srcId="{7A837F18-51BF-4E6C-A178-400C3AE0A5B7}" destId="{33FF3C8E-7E95-4E79-909F-5606BA8199B4}" srcOrd="3" destOrd="0" parTransId="{A1D63C23-8180-427C-B679-0BCFE7B8800B}" sibTransId="{1BDFA178-40D2-446D-8F69-0223B84C36F1}"/>
    <dgm:cxn modelId="{25AB816F-B1C6-024A-83B2-254C43AC3756}" type="presOf" srcId="{04710E45-9CE1-470B-97B6-5C53A53E4398}" destId="{EBB2F174-7CD5-4A1B-A4B7-AD97613FABAC}" srcOrd="0" destOrd="0" presId="urn:microsoft.com/office/officeart/2018/2/layout/IconLabelList"/>
    <dgm:cxn modelId="{A5D4DF74-A4FD-FD4C-A85E-AB19338AA8BA}" type="presOf" srcId="{FE5FD0DE-4471-4057-85F1-01C2AB6A7A40}" destId="{69281661-FE97-424B-9BC2-79ED68E67BC3}" srcOrd="0" destOrd="0" presId="urn:microsoft.com/office/officeart/2018/2/layout/IconLabelList"/>
    <dgm:cxn modelId="{05A90C8D-D42D-417E-9051-DD46E0859F5F}" srcId="{7A837F18-51BF-4E6C-A178-400C3AE0A5B7}" destId="{FE5FD0DE-4471-4057-85F1-01C2AB6A7A40}" srcOrd="4" destOrd="0" parTransId="{9F9A3412-C5CC-47ED-9BAF-E5EBA18573B6}" sibTransId="{1D275890-E43A-43D4-A20D-3FC34BED6089}"/>
    <dgm:cxn modelId="{6DC8ECC1-C4A7-D946-9D0C-E0899AD355B0}" type="presOf" srcId="{0F64417E-5211-4EB3-9335-9E1FE7693673}" destId="{28E3A654-C784-4EE3-B40A-C386107B3E3F}" srcOrd="0" destOrd="0" presId="urn:microsoft.com/office/officeart/2018/2/layout/IconLabelList"/>
    <dgm:cxn modelId="{080ED6E5-4EA7-C143-9C4A-59241E1CF3FA}" type="presOf" srcId="{79BB61CF-0357-4F73-8284-692154F80A13}" destId="{93948FB3-AA6B-42AD-8423-BF8CA3D86D26}" srcOrd="0" destOrd="0" presId="urn:microsoft.com/office/officeart/2018/2/layout/IconLabelList"/>
    <dgm:cxn modelId="{DC5FD9EC-3FA0-9048-A7CF-1274AF792A99}" type="presOf" srcId="{33FF3C8E-7E95-4E79-909F-5606BA8199B4}" destId="{94155FC9-79DD-4A7F-AED1-72DA4133F8EB}" srcOrd="0" destOrd="0" presId="urn:microsoft.com/office/officeart/2018/2/layout/IconLabelList"/>
    <dgm:cxn modelId="{A35942EA-65F7-7E48-A621-2AEBFF584564}" type="presParOf" srcId="{191159A0-F512-4AAD-84D9-54A50BFA2848}" destId="{281E2A03-E5E6-4EA4-BE3D-92BC18E1A52D}" srcOrd="0" destOrd="0" presId="urn:microsoft.com/office/officeart/2018/2/layout/IconLabelList"/>
    <dgm:cxn modelId="{F8F523B6-FCAD-524F-9373-27E48B4067BD}" type="presParOf" srcId="{281E2A03-E5E6-4EA4-BE3D-92BC18E1A52D}" destId="{5B7E090E-5AC5-4397-A419-F234974882AF}" srcOrd="0" destOrd="0" presId="urn:microsoft.com/office/officeart/2018/2/layout/IconLabelList"/>
    <dgm:cxn modelId="{0CC7D5EC-11A6-3844-8321-55DC874433D6}" type="presParOf" srcId="{281E2A03-E5E6-4EA4-BE3D-92BC18E1A52D}" destId="{C9B908FC-665B-4922-A52C-9DF0A408287F}" srcOrd="1" destOrd="0" presId="urn:microsoft.com/office/officeart/2018/2/layout/IconLabelList"/>
    <dgm:cxn modelId="{E25ED023-9E9D-0643-911C-63A26FE7FFE9}" type="presParOf" srcId="{281E2A03-E5E6-4EA4-BE3D-92BC18E1A52D}" destId="{EBB2F174-7CD5-4A1B-A4B7-AD97613FABAC}" srcOrd="2" destOrd="0" presId="urn:microsoft.com/office/officeart/2018/2/layout/IconLabelList"/>
    <dgm:cxn modelId="{9D113B02-5F55-6940-BC2F-2C66CA5F3205}" type="presParOf" srcId="{191159A0-F512-4AAD-84D9-54A50BFA2848}" destId="{346958F3-F897-451A-A197-26A02EA07AA2}" srcOrd="1" destOrd="0" presId="urn:microsoft.com/office/officeart/2018/2/layout/IconLabelList"/>
    <dgm:cxn modelId="{31607FA0-4162-5A43-BE2E-96B9CCF332D7}" type="presParOf" srcId="{191159A0-F512-4AAD-84D9-54A50BFA2848}" destId="{6FCD078E-6EAC-4E6C-B025-F7B761587ABC}" srcOrd="2" destOrd="0" presId="urn:microsoft.com/office/officeart/2018/2/layout/IconLabelList"/>
    <dgm:cxn modelId="{F496BFCE-571C-3443-B7C8-6F6176C4E73B}" type="presParOf" srcId="{6FCD078E-6EAC-4E6C-B025-F7B761587ABC}" destId="{6D0621C4-6F51-40BF-95E7-C5EA45C4F4C7}" srcOrd="0" destOrd="0" presId="urn:microsoft.com/office/officeart/2018/2/layout/IconLabelList"/>
    <dgm:cxn modelId="{B949C48B-8491-2649-A6A4-CAB80A834794}" type="presParOf" srcId="{6FCD078E-6EAC-4E6C-B025-F7B761587ABC}" destId="{7463054F-5377-41C9-8AA2-31A9FA3146D9}" srcOrd="1" destOrd="0" presId="urn:microsoft.com/office/officeart/2018/2/layout/IconLabelList"/>
    <dgm:cxn modelId="{61F37EE4-1E87-C74F-83BA-53AACDC903DC}" type="presParOf" srcId="{6FCD078E-6EAC-4E6C-B025-F7B761587ABC}" destId="{28E3A654-C784-4EE3-B40A-C386107B3E3F}" srcOrd="2" destOrd="0" presId="urn:microsoft.com/office/officeart/2018/2/layout/IconLabelList"/>
    <dgm:cxn modelId="{B4A56B4B-C5A9-0D4D-B298-B0BA1E93B1C4}" type="presParOf" srcId="{191159A0-F512-4AAD-84D9-54A50BFA2848}" destId="{BCD5EBEE-B01C-45B9-A95C-47BDC03F0922}" srcOrd="3" destOrd="0" presId="urn:microsoft.com/office/officeart/2018/2/layout/IconLabelList"/>
    <dgm:cxn modelId="{B9CBF9F3-61F4-BB43-B7D0-86C4CFE53EA6}" type="presParOf" srcId="{191159A0-F512-4AAD-84D9-54A50BFA2848}" destId="{DA5FE0E0-BA52-4948-A49F-289C72422AF2}" srcOrd="4" destOrd="0" presId="urn:microsoft.com/office/officeart/2018/2/layout/IconLabelList"/>
    <dgm:cxn modelId="{4B7CC96C-7261-1D4F-8F34-72D30C24429C}" type="presParOf" srcId="{DA5FE0E0-BA52-4948-A49F-289C72422AF2}" destId="{56829E23-38A2-4F2B-A426-77B5F63EE045}" srcOrd="0" destOrd="0" presId="urn:microsoft.com/office/officeart/2018/2/layout/IconLabelList"/>
    <dgm:cxn modelId="{39744ACA-E296-F944-94DD-86426CD43A9E}" type="presParOf" srcId="{DA5FE0E0-BA52-4948-A49F-289C72422AF2}" destId="{C0C433F6-3D21-4916-B549-31AABAF53D9A}" srcOrd="1" destOrd="0" presId="urn:microsoft.com/office/officeart/2018/2/layout/IconLabelList"/>
    <dgm:cxn modelId="{A28D1A4D-4FD1-E54D-998D-6A45EA3B0FE9}" type="presParOf" srcId="{DA5FE0E0-BA52-4948-A49F-289C72422AF2}" destId="{93948FB3-AA6B-42AD-8423-BF8CA3D86D26}" srcOrd="2" destOrd="0" presId="urn:microsoft.com/office/officeart/2018/2/layout/IconLabelList"/>
    <dgm:cxn modelId="{4DD68413-3149-3D45-BCA2-1D876704BCD5}" type="presParOf" srcId="{191159A0-F512-4AAD-84D9-54A50BFA2848}" destId="{1503E914-4698-45AA-86E3-FBDCE85463E8}" srcOrd="5" destOrd="0" presId="urn:microsoft.com/office/officeart/2018/2/layout/IconLabelList"/>
    <dgm:cxn modelId="{3E154067-D393-4F42-BBAD-DBF1F693D890}" type="presParOf" srcId="{191159A0-F512-4AAD-84D9-54A50BFA2848}" destId="{3B821D38-9ED2-4181-AE9E-69F99FAEF7C3}" srcOrd="6" destOrd="0" presId="urn:microsoft.com/office/officeart/2018/2/layout/IconLabelList"/>
    <dgm:cxn modelId="{8B9CBBAD-8A99-7448-9549-0F4C75BEEBA2}" type="presParOf" srcId="{3B821D38-9ED2-4181-AE9E-69F99FAEF7C3}" destId="{E6C460D3-7C29-44E1-A764-B05F28CF50FD}" srcOrd="0" destOrd="0" presId="urn:microsoft.com/office/officeart/2018/2/layout/IconLabelList"/>
    <dgm:cxn modelId="{11C9FCDD-FDBA-6545-8BC1-E96B22E14082}" type="presParOf" srcId="{3B821D38-9ED2-4181-AE9E-69F99FAEF7C3}" destId="{B7D55C8E-66AC-4E6A-9322-883F077E5281}" srcOrd="1" destOrd="0" presId="urn:microsoft.com/office/officeart/2018/2/layout/IconLabelList"/>
    <dgm:cxn modelId="{D47680B9-E0EF-EF4B-9576-49DA4486F81E}" type="presParOf" srcId="{3B821D38-9ED2-4181-AE9E-69F99FAEF7C3}" destId="{94155FC9-79DD-4A7F-AED1-72DA4133F8EB}" srcOrd="2" destOrd="0" presId="urn:microsoft.com/office/officeart/2018/2/layout/IconLabelList"/>
    <dgm:cxn modelId="{C654BB6F-23F0-2D4F-9C6F-6C03C45DD18A}" type="presParOf" srcId="{191159A0-F512-4AAD-84D9-54A50BFA2848}" destId="{8D6CA3E9-8A30-4FF7-9625-7588334C722E}" srcOrd="7" destOrd="0" presId="urn:microsoft.com/office/officeart/2018/2/layout/IconLabelList"/>
    <dgm:cxn modelId="{487F85AD-A4FF-F44F-A24E-584021A605BA}" type="presParOf" srcId="{191159A0-F512-4AAD-84D9-54A50BFA2848}" destId="{50401105-72A6-4849-9BD8-E60CEF5A2881}" srcOrd="8" destOrd="0" presId="urn:microsoft.com/office/officeart/2018/2/layout/IconLabelList"/>
    <dgm:cxn modelId="{08BD060F-40A0-4949-B53A-8D8EB8BE71C4}" type="presParOf" srcId="{50401105-72A6-4849-9BD8-E60CEF5A2881}" destId="{9B9D330E-F369-45AC-8537-D7E0DF41DB0F}" srcOrd="0" destOrd="0" presId="urn:microsoft.com/office/officeart/2018/2/layout/IconLabelList"/>
    <dgm:cxn modelId="{5C26C57B-0095-624B-B035-E1705E0CF09B}" type="presParOf" srcId="{50401105-72A6-4849-9BD8-E60CEF5A2881}" destId="{CE3D3AC3-9399-4C98-92BF-68BD444B906E}" srcOrd="1" destOrd="0" presId="urn:microsoft.com/office/officeart/2018/2/layout/IconLabelList"/>
    <dgm:cxn modelId="{9A771D16-77D9-8945-9DC8-D2348BBBFAE0}" type="presParOf" srcId="{50401105-72A6-4849-9BD8-E60CEF5A2881}" destId="{69281661-FE97-424B-9BC2-79ED68E67BC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71AE7FA-CE68-48F4-8D04-60D7E976B0A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1FF2D65-78D4-498D-83AA-B5ACF3FCFA33}">
      <dgm:prSet/>
      <dgm:spPr/>
      <dgm:t>
        <a:bodyPr/>
        <a:lstStyle/>
        <a:p>
          <a:r>
            <a:rPr lang="en-US" dirty="0"/>
            <a:t>Send in all applications </a:t>
          </a:r>
        </a:p>
      </dgm:t>
    </dgm:pt>
    <dgm:pt modelId="{9F144CFE-FFE5-491D-8804-187F9593C7D9}" type="parTrans" cxnId="{B673C292-B6E8-4BDD-A1FB-5A92CD302F8B}">
      <dgm:prSet/>
      <dgm:spPr/>
      <dgm:t>
        <a:bodyPr/>
        <a:lstStyle/>
        <a:p>
          <a:endParaRPr lang="en-US"/>
        </a:p>
      </dgm:t>
    </dgm:pt>
    <dgm:pt modelId="{D07623F1-FB04-4C9A-8939-453B35D524AE}" type="sibTrans" cxnId="{B673C292-B6E8-4BDD-A1FB-5A92CD302F8B}">
      <dgm:prSet/>
      <dgm:spPr/>
      <dgm:t>
        <a:bodyPr/>
        <a:lstStyle/>
        <a:p>
          <a:endParaRPr lang="en-US"/>
        </a:p>
      </dgm:t>
    </dgm:pt>
    <dgm:pt modelId="{FCD4189F-04CD-B24E-9AA4-5C9A040315DB}">
      <dgm:prSet/>
      <dgm:spPr/>
      <dgm:t>
        <a:bodyPr/>
        <a:lstStyle/>
        <a:p>
          <a:r>
            <a:rPr lang="en-US" dirty="0"/>
            <a:t>Verify all materials (letters of rec, transcripts, test scores, etc.) have been received </a:t>
          </a:r>
        </a:p>
      </dgm:t>
    </dgm:pt>
    <dgm:pt modelId="{51A8EAB1-5DF6-6C44-ACCB-D53D692CC9C4}" type="parTrans" cxnId="{0AF323AA-06F5-EC44-8715-BD4AA418E4A4}">
      <dgm:prSet/>
      <dgm:spPr/>
      <dgm:t>
        <a:bodyPr/>
        <a:lstStyle/>
        <a:p>
          <a:endParaRPr lang="en-US"/>
        </a:p>
      </dgm:t>
    </dgm:pt>
    <dgm:pt modelId="{36F8B2A8-3E8E-9C4F-8902-9D0FBA90B408}" type="sibTrans" cxnId="{0AF323AA-06F5-EC44-8715-BD4AA418E4A4}">
      <dgm:prSet/>
      <dgm:spPr/>
      <dgm:t>
        <a:bodyPr/>
        <a:lstStyle/>
        <a:p>
          <a:endParaRPr lang="en-US"/>
        </a:p>
      </dgm:t>
    </dgm:pt>
    <dgm:pt modelId="{DD29A5E6-BC30-034D-906D-219752424CDC}">
      <dgm:prSet/>
      <dgm:spPr/>
      <dgm:t>
        <a:bodyPr/>
        <a:lstStyle/>
        <a:p>
          <a:r>
            <a:rPr lang="en-US" dirty="0"/>
            <a:t>Send Thank You cards to your letters of rec writers!</a:t>
          </a:r>
        </a:p>
      </dgm:t>
    </dgm:pt>
    <dgm:pt modelId="{6A1D6BD3-E582-F34D-AC02-AB9370A36784}" type="parTrans" cxnId="{56E3C793-07A5-2F48-9431-B5DE8EECCDD5}">
      <dgm:prSet/>
      <dgm:spPr/>
      <dgm:t>
        <a:bodyPr/>
        <a:lstStyle/>
        <a:p>
          <a:endParaRPr lang="en-US"/>
        </a:p>
      </dgm:t>
    </dgm:pt>
    <dgm:pt modelId="{2FF1FBC9-DC3F-BA43-A4F2-E73E364A9360}" type="sibTrans" cxnId="{56E3C793-07A5-2F48-9431-B5DE8EECCDD5}">
      <dgm:prSet/>
      <dgm:spPr/>
      <dgm:t>
        <a:bodyPr/>
        <a:lstStyle/>
        <a:p>
          <a:endParaRPr lang="en-US"/>
        </a:p>
      </dgm:t>
    </dgm:pt>
    <dgm:pt modelId="{23AC7390-10CB-2041-A7C4-2A56CCC60171}" type="pres">
      <dgm:prSet presAssocID="{F71AE7FA-CE68-48F4-8D04-60D7E976B0AF}" presName="linear" presStyleCnt="0">
        <dgm:presLayoutVars>
          <dgm:animLvl val="lvl"/>
          <dgm:resizeHandles val="exact"/>
        </dgm:presLayoutVars>
      </dgm:prSet>
      <dgm:spPr/>
    </dgm:pt>
    <dgm:pt modelId="{8E564C9A-E233-8645-B66D-D9419B9207DC}" type="pres">
      <dgm:prSet presAssocID="{11FF2D65-78D4-498D-83AA-B5ACF3FCFA33}" presName="parentText" presStyleLbl="node1" presStyleIdx="0" presStyleCnt="3">
        <dgm:presLayoutVars>
          <dgm:chMax val="0"/>
          <dgm:bulletEnabled val="1"/>
        </dgm:presLayoutVars>
      </dgm:prSet>
      <dgm:spPr/>
    </dgm:pt>
    <dgm:pt modelId="{933A4A73-6F1D-C942-BCE3-EA68536CC67F}" type="pres">
      <dgm:prSet presAssocID="{D07623F1-FB04-4C9A-8939-453B35D524AE}" presName="spacer" presStyleCnt="0"/>
      <dgm:spPr/>
    </dgm:pt>
    <dgm:pt modelId="{243A7DF2-A81D-3945-89D6-7E4002136A2B}" type="pres">
      <dgm:prSet presAssocID="{FCD4189F-04CD-B24E-9AA4-5C9A040315DB}" presName="parentText" presStyleLbl="node1" presStyleIdx="1" presStyleCnt="3">
        <dgm:presLayoutVars>
          <dgm:chMax val="0"/>
          <dgm:bulletEnabled val="1"/>
        </dgm:presLayoutVars>
      </dgm:prSet>
      <dgm:spPr/>
    </dgm:pt>
    <dgm:pt modelId="{C53D3F57-B06C-674C-951B-30F40CC76955}" type="pres">
      <dgm:prSet presAssocID="{36F8B2A8-3E8E-9C4F-8902-9D0FBA90B408}" presName="spacer" presStyleCnt="0"/>
      <dgm:spPr/>
    </dgm:pt>
    <dgm:pt modelId="{E18E4DCB-C3A2-A345-81C6-2FF00FB84367}" type="pres">
      <dgm:prSet presAssocID="{DD29A5E6-BC30-034D-906D-219752424CDC}" presName="parentText" presStyleLbl="node1" presStyleIdx="2" presStyleCnt="3">
        <dgm:presLayoutVars>
          <dgm:chMax val="0"/>
          <dgm:bulletEnabled val="1"/>
        </dgm:presLayoutVars>
      </dgm:prSet>
      <dgm:spPr/>
    </dgm:pt>
  </dgm:ptLst>
  <dgm:cxnLst>
    <dgm:cxn modelId="{BA89F427-086D-794B-8FAB-37B39C43F6E1}" type="presOf" srcId="{11FF2D65-78D4-498D-83AA-B5ACF3FCFA33}" destId="{8E564C9A-E233-8645-B66D-D9419B9207DC}" srcOrd="0" destOrd="0" presId="urn:microsoft.com/office/officeart/2005/8/layout/vList2"/>
    <dgm:cxn modelId="{F713A055-B4CE-CC41-8C3F-F219B87234D7}" type="presOf" srcId="{DD29A5E6-BC30-034D-906D-219752424CDC}" destId="{E18E4DCB-C3A2-A345-81C6-2FF00FB84367}" srcOrd="0" destOrd="0" presId="urn:microsoft.com/office/officeart/2005/8/layout/vList2"/>
    <dgm:cxn modelId="{94550E81-29CA-274F-8140-73C9C2891C6C}" type="presOf" srcId="{F71AE7FA-CE68-48F4-8D04-60D7E976B0AF}" destId="{23AC7390-10CB-2041-A7C4-2A56CCC60171}" srcOrd="0" destOrd="0" presId="urn:microsoft.com/office/officeart/2005/8/layout/vList2"/>
    <dgm:cxn modelId="{B673C292-B6E8-4BDD-A1FB-5A92CD302F8B}" srcId="{F71AE7FA-CE68-48F4-8D04-60D7E976B0AF}" destId="{11FF2D65-78D4-498D-83AA-B5ACF3FCFA33}" srcOrd="0" destOrd="0" parTransId="{9F144CFE-FFE5-491D-8804-187F9593C7D9}" sibTransId="{D07623F1-FB04-4C9A-8939-453B35D524AE}"/>
    <dgm:cxn modelId="{56E3C793-07A5-2F48-9431-B5DE8EECCDD5}" srcId="{F71AE7FA-CE68-48F4-8D04-60D7E976B0AF}" destId="{DD29A5E6-BC30-034D-906D-219752424CDC}" srcOrd="2" destOrd="0" parTransId="{6A1D6BD3-E582-F34D-AC02-AB9370A36784}" sibTransId="{2FF1FBC9-DC3F-BA43-A4F2-E73E364A9360}"/>
    <dgm:cxn modelId="{0AF323AA-06F5-EC44-8715-BD4AA418E4A4}" srcId="{F71AE7FA-CE68-48F4-8D04-60D7E976B0AF}" destId="{FCD4189F-04CD-B24E-9AA4-5C9A040315DB}" srcOrd="1" destOrd="0" parTransId="{51A8EAB1-5DF6-6C44-ACCB-D53D692CC9C4}" sibTransId="{36F8B2A8-3E8E-9C4F-8902-9D0FBA90B408}"/>
    <dgm:cxn modelId="{C73873B2-64D1-A04C-A0CB-AD92388CAE97}" type="presOf" srcId="{FCD4189F-04CD-B24E-9AA4-5C9A040315DB}" destId="{243A7DF2-A81D-3945-89D6-7E4002136A2B}" srcOrd="0" destOrd="0" presId="urn:microsoft.com/office/officeart/2005/8/layout/vList2"/>
    <dgm:cxn modelId="{B2010FF7-C0FF-4849-82A5-B780A91384EE}" type="presParOf" srcId="{23AC7390-10CB-2041-A7C4-2A56CCC60171}" destId="{8E564C9A-E233-8645-B66D-D9419B9207DC}" srcOrd="0" destOrd="0" presId="urn:microsoft.com/office/officeart/2005/8/layout/vList2"/>
    <dgm:cxn modelId="{59E56322-72E8-AA4A-B0E3-5C2E34521B95}" type="presParOf" srcId="{23AC7390-10CB-2041-A7C4-2A56CCC60171}" destId="{933A4A73-6F1D-C942-BCE3-EA68536CC67F}" srcOrd="1" destOrd="0" presId="urn:microsoft.com/office/officeart/2005/8/layout/vList2"/>
    <dgm:cxn modelId="{18DC4B05-5ADF-CC40-B028-5C9F859FF496}" type="presParOf" srcId="{23AC7390-10CB-2041-A7C4-2A56CCC60171}" destId="{243A7DF2-A81D-3945-89D6-7E4002136A2B}" srcOrd="2" destOrd="0" presId="urn:microsoft.com/office/officeart/2005/8/layout/vList2"/>
    <dgm:cxn modelId="{9C62254B-FD8E-A040-B78B-8A97F9B05FD1}" type="presParOf" srcId="{23AC7390-10CB-2041-A7C4-2A56CCC60171}" destId="{C53D3F57-B06C-674C-951B-30F40CC76955}" srcOrd="3" destOrd="0" presId="urn:microsoft.com/office/officeart/2005/8/layout/vList2"/>
    <dgm:cxn modelId="{A1D337C8-4649-7340-B919-50778D0ED4E4}" type="presParOf" srcId="{23AC7390-10CB-2041-A7C4-2A56CCC60171}" destId="{E18E4DCB-C3A2-A345-81C6-2FF00FB8436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E7D979-9A44-024D-BCD4-7C2352EC7886}">
      <dsp:nvSpPr>
        <dsp:cNvPr id="0" name=""/>
        <dsp:cNvSpPr/>
      </dsp:nvSpPr>
      <dsp:spPr>
        <a:xfrm>
          <a:off x="1841" y="28260"/>
          <a:ext cx="2116782" cy="105839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Master's Degree </a:t>
          </a:r>
        </a:p>
      </dsp:txBody>
      <dsp:txXfrm>
        <a:off x="32840" y="59259"/>
        <a:ext cx="2054784" cy="996393"/>
      </dsp:txXfrm>
    </dsp:sp>
    <dsp:sp modelId="{4398118F-80F5-7249-BBB0-49672AED3548}">
      <dsp:nvSpPr>
        <dsp:cNvPr id="0" name=""/>
        <dsp:cNvSpPr/>
      </dsp:nvSpPr>
      <dsp:spPr>
        <a:xfrm>
          <a:off x="213519" y="1086652"/>
          <a:ext cx="211678" cy="793793"/>
        </a:xfrm>
        <a:custGeom>
          <a:avLst/>
          <a:gdLst/>
          <a:ahLst/>
          <a:cxnLst/>
          <a:rect l="0" t="0" r="0" b="0"/>
          <a:pathLst>
            <a:path>
              <a:moveTo>
                <a:pt x="0" y="0"/>
              </a:moveTo>
              <a:lnTo>
                <a:pt x="0" y="793793"/>
              </a:lnTo>
              <a:lnTo>
                <a:pt x="211678" y="793793"/>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465AD7-5447-DC4D-976B-66D0BDD49633}">
      <dsp:nvSpPr>
        <dsp:cNvPr id="0" name=""/>
        <dsp:cNvSpPr/>
      </dsp:nvSpPr>
      <dsp:spPr>
        <a:xfrm>
          <a:off x="425198" y="1351249"/>
          <a:ext cx="1693425" cy="1058391"/>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Designed to deepen career-oriented knowledge and skills </a:t>
          </a:r>
        </a:p>
      </dsp:txBody>
      <dsp:txXfrm>
        <a:off x="456197" y="1382248"/>
        <a:ext cx="1631427" cy="996393"/>
      </dsp:txXfrm>
    </dsp:sp>
    <dsp:sp modelId="{D17002EC-BEDA-084B-99A3-67C6641E717A}">
      <dsp:nvSpPr>
        <dsp:cNvPr id="0" name=""/>
        <dsp:cNvSpPr/>
      </dsp:nvSpPr>
      <dsp:spPr>
        <a:xfrm>
          <a:off x="213519" y="1086652"/>
          <a:ext cx="211678" cy="2116782"/>
        </a:xfrm>
        <a:custGeom>
          <a:avLst/>
          <a:gdLst/>
          <a:ahLst/>
          <a:cxnLst/>
          <a:rect l="0" t="0" r="0" b="0"/>
          <a:pathLst>
            <a:path>
              <a:moveTo>
                <a:pt x="0" y="0"/>
              </a:moveTo>
              <a:lnTo>
                <a:pt x="0" y="2116782"/>
              </a:lnTo>
              <a:lnTo>
                <a:pt x="211678" y="2116782"/>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442367-B851-8848-98AC-FD76DEA75685}">
      <dsp:nvSpPr>
        <dsp:cNvPr id="0" name=""/>
        <dsp:cNvSpPr/>
      </dsp:nvSpPr>
      <dsp:spPr>
        <a:xfrm>
          <a:off x="425198" y="2674238"/>
          <a:ext cx="1693425" cy="1058391"/>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Typically 2 years</a:t>
          </a:r>
        </a:p>
      </dsp:txBody>
      <dsp:txXfrm>
        <a:off x="456197" y="2705237"/>
        <a:ext cx="1631427" cy="996393"/>
      </dsp:txXfrm>
    </dsp:sp>
    <dsp:sp modelId="{63CE5FC2-881A-754F-BEED-2219F44E13A4}">
      <dsp:nvSpPr>
        <dsp:cNvPr id="0" name=""/>
        <dsp:cNvSpPr/>
      </dsp:nvSpPr>
      <dsp:spPr>
        <a:xfrm>
          <a:off x="2647819" y="28260"/>
          <a:ext cx="2116782" cy="1058391"/>
        </a:xfrm>
        <a:prstGeom prst="roundRect">
          <a:avLst>
            <a:gd name="adj" fmla="val 10000"/>
          </a:avLst>
        </a:prstGeom>
        <a:solidFill>
          <a:schemeClr val="accent4"/>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PhD</a:t>
          </a:r>
        </a:p>
      </dsp:txBody>
      <dsp:txXfrm>
        <a:off x="2678818" y="59259"/>
        <a:ext cx="2054784" cy="996393"/>
      </dsp:txXfrm>
    </dsp:sp>
    <dsp:sp modelId="{23884451-1BD8-1B4B-9CB8-C01F10AB97F4}">
      <dsp:nvSpPr>
        <dsp:cNvPr id="0" name=""/>
        <dsp:cNvSpPr/>
      </dsp:nvSpPr>
      <dsp:spPr>
        <a:xfrm>
          <a:off x="2859498" y="1086652"/>
          <a:ext cx="211678" cy="793793"/>
        </a:xfrm>
        <a:custGeom>
          <a:avLst/>
          <a:gdLst/>
          <a:ahLst/>
          <a:cxnLst/>
          <a:rect l="0" t="0" r="0" b="0"/>
          <a:pathLst>
            <a:path>
              <a:moveTo>
                <a:pt x="0" y="0"/>
              </a:moveTo>
              <a:lnTo>
                <a:pt x="0" y="793793"/>
              </a:lnTo>
              <a:lnTo>
                <a:pt x="211678" y="793793"/>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1341C4-D615-5047-ADA5-500CC82CC6A7}">
      <dsp:nvSpPr>
        <dsp:cNvPr id="0" name=""/>
        <dsp:cNvSpPr/>
      </dsp:nvSpPr>
      <dsp:spPr>
        <a:xfrm>
          <a:off x="3071176" y="1351249"/>
          <a:ext cx="1693425" cy="1058391"/>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Heavily research-based degree, designed to develop critical research, analytical and writing skills</a:t>
          </a:r>
        </a:p>
      </dsp:txBody>
      <dsp:txXfrm>
        <a:off x="3102175" y="1382248"/>
        <a:ext cx="1631427" cy="996393"/>
      </dsp:txXfrm>
    </dsp:sp>
    <dsp:sp modelId="{9131399F-60F2-214E-A75F-4BD80C0FCF8A}">
      <dsp:nvSpPr>
        <dsp:cNvPr id="0" name=""/>
        <dsp:cNvSpPr/>
      </dsp:nvSpPr>
      <dsp:spPr>
        <a:xfrm>
          <a:off x="2859498" y="1086652"/>
          <a:ext cx="211678" cy="2116782"/>
        </a:xfrm>
        <a:custGeom>
          <a:avLst/>
          <a:gdLst/>
          <a:ahLst/>
          <a:cxnLst/>
          <a:rect l="0" t="0" r="0" b="0"/>
          <a:pathLst>
            <a:path>
              <a:moveTo>
                <a:pt x="0" y="0"/>
              </a:moveTo>
              <a:lnTo>
                <a:pt x="0" y="2116782"/>
              </a:lnTo>
              <a:lnTo>
                <a:pt x="211678" y="2116782"/>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643A97-825C-A44F-8F14-0AD30B2E006D}">
      <dsp:nvSpPr>
        <dsp:cNvPr id="0" name=""/>
        <dsp:cNvSpPr/>
      </dsp:nvSpPr>
      <dsp:spPr>
        <a:xfrm>
          <a:off x="3071176" y="2674238"/>
          <a:ext cx="1693425" cy="1058391"/>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Between 5-7 years</a:t>
          </a:r>
        </a:p>
      </dsp:txBody>
      <dsp:txXfrm>
        <a:off x="3102175" y="2705237"/>
        <a:ext cx="1631427" cy="996393"/>
      </dsp:txXfrm>
    </dsp:sp>
    <dsp:sp modelId="{FC9FD5F7-9E00-7A4B-8153-DB64B81B0931}">
      <dsp:nvSpPr>
        <dsp:cNvPr id="0" name=""/>
        <dsp:cNvSpPr/>
      </dsp:nvSpPr>
      <dsp:spPr>
        <a:xfrm>
          <a:off x="5293797" y="28260"/>
          <a:ext cx="2116782" cy="105839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PsyD</a:t>
          </a:r>
        </a:p>
      </dsp:txBody>
      <dsp:txXfrm>
        <a:off x="5324796" y="59259"/>
        <a:ext cx="2054784" cy="996393"/>
      </dsp:txXfrm>
    </dsp:sp>
    <dsp:sp modelId="{931AC1D9-ED48-C54C-960E-48BBAA6F5866}">
      <dsp:nvSpPr>
        <dsp:cNvPr id="0" name=""/>
        <dsp:cNvSpPr/>
      </dsp:nvSpPr>
      <dsp:spPr>
        <a:xfrm>
          <a:off x="5505476" y="1086652"/>
          <a:ext cx="211678" cy="793793"/>
        </a:xfrm>
        <a:custGeom>
          <a:avLst/>
          <a:gdLst/>
          <a:ahLst/>
          <a:cxnLst/>
          <a:rect l="0" t="0" r="0" b="0"/>
          <a:pathLst>
            <a:path>
              <a:moveTo>
                <a:pt x="0" y="0"/>
              </a:moveTo>
              <a:lnTo>
                <a:pt x="0" y="793793"/>
              </a:lnTo>
              <a:lnTo>
                <a:pt x="211678" y="793793"/>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D44729-A316-4445-BEB0-DEB6F14D7662}">
      <dsp:nvSpPr>
        <dsp:cNvPr id="0" name=""/>
        <dsp:cNvSpPr/>
      </dsp:nvSpPr>
      <dsp:spPr>
        <a:xfrm>
          <a:off x="5717154" y="1351249"/>
          <a:ext cx="1693425" cy="1058391"/>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0" i="0" kern="1200" dirty="0"/>
            <a:t>Prepares students to use scientific information as practitioners in clinical settings</a:t>
          </a:r>
          <a:endParaRPr lang="en-US" sz="1200" b="0" kern="1200" dirty="0"/>
        </a:p>
      </dsp:txBody>
      <dsp:txXfrm>
        <a:off x="5748153" y="1382248"/>
        <a:ext cx="1631427" cy="996393"/>
      </dsp:txXfrm>
    </dsp:sp>
    <dsp:sp modelId="{C30C0BA5-A186-0C4C-8F58-91D1B061759A}">
      <dsp:nvSpPr>
        <dsp:cNvPr id="0" name=""/>
        <dsp:cNvSpPr/>
      </dsp:nvSpPr>
      <dsp:spPr>
        <a:xfrm>
          <a:off x="5505476" y="1086652"/>
          <a:ext cx="211678" cy="2116782"/>
        </a:xfrm>
        <a:custGeom>
          <a:avLst/>
          <a:gdLst/>
          <a:ahLst/>
          <a:cxnLst/>
          <a:rect l="0" t="0" r="0" b="0"/>
          <a:pathLst>
            <a:path>
              <a:moveTo>
                <a:pt x="0" y="0"/>
              </a:moveTo>
              <a:lnTo>
                <a:pt x="0" y="2116782"/>
              </a:lnTo>
              <a:lnTo>
                <a:pt x="211678" y="2116782"/>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65D341-DD37-7940-8276-75F96B73568C}">
      <dsp:nvSpPr>
        <dsp:cNvPr id="0" name=""/>
        <dsp:cNvSpPr/>
      </dsp:nvSpPr>
      <dsp:spPr>
        <a:xfrm>
          <a:off x="5717154" y="2674238"/>
          <a:ext cx="1693425" cy="1058391"/>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Between 4-6 years</a:t>
          </a:r>
        </a:p>
      </dsp:txBody>
      <dsp:txXfrm>
        <a:off x="5748153" y="2705237"/>
        <a:ext cx="1631427" cy="996393"/>
      </dsp:txXfrm>
    </dsp:sp>
    <dsp:sp modelId="{606C81D2-DE20-5D48-B3EE-6F2ECF5AB87A}">
      <dsp:nvSpPr>
        <dsp:cNvPr id="0" name=""/>
        <dsp:cNvSpPr/>
      </dsp:nvSpPr>
      <dsp:spPr>
        <a:xfrm>
          <a:off x="7939775" y="28260"/>
          <a:ext cx="2116782" cy="1058391"/>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Similar</a:t>
          </a:r>
        </a:p>
      </dsp:txBody>
      <dsp:txXfrm>
        <a:off x="7970774" y="59259"/>
        <a:ext cx="2054784" cy="996393"/>
      </dsp:txXfrm>
    </dsp:sp>
    <dsp:sp modelId="{8994FDA8-F834-5246-8F0B-1E17FAF545A9}">
      <dsp:nvSpPr>
        <dsp:cNvPr id="0" name=""/>
        <dsp:cNvSpPr/>
      </dsp:nvSpPr>
      <dsp:spPr>
        <a:xfrm>
          <a:off x="8151454" y="1086652"/>
          <a:ext cx="211678" cy="793793"/>
        </a:xfrm>
        <a:custGeom>
          <a:avLst/>
          <a:gdLst/>
          <a:ahLst/>
          <a:cxnLst/>
          <a:rect l="0" t="0" r="0" b="0"/>
          <a:pathLst>
            <a:path>
              <a:moveTo>
                <a:pt x="0" y="0"/>
              </a:moveTo>
              <a:lnTo>
                <a:pt x="0" y="793793"/>
              </a:lnTo>
              <a:lnTo>
                <a:pt x="211678" y="793793"/>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164D7C-C293-C245-AF07-70A7D1152678}">
      <dsp:nvSpPr>
        <dsp:cNvPr id="0" name=""/>
        <dsp:cNvSpPr/>
      </dsp:nvSpPr>
      <dsp:spPr>
        <a:xfrm>
          <a:off x="8363132" y="1351249"/>
          <a:ext cx="1693425" cy="1058391"/>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Significant commitment of time, energy and finances in different capacities</a:t>
          </a:r>
        </a:p>
      </dsp:txBody>
      <dsp:txXfrm>
        <a:off x="8394131" y="1382248"/>
        <a:ext cx="1631427" cy="996393"/>
      </dsp:txXfrm>
    </dsp:sp>
    <dsp:sp modelId="{BF64292F-A54C-8540-92D6-8C8FC52BD278}">
      <dsp:nvSpPr>
        <dsp:cNvPr id="0" name=""/>
        <dsp:cNvSpPr/>
      </dsp:nvSpPr>
      <dsp:spPr>
        <a:xfrm>
          <a:off x="8151454" y="1086652"/>
          <a:ext cx="211678" cy="2116782"/>
        </a:xfrm>
        <a:custGeom>
          <a:avLst/>
          <a:gdLst/>
          <a:ahLst/>
          <a:cxnLst/>
          <a:rect l="0" t="0" r="0" b="0"/>
          <a:pathLst>
            <a:path>
              <a:moveTo>
                <a:pt x="0" y="0"/>
              </a:moveTo>
              <a:lnTo>
                <a:pt x="0" y="2116782"/>
              </a:lnTo>
              <a:lnTo>
                <a:pt x="211678" y="2116782"/>
              </a:lnTo>
            </a:path>
          </a:pathLst>
        </a:custGeom>
        <a:noFill/>
        <a:ln w="1587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6B76DD-E5C0-4F4C-B8C7-1A061C4D8C67}">
      <dsp:nvSpPr>
        <dsp:cNvPr id="0" name=""/>
        <dsp:cNvSpPr/>
      </dsp:nvSpPr>
      <dsp:spPr>
        <a:xfrm>
          <a:off x="8363132" y="2674238"/>
          <a:ext cx="1693425" cy="1058391"/>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t>The application process for all degrees tends to be very similar</a:t>
          </a:r>
        </a:p>
      </dsp:txBody>
      <dsp:txXfrm>
        <a:off x="8394131" y="2705237"/>
        <a:ext cx="1631427" cy="99639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834C4D-1229-9A4D-B30A-4450201AFD47}">
      <dsp:nvSpPr>
        <dsp:cNvPr id="0" name=""/>
        <dsp:cNvSpPr/>
      </dsp:nvSpPr>
      <dsp:spPr>
        <a:xfrm>
          <a:off x="5322" y="572140"/>
          <a:ext cx="1649974" cy="2474961"/>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January 15th: </a:t>
          </a:r>
          <a:r>
            <a:rPr lang="en-US" sz="1800" kern="1200" dirty="0"/>
            <a:t>Deadline for Towson to receive all application materials.</a:t>
          </a:r>
        </a:p>
      </dsp:txBody>
      <dsp:txXfrm>
        <a:off x="53648" y="620466"/>
        <a:ext cx="1553322" cy="2378309"/>
      </dsp:txXfrm>
    </dsp:sp>
    <dsp:sp modelId="{0CED9EC9-B16B-3A4C-8388-FFEC922A1284}">
      <dsp:nvSpPr>
        <dsp:cNvPr id="0" name=""/>
        <dsp:cNvSpPr/>
      </dsp:nvSpPr>
      <dsp:spPr>
        <a:xfrm>
          <a:off x="1820294" y="1605024"/>
          <a:ext cx="349794" cy="40919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1820294" y="1686863"/>
        <a:ext cx="244856" cy="245515"/>
      </dsp:txXfrm>
    </dsp:sp>
    <dsp:sp modelId="{DD8C4241-A04A-A444-8540-19C89993FE74}">
      <dsp:nvSpPr>
        <dsp:cNvPr id="0" name=""/>
        <dsp:cNvSpPr/>
      </dsp:nvSpPr>
      <dsp:spPr>
        <a:xfrm>
          <a:off x="2315286" y="572140"/>
          <a:ext cx="1649974" cy="2474961"/>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1st Week of February: </a:t>
          </a:r>
          <a:r>
            <a:rPr lang="en-US" sz="1800" kern="1200" dirty="0"/>
            <a:t>Invitations extended to top 40 candidates to attend compulsory interview.</a:t>
          </a:r>
        </a:p>
      </dsp:txBody>
      <dsp:txXfrm>
        <a:off x="2363612" y="620466"/>
        <a:ext cx="1553322" cy="2378309"/>
      </dsp:txXfrm>
    </dsp:sp>
    <dsp:sp modelId="{1F0617DF-6A9F-9945-BFEC-AF61C30EC80B}">
      <dsp:nvSpPr>
        <dsp:cNvPr id="0" name=""/>
        <dsp:cNvSpPr/>
      </dsp:nvSpPr>
      <dsp:spPr>
        <a:xfrm>
          <a:off x="4130258" y="1605024"/>
          <a:ext cx="349794" cy="40919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4130258" y="1686863"/>
        <a:ext cx="244856" cy="245515"/>
      </dsp:txXfrm>
    </dsp:sp>
    <dsp:sp modelId="{FCF9525D-A0F7-3844-A10D-381CDCE33F3D}">
      <dsp:nvSpPr>
        <dsp:cNvPr id="0" name=""/>
        <dsp:cNvSpPr/>
      </dsp:nvSpPr>
      <dsp:spPr>
        <a:xfrm>
          <a:off x="4625251" y="572140"/>
          <a:ext cx="1649974" cy="2474961"/>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Mid-February to Mid-March: </a:t>
          </a:r>
          <a:r>
            <a:rPr lang="en-US" sz="1800" kern="1200" dirty="0"/>
            <a:t>Two weeks of clinical interviews.</a:t>
          </a:r>
        </a:p>
      </dsp:txBody>
      <dsp:txXfrm>
        <a:off x="4673577" y="620466"/>
        <a:ext cx="1553322" cy="2378309"/>
      </dsp:txXfrm>
    </dsp:sp>
    <dsp:sp modelId="{DCFBD238-673C-9D40-B326-660A050AF438}">
      <dsp:nvSpPr>
        <dsp:cNvPr id="0" name=""/>
        <dsp:cNvSpPr/>
      </dsp:nvSpPr>
      <dsp:spPr>
        <a:xfrm>
          <a:off x="6440223" y="1605024"/>
          <a:ext cx="349794" cy="40919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6440223" y="1686863"/>
        <a:ext cx="244856" cy="245515"/>
      </dsp:txXfrm>
    </dsp:sp>
    <dsp:sp modelId="{96FF2085-988F-744A-85B4-0C54B70AE91D}">
      <dsp:nvSpPr>
        <dsp:cNvPr id="0" name=""/>
        <dsp:cNvSpPr/>
      </dsp:nvSpPr>
      <dsp:spPr>
        <a:xfrm>
          <a:off x="6935215" y="572140"/>
          <a:ext cx="1649974" cy="2474961"/>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April 1: </a:t>
          </a:r>
          <a:r>
            <a:rPr lang="en-US" sz="1800" kern="1200" dirty="0"/>
            <a:t>Applicants notified of admission decision.</a:t>
          </a:r>
        </a:p>
      </dsp:txBody>
      <dsp:txXfrm>
        <a:off x="6983541" y="620466"/>
        <a:ext cx="1553322" cy="2378309"/>
      </dsp:txXfrm>
    </dsp:sp>
    <dsp:sp modelId="{9A44D0A1-6E6B-7E43-8821-7BE69E1B8D7D}">
      <dsp:nvSpPr>
        <dsp:cNvPr id="0" name=""/>
        <dsp:cNvSpPr/>
      </dsp:nvSpPr>
      <dsp:spPr>
        <a:xfrm>
          <a:off x="8750187" y="1605024"/>
          <a:ext cx="349794" cy="40919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8750187" y="1686863"/>
        <a:ext cx="244856" cy="245515"/>
      </dsp:txXfrm>
    </dsp:sp>
    <dsp:sp modelId="{04835C1E-3B8B-3543-AC3B-79D69AB7EC92}">
      <dsp:nvSpPr>
        <dsp:cNvPr id="0" name=""/>
        <dsp:cNvSpPr/>
      </dsp:nvSpPr>
      <dsp:spPr>
        <a:xfrm>
          <a:off x="9245179" y="572140"/>
          <a:ext cx="1649974" cy="2474961"/>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April 15: </a:t>
          </a:r>
          <a:r>
            <a:rPr lang="en-US" sz="1800" kern="1200" dirty="0"/>
            <a:t>Deadline by which admitted applicants must notify Towson of their decision </a:t>
          </a:r>
        </a:p>
      </dsp:txBody>
      <dsp:txXfrm>
        <a:off x="9293505" y="620466"/>
        <a:ext cx="1553322" cy="237830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08DB29-92A7-A949-9423-6E3F5A4960C5}">
      <dsp:nvSpPr>
        <dsp:cNvPr id="0" name=""/>
        <dsp:cNvSpPr/>
      </dsp:nvSpPr>
      <dsp:spPr>
        <a:xfrm>
          <a:off x="9580" y="910301"/>
          <a:ext cx="2863504" cy="1798638"/>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b="0" i="0" u="none" kern="1200" dirty="0"/>
            <a:t>February 2nd international applicant materials are due /March 2nd domestic applications are due for enrollment in upcoming Fall class</a:t>
          </a:r>
          <a:endParaRPr lang="en-US" sz="1800" kern="1200" dirty="0"/>
        </a:p>
      </dsp:txBody>
      <dsp:txXfrm>
        <a:off x="62260" y="962981"/>
        <a:ext cx="2758144" cy="1693278"/>
      </dsp:txXfrm>
    </dsp:sp>
    <dsp:sp modelId="{BB05FAD3-7EC3-8548-8C8E-85926F132B7C}">
      <dsp:nvSpPr>
        <dsp:cNvPr id="0" name=""/>
        <dsp:cNvSpPr/>
      </dsp:nvSpPr>
      <dsp:spPr>
        <a:xfrm>
          <a:off x="3159435" y="1454546"/>
          <a:ext cx="607062" cy="71014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3159435" y="1596576"/>
        <a:ext cx="424943" cy="426089"/>
      </dsp:txXfrm>
    </dsp:sp>
    <dsp:sp modelId="{FDA6C179-602A-3246-8AFD-42B550582957}">
      <dsp:nvSpPr>
        <dsp:cNvPr id="0" name=""/>
        <dsp:cNvSpPr/>
      </dsp:nvSpPr>
      <dsp:spPr>
        <a:xfrm>
          <a:off x="4018486" y="910301"/>
          <a:ext cx="2863504" cy="1798638"/>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u="none" kern="1200" dirty="0"/>
            <a:t>Late March/early April invitations for interviews are made</a:t>
          </a:r>
          <a:endParaRPr lang="en-US" sz="1800" kern="1200" dirty="0"/>
        </a:p>
      </dsp:txBody>
      <dsp:txXfrm>
        <a:off x="4071166" y="962981"/>
        <a:ext cx="2758144" cy="1693278"/>
      </dsp:txXfrm>
    </dsp:sp>
    <dsp:sp modelId="{AAA7EE7E-342C-6D48-A3B5-48FC91DE6395}">
      <dsp:nvSpPr>
        <dsp:cNvPr id="0" name=""/>
        <dsp:cNvSpPr/>
      </dsp:nvSpPr>
      <dsp:spPr>
        <a:xfrm rot="21585640">
          <a:off x="7170434" y="1446083"/>
          <a:ext cx="611511" cy="71014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7170435" y="1588496"/>
        <a:ext cx="428058" cy="426089"/>
      </dsp:txXfrm>
    </dsp:sp>
    <dsp:sp modelId="{B17A217F-6A15-F74D-80E8-6818958A5C03}">
      <dsp:nvSpPr>
        <dsp:cNvPr id="0" name=""/>
        <dsp:cNvSpPr/>
      </dsp:nvSpPr>
      <dsp:spPr>
        <a:xfrm>
          <a:off x="8035776" y="893520"/>
          <a:ext cx="2863504" cy="1798638"/>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u="none" kern="1200" dirty="0"/>
            <a:t>Late April final notification of acceptances will be sent</a:t>
          </a:r>
          <a:endParaRPr lang="en-US" sz="1800" kern="1200" dirty="0"/>
        </a:p>
      </dsp:txBody>
      <dsp:txXfrm>
        <a:off x="8088456" y="946200"/>
        <a:ext cx="2758144" cy="169327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AD9B8C-3578-3A4B-A55B-357F0832BBEC}">
      <dsp:nvSpPr>
        <dsp:cNvPr id="0" name=""/>
        <dsp:cNvSpPr/>
      </dsp:nvSpPr>
      <dsp:spPr>
        <a:xfrm rot="5400000">
          <a:off x="2588300" y="76502"/>
          <a:ext cx="1156938" cy="1006536"/>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Walden University’s MS in Clinical Mental Health Counseling</a:t>
          </a:r>
        </a:p>
      </dsp:txBody>
      <dsp:txXfrm rot="-5400000">
        <a:off x="2820353" y="181592"/>
        <a:ext cx="692832" cy="796359"/>
      </dsp:txXfrm>
    </dsp:sp>
    <dsp:sp modelId="{F12F99FA-8266-1540-9F08-5F11C2447366}">
      <dsp:nvSpPr>
        <dsp:cNvPr id="0" name=""/>
        <dsp:cNvSpPr/>
      </dsp:nvSpPr>
      <dsp:spPr>
        <a:xfrm>
          <a:off x="3700581" y="232689"/>
          <a:ext cx="1291143" cy="694163"/>
        </a:xfrm>
        <a:prstGeom prst="rect">
          <a:avLst/>
        </a:prstGeom>
        <a:noFill/>
        <a:ln>
          <a:noFill/>
        </a:ln>
        <a:effectLst/>
      </dsp:spPr>
      <dsp:style>
        <a:lnRef idx="0">
          <a:scrgbClr r="0" g="0" b="0"/>
        </a:lnRef>
        <a:fillRef idx="0">
          <a:scrgbClr r="0" g="0" b="0"/>
        </a:fillRef>
        <a:effectRef idx="0">
          <a:scrgbClr r="0" g="0" b="0"/>
        </a:effectRef>
        <a:fontRef idx="minor"/>
      </dsp:style>
    </dsp:sp>
    <dsp:sp modelId="{E7B3C981-A962-9041-AF97-2F4E18C9FD2C}">
      <dsp:nvSpPr>
        <dsp:cNvPr id="0" name=""/>
        <dsp:cNvSpPr/>
      </dsp:nvSpPr>
      <dsp:spPr>
        <a:xfrm rot="5400000">
          <a:off x="1501240" y="76502"/>
          <a:ext cx="1156938" cy="1006536"/>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1733293" y="181592"/>
        <a:ext cx="692832" cy="796359"/>
      </dsp:txXfrm>
    </dsp:sp>
    <dsp:sp modelId="{54582678-EB13-114D-BEF6-8AC28740E01C}">
      <dsp:nvSpPr>
        <dsp:cNvPr id="0" name=""/>
        <dsp:cNvSpPr/>
      </dsp:nvSpPr>
      <dsp:spPr>
        <a:xfrm rot="5400000">
          <a:off x="2042687" y="1058511"/>
          <a:ext cx="1156938" cy="1006536"/>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Cappella University’s PhD in Psychology</a:t>
          </a:r>
        </a:p>
      </dsp:txBody>
      <dsp:txXfrm rot="-5400000">
        <a:off x="2274740" y="1163601"/>
        <a:ext cx="692832" cy="796359"/>
      </dsp:txXfrm>
    </dsp:sp>
    <dsp:sp modelId="{D559559B-4698-5049-A4A9-BA4E57BD810A}">
      <dsp:nvSpPr>
        <dsp:cNvPr id="0" name=""/>
        <dsp:cNvSpPr/>
      </dsp:nvSpPr>
      <dsp:spPr>
        <a:xfrm>
          <a:off x="826745" y="1214698"/>
          <a:ext cx="1249493" cy="694163"/>
        </a:xfrm>
        <a:prstGeom prst="rect">
          <a:avLst/>
        </a:prstGeom>
        <a:noFill/>
        <a:ln>
          <a:noFill/>
        </a:ln>
        <a:effectLst/>
      </dsp:spPr>
      <dsp:style>
        <a:lnRef idx="0">
          <a:scrgbClr r="0" g="0" b="0"/>
        </a:lnRef>
        <a:fillRef idx="0">
          <a:scrgbClr r="0" g="0" b="0"/>
        </a:fillRef>
        <a:effectRef idx="0">
          <a:scrgbClr r="0" g="0" b="0"/>
        </a:effectRef>
        <a:fontRef idx="minor"/>
      </dsp:style>
    </dsp:sp>
    <dsp:sp modelId="{90ACFDD2-0264-C248-AFEB-0CA6758AA3FE}">
      <dsp:nvSpPr>
        <dsp:cNvPr id="0" name=""/>
        <dsp:cNvSpPr/>
      </dsp:nvSpPr>
      <dsp:spPr>
        <a:xfrm rot="5400000">
          <a:off x="3129747" y="1058511"/>
          <a:ext cx="1156938" cy="1006536"/>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3361800" y="1163601"/>
        <a:ext cx="692832" cy="796359"/>
      </dsp:txXfrm>
    </dsp:sp>
    <dsp:sp modelId="{248C50E8-FAE2-5E4E-B3B9-94A11B08B433}">
      <dsp:nvSpPr>
        <dsp:cNvPr id="0" name=""/>
        <dsp:cNvSpPr/>
      </dsp:nvSpPr>
      <dsp:spPr>
        <a:xfrm rot="5400000">
          <a:off x="2588300" y="2040521"/>
          <a:ext cx="1156938" cy="1006536"/>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NYU’s MA in Counseling </a:t>
          </a:r>
        </a:p>
      </dsp:txBody>
      <dsp:txXfrm rot="-5400000">
        <a:off x="2820353" y="2145611"/>
        <a:ext cx="692832" cy="796359"/>
      </dsp:txXfrm>
    </dsp:sp>
    <dsp:sp modelId="{06CCC821-8CA3-8449-AE93-4B3AAC72FC4F}">
      <dsp:nvSpPr>
        <dsp:cNvPr id="0" name=""/>
        <dsp:cNvSpPr/>
      </dsp:nvSpPr>
      <dsp:spPr>
        <a:xfrm>
          <a:off x="3700581" y="2196708"/>
          <a:ext cx="1291143" cy="694163"/>
        </a:xfrm>
        <a:prstGeom prst="rect">
          <a:avLst/>
        </a:prstGeom>
        <a:noFill/>
        <a:ln>
          <a:noFill/>
        </a:ln>
        <a:effectLst/>
      </dsp:spPr>
      <dsp:style>
        <a:lnRef idx="0">
          <a:scrgbClr r="0" g="0" b="0"/>
        </a:lnRef>
        <a:fillRef idx="0">
          <a:scrgbClr r="0" g="0" b="0"/>
        </a:fillRef>
        <a:effectRef idx="0">
          <a:scrgbClr r="0" g="0" b="0"/>
        </a:effectRef>
        <a:fontRef idx="minor"/>
      </dsp:style>
    </dsp:sp>
    <dsp:sp modelId="{5BBFA6CB-2B27-6E4D-8F12-3601855073E2}">
      <dsp:nvSpPr>
        <dsp:cNvPr id="0" name=""/>
        <dsp:cNvSpPr/>
      </dsp:nvSpPr>
      <dsp:spPr>
        <a:xfrm rot="5400000">
          <a:off x="1501240" y="2040521"/>
          <a:ext cx="1156938" cy="1006536"/>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1733293" y="2145611"/>
        <a:ext cx="692832" cy="796359"/>
      </dsp:txXfrm>
    </dsp:sp>
    <dsp:sp modelId="{58461F05-11EE-3946-85FA-7BF572684B7C}">
      <dsp:nvSpPr>
        <dsp:cNvPr id="0" name=""/>
        <dsp:cNvSpPr/>
      </dsp:nvSpPr>
      <dsp:spPr>
        <a:xfrm rot="5400000">
          <a:off x="2042687" y="3022530"/>
          <a:ext cx="1156938" cy="1006536"/>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Pepperdine University’s MS in Applied Behavioral Analysis </a:t>
          </a:r>
        </a:p>
      </dsp:txBody>
      <dsp:txXfrm rot="-5400000">
        <a:off x="2274740" y="3127620"/>
        <a:ext cx="692832" cy="796359"/>
      </dsp:txXfrm>
    </dsp:sp>
    <dsp:sp modelId="{C622B28F-9FEF-B34D-AA39-D7D93171D000}">
      <dsp:nvSpPr>
        <dsp:cNvPr id="0" name=""/>
        <dsp:cNvSpPr/>
      </dsp:nvSpPr>
      <dsp:spPr>
        <a:xfrm>
          <a:off x="826745" y="3178717"/>
          <a:ext cx="1249493" cy="694163"/>
        </a:xfrm>
        <a:prstGeom prst="rect">
          <a:avLst/>
        </a:prstGeom>
        <a:noFill/>
        <a:ln>
          <a:noFill/>
        </a:ln>
        <a:effectLst/>
      </dsp:spPr>
      <dsp:style>
        <a:lnRef idx="0">
          <a:scrgbClr r="0" g="0" b="0"/>
        </a:lnRef>
        <a:fillRef idx="0">
          <a:scrgbClr r="0" g="0" b="0"/>
        </a:fillRef>
        <a:effectRef idx="0">
          <a:scrgbClr r="0" g="0" b="0"/>
        </a:effectRef>
        <a:fontRef idx="minor"/>
      </dsp:style>
    </dsp:sp>
    <dsp:sp modelId="{DA10091C-CDF4-E84D-87EE-7E8A4249C0A7}">
      <dsp:nvSpPr>
        <dsp:cNvPr id="0" name=""/>
        <dsp:cNvSpPr/>
      </dsp:nvSpPr>
      <dsp:spPr>
        <a:xfrm rot="5400000">
          <a:off x="3129747" y="3022530"/>
          <a:ext cx="1156938" cy="1006536"/>
        </a:xfrm>
        <a:prstGeom prst="hexagon">
          <a:avLst>
            <a:gd name="adj" fmla="val 25000"/>
            <a:gd name="vf" fmla="val 1154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3361800" y="3127620"/>
        <a:ext cx="692832" cy="79635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A2021-8B8B-094B-8E21-1444844EDB77}">
      <dsp:nvSpPr>
        <dsp:cNvPr id="0" name=""/>
        <dsp:cNvSpPr/>
      </dsp:nvSpPr>
      <dsp:spPr>
        <a:xfrm>
          <a:off x="0" y="0"/>
          <a:ext cx="8932877" cy="29701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Factors to consider </a:t>
          </a:r>
        </a:p>
      </dsp:txBody>
      <dsp:txXfrm>
        <a:off x="14499" y="14499"/>
        <a:ext cx="8903879" cy="268016"/>
      </dsp:txXfrm>
    </dsp:sp>
    <dsp:sp modelId="{E026563E-18C2-7D45-8B83-6D329719B768}">
      <dsp:nvSpPr>
        <dsp:cNvPr id="0" name=""/>
        <dsp:cNvSpPr/>
      </dsp:nvSpPr>
      <dsp:spPr>
        <a:xfrm>
          <a:off x="0" y="301743"/>
          <a:ext cx="8932877" cy="1585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3619" tIns="17780" rIns="99568" bIns="17780" numCol="1" spcCol="1270" anchor="t" anchorCtr="0">
          <a:noAutofit/>
        </a:bodyPr>
        <a:lstStyle/>
        <a:p>
          <a:pPr marL="114300" lvl="1" indent="-114300" algn="l" defTabSz="622300">
            <a:lnSpc>
              <a:spcPct val="90000"/>
            </a:lnSpc>
            <a:spcBef>
              <a:spcPct val="0"/>
            </a:spcBef>
            <a:spcAft>
              <a:spcPct val="20000"/>
            </a:spcAft>
            <a:buFont typeface="Arial" panose="020B0604020202020204" pitchFamily="34" charset="0"/>
            <a:buChar char="•"/>
          </a:pPr>
          <a:r>
            <a:rPr lang="en-US" sz="1400" b="0" i="0" u="none" kern="1200" dirty="0"/>
            <a:t>Online degrees require a lot of self-motivation and independent effort</a:t>
          </a:r>
          <a:endParaRPr lang="en-US" sz="1400" kern="1200" dirty="0"/>
        </a:p>
        <a:p>
          <a:pPr marL="114300" lvl="1" indent="-114300" algn="l" defTabSz="622300">
            <a:lnSpc>
              <a:spcPct val="90000"/>
            </a:lnSpc>
            <a:spcBef>
              <a:spcPct val="0"/>
            </a:spcBef>
            <a:spcAft>
              <a:spcPct val="20000"/>
            </a:spcAft>
            <a:buChar char="•"/>
          </a:pPr>
          <a:r>
            <a:rPr lang="en-US" sz="1400" b="0" i="0" u="none" kern="1200" dirty="0"/>
            <a:t>Your degree might not have an on-campus component or you might be too far away to take advantage of it! This will affect your ability to interact with classmates and professors as well as attend “traditional” campus events</a:t>
          </a:r>
          <a:endParaRPr lang="en-US" sz="1400" kern="1200" dirty="0"/>
        </a:p>
        <a:p>
          <a:pPr marL="114300" lvl="1" indent="-114300" algn="l" defTabSz="622300">
            <a:lnSpc>
              <a:spcPct val="90000"/>
            </a:lnSpc>
            <a:spcBef>
              <a:spcPct val="0"/>
            </a:spcBef>
            <a:spcAft>
              <a:spcPct val="20000"/>
            </a:spcAft>
            <a:buChar char="•"/>
          </a:pPr>
          <a:r>
            <a:rPr lang="en-US" sz="1400" b="0" i="0" u="none" kern="1200" dirty="0"/>
            <a:t>On the flip side: you may be required to travel to the campus a couple of times over the course of completing your degree. Are you able to do this? </a:t>
          </a:r>
          <a:endParaRPr lang="en-US" sz="1400" kern="1200" dirty="0"/>
        </a:p>
        <a:p>
          <a:pPr marL="114300" lvl="1" indent="-114300" algn="l" defTabSz="622300">
            <a:lnSpc>
              <a:spcPct val="90000"/>
            </a:lnSpc>
            <a:spcBef>
              <a:spcPct val="0"/>
            </a:spcBef>
            <a:spcAft>
              <a:spcPct val="20000"/>
            </a:spcAft>
            <a:buChar char="•"/>
          </a:pPr>
          <a:r>
            <a:rPr lang="en-US" sz="1400" b="0" i="0" u="none" kern="1200" dirty="0"/>
            <a:t>For-profit university or non-profit university? </a:t>
          </a:r>
          <a:endParaRPr lang="en-US" sz="1400" kern="1200" dirty="0"/>
        </a:p>
        <a:p>
          <a:pPr marL="114300" lvl="1" indent="-114300" algn="l" defTabSz="622300">
            <a:lnSpc>
              <a:spcPct val="90000"/>
            </a:lnSpc>
            <a:spcBef>
              <a:spcPct val="0"/>
            </a:spcBef>
            <a:spcAft>
              <a:spcPct val="20000"/>
            </a:spcAft>
            <a:buChar char="•"/>
          </a:pPr>
          <a:endParaRPr lang="en-US" sz="1400" kern="1200" dirty="0"/>
        </a:p>
      </dsp:txBody>
      <dsp:txXfrm>
        <a:off x="0" y="301743"/>
        <a:ext cx="8932877" cy="1585679"/>
      </dsp:txXfrm>
    </dsp:sp>
    <dsp:sp modelId="{5AFF6811-3C62-7F4B-8876-6579A36CC6F7}">
      <dsp:nvSpPr>
        <dsp:cNvPr id="0" name=""/>
        <dsp:cNvSpPr/>
      </dsp:nvSpPr>
      <dsp:spPr>
        <a:xfrm>
          <a:off x="0" y="1887422"/>
          <a:ext cx="8932877" cy="29701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u="none" kern="1200" dirty="0"/>
            <a:t>"Will My Degree Be Valued?”</a:t>
          </a:r>
          <a:endParaRPr lang="en-US" sz="1400" kern="1200" dirty="0"/>
        </a:p>
      </dsp:txBody>
      <dsp:txXfrm>
        <a:off x="14499" y="1901921"/>
        <a:ext cx="8903879" cy="268016"/>
      </dsp:txXfrm>
    </dsp:sp>
    <dsp:sp modelId="{347BA9E9-86B8-ED48-8A1F-610A43341EA3}">
      <dsp:nvSpPr>
        <dsp:cNvPr id="0" name=""/>
        <dsp:cNvSpPr/>
      </dsp:nvSpPr>
      <dsp:spPr>
        <a:xfrm>
          <a:off x="0" y="2184436"/>
          <a:ext cx="8932877" cy="1806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3619" tIns="17780" rIns="99568" bIns="17780" numCol="1" spcCol="1270" anchor="t" anchorCtr="0">
          <a:noAutofit/>
        </a:bodyPr>
        <a:lstStyle/>
        <a:p>
          <a:pPr marL="114300" lvl="1" indent="-114300" algn="l" defTabSz="622300">
            <a:lnSpc>
              <a:spcPct val="90000"/>
            </a:lnSpc>
            <a:spcBef>
              <a:spcPct val="0"/>
            </a:spcBef>
            <a:spcAft>
              <a:spcPct val="20000"/>
            </a:spcAft>
            <a:buFont typeface="Arial" panose="020B0604020202020204" pitchFamily="34" charset="0"/>
            <a:buChar char="•"/>
          </a:pPr>
          <a:r>
            <a:rPr lang="en-US" sz="1400" b="0" i="0" u="none" kern="1200" dirty="0"/>
            <a:t>Short answer: YES!</a:t>
          </a:r>
          <a:endParaRPr lang="en-US" sz="1400" kern="1200" dirty="0"/>
        </a:p>
        <a:p>
          <a:pPr marL="114300" lvl="1" indent="-114300" algn="l" defTabSz="622300">
            <a:lnSpc>
              <a:spcPct val="90000"/>
            </a:lnSpc>
            <a:spcBef>
              <a:spcPct val="0"/>
            </a:spcBef>
            <a:spcAft>
              <a:spcPct val="20000"/>
            </a:spcAft>
            <a:buChar char="•"/>
          </a:pPr>
          <a:r>
            <a:rPr lang="en-US" sz="1400" b="0" i="0" u="none" kern="1200" dirty="0"/>
            <a:t>Accreditation is KEY, particularly if you are going into a field where you will have to take a licensing exam post-graduation (Ex: CACREP or APA)</a:t>
          </a:r>
          <a:endParaRPr lang="en-US" sz="1400" kern="1200" dirty="0"/>
        </a:p>
        <a:p>
          <a:pPr marL="114300" lvl="1" indent="-114300" algn="l" defTabSz="622300">
            <a:lnSpc>
              <a:spcPct val="90000"/>
            </a:lnSpc>
            <a:spcBef>
              <a:spcPct val="0"/>
            </a:spcBef>
            <a:spcAft>
              <a:spcPct val="20000"/>
            </a:spcAft>
            <a:buChar char="•"/>
          </a:pPr>
          <a:r>
            <a:rPr lang="en-US" sz="1400" b="0" i="0" u="none" kern="1200" dirty="0"/>
            <a:t>Unless you specifically disclose that your degree was earned online, employers likely will not know the difference from looking at your CV</a:t>
          </a:r>
          <a:endParaRPr lang="en-US" sz="1400" kern="1200" dirty="0"/>
        </a:p>
        <a:p>
          <a:pPr marL="114300" lvl="1" indent="-114300" algn="l" defTabSz="622300">
            <a:lnSpc>
              <a:spcPct val="90000"/>
            </a:lnSpc>
            <a:spcBef>
              <a:spcPct val="0"/>
            </a:spcBef>
            <a:spcAft>
              <a:spcPct val="20000"/>
            </a:spcAft>
            <a:buChar char="•"/>
          </a:pPr>
          <a:r>
            <a:rPr lang="en-US" sz="1400" b="0" i="0" u="none" kern="1200" dirty="0"/>
            <a:t>You can choose to disclose this information in your CV or cover letter. Just be clear on your reasons for going the online learning route</a:t>
          </a:r>
          <a:endParaRPr lang="en-US" sz="1400" kern="1200" dirty="0"/>
        </a:p>
        <a:p>
          <a:pPr marL="114300" lvl="1" indent="-114300" algn="l" defTabSz="622300">
            <a:lnSpc>
              <a:spcPct val="90000"/>
            </a:lnSpc>
            <a:spcBef>
              <a:spcPct val="0"/>
            </a:spcBef>
            <a:spcAft>
              <a:spcPct val="20000"/>
            </a:spcAft>
            <a:buChar char="•"/>
          </a:pPr>
          <a:r>
            <a:rPr lang="en-US" sz="1400" b="0" i="0" u="none" kern="1200" dirty="0"/>
            <a:t>Make the </a:t>
          </a:r>
          <a:r>
            <a:rPr lang="en-US" sz="1400" b="0" i="0" u="none" kern="1200" cap="none" spc="0" dirty="0">
              <a:ln w="0"/>
              <a:solidFill>
                <a:schemeClr val="accent1"/>
              </a:solidFill>
              <a:effectLst>
                <a:outerShdw blurRad="38100" dist="25400" dir="5400000" algn="ctr" rotWithShape="0">
                  <a:srgbClr val="6E747A">
                    <a:alpha val="43000"/>
                  </a:srgbClr>
                </a:outerShdw>
              </a:effectLst>
            </a:rPr>
            <a:t>BEST DECISION FOR YOU!</a:t>
          </a:r>
          <a:endParaRPr lang="en-US" sz="1400" b="0" kern="1200" cap="none" spc="0" dirty="0">
            <a:ln w="0"/>
            <a:solidFill>
              <a:schemeClr val="accent1"/>
            </a:solidFill>
            <a:effectLst>
              <a:outerShdw blurRad="38100" dist="25400" dir="5400000" algn="ctr" rotWithShape="0">
                <a:srgbClr val="6E747A">
                  <a:alpha val="43000"/>
                </a:srgbClr>
              </a:outerShdw>
            </a:effectLst>
          </a:endParaRPr>
        </a:p>
        <a:p>
          <a:pPr marL="114300" lvl="1" indent="-114300" algn="l" defTabSz="622300">
            <a:lnSpc>
              <a:spcPct val="90000"/>
            </a:lnSpc>
            <a:spcBef>
              <a:spcPct val="0"/>
            </a:spcBef>
            <a:spcAft>
              <a:spcPct val="20000"/>
            </a:spcAft>
            <a:buChar char="•"/>
          </a:pPr>
          <a:endParaRPr lang="en-US" sz="1400" kern="1200" dirty="0"/>
        </a:p>
      </dsp:txBody>
      <dsp:txXfrm>
        <a:off x="0" y="2184436"/>
        <a:ext cx="8932877" cy="1806936"/>
      </dsp:txXfrm>
    </dsp:sp>
    <dsp:sp modelId="{B10CDB8D-D21A-D54E-B83B-DC5EB3B890BB}">
      <dsp:nvSpPr>
        <dsp:cNvPr id="0" name=""/>
        <dsp:cNvSpPr/>
      </dsp:nvSpPr>
      <dsp:spPr>
        <a:xfrm>
          <a:off x="0" y="3991373"/>
          <a:ext cx="8932877" cy="29701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Application Process </a:t>
          </a:r>
        </a:p>
      </dsp:txBody>
      <dsp:txXfrm>
        <a:off x="14499" y="4005872"/>
        <a:ext cx="8903879" cy="268016"/>
      </dsp:txXfrm>
    </dsp:sp>
    <dsp:sp modelId="{D3894E98-9885-F04A-849F-08D8E89484C7}">
      <dsp:nvSpPr>
        <dsp:cNvPr id="0" name=""/>
        <dsp:cNvSpPr/>
      </dsp:nvSpPr>
      <dsp:spPr>
        <a:xfrm>
          <a:off x="0" y="4288387"/>
          <a:ext cx="8932877" cy="1253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3619"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Different depending on the program</a:t>
          </a:r>
        </a:p>
        <a:p>
          <a:pPr marL="114300" lvl="1" indent="-114300" algn="l" defTabSz="622300">
            <a:lnSpc>
              <a:spcPct val="90000"/>
            </a:lnSpc>
            <a:spcBef>
              <a:spcPct val="0"/>
            </a:spcBef>
            <a:spcAft>
              <a:spcPct val="20000"/>
            </a:spcAft>
            <a:buChar char="•"/>
          </a:pPr>
          <a:r>
            <a:rPr lang="en-US" sz="1400" kern="1200" dirty="0"/>
            <a:t>Some only require the general application and your transcripts while others require the GRE, letters of recommendation, interviews, etc. </a:t>
          </a:r>
        </a:p>
        <a:p>
          <a:pPr marL="114300" lvl="1" indent="-114300" algn="l" defTabSz="622300">
            <a:lnSpc>
              <a:spcPct val="90000"/>
            </a:lnSpc>
            <a:spcBef>
              <a:spcPct val="0"/>
            </a:spcBef>
            <a:spcAft>
              <a:spcPct val="20000"/>
            </a:spcAft>
            <a:buChar char="•"/>
          </a:pPr>
          <a:r>
            <a:rPr lang="en-US" sz="1400" kern="1200" dirty="0"/>
            <a:t>Most offer rolling admissions and have various start dates throughout the year!</a:t>
          </a:r>
        </a:p>
        <a:p>
          <a:pPr marL="114300" lvl="1" indent="-114300" algn="l" defTabSz="622300">
            <a:lnSpc>
              <a:spcPct val="90000"/>
            </a:lnSpc>
            <a:spcBef>
              <a:spcPct val="0"/>
            </a:spcBef>
            <a:spcAft>
              <a:spcPct val="20000"/>
            </a:spcAft>
            <a:buChar char="•"/>
          </a:pPr>
          <a:r>
            <a:rPr lang="en-US" sz="1400" kern="1200" dirty="0"/>
            <a:t>Some programs allow you to apply up to three weeks before your start date </a:t>
          </a:r>
        </a:p>
        <a:p>
          <a:pPr marL="114300" lvl="1" indent="-114300" algn="l" defTabSz="622300">
            <a:lnSpc>
              <a:spcPct val="90000"/>
            </a:lnSpc>
            <a:spcBef>
              <a:spcPct val="0"/>
            </a:spcBef>
            <a:spcAft>
              <a:spcPct val="20000"/>
            </a:spcAft>
            <a:buChar char="•"/>
          </a:pPr>
          <a:r>
            <a:rPr lang="en-US" sz="1400" kern="1200" dirty="0"/>
            <a:t>Be sure to familiarize yourself with what your program of interest requires</a:t>
          </a:r>
        </a:p>
      </dsp:txBody>
      <dsp:txXfrm>
        <a:off x="0" y="4288387"/>
        <a:ext cx="8932877" cy="125379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4FC200-11C9-0B41-A422-4587227E833C}">
      <dsp:nvSpPr>
        <dsp:cNvPr id="0" name=""/>
        <dsp:cNvSpPr/>
      </dsp:nvSpPr>
      <dsp:spPr>
        <a:xfrm>
          <a:off x="422913" y="1641"/>
          <a:ext cx="2660288" cy="159617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Many schools are waiving GRE for the time being </a:t>
          </a:r>
        </a:p>
      </dsp:txBody>
      <dsp:txXfrm>
        <a:off x="422913" y="1641"/>
        <a:ext cx="2660288" cy="1596173"/>
      </dsp:txXfrm>
    </dsp:sp>
    <dsp:sp modelId="{22012ECE-B141-154A-85FE-D08D6FC734D4}">
      <dsp:nvSpPr>
        <dsp:cNvPr id="0" name=""/>
        <dsp:cNvSpPr/>
      </dsp:nvSpPr>
      <dsp:spPr>
        <a:xfrm>
          <a:off x="3349231" y="1641"/>
          <a:ext cx="2660288" cy="159617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Program funding has been cut for many public universities: this may negatively impact grad funding and/or may limit the number of students accepted </a:t>
          </a:r>
        </a:p>
      </dsp:txBody>
      <dsp:txXfrm>
        <a:off x="3349231" y="1641"/>
        <a:ext cx="2660288" cy="1596173"/>
      </dsp:txXfrm>
    </dsp:sp>
    <dsp:sp modelId="{612DF5A6-B12B-5641-A33F-A27AA48E4498}">
      <dsp:nvSpPr>
        <dsp:cNvPr id="0" name=""/>
        <dsp:cNvSpPr/>
      </dsp:nvSpPr>
      <dsp:spPr>
        <a:xfrm>
          <a:off x="422913" y="1863843"/>
          <a:ext cx="2660288" cy="159617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Interviews will likely be held online: lack social cues, visiting physical campus, meeting other applicants </a:t>
          </a:r>
        </a:p>
      </dsp:txBody>
      <dsp:txXfrm>
        <a:off x="422913" y="1863843"/>
        <a:ext cx="2660288" cy="1596173"/>
      </dsp:txXfrm>
    </dsp:sp>
    <dsp:sp modelId="{9B8B6AA9-6DF3-784F-B15D-ACC8EB7239FF}">
      <dsp:nvSpPr>
        <dsp:cNvPr id="0" name=""/>
        <dsp:cNvSpPr/>
      </dsp:nvSpPr>
      <dsp:spPr>
        <a:xfrm>
          <a:off x="3349231" y="1863843"/>
          <a:ext cx="2660288" cy="159617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More stress </a:t>
          </a:r>
        </a:p>
      </dsp:txBody>
      <dsp:txXfrm>
        <a:off x="3349231" y="1863843"/>
        <a:ext cx="2660288" cy="15961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6E660-89C2-C340-A6C7-19CD9DF2C92C}">
      <dsp:nvSpPr>
        <dsp:cNvPr id="0" name=""/>
        <dsp:cNvSpPr/>
      </dsp:nvSpPr>
      <dsp:spPr>
        <a:xfrm>
          <a:off x="0" y="669586"/>
          <a:ext cx="6582555" cy="715052"/>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You have 6 months: sounds like a lot but it is NOT</a:t>
          </a:r>
        </a:p>
      </dsp:txBody>
      <dsp:txXfrm>
        <a:off x="34906" y="704492"/>
        <a:ext cx="6512743" cy="645240"/>
      </dsp:txXfrm>
    </dsp:sp>
    <dsp:sp modelId="{EFC8FE47-FC54-EF4F-A88D-435494CE8CF5}">
      <dsp:nvSpPr>
        <dsp:cNvPr id="0" name=""/>
        <dsp:cNvSpPr/>
      </dsp:nvSpPr>
      <dsp:spPr>
        <a:xfrm>
          <a:off x="0" y="1436479"/>
          <a:ext cx="6582555" cy="715052"/>
        </a:xfrm>
        <a:prstGeom prst="roundRect">
          <a:avLst/>
        </a:prstGeom>
        <a:solidFill>
          <a:schemeClr val="accent2">
            <a:hueOff val="-332956"/>
            <a:satOff val="-147"/>
            <a:lumOff val="39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Compile a list of programs that you would consider applying to (note potential faculty mentors, application requirements, etc.)</a:t>
          </a:r>
        </a:p>
      </dsp:txBody>
      <dsp:txXfrm>
        <a:off x="34906" y="1471385"/>
        <a:ext cx="6512743" cy="645240"/>
      </dsp:txXfrm>
    </dsp:sp>
    <dsp:sp modelId="{65CB8B61-501C-954D-92FD-A7A38EC11F03}">
      <dsp:nvSpPr>
        <dsp:cNvPr id="0" name=""/>
        <dsp:cNvSpPr/>
      </dsp:nvSpPr>
      <dsp:spPr>
        <a:xfrm>
          <a:off x="0" y="2203372"/>
          <a:ext cx="6582555" cy="715052"/>
        </a:xfrm>
        <a:prstGeom prst="roundRect">
          <a:avLst/>
        </a:prstGeom>
        <a:solidFill>
          <a:schemeClr val="accent2">
            <a:hueOff val="-665912"/>
            <a:satOff val="-293"/>
            <a:lumOff val="78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Prepare for the GRE, decide if you need to enroll in a review course </a:t>
          </a:r>
        </a:p>
      </dsp:txBody>
      <dsp:txXfrm>
        <a:off x="34906" y="2238278"/>
        <a:ext cx="6512743" cy="645240"/>
      </dsp:txXfrm>
    </dsp:sp>
    <dsp:sp modelId="{0392A81A-FE87-2645-8439-F7B25C0B573B}">
      <dsp:nvSpPr>
        <dsp:cNvPr id="0" name=""/>
        <dsp:cNvSpPr/>
      </dsp:nvSpPr>
      <dsp:spPr>
        <a:xfrm>
          <a:off x="0" y="2970265"/>
          <a:ext cx="6582555" cy="715052"/>
        </a:xfrm>
        <a:prstGeom prst="roundRect">
          <a:avLst/>
        </a:prstGeom>
        <a:solidFill>
          <a:schemeClr val="accent2">
            <a:hueOff val="-998868"/>
            <a:satOff val="-440"/>
            <a:lumOff val="117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Draft statement of purpose and any other required application essays or materials</a:t>
          </a:r>
        </a:p>
      </dsp:txBody>
      <dsp:txXfrm>
        <a:off x="34906" y="3005171"/>
        <a:ext cx="6512743" cy="645240"/>
      </dsp:txXfrm>
    </dsp:sp>
    <dsp:sp modelId="{8E564C9A-E233-8645-B66D-D9419B9207DC}">
      <dsp:nvSpPr>
        <dsp:cNvPr id="0" name=""/>
        <dsp:cNvSpPr/>
      </dsp:nvSpPr>
      <dsp:spPr>
        <a:xfrm>
          <a:off x="0" y="3737158"/>
          <a:ext cx="6582555" cy="715052"/>
        </a:xfrm>
        <a:prstGeom prst="roundRect">
          <a:avLst/>
        </a:prstGeom>
        <a:solidFill>
          <a:schemeClr val="accent2">
            <a:hueOff val="-1331824"/>
            <a:satOff val="-586"/>
            <a:lumOff val="15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Research financial aid if you intend to seek such aid </a:t>
          </a:r>
        </a:p>
      </dsp:txBody>
      <dsp:txXfrm>
        <a:off x="34906" y="3772064"/>
        <a:ext cx="6512743" cy="6452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B2609-7BEB-6445-A413-42F370D51C8C}">
      <dsp:nvSpPr>
        <dsp:cNvPr id="0" name=""/>
        <dsp:cNvSpPr/>
      </dsp:nvSpPr>
      <dsp:spPr>
        <a:xfrm rot="16200000">
          <a:off x="447781" y="-428017"/>
          <a:ext cx="2573727" cy="3455193"/>
        </a:xfrm>
        <a:prstGeom prst="round1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Do you have experience in their realm of psychology?</a:t>
          </a:r>
        </a:p>
      </dsp:txBody>
      <dsp:txXfrm rot="5400000">
        <a:off x="7048" y="12716"/>
        <a:ext cx="3455193" cy="1930295"/>
      </dsp:txXfrm>
    </dsp:sp>
    <dsp:sp modelId="{1F98AB66-FBD8-4647-8A05-8FF691FE078A}">
      <dsp:nvSpPr>
        <dsp:cNvPr id="0" name=""/>
        <dsp:cNvSpPr/>
      </dsp:nvSpPr>
      <dsp:spPr>
        <a:xfrm>
          <a:off x="3455193" y="4271"/>
          <a:ext cx="3455193" cy="2521824"/>
        </a:xfrm>
        <a:prstGeom prst="round1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Can you see yourself working with them on their interests for 6 years?</a:t>
          </a:r>
        </a:p>
      </dsp:txBody>
      <dsp:txXfrm>
        <a:off x="3455193" y="4271"/>
        <a:ext cx="3455193" cy="1891368"/>
      </dsp:txXfrm>
    </dsp:sp>
    <dsp:sp modelId="{8744CFCA-C88A-A447-B3B7-FBC25F730690}">
      <dsp:nvSpPr>
        <dsp:cNvPr id="0" name=""/>
        <dsp:cNvSpPr/>
      </dsp:nvSpPr>
      <dsp:spPr>
        <a:xfrm rot="10800000">
          <a:off x="0" y="2508686"/>
          <a:ext cx="3455193" cy="2487006"/>
        </a:xfrm>
        <a:prstGeom prst="round1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What can you add to their work?</a:t>
          </a:r>
        </a:p>
      </dsp:txBody>
      <dsp:txXfrm rot="10800000">
        <a:off x="0" y="3130437"/>
        <a:ext cx="3455193" cy="1865254"/>
      </dsp:txXfrm>
    </dsp:sp>
    <dsp:sp modelId="{A282C6BE-D8CF-3649-920E-81AA706E2499}">
      <dsp:nvSpPr>
        <dsp:cNvPr id="0" name=""/>
        <dsp:cNvSpPr/>
      </dsp:nvSpPr>
      <dsp:spPr>
        <a:xfrm rot="5400000">
          <a:off x="3939287" y="2024592"/>
          <a:ext cx="2487006" cy="3455193"/>
        </a:xfrm>
        <a:prstGeom prst="round1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Are they accepting applicants for your desired start time?</a:t>
          </a:r>
        </a:p>
      </dsp:txBody>
      <dsp:txXfrm rot="-5400000">
        <a:off x="3455194" y="3130437"/>
        <a:ext cx="3455193" cy="1865254"/>
      </dsp:txXfrm>
    </dsp:sp>
    <dsp:sp modelId="{18CF5CE1-3B25-D743-BBD2-7A76581C8EA1}">
      <dsp:nvSpPr>
        <dsp:cNvPr id="0" name=""/>
        <dsp:cNvSpPr/>
      </dsp:nvSpPr>
      <dsp:spPr>
        <a:xfrm>
          <a:off x="2418635" y="1865254"/>
          <a:ext cx="2073116" cy="1243503"/>
        </a:xfrm>
        <a:prstGeom prst="roundRect">
          <a:avLst/>
        </a:prstGeom>
        <a:solidFill>
          <a:schemeClr val="accent2">
            <a:tint val="4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Is their focus interesting to you?</a:t>
          </a:r>
        </a:p>
      </dsp:txBody>
      <dsp:txXfrm>
        <a:off x="2479338" y="1925957"/>
        <a:ext cx="1951710" cy="11220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94EF55-999D-4149-9908-EC16B7EAC93C}">
      <dsp:nvSpPr>
        <dsp:cNvPr id="0" name=""/>
        <dsp:cNvSpPr/>
      </dsp:nvSpPr>
      <dsp:spPr>
        <a:xfrm>
          <a:off x="289026" y="944730"/>
          <a:ext cx="897486" cy="89748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121B5E-6CFF-4298-BA15-D2DA3CF7C3D1}">
      <dsp:nvSpPr>
        <dsp:cNvPr id="0" name=""/>
        <dsp:cNvSpPr/>
      </dsp:nvSpPr>
      <dsp:spPr>
        <a:xfrm>
          <a:off x="480293" y="1135998"/>
          <a:ext cx="514951" cy="5149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2AB114B-6917-410D-AFA0-7211E8619C46}">
      <dsp:nvSpPr>
        <dsp:cNvPr id="0" name=""/>
        <dsp:cNvSpPr/>
      </dsp:nvSpPr>
      <dsp:spPr>
        <a:xfrm>
          <a:off x="2124" y="2121761"/>
          <a:ext cx="1471289" cy="69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dirty="0"/>
            <a:t>Pick your top school and find the statement prompt </a:t>
          </a:r>
        </a:p>
      </dsp:txBody>
      <dsp:txXfrm>
        <a:off x="2124" y="2121761"/>
        <a:ext cx="1471289" cy="698862"/>
      </dsp:txXfrm>
    </dsp:sp>
    <dsp:sp modelId="{37979FFA-E57F-4C67-9771-49EA4FC93893}">
      <dsp:nvSpPr>
        <dsp:cNvPr id="0" name=""/>
        <dsp:cNvSpPr/>
      </dsp:nvSpPr>
      <dsp:spPr>
        <a:xfrm>
          <a:off x="2017790" y="944730"/>
          <a:ext cx="897486" cy="89748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46091B-42A3-407A-AFC5-7FFF71453476}">
      <dsp:nvSpPr>
        <dsp:cNvPr id="0" name=""/>
        <dsp:cNvSpPr/>
      </dsp:nvSpPr>
      <dsp:spPr>
        <a:xfrm>
          <a:off x="2209058" y="1135998"/>
          <a:ext cx="514951" cy="5149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422C9C8-68C2-46CF-9148-9F88AD8EA6AD}">
      <dsp:nvSpPr>
        <dsp:cNvPr id="0" name=""/>
        <dsp:cNvSpPr/>
      </dsp:nvSpPr>
      <dsp:spPr>
        <a:xfrm>
          <a:off x="1730889" y="2121761"/>
          <a:ext cx="1471289" cy="69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dirty="0"/>
            <a:t>Write this statement and finetune it</a:t>
          </a:r>
        </a:p>
      </dsp:txBody>
      <dsp:txXfrm>
        <a:off x="1730889" y="2121761"/>
        <a:ext cx="1471289" cy="698862"/>
      </dsp:txXfrm>
    </dsp:sp>
    <dsp:sp modelId="{BC5DC64D-1035-4BCC-B052-BA4A8B9D68F7}">
      <dsp:nvSpPr>
        <dsp:cNvPr id="0" name=""/>
        <dsp:cNvSpPr/>
      </dsp:nvSpPr>
      <dsp:spPr>
        <a:xfrm>
          <a:off x="3746555" y="944730"/>
          <a:ext cx="897486" cy="89748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E893E5-0029-41AE-A912-E83264DD8A5C}">
      <dsp:nvSpPr>
        <dsp:cNvPr id="0" name=""/>
        <dsp:cNvSpPr/>
      </dsp:nvSpPr>
      <dsp:spPr>
        <a:xfrm>
          <a:off x="3937823" y="1135998"/>
          <a:ext cx="514951" cy="5149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73CD088-6854-49C8-AED6-DE6B99EB17FE}">
      <dsp:nvSpPr>
        <dsp:cNvPr id="0" name=""/>
        <dsp:cNvSpPr/>
      </dsp:nvSpPr>
      <dsp:spPr>
        <a:xfrm>
          <a:off x="3459654" y="2121761"/>
          <a:ext cx="1471289" cy="69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dirty="0"/>
            <a:t>The editing process will take more time than you realize, especially if there is a small word count</a:t>
          </a:r>
        </a:p>
      </dsp:txBody>
      <dsp:txXfrm>
        <a:off x="3459654" y="2121761"/>
        <a:ext cx="1471289" cy="698862"/>
      </dsp:txXfrm>
    </dsp:sp>
    <dsp:sp modelId="{C29004E5-F078-469E-9091-B4EB0F642DE6}">
      <dsp:nvSpPr>
        <dsp:cNvPr id="0" name=""/>
        <dsp:cNvSpPr/>
      </dsp:nvSpPr>
      <dsp:spPr>
        <a:xfrm>
          <a:off x="5475320" y="944730"/>
          <a:ext cx="897486" cy="897486"/>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2676B2-93A7-4517-A685-54418726D361}">
      <dsp:nvSpPr>
        <dsp:cNvPr id="0" name=""/>
        <dsp:cNvSpPr/>
      </dsp:nvSpPr>
      <dsp:spPr>
        <a:xfrm>
          <a:off x="5666587" y="1135998"/>
          <a:ext cx="514951" cy="5149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A42529C-8A7F-49B7-847C-F1CE607C2560}">
      <dsp:nvSpPr>
        <dsp:cNvPr id="0" name=""/>
        <dsp:cNvSpPr/>
      </dsp:nvSpPr>
      <dsp:spPr>
        <a:xfrm>
          <a:off x="5188418" y="2121761"/>
          <a:ext cx="1471289" cy="69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dirty="0"/>
            <a:t>Make sure you address all parts of the prompt</a:t>
          </a:r>
        </a:p>
      </dsp:txBody>
      <dsp:txXfrm>
        <a:off x="5188418" y="2121761"/>
        <a:ext cx="1471289" cy="698862"/>
      </dsp:txXfrm>
    </dsp:sp>
    <dsp:sp modelId="{8A776167-2620-4073-82D5-BBB300315D73}">
      <dsp:nvSpPr>
        <dsp:cNvPr id="0" name=""/>
        <dsp:cNvSpPr/>
      </dsp:nvSpPr>
      <dsp:spPr>
        <a:xfrm>
          <a:off x="7204084" y="944730"/>
          <a:ext cx="897486" cy="897486"/>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CDA89C-E0D6-4046-9F1E-431CE23625DB}">
      <dsp:nvSpPr>
        <dsp:cNvPr id="0" name=""/>
        <dsp:cNvSpPr/>
      </dsp:nvSpPr>
      <dsp:spPr>
        <a:xfrm>
          <a:off x="7395352" y="1135998"/>
          <a:ext cx="514951" cy="51495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D17F489-1BBB-4BCF-8F9A-FB6BDB6F54C0}">
      <dsp:nvSpPr>
        <dsp:cNvPr id="0" name=""/>
        <dsp:cNvSpPr/>
      </dsp:nvSpPr>
      <dsp:spPr>
        <a:xfrm>
          <a:off x="6917183" y="2121761"/>
          <a:ext cx="1471289" cy="69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dirty="0"/>
            <a:t>Use this as a basis for the other schools, alter sections to match other school prompts </a:t>
          </a:r>
        </a:p>
      </dsp:txBody>
      <dsp:txXfrm>
        <a:off x="6917183" y="2121761"/>
        <a:ext cx="1471289" cy="698862"/>
      </dsp:txXfrm>
    </dsp:sp>
    <dsp:sp modelId="{0D4C69B5-AFB3-4BE5-A9CA-B076D4860B77}">
      <dsp:nvSpPr>
        <dsp:cNvPr id="0" name=""/>
        <dsp:cNvSpPr/>
      </dsp:nvSpPr>
      <dsp:spPr>
        <a:xfrm>
          <a:off x="8932849" y="944730"/>
          <a:ext cx="897486" cy="89748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6ACEE1-1A45-414B-958D-1BFBE94572C4}">
      <dsp:nvSpPr>
        <dsp:cNvPr id="0" name=""/>
        <dsp:cNvSpPr/>
      </dsp:nvSpPr>
      <dsp:spPr>
        <a:xfrm>
          <a:off x="9124117" y="1135998"/>
          <a:ext cx="514951" cy="51495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C968DC6-C408-4083-A45C-B0ED43209E5A}">
      <dsp:nvSpPr>
        <dsp:cNvPr id="0" name=""/>
        <dsp:cNvSpPr/>
      </dsp:nvSpPr>
      <dsp:spPr>
        <a:xfrm>
          <a:off x="8645948" y="2121761"/>
          <a:ext cx="1471289" cy="69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dirty="0"/>
            <a:t>Use online resources for content advice and to consult examples</a:t>
          </a:r>
        </a:p>
      </dsp:txBody>
      <dsp:txXfrm>
        <a:off x="8645948" y="2121761"/>
        <a:ext cx="1471289" cy="6988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6E660-89C2-C340-A6C7-19CD9DF2C92C}">
      <dsp:nvSpPr>
        <dsp:cNvPr id="0" name=""/>
        <dsp:cNvSpPr/>
      </dsp:nvSpPr>
      <dsp:spPr>
        <a:xfrm>
          <a:off x="0" y="33389"/>
          <a:ext cx="6582555" cy="79450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Where did the summer go?!? </a:t>
          </a:r>
        </a:p>
      </dsp:txBody>
      <dsp:txXfrm>
        <a:off x="38784" y="72173"/>
        <a:ext cx="6504987" cy="716935"/>
      </dsp:txXfrm>
    </dsp:sp>
    <dsp:sp modelId="{EFC8FE47-FC54-EF4F-A88D-435494CE8CF5}">
      <dsp:nvSpPr>
        <dsp:cNvPr id="0" name=""/>
        <dsp:cNvSpPr/>
      </dsp:nvSpPr>
      <dsp:spPr>
        <a:xfrm>
          <a:off x="0" y="885492"/>
          <a:ext cx="6582555" cy="794503"/>
        </a:xfrm>
        <a:prstGeom prst="roundRect">
          <a:avLst/>
        </a:prstGeom>
        <a:solidFill>
          <a:schemeClr val="accent2">
            <a:hueOff val="-266365"/>
            <a:satOff val="-117"/>
            <a:lumOff val="31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Take the GRE by October at the very LATEST</a:t>
          </a:r>
        </a:p>
      </dsp:txBody>
      <dsp:txXfrm>
        <a:off x="38784" y="924276"/>
        <a:ext cx="6504987" cy="716935"/>
      </dsp:txXfrm>
    </dsp:sp>
    <dsp:sp modelId="{65CB8B61-501C-954D-92FD-A7A38EC11F03}">
      <dsp:nvSpPr>
        <dsp:cNvPr id="0" name=""/>
        <dsp:cNvSpPr/>
      </dsp:nvSpPr>
      <dsp:spPr>
        <a:xfrm>
          <a:off x="0" y="1737595"/>
          <a:ext cx="6582555" cy="794503"/>
        </a:xfrm>
        <a:prstGeom prst="roundRect">
          <a:avLst/>
        </a:prstGeom>
        <a:solidFill>
          <a:schemeClr val="accent2">
            <a:hueOff val="-532730"/>
            <a:satOff val="-234"/>
            <a:lumOff val="62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Finalize list of programs applying to </a:t>
          </a:r>
        </a:p>
      </dsp:txBody>
      <dsp:txXfrm>
        <a:off x="38784" y="1776379"/>
        <a:ext cx="6504987" cy="716935"/>
      </dsp:txXfrm>
    </dsp:sp>
    <dsp:sp modelId="{0392A81A-FE87-2645-8439-F7B25C0B573B}">
      <dsp:nvSpPr>
        <dsp:cNvPr id="0" name=""/>
        <dsp:cNvSpPr/>
      </dsp:nvSpPr>
      <dsp:spPr>
        <a:xfrm>
          <a:off x="0" y="2589699"/>
          <a:ext cx="6582555" cy="794503"/>
        </a:xfrm>
        <a:prstGeom prst="roundRect">
          <a:avLst/>
        </a:prstGeom>
        <a:solidFill>
          <a:schemeClr val="accent2">
            <a:hueOff val="-799094"/>
            <a:satOff val="-352"/>
            <a:lumOff val="94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Polish all Statements of Purpose, make suggested edits </a:t>
          </a:r>
        </a:p>
      </dsp:txBody>
      <dsp:txXfrm>
        <a:off x="38784" y="2628483"/>
        <a:ext cx="6504987" cy="716935"/>
      </dsp:txXfrm>
    </dsp:sp>
    <dsp:sp modelId="{8E564C9A-E233-8645-B66D-D9419B9207DC}">
      <dsp:nvSpPr>
        <dsp:cNvPr id="0" name=""/>
        <dsp:cNvSpPr/>
      </dsp:nvSpPr>
      <dsp:spPr>
        <a:xfrm>
          <a:off x="0" y="3441802"/>
          <a:ext cx="6582555" cy="794503"/>
        </a:xfrm>
        <a:prstGeom prst="roundRect">
          <a:avLst/>
        </a:prstGeom>
        <a:solidFill>
          <a:schemeClr val="accent2">
            <a:hueOff val="-1065459"/>
            <a:satOff val="-469"/>
            <a:lumOff val="125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Contact references for Letters of Recommendation to ask if they will write them for you </a:t>
          </a:r>
        </a:p>
      </dsp:txBody>
      <dsp:txXfrm>
        <a:off x="38784" y="3480586"/>
        <a:ext cx="6504987" cy="716935"/>
      </dsp:txXfrm>
    </dsp:sp>
    <dsp:sp modelId="{3FDBC37B-126B-E344-9EBF-E68465915F74}">
      <dsp:nvSpPr>
        <dsp:cNvPr id="0" name=""/>
        <dsp:cNvSpPr/>
      </dsp:nvSpPr>
      <dsp:spPr>
        <a:xfrm>
          <a:off x="0" y="4293905"/>
          <a:ext cx="6582555" cy="794503"/>
        </a:xfrm>
        <a:prstGeom prst="roundRect">
          <a:avLst/>
        </a:prstGeom>
        <a:solidFill>
          <a:schemeClr val="accent2">
            <a:hueOff val="-1331824"/>
            <a:satOff val="-586"/>
            <a:lumOff val="15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Update CV and/or Resume </a:t>
          </a:r>
        </a:p>
      </dsp:txBody>
      <dsp:txXfrm>
        <a:off x="38784" y="4332689"/>
        <a:ext cx="6504987" cy="7169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B51F9C-8F44-8A44-A1C0-38FB2C4D3E12}">
      <dsp:nvSpPr>
        <dsp:cNvPr id="0" name=""/>
        <dsp:cNvSpPr/>
      </dsp:nvSpPr>
      <dsp:spPr>
        <a:xfrm>
          <a:off x="-4662396" y="-714755"/>
          <a:ext cx="5553667" cy="5553667"/>
        </a:xfrm>
        <a:prstGeom prst="blockArc">
          <a:avLst>
            <a:gd name="adj1" fmla="val 18900000"/>
            <a:gd name="adj2" fmla="val 2700000"/>
            <a:gd name="adj3" fmla="val 389"/>
          </a:avLst>
        </a:pr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9E3980-3926-FF45-BFB6-FF1D017AD177}">
      <dsp:nvSpPr>
        <dsp:cNvPr id="0" name=""/>
        <dsp:cNvSpPr/>
      </dsp:nvSpPr>
      <dsp:spPr>
        <a:xfrm>
          <a:off x="466806" y="317065"/>
          <a:ext cx="9535456" cy="63446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3603"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How much does it cost to apply? ($30-100 per application)</a:t>
          </a:r>
        </a:p>
      </dsp:txBody>
      <dsp:txXfrm>
        <a:off x="466806" y="317065"/>
        <a:ext cx="9535456" cy="634460"/>
      </dsp:txXfrm>
    </dsp:sp>
    <dsp:sp modelId="{C474C722-DA86-7D42-AA04-1E3983896B78}">
      <dsp:nvSpPr>
        <dsp:cNvPr id="0" name=""/>
        <dsp:cNvSpPr/>
      </dsp:nvSpPr>
      <dsp:spPr>
        <a:xfrm>
          <a:off x="70268" y="237757"/>
          <a:ext cx="793075" cy="793075"/>
        </a:xfrm>
        <a:prstGeom prst="ellipse">
          <a:avLst/>
        </a:prstGeom>
        <a:solidFill>
          <a:schemeClr val="lt1">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D0F186-4ABE-774D-A27D-C39439F3F55E}">
      <dsp:nvSpPr>
        <dsp:cNvPr id="0" name=""/>
        <dsp:cNvSpPr/>
      </dsp:nvSpPr>
      <dsp:spPr>
        <a:xfrm>
          <a:off x="830557" y="1268920"/>
          <a:ext cx="9171706" cy="634460"/>
        </a:xfrm>
        <a:prstGeom prst="rect">
          <a:avLst/>
        </a:prstGeom>
        <a:solidFill>
          <a:schemeClr val="accent2">
            <a:hueOff val="-443941"/>
            <a:satOff val="-195"/>
            <a:lumOff val="52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3603"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How competitive are the programs? (e.g. 400 applicants and they admit 3 students)</a:t>
          </a:r>
        </a:p>
      </dsp:txBody>
      <dsp:txXfrm>
        <a:off x="830557" y="1268920"/>
        <a:ext cx="9171706" cy="634460"/>
      </dsp:txXfrm>
    </dsp:sp>
    <dsp:sp modelId="{9CFB398E-2DD2-B54D-95BF-EAA03430D172}">
      <dsp:nvSpPr>
        <dsp:cNvPr id="0" name=""/>
        <dsp:cNvSpPr/>
      </dsp:nvSpPr>
      <dsp:spPr>
        <a:xfrm>
          <a:off x="434019" y="1189613"/>
          <a:ext cx="793075" cy="793075"/>
        </a:xfrm>
        <a:prstGeom prst="ellipse">
          <a:avLst/>
        </a:prstGeom>
        <a:solidFill>
          <a:schemeClr val="lt1">
            <a:hueOff val="0"/>
            <a:satOff val="0"/>
            <a:lumOff val="0"/>
            <a:alphaOff val="0"/>
          </a:schemeClr>
        </a:solidFill>
        <a:ln w="15875" cap="flat" cmpd="sng" algn="ctr">
          <a:solidFill>
            <a:schemeClr val="accent2">
              <a:hueOff val="-443941"/>
              <a:satOff val="-195"/>
              <a:lumOff val="523"/>
              <a:alphaOff val="0"/>
            </a:schemeClr>
          </a:solidFill>
          <a:prstDash val="solid"/>
        </a:ln>
        <a:effectLst/>
      </dsp:spPr>
      <dsp:style>
        <a:lnRef idx="2">
          <a:scrgbClr r="0" g="0" b="0"/>
        </a:lnRef>
        <a:fillRef idx="1">
          <a:scrgbClr r="0" g="0" b="0"/>
        </a:fillRef>
        <a:effectRef idx="0">
          <a:scrgbClr r="0" g="0" b="0"/>
        </a:effectRef>
        <a:fontRef idx="minor"/>
      </dsp:style>
    </dsp:sp>
    <dsp:sp modelId="{8111B69D-F0E9-004C-98A2-8E5E8C3D6467}">
      <dsp:nvSpPr>
        <dsp:cNvPr id="0" name=""/>
        <dsp:cNvSpPr/>
      </dsp:nvSpPr>
      <dsp:spPr>
        <a:xfrm>
          <a:off x="830557" y="2220776"/>
          <a:ext cx="9171706" cy="634460"/>
        </a:xfrm>
        <a:prstGeom prst="rect">
          <a:avLst/>
        </a:prstGeom>
        <a:solidFill>
          <a:schemeClr val="accent2">
            <a:hueOff val="-887883"/>
            <a:satOff val="-391"/>
            <a:lumOff val="104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3603"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a:t>Are you applying to all PhD programs? A combination of PhD and Master’s?</a:t>
          </a:r>
        </a:p>
      </dsp:txBody>
      <dsp:txXfrm>
        <a:off x="830557" y="2220776"/>
        <a:ext cx="9171706" cy="634460"/>
      </dsp:txXfrm>
    </dsp:sp>
    <dsp:sp modelId="{5A7F2A30-C701-1C41-9C5F-6A5A71B25C4A}">
      <dsp:nvSpPr>
        <dsp:cNvPr id="0" name=""/>
        <dsp:cNvSpPr/>
      </dsp:nvSpPr>
      <dsp:spPr>
        <a:xfrm>
          <a:off x="434019" y="2141468"/>
          <a:ext cx="793075" cy="793075"/>
        </a:xfrm>
        <a:prstGeom prst="ellipse">
          <a:avLst/>
        </a:prstGeom>
        <a:solidFill>
          <a:schemeClr val="lt1">
            <a:hueOff val="0"/>
            <a:satOff val="0"/>
            <a:lumOff val="0"/>
            <a:alphaOff val="0"/>
          </a:schemeClr>
        </a:solidFill>
        <a:ln w="15875" cap="flat" cmpd="sng" algn="ctr">
          <a:solidFill>
            <a:schemeClr val="accent2">
              <a:hueOff val="-887883"/>
              <a:satOff val="-391"/>
              <a:lumOff val="1046"/>
              <a:alphaOff val="0"/>
            </a:schemeClr>
          </a:solidFill>
          <a:prstDash val="solid"/>
        </a:ln>
        <a:effectLst/>
      </dsp:spPr>
      <dsp:style>
        <a:lnRef idx="2">
          <a:scrgbClr r="0" g="0" b="0"/>
        </a:lnRef>
        <a:fillRef idx="1">
          <a:scrgbClr r="0" g="0" b="0"/>
        </a:fillRef>
        <a:effectRef idx="0">
          <a:scrgbClr r="0" g="0" b="0"/>
        </a:effectRef>
        <a:fontRef idx="minor"/>
      </dsp:style>
    </dsp:sp>
    <dsp:sp modelId="{B232397C-AA29-C247-AA58-37BBC0E63094}">
      <dsp:nvSpPr>
        <dsp:cNvPr id="0" name=""/>
        <dsp:cNvSpPr/>
      </dsp:nvSpPr>
      <dsp:spPr>
        <a:xfrm>
          <a:off x="466806" y="3172631"/>
          <a:ext cx="9535456" cy="634460"/>
        </a:xfrm>
        <a:prstGeom prst="rect">
          <a:avLst/>
        </a:prstGeom>
        <a:solidFill>
          <a:schemeClr val="accent2">
            <a:hueOff val="-1331824"/>
            <a:satOff val="-586"/>
            <a:lumOff val="15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3603" tIns="43180" rIns="43180" bIns="43180" numCol="1" spcCol="1270" anchor="t" anchorCtr="0">
          <a:noAutofit/>
        </a:bodyPr>
        <a:lstStyle/>
        <a:p>
          <a:pPr marL="0" lvl="0" indent="0" algn="l" defTabSz="755650">
            <a:lnSpc>
              <a:spcPct val="90000"/>
            </a:lnSpc>
            <a:spcBef>
              <a:spcPct val="0"/>
            </a:spcBef>
            <a:spcAft>
              <a:spcPct val="35000"/>
            </a:spcAft>
            <a:buNone/>
          </a:pPr>
          <a:r>
            <a:rPr lang="en-US" sz="1700" kern="1200" dirty="0"/>
            <a:t>How disappointed will you be if you do not get in your first try?</a:t>
          </a:r>
        </a:p>
        <a:p>
          <a:pPr marL="114300" lvl="1" indent="-114300" algn="l" defTabSz="577850">
            <a:lnSpc>
              <a:spcPct val="90000"/>
            </a:lnSpc>
            <a:spcBef>
              <a:spcPct val="0"/>
            </a:spcBef>
            <a:spcAft>
              <a:spcPct val="15000"/>
            </a:spcAft>
            <a:buChar char="•"/>
          </a:pPr>
          <a:r>
            <a:rPr lang="en-US" sz="1300" kern="1200" dirty="0"/>
            <a:t>It is common to work in the psychology field (research assistant, post bac-positions, etc.) before going into Grad School</a:t>
          </a:r>
        </a:p>
      </dsp:txBody>
      <dsp:txXfrm>
        <a:off x="466806" y="3172631"/>
        <a:ext cx="9535456" cy="634460"/>
      </dsp:txXfrm>
    </dsp:sp>
    <dsp:sp modelId="{5E5458AA-0052-734B-8E57-3505A8B17700}">
      <dsp:nvSpPr>
        <dsp:cNvPr id="0" name=""/>
        <dsp:cNvSpPr/>
      </dsp:nvSpPr>
      <dsp:spPr>
        <a:xfrm>
          <a:off x="70268" y="3093323"/>
          <a:ext cx="793075" cy="793075"/>
        </a:xfrm>
        <a:prstGeom prst="ellipse">
          <a:avLst/>
        </a:prstGeom>
        <a:solidFill>
          <a:schemeClr val="lt1">
            <a:hueOff val="0"/>
            <a:satOff val="0"/>
            <a:lumOff val="0"/>
            <a:alphaOff val="0"/>
          </a:schemeClr>
        </a:solidFill>
        <a:ln w="15875" cap="flat" cmpd="sng" algn="ctr">
          <a:solidFill>
            <a:schemeClr val="accent2">
              <a:hueOff val="-1331824"/>
              <a:satOff val="-586"/>
              <a:lumOff val="1569"/>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6E660-89C2-C340-A6C7-19CD9DF2C92C}">
      <dsp:nvSpPr>
        <dsp:cNvPr id="0" name=""/>
        <dsp:cNvSpPr/>
      </dsp:nvSpPr>
      <dsp:spPr>
        <a:xfrm>
          <a:off x="0" y="550411"/>
          <a:ext cx="6582555" cy="95340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Nearing Completion </a:t>
          </a:r>
        </a:p>
      </dsp:txBody>
      <dsp:txXfrm>
        <a:off x="46541" y="596952"/>
        <a:ext cx="6489473" cy="860321"/>
      </dsp:txXfrm>
    </dsp:sp>
    <dsp:sp modelId="{EFC8FE47-FC54-EF4F-A88D-435494CE8CF5}">
      <dsp:nvSpPr>
        <dsp:cNvPr id="0" name=""/>
        <dsp:cNvSpPr/>
      </dsp:nvSpPr>
      <dsp:spPr>
        <a:xfrm>
          <a:off x="0" y="1572935"/>
          <a:ext cx="6582555" cy="953403"/>
        </a:xfrm>
        <a:prstGeom prst="roundRect">
          <a:avLst/>
        </a:prstGeom>
        <a:solidFill>
          <a:schemeClr val="accent2">
            <a:hueOff val="-443941"/>
            <a:satOff val="-195"/>
            <a:lumOff val="52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Complete all college applications entirely, make sure that you have sent in all required materials </a:t>
          </a:r>
        </a:p>
      </dsp:txBody>
      <dsp:txXfrm>
        <a:off x="46541" y="1619476"/>
        <a:ext cx="6489473" cy="860321"/>
      </dsp:txXfrm>
    </dsp:sp>
    <dsp:sp modelId="{65CB8B61-501C-954D-92FD-A7A38EC11F03}">
      <dsp:nvSpPr>
        <dsp:cNvPr id="0" name=""/>
        <dsp:cNvSpPr/>
      </dsp:nvSpPr>
      <dsp:spPr>
        <a:xfrm>
          <a:off x="0" y="2595458"/>
          <a:ext cx="6582555" cy="953403"/>
        </a:xfrm>
        <a:prstGeom prst="roundRect">
          <a:avLst/>
        </a:prstGeom>
        <a:solidFill>
          <a:schemeClr val="accent2">
            <a:hueOff val="-887883"/>
            <a:satOff val="-391"/>
            <a:lumOff val="104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Finalize Personal Statements: make sure you are PROUD of your work </a:t>
          </a:r>
        </a:p>
      </dsp:txBody>
      <dsp:txXfrm>
        <a:off x="46541" y="2641999"/>
        <a:ext cx="6489473" cy="860321"/>
      </dsp:txXfrm>
    </dsp:sp>
    <dsp:sp modelId="{243A7DF2-A81D-3945-89D6-7E4002136A2B}">
      <dsp:nvSpPr>
        <dsp:cNvPr id="0" name=""/>
        <dsp:cNvSpPr/>
      </dsp:nvSpPr>
      <dsp:spPr>
        <a:xfrm>
          <a:off x="0" y="3617982"/>
          <a:ext cx="6582555" cy="953403"/>
        </a:xfrm>
        <a:prstGeom prst="roundRect">
          <a:avLst/>
        </a:prstGeom>
        <a:solidFill>
          <a:schemeClr val="accent2">
            <a:hueOff val="-1331824"/>
            <a:satOff val="-586"/>
            <a:lumOff val="15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Send a polite reminder to Letters of Rec if you have not been notified of their completion </a:t>
          </a:r>
        </a:p>
      </dsp:txBody>
      <dsp:txXfrm>
        <a:off x="46541" y="3664523"/>
        <a:ext cx="6489473" cy="86032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E090E-5AC5-4397-A419-F234974882AF}">
      <dsp:nvSpPr>
        <dsp:cNvPr id="0" name=""/>
        <dsp:cNvSpPr/>
      </dsp:nvSpPr>
      <dsp:spPr>
        <a:xfrm>
          <a:off x="489253" y="629280"/>
          <a:ext cx="793388" cy="7933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BB2F174-7CD5-4A1B-A4B7-AD97613FABAC}">
      <dsp:nvSpPr>
        <dsp:cNvPr id="0" name=""/>
        <dsp:cNvSpPr/>
      </dsp:nvSpPr>
      <dsp:spPr>
        <a:xfrm>
          <a:off x="4405" y="1801882"/>
          <a:ext cx="1763085" cy="1354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t>Once the semester is in full swing, it will be more difficult to find the time, motivation, and energy to do work related to Grad school </a:t>
          </a:r>
        </a:p>
      </dsp:txBody>
      <dsp:txXfrm>
        <a:off x="4405" y="1801882"/>
        <a:ext cx="1763085" cy="1354916"/>
      </dsp:txXfrm>
    </dsp:sp>
    <dsp:sp modelId="{6D0621C4-6F51-40BF-95E7-C5EA45C4F4C7}">
      <dsp:nvSpPr>
        <dsp:cNvPr id="0" name=""/>
        <dsp:cNvSpPr/>
      </dsp:nvSpPr>
      <dsp:spPr>
        <a:xfrm>
          <a:off x="2560879" y="629280"/>
          <a:ext cx="793388" cy="7933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E3A654-C784-4EE3-B40A-C386107B3E3F}">
      <dsp:nvSpPr>
        <dsp:cNvPr id="0" name=""/>
        <dsp:cNvSpPr/>
      </dsp:nvSpPr>
      <dsp:spPr>
        <a:xfrm>
          <a:off x="2076031" y="1801882"/>
          <a:ext cx="1763085" cy="1354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t>Professors also get busy and stressed during the semester, keep this in mind when asking for letters</a:t>
          </a:r>
        </a:p>
      </dsp:txBody>
      <dsp:txXfrm>
        <a:off x="2076031" y="1801882"/>
        <a:ext cx="1763085" cy="1354916"/>
      </dsp:txXfrm>
    </dsp:sp>
    <dsp:sp modelId="{56829E23-38A2-4F2B-A426-77B5F63EE045}">
      <dsp:nvSpPr>
        <dsp:cNvPr id="0" name=""/>
        <dsp:cNvSpPr/>
      </dsp:nvSpPr>
      <dsp:spPr>
        <a:xfrm>
          <a:off x="4632505" y="629280"/>
          <a:ext cx="793388" cy="7933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3948FB3-AA6B-42AD-8423-BF8CA3D86D26}">
      <dsp:nvSpPr>
        <dsp:cNvPr id="0" name=""/>
        <dsp:cNvSpPr/>
      </dsp:nvSpPr>
      <dsp:spPr>
        <a:xfrm>
          <a:off x="4147657" y="1801882"/>
          <a:ext cx="1763085" cy="1354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t>Set deadlines and hold yourself accountable  </a:t>
          </a:r>
        </a:p>
      </dsp:txBody>
      <dsp:txXfrm>
        <a:off x="4147657" y="1801882"/>
        <a:ext cx="1763085" cy="1354916"/>
      </dsp:txXfrm>
    </dsp:sp>
    <dsp:sp modelId="{E6C460D3-7C29-44E1-A764-B05F28CF50FD}">
      <dsp:nvSpPr>
        <dsp:cNvPr id="0" name=""/>
        <dsp:cNvSpPr/>
      </dsp:nvSpPr>
      <dsp:spPr>
        <a:xfrm>
          <a:off x="6704131" y="629280"/>
          <a:ext cx="793388" cy="7933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4155FC9-79DD-4A7F-AED1-72DA4133F8EB}">
      <dsp:nvSpPr>
        <dsp:cNvPr id="0" name=""/>
        <dsp:cNvSpPr/>
      </dsp:nvSpPr>
      <dsp:spPr>
        <a:xfrm>
          <a:off x="6219283" y="1801882"/>
          <a:ext cx="1763085" cy="1354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t>Make it a priority to incorporate time to de-stress and relax</a:t>
          </a:r>
        </a:p>
      </dsp:txBody>
      <dsp:txXfrm>
        <a:off x="6219283" y="1801882"/>
        <a:ext cx="1763085" cy="1354916"/>
      </dsp:txXfrm>
    </dsp:sp>
    <dsp:sp modelId="{9B9D330E-F369-45AC-8537-D7E0DF41DB0F}">
      <dsp:nvSpPr>
        <dsp:cNvPr id="0" name=""/>
        <dsp:cNvSpPr/>
      </dsp:nvSpPr>
      <dsp:spPr>
        <a:xfrm>
          <a:off x="8784143" y="629431"/>
          <a:ext cx="793388" cy="793388"/>
        </a:xfrm>
        <a:prstGeom prst="heart">
          <a:avLst/>
        </a:prstGeom>
        <a:solidFill>
          <a:schemeClr val="accent5">
            <a:hueOff val="2356783"/>
            <a:satOff val="-11270"/>
            <a:lumOff val="12353"/>
            <a:alphaOff val="0"/>
          </a:schemeClr>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9281661-FE97-424B-9BC2-79ED68E67BC3}">
      <dsp:nvSpPr>
        <dsp:cNvPr id="0" name=""/>
        <dsp:cNvSpPr/>
      </dsp:nvSpPr>
      <dsp:spPr>
        <a:xfrm>
          <a:off x="8290908" y="1801882"/>
          <a:ext cx="1763085" cy="1354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t>Therefore, it is important to stay organized from the very beginning of the process and to get work done during the summer!</a:t>
          </a:r>
        </a:p>
      </dsp:txBody>
      <dsp:txXfrm>
        <a:off x="8290908" y="1801882"/>
        <a:ext cx="1763085" cy="13549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564C9A-E233-8645-B66D-D9419B9207DC}">
      <dsp:nvSpPr>
        <dsp:cNvPr id="0" name=""/>
        <dsp:cNvSpPr/>
      </dsp:nvSpPr>
      <dsp:spPr>
        <a:xfrm>
          <a:off x="0" y="64637"/>
          <a:ext cx="6582555" cy="1608494"/>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Send in all applications </a:t>
          </a:r>
        </a:p>
      </dsp:txBody>
      <dsp:txXfrm>
        <a:off x="78520" y="143157"/>
        <a:ext cx="6425515" cy="1451454"/>
      </dsp:txXfrm>
    </dsp:sp>
    <dsp:sp modelId="{243A7DF2-A81D-3945-89D6-7E4002136A2B}">
      <dsp:nvSpPr>
        <dsp:cNvPr id="0" name=""/>
        <dsp:cNvSpPr/>
      </dsp:nvSpPr>
      <dsp:spPr>
        <a:xfrm>
          <a:off x="0" y="1756651"/>
          <a:ext cx="6582555" cy="1608494"/>
        </a:xfrm>
        <a:prstGeom prst="roundRect">
          <a:avLst/>
        </a:prstGeom>
        <a:solidFill>
          <a:schemeClr val="accent2">
            <a:hueOff val="-665912"/>
            <a:satOff val="-293"/>
            <a:lumOff val="78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Verify all materials (letters of rec, transcripts, test scores, etc.) have been received </a:t>
          </a:r>
        </a:p>
      </dsp:txBody>
      <dsp:txXfrm>
        <a:off x="78520" y="1835171"/>
        <a:ext cx="6425515" cy="1451454"/>
      </dsp:txXfrm>
    </dsp:sp>
    <dsp:sp modelId="{E18E4DCB-C3A2-A345-81C6-2FF00FB84367}">
      <dsp:nvSpPr>
        <dsp:cNvPr id="0" name=""/>
        <dsp:cNvSpPr/>
      </dsp:nvSpPr>
      <dsp:spPr>
        <a:xfrm>
          <a:off x="0" y="3448666"/>
          <a:ext cx="6582555" cy="1608494"/>
        </a:xfrm>
        <a:prstGeom prst="roundRect">
          <a:avLst/>
        </a:prstGeom>
        <a:solidFill>
          <a:schemeClr val="accent2">
            <a:hueOff val="-1331824"/>
            <a:satOff val="-586"/>
            <a:lumOff val="15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Send Thank You cards to your letters of rec writers!</a:t>
          </a:r>
        </a:p>
      </dsp:txBody>
      <dsp:txXfrm>
        <a:off x="78520" y="3527186"/>
        <a:ext cx="6425515" cy="145145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BDA303-8A0B-ED4E-892F-46EF0AAB6433}" type="datetimeFigureOut">
              <a:rPr lang="en-US" smtClean="0"/>
              <a:t>10/13/20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9283B9-617B-5842-A5C2-34D09F827FDE}" type="slidenum">
              <a:rPr lang="en-US" smtClean="0"/>
              <a:t>‹#›</a:t>
            </a:fld>
            <a:endParaRPr lang="en-US" dirty="0"/>
          </a:p>
        </p:txBody>
      </p:sp>
    </p:spTree>
    <p:extLst>
      <p:ext uri="{BB962C8B-B14F-4D97-AF65-F5344CB8AC3E}">
        <p14:creationId xmlns:p14="http://schemas.microsoft.com/office/powerpoint/2010/main" val="2581994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9283B9-617B-5842-A5C2-34D09F827FDE}" type="slidenum">
              <a:rPr lang="en-US" smtClean="0"/>
              <a:t>1</a:t>
            </a:fld>
            <a:endParaRPr lang="en-US" dirty="0"/>
          </a:p>
        </p:txBody>
      </p:sp>
    </p:spTree>
    <p:extLst>
      <p:ext uri="{BB962C8B-B14F-4D97-AF65-F5344CB8AC3E}">
        <p14:creationId xmlns:p14="http://schemas.microsoft.com/office/powerpoint/2010/main" val="1527713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a link for statement examples</a:t>
            </a:r>
          </a:p>
        </p:txBody>
      </p:sp>
      <p:sp>
        <p:nvSpPr>
          <p:cNvPr id="4" name="Slide Number Placeholder 3"/>
          <p:cNvSpPr>
            <a:spLocks noGrp="1"/>
          </p:cNvSpPr>
          <p:nvPr>
            <p:ph type="sldNum" sz="quarter" idx="5"/>
          </p:nvPr>
        </p:nvSpPr>
        <p:spPr/>
        <p:txBody>
          <a:bodyPr/>
          <a:lstStyle/>
          <a:p>
            <a:fld id="{099283B9-617B-5842-A5C2-34D09F827FDE}" type="slidenum">
              <a:rPr lang="en-US" smtClean="0"/>
              <a:t>7</a:t>
            </a:fld>
            <a:endParaRPr lang="en-US" dirty="0"/>
          </a:p>
        </p:txBody>
      </p:sp>
    </p:spTree>
    <p:extLst>
      <p:ext uri="{BB962C8B-B14F-4D97-AF65-F5344CB8AC3E}">
        <p14:creationId xmlns:p14="http://schemas.microsoft.com/office/powerpoint/2010/main" val="3209725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9283B9-617B-5842-A5C2-34D09F827FDE}" type="slidenum">
              <a:rPr lang="en-US" smtClean="0"/>
              <a:t>22</a:t>
            </a:fld>
            <a:endParaRPr lang="en-US" dirty="0"/>
          </a:p>
        </p:txBody>
      </p:sp>
    </p:spTree>
    <p:extLst>
      <p:ext uri="{BB962C8B-B14F-4D97-AF65-F5344CB8AC3E}">
        <p14:creationId xmlns:p14="http://schemas.microsoft.com/office/powerpoint/2010/main" val="1849231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10/13/20</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17933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10/13/20</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60644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10/13/20</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4989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10/13/20</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73583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10/13/20</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48729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10/13/20</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65037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10/13/20</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39626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10/13/20</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2164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10/13/20</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95096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10/13/20</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801335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10/13/20</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84207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10/13/20</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211576"/>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sldNum="0" hdr="0" ftr="0" dt="0"/>
  <p:txStyles>
    <p:titleStyle>
      <a:lvl1pPr algn="l" defTabSz="914400" rtl="0" eaLnBrk="1" latinLnBrk="0" hangingPunct="1">
        <a:lnSpc>
          <a:spcPct val="90000"/>
        </a:lnSpc>
        <a:spcBef>
          <a:spcPct val="0"/>
        </a:spcBef>
        <a:buNone/>
        <a:defRPr sz="55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image" Target="../media/image31.sv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diagramLayout" Target="../diagrams/layout7.xml"/><Relationship Id="rId7" Type="http://schemas.openxmlformats.org/officeDocument/2006/relationships/image" Target="../media/image32.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 Id="rId9" Type="http://schemas.openxmlformats.org/officeDocument/2006/relationships/image" Target="../media/image1.png"/></Relationships>
</file>

<file path=ppt/slides/_rels/slide14.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diagramLayout" Target="../diagrams/layout8.xml"/><Relationship Id="rId7" Type="http://schemas.openxmlformats.org/officeDocument/2006/relationships/image" Target="../media/image42.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 Id="rId9"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diagramLayout" Target="../diagrams/layout9.xml"/><Relationship Id="rId7" Type="http://schemas.openxmlformats.org/officeDocument/2006/relationships/image" Target="../media/image44.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 Id="rId9"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hyperlink" Target="https://en.wikipedia.org/wiki/Towson_Tigers_men's_lacrosse" TargetMode="External"/><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7.tiff"/></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3" Type="http://schemas.openxmlformats.org/officeDocument/2006/relationships/hyperlink" Target="https://en.wikipedia.org/wiki/Maryland_Terrapins_football" TargetMode="External"/><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it.wikipedia.org/wiki/University_of_Maryland,_College_Park" TargetMode="External"/><Relationship Id="rId4" Type="http://schemas.openxmlformats.org/officeDocument/2006/relationships/image" Target="../media/image49.JP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diagramLayout" Target="../diagrams/layout12.xml"/><Relationship Id="rId7" Type="http://schemas.openxmlformats.org/officeDocument/2006/relationships/image" Target="../media/image50.pn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 Id="rId9" Type="http://schemas.openxmlformats.org/officeDocument/2006/relationships/image" Target="../media/image1.png"/></Relationships>
</file>

<file path=ppt/slides/_rels/slide21.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diagramLayout" Target="../diagrams/layout13.xml"/><Relationship Id="rId7" Type="http://schemas.openxmlformats.org/officeDocument/2006/relationships/image" Target="../media/image50.png"/><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 Id="rId9" Type="http://schemas.openxmlformats.org/officeDocument/2006/relationships/image" Target="../media/image1.png"/></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image" Target="../media/image52.png"/><Relationship Id="rId7" Type="http://schemas.openxmlformats.org/officeDocument/2006/relationships/diagramData" Target="../diagrams/data14.xml"/><Relationship Id="rId12"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5.svg"/><Relationship Id="rId11" Type="http://schemas.microsoft.com/office/2007/relationships/diagramDrawing" Target="../diagrams/drawing14.xml"/><Relationship Id="rId5" Type="http://schemas.openxmlformats.org/officeDocument/2006/relationships/image" Target="../media/image54.png"/><Relationship Id="rId10" Type="http://schemas.openxmlformats.org/officeDocument/2006/relationships/diagramColors" Target="../diagrams/colors14.xml"/><Relationship Id="rId4" Type="http://schemas.openxmlformats.org/officeDocument/2006/relationships/image" Target="../media/image53.svg"/><Relationship Id="rId9" Type="http://schemas.openxmlformats.org/officeDocument/2006/relationships/diagramQuickStyle" Target="../diagrams/quickStyle14.xml"/></Relationships>
</file>

<file path=ppt/slides/_rels/slide23.xml.rels><?xml version="1.0" encoding="UTF-8" standalone="yes"?>
<Relationships xmlns="http://schemas.openxmlformats.org/package/2006/relationships"><Relationship Id="rId8" Type="http://schemas.openxmlformats.org/officeDocument/2006/relationships/hyperlink" Target="https://www.indeed.com/career-advice/resumes-cover-letters/what-is-a-cv" TargetMode="External"/><Relationship Id="rId3" Type="http://schemas.openxmlformats.org/officeDocument/2006/relationships/hyperlink" Target="https://www.towson.edu/cla/departments/psychology/grad/psychology/clinical/admission.html" TargetMode="External"/><Relationship Id="rId7" Type="http://schemas.openxmlformats.org/officeDocument/2006/relationships/hyperlink" Target="https://www.idealist.org/en/grad-resources/online-masters-degree-right-for-you" TargetMode="External"/><Relationship Id="rId12" Type="http://schemas.openxmlformats.org/officeDocument/2006/relationships/image" Target="../media/image1.png"/><Relationship Id="rId2" Type="http://schemas.openxmlformats.org/officeDocument/2006/relationships/hyperlink" Target="https://www.franklin.edu/blog/masters-vs-doctorate-degrees" TargetMode="External"/><Relationship Id="rId1" Type="http://schemas.openxmlformats.org/officeDocument/2006/relationships/slideLayout" Target="../slideLayouts/slideLayout2.xml"/><Relationship Id="rId6" Type="http://schemas.openxmlformats.org/officeDocument/2006/relationships/hyperlink" Target="https://psyc.umd.edu/graduate/mps-apply-now" TargetMode="External"/><Relationship Id="rId11" Type="http://schemas.openxmlformats.org/officeDocument/2006/relationships/hyperlink" Target="https://www.ets.org/gre/subject/about/content/psychology/" TargetMode="External"/><Relationship Id="rId5" Type="http://schemas.openxmlformats.org/officeDocument/2006/relationships/hyperlink" Target="https://psyc.umd.edu/graduate/mps-clinical-psychological-science" TargetMode="External"/><Relationship Id="rId10" Type="http://schemas.openxmlformats.org/officeDocument/2006/relationships/hyperlink" Target="https://www.ets.org/gre/revised_general/about" TargetMode="External"/><Relationship Id="rId4" Type="http://schemas.openxmlformats.org/officeDocument/2006/relationships/hyperlink" Target="https://psyc.umd.edu/graduate/mps-program-requirements" TargetMode="External"/><Relationship Id="rId9" Type="http://schemas.openxmlformats.org/officeDocument/2006/relationships/hyperlink" Target="https://www.princetonreview.com/grad-school-advice/application-timelin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diagramLayout" Target="../diagrams/layout3.xml"/><Relationship Id="rId7" Type="http://schemas.openxmlformats.org/officeDocument/2006/relationships/image" Target="../media/image7.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image" Target="../media/image1.png"/><Relationship Id="rId5" Type="http://schemas.openxmlformats.org/officeDocument/2006/relationships/diagramColors" Target="../diagrams/colors3.xml"/><Relationship Id="rId10" Type="http://schemas.openxmlformats.org/officeDocument/2006/relationships/image" Target="../media/image10.svg"/><Relationship Id="rId4" Type="http://schemas.openxmlformats.org/officeDocument/2006/relationships/diagramQuickStyle" Target="../diagrams/quickStyle3.xm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diagramLayout" Target="../diagrams/layout5.xml"/><Relationship Id="rId7" Type="http://schemas.openxmlformats.org/officeDocument/2006/relationships/image" Target="../media/image23.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8" name="Rectangle 137">
            <a:extLst>
              <a:ext uri="{FF2B5EF4-FFF2-40B4-BE49-F238E27FC236}">
                <a16:creationId xmlns:a16="http://schemas.microsoft.com/office/drawing/2014/main" id="{B4D0E555-16F6-44D0-BF56-AF5FF5BDE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40" name="Rectangle 139">
            <a:extLst>
              <a:ext uri="{FF2B5EF4-FFF2-40B4-BE49-F238E27FC236}">
                <a16:creationId xmlns:a16="http://schemas.microsoft.com/office/drawing/2014/main" id="{8117041D-1A7B-4ECA-AB68-3CFDB6726B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6220" y="0"/>
            <a:ext cx="4641314" cy="6858000"/>
          </a:xfrm>
          <a:prstGeom prst="rect">
            <a:avLst/>
          </a:prstGeom>
          <a:solidFill>
            <a:srgbClr val="37669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1BB4944-699D-EF46-BCC9-4FE18FA6AF6B}"/>
              </a:ext>
            </a:extLst>
          </p:cNvPr>
          <p:cNvSpPr>
            <a:spLocks noGrp="1"/>
          </p:cNvSpPr>
          <p:nvPr>
            <p:ph type="ctrTitle"/>
          </p:nvPr>
        </p:nvSpPr>
        <p:spPr>
          <a:xfrm>
            <a:off x="435869" y="640080"/>
            <a:ext cx="3659246" cy="2862699"/>
          </a:xfrm>
        </p:spPr>
        <p:txBody>
          <a:bodyPr>
            <a:normAutofit/>
          </a:bodyPr>
          <a:lstStyle/>
          <a:p>
            <a:r>
              <a:rPr lang="en-US" sz="4400" dirty="0">
                <a:solidFill>
                  <a:srgbClr val="FFFFFF"/>
                </a:solidFill>
              </a:rPr>
              <a:t>PSI CHI: GRADUATE SCHOOL</a:t>
            </a:r>
          </a:p>
        </p:txBody>
      </p:sp>
      <p:sp>
        <p:nvSpPr>
          <p:cNvPr id="3" name="Subtitle 2">
            <a:extLst>
              <a:ext uri="{FF2B5EF4-FFF2-40B4-BE49-F238E27FC236}">
                <a16:creationId xmlns:a16="http://schemas.microsoft.com/office/drawing/2014/main" id="{944CEE67-CEB9-A24F-B913-C0F118D7699E}"/>
              </a:ext>
            </a:extLst>
          </p:cNvPr>
          <p:cNvSpPr>
            <a:spLocks noGrp="1"/>
          </p:cNvSpPr>
          <p:nvPr>
            <p:ph type="subTitle" idx="1"/>
          </p:nvPr>
        </p:nvSpPr>
        <p:spPr>
          <a:xfrm>
            <a:off x="435869" y="3824516"/>
            <a:ext cx="3659246" cy="2393403"/>
          </a:xfrm>
        </p:spPr>
        <p:txBody>
          <a:bodyPr>
            <a:normAutofit/>
          </a:bodyPr>
          <a:lstStyle/>
          <a:p>
            <a:r>
              <a:rPr lang="en-US" sz="1500" dirty="0">
                <a:solidFill>
                  <a:srgbClr val="FFFFFF"/>
                </a:solidFill>
              </a:rPr>
              <a:t>Information &amp; Timeline </a:t>
            </a:r>
          </a:p>
        </p:txBody>
      </p:sp>
      <p:cxnSp>
        <p:nvCxnSpPr>
          <p:cNvPr id="142" name="Straight Connector 141">
            <a:extLst>
              <a:ext uri="{FF2B5EF4-FFF2-40B4-BE49-F238E27FC236}">
                <a16:creationId xmlns:a16="http://schemas.microsoft.com/office/drawing/2014/main" id="{ABCD2462-4C1E-401A-AC2D-F799A138B2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3852" y="3663649"/>
            <a:ext cx="3383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628DA92A-727B-D541-9E82-2B705EC2FA7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610174" y="640080"/>
            <a:ext cx="5619989" cy="5577840"/>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251AF38-28C3-EC40-A494-62A915F60B65}"/>
              </a:ext>
            </a:extLst>
          </p:cNvPr>
          <p:cNvSpPr txBox="1"/>
          <p:nvPr/>
        </p:nvSpPr>
        <p:spPr>
          <a:xfrm>
            <a:off x="0" y="6096000"/>
            <a:ext cx="4635094" cy="646331"/>
          </a:xfrm>
          <a:prstGeom prst="rect">
            <a:avLst/>
          </a:prstGeom>
          <a:noFill/>
        </p:spPr>
        <p:txBody>
          <a:bodyPr wrap="square" rtlCol="0">
            <a:spAutoFit/>
          </a:bodyPr>
          <a:lstStyle/>
          <a:p>
            <a:pPr algn="ctr"/>
            <a:r>
              <a:rPr lang="en-US" dirty="0">
                <a:solidFill>
                  <a:schemeClr val="bg1"/>
                </a:solidFill>
              </a:rPr>
              <a:t>Lindsey Mountcastle (Psi Chi VP, 2020) and Ana </a:t>
            </a:r>
            <a:r>
              <a:rPr lang="en-US" dirty="0" err="1">
                <a:solidFill>
                  <a:schemeClr val="bg1"/>
                </a:solidFill>
              </a:rPr>
              <a:t>Pieszala</a:t>
            </a:r>
            <a:r>
              <a:rPr lang="en-US" dirty="0">
                <a:solidFill>
                  <a:schemeClr val="bg1"/>
                </a:solidFill>
              </a:rPr>
              <a:t> (Psi Chi President, 2020)</a:t>
            </a:r>
          </a:p>
        </p:txBody>
      </p:sp>
    </p:spTree>
    <p:extLst>
      <p:ext uri="{BB962C8B-B14F-4D97-AF65-F5344CB8AC3E}">
        <p14:creationId xmlns:p14="http://schemas.microsoft.com/office/powerpoint/2010/main" val="17427852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D8C49DD-458A-E44A-B452-8E1AC0007033}"/>
              </a:ext>
            </a:extLst>
          </p:cNvPr>
          <p:cNvSpPr/>
          <p:nvPr/>
        </p:nvSpPr>
        <p:spPr>
          <a:xfrm>
            <a:off x="6517966" y="1929468"/>
            <a:ext cx="2567311" cy="35740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CE7DE32B-195E-654A-B277-D1791C1E834D}"/>
              </a:ext>
            </a:extLst>
          </p:cNvPr>
          <p:cNvSpPr/>
          <p:nvPr/>
        </p:nvSpPr>
        <p:spPr>
          <a:xfrm>
            <a:off x="1139225" y="1929468"/>
            <a:ext cx="1268415" cy="35740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B37760C-5653-504F-BB3F-7C210C45E17E}"/>
              </a:ext>
            </a:extLst>
          </p:cNvPr>
          <p:cNvSpPr>
            <a:spLocks noGrp="1"/>
          </p:cNvSpPr>
          <p:nvPr>
            <p:ph type="title"/>
          </p:nvPr>
        </p:nvSpPr>
        <p:spPr/>
        <p:txBody>
          <a:bodyPr/>
          <a:lstStyle/>
          <a:p>
            <a:r>
              <a:rPr lang="en-US" dirty="0"/>
              <a:t>GRE </a:t>
            </a:r>
            <a:r>
              <a:rPr lang="en-US" dirty="0">
                <a:solidFill>
                  <a:schemeClr val="accent5"/>
                </a:solidFill>
              </a:rPr>
              <a:t>Regular</a:t>
            </a:r>
            <a:r>
              <a:rPr lang="en-US" dirty="0"/>
              <a:t> and </a:t>
            </a:r>
            <a:r>
              <a:rPr lang="en-US" dirty="0">
                <a:solidFill>
                  <a:schemeClr val="accent2"/>
                </a:solidFill>
              </a:rPr>
              <a:t>Subject</a:t>
            </a:r>
            <a:r>
              <a:rPr lang="en-US" dirty="0"/>
              <a:t> Tests</a:t>
            </a:r>
          </a:p>
        </p:txBody>
      </p:sp>
      <p:sp>
        <p:nvSpPr>
          <p:cNvPr id="4" name="Text Placeholder 3">
            <a:extLst>
              <a:ext uri="{FF2B5EF4-FFF2-40B4-BE49-F238E27FC236}">
                <a16:creationId xmlns:a16="http://schemas.microsoft.com/office/drawing/2014/main" id="{EAEFBC2F-B748-A248-9C7B-E2BE82B8FD6B}"/>
              </a:ext>
            </a:extLst>
          </p:cNvPr>
          <p:cNvSpPr>
            <a:spLocks noGrp="1"/>
          </p:cNvSpPr>
          <p:nvPr>
            <p:ph type="body" idx="1"/>
          </p:nvPr>
        </p:nvSpPr>
        <p:spPr>
          <a:xfrm>
            <a:off x="1097280" y="1737360"/>
            <a:ext cx="4639736" cy="736282"/>
          </a:xfrm>
        </p:spPr>
        <p:txBody>
          <a:bodyPr>
            <a:normAutofit/>
          </a:bodyPr>
          <a:lstStyle/>
          <a:p>
            <a:r>
              <a:rPr lang="en-US" sz="1800" dirty="0"/>
              <a:t>Regular</a:t>
            </a:r>
          </a:p>
        </p:txBody>
      </p:sp>
      <p:sp>
        <p:nvSpPr>
          <p:cNvPr id="5" name="Content Placeholder 4">
            <a:extLst>
              <a:ext uri="{FF2B5EF4-FFF2-40B4-BE49-F238E27FC236}">
                <a16:creationId xmlns:a16="http://schemas.microsoft.com/office/drawing/2014/main" id="{D00922C0-C645-BA44-9CBE-5A21825B39F9}"/>
              </a:ext>
            </a:extLst>
          </p:cNvPr>
          <p:cNvSpPr>
            <a:spLocks noGrp="1"/>
          </p:cNvSpPr>
          <p:nvPr>
            <p:ph sz="half" idx="2"/>
          </p:nvPr>
        </p:nvSpPr>
        <p:spPr>
          <a:xfrm>
            <a:off x="1097280" y="2286871"/>
            <a:ext cx="4639736" cy="4105540"/>
          </a:xfrm>
        </p:spPr>
        <p:txBody>
          <a:bodyPr>
            <a:noAutofit/>
          </a:bodyPr>
          <a:lstStyle/>
          <a:p>
            <a:r>
              <a:rPr lang="en-US" sz="1050" b="1" dirty="0"/>
              <a:t>Verbal Reasoning</a:t>
            </a:r>
            <a:r>
              <a:rPr lang="en-US" sz="1050" dirty="0"/>
              <a:t> — Measures the ability to analyze and draw conclusions from discourse, reason from incomplete data, understand multiple levels of meaning, such as literal, figurative and author’s intent, summarize text, distinguish major from minor points, understand the meanings of words, sentences and entire texts, and understand relationships among words and among concepts. There is an emphasis on complex verbal reasoning skills.</a:t>
            </a:r>
          </a:p>
          <a:p>
            <a:r>
              <a:rPr lang="en-US" sz="1100" b="1" dirty="0"/>
              <a:t>Quantitative Reasoning</a:t>
            </a:r>
            <a:r>
              <a:rPr lang="en-US" sz="1100" dirty="0"/>
              <a:t> — Measures the ability to understand, interpret and analyze quantitative information, solve problems using mathematical models, and apply the basic concepts of arithmetic, algebra, geometry and data analysis. There is an emphasis on quantitative reasoning skills.</a:t>
            </a:r>
          </a:p>
          <a:p>
            <a:r>
              <a:rPr lang="en-US" sz="1100" b="1" dirty="0"/>
              <a:t>Analytical Writing</a:t>
            </a:r>
            <a:r>
              <a:rPr lang="en-US" sz="1100" dirty="0"/>
              <a:t> — Measures critical thinking and analytical writing skills, including the ability to articulate and support complex ideas with relevant reasons and examples, and examine claims and accompanying evidence. There is an emphasis on analytical writing skills.</a:t>
            </a:r>
          </a:p>
          <a:p>
            <a:r>
              <a:rPr lang="en-US" sz="1100" b="1" dirty="0"/>
              <a:t>Scoring: </a:t>
            </a:r>
            <a:r>
              <a:rPr lang="en-US" sz="1100" dirty="0"/>
              <a:t>Total possible score 340 (excluding writing)</a:t>
            </a:r>
          </a:p>
          <a:p>
            <a:r>
              <a:rPr lang="en-US" sz="1100" b="1" dirty="0"/>
              <a:t>Time: </a:t>
            </a:r>
            <a:r>
              <a:rPr lang="en-US" sz="1100" dirty="0"/>
              <a:t>3 hours 45 minutes </a:t>
            </a:r>
          </a:p>
        </p:txBody>
      </p:sp>
      <p:sp>
        <p:nvSpPr>
          <p:cNvPr id="6" name="Text Placeholder 5">
            <a:extLst>
              <a:ext uri="{FF2B5EF4-FFF2-40B4-BE49-F238E27FC236}">
                <a16:creationId xmlns:a16="http://schemas.microsoft.com/office/drawing/2014/main" id="{AED9B2C4-7C55-964A-85C2-5D6D8F49C954}"/>
              </a:ext>
            </a:extLst>
          </p:cNvPr>
          <p:cNvSpPr>
            <a:spLocks noGrp="1"/>
          </p:cNvSpPr>
          <p:nvPr>
            <p:ph type="body" sz="quarter" idx="3"/>
          </p:nvPr>
        </p:nvSpPr>
        <p:spPr>
          <a:xfrm>
            <a:off x="6454984" y="1737360"/>
            <a:ext cx="4639736" cy="736282"/>
          </a:xfrm>
        </p:spPr>
        <p:txBody>
          <a:bodyPr>
            <a:normAutofit/>
          </a:bodyPr>
          <a:lstStyle/>
          <a:p>
            <a:r>
              <a:rPr lang="en-US" sz="1800" dirty="0"/>
              <a:t>Psychology subject</a:t>
            </a:r>
          </a:p>
        </p:txBody>
      </p:sp>
      <p:sp>
        <p:nvSpPr>
          <p:cNvPr id="7" name="Content Placeholder 6">
            <a:extLst>
              <a:ext uri="{FF2B5EF4-FFF2-40B4-BE49-F238E27FC236}">
                <a16:creationId xmlns:a16="http://schemas.microsoft.com/office/drawing/2014/main" id="{ACF32A28-63F0-6A48-972A-5BA48248F432}"/>
              </a:ext>
            </a:extLst>
          </p:cNvPr>
          <p:cNvSpPr>
            <a:spLocks noGrp="1"/>
          </p:cNvSpPr>
          <p:nvPr>
            <p:ph sz="quarter" idx="4"/>
          </p:nvPr>
        </p:nvSpPr>
        <p:spPr>
          <a:xfrm>
            <a:off x="6454984" y="2286871"/>
            <a:ext cx="4639736" cy="4105540"/>
          </a:xfrm>
        </p:spPr>
        <p:txBody>
          <a:bodyPr>
            <a:noAutofit/>
          </a:bodyPr>
          <a:lstStyle/>
          <a:p>
            <a:r>
              <a:rPr lang="en-US" sz="1050" dirty="0"/>
              <a:t>The test consists of approximately 205 multiple-choice questions</a:t>
            </a:r>
          </a:p>
          <a:p>
            <a:r>
              <a:rPr lang="en-US" sz="1050" dirty="0"/>
              <a:t>The questions in the Psychology Test are drawn from the core of knowledge most commonly encountered in courses offered at the undergraduate level within the broadly defined field of psychology.</a:t>
            </a:r>
          </a:p>
          <a:p>
            <a:r>
              <a:rPr lang="en-US" sz="1050" dirty="0"/>
              <a:t>Adhere to the terminology, criteria and classifications referred to in the fifth edition of the </a:t>
            </a:r>
            <a:r>
              <a:rPr lang="en-US" sz="1050" i="1" dirty="0"/>
              <a:t>Diagnostic and Statistical Manual of Mental Disorders</a:t>
            </a:r>
            <a:r>
              <a:rPr lang="en-US" sz="1050" dirty="0"/>
              <a:t> (DSM-5).</a:t>
            </a:r>
          </a:p>
          <a:p>
            <a:r>
              <a:rPr lang="en-US" sz="1050" b="1" dirty="0"/>
              <a:t>Core topics: </a:t>
            </a:r>
            <a:r>
              <a:rPr lang="en-US" sz="1050" dirty="0"/>
              <a:t>Biological (17–21%), Cognitive (17–24%), Social (12–14%), Developmental (12–14%), Clinical (15–19%), Measurement/Methodology/Other(15–19%)</a:t>
            </a:r>
          </a:p>
          <a:p>
            <a:r>
              <a:rPr lang="en-US" sz="1050" b="1" dirty="0"/>
              <a:t>Scoring: </a:t>
            </a:r>
            <a:r>
              <a:rPr lang="en-US" sz="1050" dirty="0"/>
              <a:t>200 to 990 score scale in ten-point increments</a:t>
            </a:r>
          </a:p>
          <a:p>
            <a:r>
              <a:rPr lang="en-US" sz="1050" b="1" dirty="0"/>
              <a:t>Time: </a:t>
            </a:r>
            <a:r>
              <a:rPr lang="en-US" sz="1050" dirty="0"/>
              <a:t>2 hours 50 mins </a:t>
            </a:r>
          </a:p>
          <a:p>
            <a:r>
              <a:rPr lang="en-US" sz="1050" dirty="0"/>
              <a:t>*usually required for applicants who don’t hold a prior </a:t>
            </a:r>
            <a:br>
              <a:rPr lang="en-US" sz="1050" dirty="0"/>
            </a:br>
            <a:r>
              <a:rPr lang="en-US" sz="1050" dirty="0"/>
              <a:t>Psych degree </a:t>
            </a:r>
          </a:p>
        </p:txBody>
      </p:sp>
      <p:pic>
        <p:nvPicPr>
          <p:cNvPr id="8" name="Picture 7" descr="Graphical user interface, website&#10;&#10;Description automatically generated">
            <a:extLst>
              <a:ext uri="{FF2B5EF4-FFF2-40B4-BE49-F238E27FC236}">
                <a16:creationId xmlns:a16="http://schemas.microsoft.com/office/drawing/2014/main" id="{A6FB4F21-A42D-E441-AAC9-24CD5CA8C886}"/>
              </a:ext>
            </a:extLst>
          </p:cNvPr>
          <p:cNvPicPr>
            <a:picLocks noChangeAspect="1"/>
          </p:cNvPicPr>
          <p:nvPr/>
        </p:nvPicPr>
        <p:blipFill>
          <a:blip r:embed="rId2"/>
          <a:stretch>
            <a:fillRect/>
          </a:stretch>
        </p:blipFill>
        <p:spPr>
          <a:xfrm>
            <a:off x="9871494" y="4676950"/>
            <a:ext cx="2219837" cy="1606019"/>
          </a:xfrm>
          <a:prstGeom prst="rect">
            <a:avLst/>
          </a:prstGeom>
        </p:spPr>
      </p:pic>
      <p:pic>
        <p:nvPicPr>
          <p:cNvPr id="11" name="Picture 2">
            <a:extLst>
              <a:ext uri="{FF2B5EF4-FFF2-40B4-BE49-F238E27FC236}">
                <a16:creationId xmlns:a16="http://schemas.microsoft.com/office/drawing/2014/main" id="{A88D41F8-BD10-DA4A-9862-70322E0CE97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33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6784F4-0285-384E-940E-9E857D327833}"/>
              </a:ext>
            </a:extLst>
          </p:cNvPr>
          <p:cNvSpPr>
            <a:spLocks noGrp="1"/>
          </p:cNvSpPr>
          <p:nvPr>
            <p:ph type="title"/>
          </p:nvPr>
        </p:nvSpPr>
        <p:spPr>
          <a:xfrm>
            <a:off x="1036320" y="286603"/>
            <a:ext cx="10058400" cy="1450757"/>
          </a:xfrm>
        </p:spPr>
        <p:txBody>
          <a:bodyPr>
            <a:normAutofit/>
          </a:bodyPr>
          <a:lstStyle/>
          <a:p>
            <a:r>
              <a:rPr lang="en-US" dirty="0"/>
              <a:t>Letters of Recommendation </a:t>
            </a:r>
          </a:p>
        </p:txBody>
      </p:sp>
      <p:cxnSp>
        <p:nvCxnSpPr>
          <p:cNvPr id="12" name="Straight Connector 11">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06573" y="1895846"/>
            <a:ext cx="978408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 name="Graphic 4" descr="Document">
            <a:extLst>
              <a:ext uri="{FF2B5EF4-FFF2-40B4-BE49-F238E27FC236}">
                <a16:creationId xmlns:a16="http://schemas.microsoft.com/office/drawing/2014/main" id="{41ABF269-2A52-0145-8061-10D99ADA31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1509" y="2472903"/>
            <a:ext cx="3031484" cy="3031484"/>
          </a:xfrm>
          <a:prstGeom prst="rect">
            <a:avLst/>
          </a:prstGeom>
        </p:spPr>
      </p:pic>
      <p:sp>
        <p:nvSpPr>
          <p:cNvPr id="3" name="Content Placeholder 2">
            <a:extLst>
              <a:ext uri="{FF2B5EF4-FFF2-40B4-BE49-F238E27FC236}">
                <a16:creationId xmlns:a16="http://schemas.microsoft.com/office/drawing/2014/main" id="{C0E7B323-49ED-A841-8546-BE7B044783A9}"/>
              </a:ext>
            </a:extLst>
          </p:cNvPr>
          <p:cNvSpPr>
            <a:spLocks noGrp="1"/>
          </p:cNvSpPr>
          <p:nvPr>
            <p:ph idx="1"/>
          </p:nvPr>
        </p:nvSpPr>
        <p:spPr>
          <a:xfrm>
            <a:off x="4572000" y="2108201"/>
            <a:ext cx="6522720" cy="3915082"/>
          </a:xfrm>
        </p:spPr>
        <p:txBody>
          <a:bodyPr>
            <a:normAutofit fontScale="92500" lnSpcReduction="20000"/>
          </a:bodyPr>
          <a:lstStyle/>
          <a:p>
            <a:pPr>
              <a:buFont typeface="Arial" panose="020B0604020202020204" pitchFamily="34" charset="0"/>
              <a:buChar char="•"/>
            </a:pPr>
            <a:r>
              <a:rPr lang="en-US" dirty="0"/>
              <a:t>Many Psychology PhD programs require </a:t>
            </a:r>
            <a:r>
              <a:rPr lang="en-US" b="1" dirty="0">
                <a:solidFill>
                  <a:schemeClr val="accent1">
                    <a:lumMod val="60000"/>
                    <a:lumOff val="40000"/>
                  </a:schemeClr>
                </a:solidFill>
              </a:rPr>
              <a:t>THREE</a:t>
            </a:r>
            <a:r>
              <a:rPr lang="en-US" dirty="0">
                <a:solidFill>
                  <a:schemeClr val="accent1">
                    <a:lumMod val="60000"/>
                    <a:lumOff val="40000"/>
                  </a:schemeClr>
                </a:solidFill>
              </a:rPr>
              <a:t> </a:t>
            </a:r>
            <a:r>
              <a:rPr lang="en-US" dirty="0"/>
              <a:t>letters of recommendation </a:t>
            </a:r>
          </a:p>
          <a:p>
            <a:pPr>
              <a:buFont typeface="Arial" panose="020B0604020202020204" pitchFamily="34" charset="0"/>
              <a:buChar char="•"/>
            </a:pPr>
            <a:r>
              <a:rPr lang="en-US" dirty="0"/>
              <a:t>Additionally, pay close attention to the university’s preference of </a:t>
            </a:r>
            <a:r>
              <a:rPr lang="en-US" b="1" dirty="0">
                <a:solidFill>
                  <a:schemeClr val="accent1">
                    <a:lumMod val="60000"/>
                    <a:lumOff val="40000"/>
                  </a:schemeClr>
                </a:solidFill>
              </a:rPr>
              <a:t>WHO</a:t>
            </a:r>
            <a:r>
              <a:rPr lang="en-US" dirty="0"/>
              <a:t> the letters are written by </a:t>
            </a:r>
          </a:p>
          <a:p>
            <a:pPr>
              <a:buFont typeface="Arial" panose="020B0604020202020204" pitchFamily="34" charset="0"/>
              <a:buChar char="•"/>
            </a:pPr>
            <a:r>
              <a:rPr lang="en-US" dirty="0"/>
              <a:t>Some require </a:t>
            </a:r>
            <a:r>
              <a:rPr lang="en-US" b="1" dirty="0">
                <a:solidFill>
                  <a:schemeClr val="accent1">
                    <a:lumMod val="60000"/>
                    <a:lumOff val="40000"/>
                  </a:schemeClr>
                </a:solidFill>
              </a:rPr>
              <a:t>TWO</a:t>
            </a:r>
            <a:r>
              <a:rPr lang="en-US" dirty="0"/>
              <a:t> of the three be written by (psychology)</a:t>
            </a:r>
          </a:p>
          <a:p>
            <a:pPr>
              <a:buFont typeface="Arial" panose="020B0604020202020204" pitchFamily="34" charset="0"/>
              <a:buChar char="•"/>
            </a:pPr>
            <a:r>
              <a:rPr lang="en-US" dirty="0"/>
              <a:t>college professors Give your references </a:t>
            </a:r>
            <a:r>
              <a:rPr lang="en-US" b="1" dirty="0">
                <a:solidFill>
                  <a:schemeClr val="accent1">
                    <a:lumMod val="60000"/>
                    <a:lumOff val="40000"/>
                  </a:schemeClr>
                </a:solidFill>
              </a:rPr>
              <a:t>ADEQUATE</a:t>
            </a:r>
            <a:r>
              <a:rPr lang="en-US" dirty="0"/>
              <a:t> time to write your letters</a:t>
            </a:r>
          </a:p>
          <a:p>
            <a:pPr>
              <a:buFont typeface="Arial" panose="020B0604020202020204" pitchFamily="34" charset="0"/>
              <a:buChar char="•"/>
            </a:pPr>
            <a:r>
              <a:rPr lang="en-US" dirty="0"/>
              <a:t>Provide your references with information to </a:t>
            </a:r>
            <a:r>
              <a:rPr lang="en-US" b="1" dirty="0">
                <a:solidFill>
                  <a:schemeClr val="accent1">
                    <a:lumMod val="60000"/>
                    <a:lumOff val="40000"/>
                  </a:schemeClr>
                </a:solidFill>
              </a:rPr>
              <a:t>HELP</a:t>
            </a:r>
            <a:r>
              <a:rPr lang="en-US" dirty="0"/>
              <a:t> write the letters (resume, transcript, personal statement, etc.)</a:t>
            </a:r>
          </a:p>
          <a:p>
            <a:pPr>
              <a:buFont typeface="Arial" panose="020B0604020202020204" pitchFamily="34" charset="0"/>
              <a:buChar char="•"/>
            </a:pPr>
            <a:r>
              <a:rPr lang="en-US" dirty="0"/>
              <a:t>Traditionally, this is something you ask in-person</a:t>
            </a:r>
          </a:p>
          <a:p>
            <a:pPr lvl="1">
              <a:buFont typeface="Arial" panose="020B0604020202020204" pitchFamily="34" charset="0"/>
              <a:buChar char="•"/>
            </a:pPr>
            <a:r>
              <a:rPr lang="en-US" dirty="0"/>
              <a:t>Due to COVID-19, it is okay to ask </a:t>
            </a:r>
            <a:r>
              <a:rPr lang="en-US" b="1" dirty="0">
                <a:solidFill>
                  <a:schemeClr val="accent1">
                    <a:lumMod val="60000"/>
                    <a:lumOff val="40000"/>
                  </a:schemeClr>
                </a:solidFill>
              </a:rPr>
              <a:t>POLIETLY </a:t>
            </a:r>
            <a:r>
              <a:rPr lang="en-US" dirty="0"/>
              <a:t>via video call or email</a:t>
            </a:r>
          </a:p>
        </p:txBody>
      </p:sp>
      <p:sp>
        <p:nvSpPr>
          <p:cNvPr id="14" name="Rectangle 13">
            <a:extLst>
              <a:ext uri="{FF2B5EF4-FFF2-40B4-BE49-F238E27FC236}">
                <a16:creationId xmlns:a16="http://schemas.microsoft.com/office/drawing/2014/main" id="{0B2EDFE5-9478-4774-9D3D-FEC7DC708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 name="Picture 2">
            <a:extLst>
              <a:ext uri="{FF2B5EF4-FFF2-40B4-BE49-F238E27FC236}">
                <a16:creationId xmlns:a16="http://schemas.microsoft.com/office/drawing/2014/main" id="{0A7B85FB-85DA-BE4E-A812-57AF154C567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575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784F4-0285-384E-940E-9E857D327833}"/>
              </a:ext>
            </a:extLst>
          </p:cNvPr>
          <p:cNvSpPr>
            <a:spLocks noGrp="1"/>
          </p:cNvSpPr>
          <p:nvPr>
            <p:ph type="title"/>
          </p:nvPr>
        </p:nvSpPr>
        <p:spPr>
          <a:xfrm>
            <a:off x="1097280" y="263526"/>
            <a:ext cx="10058400" cy="1450757"/>
          </a:xfrm>
        </p:spPr>
        <p:txBody>
          <a:bodyPr>
            <a:normAutofit/>
          </a:bodyPr>
          <a:lstStyle/>
          <a:p>
            <a:r>
              <a:rPr lang="en-US" dirty="0"/>
              <a:t>CV and Resume </a:t>
            </a:r>
          </a:p>
        </p:txBody>
      </p:sp>
      <p:sp>
        <p:nvSpPr>
          <p:cNvPr id="6" name="Text Placeholder 5">
            <a:extLst>
              <a:ext uri="{FF2B5EF4-FFF2-40B4-BE49-F238E27FC236}">
                <a16:creationId xmlns:a16="http://schemas.microsoft.com/office/drawing/2014/main" id="{95CCC816-C863-6049-AA08-57AC261DDB45}"/>
              </a:ext>
            </a:extLst>
          </p:cNvPr>
          <p:cNvSpPr>
            <a:spLocks noGrp="1"/>
          </p:cNvSpPr>
          <p:nvPr>
            <p:ph type="body" idx="1"/>
          </p:nvPr>
        </p:nvSpPr>
        <p:spPr>
          <a:xfrm>
            <a:off x="1097280" y="2057399"/>
            <a:ext cx="4639736" cy="852055"/>
          </a:xfrm>
          <a:solidFill>
            <a:schemeClr val="accent3">
              <a:lumMod val="60000"/>
              <a:lumOff val="40000"/>
            </a:schemeClr>
          </a:solidFill>
        </p:spPr>
        <p:txBody>
          <a:bodyPr/>
          <a:lstStyle/>
          <a:p>
            <a:r>
              <a:rPr lang="en-US" dirty="0"/>
              <a:t>Curriculum Vitae (CV)</a:t>
            </a:r>
          </a:p>
        </p:txBody>
      </p:sp>
      <p:sp>
        <p:nvSpPr>
          <p:cNvPr id="3" name="Content Placeholder 2">
            <a:extLst>
              <a:ext uri="{FF2B5EF4-FFF2-40B4-BE49-F238E27FC236}">
                <a16:creationId xmlns:a16="http://schemas.microsoft.com/office/drawing/2014/main" id="{C0E7B323-49ED-A841-8546-BE7B044783A9}"/>
              </a:ext>
            </a:extLst>
          </p:cNvPr>
          <p:cNvSpPr>
            <a:spLocks noGrp="1"/>
          </p:cNvSpPr>
          <p:nvPr>
            <p:ph sz="half" idx="2"/>
          </p:nvPr>
        </p:nvSpPr>
        <p:spPr>
          <a:xfrm>
            <a:off x="1097280" y="2958274"/>
            <a:ext cx="4639736" cy="3310179"/>
          </a:xfrm>
        </p:spPr>
        <p:txBody>
          <a:bodyPr>
            <a:normAutofit fontScale="77500" lnSpcReduction="20000"/>
          </a:bodyPr>
          <a:lstStyle/>
          <a:p>
            <a:pPr fontAlgn="base">
              <a:buFont typeface="Arial" panose="020B0604020202020204" pitchFamily="34" charset="0"/>
              <a:buChar char="•"/>
            </a:pPr>
            <a:r>
              <a:rPr lang="en-US" dirty="0"/>
              <a:t>“Resume on steroids”</a:t>
            </a:r>
          </a:p>
          <a:p>
            <a:pPr fontAlgn="base">
              <a:buFont typeface="Arial" panose="020B0604020202020204" pitchFamily="34" charset="0"/>
              <a:buChar char="•"/>
            </a:pPr>
            <a:r>
              <a:rPr lang="en-US" dirty="0"/>
              <a:t>Stands for Curriculum Vitae, which means “course of life” </a:t>
            </a:r>
          </a:p>
          <a:p>
            <a:pPr fontAlgn="base">
              <a:buFont typeface="Arial" panose="020B0604020202020204" pitchFamily="34" charset="0"/>
              <a:buChar char="•"/>
            </a:pPr>
            <a:r>
              <a:rPr lang="en-US" dirty="0"/>
              <a:t>Detailed document highlighting your professional and academic history</a:t>
            </a:r>
          </a:p>
          <a:p>
            <a:pPr fontAlgn="base">
              <a:buFont typeface="Arial" panose="020B0604020202020204" pitchFamily="34" charset="0"/>
              <a:buChar char="•"/>
            </a:pPr>
            <a:r>
              <a:rPr lang="en-US" dirty="0"/>
              <a:t>Includes information like work experience, achievements and awards, scholarships or grants you’ve earned, coursework, research projects, and publications</a:t>
            </a:r>
          </a:p>
          <a:p>
            <a:pPr fontAlgn="base">
              <a:buFont typeface="Arial" panose="020B0604020202020204" pitchFamily="34" charset="0"/>
              <a:buChar char="•"/>
            </a:pPr>
            <a:r>
              <a:rPr lang="en-US" dirty="0"/>
              <a:t>As long as it needs to be to include all important/required information </a:t>
            </a:r>
          </a:p>
        </p:txBody>
      </p:sp>
      <p:sp>
        <p:nvSpPr>
          <p:cNvPr id="7" name="Text Placeholder 6">
            <a:extLst>
              <a:ext uri="{FF2B5EF4-FFF2-40B4-BE49-F238E27FC236}">
                <a16:creationId xmlns:a16="http://schemas.microsoft.com/office/drawing/2014/main" id="{92A23078-1F02-1744-9A39-51B1AD42071A}"/>
              </a:ext>
            </a:extLst>
          </p:cNvPr>
          <p:cNvSpPr>
            <a:spLocks noGrp="1"/>
          </p:cNvSpPr>
          <p:nvPr>
            <p:ph type="body" sz="quarter" idx="3"/>
          </p:nvPr>
        </p:nvSpPr>
        <p:spPr>
          <a:xfrm>
            <a:off x="6515944" y="2057400"/>
            <a:ext cx="4639736" cy="852054"/>
          </a:xfrm>
          <a:solidFill>
            <a:schemeClr val="accent2"/>
          </a:solidFill>
        </p:spPr>
        <p:txBody>
          <a:bodyPr/>
          <a:lstStyle/>
          <a:p>
            <a:r>
              <a:rPr lang="en-US" dirty="0">
                <a:solidFill>
                  <a:schemeClr val="bg1"/>
                </a:solidFill>
              </a:rPr>
              <a:t>Resume </a:t>
            </a:r>
          </a:p>
        </p:txBody>
      </p:sp>
      <p:sp>
        <p:nvSpPr>
          <p:cNvPr id="8" name="Content Placeholder 7">
            <a:extLst>
              <a:ext uri="{FF2B5EF4-FFF2-40B4-BE49-F238E27FC236}">
                <a16:creationId xmlns:a16="http://schemas.microsoft.com/office/drawing/2014/main" id="{6F9BC1BB-B90A-CA4E-8F2A-61834CB051D4}"/>
              </a:ext>
            </a:extLst>
          </p:cNvPr>
          <p:cNvSpPr>
            <a:spLocks noGrp="1"/>
          </p:cNvSpPr>
          <p:nvPr>
            <p:ph sz="quarter" idx="4"/>
          </p:nvPr>
        </p:nvSpPr>
        <p:spPr/>
        <p:txBody>
          <a:bodyPr>
            <a:normAutofit fontScale="77500" lnSpcReduction="20000"/>
          </a:bodyPr>
          <a:lstStyle/>
          <a:p>
            <a:pPr>
              <a:buFont typeface="Arial" panose="020B0604020202020204" pitchFamily="34" charset="0"/>
              <a:buChar char="•"/>
            </a:pPr>
            <a:r>
              <a:rPr lang="en-US" dirty="0"/>
              <a:t>Much shorter and provides a concise overview </a:t>
            </a:r>
          </a:p>
          <a:p>
            <a:pPr>
              <a:buFont typeface="Arial" panose="020B0604020202020204" pitchFamily="34" charset="0"/>
              <a:buChar char="•"/>
            </a:pPr>
            <a:r>
              <a:rPr lang="en-US" dirty="0"/>
              <a:t>The French word résumé translates to “abstract” or “summary”</a:t>
            </a:r>
          </a:p>
          <a:p>
            <a:pPr>
              <a:buFont typeface="Arial" panose="020B0604020202020204" pitchFamily="34" charset="0"/>
              <a:buChar char="•"/>
            </a:pPr>
            <a:r>
              <a:rPr lang="en-US" dirty="0"/>
              <a:t>For undergraduate students, typically one page (maybe two)</a:t>
            </a:r>
          </a:p>
          <a:p>
            <a:pPr>
              <a:buFont typeface="Arial" panose="020B0604020202020204" pitchFamily="34" charset="0"/>
              <a:buChar char="•"/>
            </a:pPr>
            <a:r>
              <a:rPr lang="en-US" dirty="0"/>
              <a:t>Covers similar information topics as CV but in much less detail</a:t>
            </a:r>
          </a:p>
          <a:p>
            <a:pPr>
              <a:buFont typeface="Arial" panose="020B0604020202020204" pitchFamily="34" charset="0"/>
              <a:buChar char="•"/>
            </a:pPr>
            <a:r>
              <a:rPr lang="en-US" dirty="0"/>
              <a:t>Tailor to fit particular job or school </a:t>
            </a:r>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pic>
        <p:nvPicPr>
          <p:cNvPr id="11" name="Graphic 10" descr="Scroll">
            <a:extLst>
              <a:ext uri="{FF2B5EF4-FFF2-40B4-BE49-F238E27FC236}">
                <a16:creationId xmlns:a16="http://schemas.microsoft.com/office/drawing/2014/main" id="{583BCE1E-3BEB-2342-9D57-573798317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32801" y="2057400"/>
            <a:ext cx="914400" cy="914400"/>
          </a:xfrm>
          <a:prstGeom prst="rect">
            <a:avLst/>
          </a:prstGeom>
        </p:spPr>
      </p:pic>
      <p:pic>
        <p:nvPicPr>
          <p:cNvPr id="15" name="Graphic 14" descr="Paper">
            <a:extLst>
              <a:ext uri="{FF2B5EF4-FFF2-40B4-BE49-F238E27FC236}">
                <a16:creationId xmlns:a16="http://schemas.microsoft.com/office/drawing/2014/main" id="{160FBDB0-C95A-E440-A81D-198DD95288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60103" y="1995055"/>
            <a:ext cx="914400" cy="914400"/>
          </a:xfrm>
          <a:prstGeom prst="rect">
            <a:avLst/>
          </a:prstGeom>
        </p:spPr>
      </p:pic>
      <p:pic>
        <p:nvPicPr>
          <p:cNvPr id="9" name="Picture 2">
            <a:extLst>
              <a:ext uri="{FF2B5EF4-FFF2-40B4-BE49-F238E27FC236}">
                <a16:creationId xmlns:a16="http://schemas.microsoft.com/office/drawing/2014/main" id="{939CD437-3370-3E47-B4B9-871273F867F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95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D886D140-874C-426C-B465-913C2D93CAB4}"/>
              </a:ext>
            </a:extLst>
          </p:cNvPr>
          <p:cNvGraphicFramePr>
            <a:graphicFrameLocks noGrp="1"/>
          </p:cNvGraphicFramePr>
          <p:nvPr>
            <p:ph idx="1"/>
            <p:extLst>
              <p:ext uri="{D42A27DB-BD31-4B8C-83A1-F6EECF244321}">
                <p14:modId xmlns:p14="http://schemas.microsoft.com/office/powerpoint/2010/main" val="2615037163"/>
              </p:ext>
            </p:extLst>
          </p:nvPr>
        </p:nvGraphicFramePr>
        <p:xfrm>
          <a:off x="4976031" y="634947"/>
          <a:ext cx="6582555" cy="5121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a16="http://schemas.microsoft.com/office/drawing/2014/main" id="{3DF06EF2-687C-474F-9B5E-550B5DB38503}"/>
              </a:ext>
            </a:extLst>
          </p:cNvPr>
          <p:cNvSpPr/>
          <p:nvPr/>
        </p:nvSpPr>
        <p:spPr>
          <a:xfrm>
            <a:off x="1025236" y="1487055"/>
            <a:ext cx="3950795" cy="1136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ECA351D-282A-574C-AC28-9CD71B09FCD1}"/>
              </a:ext>
            </a:extLst>
          </p:cNvPr>
          <p:cNvSpPr>
            <a:spLocks noGrp="1"/>
          </p:cNvSpPr>
          <p:nvPr>
            <p:ph type="title"/>
          </p:nvPr>
        </p:nvSpPr>
        <p:spPr>
          <a:xfrm>
            <a:off x="708121" y="634947"/>
            <a:ext cx="4012423" cy="5055904"/>
          </a:xfrm>
        </p:spPr>
        <p:txBody>
          <a:bodyPr anchor="ctr">
            <a:normAutofit/>
          </a:bodyPr>
          <a:lstStyle/>
          <a:p>
            <a:pPr algn="r"/>
            <a:r>
              <a:rPr lang="en-US" dirty="0"/>
              <a:t>Late Fall: October-November</a:t>
            </a:r>
          </a:p>
        </p:txBody>
      </p:sp>
      <p:pic>
        <p:nvPicPr>
          <p:cNvPr id="6" name="Graphic 5" descr="Pumpkin">
            <a:extLst>
              <a:ext uri="{FF2B5EF4-FFF2-40B4-BE49-F238E27FC236}">
                <a16:creationId xmlns:a16="http://schemas.microsoft.com/office/drawing/2014/main" id="{04B89BC9-C2C1-9245-BC3B-36094974E36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14332" y="938742"/>
            <a:ext cx="1334654" cy="1334654"/>
          </a:xfrm>
          <a:prstGeom prst="rect">
            <a:avLst/>
          </a:prstGeom>
        </p:spPr>
      </p:pic>
      <p:cxnSp>
        <p:nvCxnSpPr>
          <p:cNvPr id="11" name="Straight Connector 10">
            <a:extLst>
              <a:ext uri="{FF2B5EF4-FFF2-40B4-BE49-F238E27FC236}">
                <a16:creationId xmlns:a16="http://schemas.microsoft.com/office/drawing/2014/main" id="{2E2B582F-87EA-B84D-8E43-AB0ED8F6406F}"/>
              </a:ext>
            </a:extLst>
          </p:cNvPr>
          <p:cNvCxnSpPr/>
          <p:nvPr/>
        </p:nvCxnSpPr>
        <p:spPr>
          <a:xfrm>
            <a:off x="4822144" y="1782618"/>
            <a:ext cx="0" cy="2761673"/>
          </a:xfrm>
          <a:prstGeom prst="line">
            <a:avLst/>
          </a:prstGeom>
        </p:spPr>
        <p:style>
          <a:lnRef idx="1">
            <a:schemeClr val="dk1"/>
          </a:lnRef>
          <a:fillRef idx="0">
            <a:schemeClr val="dk1"/>
          </a:fillRef>
          <a:effectRef idx="0">
            <a:schemeClr val="dk1"/>
          </a:effectRef>
          <a:fontRef idx="minor">
            <a:schemeClr val="tx1"/>
          </a:fontRef>
        </p:style>
      </p:cxnSp>
      <p:pic>
        <p:nvPicPr>
          <p:cNvPr id="7" name="Picture 2">
            <a:extLst>
              <a:ext uri="{FF2B5EF4-FFF2-40B4-BE49-F238E27FC236}">
                <a16:creationId xmlns:a16="http://schemas.microsoft.com/office/drawing/2014/main" id="{29CA52B7-D861-9F4C-91C7-99A2AEFC965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34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90F42C7-E9F4-4C42-A476-37664C5CFDA1}"/>
              </a:ext>
            </a:extLst>
          </p:cNvPr>
          <p:cNvSpPr>
            <a:spLocks noGrp="1"/>
          </p:cNvSpPr>
          <p:nvPr>
            <p:ph type="title"/>
          </p:nvPr>
        </p:nvSpPr>
        <p:spPr>
          <a:xfrm>
            <a:off x="1097280" y="286603"/>
            <a:ext cx="10058400" cy="1450757"/>
          </a:xfrm>
        </p:spPr>
        <p:txBody>
          <a:bodyPr>
            <a:normAutofit/>
          </a:bodyPr>
          <a:lstStyle/>
          <a:p>
            <a:r>
              <a:rPr lang="en-US" dirty="0"/>
              <a:t>Balancing Applications with School </a:t>
            </a:r>
          </a:p>
        </p:txBody>
      </p:sp>
      <p:cxnSp>
        <p:nvCxnSpPr>
          <p:cNvPr id="23" name="Straight Connector 22">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7" name="Content Placeholder 2">
            <a:extLst>
              <a:ext uri="{FF2B5EF4-FFF2-40B4-BE49-F238E27FC236}">
                <a16:creationId xmlns:a16="http://schemas.microsoft.com/office/drawing/2014/main" id="{ED970CE7-4A5C-400D-924F-36E9399F43FD}"/>
              </a:ext>
            </a:extLst>
          </p:cNvPr>
          <p:cNvGraphicFramePr>
            <a:graphicFrameLocks noGrp="1"/>
          </p:cNvGraphicFramePr>
          <p:nvPr>
            <p:ph idx="1"/>
            <p:extLst>
              <p:ext uri="{D42A27DB-BD31-4B8C-83A1-F6EECF244321}">
                <p14:modId xmlns:p14="http://schemas.microsoft.com/office/powerpoint/2010/main" val="2729095706"/>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a16="http://schemas.microsoft.com/office/drawing/2014/main" id="{956C47F1-4C69-8649-9C1C-180F91B7993E}"/>
              </a:ext>
            </a:extLst>
          </p:cNvPr>
          <p:cNvSpPr/>
          <p:nvPr/>
        </p:nvSpPr>
        <p:spPr>
          <a:xfrm>
            <a:off x="9716655" y="2983345"/>
            <a:ext cx="1154545" cy="10082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8C6ABD4-925D-3D4C-9F2A-2DE4AB139893}"/>
              </a:ext>
            </a:extLst>
          </p:cNvPr>
          <p:cNvSpPr/>
          <p:nvPr/>
        </p:nvSpPr>
        <p:spPr>
          <a:xfrm>
            <a:off x="9767454" y="2622190"/>
            <a:ext cx="1052945" cy="10082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Folder">
            <a:extLst>
              <a:ext uri="{FF2B5EF4-FFF2-40B4-BE49-F238E27FC236}">
                <a16:creationId xmlns:a16="http://schemas.microsoft.com/office/drawing/2014/main" id="{B11F95F5-E7CE-5A44-A1CB-2851EC4A47D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869199" y="2716000"/>
            <a:ext cx="914400" cy="914400"/>
          </a:xfrm>
          <a:prstGeom prst="rect">
            <a:avLst/>
          </a:prstGeom>
        </p:spPr>
      </p:pic>
      <p:pic>
        <p:nvPicPr>
          <p:cNvPr id="10" name="Picture 2">
            <a:extLst>
              <a:ext uri="{FF2B5EF4-FFF2-40B4-BE49-F238E27FC236}">
                <a16:creationId xmlns:a16="http://schemas.microsoft.com/office/drawing/2014/main" id="{FD91CA13-32DD-C742-9E7B-8A481E32315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6523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D886D140-874C-426C-B465-913C2D93CAB4}"/>
              </a:ext>
            </a:extLst>
          </p:cNvPr>
          <p:cNvGraphicFramePr>
            <a:graphicFrameLocks noGrp="1"/>
          </p:cNvGraphicFramePr>
          <p:nvPr>
            <p:ph idx="1"/>
            <p:extLst>
              <p:ext uri="{D42A27DB-BD31-4B8C-83A1-F6EECF244321}">
                <p14:modId xmlns:p14="http://schemas.microsoft.com/office/powerpoint/2010/main" val="2549443088"/>
              </p:ext>
            </p:extLst>
          </p:nvPr>
        </p:nvGraphicFramePr>
        <p:xfrm>
          <a:off x="4976031" y="634947"/>
          <a:ext cx="6582555" cy="5121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a16="http://schemas.microsoft.com/office/drawing/2014/main" id="{3DF06EF2-687C-474F-9B5E-550B5DB38503}"/>
              </a:ext>
            </a:extLst>
          </p:cNvPr>
          <p:cNvSpPr/>
          <p:nvPr/>
        </p:nvSpPr>
        <p:spPr>
          <a:xfrm>
            <a:off x="1025236" y="1487055"/>
            <a:ext cx="3950795" cy="1136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ECA351D-282A-574C-AC28-9CD71B09FCD1}"/>
              </a:ext>
            </a:extLst>
          </p:cNvPr>
          <p:cNvSpPr>
            <a:spLocks noGrp="1"/>
          </p:cNvSpPr>
          <p:nvPr>
            <p:ph type="title"/>
          </p:nvPr>
        </p:nvSpPr>
        <p:spPr>
          <a:xfrm>
            <a:off x="708121" y="634947"/>
            <a:ext cx="4012423" cy="5055904"/>
          </a:xfrm>
        </p:spPr>
        <p:txBody>
          <a:bodyPr anchor="ctr">
            <a:normAutofit/>
          </a:bodyPr>
          <a:lstStyle/>
          <a:p>
            <a:pPr algn="r"/>
            <a:r>
              <a:rPr lang="en-US" dirty="0"/>
              <a:t>The End: November-December</a:t>
            </a:r>
          </a:p>
        </p:txBody>
      </p:sp>
      <p:pic>
        <p:nvPicPr>
          <p:cNvPr id="6" name="Graphic 5" descr="Badge Tick1">
            <a:extLst>
              <a:ext uri="{FF2B5EF4-FFF2-40B4-BE49-F238E27FC236}">
                <a16:creationId xmlns:a16="http://schemas.microsoft.com/office/drawing/2014/main" id="{04B89BC9-C2C1-9245-BC3B-36094974E36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2714332" y="892561"/>
            <a:ext cx="1334654" cy="1334654"/>
          </a:xfrm>
          <a:prstGeom prst="rect">
            <a:avLst/>
          </a:prstGeom>
        </p:spPr>
      </p:pic>
      <p:cxnSp>
        <p:nvCxnSpPr>
          <p:cNvPr id="11" name="Straight Connector 10">
            <a:extLst>
              <a:ext uri="{FF2B5EF4-FFF2-40B4-BE49-F238E27FC236}">
                <a16:creationId xmlns:a16="http://schemas.microsoft.com/office/drawing/2014/main" id="{2E2B582F-87EA-B84D-8E43-AB0ED8F6406F}"/>
              </a:ext>
            </a:extLst>
          </p:cNvPr>
          <p:cNvCxnSpPr/>
          <p:nvPr/>
        </p:nvCxnSpPr>
        <p:spPr>
          <a:xfrm>
            <a:off x="4822144" y="1782618"/>
            <a:ext cx="0" cy="2761673"/>
          </a:xfrm>
          <a:prstGeom prst="line">
            <a:avLst/>
          </a:prstGeom>
        </p:spPr>
        <p:style>
          <a:lnRef idx="1">
            <a:schemeClr val="dk1"/>
          </a:lnRef>
          <a:fillRef idx="0">
            <a:schemeClr val="dk1"/>
          </a:fillRef>
          <a:effectRef idx="0">
            <a:schemeClr val="dk1"/>
          </a:effectRef>
          <a:fontRef idx="minor">
            <a:schemeClr val="tx1"/>
          </a:fontRef>
        </p:style>
      </p:cxnSp>
      <p:pic>
        <p:nvPicPr>
          <p:cNvPr id="7" name="Picture 2">
            <a:extLst>
              <a:ext uri="{FF2B5EF4-FFF2-40B4-BE49-F238E27FC236}">
                <a16:creationId xmlns:a16="http://schemas.microsoft.com/office/drawing/2014/main" id="{D08714E9-1A1F-EE44-B41D-B2EC5970ADF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553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579E127-05E7-D54B-83D8-034A0C8F8D7A}"/>
              </a:ext>
            </a:extLst>
          </p:cNvPr>
          <p:cNvSpPr/>
          <p:nvPr/>
        </p:nvSpPr>
        <p:spPr>
          <a:xfrm>
            <a:off x="4345497" y="2050718"/>
            <a:ext cx="4827379" cy="451850"/>
          </a:xfrm>
          <a:prstGeom prst="rect">
            <a:avLst/>
          </a:prstGeom>
          <a:solidFill>
            <a:srgbClr val="1CADE4">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CC9831E-2612-AE40-8447-1B373B5BC2E3}"/>
              </a:ext>
            </a:extLst>
          </p:cNvPr>
          <p:cNvSpPr>
            <a:spLocks noGrp="1"/>
          </p:cNvSpPr>
          <p:nvPr>
            <p:ph type="title"/>
          </p:nvPr>
        </p:nvSpPr>
        <p:spPr/>
        <p:txBody>
          <a:bodyPr/>
          <a:lstStyle/>
          <a:p>
            <a:r>
              <a:rPr lang="en-US" dirty="0"/>
              <a:t>Master’s Program Example 1</a:t>
            </a:r>
          </a:p>
        </p:txBody>
      </p:sp>
      <p:pic>
        <p:nvPicPr>
          <p:cNvPr id="6" name="Content Placeholder 5" descr="A picture containing drawing&#10;&#10;Description automatically generated">
            <a:extLst>
              <a:ext uri="{FF2B5EF4-FFF2-40B4-BE49-F238E27FC236}">
                <a16:creationId xmlns:a16="http://schemas.microsoft.com/office/drawing/2014/main" id="{3529EDCB-BBBB-614C-A313-914AD1FD0DC5}"/>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927047" y="2050718"/>
            <a:ext cx="2893457" cy="1060934"/>
          </a:xfrm>
        </p:spPr>
      </p:pic>
      <p:sp>
        <p:nvSpPr>
          <p:cNvPr id="8" name="Content Placeholder 2">
            <a:extLst>
              <a:ext uri="{FF2B5EF4-FFF2-40B4-BE49-F238E27FC236}">
                <a16:creationId xmlns:a16="http://schemas.microsoft.com/office/drawing/2014/main" id="{63DC55C0-6205-D748-9F86-FFC4F0419240}"/>
              </a:ext>
            </a:extLst>
          </p:cNvPr>
          <p:cNvSpPr txBox="1">
            <a:spLocks/>
          </p:cNvSpPr>
          <p:nvPr/>
        </p:nvSpPr>
        <p:spPr>
          <a:xfrm>
            <a:off x="4416122" y="2050717"/>
            <a:ext cx="7265738" cy="4140357"/>
          </a:xfrm>
          <a:prstGeom prst="rect">
            <a:avLst/>
          </a:prstGeom>
        </p:spPr>
        <p:txBody>
          <a:bodyPr vert="horz" lIns="0" tIns="45720" rIns="0" bIns="45720" rtlCol="0">
            <a:normAutofit fontScale="70000" lnSpcReduction="20000"/>
          </a:bodyPr>
          <a:lst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fontAlgn="base">
              <a:buNone/>
            </a:pPr>
            <a:r>
              <a:rPr lang="en-US" sz="2900" dirty="0">
                <a:solidFill>
                  <a:schemeClr val="bg1"/>
                </a:solidFill>
              </a:rPr>
              <a:t>M.A. in Psychology (Clinical Concentration)</a:t>
            </a:r>
            <a:endParaRPr lang="en-US" sz="2900" b="1" dirty="0">
              <a:solidFill>
                <a:schemeClr val="bg1"/>
              </a:solidFill>
            </a:endParaRPr>
          </a:p>
          <a:p>
            <a:pPr fontAlgn="base"/>
            <a:r>
              <a:rPr lang="en-US" sz="2300" b="1" dirty="0"/>
              <a:t>Application Requirements: </a:t>
            </a:r>
          </a:p>
          <a:p>
            <a:pPr fontAlgn="base">
              <a:buFont typeface="Arial" panose="020B0604020202020204" pitchFamily="34" charset="0"/>
              <a:buChar char="•"/>
            </a:pPr>
            <a:r>
              <a:rPr lang="en-US" dirty="0"/>
              <a:t>GRE typically required (waived for 2021 applicants)</a:t>
            </a:r>
          </a:p>
          <a:p>
            <a:pPr fontAlgn="base">
              <a:buFont typeface="Arial" panose="020B0604020202020204" pitchFamily="34" charset="0"/>
              <a:buChar char="•"/>
            </a:pPr>
            <a:r>
              <a:rPr lang="en-US" dirty="0"/>
              <a:t>Two letters of recommendation</a:t>
            </a:r>
          </a:p>
          <a:p>
            <a:pPr fontAlgn="base">
              <a:buFont typeface="Arial" panose="020B0604020202020204" pitchFamily="34" charset="0"/>
              <a:buChar char="•"/>
            </a:pPr>
            <a:r>
              <a:rPr lang="en-US" dirty="0"/>
              <a:t>Personal statement: “...required to submit with their applications a letter indicating why they are interested in pursuing a graduate degree in clinical psychology, his or her area of clinical and/or research interest, and his or her professional goals. Students who are considering the thesis track should discuss their area of research interest and indicate the name(s) of faculty with whom they would like to work.”</a:t>
            </a:r>
          </a:p>
          <a:p>
            <a:pPr fontAlgn="base">
              <a:buFont typeface="Arial" panose="020B0604020202020204" pitchFamily="34" charset="0"/>
              <a:buChar char="•"/>
            </a:pPr>
            <a:r>
              <a:rPr lang="en-US" dirty="0"/>
              <a:t>Resume/CV: “Students are required to submit a resume or CV, highlighting their research and clinical experiences, any teaching experiences they have had, and any honors or awards received.”</a:t>
            </a:r>
          </a:p>
          <a:p>
            <a:pPr fontAlgn="base">
              <a:buFont typeface="Arial" panose="020B0604020202020204" pitchFamily="34" charset="0"/>
              <a:buChar char="•"/>
            </a:pPr>
            <a:r>
              <a:rPr lang="en-US" dirty="0"/>
              <a:t>Proof of a bachelor’s degree with a minimum GPA of 3.0</a:t>
            </a:r>
          </a:p>
          <a:p>
            <a:pPr fontAlgn="base">
              <a:buFont typeface="Arial" panose="020B0604020202020204" pitchFamily="34" charset="0"/>
              <a:buChar char="•"/>
            </a:pPr>
            <a:r>
              <a:rPr lang="en-US" dirty="0"/>
              <a:t>An interview with program faculty</a:t>
            </a:r>
          </a:p>
        </p:txBody>
      </p:sp>
      <p:pic>
        <p:nvPicPr>
          <p:cNvPr id="11" name="Picture 10">
            <a:extLst>
              <a:ext uri="{FF2B5EF4-FFF2-40B4-BE49-F238E27FC236}">
                <a16:creationId xmlns:a16="http://schemas.microsoft.com/office/drawing/2014/main" id="{27B6D158-A153-ED4B-A19F-86330F64E122}"/>
              </a:ext>
            </a:extLst>
          </p:cNvPr>
          <p:cNvPicPr>
            <a:picLocks noChangeAspect="1"/>
          </p:cNvPicPr>
          <p:nvPr/>
        </p:nvPicPr>
        <p:blipFill>
          <a:blip r:embed="rId4"/>
          <a:stretch>
            <a:fillRect/>
          </a:stretch>
        </p:blipFill>
        <p:spPr>
          <a:xfrm>
            <a:off x="511513" y="3479903"/>
            <a:ext cx="3606800" cy="2247900"/>
          </a:xfrm>
          <a:prstGeom prst="rect">
            <a:avLst/>
          </a:prstGeom>
        </p:spPr>
      </p:pic>
      <p:pic>
        <p:nvPicPr>
          <p:cNvPr id="9" name="Picture 2">
            <a:extLst>
              <a:ext uri="{FF2B5EF4-FFF2-40B4-BE49-F238E27FC236}">
                <a16:creationId xmlns:a16="http://schemas.microsoft.com/office/drawing/2014/main" id="{D9971F7A-32D9-604A-9684-37D0C85FB68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8593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FC16053-DB39-6847-BD6B-4C10A8679545}"/>
              </a:ext>
            </a:extLst>
          </p:cNvPr>
          <p:cNvGraphicFramePr/>
          <p:nvPr>
            <p:extLst>
              <p:ext uri="{D42A27DB-BD31-4B8C-83A1-F6EECF244321}">
                <p14:modId xmlns:p14="http://schemas.microsoft.com/office/powerpoint/2010/main" val="3138413143"/>
              </p:ext>
            </p:extLst>
          </p:nvPr>
        </p:nvGraphicFramePr>
        <p:xfrm>
          <a:off x="645761" y="1913572"/>
          <a:ext cx="10900477" cy="3619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C38426E0-0ED9-524C-A7B1-AB2F27EFB768}"/>
              </a:ext>
            </a:extLst>
          </p:cNvPr>
          <p:cNvSpPr txBox="1"/>
          <p:nvPr/>
        </p:nvSpPr>
        <p:spPr>
          <a:xfrm>
            <a:off x="6351133" y="6567164"/>
            <a:ext cx="7905501" cy="861774"/>
          </a:xfrm>
          <a:prstGeom prst="rect">
            <a:avLst/>
          </a:prstGeom>
          <a:noFill/>
        </p:spPr>
        <p:txBody>
          <a:bodyPr wrap="square" rtlCol="0">
            <a:spAutoFit/>
          </a:bodyPr>
          <a:lstStyle/>
          <a:p>
            <a:r>
              <a:rPr lang="en-US" sz="1400" dirty="0">
                <a:solidFill>
                  <a:schemeClr val="bg1"/>
                </a:solidFill>
              </a:rPr>
              <a:t>*Except for the January 15th deadline, the following dates are approximate.</a:t>
            </a:r>
          </a:p>
          <a:p>
            <a:br>
              <a:rPr lang="en-US" dirty="0"/>
            </a:br>
            <a:endParaRPr lang="en-US" dirty="0"/>
          </a:p>
        </p:txBody>
      </p:sp>
      <p:sp>
        <p:nvSpPr>
          <p:cNvPr id="8" name="Title 1">
            <a:extLst>
              <a:ext uri="{FF2B5EF4-FFF2-40B4-BE49-F238E27FC236}">
                <a16:creationId xmlns:a16="http://schemas.microsoft.com/office/drawing/2014/main" id="{53546717-BFA1-864F-8620-5EFC7F615886}"/>
              </a:ext>
            </a:extLst>
          </p:cNvPr>
          <p:cNvSpPr txBox="1">
            <a:spLocks/>
          </p:cNvSpPr>
          <p:nvPr/>
        </p:nvSpPr>
        <p:spPr>
          <a:xfrm>
            <a:off x="1066800" y="1188194"/>
            <a:ext cx="10058400" cy="1450757"/>
          </a:xfrm>
          <a:prstGeom prst="rect">
            <a:avLst/>
          </a:prstGeom>
        </p:spPr>
        <p:txBody>
          <a:bodyPr/>
          <a:lstStyle>
            <a:lvl1pPr algn="l" defTabSz="914400" rtl="0" eaLnBrk="1" latinLnBrk="0" hangingPunct="1">
              <a:lnSpc>
                <a:spcPct val="90000"/>
              </a:lnSpc>
              <a:spcBef>
                <a:spcPct val="0"/>
              </a:spcBef>
              <a:buNone/>
              <a:defRPr sz="5500" kern="1200" spc="-50" baseline="0">
                <a:solidFill>
                  <a:schemeClr val="tx1">
                    <a:lumMod val="75000"/>
                    <a:lumOff val="25000"/>
                  </a:schemeClr>
                </a:solidFill>
                <a:latin typeface="+mj-lt"/>
                <a:ea typeface="+mj-ea"/>
                <a:cs typeface="+mj-cs"/>
              </a:defRPr>
            </a:lvl1pPr>
          </a:lstStyle>
          <a:p>
            <a:r>
              <a:rPr lang="en-US" dirty="0"/>
              <a:t>Towson Timeline </a:t>
            </a:r>
            <a:r>
              <a:rPr lang="en-US" sz="2800" dirty="0"/>
              <a:t>(fall applicants)</a:t>
            </a:r>
            <a:endParaRPr lang="en-US" dirty="0"/>
          </a:p>
        </p:txBody>
      </p:sp>
      <p:pic>
        <p:nvPicPr>
          <p:cNvPr id="5" name="Picture 2">
            <a:extLst>
              <a:ext uri="{FF2B5EF4-FFF2-40B4-BE49-F238E27FC236}">
                <a16:creationId xmlns:a16="http://schemas.microsoft.com/office/drawing/2014/main" id="{F231FAA7-28F5-C24D-8F2E-9B1A4B41B8E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458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579E127-05E7-D54B-83D8-034A0C8F8D7A}"/>
              </a:ext>
            </a:extLst>
          </p:cNvPr>
          <p:cNvSpPr/>
          <p:nvPr/>
        </p:nvSpPr>
        <p:spPr>
          <a:xfrm>
            <a:off x="3669475" y="2050718"/>
            <a:ext cx="7944593" cy="451850"/>
          </a:xfrm>
          <a:prstGeom prst="rect">
            <a:avLst/>
          </a:prstGeom>
          <a:solidFill>
            <a:srgbClr val="1CADE4">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CC9831E-2612-AE40-8447-1B373B5BC2E3}"/>
              </a:ext>
            </a:extLst>
          </p:cNvPr>
          <p:cNvSpPr>
            <a:spLocks noGrp="1"/>
          </p:cNvSpPr>
          <p:nvPr>
            <p:ph type="title"/>
          </p:nvPr>
        </p:nvSpPr>
        <p:spPr/>
        <p:txBody>
          <a:bodyPr/>
          <a:lstStyle/>
          <a:p>
            <a:r>
              <a:rPr lang="en-US" dirty="0"/>
              <a:t>Master’s Program Example 2</a:t>
            </a:r>
          </a:p>
        </p:txBody>
      </p:sp>
      <p:sp>
        <p:nvSpPr>
          <p:cNvPr id="8" name="Content Placeholder 2">
            <a:extLst>
              <a:ext uri="{FF2B5EF4-FFF2-40B4-BE49-F238E27FC236}">
                <a16:creationId xmlns:a16="http://schemas.microsoft.com/office/drawing/2014/main" id="{63DC55C0-6205-D748-9F86-FFC4F0419240}"/>
              </a:ext>
            </a:extLst>
          </p:cNvPr>
          <p:cNvSpPr txBox="1">
            <a:spLocks/>
          </p:cNvSpPr>
          <p:nvPr/>
        </p:nvSpPr>
        <p:spPr>
          <a:xfrm>
            <a:off x="3669475" y="2050717"/>
            <a:ext cx="8122722" cy="4140357"/>
          </a:xfrm>
          <a:prstGeom prst="rect">
            <a:avLst/>
          </a:prstGeom>
        </p:spPr>
        <p:txBody>
          <a:bodyPr vert="horz" lIns="0" tIns="45720" rIns="0" bIns="45720" rtlCol="0">
            <a:normAutofit fontScale="77500" lnSpcReduction="20000"/>
          </a:bodyPr>
          <a:lst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fontAlgn="base"/>
            <a:r>
              <a:rPr lang="en-US" sz="2300" b="1" dirty="0">
                <a:solidFill>
                  <a:schemeClr val="bg1"/>
                </a:solidFill>
              </a:rPr>
              <a:t>Degree: Master of Professional Studies (MPS) in Clinical Psychological Science</a:t>
            </a:r>
          </a:p>
          <a:p>
            <a:pPr fontAlgn="base"/>
            <a:r>
              <a:rPr lang="en-US" sz="2300" b="1" dirty="0"/>
              <a:t>Application Requirements: </a:t>
            </a:r>
          </a:p>
          <a:p>
            <a:pPr fontAlgn="base">
              <a:buFont typeface="Arial" panose="020B0604020202020204" pitchFamily="34" charset="0"/>
              <a:buChar char="•"/>
            </a:pPr>
            <a:r>
              <a:rPr lang="en-US" dirty="0"/>
              <a:t>A bachelor’s degree with a cumulative GPA of 3.0 or higher</a:t>
            </a:r>
          </a:p>
          <a:p>
            <a:pPr fontAlgn="base">
              <a:buFont typeface="Arial" panose="020B0604020202020204" pitchFamily="34" charset="0"/>
              <a:buChar char="•"/>
            </a:pPr>
            <a:r>
              <a:rPr lang="en-US" dirty="0"/>
              <a:t>Respond to an essay question (also called a “professional statement” on UMD’s website): “The goal of this essay is to get to know you as an individual and as a potential graduate student.”</a:t>
            </a:r>
          </a:p>
          <a:p>
            <a:pPr fontAlgn="base">
              <a:buFont typeface="Arial" panose="020B0604020202020204" pitchFamily="34" charset="0"/>
              <a:buChar char="•"/>
            </a:pPr>
            <a:r>
              <a:rPr lang="en-US" dirty="0"/>
              <a:t>Resume/CV</a:t>
            </a:r>
          </a:p>
          <a:p>
            <a:pPr fontAlgn="base">
              <a:buFont typeface="Arial" panose="020B0604020202020204" pitchFamily="34" charset="0"/>
              <a:buChar char="•"/>
            </a:pPr>
            <a:r>
              <a:rPr lang="en-US" dirty="0"/>
              <a:t>Two letters of recommendation</a:t>
            </a:r>
          </a:p>
          <a:p>
            <a:pPr fontAlgn="base">
              <a:buFont typeface="Arial" panose="020B0604020202020204" pitchFamily="34" charset="0"/>
              <a:buChar char="•"/>
            </a:pPr>
            <a:r>
              <a:rPr lang="en-US" dirty="0"/>
              <a:t>Mandatory interview if invited </a:t>
            </a:r>
          </a:p>
          <a:p>
            <a:pPr fontAlgn="base">
              <a:buFont typeface="Arial" panose="020B0604020202020204" pitchFamily="34" charset="0"/>
              <a:buChar char="•"/>
            </a:pPr>
            <a:r>
              <a:rPr lang="en-US" dirty="0"/>
              <a:t>No psychology background required</a:t>
            </a:r>
          </a:p>
          <a:p>
            <a:pPr fontAlgn="base">
              <a:buFont typeface="Arial" panose="020B0604020202020204" pitchFamily="34" charset="0"/>
              <a:buChar char="•"/>
            </a:pPr>
            <a:r>
              <a:rPr lang="en-US" dirty="0"/>
              <a:t>GRE not required </a:t>
            </a:r>
          </a:p>
        </p:txBody>
      </p:sp>
      <p:pic>
        <p:nvPicPr>
          <p:cNvPr id="4" name="Picture 3" descr="Logo&#10;&#10;Description automatically generated">
            <a:extLst>
              <a:ext uri="{FF2B5EF4-FFF2-40B4-BE49-F238E27FC236}">
                <a16:creationId xmlns:a16="http://schemas.microsoft.com/office/drawing/2014/main" id="{45089EEF-2E08-A949-A59D-159D6AB1440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97280" y="2050717"/>
            <a:ext cx="1947553" cy="2134194"/>
          </a:xfrm>
          <a:prstGeom prst="rect">
            <a:avLst/>
          </a:prstGeom>
        </p:spPr>
      </p:pic>
      <p:pic>
        <p:nvPicPr>
          <p:cNvPr id="22" name="Picture 21" descr="A large brick building&#10;&#10;Description automatically generated">
            <a:extLst>
              <a:ext uri="{FF2B5EF4-FFF2-40B4-BE49-F238E27FC236}">
                <a16:creationId xmlns:a16="http://schemas.microsoft.com/office/drawing/2014/main" id="{BE235933-5116-6D4D-911A-7B4FD83ED6FA}"/>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754457" y="4215003"/>
            <a:ext cx="2634762" cy="1976071"/>
          </a:xfrm>
          <a:prstGeom prst="rect">
            <a:avLst/>
          </a:prstGeom>
        </p:spPr>
      </p:pic>
      <p:pic>
        <p:nvPicPr>
          <p:cNvPr id="7" name="Picture 2">
            <a:extLst>
              <a:ext uri="{FF2B5EF4-FFF2-40B4-BE49-F238E27FC236}">
                <a16:creationId xmlns:a16="http://schemas.microsoft.com/office/drawing/2014/main" id="{2AA873E7-983F-F542-BFD1-98601A1F5DB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473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FC16053-DB39-6847-BD6B-4C10A8679545}"/>
              </a:ext>
            </a:extLst>
          </p:cNvPr>
          <p:cNvGraphicFramePr/>
          <p:nvPr>
            <p:extLst>
              <p:ext uri="{D42A27DB-BD31-4B8C-83A1-F6EECF244321}">
                <p14:modId xmlns:p14="http://schemas.microsoft.com/office/powerpoint/2010/main" val="3150444690"/>
              </p:ext>
            </p:extLst>
          </p:nvPr>
        </p:nvGraphicFramePr>
        <p:xfrm>
          <a:off x="751940" y="1862626"/>
          <a:ext cx="10900477" cy="3619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53546717-BFA1-864F-8620-5EFC7F615886}"/>
              </a:ext>
            </a:extLst>
          </p:cNvPr>
          <p:cNvSpPr txBox="1">
            <a:spLocks/>
          </p:cNvSpPr>
          <p:nvPr/>
        </p:nvSpPr>
        <p:spPr>
          <a:xfrm>
            <a:off x="912026" y="1080541"/>
            <a:ext cx="10367947" cy="1450757"/>
          </a:xfrm>
          <a:prstGeom prst="rect">
            <a:avLst/>
          </a:prstGeom>
        </p:spPr>
        <p:txBody>
          <a:bodyPr/>
          <a:lstStyle>
            <a:lvl1pPr algn="l" defTabSz="914400" rtl="0" eaLnBrk="1" latinLnBrk="0" hangingPunct="1">
              <a:lnSpc>
                <a:spcPct val="90000"/>
              </a:lnSpc>
              <a:spcBef>
                <a:spcPct val="0"/>
              </a:spcBef>
              <a:buNone/>
              <a:defRPr sz="5500" kern="1200" spc="-50" baseline="0">
                <a:solidFill>
                  <a:schemeClr val="tx1">
                    <a:lumMod val="75000"/>
                    <a:lumOff val="25000"/>
                  </a:schemeClr>
                </a:solidFill>
                <a:latin typeface="+mj-lt"/>
                <a:ea typeface="+mj-ea"/>
                <a:cs typeface="+mj-cs"/>
              </a:defRPr>
            </a:lvl1pPr>
          </a:lstStyle>
          <a:p>
            <a:r>
              <a:rPr lang="en-US" dirty="0"/>
              <a:t>UMD, College Park Timeline </a:t>
            </a:r>
            <a:r>
              <a:rPr lang="en-US" sz="2800" dirty="0"/>
              <a:t>(fall applicants)</a:t>
            </a:r>
            <a:endParaRPr lang="en-US" dirty="0"/>
          </a:p>
        </p:txBody>
      </p:sp>
      <p:pic>
        <p:nvPicPr>
          <p:cNvPr id="4" name="Picture 2">
            <a:extLst>
              <a:ext uri="{FF2B5EF4-FFF2-40B4-BE49-F238E27FC236}">
                <a16:creationId xmlns:a16="http://schemas.microsoft.com/office/drawing/2014/main" id="{19C62943-83F2-ED43-8BCE-A2B8D9C886B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5845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B0E58038-8ACE-4AD9-B404-25C603550D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Connector 17">
            <a:extLst>
              <a:ext uri="{FF2B5EF4-FFF2-40B4-BE49-F238E27FC236}">
                <a16:creationId xmlns:a16="http://schemas.microsoft.com/office/drawing/2014/main" id="{38A34772-9011-42B5-AA63-FD6DEC92EE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910746"/>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4" name="Rectangle 19">
            <a:extLst>
              <a:ext uri="{FF2B5EF4-FFF2-40B4-BE49-F238E27FC236}">
                <a16:creationId xmlns:a16="http://schemas.microsoft.com/office/drawing/2014/main" id="{82BCDE19-2810-4337-9C49-8589C42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7" name="Diagram 6">
            <a:extLst>
              <a:ext uri="{FF2B5EF4-FFF2-40B4-BE49-F238E27FC236}">
                <a16:creationId xmlns:a16="http://schemas.microsoft.com/office/drawing/2014/main" id="{F5501F4D-4D3D-9B41-B161-FB8D529F8935}"/>
              </a:ext>
            </a:extLst>
          </p:cNvPr>
          <p:cNvGraphicFramePr/>
          <p:nvPr>
            <p:extLst>
              <p:ext uri="{D42A27DB-BD31-4B8C-83A1-F6EECF244321}">
                <p14:modId xmlns:p14="http://schemas.microsoft.com/office/powerpoint/2010/main" val="810824479"/>
              </p:ext>
            </p:extLst>
          </p:nvPr>
        </p:nvGraphicFramePr>
        <p:xfrm>
          <a:off x="1097280" y="2108201"/>
          <a:ext cx="10058400" cy="3760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itle 1">
            <a:extLst>
              <a:ext uri="{FF2B5EF4-FFF2-40B4-BE49-F238E27FC236}">
                <a16:creationId xmlns:a16="http://schemas.microsoft.com/office/drawing/2014/main" id="{0B5E570C-3BCA-7D4B-85EB-2832ADEC74B7}"/>
              </a:ext>
            </a:extLst>
          </p:cNvPr>
          <p:cNvSpPr>
            <a:spLocks noGrp="1"/>
          </p:cNvSpPr>
          <p:nvPr>
            <p:ph type="title"/>
          </p:nvPr>
        </p:nvSpPr>
        <p:spPr>
          <a:xfrm>
            <a:off x="940068" y="721751"/>
            <a:ext cx="10058400" cy="1188995"/>
          </a:xfrm>
        </p:spPr>
        <p:txBody>
          <a:bodyPr anchor="ctr">
            <a:normAutofit/>
          </a:bodyPr>
          <a:lstStyle/>
          <a:p>
            <a:pPr algn="ctr"/>
            <a:r>
              <a:rPr lang="en-US"/>
              <a:t>Comparing Degrees</a:t>
            </a:r>
            <a:endParaRPr lang="en-US" dirty="0"/>
          </a:p>
        </p:txBody>
      </p:sp>
      <p:pic>
        <p:nvPicPr>
          <p:cNvPr id="9" name="Picture 2">
            <a:extLst>
              <a:ext uri="{FF2B5EF4-FFF2-40B4-BE49-F238E27FC236}">
                <a16:creationId xmlns:a16="http://schemas.microsoft.com/office/drawing/2014/main" id="{4713982D-916F-F14F-B400-C85C1755409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3196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F22232-F7D1-964D-87F3-DB64762CF793}"/>
              </a:ext>
            </a:extLst>
          </p:cNvPr>
          <p:cNvSpPr>
            <a:spLocks noGrp="1"/>
          </p:cNvSpPr>
          <p:nvPr>
            <p:ph type="title"/>
          </p:nvPr>
        </p:nvSpPr>
        <p:spPr>
          <a:xfrm>
            <a:off x="1179888" y="312765"/>
            <a:ext cx="10058400" cy="1450757"/>
          </a:xfrm>
        </p:spPr>
        <p:txBody>
          <a:bodyPr>
            <a:normAutofit/>
          </a:bodyPr>
          <a:lstStyle/>
          <a:p>
            <a:r>
              <a:rPr lang="en-US" sz="4000" dirty="0"/>
              <a:t>Is an Online Graduate Program Right for You?</a:t>
            </a:r>
          </a:p>
        </p:txBody>
      </p:sp>
      <p:cxnSp>
        <p:nvCxnSpPr>
          <p:cNvPr id="30" name="Straight Connector 29">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5846"/>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9AF9729-8F93-2246-8157-2239A81F2287}"/>
              </a:ext>
            </a:extLst>
          </p:cNvPr>
          <p:cNvSpPr>
            <a:spLocks noGrp="1"/>
          </p:cNvSpPr>
          <p:nvPr>
            <p:ph idx="1"/>
          </p:nvPr>
        </p:nvSpPr>
        <p:spPr>
          <a:xfrm>
            <a:off x="1097280" y="2108201"/>
            <a:ext cx="6437367" cy="3760891"/>
          </a:xfrm>
        </p:spPr>
        <p:txBody>
          <a:bodyPr>
            <a:normAutofit/>
          </a:bodyPr>
          <a:lstStyle/>
          <a:p>
            <a:pPr fontAlgn="base">
              <a:lnSpc>
                <a:spcPct val="110000"/>
              </a:lnSpc>
            </a:pPr>
            <a:r>
              <a:rPr lang="en-US" sz="1300" dirty="0">
                <a:ln w="0"/>
                <a:effectLst>
                  <a:outerShdw blurRad="38100" dist="25400" dir="5400000" algn="ctr" rotWithShape="0">
                    <a:srgbClr val="6E747A">
                      <a:alpha val="43000"/>
                    </a:srgbClr>
                  </a:outerShdw>
                </a:effectLst>
              </a:rPr>
              <a:t>Graduate courses are no longer confined to a physical campus!</a:t>
            </a:r>
          </a:p>
          <a:p>
            <a:pPr fontAlgn="base">
              <a:lnSpc>
                <a:spcPct val="110000"/>
              </a:lnSpc>
            </a:pPr>
            <a:r>
              <a:rPr lang="en-US" sz="1300" dirty="0"/>
              <a:t>Why Study Online?</a:t>
            </a:r>
          </a:p>
          <a:p>
            <a:pPr fontAlgn="base">
              <a:lnSpc>
                <a:spcPct val="110000"/>
              </a:lnSpc>
              <a:buFont typeface="Arial" panose="020B0604020202020204" pitchFamily="34" charset="0"/>
              <a:buChar char="•"/>
            </a:pPr>
            <a:r>
              <a:rPr lang="en-US" sz="1300" dirty="0"/>
              <a:t>Online learning is becoming more and more popular, especially given current world circumstances. </a:t>
            </a:r>
          </a:p>
          <a:p>
            <a:pPr fontAlgn="base">
              <a:lnSpc>
                <a:spcPct val="110000"/>
              </a:lnSpc>
              <a:buFont typeface="Arial" panose="020B0604020202020204" pitchFamily="34" charset="0"/>
              <a:buChar char="•"/>
            </a:pPr>
            <a:r>
              <a:rPr lang="en-US" sz="1300" dirty="0"/>
              <a:t>Current life circumstances (if relocation is unrealistic; if you’re raising a family; if you are employed full-time; if you’re living with a chronic illness)</a:t>
            </a:r>
          </a:p>
          <a:p>
            <a:pPr fontAlgn="base">
              <a:lnSpc>
                <a:spcPct val="110000"/>
              </a:lnSpc>
              <a:buFont typeface="Arial" panose="020B0604020202020204" pitchFamily="34" charset="0"/>
              <a:buChar char="•"/>
            </a:pPr>
            <a:r>
              <a:rPr lang="en-US" sz="1300" dirty="0"/>
              <a:t>Convenient and flexible option! All you need is internet access and self-motivation</a:t>
            </a:r>
          </a:p>
          <a:p>
            <a:pPr fontAlgn="base">
              <a:lnSpc>
                <a:spcPct val="110000"/>
              </a:lnSpc>
              <a:buFont typeface="Arial" panose="020B0604020202020204" pitchFamily="34" charset="0"/>
              <a:buChar char="•"/>
            </a:pPr>
            <a:r>
              <a:rPr lang="en-US" sz="1300" dirty="0"/>
              <a:t>Online graduate degrees are available in a variety of subject areas and formats (i.e., completely online or hybrid)</a:t>
            </a:r>
          </a:p>
          <a:p>
            <a:pPr fontAlgn="base">
              <a:lnSpc>
                <a:spcPct val="110000"/>
              </a:lnSpc>
              <a:buFont typeface="Arial" panose="020B0604020202020204" pitchFamily="34" charset="0"/>
              <a:buChar char="•"/>
            </a:pPr>
            <a:r>
              <a:rPr lang="en-US" sz="1300" dirty="0"/>
              <a:t>Some programs allow you to earn your degree faster due to flexibility (if you can manage a demanding course load)</a:t>
            </a:r>
          </a:p>
          <a:p>
            <a:pPr>
              <a:lnSpc>
                <a:spcPct val="110000"/>
              </a:lnSpc>
            </a:pPr>
            <a:endParaRPr lang="en-US" sz="1300" dirty="0"/>
          </a:p>
        </p:txBody>
      </p:sp>
      <p:sp>
        <p:nvSpPr>
          <p:cNvPr id="32" name="Rectangle 31">
            <a:extLst>
              <a:ext uri="{FF2B5EF4-FFF2-40B4-BE49-F238E27FC236}">
                <a16:creationId xmlns:a16="http://schemas.microsoft.com/office/drawing/2014/main" id="{CB06839E-D8C3-4A74-BA2B-3B97E7B2CD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6" name="Diagram 15">
            <a:extLst>
              <a:ext uri="{FF2B5EF4-FFF2-40B4-BE49-F238E27FC236}">
                <a16:creationId xmlns:a16="http://schemas.microsoft.com/office/drawing/2014/main" id="{344F3920-D31E-BA4B-8FBB-126EFF9905B1}"/>
              </a:ext>
            </a:extLst>
          </p:cNvPr>
          <p:cNvGraphicFramePr/>
          <p:nvPr>
            <p:extLst>
              <p:ext uri="{D42A27DB-BD31-4B8C-83A1-F6EECF244321}">
                <p14:modId xmlns:p14="http://schemas.microsoft.com/office/powerpoint/2010/main" val="4196550839"/>
              </p:ext>
            </p:extLst>
          </p:nvPr>
        </p:nvGraphicFramePr>
        <p:xfrm>
          <a:off x="6525929" y="1965596"/>
          <a:ext cx="5818470" cy="41055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 name="Graphic 16" descr="Laptop">
            <a:extLst>
              <a:ext uri="{FF2B5EF4-FFF2-40B4-BE49-F238E27FC236}">
                <a16:creationId xmlns:a16="http://schemas.microsoft.com/office/drawing/2014/main" id="{4537D2BB-0C43-B44E-857B-1913C15BB9A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35306" y="5174158"/>
            <a:ext cx="1318921" cy="1318921"/>
          </a:xfrm>
          <a:prstGeom prst="rect">
            <a:avLst/>
          </a:prstGeom>
        </p:spPr>
      </p:pic>
      <p:pic>
        <p:nvPicPr>
          <p:cNvPr id="9" name="Picture 2">
            <a:extLst>
              <a:ext uri="{FF2B5EF4-FFF2-40B4-BE49-F238E27FC236}">
                <a16:creationId xmlns:a16="http://schemas.microsoft.com/office/drawing/2014/main" id="{36999D1E-0B97-6540-9640-41604876AD2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05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754EF783-1FE0-CC45-9669-350171D338B9}"/>
              </a:ext>
            </a:extLst>
          </p:cNvPr>
          <p:cNvGraphicFramePr/>
          <p:nvPr>
            <p:extLst>
              <p:ext uri="{D42A27DB-BD31-4B8C-83A1-F6EECF244321}">
                <p14:modId xmlns:p14="http://schemas.microsoft.com/office/powerpoint/2010/main" val="2611392332"/>
              </p:ext>
            </p:extLst>
          </p:nvPr>
        </p:nvGraphicFramePr>
        <p:xfrm>
          <a:off x="1050022" y="526719"/>
          <a:ext cx="8932877" cy="55469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Graphic 2" descr="Laptop">
            <a:extLst>
              <a:ext uri="{FF2B5EF4-FFF2-40B4-BE49-F238E27FC236}">
                <a16:creationId xmlns:a16="http://schemas.microsoft.com/office/drawing/2014/main" id="{AC0BBBE8-93D3-3348-A1B9-11D3458C541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35306" y="5174158"/>
            <a:ext cx="1318921" cy="1318921"/>
          </a:xfrm>
          <a:prstGeom prst="rect">
            <a:avLst/>
          </a:prstGeom>
        </p:spPr>
      </p:pic>
      <p:pic>
        <p:nvPicPr>
          <p:cNvPr id="4" name="Picture 2">
            <a:extLst>
              <a:ext uri="{FF2B5EF4-FFF2-40B4-BE49-F238E27FC236}">
                <a16:creationId xmlns:a16="http://schemas.microsoft.com/office/drawing/2014/main" id="{AF2BDC50-AE78-4B46-800E-FAF9569E54C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3057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D40791F6-715D-481A-9C4A-3645AECFD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7BDE3BF-C326-F747-B929-313F153ABAD6}"/>
              </a:ext>
            </a:extLst>
          </p:cNvPr>
          <p:cNvSpPr>
            <a:spLocks noGrp="1"/>
          </p:cNvSpPr>
          <p:nvPr>
            <p:ph type="title"/>
          </p:nvPr>
        </p:nvSpPr>
        <p:spPr>
          <a:xfrm>
            <a:off x="5117309" y="634946"/>
            <a:ext cx="6432434" cy="1450757"/>
          </a:xfrm>
        </p:spPr>
        <p:txBody>
          <a:bodyPr>
            <a:normAutofit/>
          </a:bodyPr>
          <a:lstStyle/>
          <a:p>
            <a:r>
              <a:rPr lang="en-US" dirty="0"/>
              <a:t>COVID-19</a:t>
            </a:r>
          </a:p>
        </p:txBody>
      </p:sp>
      <p:pic>
        <p:nvPicPr>
          <p:cNvPr id="8" name="Graphic 7" descr="Sad face with solid fill">
            <a:extLst>
              <a:ext uri="{FF2B5EF4-FFF2-40B4-BE49-F238E27FC236}">
                <a16:creationId xmlns:a16="http://schemas.microsoft.com/office/drawing/2014/main" id="{454C5D33-BEBC-C942-8744-51A65B7FBE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75138" y="634947"/>
            <a:ext cx="2519034" cy="2519034"/>
          </a:xfrm>
          <a:prstGeom prst="rect">
            <a:avLst/>
          </a:prstGeom>
        </p:spPr>
      </p:pic>
      <p:cxnSp>
        <p:nvCxnSpPr>
          <p:cNvPr id="46" name="Straight Connector 45">
            <a:extLst>
              <a:ext uri="{FF2B5EF4-FFF2-40B4-BE49-F238E27FC236}">
                <a16:creationId xmlns:a16="http://schemas.microsoft.com/office/drawing/2014/main" id="{740F83A4-FAC4-4867-95A5-BBFD280C7B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0720" y="2267421"/>
            <a:ext cx="603504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0" name="Graphic 9" descr="Surgical mask">
            <a:extLst>
              <a:ext uri="{FF2B5EF4-FFF2-40B4-BE49-F238E27FC236}">
                <a16:creationId xmlns:a16="http://schemas.microsoft.com/office/drawing/2014/main" id="{96ABACD1-DFC3-9A47-A1A4-D674FABB28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75138" y="3538005"/>
            <a:ext cx="2478770" cy="2478770"/>
          </a:xfrm>
          <a:prstGeom prst="rect">
            <a:avLst/>
          </a:prstGeom>
        </p:spPr>
      </p:pic>
      <p:sp>
        <p:nvSpPr>
          <p:cNvPr id="48" name="Rectangle 47">
            <a:extLst>
              <a:ext uri="{FF2B5EF4-FFF2-40B4-BE49-F238E27FC236}">
                <a16:creationId xmlns:a16="http://schemas.microsoft.com/office/drawing/2014/main" id="{811CBAFA-D7E0-40A7-BB94-2C05304B4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4" name="Content Placeholder 3">
            <a:extLst>
              <a:ext uri="{FF2B5EF4-FFF2-40B4-BE49-F238E27FC236}">
                <a16:creationId xmlns:a16="http://schemas.microsoft.com/office/drawing/2014/main" id="{285BD190-E984-E545-AD88-CA3B100C2D1C}"/>
              </a:ext>
            </a:extLst>
          </p:cNvPr>
          <p:cNvGraphicFramePr>
            <a:graphicFrameLocks noGrp="1"/>
          </p:cNvGraphicFramePr>
          <p:nvPr>
            <p:ph idx="1"/>
            <p:extLst>
              <p:ext uri="{D42A27DB-BD31-4B8C-83A1-F6EECF244321}">
                <p14:modId xmlns:p14="http://schemas.microsoft.com/office/powerpoint/2010/main" val="2181144277"/>
              </p:ext>
            </p:extLst>
          </p:nvPr>
        </p:nvGraphicFramePr>
        <p:xfrm>
          <a:off x="5117308" y="2407436"/>
          <a:ext cx="6432434" cy="346165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9" name="Picture 2">
            <a:extLst>
              <a:ext uri="{FF2B5EF4-FFF2-40B4-BE49-F238E27FC236}">
                <a16:creationId xmlns:a16="http://schemas.microsoft.com/office/drawing/2014/main" id="{13C76E87-CAF5-E242-B4B5-BBC3A9959FAF}"/>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9574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174CF-B446-DC4E-8381-F29D5116A248}"/>
              </a:ext>
            </a:extLst>
          </p:cNvPr>
          <p:cNvSpPr>
            <a:spLocks noGrp="1"/>
          </p:cNvSpPr>
          <p:nvPr>
            <p:ph type="title"/>
          </p:nvPr>
        </p:nvSpPr>
        <p:spPr/>
        <p:txBody>
          <a:bodyPr/>
          <a:lstStyle/>
          <a:p>
            <a:r>
              <a:rPr lang="en-US" dirty="0"/>
              <a:t>References: </a:t>
            </a:r>
          </a:p>
        </p:txBody>
      </p:sp>
      <p:sp>
        <p:nvSpPr>
          <p:cNvPr id="3" name="Content Placeholder 2">
            <a:extLst>
              <a:ext uri="{FF2B5EF4-FFF2-40B4-BE49-F238E27FC236}">
                <a16:creationId xmlns:a16="http://schemas.microsoft.com/office/drawing/2014/main" id="{74A610FB-16EE-D248-91AE-A2423C61DD33}"/>
              </a:ext>
            </a:extLst>
          </p:cNvPr>
          <p:cNvSpPr>
            <a:spLocks noGrp="1"/>
          </p:cNvSpPr>
          <p:nvPr>
            <p:ph idx="1"/>
          </p:nvPr>
        </p:nvSpPr>
        <p:spPr>
          <a:xfrm>
            <a:off x="1066800" y="1973730"/>
            <a:ext cx="10058400" cy="4310796"/>
          </a:xfrm>
        </p:spPr>
        <p:txBody>
          <a:bodyPr>
            <a:normAutofit fontScale="92500" lnSpcReduction="20000"/>
          </a:bodyPr>
          <a:lstStyle/>
          <a:p>
            <a:r>
              <a:rPr lang="en-US" sz="1100" u="sng" dirty="0">
                <a:solidFill>
                  <a:schemeClr val="tx1"/>
                </a:solidFill>
                <a:hlinkClick r:id="rId2">
                  <a:extLst>
                    <a:ext uri="{A12FA001-AC4F-418D-AE19-62706E023703}">
                      <ahyp:hlinkClr xmlns:ahyp="http://schemas.microsoft.com/office/drawing/2018/hyperlinkcolor" val="tx"/>
                    </a:ext>
                  </a:extLst>
                </a:hlinkClick>
              </a:rPr>
              <a:t>https://www.franklin.edu/blog/masters-vs-doctorate-degrees</a:t>
            </a:r>
            <a:endParaRPr lang="en-US" sz="1100" u="sng" dirty="0">
              <a:solidFill>
                <a:schemeClr val="tx1"/>
              </a:solidFill>
            </a:endParaRPr>
          </a:p>
          <a:p>
            <a:r>
              <a:rPr lang="en-US" sz="1100" u="sng" dirty="0">
                <a:solidFill>
                  <a:schemeClr val="tx1"/>
                </a:solidFill>
                <a:hlinkClick r:id="rId3">
                  <a:extLst>
                    <a:ext uri="{A12FA001-AC4F-418D-AE19-62706E023703}">
                      <ahyp:hlinkClr xmlns:ahyp="http://schemas.microsoft.com/office/drawing/2018/hyperlinkcolor" val="tx"/>
                    </a:ext>
                  </a:extLst>
                </a:hlinkClick>
              </a:rPr>
              <a:t>https://www.towson.edu/cla/departments/psychology/grad/psychology/clinical/admission.html</a:t>
            </a:r>
            <a:endParaRPr lang="en-US" sz="1100" u="sng" dirty="0">
              <a:solidFill>
                <a:schemeClr val="tx1"/>
              </a:solidFill>
            </a:endParaRPr>
          </a:p>
          <a:p>
            <a:r>
              <a:rPr lang="en-US" sz="1100" u="sng" dirty="0">
                <a:solidFill>
                  <a:schemeClr val="tx1"/>
                </a:solidFill>
                <a:hlinkClick r:id="rId4">
                  <a:extLst>
                    <a:ext uri="{A12FA001-AC4F-418D-AE19-62706E023703}">
                      <ahyp:hlinkClr xmlns:ahyp="http://schemas.microsoft.com/office/drawing/2018/hyperlinkcolor" val="tx"/>
                    </a:ext>
                  </a:extLst>
                </a:hlinkClick>
              </a:rPr>
              <a:t>https://psyc.umd.edu/graduate/mps-program-requirements</a:t>
            </a:r>
            <a:endParaRPr lang="en-US" sz="1100" u="sng" dirty="0">
              <a:solidFill>
                <a:schemeClr val="tx1"/>
              </a:solidFill>
            </a:endParaRPr>
          </a:p>
          <a:p>
            <a:r>
              <a:rPr lang="en-US" sz="1100" u="sng" dirty="0">
                <a:solidFill>
                  <a:schemeClr val="tx1"/>
                </a:solidFill>
                <a:hlinkClick r:id="rId5">
                  <a:extLst>
                    <a:ext uri="{A12FA001-AC4F-418D-AE19-62706E023703}">
                      <ahyp:hlinkClr xmlns:ahyp="http://schemas.microsoft.com/office/drawing/2018/hyperlinkcolor" val="tx"/>
                    </a:ext>
                  </a:extLst>
                </a:hlinkClick>
              </a:rPr>
              <a:t>https://psyc.umd.edu/graduate/mps-clinical-psychological-science</a:t>
            </a:r>
            <a:endParaRPr lang="en-US" sz="1100" u="sng" dirty="0">
              <a:solidFill>
                <a:schemeClr val="tx1"/>
              </a:solidFill>
            </a:endParaRPr>
          </a:p>
          <a:p>
            <a:r>
              <a:rPr lang="en-US" sz="1100" u="sng" dirty="0">
                <a:solidFill>
                  <a:schemeClr val="tx1"/>
                </a:solidFill>
                <a:hlinkClick r:id="rId6">
                  <a:extLst>
                    <a:ext uri="{A12FA001-AC4F-418D-AE19-62706E023703}">
                      <ahyp:hlinkClr xmlns:ahyp="http://schemas.microsoft.com/office/drawing/2018/hyperlinkcolor" val="tx"/>
                    </a:ext>
                  </a:extLst>
                </a:hlinkClick>
              </a:rPr>
              <a:t>https://psyc.umd.edu/graduate/mps-apply-now</a:t>
            </a:r>
            <a:endParaRPr lang="en-US" sz="1100" u="sng" dirty="0">
              <a:solidFill>
                <a:schemeClr val="tx1"/>
              </a:solidFill>
            </a:endParaRPr>
          </a:p>
          <a:p>
            <a:r>
              <a:rPr lang="en-US" sz="1100" u="sng" dirty="0">
                <a:solidFill>
                  <a:schemeClr val="tx1"/>
                </a:solidFill>
                <a:hlinkClick r:id="rId7">
                  <a:extLst>
                    <a:ext uri="{A12FA001-AC4F-418D-AE19-62706E023703}">
                      <ahyp:hlinkClr xmlns:ahyp="http://schemas.microsoft.com/office/drawing/2018/hyperlinkcolor" val="tx"/>
                    </a:ext>
                  </a:extLst>
                </a:hlinkClick>
              </a:rPr>
              <a:t>https://www.idealist.org/en/grad-resources/online-masters-degree-right-for-you</a:t>
            </a:r>
            <a:endParaRPr lang="en-US" sz="1100" u="sng" dirty="0">
              <a:solidFill>
                <a:schemeClr val="tx1"/>
              </a:solidFill>
            </a:endParaRPr>
          </a:p>
          <a:p>
            <a:r>
              <a:rPr lang="en-US" sz="1100" u="sng" dirty="0">
                <a:solidFill>
                  <a:schemeClr val="tx1"/>
                </a:solidFill>
                <a:hlinkClick r:id="rId8">
                  <a:extLst>
                    <a:ext uri="{A12FA001-AC4F-418D-AE19-62706E023703}">
                      <ahyp:hlinkClr xmlns:ahyp="http://schemas.microsoft.com/office/drawing/2018/hyperlinkcolor" val="tx"/>
                    </a:ext>
                  </a:extLst>
                </a:hlinkClick>
              </a:rPr>
              <a:t>https://www.indeed.com/career-advice/resumes-cover-letters/what-is-a-cv</a:t>
            </a:r>
            <a:endParaRPr lang="en-US" sz="1100" u="sng" dirty="0">
              <a:solidFill>
                <a:schemeClr val="tx1"/>
              </a:solidFill>
            </a:endParaRPr>
          </a:p>
          <a:p>
            <a:r>
              <a:rPr lang="en-US" sz="1100" u="sng" dirty="0">
                <a:solidFill>
                  <a:schemeClr val="tx1"/>
                </a:solidFill>
                <a:hlinkClick r:id="rId9">
                  <a:extLst>
                    <a:ext uri="{A12FA001-AC4F-418D-AE19-62706E023703}">
                      <ahyp:hlinkClr xmlns:ahyp="http://schemas.microsoft.com/office/drawing/2018/hyperlinkcolor" val="tx"/>
                    </a:ext>
                  </a:extLst>
                </a:hlinkClick>
              </a:rPr>
              <a:t>https://www.princetonreview.com/grad-school-advice/application-timeline</a:t>
            </a:r>
            <a:endParaRPr lang="en-US" sz="1100" u="sng" dirty="0">
              <a:solidFill>
                <a:schemeClr val="tx1"/>
              </a:solidFill>
            </a:endParaRPr>
          </a:p>
          <a:p>
            <a:r>
              <a:rPr lang="en-US" sz="1100" u="sng" dirty="0">
                <a:solidFill>
                  <a:schemeClr val="tx1"/>
                </a:solidFill>
                <a:hlinkClick r:id="rId10">
                  <a:extLst>
                    <a:ext uri="{A12FA001-AC4F-418D-AE19-62706E023703}">
                      <ahyp:hlinkClr xmlns:ahyp="http://schemas.microsoft.com/office/drawing/2018/hyperlinkcolor" val="tx"/>
                    </a:ext>
                  </a:extLst>
                </a:hlinkClick>
              </a:rPr>
              <a:t>https://www.ets.org/gre/revised_general/about</a:t>
            </a:r>
            <a:endParaRPr lang="en-US" sz="1100" u="sng" dirty="0">
              <a:solidFill>
                <a:schemeClr val="tx1"/>
              </a:solidFill>
            </a:endParaRPr>
          </a:p>
          <a:p>
            <a:r>
              <a:rPr lang="en-US" sz="1100" u="sng" dirty="0">
                <a:solidFill>
                  <a:schemeClr val="tx1"/>
                </a:solidFill>
                <a:hlinkClick r:id="rId11">
                  <a:extLst>
                    <a:ext uri="{A12FA001-AC4F-418D-AE19-62706E023703}">
                      <ahyp:hlinkClr xmlns:ahyp="http://schemas.microsoft.com/office/drawing/2018/hyperlinkcolor" val="tx"/>
                    </a:ext>
                  </a:extLst>
                </a:hlinkClick>
              </a:rPr>
              <a:t>https://www.ets.org/gre/subject/about/content/psychology/</a:t>
            </a:r>
            <a:endParaRPr lang="en-US" sz="1100" u="sng" dirty="0">
              <a:solidFill>
                <a:schemeClr val="tx1"/>
              </a:solidFill>
            </a:endParaRPr>
          </a:p>
          <a:p>
            <a:r>
              <a:rPr lang="en-US" sz="1100" u="sng" dirty="0">
                <a:solidFill>
                  <a:schemeClr val="tx1"/>
                </a:solidFill>
              </a:rPr>
              <a:t>https://www.allpsychologyschools.com/psychology/psyd-vs-phd-programs/</a:t>
            </a:r>
          </a:p>
          <a:p>
            <a:br>
              <a:rPr lang="en-US" dirty="0"/>
            </a:br>
            <a:endParaRPr lang="en-US" dirty="0"/>
          </a:p>
        </p:txBody>
      </p:sp>
      <p:pic>
        <p:nvPicPr>
          <p:cNvPr id="4" name="Picture 2">
            <a:extLst>
              <a:ext uri="{FF2B5EF4-FFF2-40B4-BE49-F238E27FC236}">
                <a16:creationId xmlns:a16="http://schemas.microsoft.com/office/drawing/2014/main" id="{F7588099-F843-C94F-BC09-CA7A6C3C75EB}"/>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83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E2B5B-FF04-104E-91B9-E162B337D939}"/>
              </a:ext>
            </a:extLst>
          </p:cNvPr>
          <p:cNvSpPr>
            <a:spLocks noGrp="1"/>
          </p:cNvSpPr>
          <p:nvPr>
            <p:ph type="title"/>
          </p:nvPr>
        </p:nvSpPr>
        <p:spPr/>
        <p:txBody>
          <a:bodyPr/>
          <a:lstStyle/>
          <a:p>
            <a:r>
              <a:rPr lang="en-US" dirty="0"/>
              <a:t>Closer Look</a:t>
            </a:r>
          </a:p>
        </p:txBody>
      </p:sp>
      <p:sp>
        <p:nvSpPr>
          <p:cNvPr id="3" name="Text Placeholder 2">
            <a:extLst>
              <a:ext uri="{FF2B5EF4-FFF2-40B4-BE49-F238E27FC236}">
                <a16:creationId xmlns:a16="http://schemas.microsoft.com/office/drawing/2014/main" id="{2E749CAC-CEA8-614C-87CB-B9B5EED9C760}"/>
              </a:ext>
            </a:extLst>
          </p:cNvPr>
          <p:cNvSpPr>
            <a:spLocks noGrp="1"/>
          </p:cNvSpPr>
          <p:nvPr>
            <p:ph type="body" idx="1"/>
          </p:nvPr>
        </p:nvSpPr>
        <p:spPr>
          <a:xfrm>
            <a:off x="1097280" y="2012211"/>
            <a:ext cx="4639736" cy="736282"/>
          </a:xfrm>
          <a:solidFill>
            <a:schemeClr val="accent4"/>
          </a:solidFill>
        </p:spPr>
        <p:txBody>
          <a:bodyPr/>
          <a:lstStyle/>
          <a:p>
            <a:r>
              <a:rPr lang="en-US" dirty="0">
                <a:solidFill>
                  <a:schemeClr val="bg1"/>
                </a:solidFill>
              </a:rPr>
              <a:t>DOCTOR OF PHILOSOPHY</a:t>
            </a:r>
            <a:r>
              <a:rPr lang="en-US" dirty="0"/>
              <a:t>	</a:t>
            </a:r>
          </a:p>
        </p:txBody>
      </p:sp>
      <p:sp>
        <p:nvSpPr>
          <p:cNvPr id="4" name="Content Placeholder 3">
            <a:extLst>
              <a:ext uri="{FF2B5EF4-FFF2-40B4-BE49-F238E27FC236}">
                <a16:creationId xmlns:a16="http://schemas.microsoft.com/office/drawing/2014/main" id="{F356F1D8-870C-4F4A-ABA7-027AC77644E8}"/>
              </a:ext>
            </a:extLst>
          </p:cNvPr>
          <p:cNvSpPr>
            <a:spLocks noGrp="1"/>
          </p:cNvSpPr>
          <p:nvPr>
            <p:ph sz="half" idx="2"/>
          </p:nvPr>
        </p:nvSpPr>
        <p:spPr>
          <a:xfrm>
            <a:off x="1097280" y="2897833"/>
            <a:ext cx="4639736" cy="3323119"/>
          </a:xfrm>
        </p:spPr>
        <p:txBody>
          <a:bodyPr>
            <a:normAutofit lnSpcReduction="10000"/>
          </a:bodyPr>
          <a:lstStyle/>
          <a:p>
            <a:pPr>
              <a:buFont typeface="Arial" panose="020B0604020202020204" pitchFamily="34" charset="0"/>
              <a:buChar char="•"/>
            </a:pPr>
            <a:r>
              <a:rPr lang="en-US" dirty="0"/>
              <a:t>PhDs are “intended for students interested in generating new knowledge through scientific research (i.e., setting up experiments, collecting data, applying statistical and analytical techniques) and/or gaining teaching experience.”</a:t>
            </a:r>
          </a:p>
          <a:p>
            <a:pPr>
              <a:buFont typeface="Arial" panose="020B0604020202020204" pitchFamily="34" charset="0"/>
              <a:buChar char="•"/>
            </a:pPr>
            <a:r>
              <a:rPr lang="en-US" dirty="0"/>
              <a:t>Prepare future researchers and college professors</a:t>
            </a:r>
          </a:p>
          <a:p>
            <a:pPr>
              <a:buFont typeface="Arial" panose="020B0604020202020204" pitchFamily="34" charset="0"/>
              <a:buChar char="•"/>
            </a:pPr>
            <a:r>
              <a:rPr lang="en-US" dirty="0"/>
              <a:t>Tuition waiver and stipend funding common</a:t>
            </a:r>
          </a:p>
        </p:txBody>
      </p:sp>
      <p:sp>
        <p:nvSpPr>
          <p:cNvPr id="5" name="Text Placeholder 4">
            <a:extLst>
              <a:ext uri="{FF2B5EF4-FFF2-40B4-BE49-F238E27FC236}">
                <a16:creationId xmlns:a16="http://schemas.microsoft.com/office/drawing/2014/main" id="{11CD9961-2933-184D-A7E2-96937B17765A}"/>
              </a:ext>
            </a:extLst>
          </p:cNvPr>
          <p:cNvSpPr>
            <a:spLocks noGrp="1"/>
          </p:cNvSpPr>
          <p:nvPr>
            <p:ph type="body" sz="quarter" idx="3"/>
          </p:nvPr>
        </p:nvSpPr>
        <p:spPr>
          <a:xfrm>
            <a:off x="6515944" y="2012211"/>
            <a:ext cx="4639736" cy="736282"/>
          </a:xfrm>
          <a:solidFill>
            <a:schemeClr val="accent2"/>
          </a:solidFill>
        </p:spPr>
        <p:txBody>
          <a:bodyPr/>
          <a:lstStyle/>
          <a:p>
            <a:r>
              <a:rPr lang="en-US" dirty="0">
                <a:solidFill>
                  <a:schemeClr val="bg1"/>
                </a:solidFill>
              </a:rPr>
              <a:t>DOCTOR OF PSYCHOLOGY</a:t>
            </a:r>
          </a:p>
        </p:txBody>
      </p:sp>
      <p:sp>
        <p:nvSpPr>
          <p:cNvPr id="6" name="Content Placeholder 5">
            <a:extLst>
              <a:ext uri="{FF2B5EF4-FFF2-40B4-BE49-F238E27FC236}">
                <a16:creationId xmlns:a16="http://schemas.microsoft.com/office/drawing/2014/main" id="{28ACE184-6388-C04B-84C0-5818D093BAE2}"/>
              </a:ext>
            </a:extLst>
          </p:cNvPr>
          <p:cNvSpPr>
            <a:spLocks noGrp="1"/>
          </p:cNvSpPr>
          <p:nvPr>
            <p:ph sz="quarter" idx="4"/>
          </p:nvPr>
        </p:nvSpPr>
        <p:spPr>
          <a:xfrm>
            <a:off x="6515944" y="2897833"/>
            <a:ext cx="4639736" cy="3323118"/>
          </a:xfrm>
        </p:spPr>
        <p:txBody>
          <a:bodyPr>
            <a:normAutofit lnSpcReduction="10000"/>
          </a:bodyPr>
          <a:lstStyle/>
          <a:p>
            <a:pPr>
              <a:buFont typeface="Arial" panose="020B0604020202020204" pitchFamily="34" charset="0"/>
              <a:buChar char="•"/>
            </a:pPr>
            <a:r>
              <a:rPr lang="en-US" dirty="0"/>
              <a:t>“The focus of PsyD programs is to train students to engage in careers that apply scientific knowledge of psychology and deliver empirically based service to individual, groups, and organizations.”</a:t>
            </a:r>
          </a:p>
          <a:p>
            <a:pPr>
              <a:buFont typeface="Arial" panose="020B0604020202020204" pitchFamily="34" charset="0"/>
              <a:buChar char="•"/>
            </a:pPr>
            <a:r>
              <a:rPr lang="en-US" dirty="0"/>
              <a:t>Prepare practitioners for clinical setting</a:t>
            </a:r>
          </a:p>
          <a:p>
            <a:pPr>
              <a:buFont typeface="Arial" panose="020B0604020202020204" pitchFamily="34" charset="0"/>
              <a:buChar char="•"/>
            </a:pPr>
            <a:r>
              <a:rPr lang="en-US" dirty="0"/>
              <a:t>Tuition coverage not common</a:t>
            </a:r>
          </a:p>
        </p:txBody>
      </p:sp>
      <p:pic>
        <p:nvPicPr>
          <p:cNvPr id="8" name="Graphic 7" descr="Magnifying glass">
            <a:extLst>
              <a:ext uri="{FF2B5EF4-FFF2-40B4-BE49-F238E27FC236}">
                <a16:creationId xmlns:a16="http://schemas.microsoft.com/office/drawing/2014/main" id="{3206EE73-CD70-B146-890E-DFD5851023A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01374" y="11752"/>
            <a:ext cx="1954306" cy="1954306"/>
          </a:xfrm>
          <a:prstGeom prst="rect">
            <a:avLst/>
          </a:prstGeom>
        </p:spPr>
      </p:pic>
      <p:pic>
        <p:nvPicPr>
          <p:cNvPr id="9" name="Picture 2">
            <a:extLst>
              <a:ext uri="{FF2B5EF4-FFF2-40B4-BE49-F238E27FC236}">
                <a16:creationId xmlns:a16="http://schemas.microsoft.com/office/drawing/2014/main" id="{3F69D4CB-3D39-DF4D-9A6E-55F7F5CB6D7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630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
                                            <p:txEl>
                                              <p:pRg st="1" end="1"/>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8BDBE5C-BBE9-4E89-BEE5-DEB6EAB87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ECA351D-282A-574C-AC28-9CD71B09FCD1}"/>
              </a:ext>
            </a:extLst>
          </p:cNvPr>
          <p:cNvSpPr>
            <a:spLocks noGrp="1"/>
          </p:cNvSpPr>
          <p:nvPr>
            <p:ph type="title"/>
          </p:nvPr>
        </p:nvSpPr>
        <p:spPr>
          <a:xfrm>
            <a:off x="643467" y="634946"/>
            <a:ext cx="3689094" cy="5055904"/>
          </a:xfrm>
        </p:spPr>
        <p:txBody>
          <a:bodyPr anchor="ctr">
            <a:normAutofit/>
          </a:bodyPr>
          <a:lstStyle/>
          <a:p>
            <a:pPr algn="r"/>
            <a:r>
              <a:rPr lang="en-US" dirty="0"/>
              <a:t>Summer: June-August</a:t>
            </a:r>
          </a:p>
        </p:txBody>
      </p:sp>
      <p:cxnSp>
        <p:nvCxnSpPr>
          <p:cNvPr id="12" name="Straight Connector 11">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FC4168B-AA75-4715-9B96-CF84B170A6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D886D140-874C-426C-B465-913C2D93CAB4}"/>
              </a:ext>
            </a:extLst>
          </p:cNvPr>
          <p:cNvGraphicFramePr>
            <a:graphicFrameLocks noGrp="1"/>
          </p:cNvGraphicFramePr>
          <p:nvPr>
            <p:ph idx="1"/>
            <p:extLst>
              <p:ext uri="{D42A27DB-BD31-4B8C-83A1-F6EECF244321}">
                <p14:modId xmlns:p14="http://schemas.microsoft.com/office/powerpoint/2010/main" val="2499503579"/>
              </p:ext>
            </p:extLst>
          </p:nvPr>
        </p:nvGraphicFramePr>
        <p:xfrm>
          <a:off x="4976031" y="634947"/>
          <a:ext cx="6582555" cy="5121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phic 5" descr="Sun">
            <a:extLst>
              <a:ext uri="{FF2B5EF4-FFF2-40B4-BE49-F238E27FC236}">
                <a16:creationId xmlns:a16="http://schemas.microsoft.com/office/drawing/2014/main" id="{F4A0F5A9-BBDA-9143-9CF4-79BC60AC18F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73745" y="1166091"/>
            <a:ext cx="1390073" cy="1390073"/>
          </a:xfrm>
          <a:prstGeom prst="rect">
            <a:avLst/>
          </a:prstGeom>
        </p:spPr>
      </p:pic>
      <p:pic>
        <p:nvPicPr>
          <p:cNvPr id="8" name="Picture 2">
            <a:extLst>
              <a:ext uri="{FF2B5EF4-FFF2-40B4-BE49-F238E27FC236}">
                <a16:creationId xmlns:a16="http://schemas.microsoft.com/office/drawing/2014/main" id="{376C642B-4565-D345-8A9F-58EC5D2C0B0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9829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4" name="Straight Connector 43">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46" name="Rectangle 45">
            <a:extLst>
              <a:ext uri="{FF2B5EF4-FFF2-40B4-BE49-F238E27FC236}">
                <a16:creationId xmlns:a16="http://schemas.microsoft.com/office/drawing/2014/main" id="{33428ACC-71EC-4171-9527-10983BA6B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F7C5D72-70D7-C747-851A-5A74BCC2830B}"/>
              </a:ext>
            </a:extLst>
          </p:cNvPr>
          <p:cNvSpPr>
            <a:spLocks noGrp="1"/>
          </p:cNvSpPr>
          <p:nvPr>
            <p:ph type="title"/>
          </p:nvPr>
        </p:nvSpPr>
        <p:spPr>
          <a:xfrm>
            <a:off x="212436" y="-1747395"/>
            <a:ext cx="3380509" cy="3494790"/>
          </a:xfrm>
        </p:spPr>
        <p:txBody>
          <a:bodyPr vert="horz" lIns="91440" tIns="45720" rIns="91440" bIns="45720" rtlCol="0" anchor="b">
            <a:normAutofit/>
          </a:bodyPr>
          <a:lstStyle/>
          <a:p>
            <a:r>
              <a:rPr lang="en-US" sz="5400" dirty="0">
                <a:solidFill>
                  <a:schemeClr val="tx1">
                    <a:lumMod val="85000"/>
                    <a:lumOff val="15000"/>
                  </a:schemeClr>
                </a:solidFill>
              </a:rPr>
              <a:t>Spreadsheet Example </a:t>
            </a:r>
          </a:p>
        </p:txBody>
      </p:sp>
      <p:cxnSp>
        <p:nvCxnSpPr>
          <p:cNvPr id="48" name="Straight Connector 47">
            <a:extLst>
              <a:ext uri="{FF2B5EF4-FFF2-40B4-BE49-F238E27FC236}">
                <a16:creationId xmlns:a16="http://schemas.microsoft.com/office/drawing/2014/main" id="{BA22713B-ABB6-4391-97F9-0449A2B9B6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294754"/>
            <a:ext cx="32004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D4480B4-953D-41FA-9052-09AB3A026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Content Placeholder 4" descr="A picture containing graphical user interface&#10;&#10;Description automatically generated">
            <a:extLst>
              <a:ext uri="{FF2B5EF4-FFF2-40B4-BE49-F238E27FC236}">
                <a16:creationId xmlns:a16="http://schemas.microsoft.com/office/drawing/2014/main" id="{B553E593-DD96-984F-83AD-BE2E3A6B3864}"/>
              </a:ext>
            </a:extLst>
          </p:cNvPr>
          <p:cNvPicPr>
            <a:picLocks noGrp="1" noChangeAspect="1"/>
          </p:cNvPicPr>
          <p:nvPr>
            <p:ph idx="1"/>
          </p:nvPr>
        </p:nvPicPr>
        <p:blipFill rotWithShape="1">
          <a:blip r:embed="rId2"/>
          <a:srcRect l="85" t="9099" r="2322" b="10890"/>
          <a:stretch/>
        </p:blipFill>
        <p:spPr>
          <a:xfrm>
            <a:off x="49417" y="2925600"/>
            <a:ext cx="12093165" cy="3098281"/>
          </a:xfrm>
          <a:prstGeom prst="rect">
            <a:avLst/>
          </a:prstGeom>
        </p:spPr>
      </p:pic>
      <p:pic>
        <p:nvPicPr>
          <p:cNvPr id="9" name="Picture 2">
            <a:extLst>
              <a:ext uri="{FF2B5EF4-FFF2-40B4-BE49-F238E27FC236}">
                <a16:creationId xmlns:a16="http://schemas.microsoft.com/office/drawing/2014/main" id="{C671DC92-FC16-7641-BB6F-0C052E3A6F0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597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103E59AE-44F8-4FB9-BF05-C888FE3E1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17B5C82-62CB-D84F-BFFF-45B81BF651F7}"/>
              </a:ext>
            </a:extLst>
          </p:cNvPr>
          <p:cNvSpPr>
            <a:spLocks noGrp="1"/>
          </p:cNvSpPr>
          <p:nvPr>
            <p:ph type="title"/>
          </p:nvPr>
        </p:nvSpPr>
        <p:spPr>
          <a:xfrm>
            <a:off x="642259" y="634946"/>
            <a:ext cx="3372529" cy="5055904"/>
          </a:xfrm>
        </p:spPr>
        <p:txBody>
          <a:bodyPr anchor="ctr">
            <a:normAutofit/>
          </a:bodyPr>
          <a:lstStyle/>
          <a:p>
            <a:r>
              <a:rPr lang="en-US" dirty="0">
                <a:solidFill>
                  <a:schemeClr val="accent2"/>
                </a:solidFill>
              </a:rPr>
              <a:t>Mentor Matching</a:t>
            </a:r>
          </a:p>
        </p:txBody>
      </p:sp>
      <p:cxnSp>
        <p:nvCxnSpPr>
          <p:cNvPr id="11" name="Straight Connector 10">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35022"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8B6B14AE-589A-45CC-A30D-41995FC1F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8" name="Content Placeholder 2">
            <a:extLst>
              <a:ext uri="{FF2B5EF4-FFF2-40B4-BE49-F238E27FC236}">
                <a16:creationId xmlns:a16="http://schemas.microsoft.com/office/drawing/2014/main" id="{08FB2A12-FA66-4080-AB33-89A2A081F667}"/>
              </a:ext>
            </a:extLst>
          </p:cNvPr>
          <p:cNvGraphicFramePr>
            <a:graphicFrameLocks noGrp="1"/>
          </p:cNvGraphicFramePr>
          <p:nvPr>
            <p:ph idx="1"/>
            <p:extLst>
              <p:ext uri="{D42A27DB-BD31-4B8C-83A1-F6EECF244321}">
                <p14:modId xmlns:p14="http://schemas.microsoft.com/office/powerpoint/2010/main" val="3929987777"/>
              </p:ext>
            </p:extLst>
          </p:nvPr>
        </p:nvGraphicFramePr>
        <p:xfrm>
          <a:off x="4648201" y="717176"/>
          <a:ext cx="6910387" cy="4974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 name="Graphic 17" descr="Puzzle">
            <a:extLst>
              <a:ext uri="{FF2B5EF4-FFF2-40B4-BE49-F238E27FC236}">
                <a16:creationId xmlns:a16="http://schemas.microsoft.com/office/drawing/2014/main" id="{D4A06AB0-DF86-C848-A1E4-E61CB907AF7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7273541">
            <a:off x="1871322" y="4019029"/>
            <a:ext cx="914400" cy="914400"/>
          </a:xfrm>
          <a:prstGeom prst="rect">
            <a:avLst/>
          </a:prstGeom>
        </p:spPr>
      </p:pic>
      <p:pic>
        <p:nvPicPr>
          <p:cNvPr id="19" name="Graphic 18" descr="Puzzle">
            <a:extLst>
              <a:ext uri="{FF2B5EF4-FFF2-40B4-BE49-F238E27FC236}">
                <a16:creationId xmlns:a16="http://schemas.microsoft.com/office/drawing/2014/main" id="{96254A75-A968-F640-AF1E-EB98E45098B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69910">
            <a:off x="974638" y="4352535"/>
            <a:ext cx="914400" cy="914400"/>
          </a:xfrm>
          <a:prstGeom prst="rect">
            <a:avLst/>
          </a:prstGeom>
        </p:spPr>
      </p:pic>
      <p:pic>
        <p:nvPicPr>
          <p:cNvPr id="9" name="Picture 2">
            <a:extLst>
              <a:ext uri="{FF2B5EF4-FFF2-40B4-BE49-F238E27FC236}">
                <a16:creationId xmlns:a16="http://schemas.microsoft.com/office/drawing/2014/main" id="{0CBE6AD9-33B6-4343-844D-E30300081D03}"/>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70337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FD69FDD-BA96-4954-ADAC-DA35030A0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0514A46-60FE-3347-8548-F9B8CE3B98CF}"/>
              </a:ext>
            </a:extLst>
          </p:cNvPr>
          <p:cNvSpPr>
            <a:spLocks noGrp="1"/>
          </p:cNvSpPr>
          <p:nvPr>
            <p:ph type="title"/>
          </p:nvPr>
        </p:nvSpPr>
        <p:spPr>
          <a:xfrm>
            <a:off x="1097280" y="4844374"/>
            <a:ext cx="10058400" cy="1188995"/>
          </a:xfrm>
        </p:spPr>
        <p:txBody>
          <a:bodyPr anchor="ctr">
            <a:normAutofit/>
          </a:bodyPr>
          <a:lstStyle/>
          <a:p>
            <a:pPr algn="ctr"/>
            <a:r>
              <a:rPr lang="en-US" dirty="0"/>
              <a:t>Statement of Purpose</a:t>
            </a:r>
          </a:p>
        </p:txBody>
      </p:sp>
      <p:sp>
        <p:nvSpPr>
          <p:cNvPr id="20" name="Rectangle 19">
            <a:extLst>
              <a:ext uri="{FF2B5EF4-FFF2-40B4-BE49-F238E27FC236}">
                <a16:creationId xmlns:a16="http://schemas.microsoft.com/office/drawing/2014/main" id="{21026ED8-45A7-435A-B4ED-2DDAD6EEDC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E867B335-E355-4EBC-94C0-8120BF7459FD}"/>
              </a:ext>
            </a:extLst>
          </p:cNvPr>
          <p:cNvGraphicFramePr>
            <a:graphicFrameLocks noGrp="1"/>
          </p:cNvGraphicFramePr>
          <p:nvPr>
            <p:ph idx="1"/>
            <p:extLst>
              <p:ext uri="{D42A27DB-BD31-4B8C-83A1-F6EECF244321}">
                <p14:modId xmlns:p14="http://schemas.microsoft.com/office/powerpoint/2010/main" val="3989019832"/>
              </p:ext>
            </p:extLst>
          </p:nvPr>
        </p:nvGraphicFramePr>
        <p:xfrm>
          <a:off x="1036319" y="680936"/>
          <a:ext cx="10119362" cy="3765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2">
            <a:extLst>
              <a:ext uri="{FF2B5EF4-FFF2-40B4-BE49-F238E27FC236}">
                <a16:creationId xmlns:a16="http://schemas.microsoft.com/office/drawing/2014/main" id="{1F37CB6D-611C-A149-918A-36253E5E522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464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D886D140-874C-426C-B465-913C2D93CAB4}"/>
              </a:ext>
            </a:extLst>
          </p:cNvPr>
          <p:cNvGraphicFramePr>
            <a:graphicFrameLocks noGrp="1"/>
          </p:cNvGraphicFramePr>
          <p:nvPr>
            <p:ph idx="1"/>
            <p:extLst>
              <p:ext uri="{D42A27DB-BD31-4B8C-83A1-F6EECF244321}">
                <p14:modId xmlns:p14="http://schemas.microsoft.com/office/powerpoint/2010/main" val="3070640210"/>
              </p:ext>
            </p:extLst>
          </p:nvPr>
        </p:nvGraphicFramePr>
        <p:xfrm>
          <a:off x="4976031" y="634947"/>
          <a:ext cx="6582555" cy="5121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a16="http://schemas.microsoft.com/office/drawing/2014/main" id="{3DF06EF2-687C-474F-9B5E-550B5DB38503}"/>
              </a:ext>
            </a:extLst>
          </p:cNvPr>
          <p:cNvSpPr/>
          <p:nvPr/>
        </p:nvSpPr>
        <p:spPr>
          <a:xfrm>
            <a:off x="1025236" y="1487055"/>
            <a:ext cx="3950795" cy="1136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ECA351D-282A-574C-AC28-9CD71B09FCD1}"/>
              </a:ext>
            </a:extLst>
          </p:cNvPr>
          <p:cNvSpPr>
            <a:spLocks noGrp="1"/>
          </p:cNvSpPr>
          <p:nvPr>
            <p:ph type="title"/>
          </p:nvPr>
        </p:nvSpPr>
        <p:spPr>
          <a:xfrm>
            <a:off x="708121" y="634947"/>
            <a:ext cx="4012423" cy="5055904"/>
          </a:xfrm>
        </p:spPr>
        <p:txBody>
          <a:bodyPr anchor="ctr">
            <a:normAutofit/>
          </a:bodyPr>
          <a:lstStyle/>
          <a:p>
            <a:pPr algn="r"/>
            <a:r>
              <a:rPr lang="en-US" dirty="0"/>
              <a:t>Early Fall: September-October</a:t>
            </a:r>
          </a:p>
        </p:txBody>
      </p:sp>
      <p:pic>
        <p:nvPicPr>
          <p:cNvPr id="6" name="Graphic 5" descr="Maple Leaf">
            <a:extLst>
              <a:ext uri="{FF2B5EF4-FFF2-40B4-BE49-F238E27FC236}">
                <a16:creationId xmlns:a16="http://schemas.microsoft.com/office/drawing/2014/main" id="{04B89BC9-C2C1-9245-BC3B-36094974E36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2714332" y="938742"/>
            <a:ext cx="1334654" cy="1334654"/>
          </a:xfrm>
          <a:prstGeom prst="rect">
            <a:avLst/>
          </a:prstGeom>
        </p:spPr>
      </p:pic>
      <p:cxnSp>
        <p:nvCxnSpPr>
          <p:cNvPr id="11" name="Straight Connector 10">
            <a:extLst>
              <a:ext uri="{FF2B5EF4-FFF2-40B4-BE49-F238E27FC236}">
                <a16:creationId xmlns:a16="http://schemas.microsoft.com/office/drawing/2014/main" id="{2E2B582F-87EA-B84D-8E43-AB0ED8F6406F}"/>
              </a:ext>
            </a:extLst>
          </p:cNvPr>
          <p:cNvCxnSpPr/>
          <p:nvPr/>
        </p:nvCxnSpPr>
        <p:spPr>
          <a:xfrm>
            <a:off x="4822144" y="1782618"/>
            <a:ext cx="0" cy="2761673"/>
          </a:xfrm>
          <a:prstGeom prst="line">
            <a:avLst/>
          </a:prstGeom>
        </p:spPr>
        <p:style>
          <a:lnRef idx="1">
            <a:schemeClr val="dk1"/>
          </a:lnRef>
          <a:fillRef idx="0">
            <a:schemeClr val="dk1"/>
          </a:fillRef>
          <a:effectRef idx="0">
            <a:schemeClr val="dk1"/>
          </a:effectRef>
          <a:fontRef idx="minor">
            <a:schemeClr val="tx1"/>
          </a:fontRef>
        </p:style>
      </p:cxnSp>
      <p:pic>
        <p:nvPicPr>
          <p:cNvPr id="7" name="Picture 2">
            <a:extLst>
              <a:ext uri="{FF2B5EF4-FFF2-40B4-BE49-F238E27FC236}">
                <a16:creationId xmlns:a16="http://schemas.microsoft.com/office/drawing/2014/main" id="{3885860D-62CD-F644-B0C8-7C64D14A2C0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614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705D2-3963-6E41-82C7-503855BCFF71}"/>
              </a:ext>
            </a:extLst>
          </p:cNvPr>
          <p:cNvSpPr>
            <a:spLocks noGrp="1"/>
          </p:cNvSpPr>
          <p:nvPr>
            <p:ph type="title"/>
          </p:nvPr>
        </p:nvSpPr>
        <p:spPr/>
        <p:txBody>
          <a:bodyPr>
            <a:normAutofit fontScale="90000"/>
          </a:bodyPr>
          <a:lstStyle/>
          <a:p>
            <a:r>
              <a:rPr lang="en-US" dirty="0"/>
              <a:t>How Many Schools Should I Apply To?</a:t>
            </a:r>
          </a:p>
        </p:txBody>
      </p:sp>
      <p:graphicFrame>
        <p:nvGraphicFramePr>
          <p:cNvPr id="6" name="Content Placeholder 5">
            <a:extLst>
              <a:ext uri="{FF2B5EF4-FFF2-40B4-BE49-F238E27FC236}">
                <a16:creationId xmlns:a16="http://schemas.microsoft.com/office/drawing/2014/main" id="{B53664E1-616A-414D-B4C5-A876D0964923}"/>
              </a:ext>
            </a:extLst>
          </p:cNvPr>
          <p:cNvGraphicFramePr>
            <a:graphicFrameLocks noGrp="1"/>
          </p:cNvGraphicFramePr>
          <p:nvPr>
            <p:ph idx="1"/>
            <p:extLst>
              <p:ext uri="{D42A27DB-BD31-4B8C-83A1-F6EECF244321}">
                <p14:modId xmlns:p14="http://schemas.microsoft.com/office/powerpoint/2010/main" val="912109320"/>
              </p:ext>
            </p:extLst>
          </p:nvPr>
        </p:nvGraphicFramePr>
        <p:xfrm>
          <a:off x="1097280" y="2108200"/>
          <a:ext cx="10058400" cy="41241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a:extLst>
              <a:ext uri="{FF2B5EF4-FFF2-40B4-BE49-F238E27FC236}">
                <a16:creationId xmlns:a16="http://schemas.microsoft.com/office/drawing/2014/main" id="{9D473A8F-B824-304B-9C92-1FA60475C4A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245379" y="6069425"/>
            <a:ext cx="694689" cy="689479"/>
          </a:xfrm>
          <a:prstGeom prst="ellipse">
            <a:avLst/>
          </a:prstGeom>
          <a:ln w="63500" cap="rnd">
            <a:solidFill>
              <a:schemeClr val="accent2"/>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919146"/>
      </p:ext>
    </p:extLst>
  </p:cSld>
  <p:clrMapOvr>
    <a:masterClrMapping/>
  </p:clrMapOvr>
</p:sld>
</file>

<file path=ppt/theme/theme1.xml><?xml version="1.0" encoding="utf-8"?>
<a:theme xmlns:a="http://schemas.openxmlformats.org/drawingml/2006/main" name="RetrospectVTI">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Bembo"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Nova Light"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TotalTime>
  <Words>2253</Words>
  <Application>Microsoft Macintosh PowerPoint</Application>
  <PresentationFormat>Widescreen</PresentationFormat>
  <Paragraphs>193</Paragraphs>
  <Slides>23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Arial Nova Light</vt:lpstr>
      <vt:lpstr>Bembo</vt:lpstr>
      <vt:lpstr>Calibri</vt:lpstr>
      <vt:lpstr>RetrospectVTI</vt:lpstr>
      <vt:lpstr>PSI CHI: GRADUATE SCHOOL</vt:lpstr>
      <vt:lpstr>Comparing Degrees</vt:lpstr>
      <vt:lpstr>Closer Look</vt:lpstr>
      <vt:lpstr>Summer: June-August</vt:lpstr>
      <vt:lpstr>Spreadsheet Example </vt:lpstr>
      <vt:lpstr>Mentor Matching</vt:lpstr>
      <vt:lpstr>Statement of Purpose</vt:lpstr>
      <vt:lpstr>Early Fall: September-October</vt:lpstr>
      <vt:lpstr>How Many Schools Should I Apply To?</vt:lpstr>
      <vt:lpstr>GRE Regular and Subject Tests</vt:lpstr>
      <vt:lpstr>Letters of Recommendation </vt:lpstr>
      <vt:lpstr>CV and Resume </vt:lpstr>
      <vt:lpstr>Late Fall: October-November</vt:lpstr>
      <vt:lpstr>Balancing Applications with School </vt:lpstr>
      <vt:lpstr>The End: November-December</vt:lpstr>
      <vt:lpstr>Master’s Program Example 1</vt:lpstr>
      <vt:lpstr>PowerPoint Presentation</vt:lpstr>
      <vt:lpstr>Master’s Program Example 2</vt:lpstr>
      <vt:lpstr>PowerPoint Presentation</vt:lpstr>
      <vt:lpstr>Is an Online Graduate Program Right for You?</vt:lpstr>
      <vt:lpstr>PowerPoint Presentation</vt:lpstr>
      <vt:lpstr>COVID-19</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 CHI: GRADUATE SCHOOL</dc:title>
  <dc:creator>Lindsey Mountcastle</dc:creator>
  <cp:lastModifiedBy>Lindsey Mountcastle</cp:lastModifiedBy>
  <cp:revision>16</cp:revision>
  <dcterms:created xsi:type="dcterms:W3CDTF">2020-10-10T17:21:43Z</dcterms:created>
  <dcterms:modified xsi:type="dcterms:W3CDTF">2020-10-13T16:30:03Z</dcterms:modified>
</cp:coreProperties>
</file>