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25"/>
  </p:notesMasterIdLst>
  <p:sldIdLst>
    <p:sldId id="256" r:id="rId2"/>
    <p:sldId id="271" r:id="rId3"/>
    <p:sldId id="285" r:id="rId4"/>
    <p:sldId id="257" r:id="rId5"/>
    <p:sldId id="258" r:id="rId6"/>
    <p:sldId id="283" r:id="rId7"/>
    <p:sldId id="260" r:id="rId8"/>
    <p:sldId id="262" r:id="rId9"/>
    <p:sldId id="286" r:id="rId10"/>
    <p:sldId id="264" r:id="rId11"/>
    <p:sldId id="263" r:id="rId12"/>
    <p:sldId id="277" r:id="rId13"/>
    <p:sldId id="265" r:id="rId14"/>
    <p:sldId id="266" r:id="rId15"/>
    <p:sldId id="267" r:id="rId16"/>
    <p:sldId id="272" r:id="rId17"/>
    <p:sldId id="274" r:id="rId18"/>
    <p:sldId id="275" r:id="rId19"/>
    <p:sldId id="276" r:id="rId20"/>
    <p:sldId id="278" r:id="rId21"/>
    <p:sldId id="280" r:id="rId22"/>
    <p:sldId id="282"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DE4"/>
    <a:srgbClr val="FFD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4694"/>
  </p:normalViewPr>
  <p:slideViewPr>
    <p:cSldViewPr snapToGrid="0" snapToObjects="1">
      <p:cViewPr varScale="1">
        <p:scale>
          <a:sx n="121" d="100"/>
          <a:sy n="121" d="100"/>
        </p:scale>
        <p:origin x="81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F8598-5EE3-B84F-9FCD-742CD8535DEC}" type="doc">
      <dgm:prSet loTypeId="urn:microsoft.com/office/officeart/2005/8/layout/hierarchy3" loCatId="" qsTypeId="urn:microsoft.com/office/officeart/2005/8/quickstyle/simple2" qsCatId="simple" csTypeId="urn:microsoft.com/office/officeart/2005/8/colors/accent2_2" csCatId="accent2" phldr="1"/>
      <dgm:spPr/>
      <dgm:t>
        <a:bodyPr/>
        <a:lstStyle/>
        <a:p>
          <a:endParaRPr lang="en-US"/>
        </a:p>
      </dgm:t>
    </dgm:pt>
    <dgm:pt modelId="{9C2F9F8D-77DE-0847-A0AF-0E46B552B07C}">
      <dgm:prSet phldrT="[Text]"/>
      <dgm:spPr>
        <a:solidFill>
          <a:schemeClr val="accent2"/>
        </a:solidFill>
      </dgm:spPr>
      <dgm:t>
        <a:bodyPr/>
        <a:lstStyle/>
        <a:p>
          <a:r>
            <a:rPr lang="en-US" dirty="0"/>
            <a:t>Master's Degree </a:t>
          </a:r>
        </a:p>
      </dgm:t>
    </dgm:pt>
    <dgm:pt modelId="{2A5AA559-88E5-1942-BC4D-5C905FD910F3}" type="parTrans" cxnId="{7F79AC8D-A10A-3F43-B4DC-09A59B4B6071}">
      <dgm:prSet/>
      <dgm:spPr/>
      <dgm:t>
        <a:bodyPr/>
        <a:lstStyle/>
        <a:p>
          <a:endParaRPr lang="en-US"/>
        </a:p>
      </dgm:t>
    </dgm:pt>
    <dgm:pt modelId="{8BBD41CF-EC69-BA46-A937-6DEC8C4AE8E6}" type="sibTrans" cxnId="{7F79AC8D-A10A-3F43-B4DC-09A59B4B6071}">
      <dgm:prSet/>
      <dgm:spPr/>
      <dgm:t>
        <a:bodyPr/>
        <a:lstStyle/>
        <a:p>
          <a:endParaRPr lang="en-US"/>
        </a:p>
      </dgm:t>
    </dgm:pt>
    <dgm:pt modelId="{2FEFBBDC-8B2D-C64F-B301-943BC5022FA4}">
      <dgm:prSet phldrT="[Text]"/>
      <dgm:spPr/>
      <dgm:t>
        <a:bodyPr/>
        <a:lstStyle/>
        <a:p>
          <a:r>
            <a:rPr lang="en-US" dirty="0"/>
            <a:t>Designed to deepen career-oriented knowledge and skills </a:t>
          </a:r>
        </a:p>
      </dgm:t>
    </dgm:pt>
    <dgm:pt modelId="{38AE20DF-D521-4043-846C-4A2D179B840B}" type="parTrans" cxnId="{71F7BBE9-49F5-6046-8E6B-483478F5D0C1}">
      <dgm:prSet/>
      <dgm:spPr/>
      <dgm:t>
        <a:bodyPr/>
        <a:lstStyle/>
        <a:p>
          <a:endParaRPr lang="en-US"/>
        </a:p>
      </dgm:t>
    </dgm:pt>
    <dgm:pt modelId="{BEA1280B-6324-414D-9770-9362EDAB231E}" type="sibTrans" cxnId="{71F7BBE9-49F5-6046-8E6B-483478F5D0C1}">
      <dgm:prSet/>
      <dgm:spPr/>
      <dgm:t>
        <a:bodyPr/>
        <a:lstStyle/>
        <a:p>
          <a:endParaRPr lang="en-US"/>
        </a:p>
      </dgm:t>
    </dgm:pt>
    <dgm:pt modelId="{08B3BE9B-73E0-6C43-8C1A-B17CA6CA126A}">
      <dgm:prSet phldrT="[Text]"/>
      <dgm:spPr>
        <a:solidFill>
          <a:schemeClr val="accent3"/>
        </a:solidFill>
      </dgm:spPr>
      <dgm:t>
        <a:bodyPr/>
        <a:lstStyle/>
        <a:p>
          <a:r>
            <a:rPr lang="en-US" dirty="0"/>
            <a:t>Similar</a:t>
          </a:r>
        </a:p>
      </dgm:t>
    </dgm:pt>
    <dgm:pt modelId="{7F96E174-109F-714C-AEA2-771373ABE479}" type="parTrans" cxnId="{18189A45-9E25-9942-BA57-2A68A7969B51}">
      <dgm:prSet/>
      <dgm:spPr/>
      <dgm:t>
        <a:bodyPr/>
        <a:lstStyle/>
        <a:p>
          <a:endParaRPr lang="en-US"/>
        </a:p>
      </dgm:t>
    </dgm:pt>
    <dgm:pt modelId="{70C11412-F4DF-2E42-B7A9-D16BAC03DED7}" type="sibTrans" cxnId="{18189A45-9E25-9942-BA57-2A68A7969B51}">
      <dgm:prSet/>
      <dgm:spPr/>
      <dgm:t>
        <a:bodyPr/>
        <a:lstStyle/>
        <a:p>
          <a:endParaRPr lang="en-US"/>
        </a:p>
      </dgm:t>
    </dgm:pt>
    <dgm:pt modelId="{E2BAF3DA-3338-0740-9517-A1838BF6AB65}">
      <dgm:prSet phldrT="[Text]"/>
      <dgm:spPr/>
      <dgm:t>
        <a:bodyPr/>
        <a:lstStyle/>
        <a:p>
          <a:r>
            <a:rPr lang="en-US" dirty="0"/>
            <a:t>Significant commitment of time, energy and finances in different capacities</a:t>
          </a:r>
        </a:p>
      </dgm:t>
    </dgm:pt>
    <dgm:pt modelId="{A29E4AED-2EAB-3D43-BCDA-67C95DA66A98}" type="parTrans" cxnId="{85F10416-1720-AF46-9685-EEA6280B667C}">
      <dgm:prSet/>
      <dgm:spPr/>
      <dgm:t>
        <a:bodyPr/>
        <a:lstStyle/>
        <a:p>
          <a:endParaRPr lang="en-US"/>
        </a:p>
      </dgm:t>
    </dgm:pt>
    <dgm:pt modelId="{0B769A21-8DDE-FD42-95EC-AFB358FCEB96}" type="sibTrans" cxnId="{85F10416-1720-AF46-9685-EEA6280B667C}">
      <dgm:prSet/>
      <dgm:spPr/>
      <dgm:t>
        <a:bodyPr/>
        <a:lstStyle/>
        <a:p>
          <a:endParaRPr lang="en-US"/>
        </a:p>
      </dgm:t>
    </dgm:pt>
    <dgm:pt modelId="{A6D93978-DC2F-1545-9B88-95D10CE590F7}">
      <dgm:prSet phldrT="[Text]"/>
      <dgm:spPr/>
      <dgm:t>
        <a:bodyPr/>
        <a:lstStyle/>
        <a:p>
          <a:r>
            <a:rPr lang="en-US" dirty="0"/>
            <a:t>The application process for all degrees tends to be very similar</a:t>
          </a:r>
        </a:p>
      </dgm:t>
    </dgm:pt>
    <dgm:pt modelId="{D2446815-0CC3-8741-B902-0C3294C9FB29}" type="parTrans" cxnId="{B0CD9729-F527-ED44-88E4-5C8B0A4823F7}">
      <dgm:prSet/>
      <dgm:spPr/>
      <dgm:t>
        <a:bodyPr/>
        <a:lstStyle/>
        <a:p>
          <a:endParaRPr lang="en-US"/>
        </a:p>
      </dgm:t>
    </dgm:pt>
    <dgm:pt modelId="{560696DB-9916-6E4C-83DA-F5B720E1C023}" type="sibTrans" cxnId="{B0CD9729-F527-ED44-88E4-5C8B0A4823F7}">
      <dgm:prSet/>
      <dgm:spPr/>
      <dgm:t>
        <a:bodyPr/>
        <a:lstStyle/>
        <a:p>
          <a:endParaRPr lang="en-US"/>
        </a:p>
      </dgm:t>
    </dgm:pt>
    <dgm:pt modelId="{27FF0B93-7ACA-5E40-A5E8-966D02C11D8E}">
      <dgm:prSet phldrT="[Text]"/>
      <dgm:spPr>
        <a:solidFill>
          <a:schemeClr val="accent4"/>
        </a:solidFill>
      </dgm:spPr>
      <dgm:t>
        <a:bodyPr/>
        <a:lstStyle/>
        <a:p>
          <a:r>
            <a:rPr lang="en-US" dirty="0"/>
            <a:t>PhD</a:t>
          </a:r>
        </a:p>
      </dgm:t>
    </dgm:pt>
    <dgm:pt modelId="{4612B740-70DB-4F47-AB77-18AC994C1AAF}" type="parTrans" cxnId="{1508171D-CAEF-E143-AF78-937DDE6D6254}">
      <dgm:prSet/>
      <dgm:spPr/>
      <dgm:t>
        <a:bodyPr/>
        <a:lstStyle/>
        <a:p>
          <a:endParaRPr lang="en-US"/>
        </a:p>
      </dgm:t>
    </dgm:pt>
    <dgm:pt modelId="{D234E5BE-581E-9442-95B6-0BBC088C4544}" type="sibTrans" cxnId="{1508171D-CAEF-E143-AF78-937DDE6D6254}">
      <dgm:prSet/>
      <dgm:spPr/>
      <dgm:t>
        <a:bodyPr/>
        <a:lstStyle/>
        <a:p>
          <a:endParaRPr lang="en-US"/>
        </a:p>
      </dgm:t>
    </dgm:pt>
    <dgm:pt modelId="{A422475D-CF30-5544-80F7-0323E0746852}">
      <dgm:prSet/>
      <dgm:spPr/>
      <dgm:t>
        <a:bodyPr/>
        <a:lstStyle/>
        <a:p>
          <a:r>
            <a:rPr lang="en-US" dirty="0"/>
            <a:t>Heavily research-based degree, designed to develop critical research, analytical and writing skills</a:t>
          </a:r>
        </a:p>
      </dgm:t>
    </dgm:pt>
    <dgm:pt modelId="{FB81B8EC-A541-0F46-9D5A-9840D5D242CE}" type="parTrans" cxnId="{E10BCE79-17B6-1447-8299-B39B6CBED980}">
      <dgm:prSet/>
      <dgm:spPr/>
      <dgm:t>
        <a:bodyPr/>
        <a:lstStyle/>
        <a:p>
          <a:endParaRPr lang="en-US"/>
        </a:p>
      </dgm:t>
    </dgm:pt>
    <dgm:pt modelId="{6A4D55DE-2912-B54A-8CB8-0A420A6A0818}" type="sibTrans" cxnId="{E10BCE79-17B6-1447-8299-B39B6CBED980}">
      <dgm:prSet/>
      <dgm:spPr/>
      <dgm:t>
        <a:bodyPr/>
        <a:lstStyle/>
        <a:p>
          <a:endParaRPr lang="en-US"/>
        </a:p>
      </dgm:t>
    </dgm:pt>
    <dgm:pt modelId="{473B398B-50AF-994F-8390-49AF570E9DC7}">
      <dgm:prSet phldrT="[Text]"/>
      <dgm:spPr/>
      <dgm:t>
        <a:bodyPr/>
        <a:lstStyle/>
        <a:p>
          <a:r>
            <a:rPr lang="en-US" dirty="0"/>
            <a:t>Typically 2 years</a:t>
          </a:r>
        </a:p>
      </dgm:t>
    </dgm:pt>
    <dgm:pt modelId="{98D58706-1EBB-CF4F-9786-50E28FC75A20}" type="parTrans" cxnId="{AC2DB7DF-1945-0D4D-913B-5FA04236D105}">
      <dgm:prSet/>
      <dgm:spPr/>
      <dgm:t>
        <a:bodyPr/>
        <a:lstStyle/>
        <a:p>
          <a:endParaRPr lang="en-US"/>
        </a:p>
      </dgm:t>
    </dgm:pt>
    <dgm:pt modelId="{1260C585-173C-AD49-908A-ECEB4F8F7302}" type="sibTrans" cxnId="{AC2DB7DF-1945-0D4D-913B-5FA04236D105}">
      <dgm:prSet/>
      <dgm:spPr/>
      <dgm:t>
        <a:bodyPr/>
        <a:lstStyle/>
        <a:p>
          <a:endParaRPr lang="en-US"/>
        </a:p>
      </dgm:t>
    </dgm:pt>
    <dgm:pt modelId="{EE45A781-1C01-BB48-B21E-931A548DE2BB}">
      <dgm:prSet/>
      <dgm:spPr/>
      <dgm:t>
        <a:bodyPr/>
        <a:lstStyle/>
        <a:p>
          <a:r>
            <a:rPr lang="en-US" dirty="0"/>
            <a:t>Between 5-7 years</a:t>
          </a:r>
        </a:p>
      </dgm:t>
    </dgm:pt>
    <dgm:pt modelId="{75689740-6454-8C43-9568-EFA746747B65}" type="parTrans" cxnId="{1F282924-468C-3343-B0A1-CF4792C6533B}">
      <dgm:prSet/>
      <dgm:spPr/>
      <dgm:t>
        <a:bodyPr/>
        <a:lstStyle/>
        <a:p>
          <a:endParaRPr lang="en-US"/>
        </a:p>
      </dgm:t>
    </dgm:pt>
    <dgm:pt modelId="{0135A89E-30A2-104A-9A11-F255D28BAE78}" type="sibTrans" cxnId="{1F282924-468C-3343-B0A1-CF4792C6533B}">
      <dgm:prSet/>
      <dgm:spPr/>
      <dgm:t>
        <a:bodyPr/>
        <a:lstStyle/>
        <a:p>
          <a:endParaRPr lang="en-US"/>
        </a:p>
      </dgm:t>
    </dgm:pt>
    <dgm:pt modelId="{28081F60-C57B-8D4D-85B7-65A57D4B1EF5}">
      <dgm:prSet/>
      <dgm:spPr/>
      <dgm:t>
        <a:bodyPr/>
        <a:lstStyle/>
        <a:p>
          <a:r>
            <a:rPr lang="en-US" dirty="0"/>
            <a:t>PsyD</a:t>
          </a:r>
        </a:p>
      </dgm:t>
    </dgm:pt>
    <dgm:pt modelId="{F7926A9D-C087-D940-96CC-C8A71A50F726}" type="parTrans" cxnId="{22B5F851-F8EE-3E44-A475-0E9E0032B7CA}">
      <dgm:prSet/>
      <dgm:spPr/>
      <dgm:t>
        <a:bodyPr/>
        <a:lstStyle/>
        <a:p>
          <a:endParaRPr lang="en-US"/>
        </a:p>
      </dgm:t>
    </dgm:pt>
    <dgm:pt modelId="{3222BC22-48DF-224D-9F72-3583F573B9DA}" type="sibTrans" cxnId="{22B5F851-F8EE-3E44-A475-0E9E0032B7CA}">
      <dgm:prSet/>
      <dgm:spPr/>
      <dgm:t>
        <a:bodyPr/>
        <a:lstStyle/>
        <a:p>
          <a:endParaRPr lang="en-US"/>
        </a:p>
      </dgm:t>
    </dgm:pt>
    <dgm:pt modelId="{77791268-3863-EC42-9870-88767DB32751}">
      <dgm:prSet/>
      <dgm:spPr/>
      <dgm:t>
        <a:bodyPr/>
        <a:lstStyle/>
        <a:p>
          <a:r>
            <a:rPr lang="en-US" b="0" i="0" dirty="0"/>
            <a:t>Prepares students to use scientific information as practitioners in clinical settings</a:t>
          </a:r>
          <a:endParaRPr lang="en-US" b="0" dirty="0"/>
        </a:p>
      </dgm:t>
    </dgm:pt>
    <dgm:pt modelId="{F5C8870C-E2AA-264F-9522-366F5CDA4541}" type="parTrans" cxnId="{8746112F-3129-C44C-A46A-7EAD5EAE7785}">
      <dgm:prSet/>
      <dgm:spPr/>
      <dgm:t>
        <a:bodyPr/>
        <a:lstStyle/>
        <a:p>
          <a:endParaRPr lang="en-US"/>
        </a:p>
      </dgm:t>
    </dgm:pt>
    <dgm:pt modelId="{8283B306-E8DB-2846-A7B7-FA89CB6C5058}" type="sibTrans" cxnId="{8746112F-3129-C44C-A46A-7EAD5EAE7785}">
      <dgm:prSet/>
      <dgm:spPr/>
      <dgm:t>
        <a:bodyPr/>
        <a:lstStyle/>
        <a:p>
          <a:endParaRPr lang="en-US"/>
        </a:p>
      </dgm:t>
    </dgm:pt>
    <dgm:pt modelId="{C8097169-7CDB-2141-9BCD-2FA165A4397D}">
      <dgm:prSet/>
      <dgm:spPr/>
      <dgm:t>
        <a:bodyPr/>
        <a:lstStyle/>
        <a:p>
          <a:r>
            <a:rPr lang="en-US" dirty="0"/>
            <a:t>Between 4-6 years</a:t>
          </a:r>
        </a:p>
      </dgm:t>
    </dgm:pt>
    <dgm:pt modelId="{5F777404-33EC-474B-A3A6-8D61B7495CE6}" type="parTrans" cxnId="{5807CC07-942B-C342-9D9C-EEC5C94D35CB}">
      <dgm:prSet/>
      <dgm:spPr/>
      <dgm:t>
        <a:bodyPr/>
        <a:lstStyle/>
        <a:p>
          <a:endParaRPr lang="en-US"/>
        </a:p>
      </dgm:t>
    </dgm:pt>
    <dgm:pt modelId="{BD330729-6118-F84C-AD93-CED575D292FD}" type="sibTrans" cxnId="{5807CC07-942B-C342-9D9C-EEC5C94D35CB}">
      <dgm:prSet/>
      <dgm:spPr/>
      <dgm:t>
        <a:bodyPr/>
        <a:lstStyle/>
        <a:p>
          <a:endParaRPr lang="en-US"/>
        </a:p>
      </dgm:t>
    </dgm:pt>
    <dgm:pt modelId="{437CDB7A-9F25-C949-898F-940EA1085CE3}" type="pres">
      <dgm:prSet presAssocID="{7EDF8598-5EE3-B84F-9FCD-742CD8535DEC}" presName="diagram" presStyleCnt="0">
        <dgm:presLayoutVars>
          <dgm:chPref val="1"/>
          <dgm:dir/>
          <dgm:animOne val="branch"/>
          <dgm:animLvl val="lvl"/>
          <dgm:resizeHandles/>
        </dgm:presLayoutVars>
      </dgm:prSet>
      <dgm:spPr/>
    </dgm:pt>
    <dgm:pt modelId="{380BD096-41FB-1841-8B01-F539C9BA0A75}" type="pres">
      <dgm:prSet presAssocID="{9C2F9F8D-77DE-0847-A0AF-0E46B552B07C}" presName="root" presStyleCnt="0"/>
      <dgm:spPr/>
    </dgm:pt>
    <dgm:pt modelId="{2E430EB9-B685-D046-95D5-1A7AEFD2609B}" type="pres">
      <dgm:prSet presAssocID="{9C2F9F8D-77DE-0847-A0AF-0E46B552B07C}" presName="rootComposite" presStyleCnt="0"/>
      <dgm:spPr/>
    </dgm:pt>
    <dgm:pt modelId="{6EE7D979-9A44-024D-BCD4-7C2352EC7886}" type="pres">
      <dgm:prSet presAssocID="{9C2F9F8D-77DE-0847-A0AF-0E46B552B07C}" presName="rootText" presStyleLbl="node1" presStyleIdx="0" presStyleCnt="4"/>
      <dgm:spPr/>
    </dgm:pt>
    <dgm:pt modelId="{48CB7EC5-A741-7F40-9498-DA523E208386}" type="pres">
      <dgm:prSet presAssocID="{9C2F9F8D-77DE-0847-A0AF-0E46B552B07C}" presName="rootConnector" presStyleLbl="node1" presStyleIdx="0" presStyleCnt="4"/>
      <dgm:spPr/>
    </dgm:pt>
    <dgm:pt modelId="{8D4D1CF0-DF4B-FF49-8CBA-D9F68C0E7D2B}" type="pres">
      <dgm:prSet presAssocID="{9C2F9F8D-77DE-0847-A0AF-0E46B552B07C}" presName="childShape" presStyleCnt="0"/>
      <dgm:spPr/>
    </dgm:pt>
    <dgm:pt modelId="{4398118F-80F5-7249-BBB0-49672AED3548}" type="pres">
      <dgm:prSet presAssocID="{38AE20DF-D521-4043-846C-4A2D179B840B}" presName="Name13" presStyleLbl="parChTrans1D2" presStyleIdx="0" presStyleCnt="8"/>
      <dgm:spPr/>
    </dgm:pt>
    <dgm:pt modelId="{E5465AD7-5447-DC4D-976B-66D0BDD49633}" type="pres">
      <dgm:prSet presAssocID="{2FEFBBDC-8B2D-C64F-B301-943BC5022FA4}" presName="childText" presStyleLbl="bgAcc1" presStyleIdx="0" presStyleCnt="8">
        <dgm:presLayoutVars>
          <dgm:bulletEnabled val="1"/>
        </dgm:presLayoutVars>
      </dgm:prSet>
      <dgm:spPr/>
    </dgm:pt>
    <dgm:pt modelId="{D17002EC-BEDA-084B-99A3-67C6641E717A}" type="pres">
      <dgm:prSet presAssocID="{98D58706-1EBB-CF4F-9786-50E28FC75A20}" presName="Name13" presStyleLbl="parChTrans1D2" presStyleIdx="1" presStyleCnt="8"/>
      <dgm:spPr/>
    </dgm:pt>
    <dgm:pt modelId="{8A442367-B851-8848-98AC-FD76DEA75685}" type="pres">
      <dgm:prSet presAssocID="{473B398B-50AF-994F-8390-49AF570E9DC7}" presName="childText" presStyleLbl="bgAcc1" presStyleIdx="1" presStyleCnt="8">
        <dgm:presLayoutVars>
          <dgm:bulletEnabled val="1"/>
        </dgm:presLayoutVars>
      </dgm:prSet>
      <dgm:spPr/>
    </dgm:pt>
    <dgm:pt modelId="{61319F7C-D7EF-A149-B7B8-51EB6C0A1218}" type="pres">
      <dgm:prSet presAssocID="{27FF0B93-7ACA-5E40-A5E8-966D02C11D8E}" presName="root" presStyleCnt="0"/>
      <dgm:spPr/>
    </dgm:pt>
    <dgm:pt modelId="{A4F36E9A-7034-5F46-8EDB-A312E80C094F}" type="pres">
      <dgm:prSet presAssocID="{27FF0B93-7ACA-5E40-A5E8-966D02C11D8E}" presName="rootComposite" presStyleCnt="0"/>
      <dgm:spPr/>
    </dgm:pt>
    <dgm:pt modelId="{63CE5FC2-881A-754F-BEED-2219F44E13A4}" type="pres">
      <dgm:prSet presAssocID="{27FF0B93-7ACA-5E40-A5E8-966D02C11D8E}" presName="rootText" presStyleLbl="node1" presStyleIdx="1" presStyleCnt="4"/>
      <dgm:spPr/>
    </dgm:pt>
    <dgm:pt modelId="{5F44B695-EC3F-634B-8401-A7529685CE7D}" type="pres">
      <dgm:prSet presAssocID="{27FF0B93-7ACA-5E40-A5E8-966D02C11D8E}" presName="rootConnector" presStyleLbl="node1" presStyleIdx="1" presStyleCnt="4"/>
      <dgm:spPr/>
    </dgm:pt>
    <dgm:pt modelId="{EC1A3FA1-A2F4-2041-82DE-3FD3B97F5000}" type="pres">
      <dgm:prSet presAssocID="{27FF0B93-7ACA-5E40-A5E8-966D02C11D8E}" presName="childShape" presStyleCnt="0"/>
      <dgm:spPr/>
    </dgm:pt>
    <dgm:pt modelId="{23884451-1BD8-1B4B-9CB8-C01F10AB97F4}" type="pres">
      <dgm:prSet presAssocID="{FB81B8EC-A541-0F46-9D5A-9840D5D242CE}" presName="Name13" presStyleLbl="parChTrans1D2" presStyleIdx="2" presStyleCnt="8"/>
      <dgm:spPr/>
    </dgm:pt>
    <dgm:pt modelId="{CE1341C4-D615-5047-ADA5-500CC82CC6A7}" type="pres">
      <dgm:prSet presAssocID="{A422475D-CF30-5544-80F7-0323E0746852}" presName="childText" presStyleLbl="bgAcc1" presStyleIdx="2" presStyleCnt="8">
        <dgm:presLayoutVars>
          <dgm:bulletEnabled val="1"/>
        </dgm:presLayoutVars>
      </dgm:prSet>
      <dgm:spPr/>
    </dgm:pt>
    <dgm:pt modelId="{9131399F-60F2-214E-A75F-4BD80C0FCF8A}" type="pres">
      <dgm:prSet presAssocID="{75689740-6454-8C43-9568-EFA746747B65}" presName="Name13" presStyleLbl="parChTrans1D2" presStyleIdx="3" presStyleCnt="8"/>
      <dgm:spPr/>
    </dgm:pt>
    <dgm:pt modelId="{2F643A97-825C-A44F-8F14-0AD30B2E006D}" type="pres">
      <dgm:prSet presAssocID="{EE45A781-1C01-BB48-B21E-931A548DE2BB}" presName="childText" presStyleLbl="bgAcc1" presStyleIdx="3" presStyleCnt="8">
        <dgm:presLayoutVars>
          <dgm:bulletEnabled val="1"/>
        </dgm:presLayoutVars>
      </dgm:prSet>
      <dgm:spPr/>
    </dgm:pt>
    <dgm:pt modelId="{478A1834-C5CA-7D4D-BF38-7C152ABA277D}" type="pres">
      <dgm:prSet presAssocID="{28081F60-C57B-8D4D-85B7-65A57D4B1EF5}" presName="root" presStyleCnt="0"/>
      <dgm:spPr/>
    </dgm:pt>
    <dgm:pt modelId="{8404767E-90D3-9943-9098-BA3C09073B07}" type="pres">
      <dgm:prSet presAssocID="{28081F60-C57B-8D4D-85B7-65A57D4B1EF5}" presName="rootComposite" presStyleCnt="0"/>
      <dgm:spPr/>
    </dgm:pt>
    <dgm:pt modelId="{FC9FD5F7-9E00-7A4B-8153-DB64B81B0931}" type="pres">
      <dgm:prSet presAssocID="{28081F60-C57B-8D4D-85B7-65A57D4B1EF5}" presName="rootText" presStyleLbl="node1" presStyleIdx="2" presStyleCnt="4"/>
      <dgm:spPr/>
    </dgm:pt>
    <dgm:pt modelId="{32D87E3F-3D99-624B-B2F9-E12AB2712B76}" type="pres">
      <dgm:prSet presAssocID="{28081F60-C57B-8D4D-85B7-65A57D4B1EF5}" presName="rootConnector" presStyleLbl="node1" presStyleIdx="2" presStyleCnt="4"/>
      <dgm:spPr/>
    </dgm:pt>
    <dgm:pt modelId="{FA2B5D2F-BC2C-9A4D-AC1C-CE8D915497E7}" type="pres">
      <dgm:prSet presAssocID="{28081F60-C57B-8D4D-85B7-65A57D4B1EF5}" presName="childShape" presStyleCnt="0"/>
      <dgm:spPr/>
    </dgm:pt>
    <dgm:pt modelId="{931AC1D9-ED48-C54C-960E-48BBAA6F5866}" type="pres">
      <dgm:prSet presAssocID="{F5C8870C-E2AA-264F-9522-366F5CDA4541}" presName="Name13" presStyleLbl="parChTrans1D2" presStyleIdx="4" presStyleCnt="8"/>
      <dgm:spPr/>
    </dgm:pt>
    <dgm:pt modelId="{B7D44729-A316-4445-BEB0-DEB6F14D7662}" type="pres">
      <dgm:prSet presAssocID="{77791268-3863-EC42-9870-88767DB32751}" presName="childText" presStyleLbl="bgAcc1" presStyleIdx="4" presStyleCnt="8">
        <dgm:presLayoutVars>
          <dgm:bulletEnabled val="1"/>
        </dgm:presLayoutVars>
      </dgm:prSet>
      <dgm:spPr/>
    </dgm:pt>
    <dgm:pt modelId="{C30C0BA5-A186-0C4C-8F58-91D1B061759A}" type="pres">
      <dgm:prSet presAssocID="{5F777404-33EC-474B-A3A6-8D61B7495CE6}" presName="Name13" presStyleLbl="parChTrans1D2" presStyleIdx="5" presStyleCnt="8"/>
      <dgm:spPr/>
    </dgm:pt>
    <dgm:pt modelId="{7E65D341-DD37-7940-8276-75F96B73568C}" type="pres">
      <dgm:prSet presAssocID="{C8097169-7CDB-2141-9BCD-2FA165A4397D}" presName="childText" presStyleLbl="bgAcc1" presStyleIdx="5" presStyleCnt="8">
        <dgm:presLayoutVars>
          <dgm:bulletEnabled val="1"/>
        </dgm:presLayoutVars>
      </dgm:prSet>
      <dgm:spPr/>
    </dgm:pt>
    <dgm:pt modelId="{5E32DBB7-3504-B945-8E69-6B8764A84A77}" type="pres">
      <dgm:prSet presAssocID="{08B3BE9B-73E0-6C43-8C1A-B17CA6CA126A}" presName="root" presStyleCnt="0"/>
      <dgm:spPr/>
    </dgm:pt>
    <dgm:pt modelId="{86D328BA-C118-4945-B3FA-9035D1CAEE85}" type="pres">
      <dgm:prSet presAssocID="{08B3BE9B-73E0-6C43-8C1A-B17CA6CA126A}" presName="rootComposite" presStyleCnt="0"/>
      <dgm:spPr/>
    </dgm:pt>
    <dgm:pt modelId="{606C81D2-DE20-5D48-B3EE-6F2ECF5AB87A}" type="pres">
      <dgm:prSet presAssocID="{08B3BE9B-73E0-6C43-8C1A-B17CA6CA126A}" presName="rootText" presStyleLbl="node1" presStyleIdx="3" presStyleCnt="4"/>
      <dgm:spPr/>
    </dgm:pt>
    <dgm:pt modelId="{5B0385B6-89A4-CD46-8250-B9C5BAAFB8B6}" type="pres">
      <dgm:prSet presAssocID="{08B3BE9B-73E0-6C43-8C1A-B17CA6CA126A}" presName="rootConnector" presStyleLbl="node1" presStyleIdx="3" presStyleCnt="4"/>
      <dgm:spPr/>
    </dgm:pt>
    <dgm:pt modelId="{04BEE865-F477-484D-BA71-5E09B3A5C3EF}" type="pres">
      <dgm:prSet presAssocID="{08B3BE9B-73E0-6C43-8C1A-B17CA6CA126A}" presName="childShape" presStyleCnt="0"/>
      <dgm:spPr/>
    </dgm:pt>
    <dgm:pt modelId="{8994FDA8-F834-5246-8F0B-1E17FAF545A9}" type="pres">
      <dgm:prSet presAssocID="{A29E4AED-2EAB-3D43-BCDA-67C95DA66A98}" presName="Name13" presStyleLbl="parChTrans1D2" presStyleIdx="6" presStyleCnt="8"/>
      <dgm:spPr/>
    </dgm:pt>
    <dgm:pt modelId="{D2164D7C-C293-C245-AF07-70A7D1152678}" type="pres">
      <dgm:prSet presAssocID="{E2BAF3DA-3338-0740-9517-A1838BF6AB65}" presName="childText" presStyleLbl="bgAcc1" presStyleIdx="6" presStyleCnt="8">
        <dgm:presLayoutVars>
          <dgm:bulletEnabled val="1"/>
        </dgm:presLayoutVars>
      </dgm:prSet>
      <dgm:spPr/>
    </dgm:pt>
    <dgm:pt modelId="{BF64292F-A54C-8540-92D6-8C8FC52BD278}" type="pres">
      <dgm:prSet presAssocID="{D2446815-0CC3-8741-B902-0C3294C9FB29}" presName="Name13" presStyleLbl="parChTrans1D2" presStyleIdx="7" presStyleCnt="8"/>
      <dgm:spPr/>
    </dgm:pt>
    <dgm:pt modelId="{2D6B76DD-E5C0-4F4C-B8C7-1A061C4D8C67}" type="pres">
      <dgm:prSet presAssocID="{A6D93978-DC2F-1545-9B88-95D10CE590F7}" presName="childText" presStyleLbl="bgAcc1" presStyleIdx="7" presStyleCnt="8">
        <dgm:presLayoutVars>
          <dgm:bulletEnabled val="1"/>
        </dgm:presLayoutVars>
      </dgm:prSet>
      <dgm:spPr/>
    </dgm:pt>
  </dgm:ptLst>
  <dgm:cxnLst>
    <dgm:cxn modelId="{5807CC07-942B-C342-9D9C-EEC5C94D35CB}" srcId="{28081F60-C57B-8D4D-85B7-65A57D4B1EF5}" destId="{C8097169-7CDB-2141-9BCD-2FA165A4397D}" srcOrd="1" destOrd="0" parTransId="{5F777404-33EC-474B-A3A6-8D61B7495CE6}" sibTransId="{BD330729-6118-F84C-AD93-CED575D292FD}"/>
    <dgm:cxn modelId="{8553A90B-0B98-4341-915B-99DAB8C34CC1}" type="presOf" srcId="{A6D93978-DC2F-1545-9B88-95D10CE590F7}" destId="{2D6B76DD-E5C0-4F4C-B8C7-1A061C4D8C67}" srcOrd="0" destOrd="0" presId="urn:microsoft.com/office/officeart/2005/8/layout/hierarchy3"/>
    <dgm:cxn modelId="{F775660D-8380-C24A-A61B-BC7649DF58CF}" type="presOf" srcId="{98D58706-1EBB-CF4F-9786-50E28FC75A20}" destId="{D17002EC-BEDA-084B-99A3-67C6641E717A}" srcOrd="0" destOrd="0" presId="urn:microsoft.com/office/officeart/2005/8/layout/hierarchy3"/>
    <dgm:cxn modelId="{4CF09B0E-2874-4042-A35A-A9DA1B942426}" type="presOf" srcId="{7EDF8598-5EE3-B84F-9FCD-742CD8535DEC}" destId="{437CDB7A-9F25-C949-898F-940EA1085CE3}" srcOrd="0" destOrd="0" presId="urn:microsoft.com/office/officeart/2005/8/layout/hierarchy3"/>
    <dgm:cxn modelId="{CBB46410-172E-2E46-A0CA-F2CCAE3E8828}" type="presOf" srcId="{F5C8870C-E2AA-264F-9522-366F5CDA4541}" destId="{931AC1D9-ED48-C54C-960E-48BBAA6F5866}" srcOrd="0" destOrd="0" presId="urn:microsoft.com/office/officeart/2005/8/layout/hierarchy3"/>
    <dgm:cxn modelId="{85F10416-1720-AF46-9685-EEA6280B667C}" srcId="{08B3BE9B-73E0-6C43-8C1A-B17CA6CA126A}" destId="{E2BAF3DA-3338-0740-9517-A1838BF6AB65}" srcOrd="0" destOrd="0" parTransId="{A29E4AED-2EAB-3D43-BCDA-67C95DA66A98}" sibTransId="{0B769A21-8DDE-FD42-95EC-AFB358FCEB96}"/>
    <dgm:cxn modelId="{9449881B-4AAA-6F43-9583-82F8652CD50D}" type="presOf" srcId="{E2BAF3DA-3338-0740-9517-A1838BF6AB65}" destId="{D2164D7C-C293-C245-AF07-70A7D1152678}" srcOrd="0" destOrd="0" presId="urn:microsoft.com/office/officeart/2005/8/layout/hierarchy3"/>
    <dgm:cxn modelId="{1508171D-CAEF-E143-AF78-937DDE6D6254}" srcId="{7EDF8598-5EE3-B84F-9FCD-742CD8535DEC}" destId="{27FF0B93-7ACA-5E40-A5E8-966D02C11D8E}" srcOrd="1" destOrd="0" parTransId="{4612B740-70DB-4F47-AB77-18AC994C1AAF}" sibTransId="{D234E5BE-581E-9442-95B6-0BBC088C4544}"/>
    <dgm:cxn modelId="{1F282924-468C-3343-B0A1-CF4792C6533B}" srcId="{27FF0B93-7ACA-5E40-A5E8-966D02C11D8E}" destId="{EE45A781-1C01-BB48-B21E-931A548DE2BB}" srcOrd="1" destOrd="0" parTransId="{75689740-6454-8C43-9568-EFA746747B65}" sibTransId="{0135A89E-30A2-104A-9A11-F255D28BAE78}"/>
    <dgm:cxn modelId="{B0CD9729-F527-ED44-88E4-5C8B0A4823F7}" srcId="{08B3BE9B-73E0-6C43-8C1A-B17CA6CA126A}" destId="{A6D93978-DC2F-1545-9B88-95D10CE590F7}" srcOrd="1" destOrd="0" parTransId="{D2446815-0CC3-8741-B902-0C3294C9FB29}" sibTransId="{560696DB-9916-6E4C-83DA-F5B720E1C023}"/>
    <dgm:cxn modelId="{8746112F-3129-C44C-A46A-7EAD5EAE7785}" srcId="{28081F60-C57B-8D4D-85B7-65A57D4B1EF5}" destId="{77791268-3863-EC42-9870-88767DB32751}" srcOrd="0" destOrd="0" parTransId="{F5C8870C-E2AA-264F-9522-366F5CDA4541}" sibTransId="{8283B306-E8DB-2846-A7B7-FA89CB6C5058}"/>
    <dgm:cxn modelId="{414B4934-129B-0046-85BC-DA039736F2B0}" type="presOf" srcId="{08B3BE9B-73E0-6C43-8C1A-B17CA6CA126A}" destId="{5B0385B6-89A4-CD46-8250-B9C5BAAFB8B6}" srcOrd="1" destOrd="0" presId="urn:microsoft.com/office/officeart/2005/8/layout/hierarchy3"/>
    <dgm:cxn modelId="{12AC763D-195F-0A40-B51C-EC4600D01E3E}" type="presOf" srcId="{9C2F9F8D-77DE-0847-A0AF-0E46B552B07C}" destId="{48CB7EC5-A741-7F40-9498-DA523E208386}" srcOrd="1" destOrd="0" presId="urn:microsoft.com/office/officeart/2005/8/layout/hierarchy3"/>
    <dgm:cxn modelId="{18189A45-9E25-9942-BA57-2A68A7969B51}" srcId="{7EDF8598-5EE3-B84F-9FCD-742CD8535DEC}" destId="{08B3BE9B-73E0-6C43-8C1A-B17CA6CA126A}" srcOrd="3" destOrd="0" parTransId="{7F96E174-109F-714C-AEA2-771373ABE479}" sibTransId="{70C11412-F4DF-2E42-B7A9-D16BAC03DED7}"/>
    <dgm:cxn modelId="{22B5F851-F8EE-3E44-A475-0E9E0032B7CA}" srcId="{7EDF8598-5EE3-B84F-9FCD-742CD8535DEC}" destId="{28081F60-C57B-8D4D-85B7-65A57D4B1EF5}" srcOrd="2" destOrd="0" parTransId="{F7926A9D-C087-D940-96CC-C8A71A50F726}" sibTransId="{3222BC22-48DF-224D-9F72-3583F573B9DA}"/>
    <dgm:cxn modelId="{F44BDE61-6CD1-0C43-AEE2-76F02E9467AD}" type="presOf" srcId="{28081F60-C57B-8D4D-85B7-65A57D4B1EF5}" destId="{FC9FD5F7-9E00-7A4B-8153-DB64B81B0931}" srcOrd="0" destOrd="0" presId="urn:microsoft.com/office/officeart/2005/8/layout/hierarchy3"/>
    <dgm:cxn modelId="{05616D75-D2FD-6644-81DF-D38FFCA60870}" type="presOf" srcId="{C8097169-7CDB-2141-9BCD-2FA165A4397D}" destId="{7E65D341-DD37-7940-8276-75F96B73568C}" srcOrd="0" destOrd="0" presId="urn:microsoft.com/office/officeart/2005/8/layout/hierarchy3"/>
    <dgm:cxn modelId="{313B9778-6689-0F46-B269-1F5D44A21B7F}" type="presOf" srcId="{D2446815-0CC3-8741-B902-0C3294C9FB29}" destId="{BF64292F-A54C-8540-92D6-8C8FC52BD278}" srcOrd="0" destOrd="0" presId="urn:microsoft.com/office/officeart/2005/8/layout/hierarchy3"/>
    <dgm:cxn modelId="{E10BCE79-17B6-1447-8299-B39B6CBED980}" srcId="{27FF0B93-7ACA-5E40-A5E8-966D02C11D8E}" destId="{A422475D-CF30-5544-80F7-0323E0746852}" srcOrd="0" destOrd="0" parTransId="{FB81B8EC-A541-0F46-9D5A-9840D5D242CE}" sibTransId="{6A4D55DE-2912-B54A-8CB8-0A420A6A0818}"/>
    <dgm:cxn modelId="{F636F881-ACD4-9948-AB80-835F674A6C24}" type="presOf" srcId="{08B3BE9B-73E0-6C43-8C1A-B17CA6CA126A}" destId="{606C81D2-DE20-5D48-B3EE-6F2ECF5AB87A}" srcOrd="0" destOrd="0" presId="urn:microsoft.com/office/officeart/2005/8/layout/hierarchy3"/>
    <dgm:cxn modelId="{C9ABF084-887D-8741-B6C2-502B048112F0}" type="presOf" srcId="{38AE20DF-D521-4043-846C-4A2D179B840B}" destId="{4398118F-80F5-7249-BBB0-49672AED3548}" srcOrd="0" destOrd="0" presId="urn:microsoft.com/office/officeart/2005/8/layout/hierarchy3"/>
    <dgm:cxn modelId="{6344BD8C-0AC5-D948-B8F5-70C7304700D9}" type="presOf" srcId="{EE45A781-1C01-BB48-B21E-931A548DE2BB}" destId="{2F643A97-825C-A44F-8F14-0AD30B2E006D}" srcOrd="0" destOrd="0" presId="urn:microsoft.com/office/officeart/2005/8/layout/hierarchy3"/>
    <dgm:cxn modelId="{7F79AC8D-A10A-3F43-B4DC-09A59B4B6071}" srcId="{7EDF8598-5EE3-B84F-9FCD-742CD8535DEC}" destId="{9C2F9F8D-77DE-0847-A0AF-0E46B552B07C}" srcOrd="0" destOrd="0" parTransId="{2A5AA559-88E5-1942-BC4D-5C905FD910F3}" sibTransId="{8BBD41CF-EC69-BA46-A937-6DEC8C4AE8E6}"/>
    <dgm:cxn modelId="{99BCE99A-4159-DD4E-87E7-EF63C331E28B}" type="presOf" srcId="{77791268-3863-EC42-9870-88767DB32751}" destId="{B7D44729-A316-4445-BEB0-DEB6F14D7662}" srcOrd="0" destOrd="0" presId="urn:microsoft.com/office/officeart/2005/8/layout/hierarchy3"/>
    <dgm:cxn modelId="{AA641FA7-B679-C64F-938A-42CA3F7A00B0}" type="presOf" srcId="{5F777404-33EC-474B-A3A6-8D61B7495CE6}" destId="{C30C0BA5-A186-0C4C-8F58-91D1B061759A}" srcOrd="0" destOrd="0" presId="urn:microsoft.com/office/officeart/2005/8/layout/hierarchy3"/>
    <dgm:cxn modelId="{B7B203AC-C6C4-4A42-B40B-A90B3CE5A7FC}" type="presOf" srcId="{A422475D-CF30-5544-80F7-0323E0746852}" destId="{CE1341C4-D615-5047-ADA5-500CC82CC6A7}" srcOrd="0" destOrd="0" presId="urn:microsoft.com/office/officeart/2005/8/layout/hierarchy3"/>
    <dgm:cxn modelId="{73FB48AC-89E0-164E-A002-FE924EB35F46}" type="presOf" srcId="{473B398B-50AF-994F-8390-49AF570E9DC7}" destId="{8A442367-B851-8848-98AC-FD76DEA75685}" srcOrd="0" destOrd="0" presId="urn:microsoft.com/office/officeart/2005/8/layout/hierarchy3"/>
    <dgm:cxn modelId="{A68EDFAC-7273-7A43-B78A-28487ECFDE35}" type="presOf" srcId="{2FEFBBDC-8B2D-C64F-B301-943BC5022FA4}" destId="{E5465AD7-5447-DC4D-976B-66D0BDD49633}" srcOrd="0" destOrd="0" presId="urn:microsoft.com/office/officeart/2005/8/layout/hierarchy3"/>
    <dgm:cxn modelId="{E60FA8CA-D08B-4640-A4E6-4A45D9B5473B}" type="presOf" srcId="{27FF0B93-7ACA-5E40-A5E8-966D02C11D8E}" destId="{63CE5FC2-881A-754F-BEED-2219F44E13A4}" srcOrd="0" destOrd="0" presId="urn:microsoft.com/office/officeart/2005/8/layout/hierarchy3"/>
    <dgm:cxn modelId="{93B3DED4-3CCD-9745-984D-40CCB6AD5A98}" type="presOf" srcId="{28081F60-C57B-8D4D-85B7-65A57D4B1EF5}" destId="{32D87E3F-3D99-624B-B2F9-E12AB2712B76}" srcOrd="1" destOrd="0" presId="urn:microsoft.com/office/officeart/2005/8/layout/hierarchy3"/>
    <dgm:cxn modelId="{721770D7-508E-2045-AAE0-C0FCAB8C0D4C}" type="presOf" srcId="{27FF0B93-7ACA-5E40-A5E8-966D02C11D8E}" destId="{5F44B695-EC3F-634B-8401-A7529685CE7D}" srcOrd="1" destOrd="0" presId="urn:microsoft.com/office/officeart/2005/8/layout/hierarchy3"/>
    <dgm:cxn modelId="{74F8BDDB-380A-214B-987D-5B94026CBC39}" type="presOf" srcId="{A29E4AED-2EAB-3D43-BCDA-67C95DA66A98}" destId="{8994FDA8-F834-5246-8F0B-1E17FAF545A9}" srcOrd="0" destOrd="0" presId="urn:microsoft.com/office/officeart/2005/8/layout/hierarchy3"/>
    <dgm:cxn modelId="{AC2DB7DF-1945-0D4D-913B-5FA04236D105}" srcId="{9C2F9F8D-77DE-0847-A0AF-0E46B552B07C}" destId="{473B398B-50AF-994F-8390-49AF570E9DC7}" srcOrd="1" destOrd="0" parTransId="{98D58706-1EBB-CF4F-9786-50E28FC75A20}" sibTransId="{1260C585-173C-AD49-908A-ECEB4F8F7302}"/>
    <dgm:cxn modelId="{71F7BBE9-49F5-6046-8E6B-483478F5D0C1}" srcId="{9C2F9F8D-77DE-0847-A0AF-0E46B552B07C}" destId="{2FEFBBDC-8B2D-C64F-B301-943BC5022FA4}" srcOrd="0" destOrd="0" parTransId="{38AE20DF-D521-4043-846C-4A2D179B840B}" sibTransId="{BEA1280B-6324-414D-9770-9362EDAB231E}"/>
    <dgm:cxn modelId="{857C9EEA-6A12-A24F-92CF-1A8DE0781A51}" type="presOf" srcId="{FB81B8EC-A541-0F46-9D5A-9840D5D242CE}" destId="{23884451-1BD8-1B4B-9CB8-C01F10AB97F4}" srcOrd="0" destOrd="0" presId="urn:microsoft.com/office/officeart/2005/8/layout/hierarchy3"/>
    <dgm:cxn modelId="{6D6210EB-5555-BC46-BBFC-3B06B3124EDD}" type="presOf" srcId="{9C2F9F8D-77DE-0847-A0AF-0E46B552B07C}" destId="{6EE7D979-9A44-024D-BCD4-7C2352EC7886}" srcOrd="0" destOrd="0" presId="urn:microsoft.com/office/officeart/2005/8/layout/hierarchy3"/>
    <dgm:cxn modelId="{45DBAAF9-6D6D-E044-B643-376F1D9D742B}" type="presOf" srcId="{75689740-6454-8C43-9568-EFA746747B65}" destId="{9131399F-60F2-214E-A75F-4BD80C0FCF8A}" srcOrd="0" destOrd="0" presId="urn:microsoft.com/office/officeart/2005/8/layout/hierarchy3"/>
    <dgm:cxn modelId="{4CC9CEE3-A60B-3D4F-BBA0-F1AFCEE49FA6}" type="presParOf" srcId="{437CDB7A-9F25-C949-898F-940EA1085CE3}" destId="{380BD096-41FB-1841-8B01-F539C9BA0A75}" srcOrd="0" destOrd="0" presId="urn:microsoft.com/office/officeart/2005/8/layout/hierarchy3"/>
    <dgm:cxn modelId="{193F97C7-32B1-284A-AA74-EB34830468C8}" type="presParOf" srcId="{380BD096-41FB-1841-8B01-F539C9BA0A75}" destId="{2E430EB9-B685-D046-95D5-1A7AEFD2609B}" srcOrd="0" destOrd="0" presId="urn:microsoft.com/office/officeart/2005/8/layout/hierarchy3"/>
    <dgm:cxn modelId="{F4B59570-5572-9F40-94B9-EFE87A2986AF}" type="presParOf" srcId="{2E430EB9-B685-D046-95D5-1A7AEFD2609B}" destId="{6EE7D979-9A44-024D-BCD4-7C2352EC7886}" srcOrd="0" destOrd="0" presId="urn:microsoft.com/office/officeart/2005/8/layout/hierarchy3"/>
    <dgm:cxn modelId="{A5DBB3C0-3CFF-8241-B949-F244B510AB7D}" type="presParOf" srcId="{2E430EB9-B685-D046-95D5-1A7AEFD2609B}" destId="{48CB7EC5-A741-7F40-9498-DA523E208386}" srcOrd="1" destOrd="0" presId="urn:microsoft.com/office/officeart/2005/8/layout/hierarchy3"/>
    <dgm:cxn modelId="{FFBC539D-A9E5-B048-A2AB-0C5C359DD5AA}" type="presParOf" srcId="{380BD096-41FB-1841-8B01-F539C9BA0A75}" destId="{8D4D1CF0-DF4B-FF49-8CBA-D9F68C0E7D2B}" srcOrd="1" destOrd="0" presId="urn:microsoft.com/office/officeart/2005/8/layout/hierarchy3"/>
    <dgm:cxn modelId="{51B03BC1-7F9B-C740-BFA6-87F70456599C}" type="presParOf" srcId="{8D4D1CF0-DF4B-FF49-8CBA-D9F68C0E7D2B}" destId="{4398118F-80F5-7249-BBB0-49672AED3548}" srcOrd="0" destOrd="0" presId="urn:microsoft.com/office/officeart/2005/8/layout/hierarchy3"/>
    <dgm:cxn modelId="{C75D58BB-2BB9-A847-B321-167389DF0B29}" type="presParOf" srcId="{8D4D1CF0-DF4B-FF49-8CBA-D9F68C0E7D2B}" destId="{E5465AD7-5447-DC4D-976B-66D0BDD49633}" srcOrd="1" destOrd="0" presId="urn:microsoft.com/office/officeart/2005/8/layout/hierarchy3"/>
    <dgm:cxn modelId="{7D3012E0-AB67-F74B-A038-52BDD0A068DA}" type="presParOf" srcId="{8D4D1CF0-DF4B-FF49-8CBA-D9F68C0E7D2B}" destId="{D17002EC-BEDA-084B-99A3-67C6641E717A}" srcOrd="2" destOrd="0" presId="urn:microsoft.com/office/officeart/2005/8/layout/hierarchy3"/>
    <dgm:cxn modelId="{755151C0-39CF-CA4B-B8E1-947BDA588CE0}" type="presParOf" srcId="{8D4D1CF0-DF4B-FF49-8CBA-D9F68C0E7D2B}" destId="{8A442367-B851-8848-98AC-FD76DEA75685}" srcOrd="3" destOrd="0" presId="urn:microsoft.com/office/officeart/2005/8/layout/hierarchy3"/>
    <dgm:cxn modelId="{A0B83EFF-3C90-B749-97F1-EC2B0469F051}" type="presParOf" srcId="{437CDB7A-9F25-C949-898F-940EA1085CE3}" destId="{61319F7C-D7EF-A149-B7B8-51EB6C0A1218}" srcOrd="1" destOrd="0" presId="urn:microsoft.com/office/officeart/2005/8/layout/hierarchy3"/>
    <dgm:cxn modelId="{A9184F28-3630-9241-A3D4-E57C7CA459AB}" type="presParOf" srcId="{61319F7C-D7EF-A149-B7B8-51EB6C0A1218}" destId="{A4F36E9A-7034-5F46-8EDB-A312E80C094F}" srcOrd="0" destOrd="0" presId="urn:microsoft.com/office/officeart/2005/8/layout/hierarchy3"/>
    <dgm:cxn modelId="{DACD970D-5291-4844-A1D8-393FD2C97BAF}" type="presParOf" srcId="{A4F36E9A-7034-5F46-8EDB-A312E80C094F}" destId="{63CE5FC2-881A-754F-BEED-2219F44E13A4}" srcOrd="0" destOrd="0" presId="urn:microsoft.com/office/officeart/2005/8/layout/hierarchy3"/>
    <dgm:cxn modelId="{55B08752-1B99-1E48-A6BA-BA1D7BD30982}" type="presParOf" srcId="{A4F36E9A-7034-5F46-8EDB-A312E80C094F}" destId="{5F44B695-EC3F-634B-8401-A7529685CE7D}" srcOrd="1" destOrd="0" presId="urn:microsoft.com/office/officeart/2005/8/layout/hierarchy3"/>
    <dgm:cxn modelId="{79E5AD72-B725-8944-BD3B-0AD55AB9814A}" type="presParOf" srcId="{61319F7C-D7EF-A149-B7B8-51EB6C0A1218}" destId="{EC1A3FA1-A2F4-2041-82DE-3FD3B97F5000}" srcOrd="1" destOrd="0" presId="urn:microsoft.com/office/officeart/2005/8/layout/hierarchy3"/>
    <dgm:cxn modelId="{45B8D572-640A-234A-8534-9048ED30DE30}" type="presParOf" srcId="{EC1A3FA1-A2F4-2041-82DE-3FD3B97F5000}" destId="{23884451-1BD8-1B4B-9CB8-C01F10AB97F4}" srcOrd="0" destOrd="0" presId="urn:microsoft.com/office/officeart/2005/8/layout/hierarchy3"/>
    <dgm:cxn modelId="{0BB4D844-3545-094F-BD92-F114E370DCFA}" type="presParOf" srcId="{EC1A3FA1-A2F4-2041-82DE-3FD3B97F5000}" destId="{CE1341C4-D615-5047-ADA5-500CC82CC6A7}" srcOrd="1" destOrd="0" presId="urn:microsoft.com/office/officeart/2005/8/layout/hierarchy3"/>
    <dgm:cxn modelId="{F50FE4DA-477F-324A-8D15-CAD11073A6B8}" type="presParOf" srcId="{EC1A3FA1-A2F4-2041-82DE-3FD3B97F5000}" destId="{9131399F-60F2-214E-A75F-4BD80C0FCF8A}" srcOrd="2" destOrd="0" presId="urn:microsoft.com/office/officeart/2005/8/layout/hierarchy3"/>
    <dgm:cxn modelId="{9773E5A2-1A53-D440-9CCB-99F6A24384B4}" type="presParOf" srcId="{EC1A3FA1-A2F4-2041-82DE-3FD3B97F5000}" destId="{2F643A97-825C-A44F-8F14-0AD30B2E006D}" srcOrd="3" destOrd="0" presId="urn:microsoft.com/office/officeart/2005/8/layout/hierarchy3"/>
    <dgm:cxn modelId="{D97DE56C-7FAC-5B47-A125-2E4D8886ED72}" type="presParOf" srcId="{437CDB7A-9F25-C949-898F-940EA1085CE3}" destId="{478A1834-C5CA-7D4D-BF38-7C152ABA277D}" srcOrd="2" destOrd="0" presId="urn:microsoft.com/office/officeart/2005/8/layout/hierarchy3"/>
    <dgm:cxn modelId="{36885042-BFD5-114F-AC50-3B9D856E0E8E}" type="presParOf" srcId="{478A1834-C5CA-7D4D-BF38-7C152ABA277D}" destId="{8404767E-90D3-9943-9098-BA3C09073B07}" srcOrd="0" destOrd="0" presId="urn:microsoft.com/office/officeart/2005/8/layout/hierarchy3"/>
    <dgm:cxn modelId="{CF40898D-FD05-FF4C-A906-EAD27916955A}" type="presParOf" srcId="{8404767E-90D3-9943-9098-BA3C09073B07}" destId="{FC9FD5F7-9E00-7A4B-8153-DB64B81B0931}" srcOrd="0" destOrd="0" presId="urn:microsoft.com/office/officeart/2005/8/layout/hierarchy3"/>
    <dgm:cxn modelId="{1F44F97E-9BB8-4C43-A376-5C54F99389E7}" type="presParOf" srcId="{8404767E-90D3-9943-9098-BA3C09073B07}" destId="{32D87E3F-3D99-624B-B2F9-E12AB2712B76}" srcOrd="1" destOrd="0" presId="urn:microsoft.com/office/officeart/2005/8/layout/hierarchy3"/>
    <dgm:cxn modelId="{2959D124-747B-F948-A33F-3BF7E6A201AC}" type="presParOf" srcId="{478A1834-C5CA-7D4D-BF38-7C152ABA277D}" destId="{FA2B5D2F-BC2C-9A4D-AC1C-CE8D915497E7}" srcOrd="1" destOrd="0" presId="urn:microsoft.com/office/officeart/2005/8/layout/hierarchy3"/>
    <dgm:cxn modelId="{3ABF47B5-06DB-8645-B70F-9D1A3C49C568}" type="presParOf" srcId="{FA2B5D2F-BC2C-9A4D-AC1C-CE8D915497E7}" destId="{931AC1D9-ED48-C54C-960E-48BBAA6F5866}" srcOrd="0" destOrd="0" presId="urn:microsoft.com/office/officeart/2005/8/layout/hierarchy3"/>
    <dgm:cxn modelId="{411DDE22-0644-8542-8DBE-18135E8EB7B3}" type="presParOf" srcId="{FA2B5D2F-BC2C-9A4D-AC1C-CE8D915497E7}" destId="{B7D44729-A316-4445-BEB0-DEB6F14D7662}" srcOrd="1" destOrd="0" presId="urn:microsoft.com/office/officeart/2005/8/layout/hierarchy3"/>
    <dgm:cxn modelId="{32083A47-DE68-1C46-8F60-D608AC6F86D2}" type="presParOf" srcId="{FA2B5D2F-BC2C-9A4D-AC1C-CE8D915497E7}" destId="{C30C0BA5-A186-0C4C-8F58-91D1B061759A}" srcOrd="2" destOrd="0" presId="urn:microsoft.com/office/officeart/2005/8/layout/hierarchy3"/>
    <dgm:cxn modelId="{8DCFC75C-1152-0145-AB6C-A34C4B829232}" type="presParOf" srcId="{FA2B5D2F-BC2C-9A4D-AC1C-CE8D915497E7}" destId="{7E65D341-DD37-7940-8276-75F96B73568C}" srcOrd="3" destOrd="0" presId="urn:microsoft.com/office/officeart/2005/8/layout/hierarchy3"/>
    <dgm:cxn modelId="{5803CB4B-AD89-BF4F-812E-BE3621FCFFF2}" type="presParOf" srcId="{437CDB7A-9F25-C949-898F-940EA1085CE3}" destId="{5E32DBB7-3504-B945-8E69-6B8764A84A77}" srcOrd="3" destOrd="0" presId="urn:microsoft.com/office/officeart/2005/8/layout/hierarchy3"/>
    <dgm:cxn modelId="{E8DB40EC-903D-244E-A8F9-6A0053322629}" type="presParOf" srcId="{5E32DBB7-3504-B945-8E69-6B8764A84A77}" destId="{86D328BA-C118-4945-B3FA-9035D1CAEE85}" srcOrd="0" destOrd="0" presId="urn:microsoft.com/office/officeart/2005/8/layout/hierarchy3"/>
    <dgm:cxn modelId="{4CBD13ED-BB0D-7749-A429-DB2A920EB5E3}" type="presParOf" srcId="{86D328BA-C118-4945-B3FA-9035D1CAEE85}" destId="{606C81D2-DE20-5D48-B3EE-6F2ECF5AB87A}" srcOrd="0" destOrd="0" presId="urn:microsoft.com/office/officeart/2005/8/layout/hierarchy3"/>
    <dgm:cxn modelId="{69E11FF3-B5FB-D049-9807-7138C69AEBCE}" type="presParOf" srcId="{86D328BA-C118-4945-B3FA-9035D1CAEE85}" destId="{5B0385B6-89A4-CD46-8250-B9C5BAAFB8B6}" srcOrd="1" destOrd="0" presId="urn:microsoft.com/office/officeart/2005/8/layout/hierarchy3"/>
    <dgm:cxn modelId="{D72DBEE9-BDCE-8E40-93BF-B9DF4BB680B3}" type="presParOf" srcId="{5E32DBB7-3504-B945-8E69-6B8764A84A77}" destId="{04BEE865-F477-484D-BA71-5E09B3A5C3EF}" srcOrd="1" destOrd="0" presId="urn:microsoft.com/office/officeart/2005/8/layout/hierarchy3"/>
    <dgm:cxn modelId="{9C9C772A-28CE-4B41-87A2-89D059BF3257}" type="presParOf" srcId="{04BEE865-F477-484D-BA71-5E09B3A5C3EF}" destId="{8994FDA8-F834-5246-8F0B-1E17FAF545A9}" srcOrd="0" destOrd="0" presId="urn:microsoft.com/office/officeart/2005/8/layout/hierarchy3"/>
    <dgm:cxn modelId="{DB9379E3-8F7F-E74C-927B-C3C2746B6F80}" type="presParOf" srcId="{04BEE865-F477-484D-BA71-5E09B3A5C3EF}" destId="{D2164D7C-C293-C245-AF07-70A7D1152678}" srcOrd="1" destOrd="0" presId="urn:microsoft.com/office/officeart/2005/8/layout/hierarchy3"/>
    <dgm:cxn modelId="{114337E0-59D2-AD45-8A74-74BC34AAABAB}" type="presParOf" srcId="{04BEE865-F477-484D-BA71-5E09B3A5C3EF}" destId="{BF64292F-A54C-8540-92D6-8C8FC52BD278}" srcOrd="2" destOrd="0" presId="urn:microsoft.com/office/officeart/2005/8/layout/hierarchy3"/>
    <dgm:cxn modelId="{70D595B6-C09B-024D-824D-717BB807BFFA}" type="presParOf" srcId="{04BEE865-F477-484D-BA71-5E09B3A5C3EF}" destId="{2D6B76DD-E5C0-4F4C-B8C7-1A061C4D8C6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360CC4-238F-024A-B24C-75721CB53D18}" type="doc">
      <dgm:prSet loTypeId="urn:microsoft.com/office/officeart/2005/8/layout/process1" loCatId="" qsTypeId="urn:microsoft.com/office/officeart/2005/8/quickstyle/simple1" qsCatId="simple" csTypeId="urn:microsoft.com/office/officeart/2005/8/colors/colorful1" csCatId="colorful" phldr="1"/>
      <dgm:spPr/>
      <dgm:t>
        <a:bodyPr/>
        <a:lstStyle/>
        <a:p>
          <a:endParaRPr lang="en-US"/>
        </a:p>
      </dgm:t>
    </dgm:pt>
    <dgm:pt modelId="{CF0976C7-B847-614F-A080-9A8EB55E03C0}">
      <dgm:prSet phldrT="[Text]"/>
      <dgm:spPr/>
      <dgm:t>
        <a:bodyPr/>
        <a:lstStyle/>
        <a:p>
          <a:r>
            <a:rPr lang="en-US" b="1" dirty="0"/>
            <a:t>January 15th: </a:t>
          </a:r>
          <a:r>
            <a:rPr lang="en-US" dirty="0"/>
            <a:t>Deadline for Towson to receive all application materials.</a:t>
          </a:r>
        </a:p>
      </dgm:t>
    </dgm:pt>
    <dgm:pt modelId="{B7AF2930-1843-E74C-91F4-0D25E01AEC93}" type="parTrans" cxnId="{5763F055-C051-A34B-876A-74BCAC261973}">
      <dgm:prSet/>
      <dgm:spPr/>
      <dgm:t>
        <a:bodyPr/>
        <a:lstStyle/>
        <a:p>
          <a:endParaRPr lang="en-US"/>
        </a:p>
      </dgm:t>
    </dgm:pt>
    <dgm:pt modelId="{1457A52B-3DA6-5443-8D38-F315FBFC07AF}" type="sibTrans" cxnId="{5763F055-C051-A34B-876A-74BCAC261973}">
      <dgm:prSet/>
      <dgm:spPr/>
      <dgm:t>
        <a:bodyPr/>
        <a:lstStyle/>
        <a:p>
          <a:endParaRPr lang="en-US" dirty="0"/>
        </a:p>
      </dgm:t>
    </dgm:pt>
    <dgm:pt modelId="{BED596E7-0234-F943-99B9-1D4A26E33DD5}">
      <dgm:prSet phldrT="[Text]"/>
      <dgm:spPr/>
      <dgm:t>
        <a:bodyPr/>
        <a:lstStyle/>
        <a:p>
          <a:r>
            <a:rPr lang="en-US" b="1" dirty="0"/>
            <a:t>1st Week of February: </a:t>
          </a:r>
          <a:r>
            <a:rPr lang="en-US" dirty="0"/>
            <a:t>Invitations extended to top 40 candidates to attend compulsory interview.</a:t>
          </a:r>
        </a:p>
      </dgm:t>
    </dgm:pt>
    <dgm:pt modelId="{0B8C1ED8-90A0-DD45-BC95-1C967476EA87}" type="parTrans" cxnId="{ED79E490-15A3-F148-87DF-B6EA1F5B888C}">
      <dgm:prSet/>
      <dgm:spPr/>
      <dgm:t>
        <a:bodyPr/>
        <a:lstStyle/>
        <a:p>
          <a:endParaRPr lang="en-US"/>
        </a:p>
      </dgm:t>
    </dgm:pt>
    <dgm:pt modelId="{21BF1ED0-27BC-7A49-A558-529DA172A0D9}" type="sibTrans" cxnId="{ED79E490-15A3-F148-87DF-B6EA1F5B888C}">
      <dgm:prSet/>
      <dgm:spPr/>
      <dgm:t>
        <a:bodyPr/>
        <a:lstStyle/>
        <a:p>
          <a:endParaRPr lang="en-US" dirty="0"/>
        </a:p>
      </dgm:t>
    </dgm:pt>
    <dgm:pt modelId="{08E4CFEF-275C-D349-9F69-8F1EDA3029C2}">
      <dgm:prSet phldrT="[Text]"/>
      <dgm:spPr/>
      <dgm:t>
        <a:bodyPr/>
        <a:lstStyle/>
        <a:p>
          <a:r>
            <a:rPr lang="en-US" b="1" dirty="0"/>
            <a:t>Mid-February to Mid-March: </a:t>
          </a:r>
          <a:r>
            <a:rPr lang="en-US" dirty="0"/>
            <a:t>Two weeks of clinical interviews.</a:t>
          </a:r>
        </a:p>
      </dgm:t>
    </dgm:pt>
    <dgm:pt modelId="{95B8F892-6C64-244E-B721-F530CA0BA58E}" type="parTrans" cxnId="{D6417198-B20B-344A-951D-39B00F2F9921}">
      <dgm:prSet/>
      <dgm:spPr/>
      <dgm:t>
        <a:bodyPr/>
        <a:lstStyle/>
        <a:p>
          <a:endParaRPr lang="en-US"/>
        </a:p>
      </dgm:t>
    </dgm:pt>
    <dgm:pt modelId="{6704C620-5AEE-AA4F-8F75-D30D83BF1210}" type="sibTrans" cxnId="{D6417198-B20B-344A-951D-39B00F2F9921}">
      <dgm:prSet/>
      <dgm:spPr/>
      <dgm:t>
        <a:bodyPr/>
        <a:lstStyle/>
        <a:p>
          <a:endParaRPr lang="en-US" dirty="0"/>
        </a:p>
      </dgm:t>
    </dgm:pt>
    <dgm:pt modelId="{7DA9BDC5-6234-B040-9A76-45D4F7DA003E}">
      <dgm:prSet phldrT="[Text]"/>
      <dgm:spPr/>
      <dgm:t>
        <a:bodyPr/>
        <a:lstStyle/>
        <a:p>
          <a:r>
            <a:rPr lang="en-US" b="1" dirty="0"/>
            <a:t>April 15: </a:t>
          </a:r>
          <a:r>
            <a:rPr lang="en-US" dirty="0"/>
            <a:t>Deadline by which admitted applicants must notify Towson of their decision </a:t>
          </a:r>
        </a:p>
      </dgm:t>
    </dgm:pt>
    <dgm:pt modelId="{EF7AA517-0816-824E-A76D-EEE211CADCE6}" type="parTrans" cxnId="{234A1D1C-86B8-B94B-9F92-39F9EEF7EC80}">
      <dgm:prSet/>
      <dgm:spPr/>
      <dgm:t>
        <a:bodyPr/>
        <a:lstStyle/>
        <a:p>
          <a:endParaRPr lang="en-US"/>
        </a:p>
      </dgm:t>
    </dgm:pt>
    <dgm:pt modelId="{CC2B7D81-72C2-4D4F-95E1-DBB704D51CEE}" type="sibTrans" cxnId="{234A1D1C-86B8-B94B-9F92-39F9EEF7EC80}">
      <dgm:prSet/>
      <dgm:spPr/>
      <dgm:t>
        <a:bodyPr/>
        <a:lstStyle/>
        <a:p>
          <a:endParaRPr lang="en-US"/>
        </a:p>
      </dgm:t>
    </dgm:pt>
    <dgm:pt modelId="{985F952A-A712-D14F-9793-D1179543D1DE}">
      <dgm:prSet phldrT="[Text]"/>
      <dgm:spPr/>
      <dgm:t>
        <a:bodyPr/>
        <a:lstStyle/>
        <a:p>
          <a:r>
            <a:rPr lang="en-US" b="1" dirty="0"/>
            <a:t>April 1: </a:t>
          </a:r>
          <a:r>
            <a:rPr lang="en-US" dirty="0"/>
            <a:t>Applicants notified of admission decision.</a:t>
          </a:r>
        </a:p>
      </dgm:t>
    </dgm:pt>
    <dgm:pt modelId="{79D80719-0D91-7549-8D5B-7CBCD40A8AE8}" type="parTrans" cxnId="{9780B545-D0AB-7D45-BDB6-3A1EA2575D3A}">
      <dgm:prSet/>
      <dgm:spPr/>
      <dgm:t>
        <a:bodyPr/>
        <a:lstStyle/>
        <a:p>
          <a:endParaRPr lang="en-US"/>
        </a:p>
      </dgm:t>
    </dgm:pt>
    <dgm:pt modelId="{56119A44-570B-B740-9AF1-BFE4210FA080}" type="sibTrans" cxnId="{9780B545-D0AB-7D45-BDB6-3A1EA2575D3A}">
      <dgm:prSet/>
      <dgm:spPr/>
      <dgm:t>
        <a:bodyPr/>
        <a:lstStyle/>
        <a:p>
          <a:endParaRPr lang="en-US" dirty="0"/>
        </a:p>
      </dgm:t>
    </dgm:pt>
    <dgm:pt modelId="{23D0612A-8F12-FB46-8FAE-547301E3CBC7}" type="pres">
      <dgm:prSet presAssocID="{AB360CC4-238F-024A-B24C-75721CB53D18}" presName="Name0" presStyleCnt="0">
        <dgm:presLayoutVars>
          <dgm:dir/>
          <dgm:resizeHandles val="exact"/>
        </dgm:presLayoutVars>
      </dgm:prSet>
      <dgm:spPr/>
    </dgm:pt>
    <dgm:pt modelId="{5F834C4D-1229-9A4D-B30A-4450201AFD47}" type="pres">
      <dgm:prSet presAssocID="{CF0976C7-B847-614F-A080-9A8EB55E03C0}" presName="node" presStyleLbl="node1" presStyleIdx="0" presStyleCnt="5">
        <dgm:presLayoutVars>
          <dgm:bulletEnabled val="1"/>
        </dgm:presLayoutVars>
      </dgm:prSet>
      <dgm:spPr/>
    </dgm:pt>
    <dgm:pt modelId="{0CED9EC9-B16B-3A4C-8388-FFEC922A1284}" type="pres">
      <dgm:prSet presAssocID="{1457A52B-3DA6-5443-8D38-F315FBFC07AF}" presName="sibTrans" presStyleLbl="sibTrans2D1" presStyleIdx="0" presStyleCnt="4"/>
      <dgm:spPr/>
    </dgm:pt>
    <dgm:pt modelId="{1B26FB2E-1AD5-5944-B807-B2BD1F95B67F}" type="pres">
      <dgm:prSet presAssocID="{1457A52B-3DA6-5443-8D38-F315FBFC07AF}" presName="connectorText" presStyleLbl="sibTrans2D1" presStyleIdx="0" presStyleCnt="4"/>
      <dgm:spPr/>
    </dgm:pt>
    <dgm:pt modelId="{DD8C4241-A04A-A444-8540-19C89993FE74}" type="pres">
      <dgm:prSet presAssocID="{BED596E7-0234-F943-99B9-1D4A26E33DD5}" presName="node" presStyleLbl="node1" presStyleIdx="1" presStyleCnt="5">
        <dgm:presLayoutVars>
          <dgm:bulletEnabled val="1"/>
        </dgm:presLayoutVars>
      </dgm:prSet>
      <dgm:spPr/>
    </dgm:pt>
    <dgm:pt modelId="{1F0617DF-6A9F-9945-BFEC-AF61C30EC80B}" type="pres">
      <dgm:prSet presAssocID="{21BF1ED0-27BC-7A49-A558-529DA172A0D9}" presName="sibTrans" presStyleLbl="sibTrans2D1" presStyleIdx="1" presStyleCnt="4"/>
      <dgm:spPr/>
    </dgm:pt>
    <dgm:pt modelId="{C372701D-0527-1A44-9E2F-6D5DFFD66CD3}" type="pres">
      <dgm:prSet presAssocID="{21BF1ED0-27BC-7A49-A558-529DA172A0D9}" presName="connectorText" presStyleLbl="sibTrans2D1" presStyleIdx="1" presStyleCnt="4"/>
      <dgm:spPr/>
    </dgm:pt>
    <dgm:pt modelId="{FCF9525D-A0F7-3844-A10D-381CDCE33F3D}" type="pres">
      <dgm:prSet presAssocID="{08E4CFEF-275C-D349-9F69-8F1EDA3029C2}" presName="node" presStyleLbl="node1" presStyleIdx="2" presStyleCnt="5">
        <dgm:presLayoutVars>
          <dgm:bulletEnabled val="1"/>
        </dgm:presLayoutVars>
      </dgm:prSet>
      <dgm:spPr/>
    </dgm:pt>
    <dgm:pt modelId="{DCFBD238-673C-9D40-B326-660A050AF438}" type="pres">
      <dgm:prSet presAssocID="{6704C620-5AEE-AA4F-8F75-D30D83BF1210}" presName="sibTrans" presStyleLbl="sibTrans2D1" presStyleIdx="2" presStyleCnt="4"/>
      <dgm:spPr/>
    </dgm:pt>
    <dgm:pt modelId="{E3B52554-5228-2F49-8B0B-9F578CD8E2BE}" type="pres">
      <dgm:prSet presAssocID="{6704C620-5AEE-AA4F-8F75-D30D83BF1210}" presName="connectorText" presStyleLbl="sibTrans2D1" presStyleIdx="2" presStyleCnt="4"/>
      <dgm:spPr/>
    </dgm:pt>
    <dgm:pt modelId="{96FF2085-988F-744A-85B4-0C54B70AE91D}" type="pres">
      <dgm:prSet presAssocID="{985F952A-A712-D14F-9793-D1179543D1DE}" presName="node" presStyleLbl="node1" presStyleIdx="3" presStyleCnt="5">
        <dgm:presLayoutVars>
          <dgm:bulletEnabled val="1"/>
        </dgm:presLayoutVars>
      </dgm:prSet>
      <dgm:spPr/>
    </dgm:pt>
    <dgm:pt modelId="{9A44D0A1-6E6B-7E43-8821-7BE69E1B8D7D}" type="pres">
      <dgm:prSet presAssocID="{56119A44-570B-B740-9AF1-BFE4210FA080}" presName="sibTrans" presStyleLbl="sibTrans2D1" presStyleIdx="3" presStyleCnt="4"/>
      <dgm:spPr/>
    </dgm:pt>
    <dgm:pt modelId="{0B7FC383-6359-6148-89EA-D1809AF19ED3}" type="pres">
      <dgm:prSet presAssocID="{56119A44-570B-B740-9AF1-BFE4210FA080}" presName="connectorText" presStyleLbl="sibTrans2D1" presStyleIdx="3" presStyleCnt="4"/>
      <dgm:spPr/>
    </dgm:pt>
    <dgm:pt modelId="{04835C1E-3B8B-3543-AC3B-79D69AB7EC92}" type="pres">
      <dgm:prSet presAssocID="{7DA9BDC5-6234-B040-9A76-45D4F7DA003E}" presName="node" presStyleLbl="node1" presStyleIdx="4" presStyleCnt="5">
        <dgm:presLayoutVars>
          <dgm:bulletEnabled val="1"/>
        </dgm:presLayoutVars>
      </dgm:prSet>
      <dgm:spPr/>
    </dgm:pt>
  </dgm:ptLst>
  <dgm:cxnLst>
    <dgm:cxn modelId="{C3F35111-A36C-D446-B73A-5C12E9C269AE}" type="presOf" srcId="{08E4CFEF-275C-D349-9F69-8F1EDA3029C2}" destId="{FCF9525D-A0F7-3844-A10D-381CDCE33F3D}" srcOrd="0" destOrd="0" presId="urn:microsoft.com/office/officeart/2005/8/layout/process1"/>
    <dgm:cxn modelId="{234A1D1C-86B8-B94B-9F92-39F9EEF7EC80}" srcId="{AB360CC4-238F-024A-B24C-75721CB53D18}" destId="{7DA9BDC5-6234-B040-9A76-45D4F7DA003E}" srcOrd="4" destOrd="0" parTransId="{EF7AA517-0816-824E-A76D-EEE211CADCE6}" sibTransId="{CC2B7D81-72C2-4D4F-95E1-DBB704D51CEE}"/>
    <dgm:cxn modelId="{06AC6A1E-27D1-3F4C-A08F-BE1BC64596FF}" type="presOf" srcId="{1457A52B-3DA6-5443-8D38-F315FBFC07AF}" destId="{1B26FB2E-1AD5-5944-B807-B2BD1F95B67F}" srcOrd="1" destOrd="0" presId="urn:microsoft.com/office/officeart/2005/8/layout/process1"/>
    <dgm:cxn modelId="{4171C52B-B9A9-F149-976E-8852ECC18099}" type="presOf" srcId="{1457A52B-3DA6-5443-8D38-F315FBFC07AF}" destId="{0CED9EC9-B16B-3A4C-8388-FFEC922A1284}" srcOrd="0" destOrd="0" presId="urn:microsoft.com/office/officeart/2005/8/layout/process1"/>
    <dgm:cxn modelId="{9780B545-D0AB-7D45-BDB6-3A1EA2575D3A}" srcId="{AB360CC4-238F-024A-B24C-75721CB53D18}" destId="{985F952A-A712-D14F-9793-D1179543D1DE}" srcOrd="3" destOrd="0" parTransId="{79D80719-0D91-7549-8D5B-7CBCD40A8AE8}" sibTransId="{56119A44-570B-B740-9AF1-BFE4210FA080}"/>
    <dgm:cxn modelId="{4589034E-EB6B-2B41-AC92-685DCFDB2BB8}" type="presOf" srcId="{56119A44-570B-B740-9AF1-BFE4210FA080}" destId="{0B7FC383-6359-6148-89EA-D1809AF19ED3}" srcOrd="1" destOrd="0" presId="urn:microsoft.com/office/officeart/2005/8/layout/process1"/>
    <dgm:cxn modelId="{5763F055-C051-A34B-876A-74BCAC261973}" srcId="{AB360CC4-238F-024A-B24C-75721CB53D18}" destId="{CF0976C7-B847-614F-A080-9A8EB55E03C0}" srcOrd="0" destOrd="0" parTransId="{B7AF2930-1843-E74C-91F4-0D25E01AEC93}" sibTransId="{1457A52B-3DA6-5443-8D38-F315FBFC07AF}"/>
    <dgm:cxn modelId="{8392926B-EE83-854B-B6CC-2811A976D5D1}" type="presOf" srcId="{AB360CC4-238F-024A-B24C-75721CB53D18}" destId="{23D0612A-8F12-FB46-8FAE-547301E3CBC7}" srcOrd="0" destOrd="0" presId="urn:microsoft.com/office/officeart/2005/8/layout/process1"/>
    <dgm:cxn modelId="{70A03E77-385A-B44E-B76C-A1C4ED2B5D06}" type="presOf" srcId="{6704C620-5AEE-AA4F-8F75-D30D83BF1210}" destId="{DCFBD238-673C-9D40-B326-660A050AF438}" srcOrd="0" destOrd="0" presId="urn:microsoft.com/office/officeart/2005/8/layout/process1"/>
    <dgm:cxn modelId="{ED79E490-15A3-F148-87DF-B6EA1F5B888C}" srcId="{AB360CC4-238F-024A-B24C-75721CB53D18}" destId="{BED596E7-0234-F943-99B9-1D4A26E33DD5}" srcOrd="1" destOrd="0" parTransId="{0B8C1ED8-90A0-DD45-BC95-1C967476EA87}" sibTransId="{21BF1ED0-27BC-7A49-A558-529DA172A0D9}"/>
    <dgm:cxn modelId="{D6417198-B20B-344A-951D-39B00F2F9921}" srcId="{AB360CC4-238F-024A-B24C-75721CB53D18}" destId="{08E4CFEF-275C-D349-9F69-8F1EDA3029C2}" srcOrd="2" destOrd="0" parTransId="{95B8F892-6C64-244E-B721-F530CA0BA58E}" sibTransId="{6704C620-5AEE-AA4F-8F75-D30D83BF1210}"/>
    <dgm:cxn modelId="{0E02059C-1934-9B46-8642-7D38D44117AC}" type="presOf" srcId="{21BF1ED0-27BC-7A49-A558-529DA172A0D9}" destId="{C372701D-0527-1A44-9E2F-6D5DFFD66CD3}" srcOrd="1" destOrd="0" presId="urn:microsoft.com/office/officeart/2005/8/layout/process1"/>
    <dgm:cxn modelId="{186AF19C-84F1-D74B-8CCB-B1DB045AB828}" type="presOf" srcId="{6704C620-5AEE-AA4F-8F75-D30D83BF1210}" destId="{E3B52554-5228-2F49-8B0B-9F578CD8E2BE}" srcOrd="1" destOrd="0" presId="urn:microsoft.com/office/officeart/2005/8/layout/process1"/>
    <dgm:cxn modelId="{BE4C55AE-31C2-6E43-A9DC-7668D1D5CAC4}" type="presOf" srcId="{985F952A-A712-D14F-9793-D1179543D1DE}" destId="{96FF2085-988F-744A-85B4-0C54B70AE91D}" srcOrd="0" destOrd="0" presId="urn:microsoft.com/office/officeart/2005/8/layout/process1"/>
    <dgm:cxn modelId="{6B7FCDC5-BC7D-B044-AB45-9E8281454509}" type="presOf" srcId="{56119A44-570B-B740-9AF1-BFE4210FA080}" destId="{9A44D0A1-6E6B-7E43-8821-7BE69E1B8D7D}" srcOrd="0" destOrd="0" presId="urn:microsoft.com/office/officeart/2005/8/layout/process1"/>
    <dgm:cxn modelId="{773A24DA-3A5F-084D-BB0D-82F330BD9337}" type="presOf" srcId="{BED596E7-0234-F943-99B9-1D4A26E33DD5}" destId="{DD8C4241-A04A-A444-8540-19C89993FE74}" srcOrd="0" destOrd="0" presId="urn:microsoft.com/office/officeart/2005/8/layout/process1"/>
    <dgm:cxn modelId="{E6DA14DF-AB6D-B240-8E21-ED995B47FFFC}" type="presOf" srcId="{CF0976C7-B847-614F-A080-9A8EB55E03C0}" destId="{5F834C4D-1229-9A4D-B30A-4450201AFD47}" srcOrd="0" destOrd="0" presId="urn:microsoft.com/office/officeart/2005/8/layout/process1"/>
    <dgm:cxn modelId="{692D6FE5-0520-E041-8EA6-EC9937C4CDBD}" type="presOf" srcId="{7DA9BDC5-6234-B040-9A76-45D4F7DA003E}" destId="{04835C1E-3B8B-3543-AC3B-79D69AB7EC92}" srcOrd="0" destOrd="0" presId="urn:microsoft.com/office/officeart/2005/8/layout/process1"/>
    <dgm:cxn modelId="{30F775FF-FEBB-3448-A844-C1AE6365F40A}" type="presOf" srcId="{21BF1ED0-27BC-7A49-A558-529DA172A0D9}" destId="{1F0617DF-6A9F-9945-BFEC-AF61C30EC80B}" srcOrd="0" destOrd="0" presId="urn:microsoft.com/office/officeart/2005/8/layout/process1"/>
    <dgm:cxn modelId="{E5800DFD-E3D8-3948-A83A-6DD4F1326C40}" type="presParOf" srcId="{23D0612A-8F12-FB46-8FAE-547301E3CBC7}" destId="{5F834C4D-1229-9A4D-B30A-4450201AFD47}" srcOrd="0" destOrd="0" presId="urn:microsoft.com/office/officeart/2005/8/layout/process1"/>
    <dgm:cxn modelId="{6606D765-35D4-2F4C-99BB-67BD54FFF612}" type="presParOf" srcId="{23D0612A-8F12-FB46-8FAE-547301E3CBC7}" destId="{0CED9EC9-B16B-3A4C-8388-FFEC922A1284}" srcOrd="1" destOrd="0" presId="urn:microsoft.com/office/officeart/2005/8/layout/process1"/>
    <dgm:cxn modelId="{306D3E70-E7AA-2E4C-90B1-2A56D20C3617}" type="presParOf" srcId="{0CED9EC9-B16B-3A4C-8388-FFEC922A1284}" destId="{1B26FB2E-1AD5-5944-B807-B2BD1F95B67F}" srcOrd="0" destOrd="0" presId="urn:microsoft.com/office/officeart/2005/8/layout/process1"/>
    <dgm:cxn modelId="{FBB202AD-389C-E34F-A27B-0DEE2C7CB869}" type="presParOf" srcId="{23D0612A-8F12-FB46-8FAE-547301E3CBC7}" destId="{DD8C4241-A04A-A444-8540-19C89993FE74}" srcOrd="2" destOrd="0" presId="urn:microsoft.com/office/officeart/2005/8/layout/process1"/>
    <dgm:cxn modelId="{89C6728C-BEE2-9344-ABD1-EC47ADA6BFE0}" type="presParOf" srcId="{23D0612A-8F12-FB46-8FAE-547301E3CBC7}" destId="{1F0617DF-6A9F-9945-BFEC-AF61C30EC80B}" srcOrd="3" destOrd="0" presId="urn:microsoft.com/office/officeart/2005/8/layout/process1"/>
    <dgm:cxn modelId="{0925399A-8B49-3C4A-9A20-0B9003E26C97}" type="presParOf" srcId="{1F0617DF-6A9F-9945-BFEC-AF61C30EC80B}" destId="{C372701D-0527-1A44-9E2F-6D5DFFD66CD3}" srcOrd="0" destOrd="0" presId="urn:microsoft.com/office/officeart/2005/8/layout/process1"/>
    <dgm:cxn modelId="{A634975D-2364-F841-8382-F787CE9CAB89}" type="presParOf" srcId="{23D0612A-8F12-FB46-8FAE-547301E3CBC7}" destId="{FCF9525D-A0F7-3844-A10D-381CDCE33F3D}" srcOrd="4" destOrd="0" presId="urn:microsoft.com/office/officeart/2005/8/layout/process1"/>
    <dgm:cxn modelId="{3B6FCE47-1139-AD46-875D-D4A184FD0A9D}" type="presParOf" srcId="{23D0612A-8F12-FB46-8FAE-547301E3CBC7}" destId="{DCFBD238-673C-9D40-B326-660A050AF438}" srcOrd="5" destOrd="0" presId="urn:microsoft.com/office/officeart/2005/8/layout/process1"/>
    <dgm:cxn modelId="{9B47A35B-39B1-334F-805A-47CC19787BF1}" type="presParOf" srcId="{DCFBD238-673C-9D40-B326-660A050AF438}" destId="{E3B52554-5228-2F49-8B0B-9F578CD8E2BE}" srcOrd="0" destOrd="0" presId="urn:microsoft.com/office/officeart/2005/8/layout/process1"/>
    <dgm:cxn modelId="{005E9B85-5A88-614B-B1FD-2080FBF25DEF}" type="presParOf" srcId="{23D0612A-8F12-FB46-8FAE-547301E3CBC7}" destId="{96FF2085-988F-744A-85B4-0C54B70AE91D}" srcOrd="6" destOrd="0" presId="urn:microsoft.com/office/officeart/2005/8/layout/process1"/>
    <dgm:cxn modelId="{8D3471FA-EEE4-EF42-AA06-E8B969F1BCDF}" type="presParOf" srcId="{23D0612A-8F12-FB46-8FAE-547301E3CBC7}" destId="{9A44D0A1-6E6B-7E43-8821-7BE69E1B8D7D}" srcOrd="7" destOrd="0" presId="urn:microsoft.com/office/officeart/2005/8/layout/process1"/>
    <dgm:cxn modelId="{785BA041-BE1D-A34A-A891-A0DB5D71D2DA}" type="presParOf" srcId="{9A44D0A1-6E6B-7E43-8821-7BE69E1B8D7D}" destId="{0B7FC383-6359-6148-89EA-D1809AF19ED3}" srcOrd="0" destOrd="0" presId="urn:microsoft.com/office/officeart/2005/8/layout/process1"/>
    <dgm:cxn modelId="{7DBDD059-5434-1446-822B-1813A07F3E67}" type="presParOf" srcId="{23D0612A-8F12-FB46-8FAE-547301E3CBC7}" destId="{04835C1E-3B8B-3543-AC3B-79D69AB7EC9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360CC4-238F-024A-B24C-75721CB53D18}" type="doc">
      <dgm:prSet loTypeId="urn:microsoft.com/office/officeart/2005/8/layout/process1" loCatId="" qsTypeId="urn:microsoft.com/office/officeart/2005/8/quickstyle/simple1" qsCatId="simple" csTypeId="urn:microsoft.com/office/officeart/2005/8/colors/colorful1" csCatId="colorful" phldr="1"/>
      <dgm:spPr/>
      <dgm:t>
        <a:bodyPr/>
        <a:lstStyle/>
        <a:p>
          <a:endParaRPr lang="en-US"/>
        </a:p>
      </dgm:t>
    </dgm:pt>
    <dgm:pt modelId="{5353DBB4-DC46-E841-9D1C-F54333CD66B3}">
      <dgm:prSet/>
      <dgm:spPr/>
      <dgm:t>
        <a:bodyPr/>
        <a:lstStyle/>
        <a:p>
          <a:pPr>
            <a:buFont typeface="Arial" panose="020B0604020202020204" pitchFamily="34" charset="0"/>
            <a:buChar char="•"/>
          </a:pPr>
          <a:r>
            <a:rPr lang="en-US" b="0" i="0" u="none" dirty="0"/>
            <a:t>February 2nd international applicant materials are due /March 2nd domestic applications are due for enrollment in upcoming Fall class</a:t>
          </a:r>
          <a:endParaRPr lang="en-US" dirty="0"/>
        </a:p>
      </dgm:t>
    </dgm:pt>
    <dgm:pt modelId="{76A0A32C-E3DA-0E47-9981-0E51110330FE}" type="parTrans" cxnId="{C28CADBE-9A39-264C-9054-47CF80727F89}">
      <dgm:prSet/>
      <dgm:spPr/>
      <dgm:t>
        <a:bodyPr/>
        <a:lstStyle/>
        <a:p>
          <a:endParaRPr lang="en-US"/>
        </a:p>
      </dgm:t>
    </dgm:pt>
    <dgm:pt modelId="{9D1030D1-E16D-5642-9208-359C30C32E1F}" type="sibTrans" cxnId="{C28CADBE-9A39-264C-9054-47CF80727F89}">
      <dgm:prSet/>
      <dgm:spPr/>
      <dgm:t>
        <a:bodyPr/>
        <a:lstStyle/>
        <a:p>
          <a:endParaRPr lang="en-US" dirty="0"/>
        </a:p>
      </dgm:t>
    </dgm:pt>
    <dgm:pt modelId="{7BA967E2-47A8-564A-A6CC-35314A191528}">
      <dgm:prSet/>
      <dgm:spPr/>
      <dgm:t>
        <a:bodyPr/>
        <a:lstStyle/>
        <a:p>
          <a:r>
            <a:rPr lang="en-US" b="0" i="0" u="none" dirty="0"/>
            <a:t>Late March/early April invitations for interviews are made</a:t>
          </a:r>
          <a:endParaRPr lang="en-US" dirty="0"/>
        </a:p>
      </dgm:t>
    </dgm:pt>
    <dgm:pt modelId="{B6A74EEA-E038-044A-988F-72A4BEDDE67C}" type="parTrans" cxnId="{948C9E05-A131-7D43-9636-B2BEE23B4F42}">
      <dgm:prSet/>
      <dgm:spPr/>
      <dgm:t>
        <a:bodyPr/>
        <a:lstStyle/>
        <a:p>
          <a:endParaRPr lang="en-US"/>
        </a:p>
      </dgm:t>
    </dgm:pt>
    <dgm:pt modelId="{672EB90F-2E6B-4A45-842D-A843A0880778}" type="sibTrans" cxnId="{948C9E05-A131-7D43-9636-B2BEE23B4F42}">
      <dgm:prSet/>
      <dgm:spPr/>
      <dgm:t>
        <a:bodyPr/>
        <a:lstStyle/>
        <a:p>
          <a:endParaRPr lang="en-US" dirty="0"/>
        </a:p>
      </dgm:t>
    </dgm:pt>
    <dgm:pt modelId="{B839AAC7-64A1-A646-B1C7-3EB199820FC0}">
      <dgm:prSet/>
      <dgm:spPr/>
      <dgm:t>
        <a:bodyPr/>
        <a:lstStyle/>
        <a:p>
          <a:r>
            <a:rPr lang="en-US" b="0" i="0" u="none" dirty="0"/>
            <a:t>Late April final notification of acceptances will be sent</a:t>
          </a:r>
          <a:endParaRPr lang="en-US" dirty="0"/>
        </a:p>
      </dgm:t>
    </dgm:pt>
    <dgm:pt modelId="{DBB7B7CA-0FC4-374E-BDB4-93495E4F6E28}" type="parTrans" cxnId="{4E97804E-177B-F14F-97DF-9D4CF704C4AA}">
      <dgm:prSet/>
      <dgm:spPr/>
      <dgm:t>
        <a:bodyPr/>
        <a:lstStyle/>
        <a:p>
          <a:endParaRPr lang="en-US"/>
        </a:p>
      </dgm:t>
    </dgm:pt>
    <dgm:pt modelId="{5395261C-47A1-7D4D-9768-04DB72000B07}" type="sibTrans" cxnId="{4E97804E-177B-F14F-97DF-9D4CF704C4AA}">
      <dgm:prSet/>
      <dgm:spPr/>
      <dgm:t>
        <a:bodyPr/>
        <a:lstStyle/>
        <a:p>
          <a:endParaRPr lang="en-US"/>
        </a:p>
      </dgm:t>
    </dgm:pt>
    <dgm:pt modelId="{23D0612A-8F12-FB46-8FAE-547301E3CBC7}" type="pres">
      <dgm:prSet presAssocID="{AB360CC4-238F-024A-B24C-75721CB53D18}" presName="Name0" presStyleCnt="0">
        <dgm:presLayoutVars>
          <dgm:dir/>
          <dgm:resizeHandles val="exact"/>
        </dgm:presLayoutVars>
      </dgm:prSet>
      <dgm:spPr/>
    </dgm:pt>
    <dgm:pt modelId="{8A08DB29-92A7-A949-9423-6E3F5A4960C5}" type="pres">
      <dgm:prSet presAssocID="{5353DBB4-DC46-E841-9D1C-F54333CD66B3}" presName="node" presStyleLbl="node1" presStyleIdx="0" presStyleCnt="3">
        <dgm:presLayoutVars>
          <dgm:bulletEnabled val="1"/>
        </dgm:presLayoutVars>
      </dgm:prSet>
      <dgm:spPr/>
    </dgm:pt>
    <dgm:pt modelId="{BB05FAD3-7EC3-8548-8C8E-85926F132B7C}" type="pres">
      <dgm:prSet presAssocID="{9D1030D1-E16D-5642-9208-359C30C32E1F}" presName="sibTrans" presStyleLbl="sibTrans2D1" presStyleIdx="0" presStyleCnt="2"/>
      <dgm:spPr/>
    </dgm:pt>
    <dgm:pt modelId="{3E0FECBE-E77F-434D-8668-49B1E50BC8EE}" type="pres">
      <dgm:prSet presAssocID="{9D1030D1-E16D-5642-9208-359C30C32E1F}" presName="connectorText" presStyleLbl="sibTrans2D1" presStyleIdx="0" presStyleCnt="2"/>
      <dgm:spPr/>
    </dgm:pt>
    <dgm:pt modelId="{FDA6C179-602A-3246-8AFD-42B550582957}" type="pres">
      <dgm:prSet presAssocID="{7BA967E2-47A8-564A-A6CC-35314A191528}" presName="node" presStyleLbl="node1" presStyleIdx="1" presStyleCnt="3">
        <dgm:presLayoutVars>
          <dgm:bulletEnabled val="1"/>
        </dgm:presLayoutVars>
      </dgm:prSet>
      <dgm:spPr/>
    </dgm:pt>
    <dgm:pt modelId="{AAA7EE7E-342C-6D48-A3B5-48FC91DE6395}" type="pres">
      <dgm:prSet presAssocID="{672EB90F-2E6B-4A45-842D-A843A0880778}" presName="sibTrans" presStyleLbl="sibTrans2D1" presStyleIdx="1" presStyleCnt="2"/>
      <dgm:spPr/>
    </dgm:pt>
    <dgm:pt modelId="{4436949C-A251-D145-B732-797ED2142093}" type="pres">
      <dgm:prSet presAssocID="{672EB90F-2E6B-4A45-842D-A843A0880778}" presName="connectorText" presStyleLbl="sibTrans2D1" presStyleIdx="1" presStyleCnt="2"/>
      <dgm:spPr/>
    </dgm:pt>
    <dgm:pt modelId="{B17A217F-6A15-F74D-80E8-6818958A5C03}" type="pres">
      <dgm:prSet presAssocID="{B839AAC7-64A1-A646-B1C7-3EB199820FC0}" presName="node" presStyleLbl="node1" presStyleIdx="2" presStyleCnt="3" custLinFactNeighborX="732" custLinFactNeighborY="-933">
        <dgm:presLayoutVars>
          <dgm:bulletEnabled val="1"/>
        </dgm:presLayoutVars>
      </dgm:prSet>
      <dgm:spPr/>
    </dgm:pt>
  </dgm:ptLst>
  <dgm:cxnLst>
    <dgm:cxn modelId="{948C9E05-A131-7D43-9636-B2BEE23B4F42}" srcId="{AB360CC4-238F-024A-B24C-75721CB53D18}" destId="{7BA967E2-47A8-564A-A6CC-35314A191528}" srcOrd="1" destOrd="0" parTransId="{B6A74EEA-E038-044A-988F-72A4BEDDE67C}" sibTransId="{672EB90F-2E6B-4A45-842D-A843A0880778}"/>
    <dgm:cxn modelId="{E1C40C33-2581-6240-8815-D1031C967FAD}" type="presOf" srcId="{5353DBB4-DC46-E841-9D1C-F54333CD66B3}" destId="{8A08DB29-92A7-A949-9423-6E3F5A4960C5}" srcOrd="0" destOrd="0" presId="urn:microsoft.com/office/officeart/2005/8/layout/process1"/>
    <dgm:cxn modelId="{4E97804E-177B-F14F-97DF-9D4CF704C4AA}" srcId="{AB360CC4-238F-024A-B24C-75721CB53D18}" destId="{B839AAC7-64A1-A646-B1C7-3EB199820FC0}" srcOrd="2" destOrd="0" parTransId="{DBB7B7CA-0FC4-374E-BDB4-93495E4F6E28}" sibTransId="{5395261C-47A1-7D4D-9768-04DB72000B07}"/>
    <dgm:cxn modelId="{7A074763-BC85-2748-964F-9ED1BC76DA02}" type="presOf" srcId="{B839AAC7-64A1-A646-B1C7-3EB199820FC0}" destId="{B17A217F-6A15-F74D-80E8-6818958A5C03}" srcOrd="0" destOrd="0" presId="urn:microsoft.com/office/officeart/2005/8/layout/process1"/>
    <dgm:cxn modelId="{8392926B-EE83-854B-B6CC-2811A976D5D1}" type="presOf" srcId="{AB360CC4-238F-024A-B24C-75721CB53D18}" destId="{23D0612A-8F12-FB46-8FAE-547301E3CBC7}" srcOrd="0" destOrd="0" presId="urn:microsoft.com/office/officeart/2005/8/layout/process1"/>
    <dgm:cxn modelId="{FE7F81B7-A7FE-7640-BB61-700855BDA4BE}" type="presOf" srcId="{7BA967E2-47A8-564A-A6CC-35314A191528}" destId="{FDA6C179-602A-3246-8AFD-42B550582957}" srcOrd="0" destOrd="0" presId="urn:microsoft.com/office/officeart/2005/8/layout/process1"/>
    <dgm:cxn modelId="{C28CADBE-9A39-264C-9054-47CF80727F89}" srcId="{AB360CC4-238F-024A-B24C-75721CB53D18}" destId="{5353DBB4-DC46-E841-9D1C-F54333CD66B3}" srcOrd="0" destOrd="0" parTransId="{76A0A32C-E3DA-0E47-9981-0E51110330FE}" sibTransId="{9D1030D1-E16D-5642-9208-359C30C32E1F}"/>
    <dgm:cxn modelId="{E58422C3-9FC7-DE47-9542-7086B4AB38BF}" type="presOf" srcId="{672EB90F-2E6B-4A45-842D-A843A0880778}" destId="{AAA7EE7E-342C-6D48-A3B5-48FC91DE6395}" srcOrd="0" destOrd="0" presId="urn:microsoft.com/office/officeart/2005/8/layout/process1"/>
    <dgm:cxn modelId="{981E28D3-6F36-4844-873A-D8354A05F642}" type="presOf" srcId="{9D1030D1-E16D-5642-9208-359C30C32E1F}" destId="{BB05FAD3-7EC3-8548-8C8E-85926F132B7C}" srcOrd="0" destOrd="0" presId="urn:microsoft.com/office/officeart/2005/8/layout/process1"/>
    <dgm:cxn modelId="{57CFA3EF-3539-0449-9C2D-44087348D275}" type="presOf" srcId="{9D1030D1-E16D-5642-9208-359C30C32E1F}" destId="{3E0FECBE-E77F-434D-8668-49B1E50BC8EE}" srcOrd="1" destOrd="0" presId="urn:microsoft.com/office/officeart/2005/8/layout/process1"/>
    <dgm:cxn modelId="{5A788DF1-C8BA-3D4B-984D-6FF0B80FFB04}" type="presOf" srcId="{672EB90F-2E6B-4A45-842D-A843A0880778}" destId="{4436949C-A251-D145-B732-797ED2142093}" srcOrd="1" destOrd="0" presId="urn:microsoft.com/office/officeart/2005/8/layout/process1"/>
    <dgm:cxn modelId="{3F9CDB53-D16E-9A41-A660-F58D2336148D}" type="presParOf" srcId="{23D0612A-8F12-FB46-8FAE-547301E3CBC7}" destId="{8A08DB29-92A7-A949-9423-6E3F5A4960C5}" srcOrd="0" destOrd="0" presId="urn:microsoft.com/office/officeart/2005/8/layout/process1"/>
    <dgm:cxn modelId="{8734D140-5F36-AD4D-80B9-E5397B42ED94}" type="presParOf" srcId="{23D0612A-8F12-FB46-8FAE-547301E3CBC7}" destId="{BB05FAD3-7EC3-8548-8C8E-85926F132B7C}" srcOrd="1" destOrd="0" presId="urn:microsoft.com/office/officeart/2005/8/layout/process1"/>
    <dgm:cxn modelId="{8BAFE240-DDC3-2447-9F3E-DBC83192A032}" type="presParOf" srcId="{BB05FAD3-7EC3-8548-8C8E-85926F132B7C}" destId="{3E0FECBE-E77F-434D-8668-49B1E50BC8EE}" srcOrd="0" destOrd="0" presId="urn:microsoft.com/office/officeart/2005/8/layout/process1"/>
    <dgm:cxn modelId="{D3307E97-4DE9-1D45-BE94-24C2C187016F}" type="presParOf" srcId="{23D0612A-8F12-FB46-8FAE-547301E3CBC7}" destId="{FDA6C179-602A-3246-8AFD-42B550582957}" srcOrd="2" destOrd="0" presId="urn:microsoft.com/office/officeart/2005/8/layout/process1"/>
    <dgm:cxn modelId="{7E26B082-6AC7-7C46-890E-DBB0592DD740}" type="presParOf" srcId="{23D0612A-8F12-FB46-8FAE-547301E3CBC7}" destId="{AAA7EE7E-342C-6D48-A3B5-48FC91DE6395}" srcOrd="3" destOrd="0" presId="urn:microsoft.com/office/officeart/2005/8/layout/process1"/>
    <dgm:cxn modelId="{B94F73BA-A1A7-0146-ACE3-AA3A6237697D}" type="presParOf" srcId="{AAA7EE7E-342C-6D48-A3B5-48FC91DE6395}" destId="{4436949C-A251-D145-B732-797ED2142093}" srcOrd="0" destOrd="0" presId="urn:microsoft.com/office/officeart/2005/8/layout/process1"/>
    <dgm:cxn modelId="{31F4B178-F5EC-D148-AC48-F396CA14EE46}" type="presParOf" srcId="{23D0612A-8F12-FB46-8FAE-547301E3CBC7}" destId="{B17A217F-6A15-F74D-80E8-6818958A5C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015190-3BD3-A74D-AA78-AD63CC231143}"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US"/>
        </a:p>
      </dgm:t>
    </dgm:pt>
    <dgm:pt modelId="{0B4C9A43-4ADC-6D45-B44D-C96C15CE9A5F}">
      <dgm:prSet/>
      <dgm:spPr/>
      <dgm:t>
        <a:bodyPr/>
        <a:lstStyle/>
        <a:p>
          <a:r>
            <a:rPr lang="en-US" dirty="0"/>
            <a:t>Walden University’s MS in Clinical Mental Health Counseling</a:t>
          </a:r>
        </a:p>
      </dgm:t>
    </dgm:pt>
    <dgm:pt modelId="{C9543481-ECCA-E74F-AD19-B02B1EE28250}" type="parTrans" cxnId="{5C3A90B7-C2ED-0D4F-AAFF-1F5D2811B817}">
      <dgm:prSet/>
      <dgm:spPr/>
      <dgm:t>
        <a:bodyPr/>
        <a:lstStyle/>
        <a:p>
          <a:endParaRPr lang="en-US"/>
        </a:p>
      </dgm:t>
    </dgm:pt>
    <dgm:pt modelId="{824AB45D-3C7E-5D49-A413-01EBAF18D9D6}" type="sibTrans" cxnId="{5C3A90B7-C2ED-0D4F-AAFF-1F5D2811B817}">
      <dgm:prSet/>
      <dgm:spPr/>
      <dgm:t>
        <a:bodyPr/>
        <a:lstStyle/>
        <a:p>
          <a:endParaRPr lang="en-US" dirty="0"/>
        </a:p>
      </dgm:t>
    </dgm:pt>
    <dgm:pt modelId="{21AAC143-5EA7-9A44-B20B-D9E901A028E7}">
      <dgm:prSet/>
      <dgm:spPr/>
      <dgm:t>
        <a:bodyPr/>
        <a:lstStyle/>
        <a:p>
          <a:r>
            <a:rPr lang="en-US" dirty="0"/>
            <a:t>Cappella University’s PhD in Psychology</a:t>
          </a:r>
        </a:p>
      </dgm:t>
    </dgm:pt>
    <dgm:pt modelId="{2E08CD65-D71D-8F43-9721-9F528F258304}" type="parTrans" cxnId="{C8B7A6BE-9049-2D4A-A247-19A32AA44ABB}">
      <dgm:prSet/>
      <dgm:spPr/>
      <dgm:t>
        <a:bodyPr/>
        <a:lstStyle/>
        <a:p>
          <a:endParaRPr lang="en-US"/>
        </a:p>
      </dgm:t>
    </dgm:pt>
    <dgm:pt modelId="{01BF84BD-849D-BD4E-8619-9FD0B80C398B}" type="sibTrans" cxnId="{C8B7A6BE-9049-2D4A-A247-19A32AA44ABB}">
      <dgm:prSet/>
      <dgm:spPr/>
      <dgm:t>
        <a:bodyPr/>
        <a:lstStyle/>
        <a:p>
          <a:endParaRPr lang="en-US" dirty="0"/>
        </a:p>
      </dgm:t>
    </dgm:pt>
    <dgm:pt modelId="{3559F5EA-DBD5-3745-8A02-0D9C45CDAA29}">
      <dgm:prSet/>
      <dgm:spPr/>
      <dgm:t>
        <a:bodyPr/>
        <a:lstStyle/>
        <a:p>
          <a:r>
            <a:rPr lang="en-US" dirty="0"/>
            <a:t>Pepperdine University’s MS in Applied Behavioral Analysis </a:t>
          </a:r>
        </a:p>
      </dgm:t>
    </dgm:pt>
    <dgm:pt modelId="{B170495C-E44C-F043-B5D8-467DC696729A}" type="parTrans" cxnId="{F64EDCAC-E8A6-9A4D-AD6F-0620850804CB}">
      <dgm:prSet/>
      <dgm:spPr/>
      <dgm:t>
        <a:bodyPr/>
        <a:lstStyle/>
        <a:p>
          <a:endParaRPr lang="en-US"/>
        </a:p>
      </dgm:t>
    </dgm:pt>
    <dgm:pt modelId="{A797A564-52AC-9E4E-893C-8300D81142E2}" type="sibTrans" cxnId="{F64EDCAC-E8A6-9A4D-AD6F-0620850804CB}">
      <dgm:prSet/>
      <dgm:spPr/>
      <dgm:t>
        <a:bodyPr/>
        <a:lstStyle/>
        <a:p>
          <a:endParaRPr lang="en-US" dirty="0"/>
        </a:p>
      </dgm:t>
    </dgm:pt>
    <dgm:pt modelId="{CE0BF7D7-73B0-2F48-8A12-D6B4864A6BF7}">
      <dgm:prSet/>
      <dgm:spPr/>
      <dgm:t>
        <a:bodyPr/>
        <a:lstStyle/>
        <a:p>
          <a:r>
            <a:rPr lang="en-US" dirty="0"/>
            <a:t>NYU’s MA in Counseling </a:t>
          </a:r>
        </a:p>
      </dgm:t>
    </dgm:pt>
    <dgm:pt modelId="{816FF03D-5F45-7946-975F-84B0156E9BA3}" type="parTrans" cxnId="{25C6D296-8094-2E49-BB4E-2DB0C8E10528}">
      <dgm:prSet/>
      <dgm:spPr/>
      <dgm:t>
        <a:bodyPr/>
        <a:lstStyle/>
        <a:p>
          <a:endParaRPr lang="en-US"/>
        </a:p>
      </dgm:t>
    </dgm:pt>
    <dgm:pt modelId="{6571FCB7-AA6A-5640-B9B2-70CA955E9F01}" type="sibTrans" cxnId="{25C6D296-8094-2E49-BB4E-2DB0C8E10528}">
      <dgm:prSet/>
      <dgm:spPr/>
      <dgm:t>
        <a:bodyPr/>
        <a:lstStyle/>
        <a:p>
          <a:endParaRPr lang="en-US" dirty="0"/>
        </a:p>
      </dgm:t>
    </dgm:pt>
    <dgm:pt modelId="{033260E0-B168-F046-A4CA-53B4D1859CBD}" type="pres">
      <dgm:prSet presAssocID="{F9015190-3BD3-A74D-AA78-AD63CC231143}" presName="Name0" presStyleCnt="0">
        <dgm:presLayoutVars>
          <dgm:chMax/>
          <dgm:chPref/>
          <dgm:dir/>
          <dgm:animLvl val="lvl"/>
        </dgm:presLayoutVars>
      </dgm:prSet>
      <dgm:spPr/>
    </dgm:pt>
    <dgm:pt modelId="{9D18C0AE-ED8A-EE4F-AEB2-F6B4C40A30E4}" type="pres">
      <dgm:prSet presAssocID="{0B4C9A43-4ADC-6D45-B44D-C96C15CE9A5F}" presName="composite" presStyleCnt="0"/>
      <dgm:spPr/>
    </dgm:pt>
    <dgm:pt modelId="{78AD9B8C-3578-3A4B-A55B-357F0832BBEC}" type="pres">
      <dgm:prSet presAssocID="{0B4C9A43-4ADC-6D45-B44D-C96C15CE9A5F}" presName="Parent1" presStyleLbl="node1" presStyleIdx="0" presStyleCnt="8">
        <dgm:presLayoutVars>
          <dgm:chMax val="1"/>
          <dgm:chPref val="1"/>
          <dgm:bulletEnabled val="1"/>
        </dgm:presLayoutVars>
      </dgm:prSet>
      <dgm:spPr/>
    </dgm:pt>
    <dgm:pt modelId="{F12F99FA-8266-1540-9F08-5F11C2447366}" type="pres">
      <dgm:prSet presAssocID="{0B4C9A43-4ADC-6D45-B44D-C96C15CE9A5F}" presName="Childtext1" presStyleLbl="revTx" presStyleIdx="0" presStyleCnt="4">
        <dgm:presLayoutVars>
          <dgm:chMax val="0"/>
          <dgm:chPref val="0"/>
          <dgm:bulletEnabled val="1"/>
        </dgm:presLayoutVars>
      </dgm:prSet>
      <dgm:spPr/>
    </dgm:pt>
    <dgm:pt modelId="{53A0656D-3AAD-1843-B12C-695F6875ADED}" type="pres">
      <dgm:prSet presAssocID="{0B4C9A43-4ADC-6D45-B44D-C96C15CE9A5F}" presName="BalanceSpacing" presStyleCnt="0"/>
      <dgm:spPr/>
    </dgm:pt>
    <dgm:pt modelId="{4C33E40C-4C44-CF4C-91AE-23FCD160F8F9}" type="pres">
      <dgm:prSet presAssocID="{0B4C9A43-4ADC-6D45-B44D-C96C15CE9A5F}" presName="BalanceSpacing1" presStyleCnt="0"/>
      <dgm:spPr/>
    </dgm:pt>
    <dgm:pt modelId="{E7B3C981-A962-9041-AF97-2F4E18C9FD2C}" type="pres">
      <dgm:prSet presAssocID="{824AB45D-3C7E-5D49-A413-01EBAF18D9D6}" presName="Accent1Text" presStyleLbl="node1" presStyleIdx="1" presStyleCnt="8"/>
      <dgm:spPr/>
    </dgm:pt>
    <dgm:pt modelId="{E44B0282-9B0B-9D43-90DA-76EC22914FFE}" type="pres">
      <dgm:prSet presAssocID="{824AB45D-3C7E-5D49-A413-01EBAF18D9D6}" presName="spaceBetweenRectangles" presStyleCnt="0"/>
      <dgm:spPr/>
    </dgm:pt>
    <dgm:pt modelId="{5E812EC5-EAD4-AF49-9B4C-DD53A6480078}" type="pres">
      <dgm:prSet presAssocID="{21AAC143-5EA7-9A44-B20B-D9E901A028E7}" presName="composite" presStyleCnt="0"/>
      <dgm:spPr/>
    </dgm:pt>
    <dgm:pt modelId="{54582678-EB13-114D-BEF6-8AC28740E01C}" type="pres">
      <dgm:prSet presAssocID="{21AAC143-5EA7-9A44-B20B-D9E901A028E7}" presName="Parent1" presStyleLbl="node1" presStyleIdx="2" presStyleCnt="8">
        <dgm:presLayoutVars>
          <dgm:chMax val="1"/>
          <dgm:chPref val="1"/>
          <dgm:bulletEnabled val="1"/>
        </dgm:presLayoutVars>
      </dgm:prSet>
      <dgm:spPr/>
    </dgm:pt>
    <dgm:pt modelId="{D559559B-4698-5049-A4A9-BA4E57BD810A}" type="pres">
      <dgm:prSet presAssocID="{21AAC143-5EA7-9A44-B20B-D9E901A028E7}" presName="Childtext1" presStyleLbl="revTx" presStyleIdx="1" presStyleCnt="4">
        <dgm:presLayoutVars>
          <dgm:chMax val="0"/>
          <dgm:chPref val="0"/>
          <dgm:bulletEnabled val="1"/>
        </dgm:presLayoutVars>
      </dgm:prSet>
      <dgm:spPr/>
    </dgm:pt>
    <dgm:pt modelId="{4E93A9F2-2576-A440-B4E4-B547B80FB6E1}" type="pres">
      <dgm:prSet presAssocID="{21AAC143-5EA7-9A44-B20B-D9E901A028E7}" presName="BalanceSpacing" presStyleCnt="0"/>
      <dgm:spPr/>
    </dgm:pt>
    <dgm:pt modelId="{B9CF4AB6-E800-BE4F-BEA0-F7D11FF62B6C}" type="pres">
      <dgm:prSet presAssocID="{21AAC143-5EA7-9A44-B20B-D9E901A028E7}" presName="BalanceSpacing1" presStyleCnt="0"/>
      <dgm:spPr/>
    </dgm:pt>
    <dgm:pt modelId="{90ACFDD2-0264-C248-AFEB-0CA6758AA3FE}" type="pres">
      <dgm:prSet presAssocID="{01BF84BD-849D-BD4E-8619-9FD0B80C398B}" presName="Accent1Text" presStyleLbl="node1" presStyleIdx="3" presStyleCnt="8"/>
      <dgm:spPr/>
    </dgm:pt>
    <dgm:pt modelId="{66CBDF8E-8ACB-F14B-8711-2867FA5EA1FA}" type="pres">
      <dgm:prSet presAssocID="{01BF84BD-849D-BD4E-8619-9FD0B80C398B}" presName="spaceBetweenRectangles" presStyleCnt="0"/>
      <dgm:spPr/>
    </dgm:pt>
    <dgm:pt modelId="{60F8971C-981C-5D44-ABAC-B7581C8C4833}" type="pres">
      <dgm:prSet presAssocID="{CE0BF7D7-73B0-2F48-8A12-D6B4864A6BF7}" presName="composite" presStyleCnt="0"/>
      <dgm:spPr/>
    </dgm:pt>
    <dgm:pt modelId="{248C50E8-FAE2-5E4E-B3B9-94A11B08B433}" type="pres">
      <dgm:prSet presAssocID="{CE0BF7D7-73B0-2F48-8A12-D6B4864A6BF7}" presName="Parent1" presStyleLbl="node1" presStyleIdx="4" presStyleCnt="8">
        <dgm:presLayoutVars>
          <dgm:chMax val="1"/>
          <dgm:chPref val="1"/>
          <dgm:bulletEnabled val="1"/>
        </dgm:presLayoutVars>
      </dgm:prSet>
      <dgm:spPr/>
    </dgm:pt>
    <dgm:pt modelId="{06CCC821-8CA3-8449-AE93-4B3AAC72FC4F}" type="pres">
      <dgm:prSet presAssocID="{CE0BF7D7-73B0-2F48-8A12-D6B4864A6BF7}" presName="Childtext1" presStyleLbl="revTx" presStyleIdx="2" presStyleCnt="4">
        <dgm:presLayoutVars>
          <dgm:chMax val="0"/>
          <dgm:chPref val="0"/>
          <dgm:bulletEnabled val="1"/>
        </dgm:presLayoutVars>
      </dgm:prSet>
      <dgm:spPr/>
    </dgm:pt>
    <dgm:pt modelId="{FF6F1ADE-F1C3-9249-9657-0B935C22B88D}" type="pres">
      <dgm:prSet presAssocID="{CE0BF7D7-73B0-2F48-8A12-D6B4864A6BF7}" presName="BalanceSpacing" presStyleCnt="0"/>
      <dgm:spPr/>
    </dgm:pt>
    <dgm:pt modelId="{E88BE47E-943F-664D-BCFD-98630D7CE44A}" type="pres">
      <dgm:prSet presAssocID="{CE0BF7D7-73B0-2F48-8A12-D6B4864A6BF7}" presName="BalanceSpacing1" presStyleCnt="0"/>
      <dgm:spPr/>
    </dgm:pt>
    <dgm:pt modelId="{5BBFA6CB-2B27-6E4D-8F12-3601855073E2}" type="pres">
      <dgm:prSet presAssocID="{6571FCB7-AA6A-5640-B9B2-70CA955E9F01}" presName="Accent1Text" presStyleLbl="node1" presStyleIdx="5" presStyleCnt="8"/>
      <dgm:spPr/>
    </dgm:pt>
    <dgm:pt modelId="{41B04502-4EEA-3C4C-B128-4CC8985B4EE7}" type="pres">
      <dgm:prSet presAssocID="{6571FCB7-AA6A-5640-B9B2-70CA955E9F01}" presName="spaceBetweenRectangles" presStyleCnt="0"/>
      <dgm:spPr/>
    </dgm:pt>
    <dgm:pt modelId="{70A0AD27-7D45-4E4A-AE2E-B79E56768250}" type="pres">
      <dgm:prSet presAssocID="{3559F5EA-DBD5-3745-8A02-0D9C45CDAA29}" presName="composite" presStyleCnt="0"/>
      <dgm:spPr/>
    </dgm:pt>
    <dgm:pt modelId="{58461F05-11EE-3946-85FA-7BF572684B7C}" type="pres">
      <dgm:prSet presAssocID="{3559F5EA-DBD5-3745-8A02-0D9C45CDAA29}" presName="Parent1" presStyleLbl="node1" presStyleIdx="6" presStyleCnt="8">
        <dgm:presLayoutVars>
          <dgm:chMax val="1"/>
          <dgm:chPref val="1"/>
          <dgm:bulletEnabled val="1"/>
        </dgm:presLayoutVars>
      </dgm:prSet>
      <dgm:spPr/>
    </dgm:pt>
    <dgm:pt modelId="{C622B28F-9FEF-B34D-AA39-D7D93171D000}" type="pres">
      <dgm:prSet presAssocID="{3559F5EA-DBD5-3745-8A02-0D9C45CDAA29}" presName="Childtext1" presStyleLbl="revTx" presStyleIdx="3" presStyleCnt="4">
        <dgm:presLayoutVars>
          <dgm:chMax val="0"/>
          <dgm:chPref val="0"/>
          <dgm:bulletEnabled val="1"/>
        </dgm:presLayoutVars>
      </dgm:prSet>
      <dgm:spPr/>
    </dgm:pt>
    <dgm:pt modelId="{BAF3DDB7-D46F-EB40-968C-818EAFF3333E}" type="pres">
      <dgm:prSet presAssocID="{3559F5EA-DBD5-3745-8A02-0D9C45CDAA29}" presName="BalanceSpacing" presStyleCnt="0"/>
      <dgm:spPr/>
    </dgm:pt>
    <dgm:pt modelId="{0B586D72-2B56-1D43-902A-1A8CC6EED816}" type="pres">
      <dgm:prSet presAssocID="{3559F5EA-DBD5-3745-8A02-0D9C45CDAA29}" presName="BalanceSpacing1" presStyleCnt="0"/>
      <dgm:spPr/>
    </dgm:pt>
    <dgm:pt modelId="{DA10091C-CDF4-E84D-87EE-7E8A4249C0A7}" type="pres">
      <dgm:prSet presAssocID="{A797A564-52AC-9E4E-893C-8300D81142E2}" presName="Accent1Text" presStyleLbl="node1" presStyleIdx="7" presStyleCnt="8"/>
      <dgm:spPr/>
    </dgm:pt>
  </dgm:ptLst>
  <dgm:cxnLst>
    <dgm:cxn modelId="{2918CB10-7925-E144-B56E-53DCDF51771B}" type="presOf" srcId="{3559F5EA-DBD5-3745-8A02-0D9C45CDAA29}" destId="{58461F05-11EE-3946-85FA-7BF572684B7C}" srcOrd="0" destOrd="0" presId="urn:microsoft.com/office/officeart/2008/layout/AlternatingHexagons"/>
    <dgm:cxn modelId="{6FE67B27-E437-1641-A81D-506753C5784E}" type="presOf" srcId="{21AAC143-5EA7-9A44-B20B-D9E901A028E7}" destId="{54582678-EB13-114D-BEF6-8AC28740E01C}" srcOrd="0" destOrd="0" presId="urn:microsoft.com/office/officeart/2008/layout/AlternatingHexagons"/>
    <dgm:cxn modelId="{E1D0E54A-67D6-7942-BBC4-5D9494BD9F5F}" type="presOf" srcId="{824AB45D-3C7E-5D49-A413-01EBAF18D9D6}" destId="{E7B3C981-A962-9041-AF97-2F4E18C9FD2C}" srcOrd="0" destOrd="0" presId="urn:microsoft.com/office/officeart/2008/layout/AlternatingHexagons"/>
    <dgm:cxn modelId="{25C6D296-8094-2E49-BB4E-2DB0C8E10528}" srcId="{F9015190-3BD3-A74D-AA78-AD63CC231143}" destId="{CE0BF7D7-73B0-2F48-8A12-D6B4864A6BF7}" srcOrd="2" destOrd="0" parTransId="{816FF03D-5F45-7946-975F-84B0156E9BA3}" sibTransId="{6571FCB7-AA6A-5640-B9B2-70CA955E9F01}"/>
    <dgm:cxn modelId="{25AF7B9E-6338-E54B-BE13-6B1C91DB6DEF}" type="presOf" srcId="{CE0BF7D7-73B0-2F48-8A12-D6B4864A6BF7}" destId="{248C50E8-FAE2-5E4E-B3B9-94A11B08B433}" srcOrd="0" destOrd="0" presId="urn:microsoft.com/office/officeart/2008/layout/AlternatingHexagons"/>
    <dgm:cxn modelId="{F64EDCAC-E8A6-9A4D-AD6F-0620850804CB}" srcId="{F9015190-3BD3-A74D-AA78-AD63CC231143}" destId="{3559F5EA-DBD5-3745-8A02-0D9C45CDAA29}" srcOrd="3" destOrd="0" parTransId="{B170495C-E44C-F043-B5D8-467DC696729A}" sibTransId="{A797A564-52AC-9E4E-893C-8300D81142E2}"/>
    <dgm:cxn modelId="{8FF2FCAC-937A-A149-A3E4-E64D94B331DB}" type="presOf" srcId="{01BF84BD-849D-BD4E-8619-9FD0B80C398B}" destId="{90ACFDD2-0264-C248-AFEB-0CA6758AA3FE}" srcOrd="0" destOrd="0" presId="urn:microsoft.com/office/officeart/2008/layout/AlternatingHexagons"/>
    <dgm:cxn modelId="{A761DFB2-D935-6B4D-8966-80D557D05F8A}" type="presOf" srcId="{6571FCB7-AA6A-5640-B9B2-70CA955E9F01}" destId="{5BBFA6CB-2B27-6E4D-8F12-3601855073E2}" srcOrd="0" destOrd="0" presId="urn:microsoft.com/office/officeart/2008/layout/AlternatingHexagons"/>
    <dgm:cxn modelId="{5C3A90B7-C2ED-0D4F-AAFF-1F5D2811B817}" srcId="{F9015190-3BD3-A74D-AA78-AD63CC231143}" destId="{0B4C9A43-4ADC-6D45-B44D-C96C15CE9A5F}" srcOrd="0" destOrd="0" parTransId="{C9543481-ECCA-E74F-AD19-B02B1EE28250}" sibTransId="{824AB45D-3C7E-5D49-A413-01EBAF18D9D6}"/>
    <dgm:cxn modelId="{46C47EBB-C2D3-0644-A201-BD21AA20ED1F}" type="presOf" srcId="{F9015190-3BD3-A74D-AA78-AD63CC231143}" destId="{033260E0-B168-F046-A4CA-53B4D1859CBD}" srcOrd="0" destOrd="0" presId="urn:microsoft.com/office/officeart/2008/layout/AlternatingHexagons"/>
    <dgm:cxn modelId="{8D0212BD-E232-5145-9594-1104908AE99F}" type="presOf" srcId="{A797A564-52AC-9E4E-893C-8300D81142E2}" destId="{DA10091C-CDF4-E84D-87EE-7E8A4249C0A7}" srcOrd="0" destOrd="0" presId="urn:microsoft.com/office/officeart/2008/layout/AlternatingHexagons"/>
    <dgm:cxn modelId="{C8B7A6BE-9049-2D4A-A247-19A32AA44ABB}" srcId="{F9015190-3BD3-A74D-AA78-AD63CC231143}" destId="{21AAC143-5EA7-9A44-B20B-D9E901A028E7}" srcOrd="1" destOrd="0" parTransId="{2E08CD65-D71D-8F43-9721-9F528F258304}" sibTransId="{01BF84BD-849D-BD4E-8619-9FD0B80C398B}"/>
    <dgm:cxn modelId="{6416CCC2-EFAD-0A4E-8BFB-137CBADA1277}" type="presOf" srcId="{0B4C9A43-4ADC-6D45-B44D-C96C15CE9A5F}" destId="{78AD9B8C-3578-3A4B-A55B-357F0832BBEC}" srcOrd="0" destOrd="0" presId="urn:microsoft.com/office/officeart/2008/layout/AlternatingHexagons"/>
    <dgm:cxn modelId="{2822CED1-0BDC-1A4D-97C7-98FCDE2E479D}" type="presParOf" srcId="{033260E0-B168-F046-A4CA-53B4D1859CBD}" destId="{9D18C0AE-ED8A-EE4F-AEB2-F6B4C40A30E4}" srcOrd="0" destOrd="0" presId="urn:microsoft.com/office/officeart/2008/layout/AlternatingHexagons"/>
    <dgm:cxn modelId="{B2FFA3EB-203F-8148-ADE7-6CBC7468B3FA}" type="presParOf" srcId="{9D18C0AE-ED8A-EE4F-AEB2-F6B4C40A30E4}" destId="{78AD9B8C-3578-3A4B-A55B-357F0832BBEC}" srcOrd="0" destOrd="0" presId="urn:microsoft.com/office/officeart/2008/layout/AlternatingHexagons"/>
    <dgm:cxn modelId="{37653BE9-E08D-9143-853C-101FF31D9ECF}" type="presParOf" srcId="{9D18C0AE-ED8A-EE4F-AEB2-F6B4C40A30E4}" destId="{F12F99FA-8266-1540-9F08-5F11C2447366}" srcOrd="1" destOrd="0" presId="urn:microsoft.com/office/officeart/2008/layout/AlternatingHexagons"/>
    <dgm:cxn modelId="{F35CA24A-E6AA-6348-B7F0-3B97AEBEEC44}" type="presParOf" srcId="{9D18C0AE-ED8A-EE4F-AEB2-F6B4C40A30E4}" destId="{53A0656D-3AAD-1843-B12C-695F6875ADED}" srcOrd="2" destOrd="0" presId="urn:microsoft.com/office/officeart/2008/layout/AlternatingHexagons"/>
    <dgm:cxn modelId="{7E896752-E97C-D94F-A5E7-EFDB90585396}" type="presParOf" srcId="{9D18C0AE-ED8A-EE4F-AEB2-F6B4C40A30E4}" destId="{4C33E40C-4C44-CF4C-91AE-23FCD160F8F9}" srcOrd="3" destOrd="0" presId="urn:microsoft.com/office/officeart/2008/layout/AlternatingHexagons"/>
    <dgm:cxn modelId="{2A6A4802-8D1D-A443-988B-CF2BD74E68AB}" type="presParOf" srcId="{9D18C0AE-ED8A-EE4F-AEB2-F6B4C40A30E4}" destId="{E7B3C981-A962-9041-AF97-2F4E18C9FD2C}" srcOrd="4" destOrd="0" presId="urn:microsoft.com/office/officeart/2008/layout/AlternatingHexagons"/>
    <dgm:cxn modelId="{92EF2190-5D12-2345-A7CD-4D9558285596}" type="presParOf" srcId="{033260E0-B168-F046-A4CA-53B4D1859CBD}" destId="{E44B0282-9B0B-9D43-90DA-76EC22914FFE}" srcOrd="1" destOrd="0" presId="urn:microsoft.com/office/officeart/2008/layout/AlternatingHexagons"/>
    <dgm:cxn modelId="{B0930792-968C-904C-B2A8-D2DC38DA34F7}" type="presParOf" srcId="{033260E0-B168-F046-A4CA-53B4D1859CBD}" destId="{5E812EC5-EAD4-AF49-9B4C-DD53A6480078}" srcOrd="2" destOrd="0" presId="urn:microsoft.com/office/officeart/2008/layout/AlternatingHexagons"/>
    <dgm:cxn modelId="{08D94D21-0F6F-8043-B83E-305382B7B9CA}" type="presParOf" srcId="{5E812EC5-EAD4-AF49-9B4C-DD53A6480078}" destId="{54582678-EB13-114D-BEF6-8AC28740E01C}" srcOrd="0" destOrd="0" presId="urn:microsoft.com/office/officeart/2008/layout/AlternatingHexagons"/>
    <dgm:cxn modelId="{8A0EB4DC-7E1B-0941-802A-127539F2A7CD}" type="presParOf" srcId="{5E812EC5-EAD4-AF49-9B4C-DD53A6480078}" destId="{D559559B-4698-5049-A4A9-BA4E57BD810A}" srcOrd="1" destOrd="0" presId="urn:microsoft.com/office/officeart/2008/layout/AlternatingHexagons"/>
    <dgm:cxn modelId="{B292BD0C-1A6D-B449-8C3E-D89D15BDC553}" type="presParOf" srcId="{5E812EC5-EAD4-AF49-9B4C-DD53A6480078}" destId="{4E93A9F2-2576-A440-B4E4-B547B80FB6E1}" srcOrd="2" destOrd="0" presId="urn:microsoft.com/office/officeart/2008/layout/AlternatingHexagons"/>
    <dgm:cxn modelId="{A057B01C-38C7-3041-99E5-2189121341C4}" type="presParOf" srcId="{5E812EC5-EAD4-AF49-9B4C-DD53A6480078}" destId="{B9CF4AB6-E800-BE4F-BEA0-F7D11FF62B6C}" srcOrd="3" destOrd="0" presId="urn:microsoft.com/office/officeart/2008/layout/AlternatingHexagons"/>
    <dgm:cxn modelId="{931AA5C2-F604-BA40-BD15-14103FB6C635}" type="presParOf" srcId="{5E812EC5-EAD4-AF49-9B4C-DD53A6480078}" destId="{90ACFDD2-0264-C248-AFEB-0CA6758AA3FE}" srcOrd="4" destOrd="0" presId="urn:microsoft.com/office/officeart/2008/layout/AlternatingHexagons"/>
    <dgm:cxn modelId="{177E6C2A-6E64-7944-8B0E-D5CD9F2F9664}" type="presParOf" srcId="{033260E0-B168-F046-A4CA-53B4D1859CBD}" destId="{66CBDF8E-8ACB-F14B-8711-2867FA5EA1FA}" srcOrd="3" destOrd="0" presId="urn:microsoft.com/office/officeart/2008/layout/AlternatingHexagons"/>
    <dgm:cxn modelId="{18D757AB-87AA-224E-8ABF-0E3AF15D2470}" type="presParOf" srcId="{033260E0-B168-F046-A4CA-53B4D1859CBD}" destId="{60F8971C-981C-5D44-ABAC-B7581C8C4833}" srcOrd="4" destOrd="0" presId="urn:microsoft.com/office/officeart/2008/layout/AlternatingHexagons"/>
    <dgm:cxn modelId="{1ABCF5B2-96F4-D743-8903-E199B7C8224E}" type="presParOf" srcId="{60F8971C-981C-5D44-ABAC-B7581C8C4833}" destId="{248C50E8-FAE2-5E4E-B3B9-94A11B08B433}" srcOrd="0" destOrd="0" presId="urn:microsoft.com/office/officeart/2008/layout/AlternatingHexagons"/>
    <dgm:cxn modelId="{E400CD4E-5BD9-E248-9640-6FD5C552D3AB}" type="presParOf" srcId="{60F8971C-981C-5D44-ABAC-B7581C8C4833}" destId="{06CCC821-8CA3-8449-AE93-4B3AAC72FC4F}" srcOrd="1" destOrd="0" presId="urn:microsoft.com/office/officeart/2008/layout/AlternatingHexagons"/>
    <dgm:cxn modelId="{19A1EC66-0CA5-9B48-A919-47A4C3DB7E8C}" type="presParOf" srcId="{60F8971C-981C-5D44-ABAC-B7581C8C4833}" destId="{FF6F1ADE-F1C3-9249-9657-0B935C22B88D}" srcOrd="2" destOrd="0" presId="urn:microsoft.com/office/officeart/2008/layout/AlternatingHexagons"/>
    <dgm:cxn modelId="{190BA4C3-44F1-4C4A-A2CC-D6E18F0DD85B}" type="presParOf" srcId="{60F8971C-981C-5D44-ABAC-B7581C8C4833}" destId="{E88BE47E-943F-664D-BCFD-98630D7CE44A}" srcOrd="3" destOrd="0" presId="urn:microsoft.com/office/officeart/2008/layout/AlternatingHexagons"/>
    <dgm:cxn modelId="{070D8DBF-A8F2-8B41-ACE9-C95971878FD8}" type="presParOf" srcId="{60F8971C-981C-5D44-ABAC-B7581C8C4833}" destId="{5BBFA6CB-2B27-6E4D-8F12-3601855073E2}" srcOrd="4" destOrd="0" presId="urn:microsoft.com/office/officeart/2008/layout/AlternatingHexagons"/>
    <dgm:cxn modelId="{4F0C5D92-FEEF-8742-9218-BD8501E4D360}" type="presParOf" srcId="{033260E0-B168-F046-A4CA-53B4D1859CBD}" destId="{41B04502-4EEA-3C4C-B128-4CC8985B4EE7}" srcOrd="5" destOrd="0" presId="urn:microsoft.com/office/officeart/2008/layout/AlternatingHexagons"/>
    <dgm:cxn modelId="{FA342A84-6527-DE4C-A06A-CDBE4EB4B9F0}" type="presParOf" srcId="{033260E0-B168-F046-A4CA-53B4D1859CBD}" destId="{70A0AD27-7D45-4E4A-AE2E-B79E56768250}" srcOrd="6" destOrd="0" presId="urn:microsoft.com/office/officeart/2008/layout/AlternatingHexagons"/>
    <dgm:cxn modelId="{ACD6C2F5-27AF-E64C-9F02-F44846C96B94}" type="presParOf" srcId="{70A0AD27-7D45-4E4A-AE2E-B79E56768250}" destId="{58461F05-11EE-3946-85FA-7BF572684B7C}" srcOrd="0" destOrd="0" presId="urn:microsoft.com/office/officeart/2008/layout/AlternatingHexagons"/>
    <dgm:cxn modelId="{5F1BCA02-5B79-6540-A3D6-9365ADF340C5}" type="presParOf" srcId="{70A0AD27-7D45-4E4A-AE2E-B79E56768250}" destId="{C622B28F-9FEF-B34D-AA39-D7D93171D000}" srcOrd="1" destOrd="0" presId="urn:microsoft.com/office/officeart/2008/layout/AlternatingHexagons"/>
    <dgm:cxn modelId="{4FDAAAC0-F883-294D-8BA5-3ADE88F16D59}" type="presParOf" srcId="{70A0AD27-7D45-4E4A-AE2E-B79E56768250}" destId="{BAF3DDB7-D46F-EB40-968C-818EAFF3333E}" srcOrd="2" destOrd="0" presId="urn:microsoft.com/office/officeart/2008/layout/AlternatingHexagons"/>
    <dgm:cxn modelId="{63B59205-C16D-514A-9326-7FD185C3F200}" type="presParOf" srcId="{70A0AD27-7D45-4E4A-AE2E-B79E56768250}" destId="{0B586D72-2B56-1D43-902A-1A8CC6EED816}" srcOrd="3" destOrd="0" presId="urn:microsoft.com/office/officeart/2008/layout/AlternatingHexagons"/>
    <dgm:cxn modelId="{239EEEA3-FD69-3748-BA94-365C112C8383}" type="presParOf" srcId="{70A0AD27-7D45-4E4A-AE2E-B79E56768250}" destId="{DA10091C-CDF4-E84D-87EE-7E8A4249C0A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6AD4CF-EFBA-A943-A0BA-2AEE3B42EB4A}"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C1349A30-D9B3-594C-BF38-BCC4EB86195B}">
      <dgm:prSet phldrT="[Text]" custT="1"/>
      <dgm:spPr/>
      <dgm:t>
        <a:bodyPr/>
        <a:lstStyle/>
        <a:p>
          <a:r>
            <a:rPr lang="en-US" sz="1400" dirty="0"/>
            <a:t>Factors to consider </a:t>
          </a:r>
        </a:p>
      </dgm:t>
    </dgm:pt>
    <dgm:pt modelId="{2080D86D-EF3E-0A4B-A76A-1CAEFEF1CAC5}" type="parTrans" cxnId="{94F31E59-BEC5-7F4C-8C39-0A5D45DDA4A1}">
      <dgm:prSet/>
      <dgm:spPr/>
      <dgm:t>
        <a:bodyPr/>
        <a:lstStyle/>
        <a:p>
          <a:endParaRPr lang="en-US" sz="1400"/>
        </a:p>
      </dgm:t>
    </dgm:pt>
    <dgm:pt modelId="{E945B363-1223-364E-A1DE-285DB2A751AA}" type="sibTrans" cxnId="{94F31E59-BEC5-7F4C-8C39-0A5D45DDA4A1}">
      <dgm:prSet/>
      <dgm:spPr/>
      <dgm:t>
        <a:bodyPr/>
        <a:lstStyle/>
        <a:p>
          <a:endParaRPr lang="en-US" sz="1400"/>
        </a:p>
      </dgm:t>
    </dgm:pt>
    <dgm:pt modelId="{7C667BA9-221E-1D40-A80D-625D63448ACC}">
      <dgm:prSet phldrT="[Text]" custT="1"/>
      <dgm:spPr/>
      <dgm:t>
        <a:bodyPr/>
        <a:lstStyle/>
        <a:p>
          <a:pPr>
            <a:buFont typeface="Arial" panose="020B0604020202020204" pitchFamily="34" charset="0"/>
            <a:buChar char="•"/>
          </a:pPr>
          <a:r>
            <a:rPr lang="en-US" sz="1400" b="0" i="0" u="none" dirty="0"/>
            <a:t>Online degrees require a lot of self-motivation and independent effort</a:t>
          </a:r>
          <a:endParaRPr lang="en-US" sz="1400" dirty="0"/>
        </a:p>
      </dgm:t>
    </dgm:pt>
    <dgm:pt modelId="{7075D9AF-A11A-7342-AEA3-1DB57D4DDEA2}" type="parTrans" cxnId="{1C8FFF3C-41E4-9746-92B1-961061A46087}">
      <dgm:prSet/>
      <dgm:spPr/>
      <dgm:t>
        <a:bodyPr/>
        <a:lstStyle/>
        <a:p>
          <a:endParaRPr lang="en-US" sz="1400"/>
        </a:p>
      </dgm:t>
    </dgm:pt>
    <dgm:pt modelId="{11F49909-0579-EB45-8853-C6955302F4C0}" type="sibTrans" cxnId="{1C8FFF3C-41E4-9746-92B1-961061A46087}">
      <dgm:prSet/>
      <dgm:spPr/>
      <dgm:t>
        <a:bodyPr/>
        <a:lstStyle/>
        <a:p>
          <a:endParaRPr lang="en-US" sz="1400"/>
        </a:p>
      </dgm:t>
    </dgm:pt>
    <dgm:pt modelId="{022D9B32-89D8-E14E-B41D-1788F9924D78}">
      <dgm:prSet phldrT="[Text]" custT="1"/>
      <dgm:spPr/>
      <dgm:t>
        <a:bodyPr/>
        <a:lstStyle/>
        <a:p>
          <a:r>
            <a:rPr lang="en-US" sz="1400" b="0" i="0" u="none" dirty="0"/>
            <a:t>"Will My Degree Be Valued?”</a:t>
          </a:r>
          <a:endParaRPr lang="en-US" sz="1400" dirty="0"/>
        </a:p>
      </dgm:t>
    </dgm:pt>
    <dgm:pt modelId="{CA421BA3-33D5-0547-B820-57CB9F0F97B5}" type="parTrans" cxnId="{2528F583-0A6A-FD43-87CF-EAA7DB831A59}">
      <dgm:prSet/>
      <dgm:spPr/>
      <dgm:t>
        <a:bodyPr/>
        <a:lstStyle/>
        <a:p>
          <a:endParaRPr lang="en-US" sz="1400"/>
        </a:p>
      </dgm:t>
    </dgm:pt>
    <dgm:pt modelId="{84CA7C89-C97C-9847-90D9-6348FF81511B}" type="sibTrans" cxnId="{2528F583-0A6A-FD43-87CF-EAA7DB831A59}">
      <dgm:prSet/>
      <dgm:spPr/>
      <dgm:t>
        <a:bodyPr/>
        <a:lstStyle/>
        <a:p>
          <a:endParaRPr lang="en-US" sz="1400"/>
        </a:p>
      </dgm:t>
    </dgm:pt>
    <dgm:pt modelId="{57815BEA-6A55-BD49-B030-85E6AF3DE250}">
      <dgm:prSet phldrT="[Text]" custT="1"/>
      <dgm:spPr/>
      <dgm:t>
        <a:bodyPr/>
        <a:lstStyle/>
        <a:p>
          <a:pPr>
            <a:buFont typeface="Arial" panose="020B0604020202020204" pitchFamily="34" charset="0"/>
            <a:buChar char="•"/>
          </a:pPr>
          <a:r>
            <a:rPr lang="en-US" sz="1400" b="0" i="0" u="none" dirty="0"/>
            <a:t>Short answer: YES!</a:t>
          </a:r>
          <a:endParaRPr lang="en-US" sz="1400" dirty="0"/>
        </a:p>
      </dgm:t>
    </dgm:pt>
    <dgm:pt modelId="{5D50C577-723C-D14D-9F7E-A60FBE28AE04}" type="parTrans" cxnId="{CEDDDC59-575B-7747-B60B-EB49AB30BE6D}">
      <dgm:prSet/>
      <dgm:spPr/>
      <dgm:t>
        <a:bodyPr/>
        <a:lstStyle/>
        <a:p>
          <a:endParaRPr lang="en-US" sz="1400"/>
        </a:p>
      </dgm:t>
    </dgm:pt>
    <dgm:pt modelId="{8F4950DA-AE5E-394C-8485-B205238F4F72}" type="sibTrans" cxnId="{CEDDDC59-575B-7747-B60B-EB49AB30BE6D}">
      <dgm:prSet/>
      <dgm:spPr/>
      <dgm:t>
        <a:bodyPr/>
        <a:lstStyle/>
        <a:p>
          <a:endParaRPr lang="en-US" sz="1400"/>
        </a:p>
      </dgm:t>
    </dgm:pt>
    <dgm:pt modelId="{14792EEC-CDBF-CB45-A3B3-F7F3267FDA89}">
      <dgm:prSet phldrT="[Text]" custT="1"/>
      <dgm:spPr/>
      <dgm:t>
        <a:bodyPr/>
        <a:lstStyle/>
        <a:p>
          <a:r>
            <a:rPr lang="en-US" sz="1400" b="0" i="0" u="none" dirty="0"/>
            <a:t>Your degree might not have an on-campus component or you might be too far away to take advantage of it! This will affect your ability to interact with classmates and professors as well as attend “traditional” campus events</a:t>
          </a:r>
          <a:endParaRPr lang="en-US" sz="1400" dirty="0"/>
        </a:p>
      </dgm:t>
    </dgm:pt>
    <dgm:pt modelId="{1A19888D-0648-AF41-A0AE-9B5C28894B3B}" type="parTrans" cxnId="{CC32672E-A96C-BC43-8649-2F4840D2B16E}">
      <dgm:prSet/>
      <dgm:spPr/>
      <dgm:t>
        <a:bodyPr/>
        <a:lstStyle/>
        <a:p>
          <a:endParaRPr lang="en-US" sz="1400"/>
        </a:p>
      </dgm:t>
    </dgm:pt>
    <dgm:pt modelId="{6D421F8C-3E9E-4E45-B62F-04EC5285D534}" type="sibTrans" cxnId="{CC32672E-A96C-BC43-8649-2F4840D2B16E}">
      <dgm:prSet/>
      <dgm:spPr/>
      <dgm:t>
        <a:bodyPr/>
        <a:lstStyle/>
        <a:p>
          <a:endParaRPr lang="en-US" sz="1400"/>
        </a:p>
      </dgm:t>
    </dgm:pt>
    <dgm:pt modelId="{00A269E4-CE44-EE46-A865-82960231D8A7}">
      <dgm:prSet phldrT="[Text]" custT="1"/>
      <dgm:spPr/>
      <dgm:t>
        <a:bodyPr/>
        <a:lstStyle/>
        <a:p>
          <a:r>
            <a:rPr lang="en-US" sz="1400" b="0" i="0" u="none" dirty="0"/>
            <a:t>On the flip side: you may be required to travel to the campus a couple of times over the course of completing your degree. Are you able to do this? </a:t>
          </a:r>
          <a:endParaRPr lang="en-US" sz="1400" dirty="0"/>
        </a:p>
      </dgm:t>
    </dgm:pt>
    <dgm:pt modelId="{D5410A60-48B4-4E41-A1D8-071FCBAE8F71}" type="parTrans" cxnId="{80E7022A-C838-FA44-A6D4-8147816FC2F6}">
      <dgm:prSet/>
      <dgm:spPr/>
      <dgm:t>
        <a:bodyPr/>
        <a:lstStyle/>
        <a:p>
          <a:endParaRPr lang="en-US" sz="1400"/>
        </a:p>
      </dgm:t>
    </dgm:pt>
    <dgm:pt modelId="{7E8EFE11-AEBB-C744-9462-C343170DC85D}" type="sibTrans" cxnId="{80E7022A-C838-FA44-A6D4-8147816FC2F6}">
      <dgm:prSet/>
      <dgm:spPr/>
      <dgm:t>
        <a:bodyPr/>
        <a:lstStyle/>
        <a:p>
          <a:endParaRPr lang="en-US" sz="1400"/>
        </a:p>
      </dgm:t>
    </dgm:pt>
    <dgm:pt modelId="{D545B213-F8DD-F949-AD47-C5A068B54EDB}">
      <dgm:prSet phldrT="[Text]" custT="1"/>
      <dgm:spPr/>
      <dgm:t>
        <a:bodyPr/>
        <a:lstStyle/>
        <a:p>
          <a:r>
            <a:rPr lang="en-US" sz="1400" b="0" i="0" u="none" dirty="0"/>
            <a:t>For-profit university or non-profit university? </a:t>
          </a:r>
          <a:endParaRPr lang="en-US" sz="1400" dirty="0"/>
        </a:p>
      </dgm:t>
    </dgm:pt>
    <dgm:pt modelId="{D4927E9C-34A1-5A44-A88D-EA3FACF61B8E}" type="parTrans" cxnId="{69D68941-E469-6C4A-A60A-31C789BD6683}">
      <dgm:prSet/>
      <dgm:spPr/>
      <dgm:t>
        <a:bodyPr/>
        <a:lstStyle/>
        <a:p>
          <a:endParaRPr lang="en-US" sz="1400"/>
        </a:p>
      </dgm:t>
    </dgm:pt>
    <dgm:pt modelId="{EDA175A3-E975-9542-80AE-AF953D733A4B}" type="sibTrans" cxnId="{69D68941-E469-6C4A-A60A-31C789BD6683}">
      <dgm:prSet/>
      <dgm:spPr/>
      <dgm:t>
        <a:bodyPr/>
        <a:lstStyle/>
        <a:p>
          <a:endParaRPr lang="en-US" sz="1400"/>
        </a:p>
      </dgm:t>
    </dgm:pt>
    <dgm:pt modelId="{314B29C1-2A5A-A847-BEC6-172E83C1B056}">
      <dgm:prSet phldrT="[Text]" custT="1"/>
      <dgm:spPr/>
      <dgm:t>
        <a:bodyPr/>
        <a:lstStyle/>
        <a:p>
          <a:r>
            <a:rPr lang="en-US" sz="1400" b="0" i="0" u="none" dirty="0"/>
            <a:t>Accreditation is KEY, particularly if you are going into a field where you will have to take a licensing exam post-graduation (Ex: CACREP or APA)</a:t>
          </a:r>
          <a:endParaRPr lang="en-US" sz="1400" dirty="0"/>
        </a:p>
      </dgm:t>
    </dgm:pt>
    <dgm:pt modelId="{C0FC4909-1395-A24C-AD73-B77B26CD2F88}" type="parTrans" cxnId="{B1F47816-3745-6B44-BF9B-11E54E9AAC8F}">
      <dgm:prSet/>
      <dgm:spPr/>
      <dgm:t>
        <a:bodyPr/>
        <a:lstStyle/>
        <a:p>
          <a:endParaRPr lang="en-US" sz="1400"/>
        </a:p>
      </dgm:t>
    </dgm:pt>
    <dgm:pt modelId="{6C86E64D-7350-7C41-8D09-31081D233D73}" type="sibTrans" cxnId="{B1F47816-3745-6B44-BF9B-11E54E9AAC8F}">
      <dgm:prSet/>
      <dgm:spPr/>
      <dgm:t>
        <a:bodyPr/>
        <a:lstStyle/>
        <a:p>
          <a:endParaRPr lang="en-US" sz="1400"/>
        </a:p>
      </dgm:t>
    </dgm:pt>
    <dgm:pt modelId="{E3F4B47C-C696-8B4C-9E53-5B7AA253F261}">
      <dgm:prSet phldrT="[Text]" custT="1"/>
      <dgm:spPr/>
      <dgm:t>
        <a:bodyPr/>
        <a:lstStyle/>
        <a:p>
          <a:r>
            <a:rPr lang="en-US" sz="1400" b="0" i="0" u="none" dirty="0"/>
            <a:t>Unless you specifically disclose that your degree was earned online, employers likely will not know the difference from looking at your CV</a:t>
          </a:r>
          <a:endParaRPr lang="en-US" sz="1400" dirty="0"/>
        </a:p>
      </dgm:t>
    </dgm:pt>
    <dgm:pt modelId="{15A36811-4786-DC48-A007-72FF9E088A2C}" type="parTrans" cxnId="{DFE22E18-B9B5-FA44-9361-602F921EB772}">
      <dgm:prSet/>
      <dgm:spPr/>
      <dgm:t>
        <a:bodyPr/>
        <a:lstStyle/>
        <a:p>
          <a:endParaRPr lang="en-US" sz="1400"/>
        </a:p>
      </dgm:t>
    </dgm:pt>
    <dgm:pt modelId="{9B1EEC36-0991-C44B-9E9E-F7213FD1E9F2}" type="sibTrans" cxnId="{DFE22E18-B9B5-FA44-9361-602F921EB772}">
      <dgm:prSet/>
      <dgm:spPr/>
      <dgm:t>
        <a:bodyPr/>
        <a:lstStyle/>
        <a:p>
          <a:endParaRPr lang="en-US" sz="1400"/>
        </a:p>
      </dgm:t>
    </dgm:pt>
    <dgm:pt modelId="{696C208A-4BC7-AE42-8DB1-AF3064143B01}">
      <dgm:prSet phldrT="[Text]" custT="1"/>
      <dgm:spPr/>
      <dgm:t>
        <a:bodyPr/>
        <a:lstStyle/>
        <a:p>
          <a:r>
            <a:rPr lang="en-US" sz="1400" b="0" i="0" u="none" dirty="0"/>
            <a:t>You can choose to disclose this information in your CV or cover letter. Just be clear on your reasons for going the online learning route</a:t>
          </a:r>
          <a:endParaRPr lang="en-US" sz="1400" dirty="0"/>
        </a:p>
      </dgm:t>
    </dgm:pt>
    <dgm:pt modelId="{0AB6A0CE-DAB7-2E4D-9F9E-0980806454E9}" type="parTrans" cxnId="{77F8AD26-55A8-4E44-876D-FC1B7D779BBF}">
      <dgm:prSet/>
      <dgm:spPr/>
      <dgm:t>
        <a:bodyPr/>
        <a:lstStyle/>
        <a:p>
          <a:endParaRPr lang="en-US" sz="1400"/>
        </a:p>
      </dgm:t>
    </dgm:pt>
    <dgm:pt modelId="{9468BC35-38A4-8742-998E-49DEFBCB5A4E}" type="sibTrans" cxnId="{77F8AD26-55A8-4E44-876D-FC1B7D779BBF}">
      <dgm:prSet/>
      <dgm:spPr/>
      <dgm:t>
        <a:bodyPr/>
        <a:lstStyle/>
        <a:p>
          <a:endParaRPr lang="en-US" sz="1400"/>
        </a:p>
      </dgm:t>
    </dgm:pt>
    <dgm:pt modelId="{761F9F78-E4C0-9144-8E3C-64F59E7D3EE8}">
      <dgm:prSet phldrT="[Text]" custT="1"/>
      <dgm:spPr/>
      <dgm:t>
        <a:bodyPr/>
        <a:lstStyle/>
        <a:p>
          <a:r>
            <a:rPr lang="en-US" sz="1400" b="0" i="0" u="none" dirty="0"/>
            <a:t>Make the </a:t>
          </a:r>
          <a:r>
            <a:rPr lang="en-US" sz="1400" b="0" i="0" u="none" cap="none" spc="0" dirty="0">
              <a:ln w="0"/>
              <a:solidFill>
                <a:schemeClr val="accent1"/>
              </a:solidFill>
              <a:effectLst>
                <a:outerShdw blurRad="38100" dist="25400" dir="5400000" algn="ctr" rotWithShape="0">
                  <a:srgbClr val="6E747A">
                    <a:alpha val="43000"/>
                  </a:srgbClr>
                </a:outerShdw>
              </a:effectLst>
            </a:rPr>
            <a:t>BEST DECISION FOR YOU!</a:t>
          </a:r>
          <a:endParaRPr lang="en-US" sz="1400" b="0" cap="none" spc="0" dirty="0">
            <a:ln w="0"/>
            <a:solidFill>
              <a:schemeClr val="accent1"/>
            </a:solidFill>
            <a:effectLst>
              <a:outerShdw blurRad="38100" dist="25400" dir="5400000" algn="ctr" rotWithShape="0">
                <a:srgbClr val="6E747A">
                  <a:alpha val="43000"/>
                </a:srgbClr>
              </a:outerShdw>
            </a:effectLst>
          </a:endParaRPr>
        </a:p>
      </dgm:t>
    </dgm:pt>
    <dgm:pt modelId="{BF05FADC-10F6-3548-9B66-E4AB96EE1124}" type="parTrans" cxnId="{9E694B4F-F1B2-FB43-81ED-EB711797E51C}">
      <dgm:prSet/>
      <dgm:spPr/>
      <dgm:t>
        <a:bodyPr/>
        <a:lstStyle/>
        <a:p>
          <a:endParaRPr lang="en-US" sz="1400"/>
        </a:p>
      </dgm:t>
    </dgm:pt>
    <dgm:pt modelId="{1CEFD255-6716-F745-BF69-DDBBD4BFA14A}" type="sibTrans" cxnId="{9E694B4F-F1B2-FB43-81ED-EB711797E51C}">
      <dgm:prSet/>
      <dgm:spPr/>
      <dgm:t>
        <a:bodyPr/>
        <a:lstStyle/>
        <a:p>
          <a:endParaRPr lang="en-US" sz="1400"/>
        </a:p>
      </dgm:t>
    </dgm:pt>
    <dgm:pt modelId="{10A5387E-87E9-5049-8F14-5EC603E87E31}">
      <dgm:prSet custT="1"/>
      <dgm:spPr/>
      <dgm:t>
        <a:bodyPr/>
        <a:lstStyle/>
        <a:p>
          <a:r>
            <a:rPr lang="en-US" sz="1400" dirty="0"/>
            <a:t>Application Process </a:t>
          </a:r>
        </a:p>
      </dgm:t>
    </dgm:pt>
    <dgm:pt modelId="{8027F5F5-F3AD-FC49-96E6-B5A6392373B0}" type="parTrans" cxnId="{7A6F7C2D-924E-1F4A-82C4-58CE6BA492CE}">
      <dgm:prSet/>
      <dgm:spPr/>
      <dgm:t>
        <a:bodyPr/>
        <a:lstStyle/>
        <a:p>
          <a:endParaRPr lang="en-US" sz="1400"/>
        </a:p>
      </dgm:t>
    </dgm:pt>
    <dgm:pt modelId="{66D985B9-4426-FC41-AB97-BE321C73E730}" type="sibTrans" cxnId="{7A6F7C2D-924E-1F4A-82C4-58CE6BA492CE}">
      <dgm:prSet/>
      <dgm:spPr/>
      <dgm:t>
        <a:bodyPr/>
        <a:lstStyle/>
        <a:p>
          <a:endParaRPr lang="en-US" sz="1400"/>
        </a:p>
      </dgm:t>
    </dgm:pt>
    <dgm:pt modelId="{F5D2E761-8BAC-A345-B0F9-3A17F91BD1C6}">
      <dgm:prSet custT="1"/>
      <dgm:spPr/>
      <dgm:t>
        <a:bodyPr/>
        <a:lstStyle/>
        <a:p>
          <a:r>
            <a:rPr lang="en-US" sz="1400" dirty="0"/>
            <a:t>Different depending on the program</a:t>
          </a:r>
        </a:p>
      </dgm:t>
    </dgm:pt>
    <dgm:pt modelId="{B1129E3F-8D42-4B4D-A666-E8B12167A24B}" type="parTrans" cxnId="{F40C896A-63D3-6242-892A-6C24569C248B}">
      <dgm:prSet/>
      <dgm:spPr/>
      <dgm:t>
        <a:bodyPr/>
        <a:lstStyle/>
        <a:p>
          <a:endParaRPr lang="en-US" sz="1400"/>
        </a:p>
      </dgm:t>
    </dgm:pt>
    <dgm:pt modelId="{A3647FD7-8305-6E49-BB37-89B7EDE2D69D}" type="sibTrans" cxnId="{F40C896A-63D3-6242-892A-6C24569C248B}">
      <dgm:prSet/>
      <dgm:spPr/>
      <dgm:t>
        <a:bodyPr/>
        <a:lstStyle/>
        <a:p>
          <a:endParaRPr lang="en-US" sz="1400"/>
        </a:p>
      </dgm:t>
    </dgm:pt>
    <dgm:pt modelId="{64AD6818-518D-6A45-97CE-7A8989F88327}">
      <dgm:prSet custT="1"/>
      <dgm:spPr/>
      <dgm:t>
        <a:bodyPr/>
        <a:lstStyle/>
        <a:p>
          <a:r>
            <a:rPr lang="en-US" sz="1400" dirty="0"/>
            <a:t>Some only require the general application and your transcripts while others require the GRE, letters of recommendation, interviews, etc. </a:t>
          </a:r>
        </a:p>
      </dgm:t>
    </dgm:pt>
    <dgm:pt modelId="{8F185ABD-9B09-294C-B203-8938EECA3090}" type="parTrans" cxnId="{B8FA5FDF-335B-F64F-A88B-EBF5FE83C2D0}">
      <dgm:prSet/>
      <dgm:spPr/>
      <dgm:t>
        <a:bodyPr/>
        <a:lstStyle/>
        <a:p>
          <a:endParaRPr lang="en-US" sz="1400"/>
        </a:p>
      </dgm:t>
    </dgm:pt>
    <dgm:pt modelId="{DA4313C6-2893-1048-A326-1A302F962523}" type="sibTrans" cxnId="{B8FA5FDF-335B-F64F-A88B-EBF5FE83C2D0}">
      <dgm:prSet/>
      <dgm:spPr/>
      <dgm:t>
        <a:bodyPr/>
        <a:lstStyle/>
        <a:p>
          <a:endParaRPr lang="en-US" sz="1400"/>
        </a:p>
      </dgm:t>
    </dgm:pt>
    <dgm:pt modelId="{6763F106-6BA8-814E-83A1-332E00CB9570}">
      <dgm:prSet custT="1"/>
      <dgm:spPr/>
      <dgm:t>
        <a:bodyPr/>
        <a:lstStyle/>
        <a:p>
          <a:r>
            <a:rPr lang="en-US" sz="1400" dirty="0"/>
            <a:t>Most offer rolling admissions and have various start dates throughout the year!</a:t>
          </a:r>
        </a:p>
      </dgm:t>
    </dgm:pt>
    <dgm:pt modelId="{B88AD1C4-6747-6C47-AB27-FAD304C53BF3}" type="parTrans" cxnId="{48FB502D-D7ED-6F46-B887-200B13FE1D62}">
      <dgm:prSet/>
      <dgm:spPr/>
      <dgm:t>
        <a:bodyPr/>
        <a:lstStyle/>
        <a:p>
          <a:endParaRPr lang="en-US" sz="1400"/>
        </a:p>
      </dgm:t>
    </dgm:pt>
    <dgm:pt modelId="{2C72283C-5B93-B04E-A212-81D65A2BB22D}" type="sibTrans" cxnId="{48FB502D-D7ED-6F46-B887-200B13FE1D62}">
      <dgm:prSet/>
      <dgm:spPr/>
      <dgm:t>
        <a:bodyPr/>
        <a:lstStyle/>
        <a:p>
          <a:endParaRPr lang="en-US" sz="1400"/>
        </a:p>
      </dgm:t>
    </dgm:pt>
    <dgm:pt modelId="{C1552CE4-CB55-D249-9FF1-20942A0B350E}">
      <dgm:prSet custT="1"/>
      <dgm:spPr/>
      <dgm:t>
        <a:bodyPr/>
        <a:lstStyle/>
        <a:p>
          <a:r>
            <a:rPr lang="en-US" sz="1400" dirty="0"/>
            <a:t>Be sure to familiarize yourself with what your program of interest requires</a:t>
          </a:r>
        </a:p>
      </dgm:t>
    </dgm:pt>
    <dgm:pt modelId="{DC81F2D5-4C0D-074B-95C1-A7062BA64929}" type="parTrans" cxnId="{A0F2D4AF-7B62-7C47-90FC-6A55B230AE93}">
      <dgm:prSet/>
      <dgm:spPr/>
      <dgm:t>
        <a:bodyPr/>
        <a:lstStyle/>
        <a:p>
          <a:endParaRPr lang="en-US" sz="1400"/>
        </a:p>
      </dgm:t>
    </dgm:pt>
    <dgm:pt modelId="{AEE08EE7-D09A-7847-89A5-40BC817CE711}" type="sibTrans" cxnId="{A0F2D4AF-7B62-7C47-90FC-6A55B230AE93}">
      <dgm:prSet/>
      <dgm:spPr/>
      <dgm:t>
        <a:bodyPr/>
        <a:lstStyle/>
        <a:p>
          <a:endParaRPr lang="en-US" sz="1400"/>
        </a:p>
      </dgm:t>
    </dgm:pt>
    <dgm:pt modelId="{0034EA6A-0FE3-9043-A6EB-8CB7A997BEDB}">
      <dgm:prSet custT="1"/>
      <dgm:spPr/>
      <dgm:t>
        <a:bodyPr/>
        <a:lstStyle/>
        <a:p>
          <a:r>
            <a:rPr lang="en-US" sz="1400" dirty="0"/>
            <a:t>Some programs allow you to apply up to three weeks before your start date </a:t>
          </a:r>
        </a:p>
      </dgm:t>
    </dgm:pt>
    <dgm:pt modelId="{EE21E44D-4E7F-1945-A735-9DA850DCDA43}" type="parTrans" cxnId="{5929595C-45CF-3946-B4D8-1A598362F499}">
      <dgm:prSet/>
      <dgm:spPr/>
      <dgm:t>
        <a:bodyPr/>
        <a:lstStyle/>
        <a:p>
          <a:endParaRPr lang="en-US" sz="1400"/>
        </a:p>
      </dgm:t>
    </dgm:pt>
    <dgm:pt modelId="{AE628A70-5BCF-5148-A1DF-B9F01DAA1F2F}" type="sibTrans" cxnId="{5929595C-45CF-3946-B4D8-1A598362F499}">
      <dgm:prSet/>
      <dgm:spPr/>
      <dgm:t>
        <a:bodyPr/>
        <a:lstStyle/>
        <a:p>
          <a:endParaRPr lang="en-US" sz="1400"/>
        </a:p>
      </dgm:t>
    </dgm:pt>
    <dgm:pt modelId="{34F22C4D-E811-B944-AB39-C51AF67BFFB3}">
      <dgm:prSet phldrT="[Text]" custT="1"/>
      <dgm:spPr/>
      <dgm:t>
        <a:bodyPr/>
        <a:lstStyle/>
        <a:p>
          <a:endParaRPr lang="en-US" sz="1400" dirty="0"/>
        </a:p>
      </dgm:t>
    </dgm:pt>
    <dgm:pt modelId="{72D096B6-5ACB-8B46-AC45-97E840A07C27}" type="parTrans" cxnId="{FBA22EF3-BEBE-E247-9A5E-23A4AA27E12D}">
      <dgm:prSet/>
      <dgm:spPr/>
      <dgm:t>
        <a:bodyPr/>
        <a:lstStyle/>
        <a:p>
          <a:endParaRPr lang="en-US"/>
        </a:p>
      </dgm:t>
    </dgm:pt>
    <dgm:pt modelId="{B77187B9-77C9-F64D-BADF-FB5060E154AF}" type="sibTrans" cxnId="{FBA22EF3-BEBE-E247-9A5E-23A4AA27E12D}">
      <dgm:prSet/>
      <dgm:spPr/>
      <dgm:t>
        <a:bodyPr/>
        <a:lstStyle/>
        <a:p>
          <a:endParaRPr lang="en-US"/>
        </a:p>
      </dgm:t>
    </dgm:pt>
    <dgm:pt modelId="{8E7B105A-AEE0-8842-8DD7-D943DE146473}">
      <dgm:prSet phldrT="[Text]" custT="1"/>
      <dgm:spPr/>
      <dgm:t>
        <a:bodyPr/>
        <a:lstStyle/>
        <a:p>
          <a:endParaRPr lang="en-US" sz="1400" dirty="0"/>
        </a:p>
      </dgm:t>
    </dgm:pt>
    <dgm:pt modelId="{3134D668-7B6C-D54F-A428-DA2BE1FB55C3}" type="parTrans" cxnId="{7D3226B3-AFD9-5141-AD41-79165A1AA261}">
      <dgm:prSet/>
      <dgm:spPr/>
      <dgm:t>
        <a:bodyPr/>
        <a:lstStyle/>
        <a:p>
          <a:endParaRPr lang="en-US"/>
        </a:p>
      </dgm:t>
    </dgm:pt>
    <dgm:pt modelId="{B605E20C-DFBE-664F-87AA-F4230C10C738}" type="sibTrans" cxnId="{7D3226B3-AFD9-5141-AD41-79165A1AA261}">
      <dgm:prSet/>
      <dgm:spPr/>
      <dgm:t>
        <a:bodyPr/>
        <a:lstStyle/>
        <a:p>
          <a:endParaRPr lang="en-US"/>
        </a:p>
      </dgm:t>
    </dgm:pt>
    <dgm:pt modelId="{815F91F6-6B1E-1449-BA53-A8E0DDBDFEFF}" type="pres">
      <dgm:prSet presAssocID="{DB6AD4CF-EFBA-A943-A0BA-2AEE3B42EB4A}" presName="linear" presStyleCnt="0">
        <dgm:presLayoutVars>
          <dgm:animLvl val="lvl"/>
          <dgm:resizeHandles val="exact"/>
        </dgm:presLayoutVars>
      </dgm:prSet>
      <dgm:spPr/>
    </dgm:pt>
    <dgm:pt modelId="{CD4A2021-8B8B-094B-8E21-1444844EDB77}" type="pres">
      <dgm:prSet presAssocID="{C1349A30-D9B3-594C-BF38-BCC4EB86195B}" presName="parentText" presStyleLbl="node1" presStyleIdx="0" presStyleCnt="3" custLinFactNeighborX="-188" custLinFactNeighborY="-1058">
        <dgm:presLayoutVars>
          <dgm:chMax val="0"/>
          <dgm:bulletEnabled val="1"/>
        </dgm:presLayoutVars>
      </dgm:prSet>
      <dgm:spPr/>
    </dgm:pt>
    <dgm:pt modelId="{E026563E-18C2-7D45-8B83-6D329719B768}" type="pres">
      <dgm:prSet presAssocID="{C1349A30-D9B3-594C-BF38-BCC4EB86195B}" presName="childText" presStyleLbl="revTx" presStyleIdx="0" presStyleCnt="3">
        <dgm:presLayoutVars>
          <dgm:bulletEnabled val="1"/>
        </dgm:presLayoutVars>
      </dgm:prSet>
      <dgm:spPr/>
    </dgm:pt>
    <dgm:pt modelId="{5AFF6811-3C62-7F4B-8876-6579A36CC6F7}" type="pres">
      <dgm:prSet presAssocID="{022D9B32-89D8-E14E-B41D-1788F9924D78}" presName="parentText" presStyleLbl="node1" presStyleIdx="1" presStyleCnt="3">
        <dgm:presLayoutVars>
          <dgm:chMax val="0"/>
          <dgm:bulletEnabled val="1"/>
        </dgm:presLayoutVars>
      </dgm:prSet>
      <dgm:spPr/>
    </dgm:pt>
    <dgm:pt modelId="{347BA9E9-86B8-ED48-8A1F-610A43341EA3}" type="pres">
      <dgm:prSet presAssocID="{022D9B32-89D8-E14E-B41D-1788F9924D78}" presName="childText" presStyleLbl="revTx" presStyleIdx="1" presStyleCnt="3">
        <dgm:presLayoutVars>
          <dgm:bulletEnabled val="1"/>
        </dgm:presLayoutVars>
      </dgm:prSet>
      <dgm:spPr/>
    </dgm:pt>
    <dgm:pt modelId="{B10CDB8D-D21A-D54E-B83B-DC5EB3B890BB}" type="pres">
      <dgm:prSet presAssocID="{10A5387E-87E9-5049-8F14-5EC603E87E31}" presName="parentText" presStyleLbl="node1" presStyleIdx="2" presStyleCnt="3">
        <dgm:presLayoutVars>
          <dgm:chMax val="0"/>
          <dgm:bulletEnabled val="1"/>
        </dgm:presLayoutVars>
      </dgm:prSet>
      <dgm:spPr/>
    </dgm:pt>
    <dgm:pt modelId="{D3894E98-9885-F04A-849F-08D8E89484C7}" type="pres">
      <dgm:prSet presAssocID="{10A5387E-87E9-5049-8F14-5EC603E87E31}" presName="childText" presStyleLbl="revTx" presStyleIdx="2" presStyleCnt="3">
        <dgm:presLayoutVars>
          <dgm:bulletEnabled val="1"/>
        </dgm:presLayoutVars>
      </dgm:prSet>
      <dgm:spPr/>
    </dgm:pt>
  </dgm:ptLst>
  <dgm:cxnLst>
    <dgm:cxn modelId="{F7902E04-BF75-E447-9CA2-B7CB58713970}" type="presOf" srcId="{314B29C1-2A5A-A847-BEC6-172E83C1B056}" destId="{347BA9E9-86B8-ED48-8A1F-610A43341EA3}" srcOrd="0" destOrd="1" presId="urn:microsoft.com/office/officeart/2005/8/layout/vList2"/>
    <dgm:cxn modelId="{B1F47816-3745-6B44-BF9B-11E54E9AAC8F}" srcId="{022D9B32-89D8-E14E-B41D-1788F9924D78}" destId="{314B29C1-2A5A-A847-BEC6-172E83C1B056}" srcOrd="1" destOrd="0" parTransId="{C0FC4909-1395-A24C-AD73-B77B26CD2F88}" sibTransId="{6C86E64D-7350-7C41-8D09-31081D233D73}"/>
    <dgm:cxn modelId="{DFE22E18-B9B5-FA44-9361-602F921EB772}" srcId="{022D9B32-89D8-E14E-B41D-1788F9924D78}" destId="{E3F4B47C-C696-8B4C-9E53-5B7AA253F261}" srcOrd="2" destOrd="0" parTransId="{15A36811-4786-DC48-A007-72FF9E088A2C}" sibTransId="{9B1EEC36-0991-C44B-9E9E-F7213FD1E9F2}"/>
    <dgm:cxn modelId="{77F8AD26-55A8-4E44-876D-FC1B7D779BBF}" srcId="{022D9B32-89D8-E14E-B41D-1788F9924D78}" destId="{696C208A-4BC7-AE42-8DB1-AF3064143B01}" srcOrd="3" destOrd="0" parTransId="{0AB6A0CE-DAB7-2E4D-9F9E-0980806454E9}" sibTransId="{9468BC35-38A4-8742-998E-49DEFBCB5A4E}"/>
    <dgm:cxn modelId="{E17D6028-861D-1547-AC9E-DBEE48077340}" type="presOf" srcId="{C1552CE4-CB55-D249-9FF1-20942A0B350E}" destId="{D3894E98-9885-F04A-849F-08D8E89484C7}" srcOrd="0" destOrd="4" presId="urn:microsoft.com/office/officeart/2005/8/layout/vList2"/>
    <dgm:cxn modelId="{4A885B29-DBD7-0B49-82ED-AC044BB3CD94}" type="presOf" srcId="{34F22C4D-E811-B944-AB39-C51AF67BFFB3}" destId="{347BA9E9-86B8-ED48-8A1F-610A43341EA3}" srcOrd="0" destOrd="5" presId="urn:microsoft.com/office/officeart/2005/8/layout/vList2"/>
    <dgm:cxn modelId="{80E7022A-C838-FA44-A6D4-8147816FC2F6}" srcId="{C1349A30-D9B3-594C-BF38-BCC4EB86195B}" destId="{00A269E4-CE44-EE46-A865-82960231D8A7}" srcOrd="2" destOrd="0" parTransId="{D5410A60-48B4-4E41-A1D8-071FCBAE8F71}" sibTransId="{7E8EFE11-AEBB-C744-9462-C343170DC85D}"/>
    <dgm:cxn modelId="{48FB502D-D7ED-6F46-B887-200B13FE1D62}" srcId="{10A5387E-87E9-5049-8F14-5EC603E87E31}" destId="{6763F106-6BA8-814E-83A1-332E00CB9570}" srcOrd="2" destOrd="0" parTransId="{B88AD1C4-6747-6C47-AB27-FAD304C53BF3}" sibTransId="{2C72283C-5B93-B04E-A212-81D65A2BB22D}"/>
    <dgm:cxn modelId="{7A6F7C2D-924E-1F4A-82C4-58CE6BA492CE}" srcId="{DB6AD4CF-EFBA-A943-A0BA-2AEE3B42EB4A}" destId="{10A5387E-87E9-5049-8F14-5EC603E87E31}" srcOrd="2" destOrd="0" parTransId="{8027F5F5-F3AD-FC49-96E6-B5A6392373B0}" sibTransId="{66D985B9-4426-FC41-AB97-BE321C73E730}"/>
    <dgm:cxn modelId="{CC32672E-A96C-BC43-8649-2F4840D2B16E}" srcId="{C1349A30-D9B3-594C-BF38-BCC4EB86195B}" destId="{14792EEC-CDBF-CB45-A3B3-F7F3267FDA89}" srcOrd="1" destOrd="0" parTransId="{1A19888D-0648-AF41-A0AE-9B5C28894B3B}" sibTransId="{6D421F8C-3E9E-4E45-B62F-04EC5285D534}"/>
    <dgm:cxn modelId="{C194352F-5A3D-AC4E-A6BB-41F26943CADC}" type="presOf" srcId="{D545B213-F8DD-F949-AD47-C5A068B54EDB}" destId="{E026563E-18C2-7D45-8B83-6D329719B768}" srcOrd="0" destOrd="3" presId="urn:microsoft.com/office/officeart/2005/8/layout/vList2"/>
    <dgm:cxn modelId="{7CA5F931-781C-4947-849D-5FD8EE22E912}" type="presOf" srcId="{8E7B105A-AEE0-8842-8DD7-D943DE146473}" destId="{E026563E-18C2-7D45-8B83-6D329719B768}" srcOrd="0" destOrd="4" presId="urn:microsoft.com/office/officeart/2005/8/layout/vList2"/>
    <dgm:cxn modelId="{BCC80B32-3A22-3244-BB68-CBFE5124E2B5}" type="presOf" srcId="{DB6AD4CF-EFBA-A943-A0BA-2AEE3B42EB4A}" destId="{815F91F6-6B1E-1449-BA53-A8E0DDBDFEFF}" srcOrd="0" destOrd="0" presId="urn:microsoft.com/office/officeart/2005/8/layout/vList2"/>
    <dgm:cxn modelId="{1C8FFF3C-41E4-9746-92B1-961061A46087}" srcId="{C1349A30-D9B3-594C-BF38-BCC4EB86195B}" destId="{7C667BA9-221E-1D40-A80D-625D63448ACC}" srcOrd="0" destOrd="0" parTransId="{7075D9AF-A11A-7342-AEA3-1DB57D4DDEA2}" sibTransId="{11F49909-0579-EB45-8853-C6955302F4C0}"/>
    <dgm:cxn modelId="{69D68941-E469-6C4A-A60A-31C789BD6683}" srcId="{C1349A30-D9B3-594C-BF38-BCC4EB86195B}" destId="{D545B213-F8DD-F949-AD47-C5A068B54EDB}" srcOrd="3" destOrd="0" parTransId="{D4927E9C-34A1-5A44-A88D-EA3FACF61B8E}" sibTransId="{EDA175A3-E975-9542-80AE-AF953D733A4B}"/>
    <dgm:cxn modelId="{9E694B4F-F1B2-FB43-81ED-EB711797E51C}" srcId="{022D9B32-89D8-E14E-B41D-1788F9924D78}" destId="{761F9F78-E4C0-9144-8E3C-64F59E7D3EE8}" srcOrd="4" destOrd="0" parTransId="{BF05FADC-10F6-3548-9B66-E4AB96EE1124}" sibTransId="{1CEFD255-6716-F745-BF69-DDBBD4BFA14A}"/>
    <dgm:cxn modelId="{2CCC1755-50E4-6D4A-AA3D-5D4680CD3CF8}" type="presOf" srcId="{64AD6818-518D-6A45-97CE-7A8989F88327}" destId="{D3894E98-9885-F04A-849F-08D8E89484C7}" srcOrd="0" destOrd="1" presId="urn:microsoft.com/office/officeart/2005/8/layout/vList2"/>
    <dgm:cxn modelId="{94F31E59-BEC5-7F4C-8C39-0A5D45DDA4A1}" srcId="{DB6AD4CF-EFBA-A943-A0BA-2AEE3B42EB4A}" destId="{C1349A30-D9B3-594C-BF38-BCC4EB86195B}" srcOrd="0" destOrd="0" parTransId="{2080D86D-EF3E-0A4B-A76A-1CAEFEF1CAC5}" sibTransId="{E945B363-1223-364E-A1DE-285DB2A751AA}"/>
    <dgm:cxn modelId="{CEDDDC59-575B-7747-B60B-EB49AB30BE6D}" srcId="{022D9B32-89D8-E14E-B41D-1788F9924D78}" destId="{57815BEA-6A55-BD49-B030-85E6AF3DE250}" srcOrd="0" destOrd="0" parTransId="{5D50C577-723C-D14D-9F7E-A60FBE28AE04}" sibTransId="{8F4950DA-AE5E-394C-8485-B205238F4F72}"/>
    <dgm:cxn modelId="{5929595C-45CF-3946-B4D8-1A598362F499}" srcId="{10A5387E-87E9-5049-8F14-5EC603E87E31}" destId="{0034EA6A-0FE3-9043-A6EB-8CB7A997BEDB}" srcOrd="3" destOrd="0" parTransId="{EE21E44D-4E7F-1945-A735-9DA850DCDA43}" sibTransId="{AE628A70-5BCF-5148-A1DF-B9F01DAA1F2F}"/>
    <dgm:cxn modelId="{F40C896A-63D3-6242-892A-6C24569C248B}" srcId="{10A5387E-87E9-5049-8F14-5EC603E87E31}" destId="{F5D2E761-8BAC-A345-B0F9-3A17F91BD1C6}" srcOrd="0" destOrd="0" parTransId="{B1129E3F-8D42-4B4D-A666-E8B12167A24B}" sibTransId="{A3647FD7-8305-6E49-BB37-89B7EDE2D69D}"/>
    <dgm:cxn modelId="{61B90D72-5F7D-9141-8C63-CCF5AA9A6A73}" type="presOf" srcId="{6763F106-6BA8-814E-83A1-332E00CB9570}" destId="{D3894E98-9885-F04A-849F-08D8E89484C7}" srcOrd="0" destOrd="2" presId="urn:microsoft.com/office/officeart/2005/8/layout/vList2"/>
    <dgm:cxn modelId="{CC61537C-C1C9-A840-8EC3-0C1B97DC9553}" type="presOf" srcId="{10A5387E-87E9-5049-8F14-5EC603E87E31}" destId="{B10CDB8D-D21A-D54E-B83B-DC5EB3B890BB}" srcOrd="0" destOrd="0" presId="urn:microsoft.com/office/officeart/2005/8/layout/vList2"/>
    <dgm:cxn modelId="{2528F583-0A6A-FD43-87CF-EAA7DB831A59}" srcId="{DB6AD4CF-EFBA-A943-A0BA-2AEE3B42EB4A}" destId="{022D9B32-89D8-E14E-B41D-1788F9924D78}" srcOrd="1" destOrd="0" parTransId="{CA421BA3-33D5-0547-B820-57CB9F0F97B5}" sibTransId="{84CA7C89-C97C-9847-90D9-6348FF81511B}"/>
    <dgm:cxn modelId="{8D71998A-33D3-AC4D-8B23-E27E22CB912B}" type="presOf" srcId="{14792EEC-CDBF-CB45-A3B3-F7F3267FDA89}" destId="{E026563E-18C2-7D45-8B83-6D329719B768}" srcOrd="0" destOrd="1" presId="urn:microsoft.com/office/officeart/2005/8/layout/vList2"/>
    <dgm:cxn modelId="{F71E668B-8357-0C48-B6EB-7E2CA76F3E5F}" type="presOf" srcId="{E3F4B47C-C696-8B4C-9E53-5B7AA253F261}" destId="{347BA9E9-86B8-ED48-8A1F-610A43341EA3}" srcOrd="0" destOrd="2" presId="urn:microsoft.com/office/officeart/2005/8/layout/vList2"/>
    <dgm:cxn modelId="{FB53349A-FA42-7541-AD24-425021867EEF}" type="presOf" srcId="{7C667BA9-221E-1D40-A80D-625D63448ACC}" destId="{E026563E-18C2-7D45-8B83-6D329719B768}" srcOrd="0" destOrd="0" presId="urn:microsoft.com/office/officeart/2005/8/layout/vList2"/>
    <dgm:cxn modelId="{0A9B3C9C-08A7-AE48-8025-1ABFCF259E40}" type="presOf" srcId="{00A269E4-CE44-EE46-A865-82960231D8A7}" destId="{E026563E-18C2-7D45-8B83-6D329719B768}" srcOrd="0" destOrd="2" presId="urn:microsoft.com/office/officeart/2005/8/layout/vList2"/>
    <dgm:cxn modelId="{165B61A0-5FA4-3B46-8605-AB89992654D8}" type="presOf" srcId="{C1349A30-D9B3-594C-BF38-BCC4EB86195B}" destId="{CD4A2021-8B8B-094B-8E21-1444844EDB77}" srcOrd="0" destOrd="0" presId="urn:microsoft.com/office/officeart/2005/8/layout/vList2"/>
    <dgm:cxn modelId="{90F4C7A0-4BFB-0845-9FFE-2F2A96F877A3}" type="presOf" srcId="{F5D2E761-8BAC-A345-B0F9-3A17F91BD1C6}" destId="{D3894E98-9885-F04A-849F-08D8E89484C7}" srcOrd="0" destOrd="0" presId="urn:microsoft.com/office/officeart/2005/8/layout/vList2"/>
    <dgm:cxn modelId="{A0F2D4AF-7B62-7C47-90FC-6A55B230AE93}" srcId="{10A5387E-87E9-5049-8F14-5EC603E87E31}" destId="{C1552CE4-CB55-D249-9FF1-20942A0B350E}" srcOrd="4" destOrd="0" parTransId="{DC81F2D5-4C0D-074B-95C1-A7062BA64929}" sibTransId="{AEE08EE7-D09A-7847-89A5-40BC817CE711}"/>
    <dgm:cxn modelId="{7D3226B3-AFD9-5141-AD41-79165A1AA261}" srcId="{C1349A30-D9B3-594C-BF38-BCC4EB86195B}" destId="{8E7B105A-AEE0-8842-8DD7-D943DE146473}" srcOrd="4" destOrd="0" parTransId="{3134D668-7B6C-D54F-A428-DA2BE1FB55C3}" sibTransId="{B605E20C-DFBE-664F-87AA-F4230C10C738}"/>
    <dgm:cxn modelId="{C9BE57C1-81EB-BF45-A37E-EEADCB20FEDA}" type="presOf" srcId="{696C208A-4BC7-AE42-8DB1-AF3064143B01}" destId="{347BA9E9-86B8-ED48-8A1F-610A43341EA3}" srcOrd="0" destOrd="3" presId="urn:microsoft.com/office/officeart/2005/8/layout/vList2"/>
    <dgm:cxn modelId="{1E9AF4D1-281B-D94C-914B-F113DC97ED81}" type="presOf" srcId="{0034EA6A-0FE3-9043-A6EB-8CB7A997BEDB}" destId="{D3894E98-9885-F04A-849F-08D8E89484C7}" srcOrd="0" destOrd="3" presId="urn:microsoft.com/office/officeart/2005/8/layout/vList2"/>
    <dgm:cxn modelId="{E7024FDC-23BE-AC4A-BEFF-58B3B1B447E5}" type="presOf" srcId="{022D9B32-89D8-E14E-B41D-1788F9924D78}" destId="{5AFF6811-3C62-7F4B-8876-6579A36CC6F7}" srcOrd="0" destOrd="0" presId="urn:microsoft.com/office/officeart/2005/8/layout/vList2"/>
    <dgm:cxn modelId="{AEA5FEDD-C8AD-8744-889B-736426979C6B}" type="presOf" srcId="{761F9F78-E4C0-9144-8E3C-64F59E7D3EE8}" destId="{347BA9E9-86B8-ED48-8A1F-610A43341EA3}" srcOrd="0" destOrd="4" presId="urn:microsoft.com/office/officeart/2005/8/layout/vList2"/>
    <dgm:cxn modelId="{B8FA5FDF-335B-F64F-A88B-EBF5FE83C2D0}" srcId="{10A5387E-87E9-5049-8F14-5EC603E87E31}" destId="{64AD6818-518D-6A45-97CE-7A8989F88327}" srcOrd="1" destOrd="0" parTransId="{8F185ABD-9B09-294C-B203-8938EECA3090}" sibTransId="{DA4313C6-2893-1048-A326-1A302F962523}"/>
    <dgm:cxn modelId="{FBA22EF3-BEBE-E247-9A5E-23A4AA27E12D}" srcId="{022D9B32-89D8-E14E-B41D-1788F9924D78}" destId="{34F22C4D-E811-B944-AB39-C51AF67BFFB3}" srcOrd="5" destOrd="0" parTransId="{72D096B6-5ACB-8B46-AC45-97E840A07C27}" sibTransId="{B77187B9-77C9-F64D-BADF-FB5060E154AF}"/>
    <dgm:cxn modelId="{022B7CFD-8EAD-8846-AA5D-D3F702C5CED6}" type="presOf" srcId="{57815BEA-6A55-BD49-B030-85E6AF3DE250}" destId="{347BA9E9-86B8-ED48-8A1F-610A43341EA3}" srcOrd="0" destOrd="0" presId="urn:microsoft.com/office/officeart/2005/8/layout/vList2"/>
    <dgm:cxn modelId="{8A70D31E-5634-AD41-907F-59EEE8E0E093}" type="presParOf" srcId="{815F91F6-6B1E-1449-BA53-A8E0DDBDFEFF}" destId="{CD4A2021-8B8B-094B-8E21-1444844EDB77}" srcOrd="0" destOrd="0" presId="urn:microsoft.com/office/officeart/2005/8/layout/vList2"/>
    <dgm:cxn modelId="{C4A1DC86-61F7-454D-87D3-958AA714CCB2}" type="presParOf" srcId="{815F91F6-6B1E-1449-BA53-A8E0DDBDFEFF}" destId="{E026563E-18C2-7D45-8B83-6D329719B768}" srcOrd="1" destOrd="0" presId="urn:microsoft.com/office/officeart/2005/8/layout/vList2"/>
    <dgm:cxn modelId="{A379026C-BA91-0247-99C5-06FF46580EB3}" type="presParOf" srcId="{815F91F6-6B1E-1449-BA53-A8E0DDBDFEFF}" destId="{5AFF6811-3C62-7F4B-8876-6579A36CC6F7}" srcOrd="2" destOrd="0" presId="urn:microsoft.com/office/officeart/2005/8/layout/vList2"/>
    <dgm:cxn modelId="{A7FF662C-80D2-A940-BA1A-0724ED901886}" type="presParOf" srcId="{815F91F6-6B1E-1449-BA53-A8E0DDBDFEFF}" destId="{347BA9E9-86B8-ED48-8A1F-610A43341EA3}" srcOrd="3" destOrd="0" presId="urn:microsoft.com/office/officeart/2005/8/layout/vList2"/>
    <dgm:cxn modelId="{097EF3BE-FC13-5347-A9D0-261251DF48BA}" type="presParOf" srcId="{815F91F6-6B1E-1449-BA53-A8E0DDBDFEFF}" destId="{B10CDB8D-D21A-D54E-B83B-DC5EB3B890BB}" srcOrd="4" destOrd="0" presId="urn:microsoft.com/office/officeart/2005/8/layout/vList2"/>
    <dgm:cxn modelId="{5BCEF19B-3C3D-F54E-8670-6725F5E5DA58}" type="presParOf" srcId="{815F91F6-6B1E-1449-BA53-A8E0DDBDFEFF}" destId="{D3894E98-9885-F04A-849F-08D8E89484C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E68B38-3AE8-9A4D-ACC5-AE447AD3090C}" type="doc">
      <dgm:prSet loTypeId="urn:microsoft.com/office/officeart/2005/8/layout/default" loCatId="matrix" qsTypeId="urn:microsoft.com/office/officeart/2005/8/quickstyle/simple2" qsCatId="simple" csTypeId="urn:microsoft.com/office/officeart/2005/8/colors/colorful1" csCatId="colorful"/>
      <dgm:spPr/>
      <dgm:t>
        <a:bodyPr/>
        <a:lstStyle/>
        <a:p>
          <a:endParaRPr lang="en-US"/>
        </a:p>
      </dgm:t>
    </dgm:pt>
    <dgm:pt modelId="{77BB99D0-9CDC-4C40-B966-5BA84F5F287A}">
      <dgm:prSet/>
      <dgm:spPr/>
      <dgm:t>
        <a:bodyPr/>
        <a:lstStyle/>
        <a:p>
          <a:r>
            <a:rPr lang="en-US" dirty="0"/>
            <a:t>Many schools are waiving GRE for the time being </a:t>
          </a:r>
        </a:p>
      </dgm:t>
    </dgm:pt>
    <dgm:pt modelId="{8C2F22F8-B774-264C-8701-87CE6BB6C903}" type="parTrans" cxnId="{8838AE01-EDFA-0E4A-9334-9DF190AD1A29}">
      <dgm:prSet/>
      <dgm:spPr/>
      <dgm:t>
        <a:bodyPr/>
        <a:lstStyle/>
        <a:p>
          <a:endParaRPr lang="en-US"/>
        </a:p>
      </dgm:t>
    </dgm:pt>
    <dgm:pt modelId="{10DD4B29-9716-D74E-B4BC-6F1544795699}" type="sibTrans" cxnId="{8838AE01-EDFA-0E4A-9334-9DF190AD1A29}">
      <dgm:prSet/>
      <dgm:spPr/>
      <dgm:t>
        <a:bodyPr/>
        <a:lstStyle/>
        <a:p>
          <a:endParaRPr lang="en-US"/>
        </a:p>
      </dgm:t>
    </dgm:pt>
    <dgm:pt modelId="{1BF9E8E3-7B1E-1D4C-887B-B63B05C03CBD}">
      <dgm:prSet/>
      <dgm:spPr/>
      <dgm:t>
        <a:bodyPr/>
        <a:lstStyle/>
        <a:p>
          <a:r>
            <a:rPr lang="en-US" dirty="0"/>
            <a:t>Program funding has been cut for many public universities: this may negatively impact grad funding and/or may limit the number of students accepted </a:t>
          </a:r>
        </a:p>
      </dgm:t>
    </dgm:pt>
    <dgm:pt modelId="{C48426BF-C1BD-504B-8EC5-E32C6492B3A9}" type="parTrans" cxnId="{B0014DC7-87FE-A440-A810-6B873478B32C}">
      <dgm:prSet/>
      <dgm:spPr/>
      <dgm:t>
        <a:bodyPr/>
        <a:lstStyle/>
        <a:p>
          <a:endParaRPr lang="en-US"/>
        </a:p>
      </dgm:t>
    </dgm:pt>
    <dgm:pt modelId="{A8E7C544-8EB9-714C-B3CF-0B49EBE50970}" type="sibTrans" cxnId="{B0014DC7-87FE-A440-A810-6B873478B32C}">
      <dgm:prSet/>
      <dgm:spPr/>
      <dgm:t>
        <a:bodyPr/>
        <a:lstStyle/>
        <a:p>
          <a:endParaRPr lang="en-US"/>
        </a:p>
      </dgm:t>
    </dgm:pt>
    <dgm:pt modelId="{947B2920-4263-F54F-A36F-0A6AF2B6C550}">
      <dgm:prSet/>
      <dgm:spPr/>
      <dgm:t>
        <a:bodyPr/>
        <a:lstStyle/>
        <a:p>
          <a:r>
            <a:rPr lang="en-US" dirty="0"/>
            <a:t>Interviews will likely be held online: lack social cues, visiting physical campus, meeting other applicants </a:t>
          </a:r>
        </a:p>
      </dgm:t>
    </dgm:pt>
    <dgm:pt modelId="{7D56DB43-C51E-D848-9CF3-28AB0215174C}" type="parTrans" cxnId="{FB3CF6AD-1E0E-9B4E-99E9-19478B61BC60}">
      <dgm:prSet/>
      <dgm:spPr/>
      <dgm:t>
        <a:bodyPr/>
        <a:lstStyle/>
        <a:p>
          <a:endParaRPr lang="en-US"/>
        </a:p>
      </dgm:t>
    </dgm:pt>
    <dgm:pt modelId="{3CF97FAF-06B9-9B4E-B8A5-BDC7A41693D2}" type="sibTrans" cxnId="{FB3CF6AD-1E0E-9B4E-99E9-19478B61BC60}">
      <dgm:prSet/>
      <dgm:spPr/>
      <dgm:t>
        <a:bodyPr/>
        <a:lstStyle/>
        <a:p>
          <a:endParaRPr lang="en-US"/>
        </a:p>
      </dgm:t>
    </dgm:pt>
    <dgm:pt modelId="{9B394171-EC10-4740-BEE9-1A66061B872D}">
      <dgm:prSet/>
      <dgm:spPr/>
      <dgm:t>
        <a:bodyPr/>
        <a:lstStyle/>
        <a:p>
          <a:r>
            <a:rPr lang="en-US" dirty="0"/>
            <a:t>More stress </a:t>
          </a:r>
        </a:p>
      </dgm:t>
    </dgm:pt>
    <dgm:pt modelId="{6DA4A516-AF15-194F-85E3-4CA2890DA69A}" type="parTrans" cxnId="{E04BEF3D-66AA-A54C-B67F-B581EE9DE8D8}">
      <dgm:prSet/>
      <dgm:spPr/>
      <dgm:t>
        <a:bodyPr/>
        <a:lstStyle/>
        <a:p>
          <a:endParaRPr lang="en-US"/>
        </a:p>
      </dgm:t>
    </dgm:pt>
    <dgm:pt modelId="{4B65077D-F0AC-4345-A813-5A7E404C081C}" type="sibTrans" cxnId="{E04BEF3D-66AA-A54C-B67F-B581EE9DE8D8}">
      <dgm:prSet/>
      <dgm:spPr/>
      <dgm:t>
        <a:bodyPr/>
        <a:lstStyle/>
        <a:p>
          <a:endParaRPr lang="en-US"/>
        </a:p>
      </dgm:t>
    </dgm:pt>
    <dgm:pt modelId="{628DEBF4-1F21-8840-B84E-FD7F59ED7750}" type="pres">
      <dgm:prSet presAssocID="{6FE68B38-3AE8-9A4D-ACC5-AE447AD3090C}" presName="diagram" presStyleCnt="0">
        <dgm:presLayoutVars>
          <dgm:dir/>
          <dgm:resizeHandles val="exact"/>
        </dgm:presLayoutVars>
      </dgm:prSet>
      <dgm:spPr/>
    </dgm:pt>
    <dgm:pt modelId="{A54FC200-11C9-0B41-A422-4587227E833C}" type="pres">
      <dgm:prSet presAssocID="{77BB99D0-9CDC-4C40-B966-5BA84F5F287A}" presName="node" presStyleLbl="node1" presStyleIdx="0" presStyleCnt="4">
        <dgm:presLayoutVars>
          <dgm:bulletEnabled val="1"/>
        </dgm:presLayoutVars>
      </dgm:prSet>
      <dgm:spPr/>
    </dgm:pt>
    <dgm:pt modelId="{A2E47AFA-EA04-9C43-93CF-5057F614BC65}" type="pres">
      <dgm:prSet presAssocID="{10DD4B29-9716-D74E-B4BC-6F1544795699}" presName="sibTrans" presStyleCnt="0"/>
      <dgm:spPr/>
    </dgm:pt>
    <dgm:pt modelId="{22012ECE-B141-154A-85FE-D08D6FC734D4}" type="pres">
      <dgm:prSet presAssocID="{1BF9E8E3-7B1E-1D4C-887B-B63B05C03CBD}" presName="node" presStyleLbl="node1" presStyleIdx="1" presStyleCnt="4">
        <dgm:presLayoutVars>
          <dgm:bulletEnabled val="1"/>
        </dgm:presLayoutVars>
      </dgm:prSet>
      <dgm:spPr/>
    </dgm:pt>
    <dgm:pt modelId="{FA0F5066-1C71-5A48-ADD0-79026AF059DB}" type="pres">
      <dgm:prSet presAssocID="{A8E7C544-8EB9-714C-B3CF-0B49EBE50970}" presName="sibTrans" presStyleCnt="0"/>
      <dgm:spPr/>
    </dgm:pt>
    <dgm:pt modelId="{612DF5A6-B12B-5641-A33F-A27AA48E4498}" type="pres">
      <dgm:prSet presAssocID="{947B2920-4263-F54F-A36F-0A6AF2B6C550}" presName="node" presStyleLbl="node1" presStyleIdx="2" presStyleCnt="4">
        <dgm:presLayoutVars>
          <dgm:bulletEnabled val="1"/>
        </dgm:presLayoutVars>
      </dgm:prSet>
      <dgm:spPr/>
    </dgm:pt>
    <dgm:pt modelId="{D29DDCA6-CE82-0847-9074-A3D76EABA7EA}" type="pres">
      <dgm:prSet presAssocID="{3CF97FAF-06B9-9B4E-B8A5-BDC7A41693D2}" presName="sibTrans" presStyleCnt="0"/>
      <dgm:spPr/>
    </dgm:pt>
    <dgm:pt modelId="{9B8B6AA9-6DF3-784F-B15D-ACC8EB7239FF}" type="pres">
      <dgm:prSet presAssocID="{9B394171-EC10-4740-BEE9-1A66061B872D}" presName="node" presStyleLbl="node1" presStyleIdx="3" presStyleCnt="4">
        <dgm:presLayoutVars>
          <dgm:bulletEnabled val="1"/>
        </dgm:presLayoutVars>
      </dgm:prSet>
      <dgm:spPr/>
    </dgm:pt>
  </dgm:ptLst>
  <dgm:cxnLst>
    <dgm:cxn modelId="{8838AE01-EDFA-0E4A-9334-9DF190AD1A29}" srcId="{6FE68B38-3AE8-9A4D-ACC5-AE447AD3090C}" destId="{77BB99D0-9CDC-4C40-B966-5BA84F5F287A}" srcOrd="0" destOrd="0" parTransId="{8C2F22F8-B774-264C-8701-87CE6BB6C903}" sibTransId="{10DD4B29-9716-D74E-B4BC-6F1544795699}"/>
    <dgm:cxn modelId="{04524203-E8A9-1440-BFBF-1CD48859E4A6}" type="presOf" srcId="{1BF9E8E3-7B1E-1D4C-887B-B63B05C03CBD}" destId="{22012ECE-B141-154A-85FE-D08D6FC734D4}" srcOrd="0" destOrd="0" presId="urn:microsoft.com/office/officeart/2005/8/layout/default"/>
    <dgm:cxn modelId="{D35DE62B-E3BE-8E40-8407-FD1F96C668B2}" type="presOf" srcId="{77BB99D0-9CDC-4C40-B966-5BA84F5F287A}" destId="{A54FC200-11C9-0B41-A422-4587227E833C}" srcOrd="0" destOrd="0" presId="urn:microsoft.com/office/officeart/2005/8/layout/default"/>
    <dgm:cxn modelId="{E04BEF3D-66AA-A54C-B67F-B581EE9DE8D8}" srcId="{6FE68B38-3AE8-9A4D-ACC5-AE447AD3090C}" destId="{9B394171-EC10-4740-BEE9-1A66061B872D}" srcOrd="3" destOrd="0" parTransId="{6DA4A516-AF15-194F-85E3-4CA2890DA69A}" sibTransId="{4B65077D-F0AC-4345-A813-5A7E404C081C}"/>
    <dgm:cxn modelId="{FCB0B360-646D-FA41-9DC4-FDB94B08A663}" type="presOf" srcId="{9B394171-EC10-4740-BEE9-1A66061B872D}" destId="{9B8B6AA9-6DF3-784F-B15D-ACC8EB7239FF}" srcOrd="0" destOrd="0" presId="urn:microsoft.com/office/officeart/2005/8/layout/default"/>
    <dgm:cxn modelId="{67E4C886-F761-C649-BBEE-56367FA7F0B5}" type="presOf" srcId="{6FE68B38-3AE8-9A4D-ACC5-AE447AD3090C}" destId="{628DEBF4-1F21-8840-B84E-FD7F59ED7750}" srcOrd="0" destOrd="0" presId="urn:microsoft.com/office/officeart/2005/8/layout/default"/>
    <dgm:cxn modelId="{FB3CF6AD-1E0E-9B4E-99E9-19478B61BC60}" srcId="{6FE68B38-3AE8-9A4D-ACC5-AE447AD3090C}" destId="{947B2920-4263-F54F-A36F-0A6AF2B6C550}" srcOrd="2" destOrd="0" parTransId="{7D56DB43-C51E-D848-9CF3-28AB0215174C}" sibTransId="{3CF97FAF-06B9-9B4E-B8A5-BDC7A41693D2}"/>
    <dgm:cxn modelId="{D57970BA-9DAB-C843-925C-686CDBC64824}" type="presOf" srcId="{947B2920-4263-F54F-A36F-0A6AF2B6C550}" destId="{612DF5A6-B12B-5641-A33F-A27AA48E4498}" srcOrd="0" destOrd="0" presId="urn:microsoft.com/office/officeart/2005/8/layout/default"/>
    <dgm:cxn modelId="{B0014DC7-87FE-A440-A810-6B873478B32C}" srcId="{6FE68B38-3AE8-9A4D-ACC5-AE447AD3090C}" destId="{1BF9E8E3-7B1E-1D4C-887B-B63B05C03CBD}" srcOrd="1" destOrd="0" parTransId="{C48426BF-C1BD-504B-8EC5-E32C6492B3A9}" sibTransId="{A8E7C544-8EB9-714C-B3CF-0B49EBE50970}"/>
    <dgm:cxn modelId="{2D68C10F-0C9A-5446-A280-BF32114DEB5B}" type="presParOf" srcId="{628DEBF4-1F21-8840-B84E-FD7F59ED7750}" destId="{A54FC200-11C9-0B41-A422-4587227E833C}" srcOrd="0" destOrd="0" presId="urn:microsoft.com/office/officeart/2005/8/layout/default"/>
    <dgm:cxn modelId="{D6C4E993-9B6E-6F48-9C91-B52DFB9F2B81}" type="presParOf" srcId="{628DEBF4-1F21-8840-B84E-FD7F59ED7750}" destId="{A2E47AFA-EA04-9C43-93CF-5057F614BC65}" srcOrd="1" destOrd="0" presId="urn:microsoft.com/office/officeart/2005/8/layout/default"/>
    <dgm:cxn modelId="{4962B192-6778-F94D-A194-8C24F39DA104}" type="presParOf" srcId="{628DEBF4-1F21-8840-B84E-FD7F59ED7750}" destId="{22012ECE-B141-154A-85FE-D08D6FC734D4}" srcOrd="2" destOrd="0" presId="urn:microsoft.com/office/officeart/2005/8/layout/default"/>
    <dgm:cxn modelId="{73FFD93A-8AB0-7B4C-847E-E8A65119FDA5}" type="presParOf" srcId="{628DEBF4-1F21-8840-B84E-FD7F59ED7750}" destId="{FA0F5066-1C71-5A48-ADD0-79026AF059DB}" srcOrd="3" destOrd="0" presId="urn:microsoft.com/office/officeart/2005/8/layout/default"/>
    <dgm:cxn modelId="{1C1EE600-48DD-DD41-B1E5-7F6D9D9E773A}" type="presParOf" srcId="{628DEBF4-1F21-8840-B84E-FD7F59ED7750}" destId="{612DF5A6-B12B-5641-A33F-A27AA48E4498}" srcOrd="4" destOrd="0" presId="urn:microsoft.com/office/officeart/2005/8/layout/default"/>
    <dgm:cxn modelId="{1B54C6B3-2BBF-1E44-AFCC-51368E3FD353}" type="presParOf" srcId="{628DEBF4-1F21-8840-B84E-FD7F59ED7750}" destId="{D29DDCA6-CE82-0847-9074-A3D76EABA7EA}" srcOrd="5" destOrd="0" presId="urn:microsoft.com/office/officeart/2005/8/layout/default"/>
    <dgm:cxn modelId="{4BD4B248-D610-C84A-B9E3-C1EC99603C45}" type="presParOf" srcId="{628DEBF4-1F21-8840-B84E-FD7F59ED7750}" destId="{9B8B6AA9-6DF3-784F-B15D-ACC8EB7239FF}"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AE7FA-CE68-48F4-8D04-60D7E976B0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4EE84B-8CC7-4ACD-B4DA-88F7B5416944}">
      <dgm:prSet/>
      <dgm:spPr/>
      <dgm:t>
        <a:bodyPr/>
        <a:lstStyle/>
        <a:p>
          <a:r>
            <a:rPr lang="en-US" dirty="0"/>
            <a:t>You have 6 months: sounds like a lot but it is NOT</a:t>
          </a:r>
        </a:p>
      </dgm:t>
    </dgm:pt>
    <dgm:pt modelId="{BA7B37D0-FDFA-4249-9686-CE5834BB12AC}" type="parTrans" cxnId="{B55FB2BC-5E1F-4B50-9009-A64703A71DD1}">
      <dgm:prSet/>
      <dgm:spPr/>
      <dgm:t>
        <a:bodyPr/>
        <a:lstStyle/>
        <a:p>
          <a:endParaRPr lang="en-US"/>
        </a:p>
      </dgm:t>
    </dgm:pt>
    <dgm:pt modelId="{AAB637F9-1B81-4BA1-8883-5043C07BD373}" type="sibTrans" cxnId="{B55FB2BC-5E1F-4B50-9009-A64703A71DD1}">
      <dgm:prSet/>
      <dgm:spPr/>
      <dgm:t>
        <a:bodyPr/>
        <a:lstStyle/>
        <a:p>
          <a:endParaRPr lang="en-US"/>
        </a:p>
      </dgm:t>
    </dgm:pt>
    <dgm:pt modelId="{C3A65CD2-CE3B-4B46-A8E3-171A8FF03875}">
      <dgm:prSet/>
      <dgm:spPr/>
      <dgm:t>
        <a:bodyPr/>
        <a:lstStyle/>
        <a:p>
          <a:r>
            <a:rPr lang="en-US" dirty="0"/>
            <a:t>Compile a list of programs that you would consider applying to (note potential faculty mentors, application requirements, etc.)</a:t>
          </a:r>
        </a:p>
      </dgm:t>
    </dgm:pt>
    <dgm:pt modelId="{8AB2328F-D91A-4BEB-8975-BF3229073C4B}" type="parTrans" cxnId="{EEEAF9F4-69C7-42E4-850E-F39EAED5A2F8}">
      <dgm:prSet/>
      <dgm:spPr/>
      <dgm:t>
        <a:bodyPr/>
        <a:lstStyle/>
        <a:p>
          <a:endParaRPr lang="en-US"/>
        </a:p>
      </dgm:t>
    </dgm:pt>
    <dgm:pt modelId="{421D125E-FE69-4525-8515-82BE0F131343}" type="sibTrans" cxnId="{EEEAF9F4-69C7-42E4-850E-F39EAED5A2F8}">
      <dgm:prSet/>
      <dgm:spPr/>
      <dgm:t>
        <a:bodyPr/>
        <a:lstStyle/>
        <a:p>
          <a:endParaRPr lang="en-US"/>
        </a:p>
      </dgm:t>
    </dgm:pt>
    <dgm:pt modelId="{5D33E307-AAD6-47F0-8D0B-C0BDAC1347C2}">
      <dgm:prSet/>
      <dgm:spPr/>
      <dgm:t>
        <a:bodyPr/>
        <a:lstStyle/>
        <a:p>
          <a:r>
            <a:rPr lang="en-US" dirty="0"/>
            <a:t>Prepare for the GRE, decide if you need to enroll in a review course </a:t>
          </a:r>
        </a:p>
      </dgm:t>
    </dgm:pt>
    <dgm:pt modelId="{A66A7D21-79F2-4D80-985B-34DFFB2C76F6}" type="parTrans" cxnId="{743B2E95-0B89-4FFD-8F46-6CD2A8763C73}">
      <dgm:prSet/>
      <dgm:spPr/>
      <dgm:t>
        <a:bodyPr/>
        <a:lstStyle/>
        <a:p>
          <a:endParaRPr lang="en-US"/>
        </a:p>
      </dgm:t>
    </dgm:pt>
    <dgm:pt modelId="{C77291E8-FFEF-4986-8824-08FF378AB1A4}" type="sibTrans" cxnId="{743B2E95-0B89-4FFD-8F46-6CD2A8763C73}">
      <dgm:prSet/>
      <dgm:spPr/>
      <dgm:t>
        <a:bodyPr/>
        <a:lstStyle/>
        <a:p>
          <a:endParaRPr lang="en-US"/>
        </a:p>
      </dgm:t>
    </dgm:pt>
    <dgm:pt modelId="{638FC6E2-C190-4EA0-B95D-4FADBF8AE70B}">
      <dgm:prSet/>
      <dgm:spPr/>
      <dgm:t>
        <a:bodyPr/>
        <a:lstStyle/>
        <a:p>
          <a:r>
            <a:rPr lang="en-US" dirty="0"/>
            <a:t>Draft statement of purpose and any other required application essays or materials</a:t>
          </a:r>
        </a:p>
      </dgm:t>
    </dgm:pt>
    <dgm:pt modelId="{AB3637F1-D547-4695-86EB-8773151021B5}" type="parTrans" cxnId="{C57DBF26-6191-4FB7-B59D-56CBD3EB2641}">
      <dgm:prSet/>
      <dgm:spPr/>
      <dgm:t>
        <a:bodyPr/>
        <a:lstStyle/>
        <a:p>
          <a:endParaRPr lang="en-US"/>
        </a:p>
      </dgm:t>
    </dgm:pt>
    <dgm:pt modelId="{64B483E8-952C-4AD7-9B21-A2B94BBD1A96}" type="sibTrans" cxnId="{C57DBF26-6191-4FB7-B59D-56CBD3EB2641}">
      <dgm:prSet/>
      <dgm:spPr/>
      <dgm:t>
        <a:bodyPr/>
        <a:lstStyle/>
        <a:p>
          <a:endParaRPr lang="en-US"/>
        </a:p>
      </dgm:t>
    </dgm:pt>
    <dgm:pt modelId="{11FF2D65-78D4-498D-83AA-B5ACF3FCFA33}">
      <dgm:prSet/>
      <dgm:spPr/>
      <dgm:t>
        <a:bodyPr/>
        <a:lstStyle/>
        <a:p>
          <a:r>
            <a:rPr lang="en-US" dirty="0"/>
            <a:t>Research financial aid if you intend to seek such aid </a:t>
          </a:r>
        </a:p>
      </dgm:t>
    </dgm:pt>
    <dgm:pt modelId="{9F144CFE-FFE5-491D-8804-187F9593C7D9}" type="parTrans" cxnId="{B673C292-B6E8-4BDD-A1FB-5A92CD302F8B}">
      <dgm:prSet/>
      <dgm:spPr/>
      <dgm:t>
        <a:bodyPr/>
        <a:lstStyle/>
        <a:p>
          <a:endParaRPr lang="en-US"/>
        </a:p>
      </dgm:t>
    </dgm:pt>
    <dgm:pt modelId="{D07623F1-FB04-4C9A-8939-453B35D524AE}" type="sibTrans" cxnId="{B673C292-B6E8-4BDD-A1FB-5A92CD302F8B}">
      <dgm:prSet/>
      <dgm:spPr/>
      <dgm:t>
        <a:bodyPr/>
        <a:lstStyle/>
        <a:p>
          <a:endParaRPr lang="en-US"/>
        </a:p>
      </dgm:t>
    </dgm:pt>
    <dgm:pt modelId="{23AC7390-10CB-2041-A7C4-2A56CCC60171}" type="pres">
      <dgm:prSet presAssocID="{F71AE7FA-CE68-48F4-8D04-60D7E976B0AF}" presName="linear" presStyleCnt="0">
        <dgm:presLayoutVars>
          <dgm:animLvl val="lvl"/>
          <dgm:resizeHandles val="exact"/>
        </dgm:presLayoutVars>
      </dgm:prSet>
      <dgm:spPr/>
    </dgm:pt>
    <dgm:pt modelId="{2A66E660-89C2-C340-A6C7-19CD9DF2C92C}" type="pres">
      <dgm:prSet presAssocID="{8D4EE84B-8CC7-4ACD-B4DA-88F7B5416944}" presName="parentText" presStyleLbl="node1" presStyleIdx="0" presStyleCnt="5">
        <dgm:presLayoutVars>
          <dgm:chMax val="0"/>
          <dgm:bulletEnabled val="1"/>
        </dgm:presLayoutVars>
      </dgm:prSet>
      <dgm:spPr/>
    </dgm:pt>
    <dgm:pt modelId="{1CDBE2F1-F968-484C-B123-819C264BF5F4}" type="pres">
      <dgm:prSet presAssocID="{AAB637F9-1B81-4BA1-8883-5043C07BD373}" presName="spacer" presStyleCnt="0"/>
      <dgm:spPr/>
    </dgm:pt>
    <dgm:pt modelId="{EFC8FE47-FC54-EF4F-A88D-435494CE8CF5}" type="pres">
      <dgm:prSet presAssocID="{C3A65CD2-CE3B-4B46-A8E3-171A8FF03875}" presName="parentText" presStyleLbl="node1" presStyleIdx="1" presStyleCnt="5">
        <dgm:presLayoutVars>
          <dgm:chMax val="0"/>
          <dgm:bulletEnabled val="1"/>
        </dgm:presLayoutVars>
      </dgm:prSet>
      <dgm:spPr/>
    </dgm:pt>
    <dgm:pt modelId="{01D8D599-B62F-DC4C-B34F-3FBA1E4A67C2}" type="pres">
      <dgm:prSet presAssocID="{421D125E-FE69-4525-8515-82BE0F131343}" presName="spacer" presStyleCnt="0"/>
      <dgm:spPr/>
    </dgm:pt>
    <dgm:pt modelId="{65CB8B61-501C-954D-92FD-A7A38EC11F03}" type="pres">
      <dgm:prSet presAssocID="{5D33E307-AAD6-47F0-8D0B-C0BDAC1347C2}" presName="parentText" presStyleLbl="node1" presStyleIdx="2" presStyleCnt="5">
        <dgm:presLayoutVars>
          <dgm:chMax val="0"/>
          <dgm:bulletEnabled val="1"/>
        </dgm:presLayoutVars>
      </dgm:prSet>
      <dgm:spPr/>
    </dgm:pt>
    <dgm:pt modelId="{3B423CDC-9E35-1143-96F8-9F843888725D}" type="pres">
      <dgm:prSet presAssocID="{C77291E8-FFEF-4986-8824-08FF378AB1A4}" presName="spacer" presStyleCnt="0"/>
      <dgm:spPr/>
    </dgm:pt>
    <dgm:pt modelId="{0392A81A-FE87-2645-8439-F7B25C0B573B}" type="pres">
      <dgm:prSet presAssocID="{638FC6E2-C190-4EA0-B95D-4FADBF8AE70B}" presName="parentText" presStyleLbl="node1" presStyleIdx="3" presStyleCnt="5">
        <dgm:presLayoutVars>
          <dgm:chMax val="0"/>
          <dgm:bulletEnabled val="1"/>
        </dgm:presLayoutVars>
      </dgm:prSet>
      <dgm:spPr/>
    </dgm:pt>
    <dgm:pt modelId="{E78B6B2E-60BC-2643-B114-90B5EBCA5CD8}" type="pres">
      <dgm:prSet presAssocID="{64B483E8-952C-4AD7-9B21-A2B94BBD1A96}" presName="spacer" presStyleCnt="0"/>
      <dgm:spPr/>
    </dgm:pt>
    <dgm:pt modelId="{8E564C9A-E233-8645-B66D-D9419B9207DC}" type="pres">
      <dgm:prSet presAssocID="{11FF2D65-78D4-498D-83AA-B5ACF3FCFA33}" presName="parentText" presStyleLbl="node1" presStyleIdx="4" presStyleCnt="5">
        <dgm:presLayoutVars>
          <dgm:chMax val="0"/>
          <dgm:bulletEnabled val="1"/>
        </dgm:presLayoutVars>
      </dgm:prSet>
      <dgm:spPr/>
    </dgm:pt>
  </dgm:ptLst>
  <dgm:cxnLst>
    <dgm:cxn modelId="{7649BF25-A13B-7F47-9E92-75D9D8BC309E}" type="presOf" srcId="{5D33E307-AAD6-47F0-8D0B-C0BDAC1347C2}" destId="{65CB8B61-501C-954D-92FD-A7A38EC11F03}" srcOrd="0" destOrd="0" presId="urn:microsoft.com/office/officeart/2005/8/layout/vList2"/>
    <dgm:cxn modelId="{C57DBF26-6191-4FB7-B59D-56CBD3EB2641}" srcId="{F71AE7FA-CE68-48F4-8D04-60D7E976B0AF}" destId="{638FC6E2-C190-4EA0-B95D-4FADBF8AE70B}" srcOrd="3" destOrd="0" parTransId="{AB3637F1-D547-4695-86EB-8773151021B5}" sibTransId="{64B483E8-952C-4AD7-9B21-A2B94BBD1A96}"/>
    <dgm:cxn modelId="{BA89F427-086D-794B-8FAB-37B39C43F6E1}" type="presOf" srcId="{11FF2D65-78D4-498D-83AA-B5ACF3FCFA33}" destId="{8E564C9A-E233-8645-B66D-D9419B9207DC}" srcOrd="0" destOrd="0" presId="urn:microsoft.com/office/officeart/2005/8/layout/vList2"/>
    <dgm:cxn modelId="{22C89765-1793-344E-B58B-82A5CA3D43AA}" type="presOf" srcId="{C3A65CD2-CE3B-4B46-A8E3-171A8FF03875}" destId="{EFC8FE47-FC54-EF4F-A88D-435494CE8CF5}" srcOrd="0" destOrd="0" presId="urn:microsoft.com/office/officeart/2005/8/layout/vList2"/>
    <dgm:cxn modelId="{94550E81-29CA-274F-8140-73C9C2891C6C}" type="presOf" srcId="{F71AE7FA-CE68-48F4-8D04-60D7E976B0AF}" destId="{23AC7390-10CB-2041-A7C4-2A56CCC60171}" srcOrd="0" destOrd="0" presId="urn:microsoft.com/office/officeart/2005/8/layout/vList2"/>
    <dgm:cxn modelId="{4FD31E87-819D-A147-A483-A068AE7DA69F}" type="presOf" srcId="{638FC6E2-C190-4EA0-B95D-4FADBF8AE70B}" destId="{0392A81A-FE87-2645-8439-F7B25C0B573B}" srcOrd="0" destOrd="0" presId="urn:microsoft.com/office/officeart/2005/8/layout/vList2"/>
    <dgm:cxn modelId="{B673C292-B6E8-4BDD-A1FB-5A92CD302F8B}" srcId="{F71AE7FA-CE68-48F4-8D04-60D7E976B0AF}" destId="{11FF2D65-78D4-498D-83AA-B5ACF3FCFA33}" srcOrd="4" destOrd="0" parTransId="{9F144CFE-FFE5-491D-8804-187F9593C7D9}" sibTransId="{D07623F1-FB04-4C9A-8939-453B35D524AE}"/>
    <dgm:cxn modelId="{743B2E95-0B89-4FFD-8F46-6CD2A8763C73}" srcId="{F71AE7FA-CE68-48F4-8D04-60D7E976B0AF}" destId="{5D33E307-AAD6-47F0-8D0B-C0BDAC1347C2}" srcOrd="2" destOrd="0" parTransId="{A66A7D21-79F2-4D80-985B-34DFFB2C76F6}" sibTransId="{C77291E8-FFEF-4986-8824-08FF378AB1A4}"/>
    <dgm:cxn modelId="{B55FB2BC-5E1F-4B50-9009-A64703A71DD1}" srcId="{F71AE7FA-CE68-48F4-8D04-60D7E976B0AF}" destId="{8D4EE84B-8CC7-4ACD-B4DA-88F7B5416944}" srcOrd="0" destOrd="0" parTransId="{BA7B37D0-FDFA-4249-9686-CE5834BB12AC}" sibTransId="{AAB637F9-1B81-4BA1-8883-5043C07BD373}"/>
    <dgm:cxn modelId="{8E5075C4-AF25-7C43-AFE9-630076E031B3}" type="presOf" srcId="{8D4EE84B-8CC7-4ACD-B4DA-88F7B5416944}" destId="{2A66E660-89C2-C340-A6C7-19CD9DF2C92C}" srcOrd="0" destOrd="0" presId="urn:microsoft.com/office/officeart/2005/8/layout/vList2"/>
    <dgm:cxn modelId="{EEEAF9F4-69C7-42E4-850E-F39EAED5A2F8}" srcId="{F71AE7FA-CE68-48F4-8D04-60D7E976B0AF}" destId="{C3A65CD2-CE3B-4B46-A8E3-171A8FF03875}" srcOrd="1" destOrd="0" parTransId="{8AB2328F-D91A-4BEB-8975-BF3229073C4B}" sibTransId="{421D125E-FE69-4525-8515-82BE0F131343}"/>
    <dgm:cxn modelId="{D0DF0012-4979-A945-99A4-E40D0889998F}" type="presParOf" srcId="{23AC7390-10CB-2041-A7C4-2A56CCC60171}" destId="{2A66E660-89C2-C340-A6C7-19CD9DF2C92C}" srcOrd="0" destOrd="0" presId="urn:microsoft.com/office/officeart/2005/8/layout/vList2"/>
    <dgm:cxn modelId="{3A7E7490-6A3C-8D41-B6E1-BFDD76D6607B}" type="presParOf" srcId="{23AC7390-10CB-2041-A7C4-2A56CCC60171}" destId="{1CDBE2F1-F968-484C-B123-819C264BF5F4}" srcOrd="1" destOrd="0" presId="urn:microsoft.com/office/officeart/2005/8/layout/vList2"/>
    <dgm:cxn modelId="{421806F5-C730-F440-A121-4CC8D9DDAF80}" type="presParOf" srcId="{23AC7390-10CB-2041-A7C4-2A56CCC60171}" destId="{EFC8FE47-FC54-EF4F-A88D-435494CE8CF5}" srcOrd="2" destOrd="0" presId="urn:microsoft.com/office/officeart/2005/8/layout/vList2"/>
    <dgm:cxn modelId="{3FC2926C-73F6-A542-B146-7E84460C3894}" type="presParOf" srcId="{23AC7390-10CB-2041-A7C4-2A56CCC60171}" destId="{01D8D599-B62F-DC4C-B34F-3FBA1E4A67C2}" srcOrd="3" destOrd="0" presId="urn:microsoft.com/office/officeart/2005/8/layout/vList2"/>
    <dgm:cxn modelId="{EAE321F5-5B86-524E-8A22-7676C36585CF}" type="presParOf" srcId="{23AC7390-10CB-2041-A7C4-2A56CCC60171}" destId="{65CB8B61-501C-954D-92FD-A7A38EC11F03}" srcOrd="4" destOrd="0" presId="urn:microsoft.com/office/officeart/2005/8/layout/vList2"/>
    <dgm:cxn modelId="{1136B499-C633-4741-A5E5-910F48C63C72}" type="presParOf" srcId="{23AC7390-10CB-2041-A7C4-2A56CCC60171}" destId="{3B423CDC-9E35-1143-96F8-9F843888725D}" srcOrd="5" destOrd="0" presId="urn:microsoft.com/office/officeart/2005/8/layout/vList2"/>
    <dgm:cxn modelId="{D0B1B28F-5054-A84D-8E57-24197A426F96}" type="presParOf" srcId="{23AC7390-10CB-2041-A7C4-2A56CCC60171}" destId="{0392A81A-FE87-2645-8439-F7B25C0B573B}" srcOrd="6" destOrd="0" presId="urn:microsoft.com/office/officeart/2005/8/layout/vList2"/>
    <dgm:cxn modelId="{6C9BC2B6-2561-CA43-BA97-D92912F3DE07}" type="presParOf" srcId="{23AC7390-10CB-2041-A7C4-2A56CCC60171}" destId="{E78B6B2E-60BC-2643-B114-90B5EBCA5CD8}" srcOrd="7" destOrd="0" presId="urn:microsoft.com/office/officeart/2005/8/layout/vList2"/>
    <dgm:cxn modelId="{B2010FF7-C0FF-4849-82A5-B780A91384EE}" type="presParOf" srcId="{23AC7390-10CB-2041-A7C4-2A56CCC60171}" destId="{8E564C9A-E233-8645-B66D-D9419B9207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E3DD37-F425-4D0B-9DA7-B0D724B4DAD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B9F7E345-DF2D-41B5-AE33-8D27FA5F70B5}">
      <dgm:prSet/>
      <dgm:spPr/>
      <dgm:t>
        <a:bodyPr/>
        <a:lstStyle/>
        <a:p>
          <a:r>
            <a:rPr lang="en-US" dirty="0"/>
            <a:t>Is their focus interesting to you?</a:t>
          </a:r>
        </a:p>
      </dgm:t>
    </dgm:pt>
    <dgm:pt modelId="{9488A319-1482-4904-BD22-80CF95AD9966}" type="parTrans" cxnId="{AF22252E-B269-4B05-AA9E-D1449E61AA3C}">
      <dgm:prSet/>
      <dgm:spPr/>
      <dgm:t>
        <a:bodyPr/>
        <a:lstStyle/>
        <a:p>
          <a:endParaRPr lang="en-US"/>
        </a:p>
      </dgm:t>
    </dgm:pt>
    <dgm:pt modelId="{647DF792-4B23-465B-B31D-2E15AD899B90}" type="sibTrans" cxnId="{AF22252E-B269-4B05-AA9E-D1449E61AA3C}">
      <dgm:prSet/>
      <dgm:spPr/>
      <dgm:t>
        <a:bodyPr/>
        <a:lstStyle/>
        <a:p>
          <a:endParaRPr lang="en-US"/>
        </a:p>
      </dgm:t>
    </dgm:pt>
    <dgm:pt modelId="{6E65C90B-8303-4BA9-B9CA-DBF57829DE31}">
      <dgm:prSet/>
      <dgm:spPr/>
      <dgm:t>
        <a:bodyPr/>
        <a:lstStyle/>
        <a:p>
          <a:r>
            <a:rPr lang="en-US" dirty="0"/>
            <a:t>Do you have experience in their realm of psychology?</a:t>
          </a:r>
        </a:p>
      </dgm:t>
    </dgm:pt>
    <dgm:pt modelId="{30A2DEC2-2345-4DAE-96C3-D724E2C74F3C}" type="parTrans" cxnId="{9EC1420A-16F7-4BBE-A9C1-B054F75EEFAF}">
      <dgm:prSet/>
      <dgm:spPr/>
      <dgm:t>
        <a:bodyPr/>
        <a:lstStyle/>
        <a:p>
          <a:endParaRPr lang="en-US"/>
        </a:p>
      </dgm:t>
    </dgm:pt>
    <dgm:pt modelId="{4FFD0389-67E3-480E-9C27-3222C334BD74}" type="sibTrans" cxnId="{9EC1420A-16F7-4BBE-A9C1-B054F75EEFAF}">
      <dgm:prSet/>
      <dgm:spPr/>
      <dgm:t>
        <a:bodyPr/>
        <a:lstStyle/>
        <a:p>
          <a:endParaRPr lang="en-US"/>
        </a:p>
      </dgm:t>
    </dgm:pt>
    <dgm:pt modelId="{93E18A64-3988-4096-A6D5-0EAE3C5C9501}">
      <dgm:prSet/>
      <dgm:spPr/>
      <dgm:t>
        <a:bodyPr/>
        <a:lstStyle/>
        <a:p>
          <a:r>
            <a:rPr lang="en-US" dirty="0"/>
            <a:t>Can you see yourself working with them on their interests for 6 years?</a:t>
          </a:r>
        </a:p>
      </dgm:t>
    </dgm:pt>
    <dgm:pt modelId="{C3A8E9F4-D78C-47A5-84AE-5243D5747327}" type="parTrans" cxnId="{F070971E-5757-4492-989C-405BB109F32A}">
      <dgm:prSet/>
      <dgm:spPr/>
      <dgm:t>
        <a:bodyPr/>
        <a:lstStyle/>
        <a:p>
          <a:endParaRPr lang="en-US"/>
        </a:p>
      </dgm:t>
    </dgm:pt>
    <dgm:pt modelId="{6AC22644-0AEE-417D-8D11-759803B1669F}" type="sibTrans" cxnId="{F070971E-5757-4492-989C-405BB109F32A}">
      <dgm:prSet/>
      <dgm:spPr/>
      <dgm:t>
        <a:bodyPr/>
        <a:lstStyle/>
        <a:p>
          <a:endParaRPr lang="en-US"/>
        </a:p>
      </dgm:t>
    </dgm:pt>
    <dgm:pt modelId="{E7C60ECF-D329-473C-88E4-369A458B7BFE}">
      <dgm:prSet/>
      <dgm:spPr/>
      <dgm:t>
        <a:bodyPr/>
        <a:lstStyle/>
        <a:p>
          <a:r>
            <a:rPr lang="en-US" dirty="0"/>
            <a:t>What can you add to their work?</a:t>
          </a:r>
        </a:p>
      </dgm:t>
    </dgm:pt>
    <dgm:pt modelId="{4A464AB2-DCC7-4C47-8892-9E2FF8427CAE}" type="parTrans" cxnId="{743331B3-DF55-4C88-A898-3CCFAB75AA21}">
      <dgm:prSet/>
      <dgm:spPr/>
      <dgm:t>
        <a:bodyPr/>
        <a:lstStyle/>
        <a:p>
          <a:endParaRPr lang="en-US"/>
        </a:p>
      </dgm:t>
    </dgm:pt>
    <dgm:pt modelId="{5C775531-1F8E-4EE1-BF32-E35076AC8F0C}" type="sibTrans" cxnId="{743331B3-DF55-4C88-A898-3CCFAB75AA21}">
      <dgm:prSet/>
      <dgm:spPr/>
      <dgm:t>
        <a:bodyPr/>
        <a:lstStyle/>
        <a:p>
          <a:endParaRPr lang="en-US"/>
        </a:p>
      </dgm:t>
    </dgm:pt>
    <dgm:pt modelId="{06B273CA-4EFD-4924-96EB-3521F1955467}">
      <dgm:prSet/>
      <dgm:spPr/>
      <dgm:t>
        <a:bodyPr/>
        <a:lstStyle/>
        <a:p>
          <a:r>
            <a:rPr lang="en-US" dirty="0"/>
            <a:t>Are they accepting applicants for your desired start time?</a:t>
          </a:r>
        </a:p>
      </dgm:t>
    </dgm:pt>
    <dgm:pt modelId="{67883E11-39BA-44FD-94A6-87EBF3DB67A6}" type="parTrans" cxnId="{ACB0574D-75C3-4C14-9F56-BEA25AC2B6C8}">
      <dgm:prSet/>
      <dgm:spPr/>
      <dgm:t>
        <a:bodyPr/>
        <a:lstStyle/>
        <a:p>
          <a:endParaRPr lang="en-US"/>
        </a:p>
      </dgm:t>
    </dgm:pt>
    <dgm:pt modelId="{FCA3CCF6-DC0A-404E-ADE8-5B4A370329A7}" type="sibTrans" cxnId="{ACB0574D-75C3-4C14-9F56-BEA25AC2B6C8}">
      <dgm:prSet/>
      <dgm:spPr/>
      <dgm:t>
        <a:bodyPr/>
        <a:lstStyle/>
        <a:p>
          <a:endParaRPr lang="en-US"/>
        </a:p>
      </dgm:t>
    </dgm:pt>
    <dgm:pt modelId="{B863FE03-3AB4-9048-B3EC-2E29921A9FC7}" type="pres">
      <dgm:prSet presAssocID="{F8E3DD37-F425-4D0B-9DA7-B0D724B4DAD2}" presName="diagram" presStyleCnt="0">
        <dgm:presLayoutVars>
          <dgm:chMax val="1"/>
          <dgm:dir/>
          <dgm:animLvl val="ctr"/>
          <dgm:resizeHandles val="exact"/>
        </dgm:presLayoutVars>
      </dgm:prSet>
      <dgm:spPr/>
    </dgm:pt>
    <dgm:pt modelId="{9F2808D5-F03E-144A-A163-2DFB0B0F09EF}" type="pres">
      <dgm:prSet presAssocID="{F8E3DD37-F425-4D0B-9DA7-B0D724B4DAD2}" presName="matrix" presStyleCnt="0"/>
      <dgm:spPr/>
    </dgm:pt>
    <dgm:pt modelId="{B8AB2609-7BEB-6445-A413-42F370D51C8C}" type="pres">
      <dgm:prSet presAssocID="{F8E3DD37-F425-4D0B-9DA7-B0D724B4DAD2}" presName="tile1" presStyleLbl="node1" presStyleIdx="0" presStyleCnt="4" custScaleY="103487" custLinFactNeighborX="204" custLinFactNeighborY="1383"/>
      <dgm:spPr/>
    </dgm:pt>
    <dgm:pt modelId="{4A16CFBF-8198-8E44-8D14-D6B3C04E6297}" type="pres">
      <dgm:prSet presAssocID="{F8E3DD37-F425-4D0B-9DA7-B0D724B4DAD2}" presName="tile1text" presStyleLbl="node1" presStyleIdx="0" presStyleCnt="4">
        <dgm:presLayoutVars>
          <dgm:chMax val="0"/>
          <dgm:chPref val="0"/>
          <dgm:bulletEnabled val="1"/>
        </dgm:presLayoutVars>
      </dgm:prSet>
      <dgm:spPr/>
    </dgm:pt>
    <dgm:pt modelId="{1F98AB66-FBD8-4647-8A05-8FF691FE078A}" type="pres">
      <dgm:prSet presAssocID="{F8E3DD37-F425-4D0B-9DA7-B0D724B4DAD2}" presName="tile2" presStyleLbl="node1" presStyleIdx="1" presStyleCnt="4" custScaleY="101400"/>
      <dgm:spPr/>
    </dgm:pt>
    <dgm:pt modelId="{9298B34B-CF21-CD4A-AE55-E7FD2721B4AE}" type="pres">
      <dgm:prSet presAssocID="{F8E3DD37-F425-4D0B-9DA7-B0D724B4DAD2}" presName="tile2text" presStyleLbl="node1" presStyleIdx="1" presStyleCnt="4">
        <dgm:presLayoutVars>
          <dgm:chMax val="0"/>
          <dgm:chPref val="0"/>
          <dgm:bulletEnabled val="1"/>
        </dgm:presLayoutVars>
      </dgm:prSet>
      <dgm:spPr/>
    </dgm:pt>
    <dgm:pt modelId="{8744CFCA-C88A-A447-B3B7-FBC25F730690}" type="pres">
      <dgm:prSet presAssocID="{F8E3DD37-F425-4D0B-9DA7-B0D724B4DAD2}" presName="tile3" presStyleLbl="node1" presStyleIdx="2" presStyleCnt="4"/>
      <dgm:spPr/>
    </dgm:pt>
    <dgm:pt modelId="{61C2BC09-6754-9742-8BAD-D65E4E83A2EB}" type="pres">
      <dgm:prSet presAssocID="{F8E3DD37-F425-4D0B-9DA7-B0D724B4DAD2}" presName="tile3text" presStyleLbl="node1" presStyleIdx="2" presStyleCnt="4">
        <dgm:presLayoutVars>
          <dgm:chMax val="0"/>
          <dgm:chPref val="0"/>
          <dgm:bulletEnabled val="1"/>
        </dgm:presLayoutVars>
      </dgm:prSet>
      <dgm:spPr/>
    </dgm:pt>
    <dgm:pt modelId="{A282C6BE-D8CF-3649-920E-81AA706E2499}" type="pres">
      <dgm:prSet presAssocID="{F8E3DD37-F425-4D0B-9DA7-B0D724B4DAD2}" presName="tile4" presStyleLbl="node1" presStyleIdx="3" presStyleCnt="4"/>
      <dgm:spPr/>
    </dgm:pt>
    <dgm:pt modelId="{F2FDCD9A-19BF-964F-9647-569176F884DD}" type="pres">
      <dgm:prSet presAssocID="{F8E3DD37-F425-4D0B-9DA7-B0D724B4DAD2}" presName="tile4text" presStyleLbl="node1" presStyleIdx="3" presStyleCnt="4">
        <dgm:presLayoutVars>
          <dgm:chMax val="0"/>
          <dgm:chPref val="0"/>
          <dgm:bulletEnabled val="1"/>
        </dgm:presLayoutVars>
      </dgm:prSet>
      <dgm:spPr/>
    </dgm:pt>
    <dgm:pt modelId="{18CF5CE1-3B25-D743-BBD2-7A76581C8EA1}" type="pres">
      <dgm:prSet presAssocID="{F8E3DD37-F425-4D0B-9DA7-B0D724B4DAD2}" presName="centerTile" presStyleLbl="fgShp" presStyleIdx="0" presStyleCnt="1">
        <dgm:presLayoutVars>
          <dgm:chMax val="0"/>
          <dgm:chPref val="0"/>
        </dgm:presLayoutVars>
      </dgm:prSet>
      <dgm:spPr/>
    </dgm:pt>
  </dgm:ptLst>
  <dgm:cxnLst>
    <dgm:cxn modelId="{FFBA9905-6AAF-1D47-A63D-38794C2C5C51}" type="presOf" srcId="{6E65C90B-8303-4BA9-B9CA-DBF57829DE31}" destId="{4A16CFBF-8198-8E44-8D14-D6B3C04E6297}" srcOrd="1" destOrd="0" presId="urn:microsoft.com/office/officeart/2005/8/layout/matrix1"/>
    <dgm:cxn modelId="{9EC1420A-16F7-4BBE-A9C1-B054F75EEFAF}" srcId="{B9F7E345-DF2D-41B5-AE33-8D27FA5F70B5}" destId="{6E65C90B-8303-4BA9-B9CA-DBF57829DE31}" srcOrd="0" destOrd="0" parTransId="{30A2DEC2-2345-4DAE-96C3-D724E2C74F3C}" sibTransId="{4FFD0389-67E3-480E-9C27-3222C334BD74}"/>
    <dgm:cxn modelId="{F070971E-5757-4492-989C-405BB109F32A}" srcId="{B9F7E345-DF2D-41B5-AE33-8D27FA5F70B5}" destId="{93E18A64-3988-4096-A6D5-0EAE3C5C9501}" srcOrd="1" destOrd="0" parTransId="{C3A8E9F4-D78C-47A5-84AE-5243D5747327}" sibTransId="{6AC22644-0AEE-417D-8D11-759803B1669F}"/>
    <dgm:cxn modelId="{C7473D25-581D-B14F-8128-FBBFB88681AB}" type="presOf" srcId="{06B273CA-4EFD-4924-96EB-3521F1955467}" destId="{A282C6BE-D8CF-3649-920E-81AA706E2499}" srcOrd="0" destOrd="0" presId="urn:microsoft.com/office/officeart/2005/8/layout/matrix1"/>
    <dgm:cxn modelId="{1BD31C2C-6F51-1444-80E3-B7CC278C9033}" type="presOf" srcId="{E7C60ECF-D329-473C-88E4-369A458B7BFE}" destId="{8744CFCA-C88A-A447-B3B7-FBC25F730690}" srcOrd="0" destOrd="0" presId="urn:microsoft.com/office/officeart/2005/8/layout/matrix1"/>
    <dgm:cxn modelId="{AF22252E-B269-4B05-AA9E-D1449E61AA3C}" srcId="{F8E3DD37-F425-4D0B-9DA7-B0D724B4DAD2}" destId="{B9F7E345-DF2D-41B5-AE33-8D27FA5F70B5}" srcOrd="0" destOrd="0" parTransId="{9488A319-1482-4904-BD22-80CF95AD9966}" sibTransId="{647DF792-4B23-465B-B31D-2E15AD899B90}"/>
    <dgm:cxn modelId="{81064249-D8E1-E94C-9FA8-2EFC5A4D91DE}" type="presOf" srcId="{E7C60ECF-D329-473C-88E4-369A458B7BFE}" destId="{61C2BC09-6754-9742-8BAD-D65E4E83A2EB}" srcOrd="1" destOrd="0" presId="urn:microsoft.com/office/officeart/2005/8/layout/matrix1"/>
    <dgm:cxn modelId="{ACB0574D-75C3-4C14-9F56-BEA25AC2B6C8}" srcId="{B9F7E345-DF2D-41B5-AE33-8D27FA5F70B5}" destId="{06B273CA-4EFD-4924-96EB-3521F1955467}" srcOrd="3" destOrd="0" parTransId="{67883E11-39BA-44FD-94A6-87EBF3DB67A6}" sibTransId="{FCA3CCF6-DC0A-404E-ADE8-5B4A370329A7}"/>
    <dgm:cxn modelId="{61DC6159-E614-1E4E-8B9F-03CF09AD8817}" type="presOf" srcId="{06B273CA-4EFD-4924-96EB-3521F1955467}" destId="{F2FDCD9A-19BF-964F-9647-569176F884DD}" srcOrd="1" destOrd="0" presId="urn:microsoft.com/office/officeart/2005/8/layout/matrix1"/>
    <dgm:cxn modelId="{15B51588-F74A-FD49-9792-F621717F2ADB}" type="presOf" srcId="{B9F7E345-DF2D-41B5-AE33-8D27FA5F70B5}" destId="{18CF5CE1-3B25-D743-BBD2-7A76581C8EA1}" srcOrd="0" destOrd="0" presId="urn:microsoft.com/office/officeart/2005/8/layout/matrix1"/>
    <dgm:cxn modelId="{BA54F99F-DF2E-8B43-973A-15BE02DA8884}" type="presOf" srcId="{93E18A64-3988-4096-A6D5-0EAE3C5C9501}" destId="{9298B34B-CF21-CD4A-AE55-E7FD2721B4AE}" srcOrd="1" destOrd="0" presId="urn:microsoft.com/office/officeart/2005/8/layout/matrix1"/>
    <dgm:cxn modelId="{743331B3-DF55-4C88-A898-3CCFAB75AA21}" srcId="{B9F7E345-DF2D-41B5-AE33-8D27FA5F70B5}" destId="{E7C60ECF-D329-473C-88E4-369A458B7BFE}" srcOrd="2" destOrd="0" parTransId="{4A464AB2-DCC7-4C47-8892-9E2FF8427CAE}" sibTransId="{5C775531-1F8E-4EE1-BF32-E35076AC8F0C}"/>
    <dgm:cxn modelId="{F342CDCC-E2A6-A240-843A-CA3147F993B0}" type="presOf" srcId="{93E18A64-3988-4096-A6D5-0EAE3C5C9501}" destId="{1F98AB66-FBD8-4647-8A05-8FF691FE078A}" srcOrd="0" destOrd="0" presId="urn:microsoft.com/office/officeart/2005/8/layout/matrix1"/>
    <dgm:cxn modelId="{85737ADE-8258-B244-8A2F-49458A3D8F9F}" type="presOf" srcId="{F8E3DD37-F425-4D0B-9DA7-B0D724B4DAD2}" destId="{B863FE03-3AB4-9048-B3EC-2E29921A9FC7}" srcOrd="0" destOrd="0" presId="urn:microsoft.com/office/officeart/2005/8/layout/matrix1"/>
    <dgm:cxn modelId="{C963A5DF-E7FF-8E4A-A91C-7ECEE9D5E10F}" type="presOf" srcId="{6E65C90B-8303-4BA9-B9CA-DBF57829DE31}" destId="{B8AB2609-7BEB-6445-A413-42F370D51C8C}" srcOrd="0" destOrd="0" presId="urn:microsoft.com/office/officeart/2005/8/layout/matrix1"/>
    <dgm:cxn modelId="{4369E069-5352-9640-99EC-D1E643FBDC24}" type="presParOf" srcId="{B863FE03-3AB4-9048-B3EC-2E29921A9FC7}" destId="{9F2808D5-F03E-144A-A163-2DFB0B0F09EF}" srcOrd="0" destOrd="0" presId="urn:microsoft.com/office/officeart/2005/8/layout/matrix1"/>
    <dgm:cxn modelId="{AFCB1001-1789-8340-9004-771F63703516}" type="presParOf" srcId="{9F2808D5-F03E-144A-A163-2DFB0B0F09EF}" destId="{B8AB2609-7BEB-6445-A413-42F370D51C8C}" srcOrd="0" destOrd="0" presId="urn:microsoft.com/office/officeart/2005/8/layout/matrix1"/>
    <dgm:cxn modelId="{BD7A7BC6-8D76-2644-88DA-D9BCED6A57FF}" type="presParOf" srcId="{9F2808D5-F03E-144A-A163-2DFB0B0F09EF}" destId="{4A16CFBF-8198-8E44-8D14-D6B3C04E6297}" srcOrd="1" destOrd="0" presId="urn:microsoft.com/office/officeart/2005/8/layout/matrix1"/>
    <dgm:cxn modelId="{4AC5F040-65D8-D04A-A246-F19DE7502EF1}" type="presParOf" srcId="{9F2808D5-F03E-144A-A163-2DFB0B0F09EF}" destId="{1F98AB66-FBD8-4647-8A05-8FF691FE078A}" srcOrd="2" destOrd="0" presId="urn:microsoft.com/office/officeart/2005/8/layout/matrix1"/>
    <dgm:cxn modelId="{82917F68-FAF1-9449-AF2D-645E2162D578}" type="presParOf" srcId="{9F2808D5-F03E-144A-A163-2DFB0B0F09EF}" destId="{9298B34B-CF21-CD4A-AE55-E7FD2721B4AE}" srcOrd="3" destOrd="0" presId="urn:microsoft.com/office/officeart/2005/8/layout/matrix1"/>
    <dgm:cxn modelId="{01EB2678-40B5-6749-AB9F-CD32A9D1B3C5}" type="presParOf" srcId="{9F2808D5-F03E-144A-A163-2DFB0B0F09EF}" destId="{8744CFCA-C88A-A447-B3B7-FBC25F730690}" srcOrd="4" destOrd="0" presId="urn:microsoft.com/office/officeart/2005/8/layout/matrix1"/>
    <dgm:cxn modelId="{AF3510AB-ECDB-C946-9BC6-FB7B40052EC6}" type="presParOf" srcId="{9F2808D5-F03E-144A-A163-2DFB0B0F09EF}" destId="{61C2BC09-6754-9742-8BAD-D65E4E83A2EB}" srcOrd="5" destOrd="0" presId="urn:microsoft.com/office/officeart/2005/8/layout/matrix1"/>
    <dgm:cxn modelId="{BF9D7B82-BB47-174F-B59A-6FDAE95DBA23}" type="presParOf" srcId="{9F2808D5-F03E-144A-A163-2DFB0B0F09EF}" destId="{A282C6BE-D8CF-3649-920E-81AA706E2499}" srcOrd="6" destOrd="0" presId="urn:microsoft.com/office/officeart/2005/8/layout/matrix1"/>
    <dgm:cxn modelId="{22D9FD02-C713-C04E-8D7F-A187589F0114}" type="presParOf" srcId="{9F2808D5-F03E-144A-A163-2DFB0B0F09EF}" destId="{F2FDCD9A-19BF-964F-9647-569176F884DD}" srcOrd="7" destOrd="0" presId="urn:microsoft.com/office/officeart/2005/8/layout/matrix1"/>
    <dgm:cxn modelId="{5A9735EF-E8D6-3442-944E-E7505FAF8C77}" type="presParOf" srcId="{B863FE03-3AB4-9048-B3EC-2E29921A9FC7}" destId="{18CF5CE1-3B25-D743-BBD2-7A76581C8EA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870EF1-891B-45C1-8CD5-974CD3557D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FF60878-8DEC-4BCF-844B-6BFB5C92C147}">
      <dgm:prSet/>
      <dgm:spPr/>
      <dgm:t>
        <a:bodyPr/>
        <a:lstStyle/>
        <a:p>
          <a:pPr>
            <a:lnSpc>
              <a:spcPct val="100000"/>
            </a:lnSpc>
            <a:defRPr cap="all"/>
          </a:pPr>
          <a:r>
            <a:rPr lang="en-US" dirty="0"/>
            <a:t>Pick your top school and find the statement prompt </a:t>
          </a:r>
        </a:p>
      </dgm:t>
    </dgm:pt>
    <dgm:pt modelId="{21EA6B1B-58CE-48D2-BC3A-98492DA4845F}" type="parTrans" cxnId="{31FAE081-8C21-42FA-BC14-4FB1DBC9D44F}">
      <dgm:prSet/>
      <dgm:spPr/>
      <dgm:t>
        <a:bodyPr/>
        <a:lstStyle/>
        <a:p>
          <a:endParaRPr lang="en-US"/>
        </a:p>
      </dgm:t>
    </dgm:pt>
    <dgm:pt modelId="{4C23448B-821B-45F4-A874-7544741B310E}" type="sibTrans" cxnId="{31FAE081-8C21-42FA-BC14-4FB1DBC9D44F}">
      <dgm:prSet/>
      <dgm:spPr/>
      <dgm:t>
        <a:bodyPr/>
        <a:lstStyle/>
        <a:p>
          <a:endParaRPr lang="en-US"/>
        </a:p>
      </dgm:t>
    </dgm:pt>
    <dgm:pt modelId="{6E1972F8-E515-44B3-B340-2AC893542DBE}">
      <dgm:prSet/>
      <dgm:spPr/>
      <dgm:t>
        <a:bodyPr/>
        <a:lstStyle/>
        <a:p>
          <a:pPr>
            <a:lnSpc>
              <a:spcPct val="100000"/>
            </a:lnSpc>
            <a:defRPr cap="all"/>
          </a:pPr>
          <a:r>
            <a:rPr lang="en-US" dirty="0"/>
            <a:t>Write this statement and finetune it</a:t>
          </a:r>
        </a:p>
      </dgm:t>
    </dgm:pt>
    <dgm:pt modelId="{CF1D3EA3-2494-4751-BE3D-0D4CE49F649C}" type="parTrans" cxnId="{C39B6360-02F1-4F2F-AE9A-DAD8271FB1B1}">
      <dgm:prSet/>
      <dgm:spPr/>
      <dgm:t>
        <a:bodyPr/>
        <a:lstStyle/>
        <a:p>
          <a:endParaRPr lang="en-US"/>
        </a:p>
      </dgm:t>
    </dgm:pt>
    <dgm:pt modelId="{B6476F56-2E81-4038-8CFC-F2E32F81E4B8}" type="sibTrans" cxnId="{C39B6360-02F1-4F2F-AE9A-DAD8271FB1B1}">
      <dgm:prSet/>
      <dgm:spPr/>
      <dgm:t>
        <a:bodyPr/>
        <a:lstStyle/>
        <a:p>
          <a:endParaRPr lang="en-US"/>
        </a:p>
      </dgm:t>
    </dgm:pt>
    <dgm:pt modelId="{6E062E16-D42E-4DEC-B089-561B119E66B4}">
      <dgm:prSet/>
      <dgm:spPr/>
      <dgm:t>
        <a:bodyPr/>
        <a:lstStyle/>
        <a:p>
          <a:pPr>
            <a:lnSpc>
              <a:spcPct val="100000"/>
            </a:lnSpc>
            <a:defRPr cap="all"/>
          </a:pPr>
          <a:r>
            <a:rPr lang="en-US" dirty="0"/>
            <a:t>The editing process will take more time than you realize, especially if there is a small word count</a:t>
          </a:r>
        </a:p>
      </dgm:t>
    </dgm:pt>
    <dgm:pt modelId="{23B3104A-FE3D-46D9-BDBC-51E076D70BB3}" type="parTrans" cxnId="{366D5E89-94DD-4588-96A9-A580EB3D2A9D}">
      <dgm:prSet/>
      <dgm:spPr/>
      <dgm:t>
        <a:bodyPr/>
        <a:lstStyle/>
        <a:p>
          <a:endParaRPr lang="en-US"/>
        </a:p>
      </dgm:t>
    </dgm:pt>
    <dgm:pt modelId="{9E74243B-E384-41E3-957E-1805CD9264AF}" type="sibTrans" cxnId="{366D5E89-94DD-4588-96A9-A580EB3D2A9D}">
      <dgm:prSet/>
      <dgm:spPr/>
      <dgm:t>
        <a:bodyPr/>
        <a:lstStyle/>
        <a:p>
          <a:endParaRPr lang="en-US"/>
        </a:p>
      </dgm:t>
    </dgm:pt>
    <dgm:pt modelId="{6A33A07F-7D65-4EA5-BFB6-B174749C4D0E}">
      <dgm:prSet/>
      <dgm:spPr/>
      <dgm:t>
        <a:bodyPr/>
        <a:lstStyle/>
        <a:p>
          <a:pPr>
            <a:lnSpc>
              <a:spcPct val="100000"/>
            </a:lnSpc>
            <a:defRPr cap="all"/>
          </a:pPr>
          <a:r>
            <a:rPr lang="en-US" dirty="0"/>
            <a:t>Make sure you address all parts of the prompt</a:t>
          </a:r>
        </a:p>
      </dgm:t>
    </dgm:pt>
    <dgm:pt modelId="{9E8D4011-1AE5-4EA8-B846-E7B511850F5F}" type="parTrans" cxnId="{76BF0420-3B6C-4778-BC5E-22BE1D4EE7F6}">
      <dgm:prSet/>
      <dgm:spPr/>
      <dgm:t>
        <a:bodyPr/>
        <a:lstStyle/>
        <a:p>
          <a:endParaRPr lang="en-US"/>
        </a:p>
      </dgm:t>
    </dgm:pt>
    <dgm:pt modelId="{A687A988-1C89-4219-8DCE-AE0F1CE7EB40}" type="sibTrans" cxnId="{76BF0420-3B6C-4778-BC5E-22BE1D4EE7F6}">
      <dgm:prSet/>
      <dgm:spPr/>
      <dgm:t>
        <a:bodyPr/>
        <a:lstStyle/>
        <a:p>
          <a:endParaRPr lang="en-US"/>
        </a:p>
      </dgm:t>
    </dgm:pt>
    <dgm:pt modelId="{DBD8513A-565D-46A8-8CDC-18788787CDA8}">
      <dgm:prSet/>
      <dgm:spPr/>
      <dgm:t>
        <a:bodyPr/>
        <a:lstStyle/>
        <a:p>
          <a:pPr>
            <a:lnSpc>
              <a:spcPct val="100000"/>
            </a:lnSpc>
            <a:defRPr cap="all"/>
          </a:pPr>
          <a:r>
            <a:rPr lang="en-US" dirty="0"/>
            <a:t>Use this as a basis for the other schools, alter sections to match other school prompts </a:t>
          </a:r>
        </a:p>
      </dgm:t>
    </dgm:pt>
    <dgm:pt modelId="{C1D8F30C-2649-44ED-A34A-6236E00F848E}" type="parTrans" cxnId="{A19FD06A-5822-4DCB-992D-E8BAA6EB4174}">
      <dgm:prSet/>
      <dgm:spPr/>
      <dgm:t>
        <a:bodyPr/>
        <a:lstStyle/>
        <a:p>
          <a:endParaRPr lang="en-US"/>
        </a:p>
      </dgm:t>
    </dgm:pt>
    <dgm:pt modelId="{892B815C-06EA-4348-B29F-79132955743E}" type="sibTrans" cxnId="{A19FD06A-5822-4DCB-992D-E8BAA6EB4174}">
      <dgm:prSet/>
      <dgm:spPr/>
      <dgm:t>
        <a:bodyPr/>
        <a:lstStyle/>
        <a:p>
          <a:endParaRPr lang="en-US"/>
        </a:p>
      </dgm:t>
    </dgm:pt>
    <dgm:pt modelId="{A989D459-4BC1-594D-98B8-3E838CFD4C35}">
      <dgm:prSet/>
      <dgm:spPr/>
      <dgm:t>
        <a:bodyPr/>
        <a:lstStyle/>
        <a:p>
          <a:pPr>
            <a:lnSpc>
              <a:spcPct val="100000"/>
            </a:lnSpc>
            <a:defRPr cap="all"/>
          </a:pPr>
          <a:r>
            <a:rPr lang="en-US" dirty="0"/>
            <a:t>Use online resources for content advice and to consult examples</a:t>
          </a:r>
        </a:p>
      </dgm:t>
    </dgm:pt>
    <dgm:pt modelId="{C566D2E6-8700-5042-BE7A-73D0BEF860EC}" type="parTrans" cxnId="{B6D1AA1F-B495-BF4F-9CE3-047C371576E4}">
      <dgm:prSet/>
      <dgm:spPr/>
      <dgm:t>
        <a:bodyPr/>
        <a:lstStyle/>
        <a:p>
          <a:endParaRPr lang="en-US"/>
        </a:p>
      </dgm:t>
    </dgm:pt>
    <dgm:pt modelId="{34B02E86-5295-E34D-8BDD-2DCC7019EAFE}" type="sibTrans" cxnId="{B6D1AA1F-B495-BF4F-9CE3-047C371576E4}">
      <dgm:prSet/>
      <dgm:spPr/>
      <dgm:t>
        <a:bodyPr/>
        <a:lstStyle/>
        <a:p>
          <a:endParaRPr lang="en-US"/>
        </a:p>
      </dgm:t>
    </dgm:pt>
    <dgm:pt modelId="{8CF0551B-85B2-4ECB-B528-75CF132336B9}" type="pres">
      <dgm:prSet presAssocID="{C8870EF1-891B-45C1-8CD5-974CD3557D18}" presName="root" presStyleCnt="0">
        <dgm:presLayoutVars>
          <dgm:dir/>
          <dgm:resizeHandles val="exact"/>
        </dgm:presLayoutVars>
      </dgm:prSet>
      <dgm:spPr/>
    </dgm:pt>
    <dgm:pt modelId="{8E638B22-6A97-4509-909B-5E2122D13F64}" type="pres">
      <dgm:prSet presAssocID="{6FF60878-8DEC-4BCF-844B-6BFB5C92C147}" presName="compNode" presStyleCnt="0"/>
      <dgm:spPr/>
    </dgm:pt>
    <dgm:pt modelId="{1994EF55-999D-4149-9908-EC16B7EAC93C}" type="pres">
      <dgm:prSet presAssocID="{6FF60878-8DEC-4BCF-844B-6BFB5C92C147}" presName="iconBgRect" presStyleLbl="bgShp" presStyleIdx="0" presStyleCnt="6"/>
      <dgm:spPr/>
    </dgm:pt>
    <dgm:pt modelId="{26121B5E-6CFF-4298-BA15-D2DA3CF7C3D1}" type="pres">
      <dgm:prSet presAssocID="{6FF60878-8DEC-4BCF-844B-6BFB5C92C1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E8FAC93-4321-4190-982B-1CC5E4D491AE}" type="pres">
      <dgm:prSet presAssocID="{6FF60878-8DEC-4BCF-844B-6BFB5C92C147}" presName="spaceRect" presStyleCnt="0"/>
      <dgm:spPr/>
    </dgm:pt>
    <dgm:pt modelId="{A2AB114B-6917-410D-AFA0-7211E8619C46}" type="pres">
      <dgm:prSet presAssocID="{6FF60878-8DEC-4BCF-844B-6BFB5C92C147}" presName="textRect" presStyleLbl="revTx" presStyleIdx="0" presStyleCnt="6">
        <dgm:presLayoutVars>
          <dgm:chMax val="1"/>
          <dgm:chPref val="1"/>
        </dgm:presLayoutVars>
      </dgm:prSet>
      <dgm:spPr/>
    </dgm:pt>
    <dgm:pt modelId="{EE48D029-577C-4B12-8470-7864E24A2551}" type="pres">
      <dgm:prSet presAssocID="{4C23448B-821B-45F4-A874-7544741B310E}" presName="sibTrans" presStyleCnt="0"/>
      <dgm:spPr/>
    </dgm:pt>
    <dgm:pt modelId="{80C2FE99-A192-4E37-A269-C8DC8D865E6D}" type="pres">
      <dgm:prSet presAssocID="{6E1972F8-E515-44B3-B340-2AC893542DBE}" presName="compNode" presStyleCnt="0"/>
      <dgm:spPr/>
    </dgm:pt>
    <dgm:pt modelId="{37979FFA-E57F-4C67-9771-49EA4FC93893}" type="pres">
      <dgm:prSet presAssocID="{6E1972F8-E515-44B3-B340-2AC893542DBE}" presName="iconBgRect" presStyleLbl="bgShp" presStyleIdx="1" presStyleCnt="6"/>
      <dgm:spPr/>
    </dgm:pt>
    <dgm:pt modelId="{E046091B-42A3-407A-AFC5-7FFF71453476}" type="pres">
      <dgm:prSet presAssocID="{6E1972F8-E515-44B3-B340-2AC893542DB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8BFFF17D-5EAF-492D-9778-BEE30239B188}" type="pres">
      <dgm:prSet presAssocID="{6E1972F8-E515-44B3-B340-2AC893542DBE}" presName="spaceRect" presStyleCnt="0"/>
      <dgm:spPr/>
    </dgm:pt>
    <dgm:pt modelId="{4422C9C8-68C2-46CF-9148-9F88AD8EA6AD}" type="pres">
      <dgm:prSet presAssocID="{6E1972F8-E515-44B3-B340-2AC893542DBE}" presName="textRect" presStyleLbl="revTx" presStyleIdx="1" presStyleCnt="6">
        <dgm:presLayoutVars>
          <dgm:chMax val="1"/>
          <dgm:chPref val="1"/>
        </dgm:presLayoutVars>
      </dgm:prSet>
      <dgm:spPr/>
    </dgm:pt>
    <dgm:pt modelId="{C4770E26-A4E7-407A-B029-DEBCCEF7F55C}" type="pres">
      <dgm:prSet presAssocID="{B6476F56-2E81-4038-8CFC-F2E32F81E4B8}" presName="sibTrans" presStyleCnt="0"/>
      <dgm:spPr/>
    </dgm:pt>
    <dgm:pt modelId="{818E260E-D14E-44AE-9FA2-632B337FC9A5}" type="pres">
      <dgm:prSet presAssocID="{6E062E16-D42E-4DEC-B089-561B119E66B4}" presName="compNode" presStyleCnt="0"/>
      <dgm:spPr/>
    </dgm:pt>
    <dgm:pt modelId="{BC5DC64D-1035-4BCC-B052-BA4A8B9D68F7}" type="pres">
      <dgm:prSet presAssocID="{6E062E16-D42E-4DEC-B089-561B119E66B4}" presName="iconBgRect" presStyleLbl="bgShp" presStyleIdx="2" presStyleCnt="6"/>
      <dgm:spPr/>
    </dgm:pt>
    <dgm:pt modelId="{5DE893E5-0029-41AE-A912-E83264DD8A5C}" type="pres">
      <dgm:prSet presAssocID="{6E062E16-D42E-4DEC-B089-561B119E66B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16C54A08-F756-48D9-AFB6-8CB57E43C0CF}" type="pres">
      <dgm:prSet presAssocID="{6E062E16-D42E-4DEC-B089-561B119E66B4}" presName="spaceRect" presStyleCnt="0"/>
      <dgm:spPr/>
    </dgm:pt>
    <dgm:pt modelId="{273CD088-6854-49C8-AED6-DE6B99EB17FE}" type="pres">
      <dgm:prSet presAssocID="{6E062E16-D42E-4DEC-B089-561B119E66B4}" presName="textRect" presStyleLbl="revTx" presStyleIdx="2" presStyleCnt="6">
        <dgm:presLayoutVars>
          <dgm:chMax val="1"/>
          <dgm:chPref val="1"/>
        </dgm:presLayoutVars>
      </dgm:prSet>
      <dgm:spPr/>
    </dgm:pt>
    <dgm:pt modelId="{50566A72-A664-4ED7-8D62-B6150656354E}" type="pres">
      <dgm:prSet presAssocID="{9E74243B-E384-41E3-957E-1805CD9264AF}" presName="sibTrans" presStyleCnt="0"/>
      <dgm:spPr/>
    </dgm:pt>
    <dgm:pt modelId="{36DA207F-C941-4784-9884-F258C2910776}" type="pres">
      <dgm:prSet presAssocID="{6A33A07F-7D65-4EA5-BFB6-B174749C4D0E}" presName="compNode" presStyleCnt="0"/>
      <dgm:spPr/>
    </dgm:pt>
    <dgm:pt modelId="{C29004E5-F078-469E-9091-B4EB0F642DE6}" type="pres">
      <dgm:prSet presAssocID="{6A33A07F-7D65-4EA5-BFB6-B174749C4D0E}" presName="iconBgRect" presStyleLbl="bgShp" presStyleIdx="3" presStyleCnt="6"/>
      <dgm:spPr/>
    </dgm:pt>
    <dgm:pt modelId="{CC2676B2-93A7-4517-A685-54418726D361}" type="pres">
      <dgm:prSet presAssocID="{6A33A07F-7D65-4EA5-BFB6-B174749C4D0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387CC56-1BDB-475C-B3AE-EF8770F2628F}" type="pres">
      <dgm:prSet presAssocID="{6A33A07F-7D65-4EA5-BFB6-B174749C4D0E}" presName="spaceRect" presStyleCnt="0"/>
      <dgm:spPr/>
    </dgm:pt>
    <dgm:pt modelId="{3A42529C-8A7F-49B7-847C-F1CE607C2560}" type="pres">
      <dgm:prSet presAssocID="{6A33A07F-7D65-4EA5-BFB6-B174749C4D0E}" presName="textRect" presStyleLbl="revTx" presStyleIdx="3" presStyleCnt="6">
        <dgm:presLayoutVars>
          <dgm:chMax val="1"/>
          <dgm:chPref val="1"/>
        </dgm:presLayoutVars>
      </dgm:prSet>
      <dgm:spPr/>
    </dgm:pt>
    <dgm:pt modelId="{2B050FE9-D125-4F1D-BBB8-746FB8563DD0}" type="pres">
      <dgm:prSet presAssocID="{A687A988-1C89-4219-8DCE-AE0F1CE7EB40}" presName="sibTrans" presStyleCnt="0"/>
      <dgm:spPr/>
    </dgm:pt>
    <dgm:pt modelId="{830B6576-8D24-4A13-9BF9-99011FF80857}" type="pres">
      <dgm:prSet presAssocID="{DBD8513A-565D-46A8-8CDC-18788787CDA8}" presName="compNode" presStyleCnt="0"/>
      <dgm:spPr/>
    </dgm:pt>
    <dgm:pt modelId="{8A776167-2620-4073-82D5-BBB300315D73}" type="pres">
      <dgm:prSet presAssocID="{DBD8513A-565D-46A8-8CDC-18788787CDA8}" presName="iconBgRect" presStyleLbl="bgShp" presStyleIdx="4" presStyleCnt="6"/>
      <dgm:spPr/>
    </dgm:pt>
    <dgm:pt modelId="{B0CDA89C-E0D6-4046-9F1E-431CE23625DB}" type="pres">
      <dgm:prSet presAssocID="{DBD8513A-565D-46A8-8CDC-18788787CDA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8C1919FC-35CB-404B-9293-B747A0C06318}" type="pres">
      <dgm:prSet presAssocID="{DBD8513A-565D-46A8-8CDC-18788787CDA8}" presName="spaceRect" presStyleCnt="0"/>
      <dgm:spPr/>
    </dgm:pt>
    <dgm:pt modelId="{FD17F489-1BBB-4BCF-8F9A-FB6BDB6F54C0}" type="pres">
      <dgm:prSet presAssocID="{DBD8513A-565D-46A8-8CDC-18788787CDA8}" presName="textRect" presStyleLbl="revTx" presStyleIdx="4" presStyleCnt="6">
        <dgm:presLayoutVars>
          <dgm:chMax val="1"/>
          <dgm:chPref val="1"/>
        </dgm:presLayoutVars>
      </dgm:prSet>
      <dgm:spPr/>
    </dgm:pt>
    <dgm:pt modelId="{93208524-C079-49D1-8C00-949A86072297}" type="pres">
      <dgm:prSet presAssocID="{892B815C-06EA-4348-B29F-79132955743E}" presName="sibTrans" presStyleCnt="0"/>
      <dgm:spPr/>
    </dgm:pt>
    <dgm:pt modelId="{CEE17253-9BAB-4FBE-8CBD-42E44637927B}" type="pres">
      <dgm:prSet presAssocID="{A989D459-4BC1-594D-98B8-3E838CFD4C35}" presName="compNode" presStyleCnt="0"/>
      <dgm:spPr/>
    </dgm:pt>
    <dgm:pt modelId="{0D4C69B5-AFB3-4BE5-A9CA-B076D4860B77}" type="pres">
      <dgm:prSet presAssocID="{A989D459-4BC1-594D-98B8-3E838CFD4C35}" presName="iconBgRect" presStyleLbl="bgShp" presStyleIdx="5" presStyleCnt="6"/>
      <dgm:spPr/>
    </dgm:pt>
    <dgm:pt modelId="{4B6ACEE1-1A45-414B-958D-1BFBE94572C4}" type="pres">
      <dgm:prSet presAssocID="{A989D459-4BC1-594D-98B8-3E838CFD4C3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a:ext>
      </dgm:extLst>
    </dgm:pt>
    <dgm:pt modelId="{72C97172-E7D4-4E6C-9F8A-EA699EB860D6}" type="pres">
      <dgm:prSet presAssocID="{A989D459-4BC1-594D-98B8-3E838CFD4C35}" presName="spaceRect" presStyleCnt="0"/>
      <dgm:spPr/>
    </dgm:pt>
    <dgm:pt modelId="{CC968DC6-C408-4083-A45C-B0ED43209E5A}" type="pres">
      <dgm:prSet presAssocID="{A989D459-4BC1-594D-98B8-3E838CFD4C35}" presName="textRect" presStyleLbl="revTx" presStyleIdx="5" presStyleCnt="6">
        <dgm:presLayoutVars>
          <dgm:chMax val="1"/>
          <dgm:chPref val="1"/>
        </dgm:presLayoutVars>
      </dgm:prSet>
      <dgm:spPr/>
    </dgm:pt>
  </dgm:ptLst>
  <dgm:cxnLst>
    <dgm:cxn modelId="{B6D1AA1F-B495-BF4F-9CE3-047C371576E4}" srcId="{C8870EF1-891B-45C1-8CD5-974CD3557D18}" destId="{A989D459-4BC1-594D-98B8-3E838CFD4C35}" srcOrd="5" destOrd="0" parTransId="{C566D2E6-8700-5042-BE7A-73D0BEF860EC}" sibTransId="{34B02E86-5295-E34D-8BDD-2DCC7019EAFE}"/>
    <dgm:cxn modelId="{76BF0420-3B6C-4778-BC5E-22BE1D4EE7F6}" srcId="{C8870EF1-891B-45C1-8CD5-974CD3557D18}" destId="{6A33A07F-7D65-4EA5-BFB6-B174749C4D0E}" srcOrd="3" destOrd="0" parTransId="{9E8D4011-1AE5-4EA8-B846-E7B511850F5F}" sibTransId="{A687A988-1C89-4219-8DCE-AE0F1CE7EB40}"/>
    <dgm:cxn modelId="{537B6C40-1526-B447-B73B-5D83DDAE2F1A}" type="presOf" srcId="{6E062E16-D42E-4DEC-B089-561B119E66B4}" destId="{273CD088-6854-49C8-AED6-DE6B99EB17FE}" srcOrd="0" destOrd="0" presId="urn:microsoft.com/office/officeart/2018/5/layout/IconCircleLabelList"/>
    <dgm:cxn modelId="{53D59849-E487-7949-B72B-732A654F2E98}" type="presOf" srcId="{6A33A07F-7D65-4EA5-BFB6-B174749C4D0E}" destId="{3A42529C-8A7F-49B7-847C-F1CE607C2560}" srcOrd="0" destOrd="0" presId="urn:microsoft.com/office/officeart/2018/5/layout/IconCircleLabelList"/>
    <dgm:cxn modelId="{C39B6360-02F1-4F2F-AE9A-DAD8271FB1B1}" srcId="{C8870EF1-891B-45C1-8CD5-974CD3557D18}" destId="{6E1972F8-E515-44B3-B340-2AC893542DBE}" srcOrd="1" destOrd="0" parTransId="{CF1D3EA3-2494-4751-BE3D-0D4CE49F649C}" sibTransId="{B6476F56-2E81-4038-8CFC-F2E32F81E4B8}"/>
    <dgm:cxn modelId="{A19FD06A-5822-4DCB-992D-E8BAA6EB4174}" srcId="{C8870EF1-891B-45C1-8CD5-974CD3557D18}" destId="{DBD8513A-565D-46A8-8CDC-18788787CDA8}" srcOrd="4" destOrd="0" parTransId="{C1D8F30C-2649-44ED-A34A-6236E00F848E}" sibTransId="{892B815C-06EA-4348-B29F-79132955743E}"/>
    <dgm:cxn modelId="{22288377-7215-B64B-84C9-78F3A56781CF}" type="presOf" srcId="{A989D459-4BC1-594D-98B8-3E838CFD4C35}" destId="{CC968DC6-C408-4083-A45C-B0ED43209E5A}" srcOrd="0" destOrd="0" presId="urn:microsoft.com/office/officeart/2018/5/layout/IconCircleLabelList"/>
    <dgm:cxn modelId="{31FAE081-8C21-42FA-BC14-4FB1DBC9D44F}" srcId="{C8870EF1-891B-45C1-8CD5-974CD3557D18}" destId="{6FF60878-8DEC-4BCF-844B-6BFB5C92C147}" srcOrd="0" destOrd="0" parTransId="{21EA6B1B-58CE-48D2-BC3A-98492DA4845F}" sibTransId="{4C23448B-821B-45F4-A874-7544741B310E}"/>
    <dgm:cxn modelId="{39CCA486-878E-1A44-B537-7FAF4D6F4DD0}" type="presOf" srcId="{6E1972F8-E515-44B3-B340-2AC893542DBE}" destId="{4422C9C8-68C2-46CF-9148-9F88AD8EA6AD}" srcOrd="0" destOrd="0" presId="urn:microsoft.com/office/officeart/2018/5/layout/IconCircleLabelList"/>
    <dgm:cxn modelId="{366D5E89-94DD-4588-96A9-A580EB3D2A9D}" srcId="{C8870EF1-891B-45C1-8CD5-974CD3557D18}" destId="{6E062E16-D42E-4DEC-B089-561B119E66B4}" srcOrd="2" destOrd="0" parTransId="{23B3104A-FE3D-46D9-BDBC-51E076D70BB3}" sibTransId="{9E74243B-E384-41E3-957E-1805CD9264AF}"/>
    <dgm:cxn modelId="{C6C358B4-8E7E-F444-8C91-4E6114702AFD}" type="presOf" srcId="{6FF60878-8DEC-4BCF-844B-6BFB5C92C147}" destId="{A2AB114B-6917-410D-AFA0-7211E8619C46}" srcOrd="0" destOrd="0" presId="urn:microsoft.com/office/officeart/2018/5/layout/IconCircleLabelList"/>
    <dgm:cxn modelId="{25A9BDBA-4B86-9F4C-BD3A-23194EB7E207}" type="presOf" srcId="{DBD8513A-565D-46A8-8CDC-18788787CDA8}" destId="{FD17F489-1BBB-4BCF-8F9A-FB6BDB6F54C0}" srcOrd="0" destOrd="0" presId="urn:microsoft.com/office/officeart/2018/5/layout/IconCircleLabelList"/>
    <dgm:cxn modelId="{8D2D6AF5-60E8-B64B-AC08-EB0B8A7B1FB1}" type="presOf" srcId="{C8870EF1-891B-45C1-8CD5-974CD3557D18}" destId="{8CF0551B-85B2-4ECB-B528-75CF132336B9}" srcOrd="0" destOrd="0" presId="urn:microsoft.com/office/officeart/2018/5/layout/IconCircleLabelList"/>
    <dgm:cxn modelId="{ACCA42CC-9B84-E84D-8C97-DDE4D1C7691E}" type="presParOf" srcId="{8CF0551B-85B2-4ECB-B528-75CF132336B9}" destId="{8E638B22-6A97-4509-909B-5E2122D13F64}" srcOrd="0" destOrd="0" presId="urn:microsoft.com/office/officeart/2018/5/layout/IconCircleLabelList"/>
    <dgm:cxn modelId="{FE35A781-67D1-6245-B708-C7632109360A}" type="presParOf" srcId="{8E638B22-6A97-4509-909B-5E2122D13F64}" destId="{1994EF55-999D-4149-9908-EC16B7EAC93C}" srcOrd="0" destOrd="0" presId="urn:microsoft.com/office/officeart/2018/5/layout/IconCircleLabelList"/>
    <dgm:cxn modelId="{71199F60-6591-114C-8D44-B1D37F1D4AE2}" type="presParOf" srcId="{8E638B22-6A97-4509-909B-5E2122D13F64}" destId="{26121B5E-6CFF-4298-BA15-D2DA3CF7C3D1}" srcOrd="1" destOrd="0" presId="urn:microsoft.com/office/officeart/2018/5/layout/IconCircleLabelList"/>
    <dgm:cxn modelId="{5AC5573E-49F3-C041-8A88-916D78A59F41}" type="presParOf" srcId="{8E638B22-6A97-4509-909B-5E2122D13F64}" destId="{AE8FAC93-4321-4190-982B-1CC5E4D491AE}" srcOrd="2" destOrd="0" presId="urn:microsoft.com/office/officeart/2018/5/layout/IconCircleLabelList"/>
    <dgm:cxn modelId="{FAB26C31-0193-B24E-93AE-C42C6FAF96E9}" type="presParOf" srcId="{8E638B22-6A97-4509-909B-5E2122D13F64}" destId="{A2AB114B-6917-410D-AFA0-7211E8619C46}" srcOrd="3" destOrd="0" presId="urn:microsoft.com/office/officeart/2018/5/layout/IconCircleLabelList"/>
    <dgm:cxn modelId="{C97D86A1-BF4A-0849-BA60-4BC03FA87C7F}" type="presParOf" srcId="{8CF0551B-85B2-4ECB-B528-75CF132336B9}" destId="{EE48D029-577C-4B12-8470-7864E24A2551}" srcOrd="1" destOrd="0" presId="urn:microsoft.com/office/officeart/2018/5/layout/IconCircleLabelList"/>
    <dgm:cxn modelId="{9E4EDE30-87D1-284B-BA10-6422D321A2AC}" type="presParOf" srcId="{8CF0551B-85B2-4ECB-B528-75CF132336B9}" destId="{80C2FE99-A192-4E37-A269-C8DC8D865E6D}" srcOrd="2" destOrd="0" presId="urn:microsoft.com/office/officeart/2018/5/layout/IconCircleLabelList"/>
    <dgm:cxn modelId="{9B8B7E03-C7A4-E745-B125-697EF515DF96}" type="presParOf" srcId="{80C2FE99-A192-4E37-A269-C8DC8D865E6D}" destId="{37979FFA-E57F-4C67-9771-49EA4FC93893}" srcOrd="0" destOrd="0" presId="urn:microsoft.com/office/officeart/2018/5/layout/IconCircleLabelList"/>
    <dgm:cxn modelId="{9FA3847B-F8BB-C444-9D71-64323CC573D1}" type="presParOf" srcId="{80C2FE99-A192-4E37-A269-C8DC8D865E6D}" destId="{E046091B-42A3-407A-AFC5-7FFF71453476}" srcOrd="1" destOrd="0" presId="urn:microsoft.com/office/officeart/2018/5/layout/IconCircleLabelList"/>
    <dgm:cxn modelId="{D65AF531-1272-BA43-9083-C379EF1A06BB}" type="presParOf" srcId="{80C2FE99-A192-4E37-A269-C8DC8D865E6D}" destId="{8BFFF17D-5EAF-492D-9778-BEE30239B188}" srcOrd="2" destOrd="0" presId="urn:microsoft.com/office/officeart/2018/5/layout/IconCircleLabelList"/>
    <dgm:cxn modelId="{3D653B07-E261-304E-B96E-E673ACFBCD8B}" type="presParOf" srcId="{80C2FE99-A192-4E37-A269-C8DC8D865E6D}" destId="{4422C9C8-68C2-46CF-9148-9F88AD8EA6AD}" srcOrd="3" destOrd="0" presId="urn:microsoft.com/office/officeart/2018/5/layout/IconCircleLabelList"/>
    <dgm:cxn modelId="{99F52973-C548-F74B-AB03-65499D263E08}" type="presParOf" srcId="{8CF0551B-85B2-4ECB-B528-75CF132336B9}" destId="{C4770E26-A4E7-407A-B029-DEBCCEF7F55C}" srcOrd="3" destOrd="0" presId="urn:microsoft.com/office/officeart/2018/5/layout/IconCircleLabelList"/>
    <dgm:cxn modelId="{069FDAE8-4BCE-B945-85CC-5F741DE63102}" type="presParOf" srcId="{8CF0551B-85B2-4ECB-B528-75CF132336B9}" destId="{818E260E-D14E-44AE-9FA2-632B337FC9A5}" srcOrd="4" destOrd="0" presId="urn:microsoft.com/office/officeart/2018/5/layout/IconCircleLabelList"/>
    <dgm:cxn modelId="{AA8DA405-EC93-524C-9733-86BA60F24FDA}" type="presParOf" srcId="{818E260E-D14E-44AE-9FA2-632B337FC9A5}" destId="{BC5DC64D-1035-4BCC-B052-BA4A8B9D68F7}" srcOrd="0" destOrd="0" presId="urn:microsoft.com/office/officeart/2018/5/layout/IconCircleLabelList"/>
    <dgm:cxn modelId="{12FA5E82-EEA7-DE4F-9E34-EB03D1C91E7E}" type="presParOf" srcId="{818E260E-D14E-44AE-9FA2-632B337FC9A5}" destId="{5DE893E5-0029-41AE-A912-E83264DD8A5C}" srcOrd="1" destOrd="0" presId="urn:microsoft.com/office/officeart/2018/5/layout/IconCircleLabelList"/>
    <dgm:cxn modelId="{B2D986C2-2C03-2C40-8B2C-2CD5581FB85F}" type="presParOf" srcId="{818E260E-D14E-44AE-9FA2-632B337FC9A5}" destId="{16C54A08-F756-48D9-AFB6-8CB57E43C0CF}" srcOrd="2" destOrd="0" presId="urn:microsoft.com/office/officeart/2018/5/layout/IconCircleLabelList"/>
    <dgm:cxn modelId="{FC5EB03D-FDD4-BA40-AB96-4A86A5FE56E4}" type="presParOf" srcId="{818E260E-D14E-44AE-9FA2-632B337FC9A5}" destId="{273CD088-6854-49C8-AED6-DE6B99EB17FE}" srcOrd="3" destOrd="0" presId="urn:microsoft.com/office/officeart/2018/5/layout/IconCircleLabelList"/>
    <dgm:cxn modelId="{363ADF43-B0D9-6E49-A51B-B9DD58F42732}" type="presParOf" srcId="{8CF0551B-85B2-4ECB-B528-75CF132336B9}" destId="{50566A72-A664-4ED7-8D62-B6150656354E}" srcOrd="5" destOrd="0" presId="urn:microsoft.com/office/officeart/2018/5/layout/IconCircleLabelList"/>
    <dgm:cxn modelId="{20BB020A-75AE-114A-88C2-6EBBDBDB9075}" type="presParOf" srcId="{8CF0551B-85B2-4ECB-B528-75CF132336B9}" destId="{36DA207F-C941-4784-9884-F258C2910776}" srcOrd="6" destOrd="0" presId="urn:microsoft.com/office/officeart/2018/5/layout/IconCircleLabelList"/>
    <dgm:cxn modelId="{3222A5D8-D325-474E-8FD0-3C6A001E9C38}" type="presParOf" srcId="{36DA207F-C941-4784-9884-F258C2910776}" destId="{C29004E5-F078-469E-9091-B4EB0F642DE6}" srcOrd="0" destOrd="0" presId="urn:microsoft.com/office/officeart/2018/5/layout/IconCircleLabelList"/>
    <dgm:cxn modelId="{FBF06661-ABA2-0E49-A538-E73BE44C5BDC}" type="presParOf" srcId="{36DA207F-C941-4784-9884-F258C2910776}" destId="{CC2676B2-93A7-4517-A685-54418726D361}" srcOrd="1" destOrd="0" presId="urn:microsoft.com/office/officeart/2018/5/layout/IconCircleLabelList"/>
    <dgm:cxn modelId="{F4614A11-38DA-664C-9265-8023F4FABB70}" type="presParOf" srcId="{36DA207F-C941-4784-9884-F258C2910776}" destId="{1387CC56-1BDB-475C-B3AE-EF8770F2628F}" srcOrd="2" destOrd="0" presId="urn:microsoft.com/office/officeart/2018/5/layout/IconCircleLabelList"/>
    <dgm:cxn modelId="{19717BD1-F658-BC40-9291-3F423C6598BD}" type="presParOf" srcId="{36DA207F-C941-4784-9884-F258C2910776}" destId="{3A42529C-8A7F-49B7-847C-F1CE607C2560}" srcOrd="3" destOrd="0" presId="urn:microsoft.com/office/officeart/2018/5/layout/IconCircleLabelList"/>
    <dgm:cxn modelId="{B2BDD792-83B1-2144-9214-B5BF556D7B7F}" type="presParOf" srcId="{8CF0551B-85B2-4ECB-B528-75CF132336B9}" destId="{2B050FE9-D125-4F1D-BBB8-746FB8563DD0}" srcOrd="7" destOrd="0" presId="urn:microsoft.com/office/officeart/2018/5/layout/IconCircleLabelList"/>
    <dgm:cxn modelId="{7DECC752-580C-F34A-929B-848165F1C21C}" type="presParOf" srcId="{8CF0551B-85B2-4ECB-B528-75CF132336B9}" destId="{830B6576-8D24-4A13-9BF9-99011FF80857}" srcOrd="8" destOrd="0" presId="urn:microsoft.com/office/officeart/2018/5/layout/IconCircleLabelList"/>
    <dgm:cxn modelId="{4BAEDB82-DE4F-6B4E-A807-CD3AC216504D}" type="presParOf" srcId="{830B6576-8D24-4A13-9BF9-99011FF80857}" destId="{8A776167-2620-4073-82D5-BBB300315D73}" srcOrd="0" destOrd="0" presId="urn:microsoft.com/office/officeart/2018/5/layout/IconCircleLabelList"/>
    <dgm:cxn modelId="{2B185FA6-52BB-884A-9D03-DEC4F8693C9B}" type="presParOf" srcId="{830B6576-8D24-4A13-9BF9-99011FF80857}" destId="{B0CDA89C-E0D6-4046-9F1E-431CE23625DB}" srcOrd="1" destOrd="0" presId="urn:microsoft.com/office/officeart/2018/5/layout/IconCircleLabelList"/>
    <dgm:cxn modelId="{CC2B3C39-FC4A-1A46-B502-E1785769A164}" type="presParOf" srcId="{830B6576-8D24-4A13-9BF9-99011FF80857}" destId="{8C1919FC-35CB-404B-9293-B747A0C06318}" srcOrd="2" destOrd="0" presId="urn:microsoft.com/office/officeart/2018/5/layout/IconCircleLabelList"/>
    <dgm:cxn modelId="{0751FD77-9955-204D-A885-1816E3F40A44}" type="presParOf" srcId="{830B6576-8D24-4A13-9BF9-99011FF80857}" destId="{FD17F489-1BBB-4BCF-8F9A-FB6BDB6F54C0}" srcOrd="3" destOrd="0" presId="urn:microsoft.com/office/officeart/2018/5/layout/IconCircleLabelList"/>
    <dgm:cxn modelId="{A2E14E6D-B371-FA42-8DF8-D152FC516298}" type="presParOf" srcId="{8CF0551B-85B2-4ECB-B528-75CF132336B9}" destId="{93208524-C079-49D1-8C00-949A86072297}" srcOrd="9" destOrd="0" presId="urn:microsoft.com/office/officeart/2018/5/layout/IconCircleLabelList"/>
    <dgm:cxn modelId="{EF433A0E-7DB7-1747-9593-69F04191ED6C}" type="presParOf" srcId="{8CF0551B-85B2-4ECB-B528-75CF132336B9}" destId="{CEE17253-9BAB-4FBE-8CBD-42E44637927B}" srcOrd="10" destOrd="0" presId="urn:microsoft.com/office/officeart/2018/5/layout/IconCircleLabelList"/>
    <dgm:cxn modelId="{A92D01C3-958E-B84D-B877-8DD44B06E416}" type="presParOf" srcId="{CEE17253-9BAB-4FBE-8CBD-42E44637927B}" destId="{0D4C69B5-AFB3-4BE5-A9CA-B076D4860B77}" srcOrd="0" destOrd="0" presId="urn:microsoft.com/office/officeart/2018/5/layout/IconCircleLabelList"/>
    <dgm:cxn modelId="{BF28767E-C3AF-314F-B00B-7EBCD7CB1F70}" type="presParOf" srcId="{CEE17253-9BAB-4FBE-8CBD-42E44637927B}" destId="{4B6ACEE1-1A45-414B-958D-1BFBE94572C4}" srcOrd="1" destOrd="0" presId="urn:microsoft.com/office/officeart/2018/5/layout/IconCircleLabelList"/>
    <dgm:cxn modelId="{3F7747B0-1025-4C44-93ED-24EB61BE48F9}" type="presParOf" srcId="{CEE17253-9BAB-4FBE-8CBD-42E44637927B}" destId="{72C97172-E7D4-4E6C-9F8A-EA699EB860D6}" srcOrd="2" destOrd="0" presId="urn:microsoft.com/office/officeart/2018/5/layout/IconCircleLabelList"/>
    <dgm:cxn modelId="{86870A28-059E-004E-A435-9F2A8DF722B4}" type="presParOf" srcId="{CEE17253-9BAB-4FBE-8CBD-42E44637927B}" destId="{CC968DC6-C408-4083-A45C-B0ED43209E5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AE7FA-CE68-48F4-8D04-60D7E976B0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4EE84B-8CC7-4ACD-B4DA-88F7B5416944}">
      <dgm:prSet/>
      <dgm:spPr/>
      <dgm:t>
        <a:bodyPr/>
        <a:lstStyle/>
        <a:p>
          <a:r>
            <a:rPr lang="en-US" dirty="0"/>
            <a:t>Where did the summer go?!? </a:t>
          </a:r>
        </a:p>
      </dgm:t>
    </dgm:pt>
    <dgm:pt modelId="{BA7B37D0-FDFA-4249-9686-CE5834BB12AC}" type="parTrans" cxnId="{B55FB2BC-5E1F-4B50-9009-A64703A71DD1}">
      <dgm:prSet/>
      <dgm:spPr/>
      <dgm:t>
        <a:bodyPr/>
        <a:lstStyle/>
        <a:p>
          <a:endParaRPr lang="en-US"/>
        </a:p>
      </dgm:t>
    </dgm:pt>
    <dgm:pt modelId="{AAB637F9-1B81-4BA1-8883-5043C07BD373}" type="sibTrans" cxnId="{B55FB2BC-5E1F-4B50-9009-A64703A71DD1}">
      <dgm:prSet/>
      <dgm:spPr/>
      <dgm:t>
        <a:bodyPr/>
        <a:lstStyle/>
        <a:p>
          <a:endParaRPr lang="en-US"/>
        </a:p>
      </dgm:t>
    </dgm:pt>
    <dgm:pt modelId="{C3A65CD2-CE3B-4B46-A8E3-171A8FF03875}">
      <dgm:prSet/>
      <dgm:spPr/>
      <dgm:t>
        <a:bodyPr/>
        <a:lstStyle/>
        <a:p>
          <a:r>
            <a:rPr lang="en-US" dirty="0"/>
            <a:t>Take the GRE by October at the very LATEST</a:t>
          </a:r>
        </a:p>
      </dgm:t>
    </dgm:pt>
    <dgm:pt modelId="{8AB2328F-D91A-4BEB-8975-BF3229073C4B}" type="parTrans" cxnId="{EEEAF9F4-69C7-42E4-850E-F39EAED5A2F8}">
      <dgm:prSet/>
      <dgm:spPr/>
      <dgm:t>
        <a:bodyPr/>
        <a:lstStyle/>
        <a:p>
          <a:endParaRPr lang="en-US"/>
        </a:p>
      </dgm:t>
    </dgm:pt>
    <dgm:pt modelId="{421D125E-FE69-4525-8515-82BE0F131343}" type="sibTrans" cxnId="{EEEAF9F4-69C7-42E4-850E-F39EAED5A2F8}">
      <dgm:prSet/>
      <dgm:spPr/>
      <dgm:t>
        <a:bodyPr/>
        <a:lstStyle/>
        <a:p>
          <a:endParaRPr lang="en-US"/>
        </a:p>
      </dgm:t>
    </dgm:pt>
    <dgm:pt modelId="{5D33E307-AAD6-47F0-8D0B-C0BDAC1347C2}">
      <dgm:prSet/>
      <dgm:spPr/>
      <dgm:t>
        <a:bodyPr/>
        <a:lstStyle/>
        <a:p>
          <a:r>
            <a:rPr lang="en-US" dirty="0"/>
            <a:t>Finalize list of programs applying to </a:t>
          </a:r>
        </a:p>
      </dgm:t>
    </dgm:pt>
    <dgm:pt modelId="{A66A7D21-79F2-4D80-985B-34DFFB2C76F6}" type="parTrans" cxnId="{743B2E95-0B89-4FFD-8F46-6CD2A8763C73}">
      <dgm:prSet/>
      <dgm:spPr/>
      <dgm:t>
        <a:bodyPr/>
        <a:lstStyle/>
        <a:p>
          <a:endParaRPr lang="en-US"/>
        </a:p>
      </dgm:t>
    </dgm:pt>
    <dgm:pt modelId="{C77291E8-FFEF-4986-8824-08FF378AB1A4}" type="sibTrans" cxnId="{743B2E95-0B89-4FFD-8F46-6CD2A8763C73}">
      <dgm:prSet/>
      <dgm:spPr/>
      <dgm:t>
        <a:bodyPr/>
        <a:lstStyle/>
        <a:p>
          <a:endParaRPr lang="en-US"/>
        </a:p>
      </dgm:t>
    </dgm:pt>
    <dgm:pt modelId="{638FC6E2-C190-4EA0-B95D-4FADBF8AE70B}">
      <dgm:prSet/>
      <dgm:spPr/>
      <dgm:t>
        <a:bodyPr/>
        <a:lstStyle/>
        <a:p>
          <a:r>
            <a:rPr lang="en-US" dirty="0"/>
            <a:t>Polish all Statements of Purpose, make suggested edits </a:t>
          </a:r>
        </a:p>
      </dgm:t>
    </dgm:pt>
    <dgm:pt modelId="{AB3637F1-D547-4695-86EB-8773151021B5}" type="parTrans" cxnId="{C57DBF26-6191-4FB7-B59D-56CBD3EB2641}">
      <dgm:prSet/>
      <dgm:spPr/>
      <dgm:t>
        <a:bodyPr/>
        <a:lstStyle/>
        <a:p>
          <a:endParaRPr lang="en-US"/>
        </a:p>
      </dgm:t>
    </dgm:pt>
    <dgm:pt modelId="{64B483E8-952C-4AD7-9B21-A2B94BBD1A96}" type="sibTrans" cxnId="{C57DBF26-6191-4FB7-B59D-56CBD3EB2641}">
      <dgm:prSet/>
      <dgm:spPr/>
      <dgm:t>
        <a:bodyPr/>
        <a:lstStyle/>
        <a:p>
          <a:endParaRPr lang="en-US"/>
        </a:p>
      </dgm:t>
    </dgm:pt>
    <dgm:pt modelId="{11FF2D65-78D4-498D-83AA-B5ACF3FCFA33}">
      <dgm:prSet/>
      <dgm:spPr/>
      <dgm:t>
        <a:bodyPr/>
        <a:lstStyle/>
        <a:p>
          <a:r>
            <a:rPr lang="en-US" dirty="0"/>
            <a:t>Contact references for Letters of Recommendation to ask if they will write them for you </a:t>
          </a:r>
        </a:p>
      </dgm:t>
    </dgm:pt>
    <dgm:pt modelId="{9F144CFE-FFE5-491D-8804-187F9593C7D9}" type="parTrans" cxnId="{B673C292-B6E8-4BDD-A1FB-5A92CD302F8B}">
      <dgm:prSet/>
      <dgm:spPr/>
      <dgm:t>
        <a:bodyPr/>
        <a:lstStyle/>
        <a:p>
          <a:endParaRPr lang="en-US"/>
        </a:p>
      </dgm:t>
    </dgm:pt>
    <dgm:pt modelId="{D07623F1-FB04-4C9A-8939-453B35D524AE}" type="sibTrans" cxnId="{B673C292-B6E8-4BDD-A1FB-5A92CD302F8B}">
      <dgm:prSet/>
      <dgm:spPr/>
      <dgm:t>
        <a:bodyPr/>
        <a:lstStyle/>
        <a:p>
          <a:endParaRPr lang="en-US"/>
        </a:p>
      </dgm:t>
    </dgm:pt>
    <dgm:pt modelId="{F77876C2-AA57-0443-ADB8-C470E20D70D2}">
      <dgm:prSet/>
      <dgm:spPr/>
      <dgm:t>
        <a:bodyPr/>
        <a:lstStyle/>
        <a:p>
          <a:r>
            <a:rPr lang="en-US" dirty="0"/>
            <a:t>Update CV and/or Resume </a:t>
          </a:r>
        </a:p>
      </dgm:t>
    </dgm:pt>
    <dgm:pt modelId="{4829F7D3-8274-CD45-AD45-62F0072D4A55}" type="parTrans" cxnId="{A885287D-84E2-8546-B432-1404B22DF275}">
      <dgm:prSet/>
      <dgm:spPr/>
      <dgm:t>
        <a:bodyPr/>
        <a:lstStyle/>
        <a:p>
          <a:endParaRPr lang="en-US"/>
        </a:p>
      </dgm:t>
    </dgm:pt>
    <dgm:pt modelId="{5DF0AD37-1EA3-154E-9A72-FAA8067B0E3E}" type="sibTrans" cxnId="{A885287D-84E2-8546-B432-1404B22DF275}">
      <dgm:prSet/>
      <dgm:spPr/>
      <dgm:t>
        <a:bodyPr/>
        <a:lstStyle/>
        <a:p>
          <a:endParaRPr lang="en-US"/>
        </a:p>
      </dgm:t>
    </dgm:pt>
    <dgm:pt modelId="{23AC7390-10CB-2041-A7C4-2A56CCC60171}" type="pres">
      <dgm:prSet presAssocID="{F71AE7FA-CE68-48F4-8D04-60D7E976B0AF}" presName="linear" presStyleCnt="0">
        <dgm:presLayoutVars>
          <dgm:animLvl val="lvl"/>
          <dgm:resizeHandles val="exact"/>
        </dgm:presLayoutVars>
      </dgm:prSet>
      <dgm:spPr/>
    </dgm:pt>
    <dgm:pt modelId="{2A66E660-89C2-C340-A6C7-19CD9DF2C92C}" type="pres">
      <dgm:prSet presAssocID="{8D4EE84B-8CC7-4ACD-B4DA-88F7B5416944}" presName="parentText" presStyleLbl="node1" presStyleIdx="0" presStyleCnt="6">
        <dgm:presLayoutVars>
          <dgm:chMax val="0"/>
          <dgm:bulletEnabled val="1"/>
        </dgm:presLayoutVars>
      </dgm:prSet>
      <dgm:spPr/>
    </dgm:pt>
    <dgm:pt modelId="{1CDBE2F1-F968-484C-B123-819C264BF5F4}" type="pres">
      <dgm:prSet presAssocID="{AAB637F9-1B81-4BA1-8883-5043C07BD373}" presName="spacer" presStyleCnt="0"/>
      <dgm:spPr/>
    </dgm:pt>
    <dgm:pt modelId="{EFC8FE47-FC54-EF4F-A88D-435494CE8CF5}" type="pres">
      <dgm:prSet presAssocID="{C3A65CD2-CE3B-4B46-A8E3-171A8FF03875}" presName="parentText" presStyleLbl="node1" presStyleIdx="1" presStyleCnt="6">
        <dgm:presLayoutVars>
          <dgm:chMax val="0"/>
          <dgm:bulletEnabled val="1"/>
        </dgm:presLayoutVars>
      </dgm:prSet>
      <dgm:spPr/>
    </dgm:pt>
    <dgm:pt modelId="{01D8D599-B62F-DC4C-B34F-3FBA1E4A67C2}" type="pres">
      <dgm:prSet presAssocID="{421D125E-FE69-4525-8515-82BE0F131343}" presName="spacer" presStyleCnt="0"/>
      <dgm:spPr/>
    </dgm:pt>
    <dgm:pt modelId="{65CB8B61-501C-954D-92FD-A7A38EC11F03}" type="pres">
      <dgm:prSet presAssocID="{5D33E307-AAD6-47F0-8D0B-C0BDAC1347C2}" presName="parentText" presStyleLbl="node1" presStyleIdx="2" presStyleCnt="6">
        <dgm:presLayoutVars>
          <dgm:chMax val="0"/>
          <dgm:bulletEnabled val="1"/>
        </dgm:presLayoutVars>
      </dgm:prSet>
      <dgm:spPr/>
    </dgm:pt>
    <dgm:pt modelId="{3B423CDC-9E35-1143-96F8-9F843888725D}" type="pres">
      <dgm:prSet presAssocID="{C77291E8-FFEF-4986-8824-08FF378AB1A4}" presName="spacer" presStyleCnt="0"/>
      <dgm:spPr/>
    </dgm:pt>
    <dgm:pt modelId="{0392A81A-FE87-2645-8439-F7B25C0B573B}" type="pres">
      <dgm:prSet presAssocID="{638FC6E2-C190-4EA0-B95D-4FADBF8AE70B}" presName="parentText" presStyleLbl="node1" presStyleIdx="3" presStyleCnt="6">
        <dgm:presLayoutVars>
          <dgm:chMax val="0"/>
          <dgm:bulletEnabled val="1"/>
        </dgm:presLayoutVars>
      </dgm:prSet>
      <dgm:spPr/>
    </dgm:pt>
    <dgm:pt modelId="{E78B6B2E-60BC-2643-B114-90B5EBCA5CD8}" type="pres">
      <dgm:prSet presAssocID="{64B483E8-952C-4AD7-9B21-A2B94BBD1A96}" presName="spacer" presStyleCnt="0"/>
      <dgm:spPr/>
    </dgm:pt>
    <dgm:pt modelId="{8E564C9A-E233-8645-B66D-D9419B9207DC}" type="pres">
      <dgm:prSet presAssocID="{11FF2D65-78D4-498D-83AA-B5ACF3FCFA33}" presName="parentText" presStyleLbl="node1" presStyleIdx="4" presStyleCnt="6">
        <dgm:presLayoutVars>
          <dgm:chMax val="0"/>
          <dgm:bulletEnabled val="1"/>
        </dgm:presLayoutVars>
      </dgm:prSet>
      <dgm:spPr/>
    </dgm:pt>
    <dgm:pt modelId="{D9B134FE-32D5-174E-A36A-1DD013DBA77D}" type="pres">
      <dgm:prSet presAssocID="{D07623F1-FB04-4C9A-8939-453B35D524AE}" presName="spacer" presStyleCnt="0"/>
      <dgm:spPr/>
    </dgm:pt>
    <dgm:pt modelId="{3FDBC37B-126B-E344-9EBF-E68465915F74}" type="pres">
      <dgm:prSet presAssocID="{F77876C2-AA57-0443-ADB8-C470E20D70D2}" presName="parentText" presStyleLbl="node1" presStyleIdx="5" presStyleCnt="6">
        <dgm:presLayoutVars>
          <dgm:chMax val="0"/>
          <dgm:bulletEnabled val="1"/>
        </dgm:presLayoutVars>
      </dgm:prSet>
      <dgm:spPr/>
    </dgm:pt>
  </dgm:ptLst>
  <dgm:cxnLst>
    <dgm:cxn modelId="{7649BF25-A13B-7F47-9E92-75D9D8BC309E}" type="presOf" srcId="{5D33E307-AAD6-47F0-8D0B-C0BDAC1347C2}" destId="{65CB8B61-501C-954D-92FD-A7A38EC11F03}" srcOrd="0" destOrd="0" presId="urn:microsoft.com/office/officeart/2005/8/layout/vList2"/>
    <dgm:cxn modelId="{C57DBF26-6191-4FB7-B59D-56CBD3EB2641}" srcId="{F71AE7FA-CE68-48F4-8D04-60D7E976B0AF}" destId="{638FC6E2-C190-4EA0-B95D-4FADBF8AE70B}" srcOrd="3" destOrd="0" parTransId="{AB3637F1-D547-4695-86EB-8773151021B5}" sibTransId="{64B483E8-952C-4AD7-9B21-A2B94BBD1A96}"/>
    <dgm:cxn modelId="{BA89F427-086D-794B-8FAB-37B39C43F6E1}" type="presOf" srcId="{11FF2D65-78D4-498D-83AA-B5ACF3FCFA33}" destId="{8E564C9A-E233-8645-B66D-D9419B9207DC}" srcOrd="0" destOrd="0" presId="urn:microsoft.com/office/officeart/2005/8/layout/vList2"/>
    <dgm:cxn modelId="{4B778B63-A7D2-AC42-8296-1E0D80331F4C}" type="presOf" srcId="{F77876C2-AA57-0443-ADB8-C470E20D70D2}" destId="{3FDBC37B-126B-E344-9EBF-E68465915F74}" srcOrd="0" destOrd="0" presId="urn:microsoft.com/office/officeart/2005/8/layout/vList2"/>
    <dgm:cxn modelId="{22C89765-1793-344E-B58B-82A5CA3D43AA}" type="presOf" srcId="{C3A65CD2-CE3B-4B46-A8E3-171A8FF03875}" destId="{EFC8FE47-FC54-EF4F-A88D-435494CE8CF5}" srcOrd="0" destOrd="0" presId="urn:microsoft.com/office/officeart/2005/8/layout/vList2"/>
    <dgm:cxn modelId="{A885287D-84E2-8546-B432-1404B22DF275}" srcId="{F71AE7FA-CE68-48F4-8D04-60D7E976B0AF}" destId="{F77876C2-AA57-0443-ADB8-C470E20D70D2}" srcOrd="5" destOrd="0" parTransId="{4829F7D3-8274-CD45-AD45-62F0072D4A55}" sibTransId="{5DF0AD37-1EA3-154E-9A72-FAA8067B0E3E}"/>
    <dgm:cxn modelId="{94550E81-29CA-274F-8140-73C9C2891C6C}" type="presOf" srcId="{F71AE7FA-CE68-48F4-8D04-60D7E976B0AF}" destId="{23AC7390-10CB-2041-A7C4-2A56CCC60171}" srcOrd="0" destOrd="0" presId="urn:microsoft.com/office/officeart/2005/8/layout/vList2"/>
    <dgm:cxn modelId="{4FD31E87-819D-A147-A483-A068AE7DA69F}" type="presOf" srcId="{638FC6E2-C190-4EA0-B95D-4FADBF8AE70B}" destId="{0392A81A-FE87-2645-8439-F7B25C0B573B}" srcOrd="0" destOrd="0" presId="urn:microsoft.com/office/officeart/2005/8/layout/vList2"/>
    <dgm:cxn modelId="{B673C292-B6E8-4BDD-A1FB-5A92CD302F8B}" srcId="{F71AE7FA-CE68-48F4-8D04-60D7E976B0AF}" destId="{11FF2D65-78D4-498D-83AA-B5ACF3FCFA33}" srcOrd="4" destOrd="0" parTransId="{9F144CFE-FFE5-491D-8804-187F9593C7D9}" sibTransId="{D07623F1-FB04-4C9A-8939-453B35D524AE}"/>
    <dgm:cxn modelId="{743B2E95-0B89-4FFD-8F46-6CD2A8763C73}" srcId="{F71AE7FA-CE68-48F4-8D04-60D7E976B0AF}" destId="{5D33E307-AAD6-47F0-8D0B-C0BDAC1347C2}" srcOrd="2" destOrd="0" parTransId="{A66A7D21-79F2-4D80-985B-34DFFB2C76F6}" sibTransId="{C77291E8-FFEF-4986-8824-08FF378AB1A4}"/>
    <dgm:cxn modelId="{B55FB2BC-5E1F-4B50-9009-A64703A71DD1}" srcId="{F71AE7FA-CE68-48F4-8D04-60D7E976B0AF}" destId="{8D4EE84B-8CC7-4ACD-B4DA-88F7B5416944}" srcOrd="0" destOrd="0" parTransId="{BA7B37D0-FDFA-4249-9686-CE5834BB12AC}" sibTransId="{AAB637F9-1B81-4BA1-8883-5043C07BD373}"/>
    <dgm:cxn modelId="{8E5075C4-AF25-7C43-AFE9-630076E031B3}" type="presOf" srcId="{8D4EE84B-8CC7-4ACD-B4DA-88F7B5416944}" destId="{2A66E660-89C2-C340-A6C7-19CD9DF2C92C}" srcOrd="0" destOrd="0" presId="urn:microsoft.com/office/officeart/2005/8/layout/vList2"/>
    <dgm:cxn modelId="{EEEAF9F4-69C7-42E4-850E-F39EAED5A2F8}" srcId="{F71AE7FA-CE68-48F4-8D04-60D7E976B0AF}" destId="{C3A65CD2-CE3B-4B46-A8E3-171A8FF03875}" srcOrd="1" destOrd="0" parTransId="{8AB2328F-D91A-4BEB-8975-BF3229073C4B}" sibTransId="{421D125E-FE69-4525-8515-82BE0F131343}"/>
    <dgm:cxn modelId="{D0DF0012-4979-A945-99A4-E40D0889998F}" type="presParOf" srcId="{23AC7390-10CB-2041-A7C4-2A56CCC60171}" destId="{2A66E660-89C2-C340-A6C7-19CD9DF2C92C}" srcOrd="0" destOrd="0" presId="urn:microsoft.com/office/officeart/2005/8/layout/vList2"/>
    <dgm:cxn modelId="{3A7E7490-6A3C-8D41-B6E1-BFDD76D6607B}" type="presParOf" srcId="{23AC7390-10CB-2041-A7C4-2A56CCC60171}" destId="{1CDBE2F1-F968-484C-B123-819C264BF5F4}" srcOrd="1" destOrd="0" presId="urn:microsoft.com/office/officeart/2005/8/layout/vList2"/>
    <dgm:cxn modelId="{421806F5-C730-F440-A121-4CC8D9DDAF80}" type="presParOf" srcId="{23AC7390-10CB-2041-A7C4-2A56CCC60171}" destId="{EFC8FE47-FC54-EF4F-A88D-435494CE8CF5}" srcOrd="2" destOrd="0" presId="urn:microsoft.com/office/officeart/2005/8/layout/vList2"/>
    <dgm:cxn modelId="{3FC2926C-73F6-A542-B146-7E84460C3894}" type="presParOf" srcId="{23AC7390-10CB-2041-A7C4-2A56CCC60171}" destId="{01D8D599-B62F-DC4C-B34F-3FBA1E4A67C2}" srcOrd="3" destOrd="0" presId="urn:microsoft.com/office/officeart/2005/8/layout/vList2"/>
    <dgm:cxn modelId="{EAE321F5-5B86-524E-8A22-7676C36585CF}" type="presParOf" srcId="{23AC7390-10CB-2041-A7C4-2A56CCC60171}" destId="{65CB8B61-501C-954D-92FD-A7A38EC11F03}" srcOrd="4" destOrd="0" presId="urn:microsoft.com/office/officeart/2005/8/layout/vList2"/>
    <dgm:cxn modelId="{1136B499-C633-4741-A5E5-910F48C63C72}" type="presParOf" srcId="{23AC7390-10CB-2041-A7C4-2A56CCC60171}" destId="{3B423CDC-9E35-1143-96F8-9F843888725D}" srcOrd="5" destOrd="0" presId="urn:microsoft.com/office/officeart/2005/8/layout/vList2"/>
    <dgm:cxn modelId="{D0B1B28F-5054-A84D-8E57-24197A426F96}" type="presParOf" srcId="{23AC7390-10CB-2041-A7C4-2A56CCC60171}" destId="{0392A81A-FE87-2645-8439-F7B25C0B573B}" srcOrd="6" destOrd="0" presId="urn:microsoft.com/office/officeart/2005/8/layout/vList2"/>
    <dgm:cxn modelId="{6C9BC2B6-2561-CA43-BA97-D92912F3DE07}" type="presParOf" srcId="{23AC7390-10CB-2041-A7C4-2A56CCC60171}" destId="{E78B6B2E-60BC-2643-B114-90B5EBCA5CD8}" srcOrd="7" destOrd="0" presId="urn:microsoft.com/office/officeart/2005/8/layout/vList2"/>
    <dgm:cxn modelId="{B2010FF7-C0FF-4849-82A5-B780A91384EE}" type="presParOf" srcId="{23AC7390-10CB-2041-A7C4-2A56CCC60171}" destId="{8E564C9A-E233-8645-B66D-D9419B9207DC}" srcOrd="8" destOrd="0" presId="urn:microsoft.com/office/officeart/2005/8/layout/vList2"/>
    <dgm:cxn modelId="{F0F307CA-44FB-F647-85ED-4DC01FAB268B}" type="presParOf" srcId="{23AC7390-10CB-2041-A7C4-2A56CCC60171}" destId="{D9B134FE-32D5-174E-A36A-1DD013DBA77D}" srcOrd="9" destOrd="0" presId="urn:microsoft.com/office/officeart/2005/8/layout/vList2"/>
    <dgm:cxn modelId="{FCC2A5A2-F31E-424B-8FE1-F516BA2CC30E}" type="presParOf" srcId="{23AC7390-10CB-2041-A7C4-2A56CCC60171}" destId="{3FDBC37B-126B-E344-9EBF-E68465915F7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C0880-E8D7-104D-9789-7C5009323A6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7446990-D1CB-D644-94BE-2599B1711C2E}">
      <dgm:prSet/>
      <dgm:spPr/>
      <dgm:t>
        <a:bodyPr/>
        <a:lstStyle/>
        <a:p>
          <a:r>
            <a:rPr lang="en-US" dirty="0"/>
            <a:t>How much does it cost to apply? ($30-100 per application)</a:t>
          </a:r>
        </a:p>
      </dgm:t>
    </dgm:pt>
    <dgm:pt modelId="{2E2CA935-1404-8049-8876-470CBDB82F6B}" type="parTrans" cxnId="{A93EDC8A-8E92-9248-90F3-0B7CAB620C40}">
      <dgm:prSet/>
      <dgm:spPr/>
      <dgm:t>
        <a:bodyPr/>
        <a:lstStyle/>
        <a:p>
          <a:endParaRPr lang="en-US"/>
        </a:p>
      </dgm:t>
    </dgm:pt>
    <dgm:pt modelId="{C6E91786-C560-4645-8EE9-CE8DE0CA1E21}" type="sibTrans" cxnId="{A93EDC8A-8E92-9248-90F3-0B7CAB620C40}">
      <dgm:prSet/>
      <dgm:spPr/>
      <dgm:t>
        <a:bodyPr/>
        <a:lstStyle/>
        <a:p>
          <a:endParaRPr lang="en-US"/>
        </a:p>
      </dgm:t>
    </dgm:pt>
    <dgm:pt modelId="{392EFBAB-DEEB-9349-9C39-552D857AC23D}">
      <dgm:prSet/>
      <dgm:spPr/>
      <dgm:t>
        <a:bodyPr/>
        <a:lstStyle/>
        <a:p>
          <a:r>
            <a:rPr lang="en-US" dirty="0"/>
            <a:t>How competitive are the programs? (e.g. 400 applicants and they admit 3 students)</a:t>
          </a:r>
        </a:p>
      </dgm:t>
    </dgm:pt>
    <dgm:pt modelId="{78C1A23D-8BFB-744E-AD88-A9A2481C0172}" type="parTrans" cxnId="{832F1DD7-F673-F449-85EB-84730769C181}">
      <dgm:prSet/>
      <dgm:spPr/>
      <dgm:t>
        <a:bodyPr/>
        <a:lstStyle/>
        <a:p>
          <a:endParaRPr lang="en-US"/>
        </a:p>
      </dgm:t>
    </dgm:pt>
    <dgm:pt modelId="{44C8F473-93D7-FE4B-A6D3-0D25708B9F16}" type="sibTrans" cxnId="{832F1DD7-F673-F449-85EB-84730769C181}">
      <dgm:prSet/>
      <dgm:spPr/>
      <dgm:t>
        <a:bodyPr/>
        <a:lstStyle/>
        <a:p>
          <a:endParaRPr lang="en-US"/>
        </a:p>
      </dgm:t>
    </dgm:pt>
    <dgm:pt modelId="{FCAE3ECA-D746-504E-B7D4-6D1CEF133589}">
      <dgm:prSet/>
      <dgm:spPr/>
      <dgm:t>
        <a:bodyPr/>
        <a:lstStyle/>
        <a:p>
          <a:r>
            <a:rPr lang="en-US"/>
            <a:t>Are you applying to all PhD programs? A combination of PhD and Master’s?</a:t>
          </a:r>
        </a:p>
      </dgm:t>
    </dgm:pt>
    <dgm:pt modelId="{F7B00295-0857-EB40-8191-D5458E1D031A}" type="parTrans" cxnId="{CFE64B3D-8809-9F4B-B217-EFA1F00F5D47}">
      <dgm:prSet/>
      <dgm:spPr/>
      <dgm:t>
        <a:bodyPr/>
        <a:lstStyle/>
        <a:p>
          <a:endParaRPr lang="en-US"/>
        </a:p>
      </dgm:t>
    </dgm:pt>
    <dgm:pt modelId="{47107FAF-856C-2D4A-AE1C-F866A56AFA30}" type="sibTrans" cxnId="{CFE64B3D-8809-9F4B-B217-EFA1F00F5D47}">
      <dgm:prSet/>
      <dgm:spPr/>
      <dgm:t>
        <a:bodyPr/>
        <a:lstStyle/>
        <a:p>
          <a:endParaRPr lang="en-US"/>
        </a:p>
      </dgm:t>
    </dgm:pt>
    <dgm:pt modelId="{1F840586-F33A-CD4A-B61D-5FA20520693D}">
      <dgm:prSet/>
      <dgm:spPr/>
      <dgm:t>
        <a:bodyPr/>
        <a:lstStyle/>
        <a:p>
          <a:r>
            <a:rPr lang="en-US" dirty="0"/>
            <a:t>How disappointed will you be if you do not get in your first try?</a:t>
          </a:r>
        </a:p>
      </dgm:t>
    </dgm:pt>
    <dgm:pt modelId="{A86B1E18-EB67-594A-B15C-C7A1E2B3DF1C}" type="parTrans" cxnId="{82416951-7F7E-2B4F-ACFA-F8C5DCAE74CD}">
      <dgm:prSet/>
      <dgm:spPr/>
      <dgm:t>
        <a:bodyPr/>
        <a:lstStyle/>
        <a:p>
          <a:endParaRPr lang="en-US"/>
        </a:p>
      </dgm:t>
    </dgm:pt>
    <dgm:pt modelId="{A0B63479-F652-A049-A85B-A5A4F7525B5D}" type="sibTrans" cxnId="{82416951-7F7E-2B4F-ACFA-F8C5DCAE74CD}">
      <dgm:prSet/>
      <dgm:spPr/>
      <dgm:t>
        <a:bodyPr/>
        <a:lstStyle/>
        <a:p>
          <a:endParaRPr lang="en-US"/>
        </a:p>
      </dgm:t>
    </dgm:pt>
    <dgm:pt modelId="{520B5ABE-CFB1-5E41-A1E3-6E1EC2762B4C}">
      <dgm:prSet/>
      <dgm:spPr/>
      <dgm:t>
        <a:bodyPr/>
        <a:lstStyle/>
        <a:p>
          <a:r>
            <a:rPr lang="en-US" dirty="0"/>
            <a:t>It is common to work in the psychology field (research assistant, post bac-positions, etc.) before going into Grad School</a:t>
          </a:r>
        </a:p>
      </dgm:t>
    </dgm:pt>
    <dgm:pt modelId="{308BF126-DA7C-2643-941C-EA7CE159CC2C}" type="parTrans" cxnId="{A6FA38F3-55E3-8841-89AF-93EAE9CF890D}">
      <dgm:prSet/>
      <dgm:spPr/>
      <dgm:t>
        <a:bodyPr/>
        <a:lstStyle/>
        <a:p>
          <a:endParaRPr lang="en-US"/>
        </a:p>
      </dgm:t>
    </dgm:pt>
    <dgm:pt modelId="{63CCB68B-C1EF-1342-A5A4-42BB3BC66C4B}" type="sibTrans" cxnId="{A6FA38F3-55E3-8841-89AF-93EAE9CF890D}">
      <dgm:prSet/>
      <dgm:spPr/>
      <dgm:t>
        <a:bodyPr/>
        <a:lstStyle/>
        <a:p>
          <a:endParaRPr lang="en-US"/>
        </a:p>
      </dgm:t>
    </dgm:pt>
    <dgm:pt modelId="{256AACA7-EF64-E248-9071-E8D0B7607C21}" type="pres">
      <dgm:prSet presAssocID="{412C0880-E8D7-104D-9789-7C5009323A6E}" presName="Name0" presStyleCnt="0">
        <dgm:presLayoutVars>
          <dgm:chMax val="7"/>
          <dgm:chPref val="7"/>
          <dgm:dir/>
        </dgm:presLayoutVars>
      </dgm:prSet>
      <dgm:spPr/>
    </dgm:pt>
    <dgm:pt modelId="{14F1EBCF-C572-FA44-B2C2-EA7ECCB64D55}" type="pres">
      <dgm:prSet presAssocID="{412C0880-E8D7-104D-9789-7C5009323A6E}" presName="Name1" presStyleCnt="0"/>
      <dgm:spPr/>
    </dgm:pt>
    <dgm:pt modelId="{F08CE2B4-65FE-A149-8637-022F18A2F20C}" type="pres">
      <dgm:prSet presAssocID="{412C0880-E8D7-104D-9789-7C5009323A6E}" presName="cycle" presStyleCnt="0"/>
      <dgm:spPr/>
    </dgm:pt>
    <dgm:pt modelId="{4329CFDC-0EB3-204C-859B-2F63E56C23E9}" type="pres">
      <dgm:prSet presAssocID="{412C0880-E8D7-104D-9789-7C5009323A6E}" presName="srcNode" presStyleLbl="node1" presStyleIdx="0" presStyleCnt="4"/>
      <dgm:spPr/>
    </dgm:pt>
    <dgm:pt modelId="{95B51F9C-8F44-8A44-A1C0-38FB2C4D3E12}" type="pres">
      <dgm:prSet presAssocID="{412C0880-E8D7-104D-9789-7C5009323A6E}" presName="conn" presStyleLbl="parChTrans1D2" presStyleIdx="0" presStyleCnt="1"/>
      <dgm:spPr/>
    </dgm:pt>
    <dgm:pt modelId="{4A97B31E-F33C-F242-B5D6-FD231ACCF8BC}" type="pres">
      <dgm:prSet presAssocID="{412C0880-E8D7-104D-9789-7C5009323A6E}" presName="extraNode" presStyleLbl="node1" presStyleIdx="0" presStyleCnt="4"/>
      <dgm:spPr/>
    </dgm:pt>
    <dgm:pt modelId="{F404D0E4-CAF0-864F-8D2A-D913FF43EE94}" type="pres">
      <dgm:prSet presAssocID="{412C0880-E8D7-104D-9789-7C5009323A6E}" presName="dstNode" presStyleLbl="node1" presStyleIdx="0" presStyleCnt="4"/>
      <dgm:spPr/>
    </dgm:pt>
    <dgm:pt modelId="{469E3980-3926-FF45-BFB6-FF1D017AD177}" type="pres">
      <dgm:prSet presAssocID="{A7446990-D1CB-D644-94BE-2599B1711C2E}" presName="text_1" presStyleLbl="node1" presStyleIdx="0" presStyleCnt="4">
        <dgm:presLayoutVars>
          <dgm:bulletEnabled val="1"/>
        </dgm:presLayoutVars>
      </dgm:prSet>
      <dgm:spPr/>
    </dgm:pt>
    <dgm:pt modelId="{525974DC-6AA8-584F-837A-651B96511829}" type="pres">
      <dgm:prSet presAssocID="{A7446990-D1CB-D644-94BE-2599B1711C2E}" presName="accent_1" presStyleCnt="0"/>
      <dgm:spPr/>
    </dgm:pt>
    <dgm:pt modelId="{C474C722-DA86-7D42-AA04-1E3983896B78}" type="pres">
      <dgm:prSet presAssocID="{A7446990-D1CB-D644-94BE-2599B1711C2E}" presName="accentRepeatNode" presStyleLbl="solidFgAcc1" presStyleIdx="0" presStyleCnt="4"/>
      <dgm:spPr/>
    </dgm:pt>
    <dgm:pt modelId="{87D0F186-4ABE-774D-A27D-C39439F3F55E}" type="pres">
      <dgm:prSet presAssocID="{392EFBAB-DEEB-9349-9C39-552D857AC23D}" presName="text_2" presStyleLbl="node1" presStyleIdx="1" presStyleCnt="4">
        <dgm:presLayoutVars>
          <dgm:bulletEnabled val="1"/>
        </dgm:presLayoutVars>
      </dgm:prSet>
      <dgm:spPr/>
    </dgm:pt>
    <dgm:pt modelId="{FE93CF72-BC96-E44F-A7D1-FCC3E60ECAD2}" type="pres">
      <dgm:prSet presAssocID="{392EFBAB-DEEB-9349-9C39-552D857AC23D}" presName="accent_2" presStyleCnt="0"/>
      <dgm:spPr/>
    </dgm:pt>
    <dgm:pt modelId="{9CFB398E-2DD2-B54D-95BF-EAA03430D172}" type="pres">
      <dgm:prSet presAssocID="{392EFBAB-DEEB-9349-9C39-552D857AC23D}" presName="accentRepeatNode" presStyleLbl="solidFgAcc1" presStyleIdx="1" presStyleCnt="4"/>
      <dgm:spPr/>
    </dgm:pt>
    <dgm:pt modelId="{8111B69D-F0E9-004C-98A2-8E5E8C3D6467}" type="pres">
      <dgm:prSet presAssocID="{FCAE3ECA-D746-504E-B7D4-6D1CEF133589}" presName="text_3" presStyleLbl="node1" presStyleIdx="2" presStyleCnt="4">
        <dgm:presLayoutVars>
          <dgm:bulletEnabled val="1"/>
        </dgm:presLayoutVars>
      </dgm:prSet>
      <dgm:spPr/>
    </dgm:pt>
    <dgm:pt modelId="{2217A220-4861-B145-A48C-6E98A0B3DA20}" type="pres">
      <dgm:prSet presAssocID="{FCAE3ECA-D746-504E-B7D4-6D1CEF133589}" presName="accent_3" presStyleCnt="0"/>
      <dgm:spPr/>
    </dgm:pt>
    <dgm:pt modelId="{5A7F2A30-C701-1C41-9C5F-6A5A71B25C4A}" type="pres">
      <dgm:prSet presAssocID="{FCAE3ECA-D746-504E-B7D4-6D1CEF133589}" presName="accentRepeatNode" presStyleLbl="solidFgAcc1" presStyleIdx="2" presStyleCnt="4"/>
      <dgm:spPr/>
    </dgm:pt>
    <dgm:pt modelId="{B232397C-AA29-C247-AA58-37BBC0E63094}" type="pres">
      <dgm:prSet presAssocID="{1F840586-F33A-CD4A-B61D-5FA20520693D}" presName="text_4" presStyleLbl="node1" presStyleIdx="3" presStyleCnt="4">
        <dgm:presLayoutVars>
          <dgm:bulletEnabled val="1"/>
        </dgm:presLayoutVars>
      </dgm:prSet>
      <dgm:spPr/>
    </dgm:pt>
    <dgm:pt modelId="{515D3E55-4BDD-E243-ACB3-2198F6CEAD7A}" type="pres">
      <dgm:prSet presAssocID="{1F840586-F33A-CD4A-B61D-5FA20520693D}" presName="accent_4" presStyleCnt="0"/>
      <dgm:spPr/>
    </dgm:pt>
    <dgm:pt modelId="{5E5458AA-0052-734B-8E57-3505A8B17700}" type="pres">
      <dgm:prSet presAssocID="{1F840586-F33A-CD4A-B61D-5FA20520693D}" presName="accentRepeatNode" presStyleLbl="solidFgAcc1" presStyleIdx="3" presStyleCnt="4"/>
      <dgm:spPr/>
    </dgm:pt>
  </dgm:ptLst>
  <dgm:cxnLst>
    <dgm:cxn modelId="{CFE64B3D-8809-9F4B-B217-EFA1F00F5D47}" srcId="{412C0880-E8D7-104D-9789-7C5009323A6E}" destId="{FCAE3ECA-D746-504E-B7D4-6D1CEF133589}" srcOrd="2" destOrd="0" parTransId="{F7B00295-0857-EB40-8191-D5458E1D031A}" sibTransId="{47107FAF-856C-2D4A-AE1C-F866A56AFA30}"/>
    <dgm:cxn modelId="{E47AB346-4006-7047-8758-7EF52A18FB0D}" type="presOf" srcId="{1F840586-F33A-CD4A-B61D-5FA20520693D}" destId="{B232397C-AA29-C247-AA58-37BBC0E63094}" srcOrd="0" destOrd="0" presId="urn:microsoft.com/office/officeart/2008/layout/VerticalCurvedList"/>
    <dgm:cxn modelId="{82416951-7F7E-2B4F-ACFA-F8C5DCAE74CD}" srcId="{412C0880-E8D7-104D-9789-7C5009323A6E}" destId="{1F840586-F33A-CD4A-B61D-5FA20520693D}" srcOrd="3" destOrd="0" parTransId="{A86B1E18-EB67-594A-B15C-C7A1E2B3DF1C}" sibTransId="{A0B63479-F652-A049-A85B-A5A4F7525B5D}"/>
    <dgm:cxn modelId="{B428CE79-4D9B-4942-AB09-B1E10C60B4BC}" type="presOf" srcId="{C6E91786-C560-4645-8EE9-CE8DE0CA1E21}" destId="{95B51F9C-8F44-8A44-A1C0-38FB2C4D3E12}" srcOrd="0" destOrd="0" presId="urn:microsoft.com/office/officeart/2008/layout/VerticalCurvedList"/>
    <dgm:cxn modelId="{F2D3C77F-0F7E-D44B-8C71-EE9CBC1229DF}" type="presOf" srcId="{520B5ABE-CFB1-5E41-A1E3-6E1EC2762B4C}" destId="{B232397C-AA29-C247-AA58-37BBC0E63094}" srcOrd="0" destOrd="1" presId="urn:microsoft.com/office/officeart/2008/layout/VerticalCurvedList"/>
    <dgm:cxn modelId="{A93EDC8A-8E92-9248-90F3-0B7CAB620C40}" srcId="{412C0880-E8D7-104D-9789-7C5009323A6E}" destId="{A7446990-D1CB-D644-94BE-2599B1711C2E}" srcOrd="0" destOrd="0" parTransId="{2E2CA935-1404-8049-8876-470CBDB82F6B}" sibTransId="{C6E91786-C560-4645-8EE9-CE8DE0CA1E21}"/>
    <dgm:cxn modelId="{3601099F-85C1-6F48-9A2A-BE9A19ADA44B}" type="presOf" srcId="{FCAE3ECA-D746-504E-B7D4-6D1CEF133589}" destId="{8111B69D-F0E9-004C-98A2-8E5E8C3D6467}" srcOrd="0" destOrd="0" presId="urn:microsoft.com/office/officeart/2008/layout/VerticalCurvedList"/>
    <dgm:cxn modelId="{18DB12BC-9716-014C-9D76-F6411571DC04}" type="presOf" srcId="{392EFBAB-DEEB-9349-9C39-552D857AC23D}" destId="{87D0F186-4ABE-774D-A27D-C39439F3F55E}" srcOrd="0" destOrd="0" presId="urn:microsoft.com/office/officeart/2008/layout/VerticalCurvedList"/>
    <dgm:cxn modelId="{89B9C5D1-9A59-244E-98E3-470BA3EC3A04}" type="presOf" srcId="{412C0880-E8D7-104D-9789-7C5009323A6E}" destId="{256AACA7-EF64-E248-9071-E8D0B7607C21}" srcOrd="0" destOrd="0" presId="urn:microsoft.com/office/officeart/2008/layout/VerticalCurvedList"/>
    <dgm:cxn modelId="{832F1DD7-F673-F449-85EB-84730769C181}" srcId="{412C0880-E8D7-104D-9789-7C5009323A6E}" destId="{392EFBAB-DEEB-9349-9C39-552D857AC23D}" srcOrd="1" destOrd="0" parTransId="{78C1A23D-8BFB-744E-AD88-A9A2481C0172}" sibTransId="{44C8F473-93D7-FE4B-A6D3-0D25708B9F16}"/>
    <dgm:cxn modelId="{957F7AE2-6951-3841-8DCA-060BAE397D91}" type="presOf" srcId="{A7446990-D1CB-D644-94BE-2599B1711C2E}" destId="{469E3980-3926-FF45-BFB6-FF1D017AD177}" srcOrd="0" destOrd="0" presId="urn:microsoft.com/office/officeart/2008/layout/VerticalCurvedList"/>
    <dgm:cxn modelId="{A6FA38F3-55E3-8841-89AF-93EAE9CF890D}" srcId="{1F840586-F33A-CD4A-B61D-5FA20520693D}" destId="{520B5ABE-CFB1-5E41-A1E3-6E1EC2762B4C}" srcOrd="0" destOrd="0" parTransId="{308BF126-DA7C-2643-941C-EA7CE159CC2C}" sibTransId="{63CCB68B-C1EF-1342-A5A4-42BB3BC66C4B}"/>
    <dgm:cxn modelId="{54524A24-2ABD-CD4A-80E5-C5614C5D7C10}" type="presParOf" srcId="{256AACA7-EF64-E248-9071-E8D0B7607C21}" destId="{14F1EBCF-C572-FA44-B2C2-EA7ECCB64D55}" srcOrd="0" destOrd="0" presId="urn:microsoft.com/office/officeart/2008/layout/VerticalCurvedList"/>
    <dgm:cxn modelId="{E76DF917-929B-DF4F-899B-0646BE44D537}" type="presParOf" srcId="{14F1EBCF-C572-FA44-B2C2-EA7ECCB64D55}" destId="{F08CE2B4-65FE-A149-8637-022F18A2F20C}" srcOrd="0" destOrd="0" presId="urn:microsoft.com/office/officeart/2008/layout/VerticalCurvedList"/>
    <dgm:cxn modelId="{82E05ECD-6D4B-1A48-961F-DF495C7363E4}" type="presParOf" srcId="{F08CE2B4-65FE-A149-8637-022F18A2F20C}" destId="{4329CFDC-0EB3-204C-859B-2F63E56C23E9}" srcOrd="0" destOrd="0" presId="urn:microsoft.com/office/officeart/2008/layout/VerticalCurvedList"/>
    <dgm:cxn modelId="{19AA4311-5442-EF45-A592-F5C09F2671B9}" type="presParOf" srcId="{F08CE2B4-65FE-A149-8637-022F18A2F20C}" destId="{95B51F9C-8F44-8A44-A1C0-38FB2C4D3E12}" srcOrd="1" destOrd="0" presId="urn:microsoft.com/office/officeart/2008/layout/VerticalCurvedList"/>
    <dgm:cxn modelId="{3D6BDC98-B8DF-614E-98AE-3A41D9F2608F}" type="presParOf" srcId="{F08CE2B4-65FE-A149-8637-022F18A2F20C}" destId="{4A97B31E-F33C-F242-B5D6-FD231ACCF8BC}" srcOrd="2" destOrd="0" presId="urn:microsoft.com/office/officeart/2008/layout/VerticalCurvedList"/>
    <dgm:cxn modelId="{C82403C0-7C19-F343-9ED3-987029555DB9}" type="presParOf" srcId="{F08CE2B4-65FE-A149-8637-022F18A2F20C}" destId="{F404D0E4-CAF0-864F-8D2A-D913FF43EE94}" srcOrd="3" destOrd="0" presId="urn:microsoft.com/office/officeart/2008/layout/VerticalCurvedList"/>
    <dgm:cxn modelId="{7A46FB07-3AFE-5448-9FDE-AEA11FCB7253}" type="presParOf" srcId="{14F1EBCF-C572-FA44-B2C2-EA7ECCB64D55}" destId="{469E3980-3926-FF45-BFB6-FF1D017AD177}" srcOrd="1" destOrd="0" presId="urn:microsoft.com/office/officeart/2008/layout/VerticalCurvedList"/>
    <dgm:cxn modelId="{0F19A560-8C69-F042-94B8-1DF64545F31C}" type="presParOf" srcId="{14F1EBCF-C572-FA44-B2C2-EA7ECCB64D55}" destId="{525974DC-6AA8-584F-837A-651B96511829}" srcOrd="2" destOrd="0" presId="urn:microsoft.com/office/officeart/2008/layout/VerticalCurvedList"/>
    <dgm:cxn modelId="{74E28705-C8A5-374D-AE94-AC05A0761B1E}" type="presParOf" srcId="{525974DC-6AA8-584F-837A-651B96511829}" destId="{C474C722-DA86-7D42-AA04-1E3983896B78}" srcOrd="0" destOrd="0" presId="urn:microsoft.com/office/officeart/2008/layout/VerticalCurvedList"/>
    <dgm:cxn modelId="{BD8A0EDC-9872-F64F-AD79-6336C085FE9B}" type="presParOf" srcId="{14F1EBCF-C572-FA44-B2C2-EA7ECCB64D55}" destId="{87D0F186-4ABE-774D-A27D-C39439F3F55E}" srcOrd="3" destOrd="0" presId="urn:microsoft.com/office/officeart/2008/layout/VerticalCurvedList"/>
    <dgm:cxn modelId="{B09342A5-14B6-314A-90ED-BF3040CE9C1A}" type="presParOf" srcId="{14F1EBCF-C572-FA44-B2C2-EA7ECCB64D55}" destId="{FE93CF72-BC96-E44F-A7D1-FCC3E60ECAD2}" srcOrd="4" destOrd="0" presId="urn:microsoft.com/office/officeart/2008/layout/VerticalCurvedList"/>
    <dgm:cxn modelId="{FA567C1B-E3B0-A64D-AF90-E2DD02811A9C}" type="presParOf" srcId="{FE93CF72-BC96-E44F-A7D1-FCC3E60ECAD2}" destId="{9CFB398E-2DD2-B54D-95BF-EAA03430D172}" srcOrd="0" destOrd="0" presId="urn:microsoft.com/office/officeart/2008/layout/VerticalCurvedList"/>
    <dgm:cxn modelId="{51549DF4-194B-0D4E-8619-2591F4796D8E}" type="presParOf" srcId="{14F1EBCF-C572-FA44-B2C2-EA7ECCB64D55}" destId="{8111B69D-F0E9-004C-98A2-8E5E8C3D6467}" srcOrd="5" destOrd="0" presId="urn:microsoft.com/office/officeart/2008/layout/VerticalCurvedList"/>
    <dgm:cxn modelId="{D5057DE8-D13C-CE42-BABA-5E8BC869700B}" type="presParOf" srcId="{14F1EBCF-C572-FA44-B2C2-EA7ECCB64D55}" destId="{2217A220-4861-B145-A48C-6E98A0B3DA20}" srcOrd="6" destOrd="0" presId="urn:microsoft.com/office/officeart/2008/layout/VerticalCurvedList"/>
    <dgm:cxn modelId="{773EC014-279B-1942-9E0E-F840545C8749}" type="presParOf" srcId="{2217A220-4861-B145-A48C-6E98A0B3DA20}" destId="{5A7F2A30-C701-1C41-9C5F-6A5A71B25C4A}" srcOrd="0" destOrd="0" presId="urn:microsoft.com/office/officeart/2008/layout/VerticalCurvedList"/>
    <dgm:cxn modelId="{C6B0C023-12BB-CF47-A100-A4D0F62C1C2C}" type="presParOf" srcId="{14F1EBCF-C572-FA44-B2C2-EA7ECCB64D55}" destId="{B232397C-AA29-C247-AA58-37BBC0E63094}" srcOrd="7" destOrd="0" presId="urn:microsoft.com/office/officeart/2008/layout/VerticalCurvedList"/>
    <dgm:cxn modelId="{F1448A7C-5F90-1642-87A6-50D520C4E824}" type="presParOf" srcId="{14F1EBCF-C572-FA44-B2C2-EA7ECCB64D55}" destId="{515D3E55-4BDD-E243-ACB3-2198F6CEAD7A}" srcOrd="8" destOrd="0" presId="urn:microsoft.com/office/officeart/2008/layout/VerticalCurvedList"/>
    <dgm:cxn modelId="{3489F009-B261-0442-B525-E4837E5FEA9A}" type="presParOf" srcId="{515D3E55-4BDD-E243-ACB3-2198F6CEAD7A}" destId="{5E5458AA-0052-734B-8E57-3505A8B1770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AE7FA-CE68-48F4-8D04-60D7E976B0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4EE84B-8CC7-4ACD-B4DA-88F7B5416944}">
      <dgm:prSet/>
      <dgm:spPr/>
      <dgm:t>
        <a:bodyPr/>
        <a:lstStyle/>
        <a:p>
          <a:r>
            <a:rPr lang="en-US" dirty="0"/>
            <a:t>Nearing Completion </a:t>
          </a:r>
        </a:p>
      </dgm:t>
    </dgm:pt>
    <dgm:pt modelId="{BA7B37D0-FDFA-4249-9686-CE5834BB12AC}" type="parTrans" cxnId="{B55FB2BC-5E1F-4B50-9009-A64703A71DD1}">
      <dgm:prSet/>
      <dgm:spPr/>
      <dgm:t>
        <a:bodyPr/>
        <a:lstStyle/>
        <a:p>
          <a:endParaRPr lang="en-US"/>
        </a:p>
      </dgm:t>
    </dgm:pt>
    <dgm:pt modelId="{AAB637F9-1B81-4BA1-8883-5043C07BD373}" type="sibTrans" cxnId="{B55FB2BC-5E1F-4B50-9009-A64703A71DD1}">
      <dgm:prSet/>
      <dgm:spPr/>
      <dgm:t>
        <a:bodyPr/>
        <a:lstStyle/>
        <a:p>
          <a:endParaRPr lang="en-US"/>
        </a:p>
      </dgm:t>
    </dgm:pt>
    <dgm:pt modelId="{C3A65CD2-CE3B-4B46-A8E3-171A8FF03875}">
      <dgm:prSet/>
      <dgm:spPr/>
      <dgm:t>
        <a:bodyPr/>
        <a:lstStyle/>
        <a:p>
          <a:r>
            <a:rPr lang="en-US" dirty="0"/>
            <a:t>Complete all college applications entirely, make sure that you have sent in all required materials </a:t>
          </a:r>
        </a:p>
      </dgm:t>
    </dgm:pt>
    <dgm:pt modelId="{8AB2328F-D91A-4BEB-8975-BF3229073C4B}" type="parTrans" cxnId="{EEEAF9F4-69C7-42E4-850E-F39EAED5A2F8}">
      <dgm:prSet/>
      <dgm:spPr/>
      <dgm:t>
        <a:bodyPr/>
        <a:lstStyle/>
        <a:p>
          <a:endParaRPr lang="en-US"/>
        </a:p>
      </dgm:t>
    </dgm:pt>
    <dgm:pt modelId="{421D125E-FE69-4525-8515-82BE0F131343}" type="sibTrans" cxnId="{EEEAF9F4-69C7-42E4-850E-F39EAED5A2F8}">
      <dgm:prSet/>
      <dgm:spPr/>
      <dgm:t>
        <a:bodyPr/>
        <a:lstStyle/>
        <a:p>
          <a:endParaRPr lang="en-US"/>
        </a:p>
      </dgm:t>
    </dgm:pt>
    <dgm:pt modelId="{5D33E307-AAD6-47F0-8D0B-C0BDAC1347C2}">
      <dgm:prSet/>
      <dgm:spPr/>
      <dgm:t>
        <a:bodyPr/>
        <a:lstStyle/>
        <a:p>
          <a:r>
            <a:rPr lang="en-US" dirty="0"/>
            <a:t>Finalize Personal Statements: make sure you are PROUD of your work </a:t>
          </a:r>
        </a:p>
      </dgm:t>
    </dgm:pt>
    <dgm:pt modelId="{A66A7D21-79F2-4D80-985B-34DFFB2C76F6}" type="parTrans" cxnId="{743B2E95-0B89-4FFD-8F46-6CD2A8763C73}">
      <dgm:prSet/>
      <dgm:spPr/>
      <dgm:t>
        <a:bodyPr/>
        <a:lstStyle/>
        <a:p>
          <a:endParaRPr lang="en-US"/>
        </a:p>
      </dgm:t>
    </dgm:pt>
    <dgm:pt modelId="{C77291E8-FFEF-4986-8824-08FF378AB1A4}" type="sibTrans" cxnId="{743B2E95-0B89-4FFD-8F46-6CD2A8763C73}">
      <dgm:prSet/>
      <dgm:spPr/>
      <dgm:t>
        <a:bodyPr/>
        <a:lstStyle/>
        <a:p>
          <a:endParaRPr lang="en-US"/>
        </a:p>
      </dgm:t>
    </dgm:pt>
    <dgm:pt modelId="{FCD4189F-04CD-B24E-9AA4-5C9A040315DB}">
      <dgm:prSet/>
      <dgm:spPr/>
      <dgm:t>
        <a:bodyPr/>
        <a:lstStyle/>
        <a:p>
          <a:r>
            <a:rPr lang="en-US" dirty="0"/>
            <a:t>Send a polite reminder to Letters of Rec if you have not been notified of their completion </a:t>
          </a:r>
        </a:p>
      </dgm:t>
    </dgm:pt>
    <dgm:pt modelId="{51A8EAB1-5DF6-6C44-ACCB-D53D692CC9C4}" type="parTrans" cxnId="{0AF323AA-06F5-EC44-8715-BD4AA418E4A4}">
      <dgm:prSet/>
      <dgm:spPr/>
      <dgm:t>
        <a:bodyPr/>
        <a:lstStyle/>
        <a:p>
          <a:endParaRPr lang="en-US"/>
        </a:p>
      </dgm:t>
    </dgm:pt>
    <dgm:pt modelId="{36F8B2A8-3E8E-9C4F-8902-9D0FBA90B408}" type="sibTrans" cxnId="{0AF323AA-06F5-EC44-8715-BD4AA418E4A4}">
      <dgm:prSet/>
      <dgm:spPr/>
      <dgm:t>
        <a:bodyPr/>
        <a:lstStyle/>
        <a:p>
          <a:endParaRPr lang="en-US"/>
        </a:p>
      </dgm:t>
    </dgm:pt>
    <dgm:pt modelId="{23AC7390-10CB-2041-A7C4-2A56CCC60171}" type="pres">
      <dgm:prSet presAssocID="{F71AE7FA-CE68-48F4-8D04-60D7E976B0AF}" presName="linear" presStyleCnt="0">
        <dgm:presLayoutVars>
          <dgm:animLvl val="lvl"/>
          <dgm:resizeHandles val="exact"/>
        </dgm:presLayoutVars>
      </dgm:prSet>
      <dgm:spPr/>
    </dgm:pt>
    <dgm:pt modelId="{2A66E660-89C2-C340-A6C7-19CD9DF2C92C}" type="pres">
      <dgm:prSet presAssocID="{8D4EE84B-8CC7-4ACD-B4DA-88F7B5416944}" presName="parentText" presStyleLbl="node1" presStyleIdx="0" presStyleCnt="4">
        <dgm:presLayoutVars>
          <dgm:chMax val="0"/>
          <dgm:bulletEnabled val="1"/>
        </dgm:presLayoutVars>
      </dgm:prSet>
      <dgm:spPr/>
    </dgm:pt>
    <dgm:pt modelId="{1CDBE2F1-F968-484C-B123-819C264BF5F4}" type="pres">
      <dgm:prSet presAssocID="{AAB637F9-1B81-4BA1-8883-5043C07BD373}" presName="spacer" presStyleCnt="0"/>
      <dgm:spPr/>
    </dgm:pt>
    <dgm:pt modelId="{EFC8FE47-FC54-EF4F-A88D-435494CE8CF5}" type="pres">
      <dgm:prSet presAssocID="{C3A65CD2-CE3B-4B46-A8E3-171A8FF03875}" presName="parentText" presStyleLbl="node1" presStyleIdx="1" presStyleCnt="4">
        <dgm:presLayoutVars>
          <dgm:chMax val="0"/>
          <dgm:bulletEnabled val="1"/>
        </dgm:presLayoutVars>
      </dgm:prSet>
      <dgm:spPr/>
    </dgm:pt>
    <dgm:pt modelId="{01D8D599-B62F-DC4C-B34F-3FBA1E4A67C2}" type="pres">
      <dgm:prSet presAssocID="{421D125E-FE69-4525-8515-82BE0F131343}" presName="spacer" presStyleCnt="0"/>
      <dgm:spPr/>
    </dgm:pt>
    <dgm:pt modelId="{65CB8B61-501C-954D-92FD-A7A38EC11F03}" type="pres">
      <dgm:prSet presAssocID="{5D33E307-AAD6-47F0-8D0B-C0BDAC1347C2}" presName="parentText" presStyleLbl="node1" presStyleIdx="2" presStyleCnt="4">
        <dgm:presLayoutVars>
          <dgm:chMax val="0"/>
          <dgm:bulletEnabled val="1"/>
        </dgm:presLayoutVars>
      </dgm:prSet>
      <dgm:spPr/>
    </dgm:pt>
    <dgm:pt modelId="{3B423CDC-9E35-1143-96F8-9F843888725D}" type="pres">
      <dgm:prSet presAssocID="{C77291E8-FFEF-4986-8824-08FF378AB1A4}" presName="spacer" presStyleCnt="0"/>
      <dgm:spPr/>
    </dgm:pt>
    <dgm:pt modelId="{243A7DF2-A81D-3945-89D6-7E4002136A2B}" type="pres">
      <dgm:prSet presAssocID="{FCD4189F-04CD-B24E-9AA4-5C9A040315DB}" presName="parentText" presStyleLbl="node1" presStyleIdx="3" presStyleCnt="4">
        <dgm:presLayoutVars>
          <dgm:chMax val="0"/>
          <dgm:bulletEnabled val="1"/>
        </dgm:presLayoutVars>
      </dgm:prSet>
      <dgm:spPr/>
    </dgm:pt>
  </dgm:ptLst>
  <dgm:cxnLst>
    <dgm:cxn modelId="{7649BF25-A13B-7F47-9E92-75D9D8BC309E}" type="presOf" srcId="{5D33E307-AAD6-47F0-8D0B-C0BDAC1347C2}" destId="{65CB8B61-501C-954D-92FD-A7A38EC11F03}" srcOrd="0" destOrd="0" presId="urn:microsoft.com/office/officeart/2005/8/layout/vList2"/>
    <dgm:cxn modelId="{22C89765-1793-344E-B58B-82A5CA3D43AA}" type="presOf" srcId="{C3A65CD2-CE3B-4B46-A8E3-171A8FF03875}" destId="{EFC8FE47-FC54-EF4F-A88D-435494CE8CF5}" srcOrd="0" destOrd="0" presId="urn:microsoft.com/office/officeart/2005/8/layout/vList2"/>
    <dgm:cxn modelId="{94550E81-29CA-274F-8140-73C9C2891C6C}" type="presOf" srcId="{F71AE7FA-CE68-48F4-8D04-60D7E976B0AF}" destId="{23AC7390-10CB-2041-A7C4-2A56CCC60171}" srcOrd="0" destOrd="0" presId="urn:microsoft.com/office/officeart/2005/8/layout/vList2"/>
    <dgm:cxn modelId="{743B2E95-0B89-4FFD-8F46-6CD2A8763C73}" srcId="{F71AE7FA-CE68-48F4-8D04-60D7E976B0AF}" destId="{5D33E307-AAD6-47F0-8D0B-C0BDAC1347C2}" srcOrd="2" destOrd="0" parTransId="{A66A7D21-79F2-4D80-985B-34DFFB2C76F6}" sibTransId="{C77291E8-FFEF-4986-8824-08FF378AB1A4}"/>
    <dgm:cxn modelId="{0AF323AA-06F5-EC44-8715-BD4AA418E4A4}" srcId="{F71AE7FA-CE68-48F4-8D04-60D7E976B0AF}" destId="{FCD4189F-04CD-B24E-9AA4-5C9A040315DB}" srcOrd="3" destOrd="0" parTransId="{51A8EAB1-5DF6-6C44-ACCB-D53D692CC9C4}" sibTransId="{36F8B2A8-3E8E-9C4F-8902-9D0FBA90B408}"/>
    <dgm:cxn modelId="{C73873B2-64D1-A04C-A0CB-AD92388CAE97}" type="presOf" srcId="{FCD4189F-04CD-B24E-9AA4-5C9A040315DB}" destId="{243A7DF2-A81D-3945-89D6-7E4002136A2B}" srcOrd="0" destOrd="0" presId="urn:microsoft.com/office/officeart/2005/8/layout/vList2"/>
    <dgm:cxn modelId="{B55FB2BC-5E1F-4B50-9009-A64703A71DD1}" srcId="{F71AE7FA-CE68-48F4-8D04-60D7E976B0AF}" destId="{8D4EE84B-8CC7-4ACD-B4DA-88F7B5416944}" srcOrd="0" destOrd="0" parTransId="{BA7B37D0-FDFA-4249-9686-CE5834BB12AC}" sibTransId="{AAB637F9-1B81-4BA1-8883-5043C07BD373}"/>
    <dgm:cxn modelId="{8E5075C4-AF25-7C43-AFE9-630076E031B3}" type="presOf" srcId="{8D4EE84B-8CC7-4ACD-B4DA-88F7B5416944}" destId="{2A66E660-89C2-C340-A6C7-19CD9DF2C92C}" srcOrd="0" destOrd="0" presId="urn:microsoft.com/office/officeart/2005/8/layout/vList2"/>
    <dgm:cxn modelId="{EEEAF9F4-69C7-42E4-850E-F39EAED5A2F8}" srcId="{F71AE7FA-CE68-48F4-8D04-60D7E976B0AF}" destId="{C3A65CD2-CE3B-4B46-A8E3-171A8FF03875}" srcOrd="1" destOrd="0" parTransId="{8AB2328F-D91A-4BEB-8975-BF3229073C4B}" sibTransId="{421D125E-FE69-4525-8515-82BE0F131343}"/>
    <dgm:cxn modelId="{D0DF0012-4979-A945-99A4-E40D0889998F}" type="presParOf" srcId="{23AC7390-10CB-2041-A7C4-2A56CCC60171}" destId="{2A66E660-89C2-C340-A6C7-19CD9DF2C92C}" srcOrd="0" destOrd="0" presId="urn:microsoft.com/office/officeart/2005/8/layout/vList2"/>
    <dgm:cxn modelId="{3A7E7490-6A3C-8D41-B6E1-BFDD76D6607B}" type="presParOf" srcId="{23AC7390-10CB-2041-A7C4-2A56CCC60171}" destId="{1CDBE2F1-F968-484C-B123-819C264BF5F4}" srcOrd="1" destOrd="0" presId="urn:microsoft.com/office/officeart/2005/8/layout/vList2"/>
    <dgm:cxn modelId="{421806F5-C730-F440-A121-4CC8D9DDAF80}" type="presParOf" srcId="{23AC7390-10CB-2041-A7C4-2A56CCC60171}" destId="{EFC8FE47-FC54-EF4F-A88D-435494CE8CF5}" srcOrd="2" destOrd="0" presId="urn:microsoft.com/office/officeart/2005/8/layout/vList2"/>
    <dgm:cxn modelId="{3FC2926C-73F6-A542-B146-7E84460C3894}" type="presParOf" srcId="{23AC7390-10CB-2041-A7C4-2A56CCC60171}" destId="{01D8D599-B62F-DC4C-B34F-3FBA1E4A67C2}" srcOrd="3" destOrd="0" presId="urn:microsoft.com/office/officeart/2005/8/layout/vList2"/>
    <dgm:cxn modelId="{EAE321F5-5B86-524E-8A22-7676C36585CF}" type="presParOf" srcId="{23AC7390-10CB-2041-A7C4-2A56CCC60171}" destId="{65CB8B61-501C-954D-92FD-A7A38EC11F03}" srcOrd="4" destOrd="0" presId="urn:microsoft.com/office/officeart/2005/8/layout/vList2"/>
    <dgm:cxn modelId="{1136B499-C633-4741-A5E5-910F48C63C72}" type="presParOf" srcId="{23AC7390-10CB-2041-A7C4-2A56CCC60171}" destId="{3B423CDC-9E35-1143-96F8-9F843888725D}" srcOrd="5" destOrd="0" presId="urn:microsoft.com/office/officeart/2005/8/layout/vList2"/>
    <dgm:cxn modelId="{18DC4B05-5ADF-CC40-B028-5C9F859FF496}" type="presParOf" srcId="{23AC7390-10CB-2041-A7C4-2A56CCC60171}" destId="{243A7DF2-A81D-3945-89D6-7E4002136A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37F18-51BF-4E6C-A178-400C3AE0A5B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4710E45-9CE1-470B-97B6-5C53A53E4398}">
      <dgm:prSet custT="1"/>
      <dgm:spPr/>
      <dgm:t>
        <a:bodyPr/>
        <a:lstStyle/>
        <a:p>
          <a:r>
            <a:rPr lang="en-US" sz="1400" dirty="0"/>
            <a:t>Once the semester is in full swing, it will be more difficult to find the time, motivation, and energy to do work related to Grad school </a:t>
          </a:r>
        </a:p>
      </dgm:t>
    </dgm:pt>
    <dgm:pt modelId="{BE2CD69B-0DB8-4B78-A5AE-0FC6BEBA4CCB}" type="parTrans" cxnId="{101EE92C-97DA-41B3-869D-6D3D17427366}">
      <dgm:prSet/>
      <dgm:spPr/>
      <dgm:t>
        <a:bodyPr/>
        <a:lstStyle/>
        <a:p>
          <a:endParaRPr lang="en-US"/>
        </a:p>
      </dgm:t>
    </dgm:pt>
    <dgm:pt modelId="{08BA5CA2-95B0-4617-B4DC-069AF97551B4}" type="sibTrans" cxnId="{101EE92C-97DA-41B3-869D-6D3D17427366}">
      <dgm:prSet/>
      <dgm:spPr/>
      <dgm:t>
        <a:bodyPr/>
        <a:lstStyle/>
        <a:p>
          <a:endParaRPr lang="en-US"/>
        </a:p>
      </dgm:t>
    </dgm:pt>
    <dgm:pt modelId="{0F64417E-5211-4EB3-9335-9E1FE7693673}">
      <dgm:prSet custT="1"/>
      <dgm:spPr/>
      <dgm:t>
        <a:bodyPr/>
        <a:lstStyle/>
        <a:p>
          <a:r>
            <a:rPr lang="en-US" sz="1400" dirty="0"/>
            <a:t>Professors also get busy and stressed during the semester, keep this in mind when asking for letters</a:t>
          </a:r>
        </a:p>
      </dgm:t>
    </dgm:pt>
    <dgm:pt modelId="{2D9CE36F-4E34-4F8F-9C8B-70030C88D35F}" type="parTrans" cxnId="{72155657-FA42-4B9A-82E7-F6F3A8EF5A20}">
      <dgm:prSet/>
      <dgm:spPr/>
      <dgm:t>
        <a:bodyPr/>
        <a:lstStyle/>
        <a:p>
          <a:endParaRPr lang="en-US"/>
        </a:p>
      </dgm:t>
    </dgm:pt>
    <dgm:pt modelId="{0DBA02B1-5C25-492B-B698-3D05CE8B09CC}" type="sibTrans" cxnId="{72155657-FA42-4B9A-82E7-F6F3A8EF5A20}">
      <dgm:prSet/>
      <dgm:spPr/>
      <dgm:t>
        <a:bodyPr/>
        <a:lstStyle/>
        <a:p>
          <a:endParaRPr lang="en-US"/>
        </a:p>
      </dgm:t>
    </dgm:pt>
    <dgm:pt modelId="{79BB61CF-0357-4F73-8284-692154F80A13}">
      <dgm:prSet custT="1"/>
      <dgm:spPr/>
      <dgm:t>
        <a:bodyPr/>
        <a:lstStyle/>
        <a:p>
          <a:r>
            <a:rPr lang="en-US" sz="1400" dirty="0"/>
            <a:t>Set deadlines and hold yourself accountable  </a:t>
          </a:r>
        </a:p>
      </dgm:t>
    </dgm:pt>
    <dgm:pt modelId="{3DCB5F69-C41D-4526-91CD-6580BD8D9948}" type="parTrans" cxnId="{7931AF15-800E-4C9B-97ED-F3302A7CF02B}">
      <dgm:prSet/>
      <dgm:spPr/>
      <dgm:t>
        <a:bodyPr/>
        <a:lstStyle/>
        <a:p>
          <a:endParaRPr lang="en-US"/>
        </a:p>
      </dgm:t>
    </dgm:pt>
    <dgm:pt modelId="{C156ECF5-6AAD-4389-8543-6D38074CF199}" type="sibTrans" cxnId="{7931AF15-800E-4C9B-97ED-F3302A7CF02B}">
      <dgm:prSet/>
      <dgm:spPr/>
      <dgm:t>
        <a:bodyPr/>
        <a:lstStyle/>
        <a:p>
          <a:endParaRPr lang="en-US"/>
        </a:p>
      </dgm:t>
    </dgm:pt>
    <dgm:pt modelId="{33FF3C8E-7E95-4E79-909F-5606BA8199B4}">
      <dgm:prSet custT="1"/>
      <dgm:spPr/>
      <dgm:t>
        <a:bodyPr/>
        <a:lstStyle/>
        <a:p>
          <a:r>
            <a:rPr lang="en-US" sz="1400" dirty="0"/>
            <a:t>Make it a priority to incorporate time to de-stress and relax</a:t>
          </a:r>
        </a:p>
      </dgm:t>
    </dgm:pt>
    <dgm:pt modelId="{A1D63C23-8180-427C-B679-0BCFE7B8800B}" type="parTrans" cxnId="{2B144C65-F0D2-4FE4-A562-7EDD87FFBE3A}">
      <dgm:prSet/>
      <dgm:spPr/>
      <dgm:t>
        <a:bodyPr/>
        <a:lstStyle/>
        <a:p>
          <a:endParaRPr lang="en-US"/>
        </a:p>
      </dgm:t>
    </dgm:pt>
    <dgm:pt modelId="{1BDFA178-40D2-446D-8F69-0223B84C36F1}" type="sibTrans" cxnId="{2B144C65-F0D2-4FE4-A562-7EDD87FFBE3A}">
      <dgm:prSet/>
      <dgm:spPr/>
      <dgm:t>
        <a:bodyPr/>
        <a:lstStyle/>
        <a:p>
          <a:endParaRPr lang="en-US"/>
        </a:p>
      </dgm:t>
    </dgm:pt>
    <dgm:pt modelId="{FE5FD0DE-4471-4057-85F1-01C2AB6A7A40}">
      <dgm:prSet custT="1"/>
      <dgm:spPr/>
      <dgm:t>
        <a:bodyPr/>
        <a:lstStyle/>
        <a:p>
          <a:r>
            <a:rPr lang="en-US" sz="1400" dirty="0"/>
            <a:t>Therefore, it is important to stay organized from the very beginning of the process and to get work done during the summer!</a:t>
          </a:r>
        </a:p>
      </dgm:t>
    </dgm:pt>
    <dgm:pt modelId="{9F9A3412-C5CC-47ED-9BAF-E5EBA18573B6}" type="parTrans" cxnId="{05A90C8D-D42D-417E-9051-DD46E0859F5F}">
      <dgm:prSet/>
      <dgm:spPr/>
      <dgm:t>
        <a:bodyPr/>
        <a:lstStyle/>
        <a:p>
          <a:endParaRPr lang="en-US"/>
        </a:p>
      </dgm:t>
    </dgm:pt>
    <dgm:pt modelId="{1D275890-E43A-43D4-A20D-3FC34BED6089}" type="sibTrans" cxnId="{05A90C8D-D42D-417E-9051-DD46E0859F5F}">
      <dgm:prSet/>
      <dgm:spPr/>
      <dgm:t>
        <a:bodyPr/>
        <a:lstStyle/>
        <a:p>
          <a:endParaRPr lang="en-US"/>
        </a:p>
      </dgm:t>
    </dgm:pt>
    <dgm:pt modelId="{191159A0-F512-4AAD-84D9-54A50BFA2848}" type="pres">
      <dgm:prSet presAssocID="{7A837F18-51BF-4E6C-A178-400C3AE0A5B7}" presName="root" presStyleCnt="0">
        <dgm:presLayoutVars>
          <dgm:dir/>
          <dgm:resizeHandles val="exact"/>
        </dgm:presLayoutVars>
      </dgm:prSet>
      <dgm:spPr/>
    </dgm:pt>
    <dgm:pt modelId="{281E2A03-E5E6-4EA4-BE3D-92BC18E1A52D}" type="pres">
      <dgm:prSet presAssocID="{04710E45-9CE1-470B-97B6-5C53A53E4398}" presName="compNode" presStyleCnt="0"/>
      <dgm:spPr/>
    </dgm:pt>
    <dgm:pt modelId="{5B7E090E-5AC5-4397-A419-F234974882AF}" type="pres">
      <dgm:prSet presAssocID="{04710E45-9CE1-470B-97B6-5C53A53E439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9B908FC-665B-4922-A52C-9DF0A408287F}" type="pres">
      <dgm:prSet presAssocID="{04710E45-9CE1-470B-97B6-5C53A53E4398}" presName="spaceRect" presStyleCnt="0"/>
      <dgm:spPr/>
    </dgm:pt>
    <dgm:pt modelId="{EBB2F174-7CD5-4A1B-A4B7-AD97613FABAC}" type="pres">
      <dgm:prSet presAssocID="{04710E45-9CE1-470B-97B6-5C53A53E4398}" presName="textRect" presStyleLbl="revTx" presStyleIdx="0" presStyleCnt="5">
        <dgm:presLayoutVars>
          <dgm:chMax val="1"/>
          <dgm:chPref val="1"/>
        </dgm:presLayoutVars>
      </dgm:prSet>
      <dgm:spPr/>
    </dgm:pt>
    <dgm:pt modelId="{346958F3-F897-451A-A197-26A02EA07AA2}" type="pres">
      <dgm:prSet presAssocID="{08BA5CA2-95B0-4617-B4DC-069AF97551B4}" presName="sibTrans" presStyleCnt="0"/>
      <dgm:spPr/>
    </dgm:pt>
    <dgm:pt modelId="{6FCD078E-6EAC-4E6C-B025-F7B761587ABC}" type="pres">
      <dgm:prSet presAssocID="{0F64417E-5211-4EB3-9335-9E1FE7693673}" presName="compNode" presStyleCnt="0"/>
      <dgm:spPr/>
    </dgm:pt>
    <dgm:pt modelId="{6D0621C4-6F51-40BF-95E7-C5EA45C4F4C7}" type="pres">
      <dgm:prSet presAssocID="{0F64417E-5211-4EB3-9335-9E1FE76936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463054F-5377-41C9-8AA2-31A9FA3146D9}" type="pres">
      <dgm:prSet presAssocID="{0F64417E-5211-4EB3-9335-9E1FE7693673}" presName="spaceRect" presStyleCnt="0"/>
      <dgm:spPr/>
    </dgm:pt>
    <dgm:pt modelId="{28E3A654-C784-4EE3-B40A-C386107B3E3F}" type="pres">
      <dgm:prSet presAssocID="{0F64417E-5211-4EB3-9335-9E1FE7693673}" presName="textRect" presStyleLbl="revTx" presStyleIdx="1" presStyleCnt="5">
        <dgm:presLayoutVars>
          <dgm:chMax val="1"/>
          <dgm:chPref val="1"/>
        </dgm:presLayoutVars>
      </dgm:prSet>
      <dgm:spPr/>
    </dgm:pt>
    <dgm:pt modelId="{BCD5EBEE-B01C-45B9-A95C-47BDC03F0922}" type="pres">
      <dgm:prSet presAssocID="{0DBA02B1-5C25-492B-B698-3D05CE8B09CC}" presName="sibTrans" presStyleCnt="0"/>
      <dgm:spPr/>
    </dgm:pt>
    <dgm:pt modelId="{DA5FE0E0-BA52-4948-A49F-289C72422AF2}" type="pres">
      <dgm:prSet presAssocID="{79BB61CF-0357-4F73-8284-692154F80A13}" presName="compNode" presStyleCnt="0"/>
      <dgm:spPr/>
    </dgm:pt>
    <dgm:pt modelId="{56829E23-38A2-4F2B-A426-77B5F63EE045}" type="pres">
      <dgm:prSet presAssocID="{79BB61CF-0357-4F73-8284-692154F80A1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C0C433F6-3D21-4916-B549-31AABAF53D9A}" type="pres">
      <dgm:prSet presAssocID="{79BB61CF-0357-4F73-8284-692154F80A13}" presName="spaceRect" presStyleCnt="0"/>
      <dgm:spPr/>
    </dgm:pt>
    <dgm:pt modelId="{93948FB3-AA6B-42AD-8423-BF8CA3D86D26}" type="pres">
      <dgm:prSet presAssocID="{79BB61CF-0357-4F73-8284-692154F80A13}" presName="textRect" presStyleLbl="revTx" presStyleIdx="2" presStyleCnt="5">
        <dgm:presLayoutVars>
          <dgm:chMax val="1"/>
          <dgm:chPref val="1"/>
        </dgm:presLayoutVars>
      </dgm:prSet>
      <dgm:spPr/>
    </dgm:pt>
    <dgm:pt modelId="{1503E914-4698-45AA-86E3-FBDCE85463E8}" type="pres">
      <dgm:prSet presAssocID="{C156ECF5-6AAD-4389-8543-6D38074CF199}" presName="sibTrans" presStyleCnt="0"/>
      <dgm:spPr/>
    </dgm:pt>
    <dgm:pt modelId="{3B821D38-9ED2-4181-AE9E-69F99FAEF7C3}" type="pres">
      <dgm:prSet presAssocID="{33FF3C8E-7E95-4E79-909F-5606BA8199B4}" presName="compNode" presStyleCnt="0"/>
      <dgm:spPr/>
    </dgm:pt>
    <dgm:pt modelId="{E6C460D3-7C29-44E1-A764-B05F28CF50FD}" type="pres">
      <dgm:prSet presAssocID="{33FF3C8E-7E95-4E79-909F-5606BA8199B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ch"/>
        </a:ext>
      </dgm:extLst>
    </dgm:pt>
    <dgm:pt modelId="{B7D55C8E-66AC-4E6A-9322-883F077E5281}" type="pres">
      <dgm:prSet presAssocID="{33FF3C8E-7E95-4E79-909F-5606BA8199B4}" presName="spaceRect" presStyleCnt="0"/>
      <dgm:spPr/>
    </dgm:pt>
    <dgm:pt modelId="{94155FC9-79DD-4A7F-AED1-72DA4133F8EB}" type="pres">
      <dgm:prSet presAssocID="{33FF3C8E-7E95-4E79-909F-5606BA8199B4}" presName="textRect" presStyleLbl="revTx" presStyleIdx="3" presStyleCnt="5">
        <dgm:presLayoutVars>
          <dgm:chMax val="1"/>
          <dgm:chPref val="1"/>
        </dgm:presLayoutVars>
      </dgm:prSet>
      <dgm:spPr/>
    </dgm:pt>
    <dgm:pt modelId="{8D6CA3E9-8A30-4FF7-9625-7588334C722E}" type="pres">
      <dgm:prSet presAssocID="{1BDFA178-40D2-446D-8F69-0223B84C36F1}" presName="sibTrans" presStyleCnt="0"/>
      <dgm:spPr/>
    </dgm:pt>
    <dgm:pt modelId="{50401105-72A6-4849-9BD8-E60CEF5A2881}" type="pres">
      <dgm:prSet presAssocID="{FE5FD0DE-4471-4057-85F1-01C2AB6A7A40}" presName="compNode" presStyleCnt="0"/>
      <dgm:spPr/>
    </dgm:pt>
    <dgm:pt modelId="{9B9D330E-F369-45AC-8537-D7E0DF41DB0F}" type="pres">
      <dgm:prSet presAssocID="{FE5FD0DE-4471-4057-85F1-01C2AB6A7A40}" presName="iconRect" presStyleLbl="node1" presStyleIdx="4" presStyleCnt="5" custLinFactNeighborX="1057" custLinFactNeighborY="19"/>
      <dgm:spPr>
        <a:prstGeom prst="heart">
          <a:avLst/>
        </a:prstGeom>
        <a:ln>
          <a:noFill/>
        </a:ln>
      </dgm:spPr>
    </dgm:pt>
    <dgm:pt modelId="{CE3D3AC3-9399-4C98-92BF-68BD444B906E}" type="pres">
      <dgm:prSet presAssocID="{FE5FD0DE-4471-4057-85F1-01C2AB6A7A40}" presName="spaceRect" presStyleCnt="0"/>
      <dgm:spPr/>
    </dgm:pt>
    <dgm:pt modelId="{69281661-FE97-424B-9BC2-79ED68E67BC3}" type="pres">
      <dgm:prSet presAssocID="{FE5FD0DE-4471-4057-85F1-01C2AB6A7A40}" presName="textRect" presStyleLbl="revTx" presStyleIdx="4" presStyleCnt="5">
        <dgm:presLayoutVars>
          <dgm:chMax val="1"/>
          <dgm:chPref val="1"/>
        </dgm:presLayoutVars>
      </dgm:prSet>
      <dgm:spPr/>
    </dgm:pt>
  </dgm:ptLst>
  <dgm:cxnLst>
    <dgm:cxn modelId="{AAB3EF10-B480-0947-BEE9-F5C80906424D}" type="presOf" srcId="{7A837F18-51BF-4E6C-A178-400C3AE0A5B7}" destId="{191159A0-F512-4AAD-84D9-54A50BFA2848}" srcOrd="0" destOrd="0" presId="urn:microsoft.com/office/officeart/2018/2/layout/IconLabelList"/>
    <dgm:cxn modelId="{7931AF15-800E-4C9B-97ED-F3302A7CF02B}" srcId="{7A837F18-51BF-4E6C-A178-400C3AE0A5B7}" destId="{79BB61CF-0357-4F73-8284-692154F80A13}" srcOrd="2" destOrd="0" parTransId="{3DCB5F69-C41D-4526-91CD-6580BD8D9948}" sibTransId="{C156ECF5-6AAD-4389-8543-6D38074CF199}"/>
    <dgm:cxn modelId="{101EE92C-97DA-41B3-869D-6D3D17427366}" srcId="{7A837F18-51BF-4E6C-A178-400C3AE0A5B7}" destId="{04710E45-9CE1-470B-97B6-5C53A53E4398}" srcOrd="0" destOrd="0" parTransId="{BE2CD69B-0DB8-4B78-A5AE-0FC6BEBA4CCB}" sibTransId="{08BA5CA2-95B0-4617-B4DC-069AF97551B4}"/>
    <dgm:cxn modelId="{72155657-FA42-4B9A-82E7-F6F3A8EF5A20}" srcId="{7A837F18-51BF-4E6C-A178-400C3AE0A5B7}" destId="{0F64417E-5211-4EB3-9335-9E1FE7693673}" srcOrd="1" destOrd="0" parTransId="{2D9CE36F-4E34-4F8F-9C8B-70030C88D35F}" sibTransId="{0DBA02B1-5C25-492B-B698-3D05CE8B09CC}"/>
    <dgm:cxn modelId="{2B144C65-F0D2-4FE4-A562-7EDD87FFBE3A}" srcId="{7A837F18-51BF-4E6C-A178-400C3AE0A5B7}" destId="{33FF3C8E-7E95-4E79-909F-5606BA8199B4}" srcOrd="3" destOrd="0" parTransId="{A1D63C23-8180-427C-B679-0BCFE7B8800B}" sibTransId="{1BDFA178-40D2-446D-8F69-0223B84C36F1}"/>
    <dgm:cxn modelId="{25AB816F-B1C6-024A-83B2-254C43AC3756}" type="presOf" srcId="{04710E45-9CE1-470B-97B6-5C53A53E4398}" destId="{EBB2F174-7CD5-4A1B-A4B7-AD97613FABAC}" srcOrd="0" destOrd="0" presId="urn:microsoft.com/office/officeart/2018/2/layout/IconLabelList"/>
    <dgm:cxn modelId="{A5D4DF74-A4FD-FD4C-A85E-AB19338AA8BA}" type="presOf" srcId="{FE5FD0DE-4471-4057-85F1-01C2AB6A7A40}" destId="{69281661-FE97-424B-9BC2-79ED68E67BC3}" srcOrd="0" destOrd="0" presId="urn:microsoft.com/office/officeart/2018/2/layout/IconLabelList"/>
    <dgm:cxn modelId="{05A90C8D-D42D-417E-9051-DD46E0859F5F}" srcId="{7A837F18-51BF-4E6C-A178-400C3AE0A5B7}" destId="{FE5FD0DE-4471-4057-85F1-01C2AB6A7A40}" srcOrd="4" destOrd="0" parTransId="{9F9A3412-C5CC-47ED-9BAF-E5EBA18573B6}" sibTransId="{1D275890-E43A-43D4-A20D-3FC34BED6089}"/>
    <dgm:cxn modelId="{6DC8ECC1-C4A7-D946-9D0C-E0899AD355B0}" type="presOf" srcId="{0F64417E-5211-4EB3-9335-9E1FE7693673}" destId="{28E3A654-C784-4EE3-B40A-C386107B3E3F}" srcOrd="0" destOrd="0" presId="urn:microsoft.com/office/officeart/2018/2/layout/IconLabelList"/>
    <dgm:cxn modelId="{080ED6E5-4EA7-C143-9C4A-59241E1CF3FA}" type="presOf" srcId="{79BB61CF-0357-4F73-8284-692154F80A13}" destId="{93948FB3-AA6B-42AD-8423-BF8CA3D86D26}" srcOrd="0" destOrd="0" presId="urn:microsoft.com/office/officeart/2018/2/layout/IconLabelList"/>
    <dgm:cxn modelId="{DC5FD9EC-3FA0-9048-A7CF-1274AF792A99}" type="presOf" srcId="{33FF3C8E-7E95-4E79-909F-5606BA8199B4}" destId="{94155FC9-79DD-4A7F-AED1-72DA4133F8EB}" srcOrd="0" destOrd="0" presId="urn:microsoft.com/office/officeart/2018/2/layout/IconLabelList"/>
    <dgm:cxn modelId="{A35942EA-65F7-7E48-A621-2AEBFF584564}" type="presParOf" srcId="{191159A0-F512-4AAD-84D9-54A50BFA2848}" destId="{281E2A03-E5E6-4EA4-BE3D-92BC18E1A52D}" srcOrd="0" destOrd="0" presId="urn:microsoft.com/office/officeart/2018/2/layout/IconLabelList"/>
    <dgm:cxn modelId="{F8F523B6-FCAD-524F-9373-27E48B4067BD}" type="presParOf" srcId="{281E2A03-E5E6-4EA4-BE3D-92BC18E1A52D}" destId="{5B7E090E-5AC5-4397-A419-F234974882AF}" srcOrd="0" destOrd="0" presId="urn:microsoft.com/office/officeart/2018/2/layout/IconLabelList"/>
    <dgm:cxn modelId="{0CC7D5EC-11A6-3844-8321-55DC874433D6}" type="presParOf" srcId="{281E2A03-E5E6-4EA4-BE3D-92BC18E1A52D}" destId="{C9B908FC-665B-4922-A52C-9DF0A408287F}" srcOrd="1" destOrd="0" presId="urn:microsoft.com/office/officeart/2018/2/layout/IconLabelList"/>
    <dgm:cxn modelId="{E25ED023-9E9D-0643-911C-63A26FE7FFE9}" type="presParOf" srcId="{281E2A03-E5E6-4EA4-BE3D-92BC18E1A52D}" destId="{EBB2F174-7CD5-4A1B-A4B7-AD97613FABAC}" srcOrd="2" destOrd="0" presId="urn:microsoft.com/office/officeart/2018/2/layout/IconLabelList"/>
    <dgm:cxn modelId="{9D113B02-5F55-6940-BC2F-2C66CA5F3205}" type="presParOf" srcId="{191159A0-F512-4AAD-84D9-54A50BFA2848}" destId="{346958F3-F897-451A-A197-26A02EA07AA2}" srcOrd="1" destOrd="0" presId="urn:microsoft.com/office/officeart/2018/2/layout/IconLabelList"/>
    <dgm:cxn modelId="{31607FA0-4162-5A43-BE2E-96B9CCF332D7}" type="presParOf" srcId="{191159A0-F512-4AAD-84D9-54A50BFA2848}" destId="{6FCD078E-6EAC-4E6C-B025-F7B761587ABC}" srcOrd="2" destOrd="0" presId="urn:microsoft.com/office/officeart/2018/2/layout/IconLabelList"/>
    <dgm:cxn modelId="{F496BFCE-571C-3443-B7C8-6F6176C4E73B}" type="presParOf" srcId="{6FCD078E-6EAC-4E6C-B025-F7B761587ABC}" destId="{6D0621C4-6F51-40BF-95E7-C5EA45C4F4C7}" srcOrd="0" destOrd="0" presId="urn:microsoft.com/office/officeart/2018/2/layout/IconLabelList"/>
    <dgm:cxn modelId="{B949C48B-8491-2649-A6A4-CAB80A834794}" type="presParOf" srcId="{6FCD078E-6EAC-4E6C-B025-F7B761587ABC}" destId="{7463054F-5377-41C9-8AA2-31A9FA3146D9}" srcOrd="1" destOrd="0" presId="urn:microsoft.com/office/officeart/2018/2/layout/IconLabelList"/>
    <dgm:cxn modelId="{61F37EE4-1E87-C74F-83BA-53AACDC903DC}" type="presParOf" srcId="{6FCD078E-6EAC-4E6C-B025-F7B761587ABC}" destId="{28E3A654-C784-4EE3-B40A-C386107B3E3F}" srcOrd="2" destOrd="0" presId="urn:microsoft.com/office/officeart/2018/2/layout/IconLabelList"/>
    <dgm:cxn modelId="{B4A56B4B-C5A9-0D4D-B298-B0BA1E93B1C4}" type="presParOf" srcId="{191159A0-F512-4AAD-84D9-54A50BFA2848}" destId="{BCD5EBEE-B01C-45B9-A95C-47BDC03F0922}" srcOrd="3" destOrd="0" presId="urn:microsoft.com/office/officeart/2018/2/layout/IconLabelList"/>
    <dgm:cxn modelId="{B9CBF9F3-61F4-BB43-B7D0-86C4CFE53EA6}" type="presParOf" srcId="{191159A0-F512-4AAD-84D9-54A50BFA2848}" destId="{DA5FE0E0-BA52-4948-A49F-289C72422AF2}" srcOrd="4" destOrd="0" presId="urn:microsoft.com/office/officeart/2018/2/layout/IconLabelList"/>
    <dgm:cxn modelId="{4B7CC96C-7261-1D4F-8F34-72D30C24429C}" type="presParOf" srcId="{DA5FE0E0-BA52-4948-A49F-289C72422AF2}" destId="{56829E23-38A2-4F2B-A426-77B5F63EE045}" srcOrd="0" destOrd="0" presId="urn:microsoft.com/office/officeart/2018/2/layout/IconLabelList"/>
    <dgm:cxn modelId="{39744ACA-E296-F944-94DD-86426CD43A9E}" type="presParOf" srcId="{DA5FE0E0-BA52-4948-A49F-289C72422AF2}" destId="{C0C433F6-3D21-4916-B549-31AABAF53D9A}" srcOrd="1" destOrd="0" presId="urn:microsoft.com/office/officeart/2018/2/layout/IconLabelList"/>
    <dgm:cxn modelId="{A28D1A4D-4FD1-E54D-998D-6A45EA3B0FE9}" type="presParOf" srcId="{DA5FE0E0-BA52-4948-A49F-289C72422AF2}" destId="{93948FB3-AA6B-42AD-8423-BF8CA3D86D26}" srcOrd="2" destOrd="0" presId="urn:microsoft.com/office/officeart/2018/2/layout/IconLabelList"/>
    <dgm:cxn modelId="{4DD68413-3149-3D45-BCA2-1D876704BCD5}" type="presParOf" srcId="{191159A0-F512-4AAD-84D9-54A50BFA2848}" destId="{1503E914-4698-45AA-86E3-FBDCE85463E8}" srcOrd="5" destOrd="0" presId="urn:microsoft.com/office/officeart/2018/2/layout/IconLabelList"/>
    <dgm:cxn modelId="{3E154067-D393-4F42-BBAD-DBF1F693D890}" type="presParOf" srcId="{191159A0-F512-4AAD-84D9-54A50BFA2848}" destId="{3B821D38-9ED2-4181-AE9E-69F99FAEF7C3}" srcOrd="6" destOrd="0" presId="urn:microsoft.com/office/officeart/2018/2/layout/IconLabelList"/>
    <dgm:cxn modelId="{8B9CBBAD-8A99-7448-9549-0F4C75BEEBA2}" type="presParOf" srcId="{3B821D38-9ED2-4181-AE9E-69F99FAEF7C3}" destId="{E6C460D3-7C29-44E1-A764-B05F28CF50FD}" srcOrd="0" destOrd="0" presId="urn:microsoft.com/office/officeart/2018/2/layout/IconLabelList"/>
    <dgm:cxn modelId="{11C9FCDD-FDBA-6545-8BC1-E96B22E14082}" type="presParOf" srcId="{3B821D38-9ED2-4181-AE9E-69F99FAEF7C3}" destId="{B7D55C8E-66AC-4E6A-9322-883F077E5281}" srcOrd="1" destOrd="0" presId="urn:microsoft.com/office/officeart/2018/2/layout/IconLabelList"/>
    <dgm:cxn modelId="{D47680B9-E0EF-EF4B-9576-49DA4486F81E}" type="presParOf" srcId="{3B821D38-9ED2-4181-AE9E-69F99FAEF7C3}" destId="{94155FC9-79DD-4A7F-AED1-72DA4133F8EB}" srcOrd="2" destOrd="0" presId="urn:microsoft.com/office/officeart/2018/2/layout/IconLabelList"/>
    <dgm:cxn modelId="{C654BB6F-23F0-2D4F-9C6F-6C03C45DD18A}" type="presParOf" srcId="{191159A0-F512-4AAD-84D9-54A50BFA2848}" destId="{8D6CA3E9-8A30-4FF7-9625-7588334C722E}" srcOrd="7" destOrd="0" presId="urn:microsoft.com/office/officeart/2018/2/layout/IconLabelList"/>
    <dgm:cxn modelId="{487F85AD-A4FF-F44F-A24E-584021A605BA}" type="presParOf" srcId="{191159A0-F512-4AAD-84D9-54A50BFA2848}" destId="{50401105-72A6-4849-9BD8-E60CEF5A2881}" srcOrd="8" destOrd="0" presId="urn:microsoft.com/office/officeart/2018/2/layout/IconLabelList"/>
    <dgm:cxn modelId="{08BD060F-40A0-4949-B53A-8D8EB8BE71C4}" type="presParOf" srcId="{50401105-72A6-4849-9BD8-E60CEF5A2881}" destId="{9B9D330E-F369-45AC-8537-D7E0DF41DB0F}" srcOrd="0" destOrd="0" presId="urn:microsoft.com/office/officeart/2018/2/layout/IconLabelList"/>
    <dgm:cxn modelId="{5C26C57B-0095-624B-B035-E1705E0CF09B}" type="presParOf" srcId="{50401105-72A6-4849-9BD8-E60CEF5A2881}" destId="{CE3D3AC3-9399-4C98-92BF-68BD444B906E}" srcOrd="1" destOrd="0" presId="urn:microsoft.com/office/officeart/2018/2/layout/IconLabelList"/>
    <dgm:cxn modelId="{9A771D16-77D9-8945-9DC8-D2348BBBFAE0}" type="presParOf" srcId="{50401105-72A6-4849-9BD8-E60CEF5A2881}" destId="{69281661-FE97-424B-9BC2-79ED68E67BC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1AE7FA-CE68-48F4-8D04-60D7E976B0A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1FF2D65-78D4-498D-83AA-B5ACF3FCFA33}">
      <dgm:prSet/>
      <dgm:spPr/>
      <dgm:t>
        <a:bodyPr/>
        <a:lstStyle/>
        <a:p>
          <a:r>
            <a:rPr lang="en-US" dirty="0"/>
            <a:t>Send in all applications </a:t>
          </a:r>
        </a:p>
      </dgm:t>
    </dgm:pt>
    <dgm:pt modelId="{9F144CFE-FFE5-491D-8804-187F9593C7D9}" type="parTrans" cxnId="{B673C292-B6E8-4BDD-A1FB-5A92CD302F8B}">
      <dgm:prSet/>
      <dgm:spPr/>
      <dgm:t>
        <a:bodyPr/>
        <a:lstStyle/>
        <a:p>
          <a:endParaRPr lang="en-US"/>
        </a:p>
      </dgm:t>
    </dgm:pt>
    <dgm:pt modelId="{D07623F1-FB04-4C9A-8939-453B35D524AE}" type="sibTrans" cxnId="{B673C292-B6E8-4BDD-A1FB-5A92CD302F8B}">
      <dgm:prSet/>
      <dgm:spPr/>
      <dgm:t>
        <a:bodyPr/>
        <a:lstStyle/>
        <a:p>
          <a:endParaRPr lang="en-US"/>
        </a:p>
      </dgm:t>
    </dgm:pt>
    <dgm:pt modelId="{FCD4189F-04CD-B24E-9AA4-5C9A040315DB}">
      <dgm:prSet/>
      <dgm:spPr/>
      <dgm:t>
        <a:bodyPr/>
        <a:lstStyle/>
        <a:p>
          <a:r>
            <a:rPr lang="en-US" dirty="0"/>
            <a:t>Verify all materials (letters of rec, transcripts, test scores, etc.) have been received </a:t>
          </a:r>
        </a:p>
      </dgm:t>
    </dgm:pt>
    <dgm:pt modelId="{51A8EAB1-5DF6-6C44-ACCB-D53D692CC9C4}" type="parTrans" cxnId="{0AF323AA-06F5-EC44-8715-BD4AA418E4A4}">
      <dgm:prSet/>
      <dgm:spPr/>
      <dgm:t>
        <a:bodyPr/>
        <a:lstStyle/>
        <a:p>
          <a:endParaRPr lang="en-US"/>
        </a:p>
      </dgm:t>
    </dgm:pt>
    <dgm:pt modelId="{36F8B2A8-3E8E-9C4F-8902-9D0FBA90B408}" type="sibTrans" cxnId="{0AF323AA-06F5-EC44-8715-BD4AA418E4A4}">
      <dgm:prSet/>
      <dgm:spPr/>
      <dgm:t>
        <a:bodyPr/>
        <a:lstStyle/>
        <a:p>
          <a:endParaRPr lang="en-US"/>
        </a:p>
      </dgm:t>
    </dgm:pt>
    <dgm:pt modelId="{DD29A5E6-BC30-034D-906D-219752424CDC}">
      <dgm:prSet/>
      <dgm:spPr/>
      <dgm:t>
        <a:bodyPr/>
        <a:lstStyle/>
        <a:p>
          <a:r>
            <a:rPr lang="en-US" dirty="0"/>
            <a:t>Send Thank You cards to your letters of rec writers!</a:t>
          </a:r>
        </a:p>
      </dgm:t>
    </dgm:pt>
    <dgm:pt modelId="{6A1D6BD3-E582-F34D-AC02-AB9370A36784}" type="parTrans" cxnId="{56E3C793-07A5-2F48-9431-B5DE8EECCDD5}">
      <dgm:prSet/>
      <dgm:spPr/>
      <dgm:t>
        <a:bodyPr/>
        <a:lstStyle/>
        <a:p>
          <a:endParaRPr lang="en-US"/>
        </a:p>
      </dgm:t>
    </dgm:pt>
    <dgm:pt modelId="{2FF1FBC9-DC3F-BA43-A4F2-E73E364A9360}" type="sibTrans" cxnId="{56E3C793-07A5-2F48-9431-B5DE8EECCDD5}">
      <dgm:prSet/>
      <dgm:spPr/>
      <dgm:t>
        <a:bodyPr/>
        <a:lstStyle/>
        <a:p>
          <a:endParaRPr lang="en-US"/>
        </a:p>
      </dgm:t>
    </dgm:pt>
    <dgm:pt modelId="{23AC7390-10CB-2041-A7C4-2A56CCC60171}" type="pres">
      <dgm:prSet presAssocID="{F71AE7FA-CE68-48F4-8D04-60D7E976B0AF}" presName="linear" presStyleCnt="0">
        <dgm:presLayoutVars>
          <dgm:animLvl val="lvl"/>
          <dgm:resizeHandles val="exact"/>
        </dgm:presLayoutVars>
      </dgm:prSet>
      <dgm:spPr/>
    </dgm:pt>
    <dgm:pt modelId="{8E564C9A-E233-8645-B66D-D9419B9207DC}" type="pres">
      <dgm:prSet presAssocID="{11FF2D65-78D4-498D-83AA-B5ACF3FCFA33}" presName="parentText" presStyleLbl="node1" presStyleIdx="0" presStyleCnt="3">
        <dgm:presLayoutVars>
          <dgm:chMax val="0"/>
          <dgm:bulletEnabled val="1"/>
        </dgm:presLayoutVars>
      </dgm:prSet>
      <dgm:spPr/>
    </dgm:pt>
    <dgm:pt modelId="{933A4A73-6F1D-C942-BCE3-EA68536CC67F}" type="pres">
      <dgm:prSet presAssocID="{D07623F1-FB04-4C9A-8939-453B35D524AE}" presName="spacer" presStyleCnt="0"/>
      <dgm:spPr/>
    </dgm:pt>
    <dgm:pt modelId="{243A7DF2-A81D-3945-89D6-7E4002136A2B}" type="pres">
      <dgm:prSet presAssocID="{FCD4189F-04CD-B24E-9AA4-5C9A040315DB}" presName="parentText" presStyleLbl="node1" presStyleIdx="1" presStyleCnt="3">
        <dgm:presLayoutVars>
          <dgm:chMax val="0"/>
          <dgm:bulletEnabled val="1"/>
        </dgm:presLayoutVars>
      </dgm:prSet>
      <dgm:spPr/>
    </dgm:pt>
    <dgm:pt modelId="{C53D3F57-B06C-674C-951B-30F40CC76955}" type="pres">
      <dgm:prSet presAssocID="{36F8B2A8-3E8E-9C4F-8902-9D0FBA90B408}" presName="spacer" presStyleCnt="0"/>
      <dgm:spPr/>
    </dgm:pt>
    <dgm:pt modelId="{E18E4DCB-C3A2-A345-81C6-2FF00FB84367}" type="pres">
      <dgm:prSet presAssocID="{DD29A5E6-BC30-034D-906D-219752424CDC}" presName="parentText" presStyleLbl="node1" presStyleIdx="2" presStyleCnt="3">
        <dgm:presLayoutVars>
          <dgm:chMax val="0"/>
          <dgm:bulletEnabled val="1"/>
        </dgm:presLayoutVars>
      </dgm:prSet>
      <dgm:spPr/>
    </dgm:pt>
  </dgm:ptLst>
  <dgm:cxnLst>
    <dgm:cxn modelId="{BA89F427-086D-794B-8FAB-37B39C43F6E1}" type="presOf" srcId="{11FF2D65-78D4-498D-83AA-B5ACF3FCFA33}" destId="{8E564C9A-E233-8645-B66D-D9419B9207DC}" srcOrd="0" destOrd="0" presId="urn:microsoft.com/office/officeart/2005/8/layout/vList2"/>
    <dgm:cxn modelId="{F713A055-B4CE-CC41-8C3F-F219B87234D7}" type="presOf" srcId="{DD29A5E6-BC30-034D-906D-219752424CDC}" destId="{E18E4DCB-C3A2-A345-81C6-2FF00FB84367}" srcOrd="0" destOrd="0" presId="urn:microsoft.com/office/officeart/2005/8/layout/vList2"/>
    <dgm:cxn modelId="{94550E81-29CA-274F-8140-73C9C2891C6C}" type="presOf" srcId="{F71AE7FA-CE68-48F4-8D04-60D7E976B0AF}" destId="{23AC7390-10CB-2041-A7C4-2A56CCC60171}" srcOrd="0" destOrd="0" presId="urn:microsoft.com/office/officeart/2005/8/layout/vList2"/>
    <dgm:cxn modelId="{B673C292-B6E8-4BDD-A1FB-5A92CD302F8B}" srcId="{F71AE7FA-CE68-48F4-8D04-60D7E976B0AF}" destId="{11FF2D65-78D4-498D-83AA-B5ACF3FCFA33}" srcOrd="0" destOrd="0" parTransId="{9F144CFE-FFE5-491D-8804-187F9593C7D9}" sibTransId="{D07623F1-FB04-4C9A-8939-453B35D524AE}"/>
    <dgm:cxn modelId="{56E3C793-07A5-2F48-9431-B5DE8EECCDD5}" srcId="{F71AE7FA-CE68-48F4-8D04-60D7E976B0AF}" destId="{DD29A5E6-BC30-034D-906D-219752424CDC}" srcOrd="2" destOrd="0" parTransId="{6A1D6BD3-E582-F34D-AC02-AB9370A36784}" sibTransId="{2FF1FBC9-DC3F-BA43-A4F2-E73E364A9360}"/>
    <dgm:cxn modelId="{0AF323AA-06F5-EC44-8715-BD4AA418E4A4}" srcId="{F71AE7FA-CE68-48F4-8D04-60D7E976B0AF}" destId="{FCD4189F-04CD-B24E-9AA4-5C9A040315DB}" srcOrd="1" destOrd="0" parTransId="{51A8EAB1-5DF6-6C44-ACCB-D53D692CC9C4}" sibTransId="{36F8B2A8-3E8E-9C4F-8902-9D0FBA90B408}"/>
    <dgm:cxn modelId="{C73873B2-64D1-A04C-A0CB-AD92388CAE97}" type="presOf" srcId="{FCD4189F-04CD-B24E-9AA4-5C9A040315DB}" destId="{243A7DF2-A81D-3945-89D6-7E4002136A2B}" srcOrd="0" destOrd="0" presId="urn:microsoft.com/office/officeart/2005/8/layout/vList2"/>
    <dgm:cxn modelId="{B2010FF7-C0FF-4849-82A5-B780A91384EE}" type="presParOf" srcId="{23AC7390-10CB-2041-A7C4-2A56CCC60171}" destId="{8E564C9A-E233-8645-B66D-D9419B9207DC}" srcOrd="0" destOrd="0" presId="urn:microsoft.com/office/officeart/2005/8/layout/vList2"/>
    <dgm:cxn modelId="{59E56322-72E8-AA4A-B0E3-5C2E34521B95}" type="presParOf" srcId="{23AC7390-10CB-2041-A7C4-2A56CCC60171}" destId="{933A4A73-6F1D-C942-BCE3-EA68536CC67F}" srcOrd="1" destOrd="0" presId="urn:microsoft.com/office/officeart/2005/8/layout/vList2"/>
    <dgm:cxn modelId="{18DC4B05-5ADF-CC40-B028-5C9F859FF496}" type="presParOf" srcId="{23AC7390-10CB-2041-A7C4-2A56CCC60171}" destId="{243A7DF2-A81D-3945-89D6-7E4002136A2B}" srcOrd="2" destOrd="0" presId="urn:microsoft.com/office/officeart/2005/8/layout/vList2"/>
    <dgm:cxn modelId="{9C62254B-FD8E-A040-B78B-8A97F9B05FD1}" type="presParOf" srcId="{23AC7390-10CB-2041-A7C4-2A56CCC60171}" destId="{C53D3F57-B06C-674C-951B-30F40CC76955}" srcOrd="3" destOrd="0" presId="urn:microsoft.com/office/officeart/2005/8/layout/vList2"/>
    <dgm:cxn modelId="{A1D337C8-4649-7340-B919-50778D0ED4E4}" type="presParOf" srcId="{23AC7390-10CB-2041-A7C4-2A56CCC60171}" destId="{E18E4DCB-C3A2-A345-81C6-2FF00FB8436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7D979-9A44-024D-BCD4-7C2352EC7886}">
      <dsp:nvSpPr>
        <dsp:cNvPr id="0" name=""/>
        <dsp:cNvSpPr/>
      </dsp:nvSpPr>
      <dsp:spPr>
        <a:xfrm>
          <a:off x="1841" y="28260"/>
          <a:ext cx="2116782" cy="10583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Master's Degree </a:t>
          </a:r>
        </a:p>
      </dsp:txBody>
      <dsp:txXfrm>
        <a:off x="32840" y="59259"/>
        <a:ext cx="2054784" cy="996393"/>
      </dsp:txXfrm>
    </dsp:sp>
    <dsp:sp modelId="{4398118F-80F5-7249-BBB0-49672AED3548}">
      <dsp:nvSpPr>
        <dsp:cNvPr id="0" name=""/>
        <dsp:cNvSpPr/>
      </dsp:nvSpPr>
      <dsp:spPr>
        <a:xfrm>
          <a:off x="213519" y="1086652"/>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65AD7-5447-DC4D-976B-66D0BDD49633}">
      <dsp:nvSpPr>
        <dsp:cNvPr id="0" name=""/>
        <dsp:cNvSpPr/>
      </dsp:nvSpPr>
      <dsp:spPr>
        <a:xfrm>
          <a:off x="425198" y="1351249"/>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Designed to deepen career-oriented knowledge and skills </a:t>
          </a:r>
        </a:p>
      </dsp:txBody>
      <dsp:txXfrm>
        <a:off x="456197" y="1382248"/>
        <a:ext cx="1631427" cy="996393"/>
      </dsp:txXfrm>
    </dsp:sp>
    <dsp:sp modelId="{D17002EC-BEDA-084B-99A3-67C6641E717A}">
      <dsp:nvSpPr>
        <dsp:cNvPr id="0" name=""/>
        <dsp:cNvSpPr/>
      </dsp:nvSpPr>
      <dsp:spPr>
        <a:xfrm>
          <a:off x="213519" y="1086652"/>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42367-B851-8848-98AC-FD76DEA75685}">
      <dsp:nvSpPr>
        <dsp:cNvPr id="0" name=""/>
        <dsp:cNvSpPr/>
      </dsp:nvSpPr>
      <dsp:spPr>
        <a:xfrm>
          <a:off x="425198" y="26742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Typically 2 years</a:t>
          </a:r>
        </a:p>
      </dsp:txBody>
      <dsp:txXfrm>
        <a:off x="456197" y="2705237"/>
        <a:ext cx="1631427" cy="996393"/>
      </dsp:txXfrm>
    </dsp:sp>
    <dsp:sp modelId="{63CE5FC2-881A-754F-BEED-2219F44E13A4}">
      <dsp:nvSpPr>
        <dsp:cNvPr id="0" name=""/>
        <dsp:cNvSpPr/>
      </dsp:nvSpPr>
      <dsp:spPr>
        <a:xfrm>
          <a:off x="2647819" y="28260"/>
          <a:ext cx="2116782" cy="1058391"/>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PhD</a:t>
          </a:r>
        </a:p>
      </dsp:txBody>
      <dsp:txXfrm>
        <a:off x="2678818" y="59259"/>
        <a:ext cx="2054784" cy="996393"/>
      </dsp:txXfrm>
    </dsp:sp>
    <dsp:sp modelId="{23884451-1BD8-1B4B-9CB8-C01F10AB97F4}">
      <dsp:nvSpPr>
        <dsp:cNvPr id="0" name=""/>
        <dsp:cNvSpPr/>
      </dsp:nvSpPr>
      <dsp:spPr>
        <a:xfrm>
          <a:off x="2859498" y="1086652"/>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341C4-D615-5047-ADA5-500CC82CC6A7}">
      <dsp:nvSpPr>
        <dsp:cNvPr id="0" name=""/>
        <dsp:cNvSpPr/>
      </dsp:nvSpPr>
      <dsp:spPr>
        <a:xfrm>
          <a:off x="3071176" y="1351249"/>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Heavily research-based degree, designed to develop critical research, analytical and writing skills</a:t>
          </a:r>
        </a:p>
      </dsp:txBody>
      <dsp:txXfrm>
        <a:off x="3102175" y="1382248"/>
        <a:ext cx="1631427" cy="996393"/>
      </dsp:txXfrm>
    </dsp:sp>
    <dsp:sp modelId="{9131399F-60F2-214E-A75F-4BD80C0FCF8A}">
      <dsp:nvSpPr>
        <dsp:cNvPr id="0" name=""/>
        <dsp:cNvSpPr/>
      </dsp:nvSpPr>
      <dsp:spPr>
        <a:xfrm>
          <a:off x="2859498" y="1086652"/>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43A97-825C-A44F-8F14-0AD30B2E006D}">
      <dsp:nvSpPr>
        <dsp:cNvPr id="0" name=""/>
        <dsp:cNvSpPr/>
      </dsp:nvSpPr>
      <dsp:spPr>
        <a:xfrm>
          <a:off x="3071176" y="26742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Between 5-7 years</a:t>
          </a:r>
        </a:p>
      </dsp:txBody>
      <dsp:txXfrm>
        <a:off x="3102175" y="2705237"/>
        <a:ext cx="1631427" cy="996393"/>
      </dsp:txXfrm>
    </dsp:sp>
    <dsp:sp modelId="{FC9FD5F7-9E00-7A4B-8153-DB64B81B0931}">
      <dsp:nvSpPr>
        <dsp:cNvPr id="0" name=""/>
        <dsp:cNvSpPr/>
      </dsp:nvSpPr>
      <dsp:spPr>
        <a:xfrm>
          <a:off x="5293797" y="28260"/>
          <a:ext cx="2116782" cy="10583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PsyD</a:t>
          </a:r>
        </a:p>
      </dsp:txBody>
      <dsp:txXfrm>
        <a:off x="5324796" y="59259"/>
        <a:ext cx="2054784" cy="996393"/>
      </dsp:txXfrm>
    </dsp:sp>
    <dsp:sp modelId="{931AC1D9-ED48-C54C-960E-48BBAA6F5866}">
      <dsp:nvSpPr>
        <dsp:cNvPr id="0" name=""/>
        <dsp:cNvSpPr/>
      </dsp:nvSpPr>
      <dsp:spPr>
        <a:xfrm>
          <a:off x="5505476" y="1086652"/>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44729-A316-4445-BEB0-DEB6F14D7662}">
      <dsp:nvSpPr>
        <dsp:cNvPr id="0" name=""/>
        <dsp:cNvSpPr/>
      </dsp:nvSpPr>
      <dsp:spPr>
        <a:xfrm>
          <a:off x="5717154" y="1351249"/>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t>Prepares students to use scientific information as practitioners in clinical settings</a:t>
          </a:r>
          <a:endParaRPr lang="en-US" sz="1200" b="0" kern="1200" dirty="0"/>
        </a:p>
      </dsp:txBody>
      <dsp:txXfrm>
        <a:off x="5748153" y="1382248"/>
        <a:ext cx="1631427" cy="996393"/>
      </dsp:txXfrm>
    </dsp:sp>
    <dsp:sp modelId="{C30C0BA5-A186-0C4C-8F58-91D1B061759A}">
      <dsp:nvSpPr>
        <dsp:cNvPr id="0" name=""/>
        <dsp:cNvSpPr/>
      </dsp:nvSpPr>
      <dsp:spPr>
        <a:xfrm>
          <a:off x="5505476" y="1086652"/>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5D341-DD37-7940-8276-75F96B73568C}">
      <dsp:nvSpPr>
        <dsp:cNvPr id="0" name=""/>
        <dsp:cNvSpPr/>
      </dsp:nvSpPr>
      <dsp:spPr>
        <a:xfrm>
          <a:off x="5717154" y="26742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Between 4-6 years</a:t>
          </a:r>
        </a:p>
      </dsp:txBody>
      <dsp:txXfrm>
        <a:off x="5748153" y="2705237"/>
        <a:ext cx="1631427" cy="996393"/>
      </dsp:txXfrm>
    </dsp:sp>
    <dsp:sp modelId="{606C81D2-DE20-5D48-B3EE-6F2ECF5AB87A}">
      <dsp:nvSpPr>
        <dsp:cNvPr id="0" name=""/>
        <dsp:cNvSpPr/>
      </dsp:nvSpPr>
      <dsp:spPr>
        <a:xfrm>
          <a:off x="7939775" y="28260"/>
          <a:ext cx="2116782" cy="105839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Similar</a:t>
          </a:r>
        </a:p>
      </dsp:txBody>
      <dsp:txXfrm>
        <a:off x="7970774" y="59259"/>
        <a:ext cx="2054784" cy="996393"/>
      </dsp:txXfrm>
    </dsp:sp>
    <dsp:sp modelId="{8994FDA8-F834-5246-8F0B-1E17FAF545A9}">
      <dsp:nvSpPr>
        <dsp:cNvPr id="0" name=""/>
        <dsp:cNvSpPr/>
      </dsp:nvSpPr>
      <dsp:spPr>
        <a:xfrm>
          <a:off x="8151454" y="1086652"/>
          <a:ext cx="211678" cy="793793"/>
        </a:xfrm>
        <a:custGeom>
          <a:avLst/>
          <a:gdLst/>
          <a:ahLst/>
          <a:cxnLst/>
          <a:rect l="0" t="0" r="0" b="0"/>
          <a:pathLst>
            <a:path>
              <a:moveTo>
                <a:pt x="0" y="0"/>
              </a:moveTo>
              <a:lnTo>
                <a:pt x="0" y="793793"/>
              </a:lnTo>
              <a:lnTo>
                <a:pt x="211678" y="793793"/>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64D7C-C293-C245-AF07-70A7D1152678}">
      <dsp:nvSpPr>
        <dsp:cNvPr id="0" name=""/>
        <dsp:cNvSpPr/>
      </dsp:nvSpPr>
      <dsp:spPr>
        <a:xfrm>
          <a:off x="8363132" y="1351249"/>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Significant commitment of time, energy and finances in different capacities</a:t>
          </a:r>
        </a:p>
      </dsp:txBody>
      <dsp:txXfrm>
        <a:off x="8394131" y="1382248"/>
        <a:ext cx="1631427" cy="996393"/>
      </dsp:txXfrm>
    </dsp:sp>
    <dsp:sp modelId="{BF64292F-A54C-8540-92D6-8C8FC52BD278}">
      <dsp:nvSpPr>
        <dsp:cNvPr id="0" name=""/>
        <dsp:cNvSpPr/>
      </dsp:nvSpPr>
      <dsp:spPr>
        <a:xfrm>
          <a:off x="8151454" y="1086652"/>
          <a:ext cx="211678" cy="2116782"/>
        </a:xfrm>
        <a:custGeom>
          <a:avLst/>
          <a:gdLst/>
          <a:ahLst/>
          <a:cxnLst/>
          <a:rect l="0" t="0" r="0" b="0"/>
          <a:pathLst>
            <a:path>
              <a:moveTo>
                <a:pt x="0" y="0"/>
              </a:moveTo>
              <a:lnTo>
                <a:pt x="0" y="2116782"/>
              </a:lnTo>
              <a:lnTo>
                <a:pt x="211678" y="2116782"/>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B76DD-E5C0-4F4C-B8C7-1A061C4D8C67}">
      <dsp:nvSpPr>
        <dsp:cNvPr id="0" name=""/>
        <dsp:cNvSpPr/>
      </dsp:nvSpPr>
      <dsp:spPr>
        <a:xfrm>
          <a:off x="8363132" y="2674238"/>
          <a:ext cx="1693425" cy="105839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application process for all degrees tends to be very similar</a:t>
          </a:r>
        </a:p>
      </dsp:txBody>
      <dsp:txXfrm>
        <a:off x="8394131" y="2705237"/>
        <a:ext cx="1631427" cy="996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34C4D-1229-9A4D-B30A-4450201AFD47}">
      <dsp:nvSpPr>
        <dsp:cNvPr id="0" name=""/>
        <dsp:cNvSpPr/>
      </dsp:nvSpPr>
      <dsp:spPr>
        <a:xfrm>
          <a:off x="5322" y="572140"/>
          <a:ext cx="1649974" cy="24749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January 15th: </a:t>
          </a:r>
          <a:r>
            <a:rPr lang="en-US" sz="1800" kern="1200" dirty="0"/>
            <a:t>Deadline for Towson to receive all application materials.</a:t>
          </a:r>
        </a:p>
      </dsp:txBody>
      <dsp:txXfrm>
        <a:off x="53648" y="620466"/>
        <a:ext cx="1553322" cy="2378309"/>
      </dsp:txXfrm>
    </dsp:sp>
    <dsp:sp modelId="{0CED9EC9-B16B-3A4C-8388-FFEC922A1284}">
      <dsp:nvSpPr>
        <dsp:cNvPr id="0" name=""/>
        <dsp:cNvSpPr/>
      </dsp:nvSpPr>
      <dsp:spPr>
        <a:xfrm>
          <a:off x="1820294" y="1605024"/>
          <a:ext cx="349794" cy="4091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20294" y="1686863"/>
        <a:ext cx="244856" cy="245515"/>
      </dsp:txXfrm>
    </dsp:sp>
    <dsp:sp modelId="{DD8C4241-A04A-A444-8540-19C89993FE74}">
      <dsp:nvSpPr>
        <dsp:cNvPr id="0" name=""/>
        <dsp:cNvSpPr/>
      </dsp:nvSpPr>
      <dsp:spPr>
        <a:xfrm>
          <a:off x="2315286" y="572140"/>
          <a:ext cx="1649974" cy="247496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1st Week of February: </a:t>
          </a:r>
          <a:r>
            <a:rPr lang="en-US" sz="1800" kern="1200" dirty="0"/>
            <a:t>Invitations extended to top 40 candidates to attend compulsory interview.</a:t>
          </a:r>
        </a:p>
      </dsp:txBody>
      <dsp:txXfrm>
        <a:off x="2363612" y="620466"/>
        <a:ext cx="1553322" cy="2378309"/>
      </dsp:txXfrm>
    </dsp:sp>
    <dsp:sp modelId="{1F0617DF-6A9F-9945-BFEC-AF61C30EC80B}">
      <dsp:nvSpPr>
        <dsp:cNvPr id="0" name=""/>
        <dsp:cNvSpPr/>
      </dsp:nvSpPr>
      <dsp:spPr>
        <a:xfrm>
          <a:off x="4130258" y="1605024"/>
          <a:ext cx="349794" cy="4091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130258" y="1686863"/>
        <a:ext cx="244856" cy="245515"/>
      </dsp:txXfrm>
    </dsp:sp>
    <dsp:sp modelId="{FCF9525D-A0F7-3844-A10D-381CDCE33F3D}">
      <dsp:nvSpPr>
        <dsp:cNvPr id="0" name=""/>
        <dsp:cNvSpPr/>
      </dsp:nvSpPr>
      <dsp:spPr>
        <a:xfrm>
          <a:off x="4625251" y="572140"/>
          <a:ext cx="1649974" cy="247496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Mid-February to Mid-March: </a:t>
          </a:r>
          <a:r>
            <a:rPr lang="en-US" sz="1800" kern="1200" dirty="0"/>
            <a:t>Two weeks of clinical interviews.</a:t>
          </a:r>
        </a:p>
      </dsp:txBody>
      <dsp:txXfrm>
        <a:off x="4673577" y="620466"/>
        <a:ext cx="1553322" cy="2378309"/>
      </dsp:txXfrm>
    </dsp:sp>
    <dsp:sp modelId="{DCFBD238-673C-9D40-B326-660A050AF438}">
      <dsp:nvSpPr>
        <dsp:cNvPr id="0" name=""/>
        <dsp:cNvSpPr/>
      </dsp:nvSpPr>
      <dsp:spPr>
        <a:xfrm>
          <a:off x="6440223" y="1605024"/>
          <a:ext cx="349794" cy="4091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440223" y="1686863"/>
        <a:ext cx="244856" cy="245515"/>
      </dsp:txXfrm>
    </dsp:sp>
    <dsp:sp modelId="{96FF2085-988F-744A-85B4-0C54B70AE91D}">
      <dsp:nvSpPr>
        <dsp:cNvPr id="0" name=""/>
        <dsp:cNvSpPr/>
      </dsp:nvSpPr>
      <dsp:spPr>
        <a:xfrm>
          <a:off x="6935215" y="572140"/>
          <a:ext cx="1649974" cy="247496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April 1: </a:t>
          </a:r>
          <a:r>
            <a:rPr lang="en-US" sz="1800" kern="1200" dirty="0"/>
            <a:t>Applicants notified of admission decision.</a:t>
          </a:r>
        </a:p>
      </dsp:txBody>
      <dsp:txXfrm>
        <a:off x="6983541" y="620466"/>
        <a:ext cx="1553322" cy="2378309"/>
      </dsp:txXfrm>
    </dsp:sp>
    <dsp:sp modelId="{9A44D0A1-6E6B-7E43-8821-7BE69E1B8D7D}">
      <dsp:nvSpPr>
        <dsp:cNvPr id="0" name=""/>
        <dsp:cNvSpPr/>
      </dsp:nvSpPr>
      <dsp:spPr>
        <a:xfrm>
          <a:off x="8750187" y="1605024"/>
          <a:ext cx="349794" cy="40919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750187" y="1686863"/>
        <a:ext cx="244856" cy="245515"/>
      </dsp:txXfrm>
    </dsp:sp>
    <dsp:sp modelId="{04835C1E-3B8B-3543-AC3B-79D69AB7EC92}">
      <dsp:nvSpPr>
        <dsp:cNvPr id="0" name=""/>
        <dsp:cNvSpPr/>
      </dsp:nvSpPr>
      <dsp:spPr>
        <a:xfrm>
          <a:off x="9245179" y="572140"/>
          <a:ext cx="1649974" cy="247496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April 15: </a:t>
          </a:r>
          <a:r>
            <a:rPr lang="en-US" sz="1800" kern="1200" dirty="0"/>
            <a:t>Deadline by which admitted applicants must notify Towson of their decision </a:t>
          </a:r>
        </a:p>
      </dsp:txBody>
      <dsp:txXfrm>
        <a:off x="9293505" y="620466"/>
        <a:ext cx="1553322" cy="23783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8DB29-92A7-A949-9423-6E3F5A4960C5}">
      <dsp:nvSpPr>
        <dsp:cNvPr id="0" name=""/>
        <dsp:cNvSpPr/>
      </dsp:nvSpPr>
      <dsp:spPr>
        <a:xfrm>
          <a:off x="9580" y="910301"/>
          <a:ext cx="2863504" cy="179863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u="none" kern="1200" dirty="0"/>
            <a:t>February 2nd international applicant materials are due /March 2nd domestic applications are due for enrollment in upcoming Fall class</a:t>
          </a:r>
          <a:endParaRPr lang="en-US" sz="1800" kern="1200" dirty="0"/>
        </a:p>
      </dsp:txBody>
      <dsp:txXfrm>
        <a:off x="62260" y="962981"/>
        <a:ext cx="2758144" cy="1693278"/>
      </dsp:txXfrm>
    </dsp:sp>
    <dsp:sp modelId="{BB05FAD3-7EC3-8548-8C8E-85926F132B7C}">
      <dsp:nvSpPr>
        <dsp:cNvPr id="0" name=""/>
        <dsp:cNvSpPr/>
      </dsp:nvSpPr>
      <dsp:spPr>
        <a:xfrm>
          <a:off x="3159435" y="1454546"/>
          <a:ext cx="607062" cy="7101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159435" y="1596576"/>
        <a:ext cx="424943" cy="426089"/>
      </dsp:txXfrm>
    </dsp:sp>
    <dsp:sp modelId="{FDA6C179-602A-3246-8AFD-42B550582957}">
      <dsp:nvSpPr>
        <dsp:cNvPr id="0" name=""/>
        <dsp:cNvSpPr/>
      </dsp:nvSpPr>
      <dsp:spPr>
        <a:xfrm>
          <a:off x="4018486" y="910301"/>
          <a:ext cx="2863504" cy="179863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kern="1200" dirty="0"/>
            <a:t>Late March/early April invitations for interviews are made</a:t>
          </a:r>
          <a:endParaRPr lang="en-US" sz="1800" kern="1200" dirty="0"/>
        </a:p>
      </dsp:txBody>
      <dsp:txXfrm>
        <a:off x="4071166" y="962981"/>
        <a:ext cx="2758144" cy="1693278"/>
      </dsp:txXfrm>
    </dsp:sp>
    <dsp:sp modelId="{AAA7EE7E-342C-6D48-A3B5-48FC91DE6395}">
      <dsp:nvSpPr>
        <dsp:cNvPr id="0" name=""/>
        <dsp:cNvSpPr/>
      </dsp:nvSpPr>
      <dsp:spPr>
        <a:xfrm rot="21585640">
          <a:off x="7170434" y="1446083"/>
          <a:ext cx="611511" cy="7101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170435" y="1588496"/>
        <a:ext cx="428058" cy="426089"/>
      </dsp:txXfrm>
    </dsp:sp>
    <dsp:sp modelId="{B17A217F-6A15-F74D-80E8-6818958A5C03}">
      <dsp:nvSpPr>
        <dsp:cNvPr id="0" name=""/>
        <dsp:cNvSpPr/>
      </dsp:nvSpPr>
      <dsp:spPr>
        <a:xfrm>
          <a:off x="8035776" y="893520"/>
          <a:ext cx="2863504" cy="179863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kern="1200" dirty="0"/>
            <a:t>Late April final notification of acceptances will be sent</a:t>
          </a:r>
          <a:endParaRPr lang="en-US" sz="1800" kern="1200" dirty="0"/>
        </a:p>
      </dsp:txBody>
      <dsp:txXfrm>
        <a:off x="8088456" y="946200"/>
        <a:ext cx="2758144" cy="1693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9B8C-3578-3A4B-A55B-357F0832BBEC}">
      <dsp:nvSpPr>
        <dsp:cNvPr id="0" name=""/>
        <dsp:cNvSpPr/>
      </dsp:nvSpPr>
      <dsp:spPr>
        <a:xfrm rot="5400000">
          <a:off x="2588300" y="76502"/>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Walden University’s MS in Clinical Mental Health Counseling</a:t>
          </a:r>
        </a:p>
      </dsp:txBody>
      <dsp:txXfrm rot="-5400000">
        <a:off x="2820353" y="181592"/>
        <a:ext cx="692832" cy="796359"/>
      </dsp:txXfrm>
    </dsp:sp>
    <dsp:sp modelId="{F12F99FA-8266-1540-9F08-5F11C2447366}">
      <dsp:nvSpPr>
        <dsp:cNvPr id="0" name=""/>
        <dsp:cNvSpPr/>
      </dsp:nvSpPr>
      <dsp:spPr>
        <a:xfrm>
          <a:off x="3700581" y="232689"/>
          <a:ext cx="1291143" cy="694163"/>
        </a:xfrm>
        <a:prstGeom prst="rect">
          <a:avLst/>
        </a:prstGeom>
        <a:noFill/>
        <a:ln>
          <a:noFill/>
        </a:ln>
        <a:effectLst/>
      </dsp:spPr>
      <dsp:style>
        <a:lnRef idx="0">
          <a:scrgbClr r="0" g="0" b="0"/>
        </a:lnRef>
        <a:fillRef idx="0">
          <a:scrgbClr r="0" g="0" b="0"/>
        </a:fillRef>
        <a:effectRef idx="0">
          <a:scrgbClr r="0" g="0" b="0"/>
        </a:effectRef>
        <a:fontRef idx="minor"/>
      </dsp:style>
    </dsp:sp>
    <dsp:sp modelId="{E7B3C981-A962-9041-AF97-2F4E18C9FD2C}">
      <dsp:nvSpPr>
        <dsp:cNvPr id="0" name=""/>
        <dsp:cNvSpPr/>
      </dsp:nvSpPr>
      <dsp:spPr>
        <a:xfrm rot="5400000">
          <a:off x="1501240" y="76502"/>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733293" y="181592"/>
        <a:ext cx="692832" cy="796359"/>
      </dsp:txXfrm>
    </dsp:sp>
    <dsp:sp modelId="{54582678-EB13-114D-BEF6-8AC28740E01C}">
      <dsp:nvSpPr>
        <dsp:cNvPr id="0" name=""/>
        <dsp:cNvSpPr/>
      </dsp:nvSpPr>
      <dsp:spPr>
        <a:xfrm rot="5400000">
          <a:off x="2042687" y="1058511"/>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Cappella University’s PhD in Psychology</a:t>
          </a:r>
        </a:p>
      </dsp:txBody>
      <dsp:txXfrm rot="-5400000">
        <a:off x="2274740" y="1163601"/>
        <a:ext cx="692832" cy="796359"/>
      </dsp:txXfrm>
    </dsp:sp>
    <dsp:sp modelId="{D559559B-4698-5049-A4A9-BA4E57BD810A}">
      <dsp:nvSpPr>
        <dsp:cNvPr id="0" name=""/>
        <dsp:cNvSpPr/>
      </dsp:nvSpPr>
      <dsp:spPr>
        <a:xfrm>
          <a:off x="826745" y="1214698"/>
          <a:ext cx="1249493" cy="694163"/>
        </a:xfrm>
        <a:prstGeom prst="rect">
          <a:avLst/>
        </a:prstGeom>
        <a:noFill/>
        <a:ln>
          <a:noFill/>
        </a:ln>
        <a:effectLst/>
      </dsp:spPr>
      <dsp:style>
        <a:lnRef idx="0">
          <a:scrgbClr r="0" g="0" b="0"/>
        </a:lnRef>
        <a:fillRef idx="0">
          <a:scrgbClr r="0" g="0" b="0"/>
        </a:fillRef>
        <a:effectRef idx="0">
          <a:scrgbClr r="0" g="0" b="0"/>
        </a:effectRef>
        <a:fontRef idx="minor"/>
      </dsp:style>
    </dsp:sp>
    <dsp:sp modelId="{90ACFDD2-0264-C248-AFEB-0CA6758AA3FE}">
      <dsp:nvSpPr>
        <dsp:cNvPr id="0" name=""/>
        <dsp:cNvSpPr/>
      </dsp:nvSpPr>
      <dsp:spPr>
        <a:xfrm rot="5400000">
          <a:off x="3129747" y="1058511"/>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361800" y="1163601"/>
        <a:ext cx="692832" cy="796359"/>
      </dsp:txXfrm>
    </dsp:sp>
    <dsp:sp modelId="{248C50E8-FAE2-5E4E-B3B9-94A11B08B433}">
      <dsp:nvSpPr>
        <dsp:cNvPr id="0" name=""/>
        <dsp:cNvSpPr/>
      </dsp:nvSpPr>
      <dsp:spPr>
        <a:xfrm rot="5400000">
          <a:off x="2588300" y="2040521"/>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NYU’s MA in Counseling </a:t>
          </a:r>
        </a:p>
      </dsp:txBody>
      <dsp:txXfrm rot="-5400000">
        <a:off x="2820353" y="2145611"/>
        <a:ext cx="692832" cy="796359"/>
      </dsp:txXfrm>
    </dsp:sp>
    <dsp:sp modelId="{06CCC821-8CA3-8449-AE93-4B3AAC72FC4F}">
      <dsp:nvSpPr>
        <dsp:cNvPr id="0" name=""/>
        <dsp:cNvSpPr/>
      </dsp:nvSpPr>
      <dsp:spPr>
        <a:xfrm>
          <a:off x="3700581" y="2196708"/>
          <a:ext cx="1291143" cy="694163"/>
        </a:xfrm>
        <a:prstGeom prst="rect">
          <a:avLst/>
        </a:prstGeom>
        <a:noFill/>
        <a:ln>
          <a:noFill/>
        </a:ln>
        <a:effectLst/>
      </dsp:spPr>
      <dsp:style>
        <a:lnRef idx="0">
          <a:scrgbClr r="0" g="0" b="0"/>
        </a:lnRef>
        <a:fillRef idx="0">
          <a:scrgbClr r="0" g="0" b="0"/>
        </a:fillRef>
        <a:effectRef idx="0">
          <a:scrgbClr r="0" g="0" b="0"/>
        </a:effectRef>
        <a:fontRef idx="minor"/>
      </dsp:style>
    </dsp:sp>
    <dsp:sp modelId="{5BBFA6CB-2B27-6E4D-8F12-3601855073E2}">
      <dsp:nvSpPr>
        <dsp:cNvPr id="0" name=""/>
        <dsp:cNvSpPr/>
      </dsp:nvSpPr>
      <dsp:spPr>
        <a:xfrm rot="5400000">
          <a:off x="1501240" y="2040521"/>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733293" y="2145611"/>
        <a:ext cx="692832" cy="796359"/>
      </dsp:txXfrm>
    </dsp:sp>
    <dsp:sp modelId="{58461F05-11EE-3946-85FA-7BF572684B7C}">
      <dsp:nvSpPr>
        <dsp:cNvPr id="0" name=""/>
        <dsp:cNvSpPr/>
      </dsp:nvSpPr>
      <dsp:spPr>
        <a:xfrm rot="5400000">
          <a:off x="2042687" y="3022530"/>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Pepperdine University’s MS in Applied Behavioral Analysis </a:t>
          </a:r>
        </a:p>
      </dsp:txBody>
      <dsp:txXfrm rot="-5400000">
        <a:off x="2274740" y="3127620"/>
        <a:ext cx="692832" cy="796359"/>
      </dsp:txXfrm>
    </dsp:sp>
    <dsp:sp modelId="{C622B28F-9FEF-B34D-AA39-D7D93171D000}">
      <dsp:nvSpPr>
        <dsp:cNvPr id="0" name=""/>
        <dsp:cNvSpPr/>
      </dsp:nvSpPr>
      <dsp:spPr>
        <a:xfrm>
          <a:off x="826745" y="3178717"/>
          <a:ext cx="1249493" cy="694163"/>
        </a:xfrm>
        <a:prstGeom prst="rect">
          <a:avLst/>
        </a:prstGeom>
        <a:noFill/>
        <a:ln>
          <a:noFill/>
        </a:ln>
        <a:effectLst/>
      </dsp:spPr>
      <dsp:style>
        <a:lnRef idx="0">
          <a:scrgbClr r="0" g="0" b="0"/>
        </a:lnRef>
        <a:fillRef idx="0">
          <a:scrgbClr r="0" g="0" b="0"/>
        </a:fillRef>
        <a:effectRef idx="0">
          <a:scrgbClr r="0" g="0" b="0"/>
        </a:effectRef>
        <a:fontRef idx="minor"/>
      </dsp:style>
    </dsp:sp>
    <dsp:sp modelId="{DA10091C-CDF4-E84D-87EE-7E8A4249C0A7}">
      <dsp:nvSpPr>
        <dsp:cNvPr id="0" name=""/>
        <dsp:cNvSpPr/>
      </dsp:nvSpPr>
      <dsp:spPr>
        <a:xfrm rot="5400000">
          <a:off x="3129747" y="3022530"/>
          <a:ext cx="1156938" cy="100653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361800" y="3127620"/>
        <a:ext cx="692832" cy="7963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2021-8B8B-094B-8E21-1444844EDB77}">
      <dsp:nvSpPr>
        <dsp:cNvPr id="0" name=""/>
        <dsp:cNvSpPr/>
      </dsp:nvSpPr>
      <dsp:spPr>
        <a:xfrm>
          <a:off x="0" y="0"/>
          <a:ext cx="8932877" cy="2970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Factors to consider </a:t>
          </a:r>
        </a:p>
      </dsp:txBody>
      <dsp:txXfrm>
        <a:off x="14499" y="14499"/>
        <a:ext cx="8903879" cy="268016"/>
      </dsp:txXfrm>
    </dsp:sp>
    <dsp:sp modelId="{E026563E-18C2-7D45-8B83-6D329719B768}">
      <dsp:nvSpPr>
        <dsp:cNvPr id="0" name=""/>
        <dsp:cNvSpPr/>
      </dsp:nvSpPr>
      <dsp:spPr>
        <a:xfrm>
          <a:off x="0" y="301743"/>
          <a:ext cx="8932877" cy="158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19"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b="0" i="0" u="none" kern="1200" dirty="0"/>
            <a:t>Online degrees require a lot of self-motivation and independent effort</a:t>
          </a:r>
          <a:endParaRPr lang="en-US" sz="1400" kern="1200" dirty="0"/>
        </a:p>
        <a:p>
          <a:pPr marL="114300" lvl="1" indent="-114300" algn="l" defTabSz="622300">
            <a:lnSpc>
              <a:spcPct val="90000"/>
            </a:lnSpc>
            <a:spcBef>
              <a:spcPct val="0"/>
            </a:spcBef>
            <a:spcAft>
              <a:spcPct val="20000"/>
            </a:spcAft>
            <a:buChar char="•"/>
          </a:pPr>
          <a:r>
            <a:rPr lang="en-US" sz="1400" b="0" i="0" u="none" kern="1200" dirty="0"/>
            <a:t>Your degree might not have an on-campus component or you might be too far away to take advantage of it! This will affect your ability to interact with classmates and professors as well as attend “traditional” campus events</a:t>
          </a:r>
          <a:endParaRPr lang="en-US" sz="1400" kern="1200" dirty="0"/>
        </a:p>
        <a:p>
          <a:pPr marL="114300" lvl="1" indent="-114300" algn="l" defTabSz="622300">
            <a:lnSpc>
              <a:spcPct val="90000"/>
            </a:lnSpc>
            <a:spcBef>
              <a:spcPct val="0"/>
            </a:spcBef>
            <a:spcAft>
              <a:spcPct val="20000"/>
            </a:spcAft>
            <a:buChar char="•"/>
          </a:pPr>
          <a:r>
            <a:rPr lang="en-US" sz="1400" b="0" i="0" u="none" kern="1200" dirty="0"/>
            <a:t>On the flip side: you may be required to travel to the campus a couple of times over the course of completing your degree. Are you able to do this? </a:t>
          </a:r>
          <a:endParaRPr lang="en-US" sz="1400" kern="1200" dirty="0"/>
        </a:p>
        <a:p>
          <a:pPr marL="114300" lvl="1" indent="-114300" algn="l" defTabSz="622300">
            <a:lnSpc>
              <a:spcPct val="90000"/>
            </a:lnSpc>
            <a:spcBef>
              <a:spcPct val="0"/>
            </a:spcBef>
            <a:spcAft>
              <a:spcPct val="20000"/>
            </a:spcAft>
            <a:buChar char="•"/>
          </a:pPr>
          <a:r>
            <a:rPr lang="en-US" sz="1400" b="0" i="0" u="none" kern="1200" dirty="0"/>
            <a:t>For-profit university or non-profit university? </a:t>
          </a:r>
          <a:endParaRPr lang="en-US" sz="1400" kern="1200" dirty="0"/>
        </a:p>
        <a:p>
          <a:pPr marL="114300" lvl="1" indent="-114300" algn="l" defTabSz="622300">
            <a:lnSpc>
              <a:spcPct val="90000"/>
            </a:lnSpc>
            <a:spcBef>
              <a:spcPct val="0"/>
            </a:spcBef>
            <a:spcAft>
              <a:spcPct val="20000"/>
            </a:spcAft>
            <a:buChar char="•"/>
          </a:pPr>
          <a:endParaRPr lang="en-US" sz="1400" kern="1200" dirty="0"/>
        </a:p>
      </dsp:txBody>
      <dsp:txXfrm>
        <a:off x="0" y="301743"/>
        <a:ext cx="8932877" cy="1585679"/>
      </dsp:txXfrm>
    </dsp:sp>
    <dsp:sp modelId="{5AFF6811-3C62-7F4B-8876-6579A36CC6F7}">
      <dsp:nvSpPr>
        <dsp:cNvPr id="0" name=""/>
        <dsp:cNvSpPr/>
      </dsp:nvSpPr>
      <dsp:spPr>
        <a:xfrm>
          <a:off x="0" y="1887422"/>
          <a:ext cx="8932877" cy="2970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t>"Will My Degree Be Valued?”</a:t>
          </a:r>
          <a:endParaRPr lang="en-US" sz="1400" kern="1200" dirty="0"/>
        </a:p>
      </dsp:txBody>
      <dsp:txXfrm>
        <a:off x="14499" y="1901921"/>
        <a:ext cx="8903879" cy="268016"/>
      </dsp:txXfrm>
    </dsp:sp>
    <dsp:sp modelId="{347BA9E9-86B8-ED48-8A1F-610A43341EA3}">
      <dsp:nvSpPr>
        <dsp:cNvPr id="0" name=""/>
        <dsp:cNvSpPr/>
      </dsp:nvSpPr>
      <dsp:spPr>
        <a:xfrm>
          <a:off x="0" y="2184436"/>
          <a:ext cx="8932877" cy="180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19"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b="0" i="0" u="none" kern="1200" dirty="0"/>
            <a:t>Short answer: YES!</a:t>
          </a:r>
          <a:endParaRPr lang="en-US" sz="1400" kern="1200" dirty="0"/>
        </a:p>
        <a:p>
          <a:pPr marL="114300" lvl="1" indent="-114300" algn="l" defTabSz="622300">
            <a:lnSpc>
              <a:spcPct val="90000"/>
            </a:lnSpc>
            <a:spcBef>
              <a:spcPct val="0"/>
            </a:spcBef>
            <a:spcAft>
              <a:spcPct val="20000"/>
            </a:spcAft>
            <a:buChar char="•"/>
          </a:pPr>
          <a:r>
            <a:rPr lang="en-US" sz="1400" b="0" i="0" u="none" kern="1200" dirty="0"/>
            <a:t>Accreditation is KEY, particularly if you are going into a field where you will have to take a licensing exam post-graduation (Ex: CACREP or APA)</a:t>
          </a:r>
          <a:endParaRPr lang="en-US" sz="1400" kern="1200" dirty="0"/>
        </a:p>
        <a:p>
          <a:pPr marL="114300" lvl="1" indent="-114300" algn="l" defTabSz="622300">
            <a:lnSpc>
              <a:spcPct val="90000"/>
            </a:lnSpc>
            <a:spcBef>
              <a:spcPct val="0"/>
            </a:spcBef>
            <a:spcAft>
              <a:spcPct val="20000"/>
            </a:spcAft>
            <a:buChar char="•"/>
          </a:pPr>
          <a:r>
            <a:rPr lang="en-US" sz="1400" b="0" i="0" u="none" kern="1200" dirty="0"/>
            <a:t>Unless you specifically disclose that your degree was earned online, employers likely will not know the difference from looking at your CV</a:t>
          </a:r>
          <a:endParaRPr lang="en-US" sz="1400" kern="1200" dirty="0"/>
        </a:p>
        <a:p>
          <a:pPr marL="114300" lvl="1" indent="-114300" algn="l" defTabSz="622300">
            <a:lnSpc>
              <a:spcPct val="90000"/>
            </a:lnSpc>
            <a:spcBef>
              <a:spcPct val="0"/>
            </a:spcBef>
            <a:spcAft>
              <a:spcPct val="20000"/>
            </a:spcAft>
            <a:buChar char="•"/>
          </a:pPr>
          <a:r>
            <a:rPr lang="en-US" sz="1400" b="0" i="0" u="none" kern="1200" dirty="0"/>
            <a:t>You can choose to disclose this information in your CV or cover letter. Just be clear on your reasons for going the online learning route</a:t>
          </a:r>
          <a:endParaRPr lang="en-US" sz="1400" kern="1200" dirty="0"/>
        </a:p>
        <a:p>
          <a:pPr marL="114300" lvl="1" indent="-114300" algn="l" defTabSz="622300">
            <a:lnSpc>
              <a:spcPct val="90000"/>
            </a:lnSpc>
            <a:spcBef>
              <a:spcPct val="0"/>
            </a:spcBef>
            <a:spcAft>
              <a:spcPct val="20000"/>
            </a:spcAft>
            <a:buChar char="•"/>
          </a:pPr>
          <a:r>
            <a:rPr lang="en-US" sz="1400" b="0" i="0" u="none" kern="1200" dirty="0"/>
            <a:t>Make the </a:t>
          </a:r>
          <a:r>
            <a:rPr lang="en-US" sz="1400" b="0" i="0" u="none" kern="1200" cap="none" spc="0" dirty="0">
              <a:ln w="0"/>
              <a:solidFill>
                <a:schemeClr val="accent1"/>
              </a:solidFill>
              <a:effectLst>
                <a:outerShdw blurRad="38100" dist="25400" dir="5400000" algn="ctr" rotWithShape="0">
                  <a:srgbClr val="6E747A">
                    <a:alpha val="43000"/>
                  </a:srgbClr>
                </a:outerShdw>
              </a:effectLst>
            </a:rPr>
            <a:t>BEST DECISION FOR YOU!</a:t>
          </a:r>
          <a:endParaRPr lang="en-US" sz="1400" b="0" kern="1200" cap="none" spc="0" dirty="0">
            <a:ln w="0"/>
            <a:solidFill>
              <a:schemeClr val="accent1"/>
            </a:solidFill>
            <a:effectLst>
              <a:outerShdw blurRad="38100" dist="25400" dir="5400000" algn="ctr" rotWithShape="0">
                <a:srgbClr val="6E747A">
                  <a:alpha val="43000"/>
                </a:srgbClr>
              </a:outerShdw>
            </a:effectLst>
          </a:endParaRPr>
        </a:p>
        <a:p>
          <a:pPr marL="114300" lvl="1" indent="-114300" algn="l" defTabSz="622300">
            <a:lnSpc>
              <a:spcPct val="90000"/>
            </a:lnSpc>
            <a:spcBef>
              <a:spcPct val="0"/>
            </a:spcBef>
            <a:spcAft>
              <a:spcPct val="20000"/>
            </a:spcAft>
            <a:buChar char="•"/>
          </a:pPr>
          <a:endParaRPr lang="en-US" sz="1400" kern="1200" dirty="0"/>
        </a:p>
      </dsp:txBody>
      <dsp:txXfrm>
        <a:off x="0" y="2184436"/>
        <a:ext cx="8932877" cy="1806936"/>
      </dsp:txXfrm>
    </dsp:sp>
    <dsp:sp modelId="{B10CDB8D-D21A-D54E-B83B-DC5EB3B890BB}">
      <dsp:nvSpPr>
        <dsp:cNvPr id="0" name=""/>
        <dsp:cNvSpPr/>
      </dsp:nvSpPr>
      <dsp:spPr>
        <a:xfrm>
          <a:off x="0" y="3991373"/>
          <a:ext cx="8932877" cy="2970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Application Process </a:t>
          </a:r>
        </a:p>
      </dsp:txBody>
      <dsp:txXfrm>
        <a:off x="14499" y="4005872"/>
        <a:ext cx="8903879" cy="268016"/>
      </dsp:txXfrm>
    </dsp:sp>
    <dsp:sp modelId="{D3894E98-9885-F04A-849F-08D8E89484C7}">
      <dsp:nvSpPr>
        <dsp:cNvPr id="0" name=""/>
        <dsp:cNvSpPr/>
      </dsp:nvSpPr>
      <dsp:spPr>
        <a:xfrm>
          <a:off x="0" y="4288387"/>
          <a:ext cx="8932877" cy="125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619"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Different depending on the program</a:t>
          </a:r>
        </a:p>
        <a:p>
          <a:pPr marL="114300" lvl="1" indent="-114300" algn="l" defTabSz="622300">
            <a:lnSpc>
              <a:spcPct val="90000"/>
            </a:lnSpc>
            <a:spcBef>
              <a:spcPct val="0"/>
            </a:spcBef>
            <a:spcAft>
              <a:spcPct val="20000"/>
            </a:spcAft>
            <a:buChar char="•"/>
          </a:pPr>
          <a:r>
            <a:rPr lang="en-US" sz="1400" kern="1200" dirty="0"/>
            <a:t>Some only require the general application and your transcripts while others require the GRE, letters of recommendation, interviews, etc. </a:t>
          </a:r>
        </a:p>
        <a:p>
          <a:pPr marL="114300" lvl="1" indent="-114300" algn="l" defTabSz="622300">
            <a:lnSpc>
              <a:spcPct val="90000"/>
            </a:lnSpc>
            <a:spcBef>
              <a:spcPct val="0"/>
            </a:spcBef>
            <a:spcAft>
              <a:spcPct val="20000"/>
            </a:spcAft>
            <a:buChar char="•"/>
          </a:pPr>
          <a:r>
            <a:rPr lang="en-US" sz="1400" kern="1200" dirty="0"/>
            <a:t>Most offer rolling admissions and have various start dates throughout the year!</a:t>
          </a:r>
        </a:p>
        <a:p>
          <a:pPr marL="114300" lvl="1" indent="-114300" algn="l" defTabSz="622300">
            <a:lnSpc>
              <a:spcPct val="90000"/>
            </a:lnSpc>
            <a:spcBef>
              <a:spcPct val="0"/>
            </a:spcBef>
            <a:spcAft>
              <a:spcPct val="20000"/>
            </a:spcAft>
            <a:buChar char="•"/>
          </a:pPr>
          <a:r>
            <a:rPr lang="en-US" sz="1400" kern="1200" dirty="0"/>
            <a:t>Some programs allow you to apply up to three weeks before your start date </a:t>
          </a:r>
        </a:p>
        <a:p>
          <a:pPr marL="114300" lvl="1" indent="-114300" algn="l" defTabSz="622300">
            <a:lnSpc>
              <a:spcPct val="90000"/>
            </a:lnSpc>
            <a:spcBef>
              <a:spcPct val="0"/>
            </a:spcBef>
            <a:spcAft>
              <a:spcPct val="20000"/>
            </a:spcAft>
            <a:buChar char="•"/>
          </a:pPr>
          <a:r>
            <a:rPr lang="en-US" sz="1400" kern="1200" dirty="0"/>
            <a:t>Be sure to familiarize yourself with what your program of interest requires</a:t>
          </a:r>
        </a:p>
      </dsp:txBody>
      <dsp:txXfrm>
        <a:off x="0" y="4288387"/>
        <a:ext cx="8932877" cy="12537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C200-11C9-0B41-A422-4587227E833C}">
      <dsp:nvSpPr>
        <dsp:cNvPr id="0" name=""/>
        <dsp:cNvSpPr/>
      </dsp:nvSpPr>
      <dsp:spPr>
        <a:xfrm>
          <a:off x="422913" y="1641"/>
          <a:ext cx="2660288" cy="15961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Many schools are waiving GRE for the time being </a:t>
          </a:r>
        </a:p>
      </dsp:txBody>
      <dsp:txXfrm>
        <a:off x="422913" y="1641"/>
        <a:ext cx="2660288" cy="1596173"/>
      </dsp:txXfrm>
    </dsp:sp>
    <dsp:sp modelId="{22012ECE-B141-154A-85FE-D08D6FC734D4}">
      <dsp:nvSpPr>
        <dsp:cNvPr id="0" name=""/>
        <dsp:cNvSpPr/>
      </dsp:nvSpPr>
      <dsp:spPr>
        <a:xfrm>
          <a:off x="3349231" y="1641"/>
          <a:ext cx="2660288" cy="15961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Program funding has been cut for many public universities: this may negatively impact grad funding and/or may limit the number of students accepted </a:t>
          </a:r>
        </a:p>
      </dsp:txBody>
      <dsp:txXfrm>
        <a:off x="3349231" y="1641"/>
        <a:ext cx="2660288" cy="1596173"/>
      </dsp:txXfrm>
    </dsp:sp>
    <dsp:sp modelId="{612DF5A6-B12B-5641-A33F-A27AA48E4498}">
      <dsp:nvSpPr>
        <dsp:cNvPr id="0" name=""/>
        <dsp:cNvSpPr/>
      </dsp:nvSpPr>
      <dsp:spPr>
        <a:xfrm>
          <a:off x="422913" y="1863843"/>
          <a:ext cx="2660288" cy="159617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Interviews will likely be held online: lack social cues, visiting physical campus, meeting other applicants </a:t>
          </a:r>
        </a:p>
      </dsp:txBody>
      <dsp:txXfrm>
        <a:off x="422913" y="1863843"/>
        <a:ext cx="2660288" cy="1596173"/>
      </dsp:txXfrm>
    </dsp:sp>
    <dsp:sp modelId="{9B8B6AA9-6DF3-784F-B15D-ACC8EB7239FF}">
      <dsp:nvSpPr>
        <dsp:cNvPr id="0" name=""/>
        <dsp:cNvSpPr/>
      </dsp:nvSpPr>
      <dsp:spPr>
        <a:xfrm>
          <a:off x="3349231" y="1863843"/>
          <a:ext cx="2660288" cy="15961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More stress </a:t>
          </a:r>
        </a:p>
      </dsp:txBody>
      <dsp:txXfrm>
        <a:off x="3349231" y="1863843"/>
        <a:ext cx="2660288" cy="1596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E660-89C2-C340-A6C7-19CD9DF2C92C}">
      <dsp:nvSpPr>
        <dsp:cNvPr id="0" name=""/>
        <dsp:cNvSpPr/>
      </dsp:nvSpPr>
      <dsp:spPr>
        <a:xfrm>
          <a:off x="0" y="669586"/>
          <a:ext cx="6582555" cy="7150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You have 6 months: sounds like a lot but it is NOT</a:t>
          </a:r>
        </a:p>
      </dsp:txBody>
      <dsp:txXfrm>
        <a:off x="34906" y="704492"/>
        <a:ext cx="6512743" cy="645240"/>
      </dsp:txXfrm>
    </dsp:sp>
    <dsp:sp modelId="{EFC8FE47-FC54-EF4F-A88D-435494CE8CF5}">
      <dsp:nvSpPr>
        <dsp:cNvPr id="0" name=""/>
        <dsp:cNvSpPr/>
      </dsp:nvSpPr>
      <dsp:spPr>
        <a:xfrm>
          <a:off x="0" y="1436479"/>
          <a:ext cx="6582555" cy="715052"/>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Compile a list of programs that you would consider applying to (note potential faculty mentors, application requirements, etc.)</a:t>
          </a:r>
        </a:p>
      </dsp:txBody>
      <dsp:txXfrm>
        <a:off x="34906" y="1471385"/>
        <a:ext cx="6512743" cy="645240"/>
      </dsp:txXfrm>
    </dsp:sp>
    <dsp:sp modelId="{65CB8B61-501C-954D-92FD-A7A38EC11F03}">
      <dsp:nvSpPr>
        <dsp:cNvPr id="0" name=""/>
        <dsp:cNvSpPr/>
      </dsp:nvSpPr>
      <dsp:spPr>
        <a:xfrm>
          <a:off x="0" y="2203372"/>
          <a:ext cx="6582555" cy="715052"/>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Prepare for the GRE, decide if you need to enroll in a review course </a:t>
          </a:r>
        </a:p>
      </dsp:txBody>
      <dsp:txXfrm>
        <a:off x="34906" y="2238278"/>
        <a:ext cx="6512743" cy="645240"/>
      </dsp:txXfrm>
    </dsp:sp>
    <dsp:sp modelId="{0392A81A-FE87-2645-8439-F7B25C0B573B}">
      <dsp:nvSpPr>
        <dsp:cNvPr id="0" name=""/>
        <dsp:cNvSpPr/>
      </dsp:nvSpPr>
      <dsp:spPr>
        <a:xfrm>
          <a:off x="0" y="2970265"/>
          <a:ext cx="6582555" cy="715052"/>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Draft statement of purpose and any other required application essays or materials</a:t>
          </a:r>
        </a:p>
      </dsp:txBody>
      <dsp:txXfrm>
        <a:off x="34906" y="3005171"/>
        <a:ext cx="6512743" cy="645240"/>
      </dsp:txXfrm>
    </dsp:sp>
    <dsp:sp modelId="{8E564C9A-E233-8645-B66D-D9419B9207DC}">
      <dsp:nvSpPr>
        <dsp:cNvPr id="0" name=""/>
        <dsp:cNvSpPr/>
      </dsp:nvSpPr>
      <dsp:spPr>
        <a:xfrm>
          <a:off x="0" y="3737158"/>
          <a:ext cx="6582555" cy="715052"/>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financial aid if you intend to seek such aid </a:t>
          </a:r>
        </a:p>
      </dsp:txBody>
      <dsp:txXfrm>
        <a:off x="34906" y="3772064"/>
        <a:ext cx="6512743"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B2609-7BEB-6445-A413-42F370D51C8C}">
      <dsp:nvSpPr>
        <dsp:cNvPr id="0" name=""/>
        <dsp:cNvSpPr/>
      </dsp:nvSpPr>
      <dsp:spPr>
        <a:xfrm rot="16200000">
          <a:off x="447781" y="-428017"/>
          <a:ext cx="2573727" cy="3455193"/>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Do you have experience in their realm of psychology?</a:t>
          </a:r>
        </a:p>
      </dsp:txBody>
      <dsp:txXfrm rot="5400000">
        <a:off x="7048" y="12716"/>
        <a:ext cx="3455193" cy="1930295"/>
      </dsp:txXfrm>
    </dsp:sp>
    <dsp:sp modelId="{1F98AB66-FBD8-4647-8A05-8FF691FE078A}">
      <dsp:nvSpPr>
        <dsp:cNvPr id="0" name=""/>
        <dsp:cNvSpPr/>
      </dsp:nvSpPr>
      <dsp:spPr>
        <a:xfrm>
          <a:off x="3455193" y="4271"/>
          <a:ext cx="3455193" cy="2521824"/>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Can you see yourself working with them on their interests for 6 years?</a:t>
          </a:r>
        </a:p>
      </dsp:txBody>
      <dsp:txXfrm>
        <a:off x="3455193" y="4271"/>
        <a:ext cx="3455193" cy="1891368"/>
      </dsp:txXfrm>
    </dsp:sp>
    <dsp:sp modelId="{8744CFCA-C88A-A447-B3B7-FBC25F730690}">
      <dsp:nvSpPr>
        <dsp:cNvPr id="0" name=""/>
        <dsp:cNvSpPr/>
      </dsp:nvSpPr>
      <dsp:spPr>
        <a:xfrm rot="10800000">
          <a:off x="0" y="2508686"/>
          <a:ext cx="3455193" cy="2487006"/>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What can you add to their work?</a:t>
          </a:r>
        </a:p>
      </dsp:txBody>
      <dsp:txXfrm rot="10800000">
        <a:off x="0" y="3130437"/>
        <a:ext cx="3455193" cy="1865254"/>
      </dsp:txXfrm>
    </dsp:sp>
    <dsp:sp modelId="{A282C6BE-D8CF-3649-920E-81AA706E2499}">
      <dsp:nvSpPr>
        <dsp:cNvPr id="0" name=""/>
        <dsp:cNvSpPr/>
      </dsp:nvSpPr>
      <dsp:spPr>
        <a:xfrm rot="5400000">
          <a:off x="3939287" y="2024592"/>
          <a:ext cx="2487006" cy="3455193"/>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Are they accepting applicants for your desired start time?</a:t>
          </a:r>
        </a:p>
      </dsp:txBody>
      <dsp:txXfrm rot="-5400000">
        <a:off x="3455194" y="3130437"/>
        <a:ext cx="3455193" cy="1865254"/>
      </dsp:txXfrm>
    </dsp:sp>
    <dsp:sp modelId="{18CF5CE1-3B25-D743-BBD2-7A76581C8EA1}">
      <dsp:nvSpPr>
        <dsp:cNvPr id="0" name=""/>
        <dsp:cNvSpPr/>
      </dsp:nvSpPr>
      <dsp:spPr>
        <a:xfrm>
          <a:off x="2418635" y="1865254"/>
          <a:ext cx="2073116" cy="1243503"/>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Is their focus interesting to you?</a:t>
          </a:r>
        </a:p>
      </dsp:txBody>
      <dsp:txXfrm>
        <a:off x="2479338" y="1925957"/>
        <a:ext cx="1951710" cy="1122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4EF55-999D-4149-9908-EC16B7EAC93C}">
      <dsp:nvSpPr>
        <dsp:cNvPr id="0" name=""/>
        <dsp:cNvSpPr/>
      </dsp:nvSpPr>
      <dsp:spPr>
        <a:xfrm>
          <a:off x="289026" y="944730"/>
          <a:ext cx="897486" cy="8974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21B5E-6CFF-4298-BA15-D2DA3CF7C3D1}">
      <dsp:nvSpPr>
        <dsp:cNvPr id="0" name=""/>
        <dsp:cNvSpPr/>
      </dsp:nvSpPr>
      <dsp:spPr>
        <a:xfrm>
          <a:off x="480293" y="1135998"/>
          <a:ext cx="514951" cy="514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AB114B-6917-410D-AFA0-7211E8619C46}">
      <dsp:nvSpPr>
        <dsp:cNvPr id="0" name=""/>
        <dsp:cNvSpPr/>
      </dsp:nvSpPr>
      <dsp:spPr>
        <a:xfrm>
          <a:off x="2124"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Pick your top school and find the statement prompt </a:t>
          </a:r>
        </a:p>
      </dsp:txBody>
      <dsp:txXfrm>
        <a:off x="2124" y="2121761"/>
        <a:ext cx="1471289" cy="698862"/>
      </dsp:txXfrm>
    </dsp:sp>
    <dsp:sp modelId="{37979FFA-E57F-4C67-9771-49EA4FC93893}">
      <dsp:nvSpPr>
        <dsp:cNvPr id="0" name=""/>
        <dsp:cNvSpPr/>
      </dsp:nvSpPr>
      <dsp:spPr>
        <a:xfrm>
          <a:off x="2017790" y="944730"/>
          <a:ext cx="897486" cy="8974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6091B-42A3-407A-AFC5-7FFF71453476}">
      <dsp:nvSpPr>
        <dsp:cNvPr id="0" name=""/>
        <dsp:cNvSpPr/>
      </dsp:nvSpPr>
      <dsp:spPr>
        <a:xfrm>
          <a:off x="2209058" y="1135998"/>
          <a:ext cx="514951" cy="514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2C9C8-68C2-46CF-9148-9F88AD8EA6AD}">
      <dsp:nvSpPr>
        <dsp:cNvPr id="0" name=""/>
        <dsp:cNvSpPr/>
      </dsp:nvSpPr>
      <dsp:spPr>
        <a:xfrm>
          <a:off x="1730889"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Write this statement and finetune it</a:t>
          </a:r>
        </a:p>
      </dsp:txBody>
      <dsp:txXfrm>
        <a:off x="1730889" y="2121761"/>
        <a:ext cx="1471289" cy="698862"/>
      </dsp:txXfrm>
    </dsp:sp>
    <dsp:sp modelId="{BC5DC64D-1035-4BCC-B052-BA4A8B9D68F7}">
      <dsp:nvSpPr>
        <dsp:cNvPr id="0" name=""/>
        <dsp:cNvSpPr/>
      </dsp:nvSpPr>
      <dsp:spPr>
        <a:xfrm>
          <a:off x="3746555" y="944730"/>
          <a:ext cx="897486" cy="89748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893E5-0029-41AE-A912-E83264DD8A5C}">
      <dsp:nvSpPr>
        <dsp:cNvPr id="0" name=""/>
        <dsp:cNvSpPr/>
      </dsp:nvSpPr>
      <dsp:spPr>
        <a:xfrm>
          <a:off x="3937823" y="1135998"/>
          <a:ext cx="514951" cy="514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3CD088-6854-49C8-AED6-DE6B99EB17FE}">
      <dsp:nvSpPr>
        <dsp:cNvPr id="0" name=""/>
        <dsp:cNvSpPr/>
      </dsp:nvSpPr>
      <dsp:spPr>
        <a:xfrm>
          <a:off x="3459654"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The editing process will take more time than you realize, especially if there is a small word count</a:t>
          </a:r>
        </a:p>
      </dsp:txBody>
      <dsp:txXfrm>
        <a:off x="3459654" y="2121761"/>
        <a:ext cx="1471289" cy="698862"/>
      </dsp:txXfrm>
    </dsp:sp>
    <dsp:sp modelId="{C29004E5-F078-469E-9091-B4EB0F642DE6}">
      <dsp:nvSpPr>
        <dsp:cNvPr id="0" name=""/>
        <dsp:cNvSpPr/>
      </dsp:nvSpPr>
      <dsp:spPr>
        <a:xfrm>
          <a:off x="5475320" y="944730"/>
          <a:ext cx="897486" cy="89748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76B2-93A7-4517-A685-54418726D361}">
      <dsp:nvSpPr>
        <dsp:cNvPr id="0" name=""/>
        <dsp:cNvSpPr/>
      </dsp:nvSpPr>
      <dsp:spPr>
        <a:xfrm>
          <a:off x="5666587" y="1135998"/>
          <a:ext cx="514951" cy="514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2529C-8A7F-49B7-847C-F1CE607C2560}">
      <dsp:nvSpPr>
        <dsp:cNvPr id="0" name=""/>
        <dsp:cNvSpPr/>
      </dsp:nvSpPr>
      <dsp:spPr>
        <a:xfrm>
          <a:off x="5188418"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Make sure you address all parts of the prompt</a:t>
          </a:r>
        </a:p>
      </dsp:txBody>
      <dsp:txXfrm>
        <a:off x="5188418" y="2121761"/>
        <a:ext cx="1471289" cy="698862"/>
      </dsp:txXfrm>
    </dsp:sp>
    <dsp:sp modelId="{8A776167-2620-4073-82D5-BBB300315D73}">
      <dsp:nvSpPr>
        <dsp:cNvPr id="0" name=""/>
        <dsp:cNvSpPr/>
      </dsp:nvSpPr>
      <dsp:spPr>
        <a:xfrm>
          <a:off x="7204084" y="944730"/>
          <a:ext cx="897486" cy="89748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DA89C-E0D6-4046-9F1E-431CE23625DB}">
      <dsp:nvSpPr>
        <dsp:cNvPr id="0" name=""/>
        <dsp:cNvSpPr/>
      </dsp:nvSpPr>
      <dsp:spPr>
        <a:xfrm>
          <a:off x="7395352" y="1135998"/>
          <a:ext cx="514951" cy="514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17F489-1BBB-4BCF-8F9A-FB6BDB6F54C0}">
      <dsp:nvSpPr>
        <dsp:cNvPr id="0" name=""/>
        <dsp:cNvSpPr/>
      </dsp:nvSpPr>
      <dsp:spPr>
        <a:xfrm>
          <a:off x="6917183"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Use this as a basis for the other schools, alter sections to match other school prompts </a:t>
          </a:r>
        </a:p>
      </dsp:txBody>
      <dsp:txXfrm>
        <a:off x="6917183" y="2121761"/>
        <a:ext cx="1471289" cy="698862"/>
      </dsp:txXfrm>
    </dsp:sp>
    <dsp:sp modelId="{0D4C69B5-AFB3-4BE5-A9CA-B076D4860B77}">
      <dsp:nvSpPr>
        <dsp:cNvPr id="0" name=""/>
        <dsp:cNvSpPr/>
      </dsp:nvSpPr>
      <dsp:spPr>
        <a:xfrm>
          <a:off x="8932849" y="944730"/>
          <a:ext cx="897486" cy="8974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ACEE1-1A45-414B-958D-1BFBE94572C4}">
      <dsp:nvSpPr>
        <dsp:cNvPr id="0" name=""/>
        <dsp:cNvSpPr/>
      </dsp:nvSpPr>
      <dsp:spPr>
        <a:xfrm>
          <a:off x="9124117" y="1135998"/>
          <a:ext cx="514951" cy="5149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968DC6-C408-4083-A45C-B0ED43209E5A}">
      <dsp:nvSpPr>
        <dsp:cNvPr id="0" name=""/>
        <dsp:cNvSpPr/>
      </dsp:nvSpPr>
      <dsp:spPr>
        <a:xfrm>
          <a:off x="8645948" y="2121761"/>
          <a:ext cx="1471289" cy="69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Use online resources for content advice and to consult examples</a:t>
          </a:r>
        </a:p>
      </dsp:txBody>
      <dsp:txXfrm>
        <a:off x="8645948" y="2121761"/>
        <a:ext cx="1471289" cy="698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E660-89C2-C340-A6C7-19CD9DF2C92C}">
      <dsp:nvSpPr>
        <dsp:cNvPr id="0" name=""/>
        <dsp:cNvSpPr/>
      </dsp:nvSpPr>
      <dsp:spPr>
        <a:xfrm>
          <a:off x="0" y="33389"/>
          <a:ext cx="6582555" cy="7945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Where did the summer go?!? </a:t>
          </a:r>
        </a:p>
      </dsp:txBody>
      <dsp:txXfrm>
        <a:off x="38784" y="72173"/>
        <a:ext cx="6504987" cy="716935"/>
      </dsp:txXfrm>
    </dsp:sp>
    <dsp:sp modelId="{EFC8FE47-FC54-EF4F-A88D-435494CE8CF5}">
      <dsp:nvSpPr>
        <dsp:cNvPr id="0" name=""/>
        <dsp:cNvSpPr/>
      </dsp:nvSpPr>
      <dsp:spPr>
        <a:xfrm>
          <a:off x="0" y="885492"/>
          <a:ext cx="6582555" cy="794503"/>
        </a:xfrm>
        <a:prstGeom prst="round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Take the GRE by October at the very LATEST</a:t>
          </a:r>
        </a:p>
      </dsp:txBody>
      <dsp:txXfrm>
        <a:off x="38784" y="924276"/>
        <a:ext cx="6504987" cy="716935"/>
      </dsp:txXfrm>
    </dsp:sp>
    <dsp:sp modelId="{65CB8B61-501C-954D-92FD-A7A38EC11F03}">
      <dsp:nvSpPr>
        <dsp:cNvPr id="0" name=""/>
        <dsp:cNvSpPr/>
      </dsp:nvSpPr>
      <dsp:spPr>
        <a:xfrm>
          <a:off x="0" y="1737595"/>
          <a:ext cx="6582555" cy="794503"/>
        </a:xfrm>
        <a:prstGeom prst="round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Finalize list of programs applying to </a:t>
          </a:r>
        </a:p>
      </dsp:txBody>
      <dsp:txXfrm>
        <a:off x="38784" y="1776379"/>
        <a:ext cx="6504987" cy="716935"/>
      </dsp:txXfrm>
    </dsp:sp>
    <dsp:sp modelId="{0392A81A-FE87-2645-8439-F7B25C0B573B}">
      <dsp:nvSpPr>
        <dsp:cNvPr id="0" name=""/>
        <dsp:cNvSpPr/>
      </dsp:nvSpPr>
      <dsp:spPr>
        <a:xfrm>
          <a:off x="0" y="2589699"/>
          <a:ext cx="6582555" cy="794503"/>
        </a:xfrm>
        <a:prstGeom prst="round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Polish all Statements of Purpose, make suggested edits </a:t>
          </a:r>
        </a:p>
      </dsp:txBody>
      <dsp:txXfrm>
        <a:off x="38784" y="2628483"/>
        <a:ext cx="6504987" cy="716935"/>
      </dsp:txXfrm>
    </dsp:sp>
    <dsp:sp modelId="{8E564C9A-E233-8645-B66D-D9419B9207DC}">
      <dsp:nvSpPr>
        <dsp:cNvPr id="0" name=""/>
        <dsp:cNvSpPr/>
      </dsp:nvSpPr>
      <dsp:spPr>
        <a:xfrm>
          <a:off x="0" y="3441802"/>
          <a:ext cx="6582555" cy="794503"/>
        </a:xfrm>
        <a:prstGeom prst="round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Contact references for Letters of Recommendation to ask if they will write them for you </a:t>
          </a:r>
        </a:p>
      </dsp:txBody>
      <dsp:txXfrm>
        <a:off x="38784" y="3480586"/>
        <a:ext cx="6504987" cy="716935"/>
      </dsp:txXfrm>
    </dsp:sp>
    <dsp:sp modelId="{3FDBC37B-126B-E344-9EBF-E68465915F74}">
      <dsp:nvSpPr>
        <dsp:cNvPr id="0" name=""/>
        <dsp:cNvSpPr/>
      </dsp:nvSpPr>
      <dsp:spPr>
        <a:xfrm>
          <a:off x="0" y="4293905"/>
          <a:ext cx="6582555" cy="794503"/>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Update CV and/or Resume </a:t>
          </a:r>
        </a:p>
      </dsp:txBody>
      <dsp:txXfrm>
        <a:off x="38784" y="4332689"/>
        <a:ext cx="6504987"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1F9C-8F44-8A44-A1C0-38FB2C4D3E12}">
      <dsp:nvSpPr>
        <dsp:cNvPr id="0" name=""/>
        <dsp:cNvSpPr/>
      </dsp:nvSpPr>
      <dsp:spPr>
        <a:xfrm>
          <a:off x="-4662396" y="-714755"/>
          <a:ext cx="5553667" cy="5553667"/>
        </a:xfrm>
        <a:prstGeom prst="blockArc">
          <a:avLst>
            <a:gd name="adj1" fmla="val 18900000"/>
            <a:gd name="adj2" fmla="val 2700000"/>
            <a:gd name="adj3" fmla="val 389"/>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E3980-3926-FF45-BFB6-FF1D017AD177}">
      <dsp:nvSpPr>
        <dsp:cNvPr id="0" name=""/>
        <dsp:cNvSpPr/>
      </dsp:nvSpPr>
      <dsp:spPr>
        <a:xfrm>
          <a:off x="466806" y="317065"/>
          <a:ext cx="9535456" cy="63446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6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How much does it cost to apply? ($30-100 per application)</a:t>
          </a:r>
        </a:p>
      </dsp:txBody>
      <dsp:txXfrm>
        <a:off x="466806" y="317065"/>
        <a:ext cx="9535456" cy="634460"/>
      </dsp:txXfrm>
    </dsp:sp>
    <dsp:sp modelId="{C474C722-DA86-7D42-AA04-1E3983896B78}">
      <dsp:nvSpPr>
        <dsp:cNvPr id="0" name=""/>
        <dsp:cNvSpPr/>
      </dsp:nvSpPr>
      <dsp:spPr>
        <a:xfrm>
          <a:off x="70268" y="237757"/>
          <a:ext cx="793075" cy="793075"/>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0F186-4ABE-774D-A27D-C39439F3F55E}">
      <dsp:nvSpPr>
        <dsp:cNvPr id="0" name=""/>
        <dsp:cNvSpPr/>
      </dsp:nvSpPr>
      <dsp:spPr>
        <a:xfrm>
          <a:off x="830557" y="1268920"/>
          <a:ext cx="9171706" cy="634460"/>
        </a:xfrm>
        <a:prstGeom prst="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6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How competitive are the programs? (e.g. 400 applicants and they admit 3 students)</a:t>
          </a:r>
        </a:p>
      </dsp:txBody>
      <dsp:txXfrm>
        <a:off x="830557" y="1268920"/>
        <a:ext cx="9171706" cy="634460"/>
      </dsp:txXfrm>
    </dsp:sp>
    <dsp:sp modelId="{9CFB398E-2DD2-B54D-95BF-EAA03430D172}">
      <dsp:nvSpPr>
        <dsp:cNvPr id="0" name=""/>
        <dsp:cNvSpPr/>
      </dsp:nvSpPr>
      <dsp:spPr>
        <a:xfrm>
          <a:off x="434019" y="1189613"/>
          <a:ext cx="793075" cy="793075"/>
        </a:xfrm>
        <a:prstGeom prst="ellipse">
          <a:avLst/>
        </a:prstGeom>
        <a:solidFill>
          <a:schemeClr val="lt1">
            <a:hueOff val="0"/>
            <a:satOff val="0"/>
            <a:lumOff val="0"/>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dsp:style>
    </dsp:sp>
    <dsp:sp modelId="{8111B69D-F0E9-004C-98A2-8E5E8C3D6467}">
      <dsp:nvSpPr>
        <dsp:cNvPr id="0" name=""/>
        <dsp:cNvSpPr/>
      </dsp:nvSpPr>
      <dsp:spPr>
        <a:xfrm>
          <a:off x="830557" y="2220776"/>
          <a:ext cx="9171706" cy="634460"/>
        </a:xfrm>
        <a:prstGeom prst="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6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Are you applying to all PhD programs? A combination of PhD and Master’s?</a:t>
          </a:r>
        </a:p>
      </dsp:txBody>
      <dsp:txXfrm>
        <a:off x="830557" y="2220776"/>
        <a:ext cx="9171706" cy="634460"/>
      </dsp:txXfrm>
    </dsp:sp>
    <dsp:sp modelId="{5A7F2A30-C701-1C41-9C5F-6A5A71B25C4A}">
      <dsp:nvSpPr>
        <dsp:cNvPr id="0" name=""/>
        <dsp:cNvSpPr/>
      </dsp:nvSpPr>
      <dsp:spPr>
        <a:xfrm>
          <a:off x="434019" y="2141468"/>
          <a:ext cx="793075" cy="793075"/>
        </a:xfrm>
        <a:prstGeom prst="ellipse">
          <a:avLst/>
        </a:prstGeom>
        <a:solidFill>
          <a:schemeClr val="lt1">
            <a:hueOff val="0"/>
            <a:satOff val="0"/>
            <a:lumOff val="0"/>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dsp:style>
    </dsp:sp>
    <dsp:sp modelId="{B232397C-AA29-C247-AA58-37BBC0E63094}">
      <dsp:nvSpPr>
        <dsp:cNvPr id="0" name=""/>
        <dsp:cNvSpPr/>
      </dsp:nvSpPr>
      <dsp:spPr>
        <a:xfrm>
          <a:off x="466806" y="3172631"/>
          <a:ext cx="9535456" cy="634460"/>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603"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How disappointed will you be if you do not get in your first try?</a:t>
          </a:r>
        </a:p>
        <a:p>
          <a:pPr marL="114300" lvl="1" indent="-114300" algn="l" defTabSz="577850">
            <a:lnSpc>
              <a:spcPct val="90000"/>
            </a:lnSpc>
            <a:spcBef>
              <a:spcPct val="0"/>
            </a:spcBef>
            <a:spcAft>
              <a:spcPct val="15000"/>
            </a:spcAft>
            <a:buChar char="•"/>
          </a:pPr>
          <a:r>
            <a:rPr lang="en-US" sz="1300" kern="1200" dirty="0"/>
            <a:t>It is common to work in the psychology field (research assistant, post bac-positions, etc.) before going into Grad School</a:t>
          </a:r>
        </a:p>
      </dsp:txBody>
      <dsp:txXfrm>
        <a:off x="466806" y="3172631"/>
        <a:ext cx="9535456" cy="634460"/>
      </dsp:txXfrm>
    </dsp:sp>
    <dsp:sp modelId="{5E5458AA-0052-734B-8E57-3505A8B17700}">
      <dsp:nvSpPr>
        <dsp:cNvPr id="0" name=""/>
        <dsp:cNvSpPr/>
      </dsp:nvSpPr>
      <dsp:spPr>
        <a:xfrm>
          <a:off x="70268" y="3093323"/>
          <a:ext cx="793075" cy="793075"/>
        </a:xfrm>
        <a:prstGeom prst="ellipse">
          <a:avLst/>
        </a:prstGeom>
        <a:solidFill>
          <a:schemeClr val="lt1">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E660-89C2-C340-A6C7-19CD9DF2C92C}">
      <dsp:nvSpPr>
        <dsp:cNvPr id="0" name=""/>
        <dsp:cNvSpPr/>
      </dsp:nvSpPr>
      <dsp:spPr>
        <a:xfrm>
          <a:off x="0" y="550411"/>
          <a:ext cx="6582555" cy="9534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Nearing Completion </a:t>
          </a:r>
        </a:p>
      </dsp:txBody>
      <dsp:txXfrm>
        <a:off x="46541" y="596952"/>
        <a:ext cx="6489473" cy="860321"/>
      </dsp:txXfrm>
    </dsp:sp>
    <dsp:sp modelId="{EFC8FE47-FC54-EF4F-A88D-435494CE8CF5}">
      <dsp:nvSpPr>
        <dsp:cNvPr id="0" name=""/>
        <dsp:cNvSpPr/>
      </dsp:nvSpPr>
      <dsp:spPr>
        <a:xfrm>
          <a:off x="0" y="1572935"/>
          <a:ext cx="6582555" cy="953403"/>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Complete all college applications entirely, make sure that you have sent in all required materials </a:t>
          </a:r>
        </a:p>
      </dsp:txBody>
      <dsp:txXfrm>
        <a:off x="46541" y="1619476"/>
        <a:ext cx="6489473" cy="860321"/>
      </dsp:txXfrm>
    </dsp:sp>
    <dsp:sp modelId="{65CB8B61-501C-954D-92FD-A7A38EC11F03}">
      <dsp:nvSpPr>
        <dsp:cNvPr id="0" name=""/>
        <dsp:cNvSpPr/>
      </dsp:nvSpPr>
      <dsp:spPr>
        <a:xfrm>
          <a:off x="0" y="2595458"/>
          <a:ext cx="6582555" cy="953403"/>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Finalize Personal Statements: make sure you are PROUD of your work </a:t>
          </a:r>
        </a:p>
      </dsp:txBody>
      <dsp:txXfrm>
        <a:off x="46541" y="2641999"/>
        <a:ext cx="6489473" cy="860321"/>
      </dsp:txXfrm>
    </dsp:sp>
    <dsp:sp modelId="{243A7DF2-A81D-3945-89D6-7E4002136A2B}">
      <dsp:nvSpPr>
        <dsp:cNvPr id="0" name=""/>
        <dsp:cNvSpPr/>
      </dsp:nvSpPr>
      <dsp:spPr>
        <a:xfrm>
          <a:off x="0" y="3617982"/>
          <a:ext cx="6582555" cy="953403"/>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Send a polite reminder to Letters of Rec if you have not been notified of their completion </a:t>
          </a:r>
        </a:p>
      </dsp:txBody>
      <dsp:txXfrm>
        <a:off x="46541" y="3664523"/>
        <a:ext cx="6489473" cy="860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E090E-5AC5-4397-A419-F234974882AF}">
      <dsp:nvSpPr>
        <dsp:cNvPr id="0" name=""/>
        <dsp:cNvSpPr/>
      </dsp:nvSpPr>
      <dsp:spPr>
        <a:xfrm>
          <a:off x="489253" y="62928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B2F174-7CD5-4A1B-A4B7-AD97613FABAC}">
      <dsp:nvSpPr>
        <dsp:cNvPr id="0" name=""/>
        <dsp:cNvSpPr/>
      </dsp:nvSpPr>
      <dsp:spPr>
        <a:xfrm>
          <a:off x="4405" y="1801882"/>
          <a:ext cx="1763085" cy="135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Once the semester is in full swing, it will be more difficult to find the time, motivation, and energy to do work related to Grad school </a:t>
          </a:r>
        </a:p>
      </dsp:txBody>
      <dsp:txXfrm>
        <a:off x="4405" y="1801882"/>
        <a:ext cx="1763085" cy="1354916"/>
      </dsp:txXfrm>
    </dsp:sp>
    <dsp:sp modelId="{6D0621C4-6F51-40BF-95E7-C5EA45C4F4C7}">
      <dsp:nvSpPr>
        <dsp:cNvPr id="0" name=""/>
        <dsp:cNvSpPr/>
      </dsp:nvSpPr>
      <dsp:spPr>
        <a:xfrm>
          <a:off x="2560879" y="62928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E3A654-C784-4EE3-B40A-C386107B3E3F}">
      <dsp:nvSpPr>
        <dsp:cNvPr id="0" name=""/>
        <dsp:cNvSpPr/>
      </dsp:nvSpPr>
      <dsp:spPr>
        <a:xfrm>
          <a:off x="2076031" y="1801882"/>
          <a:ext cx="1763085" cy="135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Professors also get busy and stressed during the semester, keep this in mind when asking for letters</a:t>
          </a:r>
        </a:p>
      </dsp:txBody>
      <dsp:txXfrm>
        <a:off x="2076031" y="1801882"/>
        <a:ext cx="1763085" cy="1354916"/>
      </dsp:txXfrm>
    </dsp:sp>
    <dsp:sp modelId="{56829E23-38A2-4F2B-A426-77B5F63EE045}">
      <dsp:nvSpPr>
        <dsp:cNvPr id="0" name=""/>
        <dsp:cNvSpPr/>
      </dsp:nvSpPr>
      <dsp:spPr>
        <a:xfrm>
          <a:off x="4632505" y="62928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948FB3-AA6B-42AD-8423-BF8CA3D86D26}">
      <dsp:nvSpPr>
        <dsp:cNvPr id="0" name=""/>
        <dsp:cNvSpPr/>
      </dsp:nvSpPr>
      <dsp:spPr>
        <a:xfrm>
          <a:off x="4147657" y="1801882"/>
          <a:ext cx="1763085" cy="135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Set deadlines and hold yourself accountable  </a:t>
          </a:r>
        </a:p>
      </dsp:txBody>
      <dsp:txXfrm>
        <a:off x="4147657" y="1801882"/>
        <a:ext cx="1763085" cy="1354916"/>
      </dsp:txXfrm>
    </dsp:sp>
    <dsp:sp modelId="{E6C460D3-7C29-44E1-A764-B05F28CF50FD}">
      <dsp:nvSpPr>
        <dsp:cNvPr id="0" name=""/>
        <dsp:cNvSpPr/>
      </dsp:nvSpPr>
      <dsp:spPr>
        <a:xfrm>
          <a:off x="6704131" y="62928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155FC9-79DD-4A7F-AED1-72DA4133F8EB}">
      <dsp:nvSpPr>
        <dsp:cNvPr id="0" name=""/>
        <dsp:cNvSpPr/>
      </dsp:nvSpPr>
      <dsp:spPr>
        <a:xfrm>
          <a:off x="6219283" y="1801882"/>
          <a:ext cx="1763085" cy="135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Make it a priority to incorporate time to de-stress and relax</a:t>
          </a:r>
        </a:p>
      </dsp:txBody>
      <dsp:txXfrm>
        <a:off x="6219283" y="1801882"/>
        <a:ext cx="1763085" cy="1354916"/>
      </dsp:txXfrm>
    </dsp:sp>
    <dsp:sp modelId="{9B9D330E-F369-45AC-8537-D7E0DF41DB0F}">
      <dsp:nvSpPr>
        <dsp:cNvPr id="0" name=""/>
        <dsp:cNvSpPr/>
      </dsp:nvSpPr>
      <dsp:spPr>
        <a:xfrm>
          <a:off x="8784143" y="629431"/>
          <a:ext cx="793388" cy="793388"/>
        </a:xfrm>
        <a:prstGeom prst="heart">
          <a:avLst/>
        </a:prstGeom>
        <a:solidFill>
          <a:schemeClr val="accent5">
            <a:hueOff val="2356783"/>
            <a:satOff val="-11270"/>
            <a:lumOff val="1235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281661-FE97-424B-9BC2-79ED68E67BC3}">
      <dsp:nvSpPr>
        <dsp:cNvPr id="0" name=""/>
        <dsp:cNvSpPr/>
      </dsp:nvSpPr>
      <dsp:spPr>
        <a:xfrm>
          <a:off x="8290908" y="1801882"/>
          <a:ext cx="1763085" cy="135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Therefore, it is important to stay organized from the very beginning of the process and to get work done during the summer!</a:t>
          </a:r>
        </a:p>
      </dsp:txBody>
      <dsp:txXfrm>
        <a:off x="8290908" y="1801882"/>
        <a:ext cx="1763085" cy="1354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4C9A-E233-8645-B66D-D9419B9207DC}">
      <dsp:nvSpPr>
        <dsp:cNvPr id="0" name=""/>
        <dsp:cNvSpPr/>
      </dsp:nvSpPr>
      <dsp:spPr>
        <a:xfrm>
          <a:off x="0" y="64637"/>
          <a:ext cx="6582555" cy="160849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Send in all applications </a:t>
          </a:r>
        </a:p>
      </dsp:txBody>
      <dsp:txXfrm>
        <a:off x="78520" y="143157"/>
        <a:ext cx="6425515" cy="1451454"/>
      </dsp:txXfrm>
    </dsp:sp>
    <dsp:sp modelId="{243A7DF2-A81D-3945-89D6-7E4002136A2B}">
      <dsp:nvSpPr>
        <dsp:cNvPr id="0" name=""/>
        <dsp:cNvSpPr/>
      </dsp:nvSpPr>
      <dsp:spPr>
        <a:xfrm>
          <a:off x="0" y="1756651"/>
          <a:ext cx="6582555" cy="1608494"/>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Verify all materials (letters of rec, transcripts, test scores, etc.) have been received </a:t>
          </a:r>
        </a:p>
      </dsp:txBody>
      <dsp:txXfrm>
        <a:off x="78520" y="1835171"/>
        <a:ext cx="6425515" cy="1451454"/>
      </dsp:txXfrm>
    </dsp:sp>
    <dsp:sp modelId="{E18E4DCB-C3A2-A345-81C6-2FF00FB84367}">
      <dsp:nvSpPr>
        <dsp:cNvPr id="0" name=""/>
        <dsp:cNvSpPr/>
      </dsp:nvSpPr>
      <dsp:spPr>
        <a:xfrm>
          <a:off x="0" y="3448666"/>
          <a:ext cx="6582555" cy="1608494"/>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Send Thank You cards to your letters of rec writers!</a:t>
          </a:r>
        </a:p>
      </dsp:txBody>
      <dsp:txXfrm>
        <a:off x="78520" y="3527186"/>
        <a:ext cx="6425515" cy="14514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DA303-8A0B-ED4E-892F-46EF0AAB6433}" type="datetimeFigureOut">
              <a:rPr lang="en-US" smtClean="0"/>
              <a:t>10/13/20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283B9-617B-5842-A5C2-34D09F827FDE}" type="slidenum">
              <a:rPr lang="en-US" smtClean="0"/>
              <a:t>‹#›</a:t>
            </a:fld>
            <a:endParaRPr lang="en-US" dirty="0"/>
          </a:p>
        </p:txBody>
      </p:sp>
    </p:spTree>
    <p:extLst>
      <p:ext uri="{BB962C8B-B14F-4D97-AF65-F5344CB8AC3E}">
        <p14:creationId xmlns:p14="http://schemas.microsoft.com/office/powerpoint/2010/main" val="258199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283B9-617B-5842-A5C2-34D09F827FDE}" type="slidenum">
              <a:rPr lang="en-US" smtClean="0"/>
              <a:t>1</a:t>
            </a:fld>
            <a:endParaRPr lang="en-US" dirty="0"/>
          </a:p>
        </p:txBody>
      </p:sp>
    </p:spTree>
    <p:extLst>
      <p:ext uri="{BB962C8B-B14F-4D97-AF65-F5344CB8AC3E}">
        <p14:creationId xmlns:p14="http://schemas.microsoft.com/office/powerpoint/2010/main" val="152771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link for statement examples</a:t>
            </a:r>
          </a:p>
        </p:txBody>
      </p:sp>
      <p:sp>
        <p:nvSpPr>
          <p:cNvPr id="4" name="Slide Number Placeholder 3"/>
          <p:cNvSpPr>
            <a:spLocks noGrp="1"/>
          </p:cNvSpPr>
          <p:nvPr>
            <p:ph type="sldNum" sz="quarter" idx="5"/>
          </p:nvPr>
        </p:nvSpPr>
        <p:spPr/>
        <p:txBody>
          <a:bodyPr/>
          <a:lstStyle/>
          <a:p>
            <a:fld id="{099283B9-617B-5842-A5C2-34D09F827FDE}" type="slidenum">
              <a:rPr lang="en-US" smtClean="0"/>
              <a:t>7</a:t>
            </a:fld>
            <a:endParaRPr lang="en-US" dirty="0"/>
          </a:p>
        </p:txBody>
      </p:sp>
    </p:spTree>
    <p:extLst>
      <p:ext uri="{BB962C8B-B14F-4D97-AF65-F5344CB8AC3E}">
        <p14:creationId xmlns:p14="http://schemas.microsoft.com/office/powerpoint/2010/main" val="320972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283B9-617B-5842-A5C2-34D09F827FDE}" type="slidenum">
              <a:rPr lang="en-US" smtClean="0"/>
              <a:t>22</a:t>
            </a:fld>
            <a:endParaRPr lang="en-US" dirty="0"/>
          </a:p>
        </p:txBody>
      </p:sp>
    </p:spTree>
    <p:extLst>
      <p:ext uri="{BB962C8B-B14F-4D97-AF65-F5344CB8AC3E}">
        <p14:creationId xmlns:p14="http://schemas.microsoft.com/office/powerpoint/2010/main" val="184923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10/13/20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793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10/13/20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064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10/13/20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989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10/13/20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358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10/13/20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872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10/13/20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50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10/13/20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962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10/13/20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16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10/13/20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509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10/13/20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133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10/13/20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420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10/13/20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21157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8.xml"/><Relationship Id="rId7" Type="http://schemas.openxmlformats.org/officeDocument/2006/relationships/image" Target="../media/image4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diagramLayout" Target="../diagrams/layout9.xml"/><Relationship Id="rId7" Type="http://schemas.openxmlformats.org/officeDocument/2006/relationships/image" Target="../media/image4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owson_Tigers_men's_lacrosse" TargetMode="External"/><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tif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aryland_Terrapins_football"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it.wikipedia.org/wiki/University_of_Maryland,_College_Park" TargetMode="External"/><Relationship Id="rId4" Type="http://schemas.openxmlformats.org/officeDocument/2006/relationships/image" Target="../media/image49.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diagramLayout" Target="../diagrams/layout12.xml"/><Relationship Id="rId7" Type="http://schemas.openxmlformats.org/officeDocument/2006/relationships/image" Target="../media/image5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diagramLayout" Target="../diagrams/layout13.xml"/><Relationship Id="rId7" Type="http://schemas.openxmlformats.org/officeDocument/2006/relationships/image" Target="../media/image50.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52.png"/><Relationship Id="rId7" Type="http://schemas.openxmlformats.org/officeDocument/2006/relationships/diagramData" Target="../diagrams/data14.xml"/><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svg"/><Relationship Id="rId11" Type="http://schemas.microsoft.com/office/2007/relationships/diagramDrawing" Target="../diagrams/drawing14.xml"/><Relationship Id="rId5" Type="http://schemas.openxmlformats.org/officeDocument/2006/relationships/image" Target="../media/image54.png"/><Relationship Id="rId10" Type="http://schemas.openxmlformats.org/officeDocument/2006/relationships/diagramColors" Target="../diagrams/colors14.xml"/><Relationship Id="rId4" Type="http://schemas.openxmlformats.org/officeDocument/2006/relationships/image" Target="../media/image53.svg"/><Relationship Id="rId9"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hyperlink" Target="https://www.indeed.com/career-advice/resumes-cover-letters/what-is-a-cv" TargetMode="External"/><Relationship Id="rId3" Type="http://schemas.openxmlformats.org/officeDocument/2006/relationships/hyperlink" Target="https://www.towson.edu/cla/departments/psychology/grad/psychology/clinical/admission.html" TargetMode="External"/><Relationship Id="rId7" Type="http://schemas.openxmlformats.org/officeDocument/2006/relationships/hyperlink" Target="https://www.idealist.org/en/grad-resources/online-masters-degree-right-for-you" TargetMode="External"/><Relationship Id="rId12" Type="http://schemas.openxmlformats.org/officeDocument/2006/relationships/image" Target="../media/image1.png"/><Relationship Id="rId2" Type="http://schemas.openxmlformats.org/officeDocument/2006/relationships/hyperlink" Target="https://www.franklin.edu/blog/masters-vs-doctorate-degrees" TargetMode="External"/><Relationship Id="rId1" Type="http://schemas.openxmlformats.org/officeDocument/2006/relationships/slideLayout" Target="../slideLayouts/slideLayout2.xml"/><Relationship Id="rId6" Type="http://schemas.openxmlformats.org/officeDocument/2006/relationships/hyperlink" Target="https://psyc.umd.edu/graduate/mps-apply-now" TargetMode="External"/><Relationship Id="rId11" Type="http://schemas.openxmlformats.org/officeDocument/2006/relationships/hyperlink" Target="https://www.ets.org/gre/subject/about/content/psychology/" TargetMode="External"/><Relationship Id="rId5" Type="http://schemas.openxmlformats.org/officeDocument/2006/relationships/hyperlink" Target="https://psyc.umd.edu/graduate/mps-clinical-psychological-science" TargetMode="External"/><Relationship Id="rId10" Type="http://schemas.openxmlformats.org/officeDocument/2006/relationships/hyperlink" Target="https://www.ets.org/gre/revised_general/about" TargetMode="External"/><Relationship Id="rId4" Type="http://schemas.openxmlformats.org/officeDocument/2006/relationships/hyperlink" Target="https://psyc.umd.edu/graduate/mps-program-requirements" TargetMode="External"/><Relationship Id="rId9" Type="http://schemas.openxmlformats.org/officeDocument/2006/relationships/hyperlink" Target="https://www.princetonreview.com/grad-school-advice/application-time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png"/><Relationship Id="rId5" Type="http://schemas.openxmlformats.org/officeDocument/2006/relationships/diagramColors" Target="../diagrams/colors3.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37669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BB4944-699D-EF46-BCC9-4FE18FA6AF6B}"/>
              </a:ext>
            </a:extLst>
          </p:cNvPr>
          <p:cNvSpPr>
            <a:spLocks noGrp="1"/>
          </p:cNvSpPr>
          <p:nvPr>
            <p:ph type="ctrTitle"/>
          </p:nvPr>
        </p:nvSpPr>
        <p:spPr>
          <a:xfrm>
            <a:off x="435869" y="640080"/>
            <a:ext cx="3659246" cy="2862699"/>
          </a:xfrm>
        </p:spPr>
        <p:txBody>
          <a:bodyPr>
            <a:normAutofit/>
          </a:bodyPr>
          <a:lstStyle/>
          <a:p>
            <a:r>
              <a:rPr lang="en-US" sz="4400" dirty="0">
                <a:solidFill>
                  <a:srgbClr val="FFFFFF"/>
                </a:solidFill>
              </a:rPr>
              <a:t>PSI CHI: GRADUATE SCHOOL</a:t>
            </a:r>
          </a:p>
        </p:txBody>
      </p:sp>
      <p:sp>
        <p:nvSpPr>
          <p:cNvPr id="3" name="Subtitle 2">
            <a:extLst>
              <a:ext uri="{FF2B5EF4-FFF2-40B4-BE49-F238E27FC236}">
                <a16:creationId xmlns:a16="http://schemas.microsoft.com/office/drawing/2014/main" id="{944CEE67-CEB9-A24F-B913-C0F118D7699E}"/>
              </a:ext>
            </a:extLst>
          </p:cNvPr>
          <p:cNvSpPr>
            <a:spLocks noGrp="1"/>
          </p:cNvSpPr>
          <p:nvPr>
            <p:ph type="subTitle" idx="1"/>
          </p:nvPr>
        </p:nvSpPr>
        <p:spPr>
          <a:xfrm>
            <a:off x="435869" y="3824516"/>
            <a:ext cx="3659246" cy="2393403"/>
          </a:xfrm>
        </p:spPr>
        <p:txBody>
          <a:bodyPr>
            <a:normAutofit/>
          </a:bodyPr>
          <a:lstStyle/>
          <a:p>
            <a:r>
              <a:rPr lang="en-US" sz="1500" dirty="0">
                <a:solidFill>
                  <a:srgbClr val="FFFFFF"/>
                </a:solidFill>
              </a:rPr>
              <a:t>Information &amp; Timeline </a:t>
            </a:r>
          </a:p>
        </p:txBody>
      </p:sp>
      <p:cxnSp>
        <p:nvCxnSpPr>
          <p:cNvPr id="142" name="Straight Connector 141">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28DA92A-727B-D541-9E82-2B705EC2FA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0174" y="640080"/>
            <a:ext cx="5619989" cy="5577840"/>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51AF38-28C3-EC40-A494-62A915F60B65}"/>
              </a:ext>
            </a:extLst>
          </p:cNvPr>
          <p:cNvSpPr txBox="1"/>
          <p:nvPr/>
        </p:nvSpPr>
        <p:spPr>
          <a:xfrm>
            <a:off x="0" y="6096000"/>
            <a:ext cx="4635094" cy="646331"/>
          </a:xfrm>
          <a:prstGeom prst="rect">
            <a:avLst/>
          </a:prstGeom>
          <a:noFill/>
        </p:spPr>
        <p:txBody>
          <a:bodyPr wrap="square" rtlCol="0">
            <a:spAutoFit/>
          </a:bodyPr>
          <a:lstStyle/>
          <a:p>
            <a:pPr algn="ctr"/>
            <a:r>
              <a:rPr lang="en-US" dirty="0">
                <a:solidFill>
                  <a:schemeClr val="bg1"/>
                </a:solidFill>
              </a:rPr>
              <a:t>Lindsey Mountcastle (Psi Chi VP, 2020) and Ana </a:t>
            </a:r>
            <a:r>
              <a:rPr lang="en-US" dirty="0" err="1">
                <a:solidFill>
                  <a:schemeClr val="bg1"/>
                </a:solidFill>
              </a:rPr>
              <a:t>Pieszala</a:t>
            </a:r>
            <a:r>
              <a:rPr lang="en-US" dirty="0">
                <a:solidFill>
                  <a:schemeClr val="bg1"/>
                </a:solidFill>
              </a:rPr>
              <a:t> (Psi Chi President, 2020)</a:t>
            </a:r>
          </a:p>
        </p:txBody>
      </p:sp>
    </p:spTree>
    <p:extLst>
      <p:ext uri="{BB962C8B-B14F-4D97-AF65-F5344CB8AC3E}">
        <p14:creationId xmlns:p14="http://schemas.microsoft.com/office/powerpoint/2010/main" val="1742785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8C49DD-458A-E44A-B452-8E1AC0007033}"/>
              </a:ext>
            </a:extLst>
          </p:cNvPr>
          <p:cNvSpPr/>
          <p:nvPr/>
        </p:nvSpPr>
        <p:spPr>
          <a:xfrm>
            <a:off x="6517966" y="1929468"/>
            <a:ext cx="2567311" cy="3574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E7DE32B-195E-654A-B277-D1791C1E834D}"/>
              </a:ext>
            </a:extLst>
          </p:cNvPr>
          <p:cNvSpPr/>
          <p:nvPr/>
        </p:nvSpPr>
        <p:spPr>
          <a:xfrm>
            <a:off x="1139225" y="1929468"/>
            <a:ext cx="1268415" cy="3574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37760C-5653-504F-BB3F-7C210C45E17E}"/>
              </a:ext>
            </a:extLst>
          </p:cNvPr>
          <p:cNvSpPr>
            <a:spLocks noGrp="1"/>
          </p:cNvSpPr>
          <p:nvPr>
            <p:ph type="title"/>
          </p:nvPr>
        </p:nvSpPr>
        <p:spPr/>
        <p:txBody>
          <a:bodyPr/>
          <a:lstStyle/>
          <a:p>
            <a:r>
              <a:rPr lang="en-US" dirty="0"/>
              <a:t>GRE </a:t>
            </a:r>
            <a:r>
              <a:rPr lang="en-US" dirty="0">
                <a:solidFill>
                  <a:schemeClr val="accent5"/>
                </a:solidFill>
              </a:rPr>
              <a:t>Regular</a:t>
            </a:r>
            <a:r>
              <a:rPr lang="en-US" dirty="0"/>
              <a:t> and </a:t>
            </a:r>
            <a:r>
              <a:rPr lang="en-US" dirty="0">
                <a:solidFill>
                  <a:schemeClr val="accent2"/>
                </a:solidFill>
              </a:rPr>
              <a:t>Subject</a:t>
            </a:r>
            <a:r>
              <a:rPr lang="en-US" dirty="0"/>
              <a:t> Tests</a:t>
            </a:r>
          </a:p>
        </p:txBody>
      </p:sp>
      <p:sp>
        <p:nvSpPr>
          <p:cNvPr id="4" name="Text Placeholder 3">
            <a:extLst>
              <a:ext uri="{FF2B5EF4-FFF2-40B4-BE49-F238E27FC236}">
                <a16:creationId xmlns:a16="http://schemas.microsoft.com/office/drawing/2014/main" id="{EAEFBC2F-B748-A248-9C7B-E2BE82B8FD6B}"/>
              </a:ext>
            </a:extLst>
          </p:cNvPr>
          <p:cNvSpPr>
            <a:spLocks noGrp="1"/>
          </p:cNvSpPr>
          <p:nvPr>
            <p:ph type="body" idx="1"/>
          </p:nvPr>
        </p:nvSpPr>
        <p:spPr>
          <a:xfrm>
            <a:off x="1097280" y="1737360"/>
            <a:ext cx="4639736" cy="736282"/>
          </a:xfrm>
        </p:spPr>
        <p:txBody>
          <a:bodyPr>
            <a:normAutofit/>
          </a:bodyPr>
          <a:lstStyle/>
          <a:p>
            <a:r>
              <a:rPr lang="en-US" sz="1800" dirty="0"/>
              <a:t>Regular</a:t>
            </a:r>
          </a:p>
        </p:txBody>
      </p:sp>
      <p:sp>
        <p:nvSpPr>
          <p:cNvPr id="5" name="Content Placeholder 4">
            <a:extLst>
              <a:ext uri="{FF2B5EF4-FFF2-40B4-BE49-F238E27FC236}">
                <a16:creationId xmlns:a16="http://schemas.microsoft.com/office/drawing/2014/main" id="{D00922C0-C645-BA44-9CBE-5A21825B39F9}"/>
              </a:ext>
            </a:extLst>
          </p:cNvPr>
          <p:cNvSpPr>
            <a:spLocks noGrp="1"/>
          </p:cNvSpPr>
          <p:nvPr>
            <p:ph sz="half" idx="2"/>
          </p:nvPr>
        </p:nvSpPr>
        <p:spPr>
          <a:xfrm>
            <a:off x="1097280" y="2286871"/>
            <a:ext cx="4639736" cy="4105540"/>
          </a:xfrm>
        </p:spPr>
        <p:txBody>
          <a:bodyPr>
            <a:noAutofit/>
          </a:bodyPr>
          <a:lstStyle/>
          <a:p>
            <a:r>
              <a:rPr lang="en-US" sz="1050" b="1" dirty="0"/>
              <a:t>Verbal Reasoning</a:t>
            </a:r>
            <a:r>
              <a:rPr lang="en-US" sz="1050" dirty="0"/>
              <a:t> — Measures the ability to analyze and draw conclusions from discourse, reason from incomplete data, understand multiple levels of meaning, such as literal, figurative and author’s intent, summarize text, distinguish major from minor points, understand the meanings of words, sentences and entire texts, and understand relationships among words and among concepts. There is an emphasis on complex verbal reasoning skills.</a:t>
            </a:r>
          </a:p>
          <a:p>
            <a:r>
              <a:rPr lang="en-US" sz="1100" b="1" dirty="0"/>
              <a:t>Quantitative Reasoning</a:t>
            </a:r>
            <a:r>
              <a:rPr lang="en-US" sz="1100" dirty="0"/>
              <a:t> — Measures the ability to understand, interpret and analyze quantitative information, solve problems using mathematical models, and apply the basic concepts of arithmetic, algebra, geometry and data analysis. There is an emphasis on quantitative reasoning skills.</a:t>
            </a:r>
          </a:p>
          <a:p>
            <a:r>
              <a:rPr lang="en-US" sz="1100" b="1" dirty="0"/>
              <a:t>Analytical Writing</a:t>
            </a:r>
            <a:r>
              <a:rPr lang="en-US" sz="1100" dirty="0"/>
              <a:t> — Measures critical thinking and analytical writing skills, including the ability to articulate and support complex ideas with relevant reasons and examples, and examine claims and accompanying evidence. There is an emphasis on analytical writing skills.</a:t>
            </a:r>
          </a:p>
          <a:p>
            <a:r>
              <a:rPr lang="en-US" sz="1100" b="1" dirty="0"/>
              <a:t>Scoring: </a:t>
            </a:r>
            <a:r>
              <a:rPr lang="en-US" sz="1100" dirty="0"/>
              <a:t>Total possible score 340 (excluding writing)</a:t>
            </a:r>
          </a:p>
          <a:p>
            <a:r>
              <a:rPr lang="en-US" sz="1100" b="1" dirty="0"/>
              <a:t>Time: </a:t>
            </a:r>
            <a:r>
              <a:rPr lang="en-US" sz="1100" dirty="0"/>
              <a:t>3 hours 45 minutes </a:t>
            </a:r>
          </a:p>
        </p:txBody>
      </p:sp>
      <p:sp>
        <p:nvSpPr>
          <p:cNvPr id="6" name="Text Placeholder 5">
            <a:extLst>
              <a:ext uri="{FF2B5EF4-FFF2-40B4-BE49-F238E27FC236}">
                <a16:creationId xmlns:a16="http://schemas.microsoft.com/office/drawing/2014/main" id="{AED9B2C4-7C55-964A-85C2-5D6D8F49C954}"/>
              </a:ext>
            </a:extLst>
          </p:cNvPr>
          <p:cNvSpPr>
            <a:spLocks noGrp="1"/>
          </p:cNvSpPr>
          <p:nvPr>
            <p:ph type="body" sz="quarter" idx="3"/>
          </p:nvPr>
        </p:nvSpPr>
        <p:spPr>
          <a:xfrm>
            <a:off x="6454984" y="1737360"/>
            <a:ext cx="4639736" cy="736282"/>
          </a:xfrm>
        </p:spPr>
        <p:txBody>
          <a:bodyPr>
            <a:normAutofit/>
          </a:bodyPr>
          <a:lstStyle/>
          <a:p>
            <a:r>
              <a:rPr lang="en-US" sz="1800" dirty="0"/>
              <a:t>Psychology subject</a:t>
            </a:r>
          </a:p>
        </p:txBody>
      </p:sp>
      <p:sp>
        <p:nvSpPr>
          <p:cNvPr id="7" name="Content Placeholder 6">
            <a:extLst>
              <a:ext uri="{FF2B5EF4-FFF2-40B4-BE49-F238E27FC236}">
                <a16:creationId xmlns:a16="http://schemas.microsoft.com/office/drawing/2014/main" id="{ACF32A28-63F0-6A48-972A-5BA48248F432}"/>
              </a:ext>
            </a:extLst>
          </p:cNvPr>
          <p:cNvSpPr>
            <a:spLocks noGrp="1"/>
          </p:cNvSpPr>
          <p:nvPr>
            <p:ph sz="quarter" idx="4"/>
          </p:nvPr>
        </p:nvSpPr>
        <p:spPr>
          <a:xfrm>
            <a:off x="6454984" y="2286871"/>
            <a:ext cx="4639736" cy="4105540"/>
          </a:xfrm>
        </p:spPr>
        <p:txBody>
          <a:bodyPr>
            <a:noAutofit/>
          </a:bodyPr>
          <a:lstStyle/>
          <a:p>
            <a:r>
              <a:rPr lang="en-US" sz="1050" dirty="0"/>
              <a:t>The test consists of approximately 205 multiple-choice questions</a:t>
            </a:r>
          </a:p>
          <a:p>
            <a:r>
              <a:rPr lang="en-US" sz="1050" dirty="0"/>
              <a:t>The questions in the Psychology Test are drawn from the core of knowledge most commonly encountered in courses offered at the undergraduate level within the broadly defined field of psychology.</a:t>
            </a:r>
          </a:p>
          <a:p>
            <a:r>
              <a:rPr lang="en-US" sz="1050" dirty="0"/>
              <a:t>Adhere to the terminology, criteria and classifications referred to in the fifth edition of the </a:t>
            </a:r>
            <a:r>
              <a:rPr lang="en-US" sz="1050" i="1" dirty="0"/>
              <a:t>Diagnostic and Statistical Manual of Mental Disorders</a:t>
            </a:r>
            <a:r>
              <a:rPr lang="en-US" sz="1050" dirty="0"/>
              <a:t> (DSM-5).</a:t>
            </a:r>
          </a:p>
          <a:p>
            <a:r>
              <a:rPr lang="en-US" sz="1050" b="1" dirty="0"/>
              <a:t>Core topics: </a:t>
            </a:r>
            <a:r>
              <a:rPr lang="en-US" sz="1050" dirty="0"/>
              <a:t>Biological (17–21%), Cognitive (17–24%), Social (12–14%), Developmental (12–14%), Clinical (15–19%), Measurement/Methodology/Other(15–19%)</a:t>
            </a:r>
          </a:p>
          <a:p>
            <a:r>
              <a:rPr lang="en-US" sz="1050" b="1" dirty="0"/>
              <a:t>Scoring: </a:t>
            </a:r>
            <a:r>
              <a:rPr lang="en-US" sz="1050" dirty="0"/>
              <a:t>200 to 990 score scale in ten-point increments</a:t>
            </a:r>
          </a:p>
          <a:p>
            <a:r>
              <a:rPr lang="en-US" sz="1050" b="1" dirty="0"/>
              <a:t>Time: </a:t>
            </a:r>
            <a:r>
              <a:rPr lang="en-US" sz="1050" dirty="0"/>
              <a:t>2 hours 50 mins </a:t>
            </a:r>
          </a:p>
          <a:p>
            <a:r>
              <a:rPr lang="en-US" sz="1050" dirty="0"/>
              <a:t>*usually required for applicants who don’t hold a prior </a:t>
            </a:r>
            <a:br>
              <a:rPr lang="en-US" sz="1050" dirty="0"/>
            </a:br>
            <a:r>
              <a:rPr lang="en-US" sz="1050" dirty="0"/>
              <a:t>Psych degree </a:t>
            </a:r>
          </a:p>
        </p:txBody>
      </p:sp>
      <p:pic>
        <p:nvPicPr>
          <p:cNvPr id="8" name="Picture 7" descr="Graphical user interface, website&#10;&#10;Description automatically generated">
            <a:extLst>
              <a:ext uri="{FF2B5EF4-FFF2-40B4-BE49-F238E27FC236}">
                <a16:creationId xmlns:a16="http://schemas.microsoft.com/office/drawing/2014/main" id="{A6FB4F21-A42D-E441-AAC9-24CD5CA8C886}"/>
              </a:ext>
            </a:extLst>
          </p:cNvPr>
          <p:cNvPicPr>
            <a:picLocks noChangeAspect="1"/>
          </p:cNvPicPr>
          <p:nvPr/>
        </p:nvPicPr>
        <p:blipFill>
          <a:blip r:embed="rId2"/>
          <a:stretch>
            <a:fillRect/>
          </a:stretch>
        </p:blipFill>
        <p:spPr>
          <a:xfrm>
            <a:off x="9871494" y="4676950"/>
            <a:ext cx="2219837" cy="1606019"/>
          </a:xfrm>
          <a:prstGeom prst="rect">
            <a:avLst/>
          </a:prstGeom>
        </p:spPr>
      </p:pic>
      <p:pic>
        <p:nvPicPr>
          <p:cNvPr id="11" name="Picture 2">
            <a:extLst>
              <a:ext uri="{FF2B5EF4-FFF2-40B4-BE49-F238E27FC236}">
                <a16:creationId xmlns:a16="http://schemas.microsoft.com/office/drawing/2014/main" id="{A88D41F8-BD10-DA4A-9862-70322E0CE9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6784F4-0285-384E-940E-9E857D327833}"/>
              </a:ext>
            </a:extLst>
          </p:cNvPr>
          <p:cNvSpPr>
            <a:spLocks noGrp="1"/>
          </p:cNvSpPr>
          <p:nvPr>
            <p:ph type="title"/>
          </p:nvPr>
        </p:nvSpPr>
        <p:spPr>
          <a:xfrm>
            <a:off x="1036320" y="286603"/>
            <a:ext cx="10058400" cy="1450757"/>
          </a:xfrm>
        </p:spPr>
        <p:txBody>
          <a:bodyPr>
            <a:normAutofit/>
          </a:bodyPr>
          <a:lstStyle/>
          <a:p>
            <a:r>
              <a:rPr lang="en-US" dirty="0"/>
              <a:t>Letters of Recommendation </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Document">
            <a:extLst>
              <a:ext uri="{FF2B5EF4-FFF2-40B4-BE49-F238E27FC236}">
                <a16:creationId xmlns:a16="http://schemas.microsoft.com/office/drawing/2014/main" id="{41ABF269-2A52-0145-8061-10D99ADA31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C0E7B323-49ED-A841-8546-BE7B044783A9}"/>
              </a:ext>
            </a:extLst>
          </p:cNvPr>
          <p:cNvSpPr>
            <a:spLocks noGrp="1"/>
          </p:cNvSpPr>
          <p:nvPr>
            <p:ph idx="1"/>
          </p:nvPr>
        </p:nvSpPr>
        <p:spPr>
          <a:xfrm>
            <a:off x="4572000" y="2108201"/>
            <a:ext cx="6522720" cy="3915082"/>
          </a:xfrm>
        </p:spPr>
        <p:txBody>
          <a:bodyPr>
            <a:normAutofit fontScale="92500" lnSpcReduction="20000"/>
          </a:bodyPr>
          <a:lstStyle/>
          <a:p>
            <a:pPr>
              <a:buFont typeface="Arial" panose="020B0604020202020204" pitchFamily="34" charset="0"/>
              <a:buChar char="•"/>
            </a:pPr>
            <a:r>
              <a:rPr lang="en-US" dirty="0"/>
              <a:t>Many Psychology PhD programs require </a:t>
            </a:r>
            <a:r>
              <a:rPr lang="en-US" b="1" dirty="0">
                <a:solidFill>
                  <a:schemeClr val="accent1">
                    <a:lumMod val="60000"/>
                    <a:lumOff val="40000"/>
                  </a:schemeClr>
                </a:solidFill>
              </a:rPr>
              <a:t>THREE</a:t>
            </a:r>
            <a:r>
              <a:rPr lang="en-US" dirty="0">
                <a:solidFill>
                  <a:schemeClr val="accent1">
                    <a:lumMod val="60000"/>
                    <a:lumOff val="40000"/>
                  </a:schemeClr>
                </a:solidFill>
              </a:rPr>
              <a:t> </a:t>
            </a:r>
            <a:r>
              <a:rPr lang="en-US" dirty="0"/>
              <a:t>letters of recommendation </a:t>
            </a:r>
          </a:p>
          <a:p>
            <a:pPr>
              <a:buFont typeface="Arial" panose="020B0604020202020204" pitchFamily="34" charset="0"/>
              <a:buChar char="•"/>
            </a:pPr>
            <a:r>
              <a:rPr lang="en-US" dirty="0"/>
              <a:t>Additionally, pay close attention to the university’s preference of </a:t>
            </a:r>
            <a:r>
              <a:rPr lang="en-US" b="1" dirty="0">
                <a:solidFill>
                  <a:schemeClr val="accent1">
                    <a:lumMod val="60000"/>
                    <a:lumOff val="40000"/>
                  </a:schemeClr>
                </a:solidFill>
              </a:rPr>
              <a:t>WHO</a:t>
            </a:r>
            <a:r>
              <a:rPr lang="en-US" dirty="0"/>
              <a:t> the letters are written by </a:t>
            </a:r>
          </a:p>
          <a:p>
            <a:pPr>
              <a:buFont typeface="Arial" panose="020B0604020202020204" pitchFamily="34" charset="0"/>
              <a:buChar char="•"/>
            </a:pPr>
            <a:r>
              <a:rPr lang="en-US" dirty="0"/>
              <a:t>Some require </a:t>
            </a:r>
            <a:r>
              <a:rPr lang="en-US" b="1" dirty="0">
                <a:solidFill>
                  <a:schemeClr val="accent1">
                    <a:lumMod val="60000"/>
                    <a:lumOff val="40000"/>
                  </a:schemeClr>
                </a:solidFill>
              </a:rPr>
              <a:t>TWO</a:t>
            </a:r>
            <a:r>
              <a:rPr lang="en-US" dirty="0"/>
              <a:t> of the three be written by (psychology)</a:t>
            </a:r>
          </a:p>
          <a:p>
            <a:pPr>
              <a:buFont typeface="Arial" panose="020B0604020202020204" pitchFamily="34" charset="0"/>
              <a:buChar char="•"/>
            </a:pPr>
            <a:r>
              <a:rPr lang="en-US" dirty="0"/>
              <a:t>college professors Give your references </a:t>
            </a:r>
            <a:r>
              <a:rPr lang="en-US" b="1" dirty="0">
                <a:solidFill>
                  <a:schemeClr val="accent1">
                    <a:lumMod val="60000"/>
                    <a:lumOff val="40000"/>
                  </a:schemeClr>
                </a:solidFill>
              </a:rPr>
              <a:t>ADEQUATE</a:t>
            </a:r>
            <a:r>
              <a:rPr lang="en-US" dirty="0"/>
              <a:t> time to write your letters</a:t>
            </a:r>
          </a:p>
          <a:p>
            <a:pPr>
              <a:buFont typeface="Arial" panose="020B0604020202020204" pitchFamily="34" charset="0"/>
              <a:buChar char="•"/>
            </a:pPr>
            <a:r>
              <a:rPr lang="en-US" dirty="0"/>
              <a:t>Provide your references with information to </a:t>
            </a:r>
            <a:r>
              <a:rPr lang="en-US" b="1" dirty="0">
                <a:solidFill>
                  <a:schemeClr val="accent1">
                    <a:lumMod val="60000"/>
                    <a:lumOff val="40000"/>
                  </a:schemeClr>
                </a:solidFill>
              </a:rPr>
              <a:t>HELP</a:t>
            </a:r>
            <a:r>
              <a:rPr lang="en-US" dirty="0"/>
              <a:t> write the letters (resume, transcript, personal statement, etc.)</a:t>
            </a:r>
          </a:p>
          <a:p>
            <a:pPr>
              <a:buFont typeface="Arial" panose="020B0604020202020204" pitchFamily="34" charset="0"/>
              <a:buChar char="•"/>
            </a:pPr>
            <a:r>
              <a:rPr lang="en-US" dirty="0"/>
              <a:t>Traditionally, this is something you ask in-person</a:t>
            </a:r>
          </a:p>
          <a:p>
            <a:pPr lvl="1">
              <a:buFont typeface="Arial" panose="020B0604020202020204" pitchFamily="34" charset="0"/>
              <a:buChar char="•"/>
            </a:pPr>
            <a:r>
              <a:rPr lang="en-US" dirty="0"/>
              <a:t>Due to COVID-19, it is okay to ask </a:t>
            </a:r>
            <a:r>
              <a:rPr lang="en-US" b="1" dirty="0">
                <a:solidFill>
                  <a:schemeClr val="accent1">
                    <a:lumMod val="60000"/>
                    <a:lumOff val="40000"/>
                  </a:schemeClr>
                </a:solidFill>
              </a:rPr>
              <a:t>POLIETLY </a:t>
            </a:r>
            <a:r>
              <a:rPr lang="en-US" dirty="0"/>
              <a:t>via video call or email</a:t>
            </a:r>
          </a:p>
        </p:txBody>
      </p:sp>
      <p:sp>
        <p:nvSpPr>
          <p:cNvPr id="14" name="Rectangle 13">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2">
            <a:extLst>
              <a:ext uri="{FF2B5EF4-FFF2-40B4-BE49-F238E27FC236}">
                <a16:creationId xmlns:a16="http://schemas.microsoft.com/office/drawing/2014/main" id="{0A7B85FB-85DA-BE4E-A812-57AF154C56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7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84F4-0285-384E-940E-9E857D327833}"/>
              </a:ext>
            </a:extLst>
          </p:cNvPr>
          <p:cNvSpPr>
            <a:spLocks noGrp="1"/>
          </p:cNvSpPr>
          <p:nvPr>
            <p:ph type="title"/>
          </p:nvPr>
        </p:nvSpPr>
        <p:spPr>
          <a:xfrm>
            <a:off x="1097280" y="263526"/>
            <a:ext cx="10058400" cy="1450757"/>
          </a:xfrm>
        </p:spPr>
        <p:txBody>
          <a:bodyPr>
            <a:normAutofit/>
          </a:bodyPr>
          <a:lstStyle/>
          <a:p>
            <a:r>
              <a:rPr lang="en-US" dirty="0"/>
              <a:t>CV and Resume </a:t>
            </a:r>
          </a:p>
        </p:txBody>
      </p:sp>
      <p:sp>
        <p:nvSpPr>
          <p:cNvPr id="6" name="Text Placeholder 5">
            <a:extLst>
              <a:ext uri="{FF2B5EF4-FFF2-40B4-BE49-F238E27FC236}">
                <a16:creationId xmlns:a16="http://schemas.microsoft.com/office/drawing/2014/main" id="{95CCC816-C863-6049-AA08-57AC261DDB45}"/>
              </a:ext>
            </a:extLst>
          </p:cNvPr>
          <p:cNvSpPr>
            <a:spLocks noGrp="1"/>
          </p:cNvSpPr>
          <p:nvPr>
            <p:ph type="body" idx="1"/>
          </p:nvPr>
        </p:nvSpPr>
        <p:spPr>
          <a:xfrm>
            <a:off x="1097280" y="2057399"/>
            <a:ext cx="4639736" cy="852055"/>
          </a:xfrm>
          <a:solidFill>
            <a:schemeClr val="accent3">
              <a:lumMod val="60000"/>
              <a:lumOff val="40000"/>
            </a:schemeClr>
          </a:solidFill>
        </p:spPr>
        <p:txBody>
          <a:bodyPr/>
          <a:lstStyle/>
          <a:p>
            <a:r>
              <a:rPr lang="en-US" dirty="0"/>
              <a:t>Curriculum Vitae (CV)</a:t>
            </a:r>
          </a:p>
        </p:txBody>
      </p:sp>
      <p:sp>
        <p:nvSpPr>
          <p:cNvPr id="3" name="Content Placeholder 2">
            <a:extLst>
              <a:ext uri="{FF2B5EF4-FFF2-40B4-BE49-F238E27FC236}">
                <a16:creationId xmlns:a16="http://schemas.microsoft.com/office/drawing/2014/main" id="{C0E7B323-49ED-A841-8546-BE7B044783A9}"/>
              </a:ext>
            </a:extLst>
          </p:cNvPr>
          <p:cNvSpPr>
            <a:spLocks noGrp="1"/>
          </p:cNvSpPr>
          <p:nvPr>
            <p:ph sz="half" idx="2"/>
          </p:nvPr>
        </p:nvSpPr>
        <p:spPr>
          <a:xfrm>
            <a:off x="1097280" y="2958274"/>
            <a:ext cx="4639736" cy="3310179"/>
          </a:xfrm>
        </p:spPr>
        <p:txBody>
          <a:bodyPr>
            <a:normAutofit fontScale="77500" lnSpcReduction="20000"/>
          </a:bodyPr>
          <a:lstStyle/>
          <a:p>
            <a:pPr fontAlgn="base">
              <a:buFont typeface="Arial" panose="020B0604020202020204" pitchFamily="34" charset="0"/>
              <a:buChar char="•"/>
            </a:pPr>
            <a:r>
              <a:rPr lang="en-US" dirty="0"/>
              <a:t>“Resume on steroids”</a:t>
            </a:r>
          </a:p>
          <a:p>
            <a:pPr fontAlgn="base">
              <a:buFont typeface="Arial" panose="020B0604020202020204" pitchFamily="34" charset="0"/>
              <a:buChar char="•"/>
            </a:pPr>
            <a:r>
              <a:rPr lang="en-US" dirty="0"/>
              <a:t>Stands for Curriculum Vitae, which means “course of life” </a:t>
            </a:r>
          </a:p>
          <a:p>
            <a:pPr fontAlgn="base">
              <a:buFont typeface="Arial" panose="020B0604020202020204" pitchFamily="34" charset="0"/>
              <a:buChar char="•"/>
            </a:pPr>
            <a:r>
              <a:rPr lang="en-US" dirty="0"/>
              <a:t>Detailed document highlighting your professional and academic history</a:t>
            </a:r>
          </a:p>
          <a:p>
            <a:pPr fontAlgn="base">
              <a:buFont typeface="Arial" panose="020B0604020202020204" pitchFamily="34" charset="0"/>
              <a:buChar char="•"/>
            </a:pPr>
            <a:r>
              <a:rPr lang="en-US" dirty="0"/>
              <a:t>Includes information like work experience, achievements and awards, scholarships or grants you’ve earned, coursework, research projects, and publications</a:t>
            </a:r>
          </a:p>
          <a:p>
            <a:pPr fontAlgn="base">
              <a:buFont typeface="Arial" panose="020B0604020202020204" pitchFamily="34" charset="0"/>
              <a:buChar char="•"/>
            </a:pPr>
            <a:r>
              <a:rPr lang="en-US" dirty="0"/>
              <a:t>As long as it needs to be to include all important/required information </a:t>
            </a:r>
          </a:p>
        </p:txBody>
      </p:sp>
      <p:sp>
        <p:nvSpPr>
          <p:cNvPr id="7" name="Text Placeholder 6">
            <a:extLst>
              <a:ext uri="{FF2B5EF4-FFF2-40B4-BE49-F238E27FC236}">
                <a16:creationId xmlns:a16="http://schemas.microsoft.com/office/drawing/2014/main" id="{92A23078-1F02-1744-9A39-51B1AD42071A}"/>
              </a:ext>
            </a:extLst>
          </p:cNvPr>
          <p:cNvSpPr>
            <a:spLocks noGrp="1"/>
          </p:cNvSpPr>
          <p:nvPr>
            <p:ph type="body" sz="quarter" idx="3"/>
          </p:nvPr>
        </p:nvSpPr>
        <p:spPr>
          <a:xfrm>
            <a:off x="6515944" y="2057400"/>
            <a:ext cx="4639736" cy="852054"/>
          </a:xfrm>
          <a:solidFill>
            <a:schemeClr val="accent2"/>
          </a:solidFill>
        </p:spPr>
        <p:txBody>
          <a:bodyPr/>
          <a:lstStyle/>
          <a:p>
            <a:r>
              <a:rPr lang="en-US" dirty="0">
                <a:solidFill>
                  <a:schemeClr val="bg1"/>
                </a:solidFill>
              </a:rPr>
              <a:t>Resume </a:t>
            </a:r>
          </a:p>
        </p:txBody>
      </p:sp>
      <p:sp>
        <p:nvSpPr>
          <p:cNvPr id="8" name="Content Placeholder 7">
            <a:extLst>
              <a:ext uri="{FF2B5EF4-FFF2-40B4-BE49-F238E27FC236}">
                <a16:creationId xmlns:a16="http://schemas.microsoft.com/office/drawing/2014/main" id="{6F9BC1BB-B90A-CA4E-8F2A-61834CB051D4}"/>
              </a:ext>
            </a:extLst>
          </p:cNvPr>
          <p:cNvSpPr>
            <a:spLocks noGrp="1"/>
          </p:cNvSpPr>
          <p:nvPr>
            <p:ph sz="quarter" idx="4"/>
          </p:nvPr>
        </p:nvSpPr>
        <p:spPr/>
        <p:txBody>
          <a:bodyPr>
            <a:normAutofit fontScale="77500" lnSpcReduction="20000"/>
          </a:bodyPr>
          <a:lstStyle/>
          <a:p>
            <a:pPr>
              <a:buFont typeface="Arial" panose="020B0604020202020204" pitchFamily="34" charset="0"/>
              <a:buChar char="•"/>
            </a:pPr>
            <a:r>
              <a:rPr lang="en-US" dirty="0"/>
              <a:t>Much shorter and provides a concise overview </a:t>
            </a:r>
          </a:p>
          <a:p>
            <a:pPr>
              <a:buFont typeface="Arial" panose="020B0604020202020204" pitchFamily="34" charset="0"/>
              <a:buChar char="•"/>
            </a:pPr>
            <a:r>
              <a:rPr lang="en-US" dirty="0"/>
              <a:t>The French word résumé translates to “abstract” or “summary”</a:t>
            </a:r>
          </a:p>
          <a:p>
            <a:pPr>
              <a:buFont typeface="Arial" panose="020B0604020202020204" pitchFamily="34" charset="0"/>
              <a:buChar char="•"/>
            </a:pPr>
            <a:r>
              <a:rPr lang="en-US" dirty="0"/>
              <a:t>For undergraduate students, typically one page (maybe two)</a:t>
            </a:r>
          </a:p>
          <a:p>
            <a:pPr>
              <a:buFont typeface="Arial" panose="020B0604020202020204" pitchFamily="34" charset="0"/>
              <a:buChar char="•"/>
            </a:pPr>
            <a:r>
              <a:rPr lang="en-US" dirty="0"/>
              <a:t>Covers similar information topics as CV but in much less detail</a:t>
            </a:r>
          </a:p>
          <a:p>
            <a:pPr>
              <a:buFont typeface="Arial" panose="020B0604020202020204" pitchFamily="34" charset="0"/>
              <a:buChar char="•"/>
            </a:pPr>
            <a:r>
              <a:rPr lang="en-US" dirty="0"/>
              <a:t>Tailor to fit particular job or school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11" name="Graphic 10" descr="Scroll">
            <a:extLst>
              <a:ext uri="{FF2B5EF4-FFF2-40B4-BE49-F238E27FC236}">
                <a16:creationId xmlns:a16="http://schemas.microsoft.com/office/drawing/2014/main" id="{583BCE1E-3BEB-2342-9D57-573798317B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2801" y="2057400"/>
            <a:ext cx="914400" cy="914400"/>
          </a:xfrm>
          <a:prstGeom prst="rect">
            <a:avLst/>
          </a:prstGeom>
        </p:spPr>
      </p:pic>
      <p:pic>
        <p:nvPicPr>
          <p:cNvPr id="15" name="Graphic 14" descr="Paper">
            <a:extLst>
              <a:ext uri="{FF2B5EF4-FFF2-40B4-BE49-F238E27FC236}">
                <a16:creationId xmlns:a16="http://schemas.microsoft.com/office/drawing/2014/main" id="{160FBDB0-C95A-E440-A81D-198DD95288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0103" y="1995055"/>
            <a:ext cx="914400" cy="914400"/>
          </a:xfrm>
          <a:prstGeom prst="rect">
            <a:avLst/>
          </a:prstGeom>
        </p:spPr>
      </p:pic>
      <p:pic>
        <p:nvPicPr>
          <p:cNvPr id="9" name="Picture 2">
            <a:extLst>
              <a:ext uri="{FF2B5EF4-FFF2-40B4-BE49-F238E27FC236}">
                <a16:creationId xmlns:a16="http://schemas.microsoft.com/office/drawing/2014/main" id="{939CD437-3370-3E47-B4B9-871273F867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886D140-874C-426C-B465-913C2D93CAB4}"/>
              </a:ext>
            </a:extLst>
          </p:cNvPr>
          <p:cNvGraphicFramePr>
            <a:graphicFrameLocks noGrp="1"/>
          </p:cNvGraphicFramePr>
          <p:nvPr>
            <p:ph idx="1"/>
            <p:extLst>
              <p:ext uri="{D42A27DB-BD31-4B8C-83A1-F6EECF244321}">
                <p14:modId xmlns:p14="http://schemas.microsoft.com/office/powerpoint/2010/main" val="2615037163"/>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DF06EF2-687C-474F-9B5E-550B5DB38503}"/>
              </a:ext>
            </a:extLst>
          </p:cNvPr>
          <p:cNvSpPr/>
          <p:nvPr/>
        </p:nvSpPr>
        <p:spPr>
          <a:xfrm>
            <a:off x="1025236" y="1487055"/>
            <a:ext cx="3950795" cy="113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A351D-282A-574C-AC28-9CD71B09FCD1}"/>
              </a:ext>
            </a:extLst>
          </p:cNvPr>
          <p:cNvSpPr>
            <a:spLocks noGrp="1"/>
          </p:cNvSpPr>
          <p:nvPr>
            <p:ph type="title"/>
          </p:nvPr>
        </p:nvSpPr>
        <p:spPr>
          <a:xfrm>
            <a:off x="708121" y="634947"/>
            <a:ext cx="4012423" cy="5055904"/>
          </a:xfrm>
        </p:spPr>
        <p:txBody>
          <a:bodyPr anchor="ctr">
            <a:normAutofit/>
          </a:bodyPr>
          <a:lstStyle/>
          <a:p>
            <a:pPr algn="r"/>
            <a:r>
              <a:rPr lang="en-US" dirty="0"/>
              <a:t>Late Fall: October-November</a:t>
            </a:r>
          </a:p>
        </p:txBody>
      </p:sp>
      <p:pic>
        <p:nvPicPr>
          <p:cNvPr id="6" name="Graphic 5" descr="Pumpkin">
            <a:extLst>
              <a:ext uri="{FF2B5EF4-FFF2-40B4-BE49-F238E27FC236}">
                <a16:creationId xmlns:a16="http://schemas.microsoft.com/office/drawing/2014/main" id="{04B89BC9-C2C1-9245-BC3B-36094974E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4332" y="938742"/>
            <a:ext cx="1334654" cy="1334654"/>
          </a:xfrm>
          <a:prstGeom prst="rect">
            <a:avLst/>
          </a:prstGeom>
        </p:spPr>
      </p:pic>
      <p:cxnSp>
        <p:nvCxnSpPr>
          <p:cNvPr id="11" name="Straight Connector 10">
            <a:extLst>
              <a:ext uri="{FF2B5EF4-FFF2-40B4-BE49-F238E27FC236}">
                <a16:creationId xmlns:a16="http://schemas.microsoft.com/office/drawing/2014/main" id="{2E2B582F-87EA-B84D-8E43-AB0ED8F6406F}"/>
              </a:ext>
            </a:extLst>
          </p:cNvPr>
          <p:cNvCxnSpPr/>
          <p:nvPr/>
        </p:nvCxnSpPr>
        <p:spPr>
          <a:xfrm>
            <a:off x="4822144" y="1782618"/>
            <a:ext cx="0" cy="2761673"/>
          </a:xfrm>
          <a:prstGeom prst="line">
            <a:avLst/>
          </a:prstGeom>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29CA52B7-D861-9F4C-91C7-99A2AEFC965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3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0F42C7-E9F4-4C42-A476-37664C5CFDA1}"/>
              </a:ext>
            </a:extLst>
          </p:cNvPr>
          <p:cNvSpPr>
            <a:spLocks noGrp="1"/>
          </p:cNvSpPr>
          <p:nvPr>
            <p:ph type="title"/>
          </p:nvPr>
        </p:nvSpPr>
        <p:spPr>
          <a:xfrm>
            <a:off x="1097280" y="286603"/>
            <a:ext cx="10058400" cy="1450757"/>
          </a:xfrm>
        </p:spPr>
        <p:txBody>
          <a:bodyPr>
            <a:normAutofit/>
          </a:bodyPr>
          <a:lstStyle/>
          <a:p>
            <a:r>
              <a:rPr lang="en-US" dirty="0"/>
              <a:t>Balancing Applications with School </a:t>
            </a:r>
          </a:p>
        </p:txBody>
      </p:sp>
      <p:cxnSp>
        <p:nvCxnSpPr>
          <p:cNvPr id="23" name="Straight Connector 22">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ED970CE7-4A5C-400D-924F-36E9399F43FD}"/>
              </a:ext>
            </a:extLst>
          </p:cNvPr>
          <p:cNvGraphicFramePr>
            <a:graphicFrameLocks noGrp="1"/>
          </p:cNvGraphicFramePr>
          <p:nvPr>
            <p:ph idx="1"/>
            <p:extLst>
              <p:ext uri="{D42A27DB-BD31-4B8C-83A1-F6EECF244321}">
                <p14:modId xmlns:p14="http://schemas.microsoft.com/office/powerpoint/2010/main" val="272909570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956C47F1-4C69-8649-9C1C-180F91B7993E}"/>
              </a:ext>
            </a:extLst>
          </p:cNvPr>
          <p:cNvSpPr/>
          <p:nvPr/>
        </p:nvSpPr>
        <p:spPr>
          <a:xfrm>
            <a:off x="9716655" y="2983345"/>
            <a:ext cx="1154545" cy="100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8C6ABD4-925D-3D4C-9F2A-2DE4AB139893}"/>
              </a:ext>
            </a:extLst>
          </p:cNvPr>
          <p:cNvSpPr/>
          <p:nvPr/>
        </p:nvSpPr>
        <p:spPr>
          <a:xfrm>
            <a:off x="9767454" y="2622190"/>
            <a:ext cx="1052945" cy="1008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Folder">
            <a:extLst>
              <a:ext uri="{FF2B5EF4-FFF2-40B4-BE49-F238E27FC236}">
                <a16:creationId xmlns:a16="http://schemas.microsoft.com/office/drawing/2014/main" id="{B11F95F5-E7CE-5A44-A1CB-2851EC4A47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9199" y="2716000"/>
            <a:ext cx="914400" cy="914400"/>
          </a:xfrm>
          <a:prstGeom prst="rect">
            <a:avLst/>
          </a:prstGeom>
        </p:spPr>
      </p:pic>
      <p:pic>
        <p:nvPicPr>
          <p:cNvPr id="10" name="Picture 2">
            <a:extLst>
              <a:ext uri="{FF2B5EF4-FFF2-40B4-BE49-F238E27FC236}">
                <a16:creationId xmlns:a16="http://schemas.microsoft.com/office/drawing/2014/main" id="{FD91CA13-32DD-C742-9E7B-8A481E32315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2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886D140-874C-426C-B465-913C2D93CAB4}"/>
              </a:ext>
            </a:extLst>
          </p:cNvPr>
          <p:cNvGraphicFramePr>
            <a:graphicFrameLocks noGrp="1"/>
          </p:cNvGraphicFramePr>
          <p:nvPr>
            <p:ph idx="1"/>
            <p:extLst>
              <p:ext uri="{D42A27DB-BD31-4B8C-83A1-F6EECF244321}">
                <p14:modId xmlns:p14="http://schemas.microsoft.com/office/powerpoint/2010/main" val="2549443088"/>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DF06EF2-687C-474F-9B5E-550B5DB38503}"/>
              </a:ext>
            </a:extLst>
          </p:cNvPr>
          <p:cNvSpPr/>
          <p:nvPr/>
        </p:nvSpPr>
        <p:spPr>
          <a:xfrm>
            <a:off x="1025236" y="1487055"/>
            <a:ext cx="3950795" cy="113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A351D-282A-574C-AC28-9CD71B09FCD1}"/>
              </a:ext>
            </a:extLst>
          </p:cNvPr>
          <p:cNvSpPr>
            <a:spLocks noGrp="1"/>
          </p:cNvSpPr>
          <p:nvPr>
            <p:ph type="title"/>
          </p:nvPr>
        </p:nvSpPr>
        <p:spPr>
          <a:xfrm>
            <a:off x="708121" y="634947"/>
            <a:ext cx="4012423" cy="5055904"/>
          </a:xfrm>
        </p:spPr>
        <p:txBody>
          <a:bodyPr anchor="ctr">
            <a:normAutofit/>
          </a:bodyPr>
          <a:lstStyle/>
          <a:p>
            <a:pPr algn="r"/>
            <a:r>
              <a:rPr lang="en-US" dirty="0"/>
              <a:t>The End: November-December</a:t>
            </a:r>
          </a:p>
        </p:txBody>
      </p:sp>
      <p:pic>
        <p:nvPicPr>
          <p:cNvPr id="6" name="Graphic 5" descr="Badge Tick1">
            <a:extLst>
              <a:ext uri="{FF2B5EF4-FFF2-40B4-BE49-F238E27FC236}">
                <a16:creationId xmlns:a16="http://schemas.microsoft.com/office/drawing/2014/main" id="{04B89BC9-C2C1-9245-BC3B-36094974E3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714332" y="892561"/>
            <a:ext cx="1334654" cy="1334654"/>
          </a:xfrm>
          <a:prstGeom prst="rect">
            <a:avLst/>
          </a:prstGeom>
        </p:spPr>
      </p:pic>
      <p:cxnSp>
        <p:nvCxnSpPr>
          <p:cNvPr id="11" name="Straight Connector 10">
            <a:extLst>
              <a:ext uri="{FF2B5EF4-FFF2-40B4-BE49-F238E27FC236}">
                <a16:creationId xmlns:a16="http://schemas.microsoft.com/office/drawing/2014/main" id="{2E2B582F-87EA-B84D-8E43-AB0ED8F6406F}"/>
              </a:ext>
            </a:extLst>
          </p:cNvPr>
          <p:cNvCxnSpPr/>
          <p:nvPr/>
        </p:nvCxnSpPr>
        <p:spPr>
          <a:xfrm>
            <a:off x="4822144" y="1782618"/>
            <a:ext cx="0" cy="2761673"/>
          </a:xfrm>
          <a:prstGeom prst="line">
            <a:avLst/>
          </a:prstGeom>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D08714E9-1A1F-EE44-B41D-B2EC5970ADF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5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79E127-05E7-D54B-83D8-034A0C8F8D7A}"/>
              </a:ext>
            </a:extLst>
          </p:cNvPr>
          <p:cNvSpPr/>
          <p:nvPr/>
        </p:nvSpPr>
        <p:spPr>
          <a:xfrm>
            <a:off x="4345497" y="2050718"/>
            <a:ext cx="4827379" cy="451850"/>
          </a:xfrm>
          <a:prstGeom prst="rect">
            <a:avLst/>
          </a:prstGeom>
          <a:solidFill>
            <a:srgbClr val="1CADE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C9831E-2612-AE40-8447-1B373B5BC2E3}"/>
              </a:ext>
            </a:extLst>
          </p:cNvPr>
          <p:cNvSpPr>
            <a:spLocks noGrp="1"/>
          </p:cNvSpPr>
          <p:nvPr>
            <p:ph type="title"/>
          </p:nvPr>
        </p:nvSpPr>
        <p:spPr/>
        <p:txBody>
          <a:bodyPr/>
          <a:lstStyle/>
          <a:p>
            <a:r>
              <a:rPr lang="en-US" dirty="0"/>
              <a:t>Master’s Program Example 1</a:t>
            </a:r>
          </a:p>
        </p:txBody>
      </p:sp>
      <p:pic>
        <p:nvPicPr>
          <p:cNvPr id="6" name="Content Placeholder 5" descr="A picture containing drawing&#10;&#10;Description automatically generated">
            <a:extLst>
              <a:ext uri="{FF2B5EF4-FFF2-40B4-BE49-F238E27FC236}">
                <a16:creationId xmlns:a16="http://schemas.microsoft.com/office/drawing/2014/main" id="{3529EDCB-BBBB-614C-A313-914AD1FD0DC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27047" y="2050718"/>
            <a:ext cx="2893457" cy="1060934"/>
          </a:xfrm>
        </p:spPr>
      </p:pic>
      <p:sp>
        <p:nvSpPr>
          <p:cNvPr id="8" name="Content Placeholder 2">
            <a:extLst>
              <a:ext uri="{FF2B5EF4-FFF2-40B4-BE49-F238E27FC236}">
                <a16:creationId xmlns:a16="http://schemas.microsoft.com/office/drawing/2014/main" id="{63DC55C0-6205-D748-9F86-FFC4F0419240}"/>
              </a:ext>
            </a:extLst>
          </p:cNvPr>
          <p:cNvSpPr txBox="1">
            <a:spLocks/>
          </p:cNvSpPr>
          <p:nvPr/>
        </p:nvSpPr>
        <p:spPr>
          <a:xfrm>
            <a:off x="4416122" y="2050717"/>
            <a:ext cx="7265738" cy="4140357"/>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buNone/>
            </a:pPr>
            <a:r>
              <a:rPr lang="en-US" sz="2900" dirty="0">
                <a:solidFill>
                  <a:schemeClr val="bg1"/>
                </a:solidFill>
              </a:rPr>
              <a:t>M.A. in Psychology (Clinical Concentration)</a:t>
            </a:r>
            <a:endParaRPr lang="en-US" sz="2900" b="1" dirty="0">
              <a:solidFill>
                <a:schemeClr val="bg1"/>
              </a:solidFill>
            </a:endParaRPr>
          </a:p>
          <a:p>
            <a:pPr fontAlgn="base"/>
            <a:r>
              <a:rPr lang="en-US" sz="2300" b="1" dirty="0"/>
              <a:t>Application Requirements: </a:t>
            </a:r>
          </a:p>
          <a:p>
            <a:pPr fontAlgn="base">
              <a:buFont typeface="Arial" panose="020B0604020202020204" pitchFamily="34" charset="0"/>
              <a:buChar char="•"/>
            </a:pPr>
            <a:r>
              <a:rPr lang="en-US" dirty="0"/>
              <a:t>GRE typically required (waived for 2021 applicants)</a:t>
            </a:r>
          </a:p>
          <a:p>
            <a:pPr fontAlgn="base">
              <a:buFont typeface="Arial" panose="020B0604020202020204" pitchFamily="34" charset="0"/>
              <a:buChar char="•"/>
            </a:pPr>
            <a:r>
              <a:rPr lang="en-US" dirty="0"/>
              <a:t>Two letters of recommendation</a:t>
            </a:r>
          </a:p>
          <a:p>
            <a:pPr fontAlgn="base">
              <a:buFont typeface="Arial" panose="020B0604020202020204" pitchFamily="34" charset="0"/>
              <a:buChar char="•"/>
            </a:pPr>
            <a:r>
              <a:rPr lang="en-US" dirty="0"/>
              <a:t>Personal statement: “...required to submit with their applications a letter indicating why they are interested in pursuing a graduate degree in clinical psychology, his or her area of clinical and/or research interest, and his or her professional goals. Students who are considering the thesis track should discuss their area of research interest and indicate the name(s) of faculty with whom they would like to work.”</a:t>
            </a:r>
          </a:p>
          <a:p>
            <a:pPr fontAlgn="base">
              <a:buFont typeface="Arial" panose="020B0604020202020204" pitchFamily="34" charset="0"/>
              <a:buChar char="•"/>
            </a:pPr>
            <a:r>
              <a:rPr lang="en-US" dirty="0"/>
              <a:t>Resume/CV: “Students are required to submit a resume or CV, highlighting their research and clinical experiences, any teaching experiences they have had, and any honors or awards received.”</a:t>
            </a:r>
          </a:p>
          <a:p>
            <a:pPr fontAlgn="base">
              <a:buFont typeface="Arial" panose="020B0604020202020204" pitchFamily="34" charset="0"/>
              <a:buChar char="•"/>
            </a:pPr>
            <a:r>
              <a:rPr lang="en-US" dirty="0"/>
              <a:t>Proof of a bachelor’s degree with a minimum GPA of 3.0</a:t>
            </a:r>
          </a:p>
          <a:p>
            <a:pPr fontAlgn="base">
              <a:buFont typeface="Arial" panose="020B0604020202020204" pitchFamily="34" charset="0"/>
              <a:buChar char="•"/>
            </a:pPr>
            <a:r>
              <a:rPr lang="en-US" dirty="0"/>
              <a:t>An interview with program faculty</a:t>
            </a:r>
          </a:p>
        </p:txBody>
      </p:sp>
      <p:pic>
        <p:nvPicPr>
          <p:cNvPr id="11" name="Picture 10">
            <a:extLst>
              <a:ext uri="{FF2B5EF4-FFF2-40B4-BE49-F238E27FC236}">
                <a16:creationId xmlns:a16="http://schemas.microsoft.com/office/drawing/2014/main" id="{27B6D158-A153-ED4B-A19F-86330F64E122}"/>
              </a:ext>
            </a:extLst>
          </p:cNvPr>
          <p:cNvPicPr>
            <a:picLocks noChangeAspect="1"/>
          </p:cNvPicPr>
          <p:nvPr/>
        </p:nvPicPr>
        <p:blipFill>
          <a:blip r:embed="rId4"/>
          <a:stretch>
            <a:fillRect/>
          </a:stretch>
        </p:blipFill>
        <p:spPr>
          <a:xfrm>
            <a:off x="511513" y="3479903"/>
            <a:ext cx="3606800" cy="2247900"/>
          </a:xfrm>
          <a:prstGeom prst="rect">
            <a:avLst/>
          </a:prstGeom>
        </p:spPr>
      </p:pic>
      <p:pic>
        <p:nvPicPr>
          <p:cNvPr id="9" name="Picture 2">
            <a:extLst>
              <a:ext uri="{FF2B5EF4-FFF2-40B4-BE49-F238E27FC236}">
                <a16:creationId xmlns:a16="http://schemas.microsoft.com/office/drawing/2014/main" id="{D9971F7A-32D9-604A-9684-37D0C85FB68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9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FC16053-DB39-6847-BD6B-4C10A8679545}"/>
              </a:ext>
            </a:extLst>
          </p:cNvPr>
          <p:cNvGraphicFramePr/>
          <p:nvPr>
            <p:extLst>
              <p:ext uri="{D42A27DB-BD31-4B8C-83A1-F6EECF244321}">
                <p14:modId xmlns:p14="http://schemas.microsoft.com/office/powerpoint/2010/main" val="3138413143"/>
              </p:ext>
            </p:extLst>
          </p:nvPr>
        </p:nvGraphicFramePr>
        <p:xfrm>
          <a:off x="645761" y="1913572"/>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38426E0-0ED9-524C-A7B1-AB2F27EFB768}"/>
              </a:ext>
            </a:extLst>
          </p:cNvPr>
          <p:cNvSpPr txBox="1"/>
          <p:nvPr/>
        </p:nvSpPr>
        <p:spPr>
          <a:xfrm>
            <a:off x="6351133" y="6567164"/>
            <a:ext cx="7905501" cy="861774"/>
          </a:xfrm>
          <a:prstGeom prst="rect">
            <a:avLst/>
          </a:prstGeom>
          <a:noFill/>
        </p:spPr>
        <p:txBody>
          <a:bodyPr wrap="square" rtlCol="0">
            <a:spAutoFit/>
          </a:bodyPr>
          <a:lstStyle/>
          <a:p>
            <a:r>
              <a:rPr lang="en-US" sz="1400" dirty="0">
                <a:solidFill>
                  <a:schemeClr val="bg1"/>
                </a:solidFill>
              </a:rPr>
              <a:t>*Except for the January 15th deadline, the following dates are approximate.</a:t>
            </a:r>
          </a:p>
          <a:p>
            <a:br>
              <a:rPr lang="en-US" dirty="0"/>
            </a:br>
            <a:endParaRPr lang="en-US" dirty="0"/>
          </a:p>
        </p:txBody>
      </p:sp>
      <p:sp>
        <p:nvSpPr>
          <p:cNvPr id="8" name="Title 1">
            <a:extLst>
              <a:ext uri="{FF2B5EF4-FFF2-40B4-BE49-F238E27FC236}">
                <a16:creationId xmlns:a16="http://schemas.microsoft.com/office/drawing/2014/main" id="{53546717-BFA1-864F-8620-5EFC7F615886}"/>
              </a:ext>
            </a:extLst>
          </p:cNvPr>
          <p:cNvSpPr txBox="1">
            <a:spLocks/>
          </p:cNvSpPr>
          <p:nvPr/>
        </p:nvSpPr>
        <p:spPr>
          <a:xfrm>
            <a:off x="1066800" y="1188194"/>
            <a:ext cx="10058400" cy="1450757"/>
          </a:xfrm>
          <a:prstGeom prst="rect">
            <a:avLst/>
          </a:prstGeom>
        </p:spPr>
        <p:txBody>
          <a:bodyPr/>
          <a:lst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a:lstStyle>
          <a:p>
            <a:r>
              <a:rPr lang="en-US" dirty="0"/>
              <a:t>Towson Timeline </a:t>
            </a:r>
            <a:r>
              <a:rPr lang="en-US" sz="2800" dirty="0"/>
              <a:t>(fall applicants)</a:t>
            </a:r>
            <a:endParaRPr lang="en-US" dirty="0"/>
          </a:p>
        </p:txBody>
      </p:sp>
      <p:pic>
        <p:nvPicPr>
          <p:cNvPr id="5" name="Picture 2">
            <a:extLst>
              <a:ext uri="{FF2B5EF4-FFF2-40B4-BE49-F238E27FC236}">
                <a16:creationId xmlns:a16="http://schemas.microsoft.com/office/drawing/2014/main" id="{F231FAA7-28F5-C24D-8F2E-9B1A4B41B8E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45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79E127-05E7-D54B-83D8-034A0C8F8D7A}"/>
              </a:ext>
            </a:extLst>
          </p:cNvPr>
          <p:cNvSpPr/>
          <p:nvPr/>
        </p:nvSpPr>
        <p:spPr>
          <a:xfrm>
            <a:off x="3669475" y="2050718"/>
            <a:ext cx="7944593" cy="451850"/>
          </a:xfrm>
          <a:prstGeom prst="rect">
            <a:avLst/>
          </a:prstGeom>
          <a:solidFill>
            <a:srgbClr val="1CADE4">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C9831E-2612-AE40-8447-1B373B5BC2E3}"/>
              </a:ext>
            </a:extLst>
          </p:cNvPr>
          <p:cNvSpPr>
            <a:spLocks noGrp="1"/>
          </p:cNvSpPr>
          <p:nvPr>
            <p:ph type="title"/>
          </p:nvPr>
        </p:nvSpPr>
        <p:spPr/>
        <p:txBody>
          <a:bodyPr/>
          <a:lstStyle/>
          <a:p>
            <a:r>
              <a:rPr lang="en-US" dirty="0"/>
              <a:t>Master’s Program Example 2</a:t>
            </a:r>
          </a:p>
        </p:txBody>
      </p:sp>
      <p:sp>
        <p:nvSpPr>
          <p:cNvPr id="8" name="Content Placeholder 2">
            <a:extLst>
              <a:ext uri="{FF2B5EF4-FFF2-40B4-BE49-F238E27FC236}">
                <a16:creationId xmlns:a16="http://schemas.microsoft.com/office/drawing/2014/main" id="{63DC55C0-6205-D748-9F86-FFC4F0419240}"/>
              </a:ext>
            </a:extLst>
          </p:cNvPr>
          <p:cNvSpPr txBox="1">
            <a:spLocks/>
          </p:cNvSpPr>
          <p:nvPr/>
        </p:nvSpPr>
        <p:spPr>
          <a:xfrm>
            <a:off x="3669475" y="2050717"/>
            <a:ext cx="8122722" cy="4140357"/>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r>
              <a:rPr lang="en-US" sz="2300" b="1" dirty="0">
                <a:solidFill>
                  <a:schemeClr val="bg1"/>
                </a:solidFill>
              </a:rPr>
              <a:t>Degree: Master of Professional Studies (MPS) in Clinical Psychological Science</a:t>
            </a:r>
          </a:p>
          <a:p>
            <a:pPr fontAlgn="base"/>
            <a:r>
              <a:rPr lang="en-US" sz="2300" b="1" dirty="0"/>
              <a:t>Application Requirements: </a:t>
            </a:r>
          </a:p>
          <a:p>
            <a:pPr fontAlgn="base">
              <a:buFont typeface="Arial" panose="020B0604020202020204" pitchFamily="34" charset="0"/>
              <a:buChar char="•"/>
            </a:pPr>
            <a:r>
              <a:rPr lang="en-US" dirty="0"/>
              <a:t>A bachelor’s degree with a cumulative GPA of 3.0 or higher</a:t>
            </a:r>
          </a:p>
          <a:p>
            <a:pPr fontAlgn="base">
              <a:buFont typeface="Arial" panose="020B0604020202020204" pitchFamily="34" charset="0"/>
              <a:buChar char="•"/>
            </a:pPr>
            <a:r>
              <a:rPr lang="en-US" dirty="0"/>
              <a:t>Respond to an essay question (also called a “professional statement” on UMD’s website): “The goal of this essay is to get to know you as an individual and as a potential graduate student.”</a:t>
            </a:r>
          </a:p>
          <a:p>
            <a:pPr fontAlgn="base">
              <a:buFont typeface="Arial" panose="020B0604020202020204" pitchFamily="34" charset="0"/>
              <a:buChar char="•"/>
            </a:pPr>
            <a:r>
              <a:rPr lang="en-US" dirty="0"/>
              <a:t>Resume/CV</a:t>
            </a:r>
          </a:p>
          <a:p>
            <a:pPr fontAlgn="base">
              <a:buFont typeface="Arial" panose="020B0604020202020204" pitchFamily="34" charset="0"/>
              <a:buChar char="•"/>
            </a:pPr>
            <a:r>
              <a:rPr lang="en-US" dirty="0"/>
              <a:t>Two letters of recommendation</a:t>
            </a:r>
          </a:p>
          <a:p>
            <a:pPr fontAlgn="base">
              <a:buFont typeface="Arial" panose="020B0604020202020204" pitchFamily="34" charset="0"/>
              <a:buChar char="•"/>
            </a:pPr>
            <a:r>
              <a:rPr lang="en-US" dirty="0"/>
              <a:t>Mandatory interview if invited </a:t>
            </a:r>
          </a:p>
          <a:p>
            <a:pPr fontAlgn="base">
              <a:buFont typeface="Arial" panose="020B0604020202020204" pitchFamily="34" charset="0"/>
              <a:buChar char="•"/>
            </a:pPr>
            <a:r>
              <a:rPr lang="en-US" dirty="0"/>
              <a:t>No psychology background required</a:t>
            </a:r>
          </a:p>
          <a:p>
            <a:pPr fontAlgn="base">
              <a:buFont typeface="Arial" panose="020B0604020202020204" pitchFamily="34" charset="0"/>
              <a:buChar char="•"/>
            </a:pPr>
            <a:r>
              <a:rPr lang="en-US" dirty="0"/>
              <a:t>GRE not required </a:t>
            </a:r>
          </a:p>
        </p:txBody>
      </p:sp>
      <p:pic>
        <p:nvPicPr>
          <p:cNvPr id="4" name="Picture 3" descr="Logo&#10;&#10;Description automatically generated">
            <a:extLst>
              <a:ext uri="{FF2B5EF4-FFF2-40B4-BE49-F238E27FC236}">
                <a16:creationId xmlns:a16="http://schemas.microsoft.com/office/drawing/2014/main" id="{45089EEF-2E08-A949-A59D-159D6AB144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7280" y="2050717"/>
            <a:ext cx="1947553" cy="2134194"/>
          </a:xfrm>
          <a:prstGeom prst="rect">
            <a:avLst/>
          </a:prstGeom>
        </p:spPr>
      </p:pic>
      <p:pic>
        <p:nvPicPr>
          <p:cNvPr id="22" name="Picture 21" descr="A large brick building&#10;&#10;Description automatically generated">
            <a:extLst>
              <a:ext uri="{FF2B5EF4-FFF2-40B4-BE49-F238E27FC236}">
                <a16:creationId xmlns:a16="http://schemas.microsoft.com/office/drawing/2014/main" id="{BE235933-5116-6D4D-911A-7B4FD83ED6F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4457" y="4215003"/>
            <a:ext cx="2634762" cy="1976071"/>
          </a:xfrm>
          <a:prstGeom prst="rect">
            <a:avLst/>
          </a:prstGeom>
        </p:spPr>
      </p:pic>
      <p:pic>
        <p:nvPicPr>
          <p:cNvPr id="7" name="Picture 2">
            <a:extLst>
              <a:ext uri="{FF2B5EF4-FFF2-40B4-BE49-F238E27FC236}">
                <a16:creationId xmlns:a16="http://schemas.microsoft.com/office/drawing/2014/main" id="{2AA873E7-983F-F542-BFD1-98601A1F5D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7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FC16053-DB39-6847-BD6B-4C10A8679545}"/>
              </a:ext>
            </a:extLst>
          </p:cNvPr>
          <p:cNvGraphicFramePr/>
          <p:nvPr>
            <p:extLst>
              <p:ext uri="{D42A27DB-BD31-4B8C-83A1-F6EECF244321}">
                <p14:modId xmlns:p14="http://schemas.microsoft.com/office/powerpoint/2010/main" val="3150444690"/>
              </p:ext>
            </p:extLst>
          </p:nvPr>
        </p:nvGraphicFramePr>
        <p:xfrm>
          <a:off x="751940" y="1862626"/>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53546717-BFA1-864F-8620-5EFC7F615886}"/>
              </a:ext>
            </a:extLst>
          </p:cNvPr>
          <p:cNvSpPr txBox="1">
            <a:spLocks/>
          </p:cNvSpPr>
          <p:nvPr/>
        </p:nvSpPr>
        <p:spPr>
          <a:xfrm>
            <a:off x="912026" y="1080541"/>
            <a:ext cx="10367947" cy="1450757"/>
          </a:xfrm>
          <a:prstGeom prst="rect">
            <a:avLst/>
          </a:prstGeom>
        </p:spPr>
        <p:txBody>
          <a:bodyPr/>
          <a:lstStyle>
            <a:lvl1pPr algn="l" defTabSz="914400" rtl="0" eaLnBrk="1" latinLnBrk="0" hangingPunct="1">
              <a:lnSpc>
                <a:spcPct val="90000"/>
              </a:lnSpc>
              <a:spcBef>
                <a:spcPct val="0"/>
              </a:spcBef>
              <a:buNone/>
              <a:defRPr sz="5500" kern="1200" spc="-50" baseline="0">
                <a:solidFill>
                  <a:schemeClr val="tx1">
                    <a:lumMod val="75000"/>
                    <a:lumOff val="25000"/>
                  </a:schemeClr>
                </a:solidFill>
                <a:latin typeface="+mj-lt"/>
                <a:ea typeface="+mj-ea"/>
                <a:cs typeface="+mj-cs"/>
              </a:defRPr>
            </a:lvl1pPr>
          </a:lstStyle>
          <a:p>
            <a:r>
              <a:rPr lang="en-US" dirty="0"/>
              <a:t>UMD, College Park Timeline </a:t>
            </a:r>
            <a:r>
              <a:rPr lang="en-US" sz="2800" dirty="0"/>
              <a:t>(fall applicants)</a:t>
            </a:r>
            <a:endParaRPr lang="en-US" dirty="0"/>
          </a:p>
        </p:txBody>
      </p:sp>
      <p:pic>
        <p:nvPicPr>
          <p:cNvPr id="4" name="Picture 2">
            <a:extLst>
              <a:ext uri="{FF2B5EF4-FFF2-40B4-BE49-F238E27FC236}">
                <a16:creationId xmlns:a16="http://schemas.microsoft.com/office/drawing/2014/main" id="{19C62943-83F2-ED43-8BCE-A2B8D9C886B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4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17">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Rectangle 19">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Diagram 6">
            <a:extLst>
              <a:ext uri="{FF2B5EF4-FFF2-40B4-BE49-F238E27FC236}">
                <a16:creationId xmlns:a16="http://schemas.microsoft.com/office/drawing/2014/main" id="{F5501F4D-4D3D-9B41-B161-FB8D529F8935}"/>
              </a:ext>
            </a:extLst>
          </p:cNvPr>
          <p:cNvGraphicFramePr/>
          <p:nvPr>
            <p:extLst>
              <p:ext uri="{D42A27DB-BD31-4B8C-83A1-F6EECF244321}">
                <p14:modId xmlns:p14="http://schemas.microsoft.com/office/powerpoint/2010/main" val="81082447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tle 1">
            <a:extLst>
              <a:ext uri="{FF2B5EF4-FFF2-40B4-BE49-F238E27FC236}">
                <a16:creationId xmlns:a16="http://schemas.microsoft.com/office/drawing/2014/main" id="{0B5E570C-3BCA-7D4B-85EB-2832ADEC74B7}"/>
              </a:ext>
            </a:extLst>
          </p:cNvPr>
          <p:cNvSpPr>
            <a:spLocks noGrp="1"/>
          </p:cNvSpPr>
          <p:nvPr>
            <p:ph type="title"/>
          </p:nvPr>
        </p:nvSpPr>
        <p:spPr>
          <a:xfrm>
            <a:off x="940068" y="721751"/>
            <a:ext cx="10058400" cy="1188995"/>
          </a:xfrm>
        </p:spPr>
        <p:txBody>
          <a:bodyPr anchor="ctr">
            <a:normAutofit/>
          </a:bodyPr>
          <a:lstStyle/>
          <a:p>
            <a:pPr algn="ctr"/>
            <a:r>
              <a:rPr lang="en-US"/>
              <a:t>Comparing Degrees</a:t>
            </a:r>
            <a:endParaRPr lang="en-US" dirty="0"/>
          </a:p>
        </p:txBody>
      </p:sp>
      <p:pic>
        <p:nvPicPr>
          <p:cNvPr id="9" name="Picture 2">
            <a:extLst>
              <a:ext uri="{FF2B5EF4-FFF2-40B4-BE49-F238E27FC236}">
                <a16:creationId xmlns:a16="http://schemas.microsoft.com/office/drawing/2014/main" id="{4713982D-916F-F14F-B400-C85C1755409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9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F22232-F7D1-964D-87F3-DB64762CF793}"/>
              </a:ext>
            </a:extLst>
          </p:cNvPr>
          <p:cNvSpPr>
            <a:spLocks noGrp="1"/>
          </p:cNvSpPr>
          <p:nvPr>
            <p:ph type="title"/>
          </p:nvPr>
        </p:nvSpPr>
        <p:spPr>
          <a:xfrm>
            <a:off x="1179888" y="312765"/>
            <a:ext cx="10058400" cy="1450757"/>
          </a:xfrm>
        </p:spPr>
        <p:txBody>
          <a:bodyPr>
            <a:normAutofit/>
          </a:bodyPr>
          <a:lstStyle/>
          <a:p>
            <a:r>
              <a:rPr lang="en-US" sz="4000" dirty="0"/>
              <a:t>Is an Online Graduate Program Right for You?</a:t>
            </a:r>
          </a:p>
        </p:txBody>
      </p:sp>
      <p:cxnSp>
        <p:nvCxnSpPr>
          <p:cNvPr id="30" name="Straight Connector 2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AF9729-8F93-2246-8157-2239A81F2287}"/>
              </a:ext>
            </a:extLst>
          </p:cNvPr>
          <p:cNvSpPr>
            <a:spLocks noGrp="1"/>
          </p:cNvSpPr>
          <p:nvPr>
            <p:ph idx="1"/>
          </p:nvPr>
        </p:nvSpPr>
        <p:spPr>
          <a:xfrm>
            <a:off x="1097280" y="2108201"/>
            <a:ext cx="6437367" cy="3760891"/>
          </a:xfrm>
        </p:spPr>
        <p:txBody>
          <a:bodyPr>
            <a:normAutofit/>
          </a:bodyPr>
          <a:lstStyle/>
          <a:p>
            <a:pPr fontAlgn="base">
              <a:lnSpc>
                <a:spcPct val="110000"/>
              </a:lnSpc>
            </a:pPr>
            <a:r>
              <a:rPr lang="en-US" sz="1300" dirty="0">
                <a:ln w="0"/>
                <a:effectLst>
                  <a:outerShdw blurRad="38100" dist="25400" dir="5400000" algn="ctr" rotWithShape="0">
                    <a:srgbClr val="6E747A">
                      <a:alpha val="43000"/>
                    </a:srgbClr>
                  </a:outerShdw>
                </a:effectLst>
              </a:rPr>
              <a:t>Graduate courses are no longer confined to a physical campus!</a:t>
            </a:r>
          </a:p>
          <a:p>
            <a:pPr fontAlgn="base">
              <a:lnSpc>
                <a:spcPct val="110000"/>
              </a:lnSpc>
            </a:pPr>
            <a:r>
              <a:rPr lang="en-US" sz="1300" dirty="0"/>
              <a:t>Why Study Online?</a:t>
            </a:r>
          </a:p>
          <a:p>
            <a:pPr fontAlgn="base">
              <a:lnSpc>
                <a:spcPct val="110000"/>
              </a:lnSpc>
              <a:buFont typeface="Arial" panose="020B0604020202020204" pitchFamily="34" charset="0"/>
              <a:buChar char="•"/>
            </a:pPr>
            <a:r>
              <a:rPr lang="en-US" sz="1300" dirty="0"/>
              <a:t>Online learning is becoming more and more popular, especially given current world circumstances. </a:t>
            </a:r>
          </a:p>
          <a:p>
            <a:pPr fontAlgn="base">
              <a:lnSpc>
                <a:spcPct val="110000"/>
              </a:lnSpc>
              <a:buFont typeface="Arial" panose="020B0604020202020204" pitchFamily="34" charset="0"/>
              <a:buChar char="•"/>
            </a:pPr>
            <a:r>
              <a:rPr lang="en-US" sz="1300" dirty="0"/>
              <a:t>Current life circumstances (if relocation is unrealistic; if you’re raising a family; if you are employed full-time; if you’re living with a chronic illness)</a:t>
            </a:r>
          </a:p>
          <a:p>
            <a:pPr fontAlgn="base">
              <a:lnSpc>
                <a:spcPct val="110000"/>
              </a:lnSpc>
              <a:buFont typeface="Arial" panose="020B0604020202020204" pitchFamily="34" charset="0"/>
              <a:buChar char="•"/>
            </a:pPr>
            <a:r>
              <a:rPr lang="en-US" sz="1300" dirty="0"/>
              <a:t>Convenient and flexible option! All you need is internet access and self-motivation</a:t>
            </a:r>
          </a:p>
          <a:p>
            <a:pPr fontAlgn="base">
              <a:lnSpc>
                <a:spcPct val="110000"/>
              </a:lnSpc>
              <a:buFont typeface="Arial" panose="020B0604020202020204" pitchFamily="34" charset="0"/>
              <a:buChar char="•"/>
            </a:pPr>
            <a:r>
              <a:rPr lang="en-US" sz="1300" dirty="0"/>
              <a:t>Online graduate degrees are available in a variety of subject areas and formats (i.e., completely online or hybrid)</a:t>
            </a:r>
          </a:p>
          <a:p>
            <a:pPr fontAlgn="base">
              <a:lnSpc>
                <a:spcPct val="110000"/>
              </a:lnSpc>
              <a:buFont typeface="Arial" panose="020B0604020202020204" pitchFamily="34" charset="0"/>
              <a:buChar char="•"/>
            </a:pPr>
            <a:r>
              <a:rPr lang="en-US" sz="1300" dirty="0"/>
              <a:t>Some programs allow you to earn your degree faster due to flexibility (if you can manage a demanding course load)</a:t>
            </a:r>
          </a:p>
          <a:p>
            <a:pPr>
              <a:lnSpc>
                <a:spcPct val="110000"/>
              </a:lnSpc>
            </a:pPr>
            <a:endParaRPr lang="en-US" sz="1300" dirty="0"/>
          </a:p>
        </p:txBody>
      </p:sp>
      <p:sp>
        <p:nvSpPr>
          <p:cNvPr id="32" name="Rectangle 31">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Diagram 15">
            <a:extLst>
              <a:ext uri="{FF2B5EF4-FFF2-40B4-BE49-F238E27FC236}">
                <a16:creationId xmlns:a16="http://schemas.microsoft.com/office/drawing/2014/main" id="{344F3920-D31E-BA4B-8FBB-126EFF9905B1}"/>
              </a:ext>
            </a:extLst>
          </p:cNvPr>
          <p:cNvGraphicFramePr/>
          <p:nvPr>
            <p:extLst>
              <p:ext uri="{D42A27DB-BD31-4B8C-83A1-F6EECF244321}">
                <p14:modId xmlns:p14="http://schemas.microsoft.com/office/powerpoint/2010/main" val="4196550839"/>
              </p:ext>
            </p:extLst>
          </p:nvPr>
        </p:nvGraphicFramePr>
        <p:xfrm>
          <a:off x="6525929" y="1965596"/>
          <a:ext cx="5818470" cy="4105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aphic 16" descr="Laptop">
            <a:extLst>
              <a:ext uri="{FF2B5EF4-FFF2-40B4-BE49-F238E27FC236}">
                <a16:creationId xmlns:a16="http://schemas.microsoft.com/office/drawing/2014/main" id="{4537D2BB-0C43-B44E-857B-1913C15BB9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5306" y="5174158"/>
            <a:ext cx="1318921" cy="1318921"/>
          </a:xfrm>
          <a:prstGeom prst="rect">
            <a:avLst/>
          </a:prstGeom>
        </p:spPr>
      </p:pic>
      <p:pic>
        <p:nvPicPr>
          <p:cNvPr id="9" name="Picture 2">
            <a:extLst>
              <a:ext uri="{FF2B5EF4-FFF2-40B4-BE49-F238E27FC236}">
                <a16:creationId xmlns:a16="http://schemas.microsoft.com/office/drawing/2014/main" id="{36999D1E-0B97-6540-9640-41604876AD2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54EF783-1FE0-CC45-9669-350171D338B9}"/>
              </a:ext>
            </a:extLst>
          </p:cNvPr>
          <p:cNvGraphicFramePr/>
          <p:nvPr>
            <p:extLst>
              <p:ext uri="{D42A27DB-BD31-4B8C-83A1-F6EECF244321}">
                <p14:modId xmlns:p14="http://schemas.microsoft.com/office/powerpoint/2010/main" val="2611392332"/>
              </p:ext>
            </p:extLst>
          </p:nvPr>
        </p:nvGraphicFramePr>
        <p:xfrm>
          <a:off x="1050022" y="526719"/>
          <a:ext cx="8932877" cy="554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Laptop">
            <a:extLst>
              <a:ext uri="{FF2B5EF4-FFF2-40B4-BE49-F238E27FC236}">
                <a16:creationId xmlns:a16="http://schemas.microsoft.com/office/drawing/2014/main" id="{AC0BBBE8-93D3-3348-A1B9-11D3458C54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5306" y="5174158"/>
            <a:ext cx="1318921" cy="1318921"/>
          </a:xfrm>
          <a:prstGeom prst="rect">
            <a:avLst/>
          </a:prstGeom>
        </p:spPr>
      </p:pic>
      <p:pic>
        <p:nvPicPr>
          <p:cNvPr id="4" name="Picture 2">
            <a:extLst>
              <a:ext uri="{FF2B5EF4-FFF2-40B4-BE49-F238E27FC236}">
                <a16:creationId xmlns:a16="http://schemas.microsoft.com/office/drawing/2014/main" id="{AF2BDC50-AE78-4B46-800E-FAF9569E54C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5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DE3BF-C326-F747-B929-313F153ABAD6}"/>
              </a:ext>
            </a:extLst>
          </p:cNvPr>
          <p:cNvSpPr>
            <a:spLocks noGrp="1"/>
          </p:cNvSpPr>
          <p:nvPr>
            <p:ph type="title"/>
          </p:nvPr>
        </p:nvSpPr>
        <p:spPr>
          <a:xfrm>
            <a:off x="5117309" y="634946"/>
            <a:ext cx="6432434" cy="1450757"/>
          </a:xfrm>
        </p:spPr>
        <p:txBody>
          <a:bodyPr>
            <a:normAutofit/>
          </a:bodyPr>
          <a:lstStyle/>
          <a:p>
            <a:r>
              <a:rPr lang="en-US" dirty="0"/>
              <a:t>COVID-19</a:t>
            </a:r>
          </a:p>
        </p:txBody>
      </p:sp>
      <p:pic>
        <p:nvPicPr>
          <p:cNvPr id="8" name="Graphic 7" descr="Sad face with solid fill">
            <a:extLst>
              <a:ext uri="{FF2B5EF4-FFF2-40B4-BE49-F238E27FC236}">
                <a16:creationId xmlns:a16="http://schemas.microsoft.com/office/drawing/2014/main" id="{454C5D33-BEBC-C942-8744-51A65B7FB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138" y="634947"/>
            <a:ext cx="2519034" cy="2519034"/>
          </a:xfrm>
          <a:prstGeom prst="rect">
            <a:avLst/>
          </a:prstGeom>
        </p:spPr>
      </p:pic>
      <p:cxnSp>
        <p:nvCxnSpPr>
          <p:cNvPr id="46" name="Straight Connector 4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Graphic 9" descr="Surgical mask">
            <a:extLst>
              <a:ext uri="{FF2B5EF4-FFF2-40B4-BE49-F238E27FC236}">
                <a16:creationId xmlns:a16="http://schemas.microsoft.com/office/drawing/2014/main" id="{96ABACD1-DFC3-9A47-A1A4-D674FABB28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5138" y="3538005"/>
            <a:ext cx="2478770" cy="2478770"/>
          </a:xfrm>
          <a:prstGeom prst="rect">
            <a:avLst/>
          </a:prstGeom>
        </p:spPr>
      </p:pic>
      <p:sp>
        <p:nvSpPr>
          <p:cNvPr id="48" name="Rectangle 4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285BD190-E984-E545-AD88-CA3B100C2D1C}"/>
              </a:ext>
            </a:extLst>
          </p:cNvPr>
          <p:cNvGraphicFramePr>
            <a:graphicFrameLocks noGrp="1"/>
          </p:cNvGraphicFramePr>
          <p:nvPr>
            <p:ph idx="1"/>
            <p:extLst>
              <p:ext uri="{D42A27DB-BD31-4B8C-83A1-F6EECF244321}">
                <p14:modId xmlns:p14="http://schemas.microsoft.com/office/powerpoint/2010/main" val="2181144277"/>
              </p:ext>
            </p:extLst>
          </p:nvPr>
        </p:nvGraphicFramePr>
        <p:xfrm>
          <a:off x="5117308" y="2407436"/>
          <a:ext cx="6432434" cy="3461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a:extLst>
              <a:ext uri="{FF2B5EF4-FFF2-40B4-BE49-F238E27FC236}">
                <a16:creationId xmlns:a16="http://schemas.microsoft.com/office/drawing/2014/main" id="{13C76E87-CAF5-E242-B4B5-BBC3A9959FAF}"/>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7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74CF-B446-DC4E-8381-F29D5116A24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74A610FB-16EE-D248-91AE-A2423C61DD33}"/>
              </a:ext>
            </a:extLst>
          </p:cNvPr>
          <p:cNvSpPr>
            <a:spLocks noGrp="1"/>
          </p:cNvSpPr>
          <p:nvPr>
            <p:ph idx="1"/>
          </p:nvPr>
        </p:nvSpPr>
        <p:spPr>
          <a:xfrm>
            <a:off x="1066800" y="1973730"/>
            <a:ext cx="10058400" cy="4310796"/>
          </a:xfrm>
        </p:spPr>
        <p:txBody>
          <a:bodyPr>
            <a:normAutofit fontScale="92500" lnSpcReduction="20000"/>
          </a:bodyPr>
          <a:lstStyle/>
          <a:p>
            <a:r>
              <a:rPr lang="en-US" sz="1100" u="sng" dirty="0">
                <a:solidFill>
                  <a:schemeClr val="tx1"/>
                </a:solidFill>
                <a:hlinkClick r:id="rId2">
                  <a:extLst>
                    <a:ext uri="{A12FA001-AC4F-418D-AE19-62706E023703}">
                      <ahyp:hlinkClr xmlns:ahyp="http://schemas.microsoft.com/office/drawing/2018/hyperlinkcolor" val="tx"/>
                    </a:ext>
                  </a:extLst>
                </a:hlinkClick>
              </a:rPr>
              <a:t>https://www.franklin.edu/blog/masters-vs-doctorate-degrees</a:t>
            </a:r>
            <a:endParaRPr lang="en-US" sz="1100" u="sng" dirty="0">
              <a:solidFill>
                <a:schemeClr val="tx1"/>
              </a:solidFill>
            </a:endParaRPr>
          </a:p>
          <a:p>
            <a:r>
              <a:rPr lang="en-US" sz="1100" u="sng" dirty="0">
                <a:solidFill>
                  <a:schemeClr val="tx1"/>
                </a:solidFill>
                <a:hlinkClick r:id="rId3">
                  <a:extLst>
                    <a:ext uri="{A12FA001-AC4F-418D-AE19-62706E023703}">
                      <ahyp:hlinkClr xmlns:ahyp="http://schemas.microsoft.com/office/drawing/2018/hyperlinkcolor" val="tx"/>
                    </a:ext>
                  </a:extLst>
                </a:hlinkClick>
              </a:rPr>
              <a:t>https://www.towson.edu/cla/departments/psychology/grad/psychology/clinical/admission.html</a:t>
            </a:r>
            <a:endParaRPr lang="en-US" sz="1100" u="sng" dirty="0">
              <a:solidFill>
                <a:schemeClr val="tx1"/>
              </a:solidFill>
            </a:endParaRPr>
          </a:p>
          <a:p>
            <a:r>
              <a:rPr lang="en-US" sz="1100" u="sng" dirty="0">
                <a:solidFill>
                  <a:schemeClr val="tx1"/>
                </a:solidFill>
                <a:hlinkClick r:id="rId4">
                  <a:extLst>
                    <a:ext uri="{A12FA001-AC4F-418D-AE19-62706E023703}">
                      <ahyp:hlinkClr xmlns:ahyp="http://schemas.microsoft.com/office/drawing/2018/hyperlinkcolor" val="tx"/>
                    </a:ext>
                  </a:extLst>
                </a:hlinkClick>
              </a:rPr>
              <a:t>https://psyc.umd.edu/graduate/mps-program-requirements</a:t>
            </a:r>
            <a:endParaRPr lang="en-US" sz="1100" u="sng" dirty="0">
              <a:solidFill>
                <a:schemeClr val="tx1"/>
              </a:solidFill>
            </a:endParaRPr>
          </a:p>
          <a:p>
            <a:r>
              <a:rPr lang="en-US" sz="1100" u="sng" dirty="0">
                <a:solidFill>
                  <a:schemeClr val="tx1"/>
                </a:solidFill>
                <a:hlinkClick r:id="rId5">
                  <a:extLst>
                    <a:ext uri="{A12FA001-AC4F-418D-AE19-62706E023703}">
                      <ahyp:hlinkClr xmlns:ahyp="http://schemas.microsoft.com/office/drawing/2018/hyperlinkcolor" val="tx"/>
                    </a:ext>
                  </a:extLst>
                </a:hlinkClick>
              </a:rPr>
              <a:t>https://psyc.umd.edu/graduate/mps-clinical-psychological-science</a:t>
            </a:r>
            <a:endParaRPr lang="en-US" sz="1100" u="sng" dirty="0">
              <a:solidFill>
                <a:schemeClr val="tx1"/>
              </a:solidFill>
            </a:endParaRPr>
          </a:p>
          <a:p>
            <a:r>
              <a:rPr lang="en-US" sz="1100" u="sng" dirty="0">
                <a:solidFill>
                  <a:schemeClr val="tx1"/>
                </a:solidFill>
                <a:hlinkClick r:id="rId6">
                  <a:extLst>
                    <a:ext uri="{A12FA001-AC4F-418D-AE19-62706E023703}">
                      <ahyp:hlinkClr xmlns:ahyp="http://schemas.microsoft.com/office/drawing/2018/hyperlinkcolor" val="tx"/>
                    </a:ext>
                  </a:extLst>
                </a:hlinkClick>
              </a:rPr>
              <a:t>https://psyc.umd.edu/graduate/mps-apply-now</a:t>
            </a:r>
            <a:endParaRPr lang="en-US" sz="1100" u="sng" dirty="0">
              <a:solidFill>
                <a:schemeClr val="tx1"/>
              </a:solidFill>
            </a:endParaRPr>
          </a:p>
          <a:p>
            <a:r>
              <a:rPr lang="en-US" sz="1100" u="sng" dirty="0">
                <a:solidFill>
                  <a:schemeClr val="tx1"/>
                </a:solidFill>
                <a:hlinkClick r:id="rId7">
                  <a:extLst>
                    <a:ext uri="{A12FA001-AC4F-418D-AE19-62706E023703}">
                      <ahyp:hlinkClr xmlns:ahyp="http://schemas.microsoft.com/office/drawing/2018/hyperlinkcolor" val="tx"/>
                    </a:ext>
                  </a:extLst>
                </a:hlinkClick>
              </a:rPr>
              <a:t>https://www.idealist.org/en/grad-resources/online-masters-degree-right-for-you</a:t>
            </a:r>
            <a:endParaRPr lang="en-US" sz="1100" u="sng" dirty="0">
              <a:solidFill>
                <a:schemeClr val="tx1"/>
              </a:solidFill>
            </a:endParaRPr>
          </a:p>
          <a:p>
            <a:r>
              <a:rPr lang="en-US" sz="1100" u="sng" dirty="0">
                <a:solidFill>
                  <a:schemeClr val="tx1"/>
                </a:solidFill>
                <a:hlinkClick r:id="rId8">
                  <a:extLst>
                    <a:ext uri="{A12FA001-AC4F-418D-AE19-62706E023703}">
                      <ahyp:hlinkClr xmlns:ahyp="http://schemas.microsoft.com/office/drawing/2018/hyperlinkcolor" val="tx"/>
                    </a:ext>
                  </a:extLst>
                </a:hlinkClick>
              </a:rPr>
              <a:t>https://www.indeed.com/career-advice/resumes-cover-letters/what-is-a-cv</a:t>
            </a:r>
            <a:endParaRPr lang="en-US" sz="1100" u="sng" dirty="0">
              <a:solidFill>
                <a:schemeClr val="tx1"/>
              </a:solidFill>
            </a:endParaRPr>
          </a:p>
          <a:p>
            <a:r>
              <a:rPr lang="en-US" sz="1100" u="sng" dirty="0">
                <a:solidFill>
                  <a:schemeClr val="tx1"/>
                </a:solidFill>
                <a:hlinkClick r:id="rId9">
                  <a:extLst>
                    <a:ext uri="{A12FA001-AC4F-418D-AE19-62706E023703}">
                      <ahyp:hlinkClr xmlns:ahyp="http://schemas.microsoft.com/office/drawing/2018/hyperlinkcolor" val="tx"/>
                    </a:ext>
                  </a:extLst>
                </a:hlinkClick>
              </a:rPr>
              <a:t>https://www.princetonreview.com/grad-school-advice/application-timeline</a:t>
            </a:r>
            <a:endParaRPr lang="en-US" sz="1100" u="sng" dirty="0">
              <a:solidFill>
                <a:schemeClr val="tx1"/>
              </a:solidFill>
            </a:endParaRPr>
          </a:p>
          <a:p>
            <a:r>
              <a:rPr lang="en-US" sz="1100" u="sng" dirty="0">
                <a:solidFill>
                  <a:schemeClr val="tx1"/>
                </a:solidFill>
                <a:hlinkClick r:id="rId10">
                  <a:extLst>
                    <a:ext uri="{A12FA001-AC4F-418D-AE19-62706E023703}">
                      <ahyp:hlinkClr xmlns:ahyp="http://schemas.microsoft.com/office/drawing/2018/hyperlinkcolor" val="tx"/>
                    </a:ext>
                  </a:extLst>
                </a:hlinkClick>
              </a:rPr>
              <a:t>https://www.ets.org/gre/revised_general/about</a:t>
            </a:r>
            <a:endParaRPr lang="en-US" sz="1100" u="sng" dirty="0">
              <a:solidFill>
                <a:schemeClr val="tx1"/>
              </a:solidFill>
            </a:endParaRPr>
          </a:p>
          <a:p>
            <a:r>
              <a:rPr lang="en-US" sz="1100" u="sng" dirty="0">
                <a:solidFill>
                  <a:schemeClr val="tx1"/>
                </a:solidFill>
                <a:hlinkClick r:id="rId11">
                  <a:extLst>
                    <a:ext uri="{A12FA001-AC4F-418D-AE19-62706E023703}">
                      <ahyp:hlinkClr xmlns:ahyp="http://schemas.microsoft.com/office/drawing/2018/hyperlinkcolor" val="tx"/>
                    </a:ext>
                  </a:extLst>
                </a:hlinkClick>
              </a:rPr>
              <a:t>https://www.ets.org/gre/subject/about/content/psychology/</a:t>
            </a:r>
            <a:endParaRPr lang="en-US" sz="1100" u="sng" dirty="0">
              <a:solidFill>
                <a:schemeClr val="tx1"/>
              </a:solidFill>
            </a:endParaRPr>
          </a:p>
          <a:p>
            <a:r>
              <a:rPr lang="en-US" sz="1100" u="sng" dirty="0">
                <a:solidFill>
                  <a:schemeClr val="tx1"/>
                </a:solidFill>
              </a:rPr>
              <a:t>https://www.allpsychologyschools.com/psychology/psyd-vs-phd-programs/</a:t>
            </a:r>
          </a:p>
          <a:p>
            <a:br>
              <a:rPr lang="en-US" dirty="0"/>
            </a:br>
            <a:endParaRPr lang="en-US" dirty="0"/>
          </a:p>
        </p:txBody>
      </p:sp>
      <p:pic>
        <p:nvPicPr>
          <p:cNvPr id="4" name="Picture 2">
            <a:extLst>
              <a:ext uri="{FF2B5EF4-FFF2-40B4-BE49-F238E27FC236}">
                <a16:creationId xmlns:a16="http://schemas.microsoft.com/office/drawing/2014/main" id="{F7588099-F843-C94F-BC09-CA7A6C3C75EB}"/>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2B5B-FF04-104E-91B9-E162B337D939}"/>
              </a:ext>
            </a:extLst>
          </p:cNvPr>
          <p:cNvSpPr>
            <a:spLocks noGrp="1"/>
          </p:cNvSpPr>
          <p:nvPr>
            <p:ph type="title"/>
          </p:nvPr>
        </p:nvSpPr>
        <p:spPr/>
        <p:txBody>
          <a:bodyPr/>
          <a:lstStyle/>
          <a:p>
            <a:r>
              <a:rPr lang="en-US" dirty="0"/>
              <a:t>Closer Look</a:t>
            </a:r>
          </a:p>
        </p:txBody>
      </p:sp>
      <p:sp>
        <p:nvSpPr>
          <p:cNvPr id="3" name="Text Placeholder 2">
            <a:extLst>
              <a:ext uri="{FF2B5EF4-FFF2-40B4-BE49-F238E27FC236}">
                <a16:creationId xmlns:a16="http://schemas.microsoft.com/office/drawing/2014/main" id="{2E749CAC-CEA8-614C-87CB-B9B5EED9C760}"/>
              </a:ext>
            </a:extLst>
          </p:cNvPr>
          <p:cNvSpPr>
            <a:spLocks noGrp="1"/>
          </p:cNvSpPr>
          <p:nvPr>
            <p:ph type="body" idx="1"/>
          </p:nvPr>
        </p:nvSpPr>
        <p:spPr>
          <a:xfrm>
            <a:off x="1097280" y="2012211"/>
            <a:ext cx="4639736" cy="736282"/>
          </a:xfrm>
          <a:solidFill>
            <a:schemeClr val="accent4"/>
          </a:solidFill>
        </p:spPr>
        <p:txBody>
          <a:bodyPr/>
          <a:lstStyle/>
          <a:p>
            <a:r>
              <a:rPr lang="en-US" dirty="0">
                <a:solidFill>
                  <a:schemeClr val="bg1"/>
                </a:solidFill>
              </a:rPr>
              <a:t>DOCTOR OF PHILOSOPHY</a:t>
            </a:r>
            <a:r>
              <a:rPr lang="en-US" dirty="0"/>
              <a:t>	</a:t>
            </a:r>
          </a:p>
        </p:txBody>
      </p:sp>
      <p:sp>
        <p:nvSpPr>
          <p:cNvPr id="4" name="Content Placeholder 3">
            <a:extLst>
              <a:ext uri="{FF2B5EF4-FFF2-40B4-BE49-F238E27FC236}">
                <a16:creationId xmlns:a16="http://schemas.microsoft.com/office/drawing/2014/main" id="{F356F1D8-870C-4F4A-ABA7-027AC77644E8}"/>
              </a:ext>
            </a:extLst>
          </p:cNvPr>
          <p:cNvSpPr>
            <a:spLocks noGrp="1"/>
          </p:cNvSpPr>
          <p:nvPr>
            <p:ph sz="half" idx="2"/>
          </p:nvPr>
        </p:nvSpPr>
        <p:spPr>
          <a:xfrm>
            <a:off x="1097280" y="2897833"/>
            <a:ext cx="4639736" cy="3323119"/>
          </a:xfrm>
        </p:spPr>
        <p:txBody>
          <a:bodyPr>
            <a:normAutofit lnSpcReduction="10000"/>
          </a:bodyPr>
          <a:lstStyle/>
          <a:p>
            <a:pPr>
              <a:buFont typeface="Arial" panose="020B0604020202020204" pitchFamily="34" charset="0"/>
              <a:buChar char="•"/>
            </a:pPr>
            <a:r>
              <a:rPr lang="en-US" dirty="0"/>
              <a:t>PhDs are “intended for students interested in generating new knowledge through scientific research (i.e., setting up experiments, collecting data, applying statistical and analytical techniques) and/or gaining teaching experience.”</a:t>
            </a:r>
          </a:p>
          <a:p>
            <a:pPr>
              <a:buFont typeface="Arial" panose="020B0604020202020204" pitchFamily="34" charset="0"/>
              <a:buChar char="•"/>
            </a:pPr>
            <a:r>
              <a:rPr lang="en-US" dirty="0"/>
              <a:t>Prepare future researchers and college professors</a:t>
            </a:r>
          </a:p>
          <a:p>
            <a:pPr>
              <a:buFont typeface="Arial" panose="020B0604020202020204" pitchFamily="34" charset="0"/>
              <a:buChar char="•"/>
            </a:pPr>
            <a:r>
              <a:rPr lang="en-US" dirty="0"/>
              <a:t>Tuition waiver and stipend funding common</a:t>
            </a:r>
          </a:p>
        </p:txBody>
      </p:sp>
      <p:sp>
        <p:nvSpPr>
          <p:cNvPr id="5" name="Text Placeholder 4">
            <a:extLst>
              <a:ext uri="{FF2B5EF4-FFF2-40B4-BE49-F238E27FC236}">
                <a16:creationId xmlns:a16="http://schemas.microsoft.com/office/drawing/2014/main" id="{11CD9961-2933-184D-A7E2-96937B17765A}"/>
              </a:ext>
            </a:extLst>
          </p:cNvPr>
          <p:cNvSpPr>
            <a:spLocks noGrp="1"/>
          </p:cNvSpPr>
          <p:nvPr>
            <p:ph type="body" sz="quarter" idx="3"/>
          </p:nvPr>
        </p:nvSpPr>
        <p:spPr>
          <a:xfrm>
            <a:off x="6515944" y="2012211"/>
            <a:ext cx="4639736" cy="736282"/>
          </a:xfrm>
          <a:solidFill>
            <a:schemeClr val="accent2"/>
          </a:solidFill>
        </p:spPr>
        <p:txBody>
          <a:bodyPr/>
          <a:lstStyle/>
          <a:p>
            <a:r>
              <a:rPr lang="en-US" dirty="0">
                <a:solidFill>
                  <a:schemeClr val="bg1"/>
                </a:solidFill>
              </a:rPr>
              <a:t>DOCTOR OF PSYCHOLOGY</a:t>
            </a:r>
          </a:p>
        </p:txBody>
      </p:sp>
      <p:sp>
        <p:nvSpPr>
          <p:cNvPr id="6" name="Content Placeholder 5">
            <a:extLst>
              <a:ext uri="{FF2B5EF4-FFF2-40B4-BE49-F238E27FC236}">
                <a16:creationId xmlns:a16="http://schemas.microsoft.com/office/drawing/2014/main" id="{28ACE184-6388-C04B-84C0-5818D093BAE2}"/>
              </a:ext>
            </a:extLst>
          </p:cNvPr>
          <p:cNvSpPr>
            <a:spLocks noGrp="1"/>
          </p:cNvSpPr>
          <p:nvPr>
            <p:ph sz="quarter" idx="4"/>
          </p:nvPr>
        </p:nvSpPr>
        <p:spPr>
          <a:xfrm>
            <a:off x="6515944" y="2897833"/>
            <a:ext cx="4639736" cy="3323118"/>
          </a:xfrm>
        </p:spPr>
        <p:txBody>
          <a:bodyPr>
            <a:normAutofit lnSpcReduction="10000"/>
          </a:bodyPr>
          <a:lstStyle/>
          <a:p>
            <a:pPr>
              <a:buFont typeface="Arial" panose="020B0604020202020204" pitchFamily="34" charset="0"/>
              <a:buChar char="•"/>
            </a:pPr>
            <a:r>
              <a:rPr lang="en-US" dirty="0"/>
              <a:t>“The focus of PsyD programs is to train students to engage in careers that apply scientific knowledge of psychology and deliver empirically based service to individual, groups, and organizations.”</a:t>
            </a:r>
          </a:p>
          <a:p>
            <a:pPr>
              <a:buFont typeface="Arial" panose="020B0604020202020204" pitchFamily="34" charset="0"/>
              <a:buChar char="•"/>
            </a:pPr>
            <a:r>
              <a:rPr lang="en-US" dirty="0"/>
              <a:t>Prepare practitioners for clinical setting</a:t>
            </a:r>
          </a:p>
          <a:p>
            <a:pPr>
              <a:buFont typeface="Arial" panose="020B0604020202020204" pitchFamily="34" charset="0"/>
              <a:buChar char="•"/>
            </a:pPr>
            <a:r>
              <a:rPr lang="en-US" dirty="0"/>
              <a:t>Tuition coverage not common</a:t>
            </a:r>
          </a:p>
        </p:txBody>
      </p:sp>
      <p:pic>
        <p:nvPicPr>
          <p:cNvPr id="8" name="Graphic 7" descr="Magnifying glass">
            <a:extLst>
              <a:ext uri="{FF2B5EF4-FFF2-40B4-BE49-F238E27FC236}">
                <a16:creationId xmlns:a16="http://schemas.microsoft.com/office/drawing/2014/main" id="{3206EE73-CD70-B146-890E-DFD585102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01374" y="11752"/>
            <a:ext cx="1954306" cy="1954306"/>
          </a:xfrm>
          <a:prstGeom prst="rect">
            <a:avLst/>
          </a:prstGeom>
        </p:spPr>
      </p:pic>
      <p:pic>
        <p:nvPicPr>
          <p:cNvPr id="9" name="Picture 2">
            <a:extLst>
              <a:ext uri="{FF2B5EF4-FFF2-40B4-BE49-F238E27FC236}">
                <a16:creationId xmlns:a16="http://schemas.microsoft.com/office/drawing/2014/main" id="{3F69D4CB-3D39-DF4D-9A6E-55F7F5CB6D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A351D-282A-574C-AC28-9CD71B09FCD1}"/>
              </a:ext>
            </a:extLst>
          </p:cNvPr>
          <p:cNvSpPr>
            <a:spLocks noGrp="1"/>
          </p:cNvSpPr>
          <p:nvPr>
            <p:ph type="title"/>
          </p:nvPr>
        </p:nvSpPr>
        <p:spPr>
          <a:xfrm>
            <a:off x="643467" y="634946"/>
            <a:ext cx="3689094" cy="5055904"/>
          </a:xfrm>
        </p:spPr>
        <p:txBody>
          <a:bodyPr anchor="ctr">
            <a:normAutofit/>
          </a:bodyPr>
          <a:lstStyle/>
          <a:p>
            <a:pPr algn="r"/>
            <a:r>
              <a:rPr lang="en-US" dirty="0"/>
              <a:t>Summer: June-August</a:t>
            </a: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886D140-874C-426C-B465-913C2D93CAB4}"/>
              </a:ext>
            </a:extLst>
          </p:cNvPr>
          <p:cNvGraphicFramePr>
            <a:graphicFrameLocks noGrp="1"/>
          </p:cNvGraphicFramePr>
          <p:nvPr>
            <p:ph idx="1"/>
            <p:extLst>
              <p:ext uri="{D42A27DB-BD31-4B8C-83A1-F6EECF244321}">
                <p14:modId xmlns:p14="http://schemas.microsoft.com/office/powerpoint/2010/main" val="2499503579"/>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Sun">
            <a:extLst>
              <a:ext uri="{FF2B5EF4-FFF2-40B4-BE49-F238E27FC236}">
                <a16:creationId xmlns:a16="http://schemas.microsoft.com/office/drawing/2014/main" id="{F4A0F5A9-BBDA-9143-9CF4-79BC60AC18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73745" y="1166091"/>
            <a:ext cx="1390073" cy="1390073"/>
          </a:xfrm>
          <a:prstGeom prst="rect">
            <a:avLst/>
          </a:prstGeom>
        </p:spPr>
      </p:pic>
      <p:pic>
        <p:nvPicPr>
          <p:cNvPr id="8" name="Picture 2">
            <a:extLst>
              <a:ext uri="{FF2B5EF4-FFF2-40B4-BE49-F238E27FC236}">
                <a16:creationId xmlns:a16="http://schemas.microsoft.com/office/drawing/2014/main" id="{376C642B-4565-D345-8A9F-58EC5D2C0B0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2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7C5D72-70D7-C747-851A-5A74BCC2830B}"/>
              </a:ext>
            </a:extLst>
          </p:cNvPr>
          <p:cNvSpPr>
            <a:spLocks noGrp="1"/>
          </p:cNvSpPr>
          <p:nvPr>
            <p:ph type="title"/>
          </p:nvPr>
        </p:nvSpPr>
        <p:spPr>
          <a:xfrm>
            <a:off x="212436" y="-1747395"/>
            <a:ext cx="3380509" cy="3494790"/>
          </a:xfrm>
        </p:spPr>
        <p:txBody>
          <a:bodyPr vert="horz" lIns="91440" tIns="45720" rIns="91440" bIns="45720" rtlCol="0" anchor="b">
            <a:normAutofit/>
          </a:bodyPr>
          <a:lstStyle/>
          <a:p>
            <a:r>
              <a:rPr lang="en-US" sz="5400" dirty="0">
                <a:solidFill>
                  <a:schemeClr val="tx1">
                    <a:lumMod val="85000"/>
                    <a:lumOff val="15000"/>
                  </a:schemeClr>
                </a:solidFill>
              </a:rPr>
              <a:t>Spreadsheet Example </a:t>
            </a:r>
          </a:p>
        </p:txBody>
      </p:sp>
      <p:cxnSp>
        <p:nvCxnSpPr>
          <p:cNvPr id="48" name="Straight Connector 4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icture containing graphical user interface&#10;&#10;Description automatically generated">
            <a:extLst>
              <a:ext uri="{FF2B5EF4-FFF2-40B4-BE49-F238E27FC236}">
                <a16:creationId xmlns:a16="http://schemas.microsoft.com/office/drawing/2014/main" id="{B553E593-DD96-984F-83AD-BE2E3A6B3864}"/>
              </a:ext>
            </a:extLst>
          </p:cNvPr>
          <p:cNvPicPr>
            <a:picLocks noGrp="1" noChangeAspect="1"/>
          </p:cNvPicPr>
          <p:nvPr>
            <p:ph idx="1"/>
          </p:nvPr>
        </p:nvPicPr>
        <p:blipFill rotWithShape="1">
          <a:blip r:embed="rId2"/>
          <a:srcRect l="85" t="9099" r="2322" b="10890"/>
          <a:stretch/>
        </p:blipFill>
        <p:spPr>
          <a:xfrm>
            <a:off x="49417" y="2925600"/>
            <a:ext cx="12093165" cy="3098281"/>
          </a:xfrm>
          <a:prstGeom prst="rect">
            <a:avLst/>
          </a:prstGeom>
        </p:spPr>
      </p:pic>
      <p:pic>
        <p:nvPicPr>
          <p:cNvPr id="9" name="Picture 2">
            <a:extLst>
              <a:ext uri="{FF2B5EF4-FFF2-40B4-BE49-F238E27FC236}">
                <a16:creationId xmlns:a16="http://schemas.microsoft.com/office/drawing/2014/main" id="{C671DC92-FC16-7641-BB6F-0C052E3A6F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59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B5C82-62CB-D84F-BFFF-45B81BF651F7}"/>
              </a:ext>
            </a:extLst>
          </p:cNvPr>
          <p:cNvSpPr>
            <a:spLocks noGrp="1"/>
          </p:cNvSpPr>
          <p:nvPr>
            <p:ph type="title"/>
          </p:nvPr>
        </p:nvSpPr>
        <p:spPr>
          <a:xfrm>
            <a:off x="642259" y="634946"/>
            <a:ext cx="3372529" cy="5055904"/>
          </a:xfrm>
        </p:spPr>
        <p:txBody>
          <a:bodyPr anchor="ctr">
            <a:normAutofit/>
          </a:bodyPr>
          <a:lstStyle/>
          <a:p>
            <a:r>
              <a:rPr lang="en-US" dirty="0">
                <a:solidFill>
                  <a:schemeClr val="accent2"/>
                </a:solidFill>
              </a:rPr>
              <a:t>Mentor Matching</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2">
            <a:extLst>
              <a:ext uri="{FF2B5EF4-FFF2-40B4-BE49-F238E27FC236}">
                <a16:creationId xmlns:a16="http://schemas.microsoft.com/office/drawing/2014/main" id="{08FB2A12-FA66-4080-AB33-89A2A081F667}"/>
              </a:ext>
            </a:extLst>
          </p:cNvPr>
          <p:cNvGraphicFramePr>
            <a:graphicFrameLocks noGrp="1"/>
          </p:cNvGraphicFramePr>
          <p:nvPr>
            <p:ph idx="1"/>
            <p:extLst>
              <p:ext uri="{D42A27DB-BD31-4B8C-83A1-F6EECF244321}">
                <p14:modId xmlns:p14="http://schemas.microsoft.com/office/powerpoint/2010/main" val="3929987777"/>
              </p:ext>
            </p:extLst>
          </p:nvPr>
        </p:nvGraphicFramePr>
        <p:xfrm>
          <a:off x="4648201" y="717176"/>
          <a:ext cx="6910387" cy="497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Graphic 17" descr="Puzzle">
            <a:extLst>
              <a:ext uri="{FF2B5EF4-FFF2-40B4-BE49-F238E27FC236}">
                <a16:creationId xmlns:a16="http://schemas.microsoft.com/office/drawing/2014/main" id="{D4A06AB0-DF86-C848-A1E4-E61CB907AF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273541">
            <a:off x="1871322" y="4019029"/>
            <a:ext cx="914400" cy="914400"/>
          </a:xfrm>
          <a:prstGeom prst="rect">
            <a:avLst/>
          </a:prstGeom>
        </p:spPr>
      </p:pic>
      <p:pic>
        <p:nvPicPr>
          <p:cNvPr id="19" name="Graphic 18" descr="Puzzle">
            <a:extLst>
              <a:ext uri="{FF2B5EF4-FFF2-40B4-BE49-F238E27FC236}">
                <a16:creationId xmlns:a16="http://schemas.microsoft.com/office/drawing/2014/main" id="{96254A75-A968-F640-AF1E-EB98E45098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69910">
            <a:off x="974638" y="4352535"/>
            <a:ext cx="914400" cy="914400"/>
          </a:xfrm>
          <a:prstGeom prst="rect">
            <a:avLst/>
          </a:prstGeom>
        </p:spPr>
      </p:pic>
      <p:pic>
        <p:nvPicPr>
          <p:cNvPr id="9" name="Picture 2">
            <a:extLst>
              <a:ext uri="{FF2B5EF4-FFF2-40B4-BE49-F238E27FC236}">
                <a16:creationId xmlns:a16="http://schemas.microsoft.com/office/drawing/2014/main" id="{0CBE6AD9-33B6-4343-844D-E30300081D03}"/>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033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14A46-60FE-3347-8548-F9B8CE3B98CF}"/>
              </a:ext>
            </a:extLst>
          </p:cNvPr>
          <p:cNvSpPr>
            <a:spLocks noGrp="1"/>
          </p:cNvSpPr>
          <p:nvPr>
            <p:ph type="title"/>
          </p:nvPr>
        </p:nvSpPr>
        <p:spPr>
          <a:xfrm>
            <a:off x="1097280" y="4844374"/>
            <a:ext cx="10058400" cy="1188995"/>
          </a:xfrm>
        </p:spPr>
        <p:txBody>
          <a:bodyPr anchor="ctr">
            <a:normAutofit/>
          </a:bodyPr>
          <a:lstStyle/>
          <a:p>
            <a:pPr algn="ctr"/>
            <a:r>
              <a:rPr lang="en-US" dirty="0"/>
              <a:t>Statement of Purpose</a:t>
            </a:r>
          </a:p>
        </p:txBody>
      </p:sp>
      <p:sp>
        <p:nvSpPr>
          <p:cNvPr id="20" name="Rectangle 19">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867B335-E355-4EBC-94C0-8120BF7459FD}"/>
              </a:ext>
            </a:extLst>
          </p:cNvPr>
          <p:cNvGraphicFramePr>
            <a:graphicFrameLocks noGrp="1"/>
          </p:cNvGraphicFramePr>
          <p:nvPr>
            <p:ph idx="1"/>
            <p:extLst>
              <p:ext uri="{D42A27DB-BD31-4B8C-83A1-F6EECF244321}">
                <p14:modId xmlns:p14="http://schemas.microsoft.com/office/powerpoint/2010/main" val="3989019832"/>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1F37CB6D-611C-A149-918A-36253E5E522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6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886D140-874C-426C-B465-913C2D93CAB4}"/>
              </a:ext>
            </a:extLst>
          </p:cNvPr>
          <p:cNvGraphicFramePr>
            <a:graphicFrameLocks noGrp="1"/>
          </p:cNvGraphicFramePr>
          <p:nvPr>
            <p:ph idx="1"/>
            <p:extLst>
              <p:ext uri="{D42A27DB-BD31-4B8C-83A1-F6EECF244321}">
                <p14:modId xmlns:p14="http://schemas.microsoft.com/office/powerpoint/2010/main" val="3070640210"/>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DF06EF2-687C-474F-9B5E-550B5DB38503}"/>
              </a:ext>
            </a:extLst>
          </p:cNvPr>
          <p:cNvSpPr/>
          <p:nvPr/>
        </p:nvSpPr>
        <p:spPr>
          <a:xfrm>
            <a:off x="1025236" y="1487055"/>
            <a:ext cx="3950795" cy="113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A351D-282A-574C-AC28-9CD71B09FCD1}"/>
              </a:ext>
            </a:extLst>
          </p:cNvPr>
          <p:cNvSpPr>
            <a:spLocks noGrp="1"/>
          </p:cNvSpPr>
          <p:nvPr>
            <p:ph type="title"/>
          </p:nvPr>
        </p:nvSpPr>
        <p:spPr>
          <a:xfrm>
            <a:off x="708121" y="634947"/>
            <a:ext cx="4012423" cy="5055904"/>
          </a:xfrm>
        </p:spPr>
        <p:txBody>
          <a:bodyPr anchor="ctr">
            <a:normAutofit/>
          </a:bodyPr>
          <a:lstStyle/>
          <a:p>
            <a:pPr algn="r"/>
            <a:r>
              <a:rPr lang="en-US" dirty="0"/>
              <a:t>Early Fall: September-October</a:t>
            </a:r>
          </a:p>
        </p:txBody>
      </p:sp>
      <p:pic>
        <p:nvPicPr>
          <p:cNvPr id="6" name="Graphic 5" descr="Maple Leaf">
            <a:extLst>
              <a:ext uri="{FF2B5EF4-FFF2-40B4-BE49-F238E27FC236}">
                <a16:creationId xmlns:a16="http://schemas.microsoft.com/office/drawing/2014/main" id="{04B89BC9-C2C1-9245-BC3B-36094974E3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714332" y="938742"/>
            <a:ext cx="1334654" cy="1334654"/>
          </a:xfrm>
          <a:prstGeom prst="rect">
            <a:avLst/>
          </a:prstGeom>
        </p:spPr>
      </p:pic>
      <p:cxnSp>
        <p:nvCxnSpPr>
          <p:cNvPr id="11" name="Straight Connector 10">
            <a:extLst>
              <a:ext uri="{FF2B5EF4-FFF2-40B4-BE49-F238E27FC236}">
                <a16:creationId xmlns:a16="http://schemas.microsoft.com/office/drawing/2014/main" id="{2E2B582F-87EA-B84D-8E43-AB0ED8F6406F}"/>
              </a:ext>
            </a:extLst>
          </p:cNvPr>
          <p:cNvCxnSpPr/>
          <p:nvPr/>
        </p:nvCxnSpPr>
        <p:spPr>
          <a:xfrm>
            <a:off x="4822144" y="1782618"/>
            <a:ext cx="0" cy="2761673"/>
          </a:xfrm>
          <a:prstGeom prst="line">
            <a:avLst/>
          </a:prstGeom>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3885860D-62CD-F644-B0C8-7C64D14A2C0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1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05D2-3963-6E41-82C7-503855BCFF71}"/>
              </a:ext>
            </a:extLst>
          </p:cNvPr>
          <p:cNvSpPr>
            <a:spLocks noGrp="1"/>
          </p:cNvSpPr>
          <p:nvPr>
            <p:ph type="title"/>
          </p:nvPr>
        </p:nvSpPr>
        <p:spPr/>
        <p:txBody>
          <a:bodyPr>
            <a:normAutofit fontScale="90000"/>
          </a:bodyPr>
          <a:lstStyle/>
          <a:p>
            <a:r>
              <a:rPr lang="en-US" dirty="0"/>
              <a:t>How Many Schools Should I Apply To?</a:t>
            </a:r>
          </a:p>
        </p:txBody>
      </p:sp>
      <p:graphicFrame>
        <p:nvGraphicFramePr>
          <p:cNvPr id="6" name="Content Placeholder 5">
            <a:extLst>
              <a:ext uri="{FF2B5EF4-FFF2-40B4-BE49-F238E27FC236}">
                <a16:creationId xmlns:a16="http://schemas.microsoft.com/office/drawing/2014/main" id="{B53664E1-616A-414D-B4C5-A876D0964923}"/>
              </a:ext>
            </a:extLst>
          </p:cNvPr>
          <p:cNvGraphicFramePr>
            <a:graphicFrameLocks noGrp="1"/>
          </p:cNvGraphicFramePr>
          <p:nvPr>
            <p:ph idx="1"/>
            <p:extLst>
              <p:ext uri="{D42A27DB-BD31-4B8C-83A1-F6EECF244321}">
                <p14:modId xmlns:p14="http://schemas.microsoft.com/office/powerpoint/2010/main" val="912109320"/>
              </p:ext>
            </p:extLst>
          </p:nvPr>
        </p:nvGraphicFramePr>
        <p:xfrm>
          <a:off x="1097280" y="2108200"/>
          <a:ext cx="10058400" cy="4124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9D473A8F-B824-304B-9C92-1FA60475C4A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5379" y="6069425"/>
            <a:ext cx="694689" cy="689479"/>
          </a:xfrm>
          <a:prstGeom prst="ellipse">
            <a:avLst/>
          </a:prstGeom>
          <a:ln w="63500" cap="rnd">
            <a:solidFill>
              <a:schemeClr val="accent2"/>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19146"/>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embo"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2253</Words>
  <Application>Microsoft Macintosh PowerPoint</Application>
  <PresentationFormat>Widescreen</PresentationFormat>
  <Paragraphs>193</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Nova Light</vt:lpstr>
      <vt:lpstr>Bembo</vt:lpstr>
      <vt:lpstr>Calibri</vt:lpstr>
      <vt:lpstr>RetrospectVTI</vt:lpstr>
      <vt:lpstr>PSI CHI: GRADUATE SCHOOL</vt:lpstr>
      <vt:lpstr>Comparing Degrees</vt:lpstr>
      <vt:lpstr>Closer Look</vt:lpstr>
      <vt:lpstr>Summer: June-August</vt:lpstr>
      <vt:lpstr>Spreadsheet Example </vt:lpstr>
      <vt:lpstr>Mentor Matching</vt:lpstr>
      <vt:lpstr>Statement of Purpose</vt:lpstr>
      <vt:lpstr>Early Fall: September-October</vt:lpstr>
      <vt:lpstr>How Many Schools Should I Apply To?</vt:lpstr>
      <vt:lpstr>GRE Regular and Subject Tests</vt:lpstr>
      <vt:lpstr>Letters of Recommendation </vt:lpstr>
      <vt:lpstr>CV and Resume </vt:lpstr>
      <vt:lpstr>Late Fall: October-November</vt:lpstr>
      <vt:lpstr>Balancing Applications with School </vt:lpstr>
      <vt:lpstr>The End: November-December</vt:lpstr>
      <vt:lpstr>Master’s Program Example 1</vt:lpstr>
      <vt:lpstr>PowerPoint Presentation</vt:lpstr>
      <vt:lpstr>Master’s Program Example 2</vt:lpstr>
      <vt:lpstr>PowerPoint Presentation</vt:lpstr>
      <vt:lpstr>Is an Online Graduate Program Right for You?</vt:lpstr>
      <vt:lpstr>PowerPoint Presentation</vt:lpstr>
      <vt:lpstr>COVID-19</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CHI: GRADUATE SCHOOL</dc:title>
  <dc:creator>Lindsey Mountcastle</dc:creator>
  <cp:lastModifiedBy>Lindsey Mountcastle</cp:lastModifiedBy>
  <cp:revision>16</cp:revision>
  <dcterms:created xsi:type="dcterms:W3CDTF">2020-10-10T17:21:43Z</dcterms:created>
  <dcterms:modified xsi:type="dcterms:W3CDTF">2020-10-13T16:30:03Z</dcterms:modified>
</cp:coreProperties>
</file>