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notesSlides/notesSlide2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3.xml" ContentType="application/vnd.openxmlformats-officedocument.presentationml.notesSlide+xml"/>
  <Override PartName="/ppt/notesMasters/notesMaster1.xml" ContentType="application/vnd.openxmlformats-officedocument.presentationml.notesMaster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4.xml" ContentType="application/vnd.openxmlformats-officedocument.presentationml.slide+xml"/>
  <Override PartName="/ppt/slides/slide2.xml" ContentType="application/vnd.openxmlformats-officedocument.presentationml.slide+xml"/>
  <Override PartName="/ppt/slides/slide5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</Types>
</file>

<file path=_rels/.rels><?xml version="1.0" encoding="UTF-8" standalone="yes"?><Relationships xmlns="http://schemas.openxmlformats.org/package/2006/relationships"><Relationship Target="ppt/presentation.xml" Type="http://schemas.openxmlformats.org/officeDocument/2006/relationships/officeDocument" Id="rId1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aveSubsetFonts="1" autoCompressPictures="0" mc:PreserveAttributes="mv:*" mc:Ignorable="mv">
  <p:sldMasterIdLst>
    <p:sldMasterId id="2147483654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</p:sldIdLst>
  <p:sldSz cy="5143500" cx="9144000"/>
  <p:notesSz cy="9144000" cx="6858000"/>
  <p:defaultTextStyle>
    <a:defPPr algn="l" rtl="0" marR="0">
      <a:lnSpc>
        <a:spcPct val="100000"/>
      </a:lnSpc>
      <a:spcBef>
        <a:spcPts val="0"/>
      </a:spcBef>
      <a:spcAft>
        <a:spcPts val="0"/>
      </a:spcAft>
    </a:defPPr>
    <a:lvl1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tableStyles.xml><?xml version="1.0" encoding="utf-8"?>
<a:tblStyleLst xmlns:a="http://schemas.openxmlformats.org/drawingml/2006/main" xmlns:r="http://schemas.openxmlformats.org/officeDocument/2006/relationships" def="{90651C3A-4460-11DB-9652-00E08161165F}"/>
</file>

<file path=ppt/_rels/presentation.xml.rels><?xml version="1.0" encoding="UTF-8" standalone="yes"?><Relationships xmlns="http://schemas.openxmlformats.org/package/2006/relationships"><Relationship Target="presProps.xml" Type="http://schemas.openxmlformats.org/officeDocument/2006/relationships/presProps" Id="rId2"/><Relationship Target="theme/theme2.xml" Type="http://schemas.openxmlformats.org/officeDocument/2006/relationships/theme" Id="rId1"/><Relationship Target="slides/slide5.xml" Type="http://schemas.openxmlformats.org/officeDocument/2006/relationships/slide" Id="rId10"/><Relationship Target="slideMasters/slideMaster1.xml" Type="http://schemas.openxmlformats.org/officeDocument/2006/relationships/slideMaster" Id="rId4"/><Relationship Target="tableStyles.xml" Type="http://schemas.openxmlformats.org/officeDocument/2006/relationships/tableStyles" Id="rId3"/><Relationship Target="slides/slide4.xml" Type="http://schemas.openxmlformats.org/officeDocument/2006/relationships/slide" Id="rId9"/><Relationship Target="slides/slide1.xml" Type="http://schemas.openxmlformats.org/officeDocument/2006/relationships/slide" Id="rId6"/><Relationship Target="notesMasters/notesMaster1.xml" Type="http://schemas.openxmlformats.org/officeDocument/2006/relationships/notesMaster" Id="rId5"/><Relationship Target="slides/slide3.xml" Type="http://schemas.openxmlformats.org/officeDocument/2006/relationships/slide" Id="rId8"/><Relationship Target="slides/slide2.xml" Type="http://schemas.openxmlformats.org/officeDocument/2006/relationships/slide" Id="rId7"/></Relationships>
</file>

<file path=ppt/notesMasters/_rels/notesMaster1.xml.rels><?xml version="1.0" encoding="UTF-8" standalone="yes"?><Relationships xmlns="http://schemas.openxmlformats.org/package/2006/relationships"><Relationship Target="../theme/theme3.xml" Type="http://schemas.openxmlformats.org/officeDocument/2006/relationships/theme" Id="rId1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" name="Shape 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" name="Shape 2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3" name="Shape 3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defRPr sz="11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/>
        </p:txBody>
      </p:sp>
    </p:spTree>
  </p:cSld>
  <p:clrMap accent2="accent2" accent3="accent3" accent4="accent4" accent5="accent5" accent6="accent6" hlink="hlink" tx2="lt2" tx1="dk1" bg2="dk2" bg1="lt1" folHlink="folHlink" accent1="accent1"/>
</p:notesMaster>
</file>

<file path=ppt/notesSlides/_rels/notesSlide1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2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3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4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5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41" name="Shape 4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42" name="Shape 42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43" name="Shape 43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47" name="Shape 4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48" name="Shape 48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49" name="Shape 49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53" name="Shape 53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54" name="Shape 54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55" name="Shape 55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59" name="Shape 59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60" name="Shape 60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61" name="Shape 61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65" name="Shape 6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66" name="Shape 66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67" name="Shape 67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2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3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4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5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6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7" name="Shape 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8" name="Shape 8"/>
          <p:cNvSpPr/>
          <p:nvPr/>
        </p:nvSpPr>
        <p:spPr>
          <a:xfrm rot="10800000" flipH="1">
            <a:off y="2984999" x="0"/>
            <a:ext cy="2158500" cx="9144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/>
        </p:txBody>
      </p:sp>
      <p:sp>
        <p:nvSpPr>
          <p:cNvPr id="9" name="Shape 9"/>
          <p:cNvSpPr/>
          <p:nvPr/>
        </p:nvSpPr>
        <p:spPr>
          <a:xfrm>
            <a:off y="2393175" x="0"/>
            <a:ext cy="590502" cx="4617372"/>
          </a:xfrm>
          <a:custGeom>
            <a:pathLst>
              <a:path w="4617373" extrusionOk="0" h="1108924">
                <a:moveTo>
                  <a:pt y="1108924" x="1199"/>
                </a:moveTo>
                <a:lnTo>
                  <a:pt y="1108924" x="4617373"/>
                </a:lnTo>
                <a:lnTo>
                  <a:pt y="0" x="0"/>
                </a:lnTo>
                <a:cubicBezTo>
                  <a:pt y="369641" x="400"/>
                  <a:pt y="739283" x="799"/>
                  <a:pt y="1108924" x="1199"/>
                </a:cubicBezTo>
                <a:close/>
              </a:path>
            </a:pathLst>
          </a:custGeom>
          <a:solidFill>
            <a:srgbClr val="FFFFFF">
              <a:alpha val="6666"/>
            </a:srgbClr>
          </a:solidFill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/>
        </p:txBody>
      </p:sp>
      <p:sp>
        <p:nvSpPr>
          <p:cNvPr id="10" name="Shape 10"/>
          <p:cNvSpPr/>
          <p:nvPr/>
        </p:nvSpPr>
        <p:spPr>
          <a:xfrm rot="10800000" flipH="1">
            <a:off y="2983958" x="0"/>
            <a:ext cy="571095" cx="4617372"/>
          </a:xfrm>
          <a:custGeom>
            <a:pathLst>
              <a:path w="4617373" extrusionOk="0" h="1108924">
                <a:moveTo>
                  <a:pt y="1108924" x="1199"/>
                </a:moveTo>
                <a:lnTo>
                  <a:pt y="1108924" x="4617373"/>
                </a:lnTo>
                <a:lnTo>
                  <a:pt y="0" x="0"/>
                </a:lnTo>
                <a:cubicBezTo>
                  <a:pt y="369641" x="400"/>
                  <a:pt y="739283" x="799"/>
                  <a:pt y="1108924" x="1199"/>
                </a:cubicBezTo>
                <a:close/>
              </a:path>
            </a:pathLst>
          </a:custGeom>
          <a:solidFill>
            <a:schemeClr val="dk1">
              <a:alpha val="7843"/>
            </a:schemeClr>
          </a:solidFill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/>
        </p:txBody>
      </p:sp>
      <p:sp>
        <p:nvSpPr>
          <p:cNvPr id="11" name="Shape 11"/>
          <p:cNvSpPr txBox="1"/>
          <p:nvPr>
            <p:ph type="ctrTitle"/>
          </p:nvPr>
        </p:nvSpPr>
        <p:spPr>
          <a:xfrm>
            <a:off y="1746892" x="685800"/>
            <a:ext cy="1238099" cx="7772400"/>
          </a:xfrm>
          <a:prstGeom prst="rect">
            <a:avLst/>
          </a:prstGeom>
        </p:spPr>
        <p:txBody>
          <a:bodyPr bIns="91425" rIns="91425" lIns="91425" tIns="91425" anchor="b" anchorCtr="0"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  <a:lvl6pPr algn="ctr">
              <a:defRPr/>
            </a:lvl6pPr>
            <a:lvl7pPr algn="ctr">
              <a:defRPr/>
            </a:lvl7pPr>
            <a:lvl8pPr algn="ctr">
              <a:defRPr/>
            </a:lvl8pPr>
            <a:lvl9pPr algn="ctr">
              <a:defRPr/>
            </a:lvl9pPr>
          </a:lstStyle>
          <a:p/>
        </p:txBody>
      </p:sp>
      <p:sp>
        <p:nvSpPr>
          <p:cNvPr id="12" name="Shape 12"/>
          <p:cNvSpPr txBox="1"/>
          <p:nvPr>
            <p:ph idx="1" type="subTitle"/>
          </p:nvPr>
        </p:nvSpPr>
        <p:spPr>
          <a:xfrm>
            <a:off y="3093357" x="685800"/>
            <a:ext cy="666600" cx="77724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 algn="ctr" indent="152400" marL="0">
              <a:spcBef>
                <a:spcPts val="0"/>
              </a:spcBef>
              <a:buClr>
                <a:schemeClr val="dk2"/>
              </a:buClr>
              <a:buSzPct val="100000"/>
              <a:buNone/>
              <a:defRPr sz="2400" i="1">
                <a:solidFill>
                  <a:schemeClr val="dk2"/>
                </a:solidFill>
              </a:defRPr>
            </a:lvl1pPr>
            <a:lvl2pPr algn="ctr" indent="152400" marL="0">
              <a:spcBef>
                <a:spcPts val="0"/>
              </a:spcBef>
              <a:buClr>
                <a:schemeClr val="dk2"/>
              </a:buClr>
              <a:buNone/>
              <a:defRPr i="1">
                <a:solidFill>
                  <a:schemeClr val="dk2"/>
                </a:solidFill>
              </a:defRPr>
            </a:lvl2pPr>
            <a:lvl3pPr algn="ctr" indent="152400" marL="0">
              <a:spcBef>
                <a:spcPts val="0"/>
              </a:spcBef>
              <a:buClr>
                <a:schemeClr val="dk2"/>
              </a:buClr>
              <a:buNone/>
              <a:defRPr i="1">
                <a:solidFill>
                  <a:schemeClr val="dk2"/>
                </a:solidFill>
              </a:defRPr>
            </a:lvl3pPr>
            <a:lvl4pPr algn="ctr" indent="152400" marL="0">
              <a:spcBef>
                <a:spcPts val="0"/>
              </a:spcBef>
              <a:buClr>
                <a:schemeClr val="dk2"/>
              </a:buClr>
              <a:buSzPct val="100000"/>
              <a:buNone/>
              <a:defRPr sz="2400" i="1">
                <a:solidFill>
                  <a:schemeClr val="dk2"/>
                </a:solidFill>
              </a:defRPr>
            </a:lvl4pPr>
            <a:lvl5pPr algn="ctr" indent="152400" marL="0">
              <a:spcBef>
                <a:spcPts val="0"/>
              </a:spcBef>
              <a:buClr>
                <a:schemeClr val="dk2"/>
              </a:buClr>
              <a:buSzPct val="100000"/>
              <a:buNone/>
              <a:defRPr sz="2400" i="1">
                <a:solidFill>
                  <a:schemeClr val="dk2"/>
                </a:solidFill>
              </a:defRPr>
            </a:lvl5pPr>
            <a:lvl6pPr algn="ctr" indent="152400" marL="0">
              <a:spcBef>
                <a:spcPts val="0"/>
              </a:spcBef>
              <a:buClr>
                <a:schemeClr val="dk2"/>
              </a:buClr>
              <a:buSzPct val="100000"/>
              <a:buNone/>
              <a:defRPr sz="2400" i="1">
                <a:solidFill>
                  <a:schemeClr val="dk2"/>
                </a:solidFill>
              </a:defRPr>
            </a:lvl6pPr>
            <a:lvl7pPr algn="ctr" indent="152400" marL="0">
              <a:spcBef>
                <a:spcPts val="0"/>
              </a:spcBef>
              <a:buClr>
                <a:schemeClr val="dk2"/>
              </a:buClr>
              <a:buSzPct val="100000"/>
              <a:buNone/>
              <a:defRPr sz="2400" i="1">
                <a:solidFill>
                  <a:schemeClr val="dk2"/>
                </a:solidFill>
              </a:defRPr>
            </a:lvl7pPr>
            <a:lvl8pPr algn="ctr" indent="152400" marL="0">
              <a:spcBef>
                <a:spcPts val="0"/>
              </a:spcBef>
              <a:buClr>
                <a:schemeClr val="dk2"/>
              </a:buClr>
              <a:buSzPct val="100000"/>
              <a:buNone/>
              <a:defRPr sz="2400" i="1">
                <a:solidFill>
                  <a:schemeClr val="dk2"/>
                </a:solidFill>
              </a:defRPr>
            </a:lvl8pPr>
            <a:lvl9pPr algn="ctr" indent="152400" marL="0">
              <a:spcBef>
                <a:spcPts val="0"/>
              </a:spcBef>
              <a:buClr>
                <a:schemeClr val="dk2"/>
              </a:buClr>
              <a:buSzPct val="100000"/>
              <a:buNone/>
              <a:defRPr sz="2400" i="1">
                <a:solidFill>
                  <a:schemeClr val="dk2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x">
  <p:cSld name="Title and Body">
    <p:spTree>
      <p:nvGrpSpPr>
        <p:cNvPr id="13" name="Shape 13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4" name="Shape 14"/>
          <p:cNvSpPr/>
          <p:nvPr/>
        </p:nvSpPr>
        <p:spPr>
          <a:xfrm rot="10800000" flipH="1">
            <a:off y="1163100" x="0"/>
            <a:ext cy="3980399" cx="9144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/>
        </p:txBody>
      </p:sp>
      <p:sp>
        <p:nvSpPr>
          <p:cNvPr id="15" name="Shape 15"/>
          <p:cNvSpPr/>
          <p:nvPr/>
        </p:nvSpPr>
        <p:spPr>
          <a:xfrm flipH="1">
            <a:off y="571349" x="4526627"/>
            <a:ext cy="590502" cx="4617372"/>
          </a:xfrm>
          <a:custGeom>
            <a:pathLst>
              <a:path w="4617373" extrusionOk="0" h="1108924">
                <a:moveTo>
                  <a:pt y="1108924" x="1199"/>
                </a:moveTo>
                <a:lnTo>
                  <a:pt y="1108924" x="4617373"/>
                </a:lnTo>
                <a:lnTo>
                  <a:pt y="0" x="0"/>
                </a:lnTo>
                <a:cubicBezTo>
                  <a:pt y="369641" x="400"/>
                  <a:pt y="739283" x="799"/>
                  <a:pt y="1108924" x="1199"/>
                </a:cubicBezTo>
                <a:close/>
              </a:path>
            </a:pathLst>
          </a:custGeom>
          <a:solidFill>
            <a:srgbClr val="FFFFFF">
              <a:alpha val="6666"/>
            </a:srgbClr>
          </a:solidFill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/>
        </p:txBody>
      </p:sp>
      <p:sp>
        <p:nvSpPr>
          <p:cNvPr id="16" name="Shape 16"/>
          <p:cNvSpPr/>
          <p:nvPr/>
        </p:nvSpPr>
        <p:spPr>
          <a:xfrm rot="10800000">
            <a:off y="1162132" x="4526627"/>
            <a:ext cy="571095" cx="4617372"/>
          </a:xfrm>
          <a:custGeom>
            <a:pathLst>
              <a:path w="4617373" extrusionOk="0" h="1108924">
                <a:moveTo>
                  <a:pt y="1108924" x="1199"/>
                </a:moveTo>
                <a:lnTo>
                  <a:pt y="1108924" x="4617373"/>
                </a:lnTo>
                <a:lnTo>
                  <a:pt y="0" x="0"/>
                </a:lnTo>
                <a:cubicBezTo>
                  <a:pt y="369641" x="400"/>
                  <a:pt y="739283" x="799"/>
                  <a:pt y="1108924" x="1199"/>
                </a:cubicBezTo>
                <a:close/>
              </a:path>
            </a:pathLst>
          </a:custGeom>
          <a:solidFill>
            <a:schemeClr val="dk1">
              <a:alpha val="7843"/>
            </a:schemeClr>
          </a:solidFill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/>
        </p:txBody>
      </p:sp>
      <p:sp>
        <p:nvSpPr>
          <p:cNvPr id="17" name="Shape 17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ctr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/>
        </p:txBody>
      </p:sp>
      <p:sp>
        <p:nvSpPr>
          <p:cNvPr id="18" name="Shape 18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ColTx">
  <p:cSld name="Title and Two Columns">
    <p:spTree>
      <p:nvGrpSpPr>
        <p:cNvPr id="19" name="Shape 19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0" name="Shape 20"/>
          <p:cNvSpPr/>
          <p:nvPr/>
        </p:nvSpPr>
        <p:spPr>
          <a:xfrm rot="10800000" flipH="1">
            <a:off y="1163100" x="0"/>
            <a:ext cy="3980399" cx="9144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/>
        </p:txBody>
      </p:sp>
      <p:sp>
        <p:nvSpPr>
          <p:cNvPr id="21" name="Shape 21"/>
          <p:cNvSpPr/>
          <p:nvPr/>
        </p:nvSpPr>
        <p:spPr>
          <a:xfrm rot="10800000">
            <a:off y="1162132" x="4526627"/>
            <a:ext cy="571095" cx="4617372"/>
          </a:xfrm>
          <a:custGeom>
            <a:pathLst>
              <a:path w="4617373" extrusionOk="0" h="1108924">
                <a:moveTo>
                  <a:pt y="1108924" x="1199"/>
                </a:moveTo>
                <a:lnTo>
                  <a:pt y="1108924" x="4617373"/>
                </a:lnTo>
                <a:lnTo>
                  <a:pt y="0" x="0"/>
                </a:lnTo>
                <a:cubicBezTo>
                  <a:pt y="369641" x="400"/>
                  <a:pt y="739283" x="799"/>
                  <a:pt y="1108924" x="1199"/>
                </a:cubicBezTo>
                <a:close/>
              </a:path>
            </a:pathLst>
          </a:custGeom>
          <a:solidFill>
            <a:schemeClr val="dk1">
              <a:alpha val="7843"/>
            </a:schemeClr>
          </a:solidFill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/>
        </p:txBody>
      </p:sp>
      <p:sp>
        <p:nvSpPr>
          <p:cNvPr id="22" name="Shape 22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ctr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/>
        </p:txBody>
      </p:sp>
      <p:sp>
        <p:nvSpPr>
          <p:cNvPr id="23" name="Shape 23"/>
          <p:cNvSpPr txBox="1"/>
          <p:nvPr>
            <p:ph idx="1" type="body"/>
          </p:nvPr>
        </p:nvSpPr>
        <p:spPr>
          <a:xfrm>
            <a:off y="1200150" x="457200"/>
            <a:ext cy="3725699" cx="39945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/>
        </p:txBody>
      </p:sp>
      <p:sp>
        <p:nvSpPr>
          <p:cNvPr id="24" name="Shape 24"/>
          <p:cNvSpPr/>
          <p:nvPr/>
        </p:nvSpPr>
        <p:spPr>
          <a:xfrm flipH="1">
            <a:off y="571349" x="4526627"/>
            <a:ext cy="590502" cx="4617372"/>
          </a:xfrm>
          <a:custGeom>
            <a:pathLst>
              <a:path w="4617373" extrusionOk="0" h="1108924">
                <a:moveTo>
                  <a:pt y="1108924" x="1199"/>
                </a:moveTo>
                <a:lnTo>
                  <a:pt y="1108924" x="4617373"/>
                </a:lnTo>
                <a:lnTo>
                  <a:pt y="0" x="0"/>
                </a:lnTo>
                <a:cubicBezTo>
                  <a:pt y="369641" x="400"/>
                  <a:pt y="739283" x="799"/>
                  <a:pt y="1108924" x="1199"/>
                </a:cubicBezTo>
                <a:close/>
              </a:path>
            </a:pathLst>
          </a:custGeom>
          <a:solidFill>
            <a:srgbClr val="FFFFFF">
              <a:alpha val="6666"/>
            </a:srgbClr>
          </a:solidFill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/>
        </p:txBody>
      </p:sp>
      <p:sp>
        <p:nvSpPr>
          <p:cNvPr id="25" name="Shape 25"/>
          <p:cNvSpPr txBox="1"/>
          <p:nvPr>
            <p:ph idx="2" type="body"/>
          </p:nvPr>
        </p:nvSpPr>
        <p:spPr>
          <a:xfrm>
            <a:off y="1200150" x="4692273"/>
            <a:ext cy="3725699" cx="39945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26" name="Shape 26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7" name="Shape 27"/>
          <p:cNvSpPr/>
          <p:nvPr/>
        </p:nvSpPr>
        <p:spPr>
          <a:xfrm rot="10800000" flipH="1">
            <a:off y="1163100" x="0"/>
            <a:ext cy="3980399" cx="9144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/>
        </p:txBody>
      </p:sp>
      <p:sp>
        <p:nvSpPr>
          <p:cNvPr id="28" name="Shape 28"/>
          <p:cNvSpPr/>
          <p:nvPr/>
        </p:nvSpPr>
        <p:spPr>
          <a:xfrm flipH="1">
            <a:off y="571349" x="4526627"/>
            <a:ext cy="590502" cx="4617372"/>
          </a:xfrm>
          <a:custGeom>
            <a:pathLst>
              <a:path w="4617373" extrusionOk="0" h="1108924">
                <a:moveTo>
                  <a:pt y="1108924" x="1199"/>
                </a:moveTo>
                <a:lnTo>
                  <a:pt y="1108924" x="4617373"/>
                </a:lnTo>
                <a:lnTo>
                  <a:pt y="0" x="0"/>
                </a:lnTo>
                <a:cubicBezTo>
                  <a:pt y="369641" x="400"/>
                  <a:pt y="739283" x="799"/>
                  <a:pt y="1108924" x="1199"/>
                </a:cubicBezTo>
                <a:close/>
              </a:path>
            </a:pathLst>
          </a:custGeom>
          <a:solidFill>
            <a:srgbClr val="FFFFFF">
              <a:alpha val="6666"/>
            </a:srgbClr>
          </a:solidFill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/>
        </p:txBody>
      </p:sp>
      <p:sp>
        <p:nvSpPr>
          <p:cNvPr id="29" name="Shape 29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ctr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/>
        </p:txBody>
      </p:sp>
      <p:sp>
        <p:nvSpPr>
          <p:cNvPr id="30" name="Shape 30"/>
          <p:cNvSpPr/>
          <p:nvPr/>
        </p:nvSpPr>
        <p:spPr>
          <a:xfrm rot="10800000">
            <a:off y="1162132" x="4526627"/>
            <a:ext cy="571095" cx="4617372"/>
          </a:xfrm>
          <a:custGeom>
            <a:pathLst>
              <a:path w="4617373" extrusionOk="0" h="1108924">
                <a:moveTo>
                  <a:pt y="1108924" x="1199"/>
                </a:moveTo>
                <a:lnTo>
                  <a:pt y="1108924" x="4617373"/>
                </a:lnTo>
                <a:lnTo>
                  <a:pt y="0" x="0"/>
                </a:lnTo>
                <a:cubicBezTo>
                  <a:pt y="369641" x="400"/>
                  <a:pt y="739283" x="799"/>
                  <a:pt y="1108924" x="1199"/>
                </a:cubicBezTo>
                <a:close/>
              </a:path>
            </a:pathLst>
          </a:custGeom>
          <a:solidFill>
            <a:schemeClr val="dk1">
              <a:alpha val="7843"/>
            </a:schemeClr>
          </a:solidFill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aption">
    <p:spTree>
      <p:nvGrpSpPr>
        <p:cNvPr id="31" name="Shape 3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32" name="Shape 32"/>
          <p:cNvSpPr/>
          <p:nvPr/>
        </p:nvSpPr>
        <p:spPr>
          <a:xfrm rot="10800000" flipH="1">
            <a:off y="4412699" x="0"/>
            <a:ext cy="730799" cx="9144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/>
        </p:txBody>
      </p:sp>
      <p:sp>
        <p:nvSpPr>
          <p:cNvPr id="33" name="Shape 33"/>
          <p:cNvSpPr/>
          <p:nvPr/>
        </p:nvSpPr>
        <p:spPr>
          <a:xfrm flipH="1">
            <a:off y="3820834" x="4526627"/>
            <a:ext cy="590502" cx="4617372"/>
          </a:xfrm>
          <a:custGeom>
            <a:pathLst>
              <a:path w="4617373" extrusionOk="0" h="1108924">
                <a:moveTo>
                  <a:pt y="1108924" x="1199"/>
                </a:moveTo>
                <a:lnTo>
                  <a:pt y="1108924" x="4617373"/>
                </a:lnTo>
                <a:lnTo>
                  <a:pt y="0" x="0"/>
                </a:lnTo>
                <a:cubicBezTo>
                  <a:pt y="369641" x="400"/>
                  <a:pt y="739283" x="799"/>
                  <a:pt y="1108924" x="1199"/>
                </a:cubicBezTo>
                <a:close/>
              </a:path>
            </a:pathLst>
          </a:custGeom>
          <a:solidFill>
            <a:srgbClr val="FFFFFF">
              <a:alpha val="6666"/>
            </a:srgbClr>
          </a:solidFill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/>
        </p:txBody>
      </p:sp>
      <p:sp>
        <p:nvSpPr>
          <p:cNvPr id="34" name="Shape 34"/>
          <p:cNvSpPr/>
          <p:nvPr/>
        </p:nvSpPr>
        <p:spPr>
          <a:xfrm rot="10800000">
            <a:off y="4411617" x="4526627"/>
            <a:ext cy="571095" cx="4617372"/>
          </a:xfrm>
          <a:custGeom>
            <a:pathLst>
              <a:path w="4617373" extrusionOk="0" h="1108924">
                <a:moveTo>
                  <a:pt y="1108924" x="1199"/>
                </a:moveTo>
                <a:lnTo>
                  <a:pt y="1108924" x="4617373"/>
                </a:lnTo>
                <a:lnTo>
                  <a:pt y="0" x="0"/>
                </a:lnTo>
                <a:cubicBezTo>
                  <a:pt y="369641" x="400"/>
                  <a:pt y="739283" x="799"/>
                  <a:pt y="1108924" x="1199"/>
                </a:cubicBezTo>
                <a:close/>
              </a:path>
            </a:pathLst>
          </a:custGeom>
          <a:solidFill>
            <a:schemeClr val="dk1">
              <a:alpha val="7843"/>
            </a:schemeClr>
          </a:solidFill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/>
        </p:txBody>
      </p:sp>
      <p:sp>
        <p:nvSpPr>
          <p:cNvPr id="35" name="Shape 35"/>
          <p:cNvSpPr txBox="1"/>
          <p:nvPr>
            <p:ph idx="1" type="body"/>
          </p:nvPr>
        </p:nvSpPr>
        <p:spPr>
          <a:xfrm>
            <a:off y="4421726" x="457200"/>
            <a:ext cy="505200" cx="8229600"/>
          </a:xfrm>
          <a:prstGeom prst="rect">
            <a:avLst/>
          </a:prstGeom>
        </p:spPr>
        <p:txBody>
          <a:bodyPr bIns="91425" rIns="91425" lIns="91425" tIns="91425" anchor="ctr" anchorCtr="0"/>
          <a:lstStyle>
            <a:lvl1pPr indent="152400">
              <a:spcBef>
                <a:spcPts val="0"/>
              </a:spcBef>
              <a:buClr>
                <a:schemeClr val="dk2"/>
              </a:buClr>
              <a:buSzPct val="100000"/>
              <a:buNone/>
              <a:defRPr sz="2400" i="1">
                <a:solidFill>
                  <a:schemeClr val="dk2"/>
                </a:solidFill>
              </a:defRPr>
            </a:lvl1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36" name="Shape 36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37" name="Shape 37"/>
          <p:cNvSpPr/>
          <p:nvPr/>
        </p:nvSpPr>
        <p:spPr>
          <a:xfrm>
            <a:off y="76256" x="6676"/>
            <a:ext cy="5054792" cx="9134130"/>
          </a:xfrm>
          <a:custGeom>
            <a:pathLst>
              <a:path w="9157023" extrusionOk="0" h="6739723">
                <a:moveTo>
                  <a:pt y="0" x="1629"/>
                </a:moveTo>
                <a:lnTo>
                  <a:pt y="4340980" x="9157023"/>
                </a:lnTo>
                <a:lnTo>
                  <a:pt y="6739723" x="1593"/>
                </a:lnTo>
                <a:cubicBezTo>
                  <a:pt y="5123960" x="-3941"/>
                  <a:pt y="1615763" x="7163"/>
                  <a:pt y="0" x="1629"/>
                </a:cubicBezTo>
                <a:close/>
              </a:path>
            </a:pathLst>
          </a:custGeom>
          <a:solidFill>
            <a:srgbClr val="FFFFFF">
              <a:alpha val="6666"/>
            </a:srgbClr>
          </a:solidFill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Target="../slideLayouts/slideLayout2.xml" Type="http://schemas.openxmlformats.org/officeDocument/2006/relationships/slideLayout" Id="rId2"/><Relationship Target="../slideLayouts/slideLayout1.xml" Type="http://schemas.openxmlformats.org/officeDocument/2006/relationships/slideLayout" Id="rId1"/><Relationship Target="../slideLayouts/slideLayout4.xml" Type="http://schemas.openxmlformats.org/officeDocument/2006/relationships/slideLayout" Id="rId4"/><Relationship Target="../slideLayouts/slideLayout3.xml" Type="http://schemas.openxmlformats.org/officeDocument/2006/relationships/slideLayout" Id="rId3"/><Relationship Target="../slideLayouts/slideLayout6.xml" Type="http://schemas.openxmlformats.org/officeDocument/2006/relationships/slideLayout" Id="rId6"/><Relationship Target="../slideLayouts/slideLayout5.xml" Type="http://schemas.openxmlformats.org/officeDocument/2006/relationships/slideLayout" Id="rId5"/><Relationship Target="../theme/theme1.xml" Type="http://schemas.openxmlformats.org/officeDocument/2006/relationships/theme" Id="rId7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1C232"/>
        </a:solidFill>
      </p:bgPr>
    </p:bg>
    <p:spTree>
      <p:nvGrpSpPr>
        <p:cNvPr id="4" name="Shape 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5" name="Shape 5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ctr" anchorCtr="0"/>
          <a:lstStyle>
            <a:lvl1pPr indent="304800" marL="0">
              <a:buClr>
                <a:schemeClr val="lt1"/>
              </a:buClr>
              <a:buSzPct val="100000"/>
              <a:buFont typeface="Georgia"/>
              <a:buNone/>
              <a:defRPr sz="48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indent="304800" marL="0">
              <a:buClr>
                <a:schemeClr val="lt1"/>
              </a:buClr>
              <a:buSzPct val="100000"/>
              <a:buFont typeface="Georgia"/>
              <a:buNone/>
              <a:defRPr sz="48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indent="304800" marL="0">
              <a:buClr>
                <a:schemeClr val="lt1"/>
              </a:buClr>
              <a:buSzPct val="100000"/>
              <a:buFont typeface="Georgia"/>
              <a:buNone/>
              <a:defRPr sz="48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indent="304800" marL="0">
              <a:buClr>
                <a:schemeClr val="lt1"/>
              </a:buClr>
              <a:buSzPct val="100000"/>
              <a:buFont typeface="Georgia"/>
              <a:buNone/>
              <a:defRPr sz="48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indent="304800" marL="0">
              <a:buClr>
                <a:schemeClr val="lt1"/>
              </a:buClr>
              <a:buSzPct val="100000"/>
              <a:buFont typeface="Georgia"/>
              <a:buNone/>
              <a:defRPr sz="48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indent="304800" marL="0">
              <a:buClr>
                <a:schemeClr val="lt1"/>
              </a:buClr>
              <a:buSzPct val="100000"/>
              <a:buFont typeface="Georgia"/>
              <a:buNone/>
              <a:defRPr sz="48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indent="304800" marL="0">
              <a:buClr>
                <a:schemeClr val="lt1"/>
              </a:buClr>
              <a:buSzPct val="100000"/>
              <a:buFont typeface="Georgia"/>
              <a:buNone/>
              <a:defRPr sz="48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indent="304800" marL="0">
              <a:buClr>
                <a:schemeClr val="lt1"/>
              </a:buClr>
              <a:buSzPct val="100000"/>
              <a:buFont typeface="Georgia"/>
              <a:buNone/>
              <a:defRPr sz="48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indent="304800" marL="0">
              <a:buClr>
                <a:schemeClr val="lt1"/>
              </a:buClr>
              <a:buSzPct val="100000"/>
              <a:buFont typeface="Georgia"/>
              <a:buNone/>
              <a:defRPr sz="48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/>
        </p:txBody>
      </p:sp>
      <p:sp>
        <p:nvSpPr>
          <p:cNvPr id="6" name="Shape 6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 indent="-152400" marL="342900">
              <a:spcBef>
                <a:spcPts val="600"/>
              </a:spcBef>
              <a:buClr>
                <a:schemeClr val="dk1"/>
              </a:buClr>
              <a:buSzPct val="100000"/>
              <a:buFont typeface="Georgia"/>
              <a:defRPr sz="30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indent="-133350" marL="742950">
              <a:spcBef>
                <a:spcPts val="480"/>
              </a:spcBef>
              <a:buClr>
                <a:schemeClr val="dk1"/>
              </a:buClr>
              <a:buSzPct val="100000"/>
              <a:buFont typeface="Georgia"/>
              <a:defRPr sz="24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indent="-76200" marL="1143000">
              <a:spcBef>
                <a:spcPts val="480"/>
              </a:spcBef>
              <a:buClr>
                <a:schemeClr val="dk1"/>
              </a:buClr>
              <a:buSzPct val="100000"/>
              <a:buFont typeface="Georgia"/>
              <a:defRPr sz="24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indent="-114300" marL="1600200">
              <a:spcBef>
                <a:spcPts val="360"/>
              </a:spcBef>
              <a:buClr>
                <a:schemeClr val="dk1"/>
              </a:buClr>
              <a:buSzPct val="100000"/>
              <a:buFont typeface="Georgia"/>
              <a:defRPr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indent="-114300" marL="2057400">
              <a:spcBef>
                <a:spcPts val="360"/>
              </a:spcBef>
              <a:buClr>
                <a:schemeClr val="dk1"/>
              </a:buClr>
              <a:buSzPct val="100000"/>
              <a:buFont typeface="Georgia"/>
              <a:defRPr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indent="-114300" marL="2514600">
              <a:spcBef>
                <a:spcPts val="360"/>
              </a:spcBef>
              <a:buClr>
                <a:schemeClr val="dk1"/>
              </a:buClr>
              <a:buSzPct val="100000"/>
              <a:buFont typeface="Georgia"/>
              <a:defRPr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indent="-114300" marL="2971800">
              <a:spcBef>
                <a:spcPts val="360"/>
              </a:spcBef>
              <a:buClr>
                <a:schemeClr val="dk1"/>
              </a:buClr>
              <a:buSzPct val="100000"/>
              <a:buFont typeface="Georgia"/>
              <a:defRPr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indent="-114300" marL="3429000">
              <a:spcBef>
                <a:spcPts val="360"/>
              </a:spcBef>
              <a:buClr>
                <a:schemeClr val="dk1"/>
              </a:buClr>
              <a:buSzPct val="100000"/>
              <a:buFont typeface="Georgia"/>
              <a:defRPr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indent="-114300" marL="3886200">
              <a:spcBef>
                <a:spcPts val="360"/>
              </a:spcBef>
              <a:buClr>
                <a:schemeClr val="dk1"/>
              </a:buClr>
              <a:buSzPct val="100000"/>
              <a:buFont typeface="Georgia"/>
              <a:defRPr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/>
        </p:txBody>
      </p:sp>
    </p:spTree>
  </p:cSld>
  <p:clrMap accent2="accent2" accent3="accent3" accent4="accent4" accent5="accent5" accent6="accent6" hlink="hlink" tx2="lt2" tx1="dk1" bg2="dk2" bg1="lt1" folHlink="folHlink" accent1="accent1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txStyles>
    <p:titleStyle>
      <a:defPPr algn="l" rtl="0" marR="0">
        <a:lnSpc>
          <a:spcPct val="100000"/>
        </a:lnSpc>
        <a:spcBef>
          <a:spcPts val="0"/>
        </a:spcBef>
        <a:spcAft>
          <a:spcPts val="0"/>
        </a:spcAft>
      </a:defPPr>
      <a:lvl1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algn="l" rtl="0" marR="0">
        <a:lnSpc>
          <a:spcPct val="100000"/>
        </a:lnSpc>
        <a:spcBef>
          <a:spcPts val="0"/>
        </a:spcBef>
        <a:spcAft>
          <a:spcPts val="0"/>
        </a:spcAft>
      </a:defPPr>
      <a:lvl1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algn="l" rtl="0" marR="0">
        <a:lnSpc>
          <a:spcPct val="100000"/>
        </a:lnSpc>
        <a:spcBef>
          <a:spcPts val="0"/>
        </a:spcBef>
        <a:spcAft>
          <a:spcPts val="0"/>
        </a:spcAft>
      </a:defPPr>
      <a:lvl1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Target="../notesSlides/notesSlide1.xml" Type="http://schemas.openxmlformats.org/officeDocument/2006/relationships/notesSlide" Id="rId2"/><Relationship Target="../slideLayouts/slideLayout1.xml" Type="http://schemas.openxmlformats.org/officeDocument/2006/relationships/slideLayout" Id="rId1"/></Relationships>
</file>

<file path=ppt/slides/_rels/slide2.xml.rels><?xml version="1.0" encoding="UTF-8" standalone="yes"?><Relationships xmlns="http://schemas.openxmlformats.org/package/2006/relationships"><Relationship Target="../notesSlides/notesSlide2.xml" Type="http://schemas.openxmlformats.org/officeDocument/2006/relationships/notesSlide" Id="rId2"/><Relationship Target="../slideLayouts/slideLayout2.xml" Type="http://schemas.openxmlformats.org/officeDocument/2006/relationships/slideLayout" Id="rId1"/></Relationships>
</file>

<file path=ppt/slides/_rels/slide3.xml.rels><?xml version="1.0" encoding="UTF-8" standalone="yes"?><Relationships xmlns="http://schemas.openxmlformats.org/package/2006/relationships"><Relationship Target="../notesSlides/notesSlide3.xml" Type="http://schemas.openxmlformats.org/officeDocument/2006/relationships/notesSlide" Id="rId2"/><Relationship Target="../slideLayouts/slideLayout2.xml" Type="http://schemas.openxmlformats.org/officeDocument/2006/relationships/slideLayout" Id="rId1"/></Relationships>
</file>

<file path=ppt/slides/_rels/slide4.xml.rels><?xml version="1.0" encoding="UTF-8" standalone="yes"?><Relationships xmlns="http://schemas.openxmlformats.org/package/2006/relationships"><Relationship Target="../notesSlides/notesSlide4.xml" Type="http://schemas.openxmlformats.org/officeDocument/2006/relationships/notesSlide" Id="rId2"/><Relationship Target="../slideLayouts/slideLayout2.xml" Type="http://schemas.openxmlformats.org/officeDocument/2006/relationships/slideLayout" Id="rId1"/></Relationships>
</file>

<file path=ppt/slides/_rels/slide5.xml.rels><?xml version="1.0" encoding="UTF-8" standalone="yes"?><Relationships xmlns="http://schemas.openxmlformats.org/package/2006/relationships"><Relationship Target="../notesSlides/notesSlide5.xml" Type="http://schemas.openxmlformats.org/officeDocument/2006/relationships/notesSlide" Id="rId2"/><Relationship Target="../slideLayouts/slideLayout2.xml" Type="http://schemas.openxmlformats.org/officeDocument/2006/relationships/slideLayout" Id="rId1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8" name="Shape 3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39" name="Shape 39"/>
          <p:cNvSpPr txBox="1"/>
          <p:nvPr>
            <p:ph type="ctrTitle"/>
          </p:nvPr>
        </p:nvSpPr>
        <p:spPr>
          <a:xfrm>
            <a:off y="1746892" x="685800"/>
            <a:ext cy="1238099" cx="77724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buNone/>
            </a:pPr>
            <a:r>
              <a:rPr lang="en"/>
              <a:t>Retriever Robotics</a:t>
            </a:r>
          </a:p>
        </p:txBody>
      </p:sp>
      <p:sp>
        <p:nvSpPr>
          <p:cNvPr id="40" name="Shape 40"/>
          <p:cNvSpPr txBox="1"/>
          <p:nvPr>
            <p:ph idx="1" type="subTitle"/>
          </p:nvPr>
        </p:nvSpPr>
        <p:spPr>
          <a:xfrm>
            <a:off y="3093357" x="685800"/>
            <a:ext cy="666600" cx="77724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buNone/>
            </a:pPr>
            <a:r>
              <a:rPr lang="en"/>
              <a:t>4/11/14 GBM</a:t>
            </a:r>
          </a:p>
        </p:txBody>
      </p:sp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44" name="Shape 4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45" name="Shape 45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ctr" anchorCtr="0">
            <a:noAutofit/>
          </a:bodyPr>
          <a:lstStyle/>
          <a:p>
            <a:pPr>
              <a:buNone/>
            </a:pPr>
            <a:r>
              <a:rPr lang="en"/>
              <a:t>Agenda</a:t>
            </a:r>
          </a:p>
        </p:txBody>
      </p:sp>
      <p:sp>
        <p:nvSpPr>
          <p:cNvPr id="46" name="Shape 46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 indent="-419100" marL="457200"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"/>
              <a:t>Corny IceBreaker</a:t>
            </a:r>
          </a:p>
          <a:p>
            <a:pPr rtl="0" lvl="0" indent="-419100" marL="457200"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"/>
              <a:t>Eboard updates</a:t>
            </a:r>
          </a:p>
          <a:p>
            <a:pPr rtl="0" lvl="0" indent="-419100" marL="457200"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"/>
              <a:t>General member updates</a:t>
            </a:r>
          </a:p>
          <a:p>
            <a:pPr rtl="0" lvl="0" indent="-419100" marL="457200"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"/>
              <a:t>Shirts and Hoodie count</a:t>
            </a:r>
          </a:p>
          <a:p>
            <a:pPr rtl="0" lvl="0" indent="-419100" marL="457200"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"/>
              <a:t>Past Money Due</a:t>
            </a:r>
          </a:p>
          <a:p>
            <a:pPr rtl="0" lvl="0" indent="-419100" marL="457200"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"/>
              <a:t>Important dates</a:t>
            </a:r>
          </a:p>
          <a:p>
            <a:pPr rtl="0" lvl="0" indent="-419100" marL="457200"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"/>
              <a:t>Nominations</a:t>
            </a:r>
          </a:p>
          <a:p>
            <a:pPr lvl="0" indent="-419100" marL="457200"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"/>
              <a:t>Multicopter demonstration</a:t>
            </a:r>
          </a:p>
        </p:txBody>
      </p:sp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0" name="Shape 50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51" name="Shape 51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ctr" anchorCtr="0">
            <a:noAutofit/>
          </a:bodyPr>
          <a:lstStyle/>
          <a:p>
            <a:pPr>
              <a:buNone/>
            </a:pPr>
            <a:r>
              <a:rPr lang="en"/>
              <a:t>Shirts and Hoodies</a:t>
            </a:r>
          </a:p>
        </p:txBody>
      </p:sp>
      <p:sp>
        <p:nvSpPr>
          <p:cNvPr id="52" name="Shape 52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 indent="-419100" marL="457200"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"/>
              <a:t>Costs depends on quantity </a:t>
            </a:r>
          </a:p>
          <a:p>
            <a:pPr rtl="0" lvl="0" indent="-419100" marL="457200"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"/>
              <a:t>Shirts = $10 </a:t>
            </a:r>
          </a:p>
          <a:p>
            <a:pPr rtl="0" lvl="1" indent="-381000" marL="914400">
              <a:buClr>
                <a:schemeClr val="dk1"/>
              </a:buClr>
              <a:buSzPct val="80000"/>
              <a:buFont typeface="Courier New"/>
              <a:buChar char="o"/>
            </a:pPr>
            <a:r>
              <a:rPr lang="en"/>
              <a:t>with 20 people</a:t>
            </a:r>
          </a:p>
          <a:p>
            <a:pPr rtl="0" lvl="0" indent="-419100" marL="457200"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"/>
              <a:t>Hoodie = $25 </a:t>
            </a:r>
          </a:p>
          <a:p>
            <a:pPr rtl="0" lvl="1" indent="-381000" marL="914400">
              <a:buClr>
                <a:schemeClr val="dk1"/>
              </a:buClr>
              <a:buSzPct val="80000"/>
              <a:buFont typeface="Courier New"/>
              <a:buChar char="o"/>
            </a:pPr>
            <a:r>
              <a:rPr lang="en"/>
              <a:t>with 10 people</a:t>
            </a:r>
          </a:p>
          <a:p>
            <a:pPr rtl="0" lvl="0" indent="-419100" marL="457200"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"/>
              <a:t>Put in order by Sunday (4/13)</a:t>
            </a:r>
          </a:p>
          <a:p>
            <a:pPr rtl="0" lvl="0" indent="-419100" marL="457200"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"/>
              <a:t>Give $ by next Friday (4/18)</a:t>
            </a:r>
          </a:p>
        </p:txBody>
      </p:sp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6" name="Shape 56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57" name="Shape 57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ctr" anchorCtr="0">
            <a:noAutofit/>
          </a:bodyPr>
          <a:lstStyle/>
          <a:p>
            <a:pPr>
              <a:buNone/>
            </a:pPr>
            <a:r>
              <a:rPr lang="en"/>
              <a:t>Past Money Due </a:t>
            </a:r>
          </a:p>
        </p:txBody>
      </p:sp>
      <p:sp>
        <p:nvSpPr>
          <p:cNvPr id="58" name="Shape 58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 indent="-419100" marL="457200"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"/>
              <a:t>Shirts - $7</a:t>
            </a:r>
          </a:p>
          <a:p>
            <a:pPr rtl="0" lvl="0" indent="-419100" marL="457200"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"/>
              <a:t>Iron-ons - $5</a:t>
            </a:r>
          </a:p>
          <a:p>
            <a:pPr rtl="0" lvl="0" indent="-419100" marL="457200"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"/>
              <a:t>Mathew - $2.16 (from pizza)</a:t>
            </a:r>
          </a:p>
          <a:p>
            <a:pPr rtl="0" lvl="0" indent="-419100" marL="457200"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"/>
              <a:t>Nate - $8.16 (from pizza)</a:t>
            </a:r>
          </a:p>
        </p:txBody>
      </p:sp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2" name="Shape 62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63" name="Shape 63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ctr" anchorCtr="0">
            <a:noAutofit/>
          </a:bodyPr>
          <a:lstStyle/>
          <a:p>
            <a:pPr>
              <a:buNone/>
            </a:pPr>
            <a:r>
              <a:rPr lang="en"/>
              <a:t>Important Dates</a:t>
            </a:r>
          </a:p>
        </p:txBody>
      </p:sp>
      <p:sp>
        <p:nvSpPr>
          <p:cNvPr id="64" name="Shape 64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 indent="-419100" marL="457200"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"/>
              <a:t>Elections = April 25th</a:t>
            </a:r>
          </a:p>
          <a:p>
            <a:pPr rtl="0" lvl="0" indent="-419100" marL="457200"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"/>
              <a:t>US Science and Engineering Festival</a:t>
            </a:r>
          </a:p>
          <a:p>
            <a:pPr rtl="0" lvl="1" indent="-381000" marL="914400">
              <a:buClr>
                <a:schemeClr val="dk1"/>
              </a:buClr>
              <a:buSzPct val="80000"/>
              <a:buFont typeface="Courier New"/>
              <a:buChar char="o"/>
            </a:pPr>
            <a:r>
              <a:rPr lang="en"/>
              <a:t>Saturday, April 26th - Sunday, April 27th</a:t>
            </a:r>
          </a:p>
          <a:p>
            <a:pPr rtl="0" lvl="1" indent="-381000" marL="914400">
              <a:buClr>
                <a:schemeClr val="dk1"/>
              </a:buClr>
              <a:buSzPct val="80000"/>
              <a:buFont typeface="Courier New"/>
              <a:buChar char="o"/>
            </a:pPr>
            <a:r>
              <a:rPr lang="en"/>
              <a:t>Some time between 9am-6pm</a:t>
            </a:r>
          </a:p>
          <a:p>
            <a:pPr rtl="0" lvl="0" indent="-419100" marL="457200"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"/>
              <a:t>Quadmania 2014</a:t>
            </a:r>
          </a:p>
          <a:p>
            <a:pPr rtl="0" lvl="1" indent="-381000" marL="914400">
              <a:buClr>
                <a:schemeClr val="dk1"/>
              </a:buClr>
              <a:buSzPct val="80000"/>
              <a:buFont typeface="Courier New"/>
              <a:buChar char="o"/>
            </a:pPr>
            <a:r>
              <a:rPr lang="en"/>
              <a:t>Saturday, April 26th - noon onward</a:t>
            </a:r>
          </a:p>
          <a:p>
            <a:pPr rtl="0" lvl="0" indent="-419100" marL="457200"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"/>
              <a:t>Baking @ Shelby’s </a:t>
            </a:r>
          </a:p>
          <a:p>
            <a:pPr lvl="1" indent="-381000" marL="914400">
              <a:buClr>
                <a:schemeClr val="dk1"/>
              </a:buClr>
              <a:buSzPct val="80000"/>
              <a:buFont typeface="Courier New"/>
              <a:buChar char="o"/>
            </a:pPr>
            <a:r>
              <a:rPr lang="en"/>
              <a:t>Friday, April 26th</a:t>
            </a:r>
          </a:p>
        </p:txBody>
      </p:sp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xmlns:r="http://schemas.openxmlformats.org/officeDocument/2006/relationships" name="paper-plane">
  <a:themeElements>
    <a:clrScheme name="Custom 354">
      <a:dk1>
        <a:srgbClr val="000000"/>
      </a:dk1>
      <a:lt1>
        <a:srgbClr val="FFFFFF"/>
      </a:lt1>
      <a:dk2>
        <a:srgbClr val="30182B"/>
      </a:dk2>
      <a:lt2>
        <a:srgbClr val="DFDFDF"/>
      </a:lt2>
      <a:accent1>
        <a:srgbClr val="592D50"/>
      </a:accent1>
      <a:accent2>
        <a:srgbClr val="D3A67A"/>
      </a:accent2>
      <a:accent3>
        <a:srgbClr val="45485F"/>
      </a:accent3>
      <a:accent4>
        <a:srgbClr val="6B9756"/>
      </a:accent4>
      <a:accent5>
        <a:srgbClr val="7D576E"/>
      </a:accent5>
      <a:accent6>
        <a:srgbClr val="4C1A23"/>
      </a:accent6>
      <a:hlink>
        <a:srgbClr val="511E3E"/>
      </a:hlink>
      <a:folHlink>
        <a:srgbClr val="9EA0A2"/>
      </a:folHlink>
    </a:clrScheme>
    <a:fontScheme name="Office">
      <a:maj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ajorFont>
      <a:min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Arial" script="Arab"/>
        <a:font typeface="Arial" script="Hebr"/>
        <a:font typeface="Cordia New" script="Thai"/>
        <a:font typeface="Nyala" script="Ethi"/>
        <a:font typeface="Vrinda" script="Beng"/>
        <a:font typeface="Shruti" script="Gujr"/>
        <a:font typeface="DaunPenh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Arial" script="Viet"/>
        <a:font typeface="Microsoft Uighur" script="Uigh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algn="ctr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algn="ctr" cap="flat" cmpd="sng">
          <a:solidFill>
            <a:schemeClr val="phClr"/>
          </a:solidFill>
          <a:prstDash val="solid"/>
        </a:ln>
        <a:ln w="38100" algn="ctr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blurRad="40000" dist="2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  <a:scene3d>
            <a:camera prst="orthographicFront">
              <a:rot rev="0" lon="0" lat="0"/>
            </a:camera>
            <a:lightRig dir="t" rig="threePt">
              <a:rot rev="1200000" lon="0" lat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t="-80000" b="180000" r="50000" l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t="50000" b="50000" r="50000" l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ajorFont>
      <a:min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Arial" script="Arab"/>
        <a:font typeface="Arial" script="Hebr"/>
        <a:font typeface="Cordia New" script="Thai"/>
        <a:font typeface="Nyala" script="Ethi"/>
        <a:font typeface="Vrinda" script="Beng"/>
        <a:font typeface="Shruti" script="Gujr"/>
        <a:font typeface="DaunPenh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Arial" script="Viet"/>
        <a:font typeface="Microsoft Uighur" script="Uigh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algn="ctr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algn="ctr" cap="flat" cmpd="sng">
          <a:solidFill>
            <a:schemeClr val="phClr"/>
          </a:solidFill>
          <a:prstDash val="solid"/>
        </a:ln>
        <a:ln w="38100" algn="ctr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blurRad="40000" dist="2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  <a:scene3d>
            <a:camera prst="orthographicFront">
              <a:rot rev="0" lon="0" lat="0"/>
            </a:camera>
            <a:lightRig dir="t" rig="threePt">
              <a:rot rev="1200000" lon="0" lat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t="-80000" b="180000" r="50000" l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t="50000" b="50000" r="50000" l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ajorFont>
      <a:min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Arial" script="Arab"/>
        <a:font typeface="Arial" script="Hebr"/>
        <a:font typeface="Cordia New" script="Thai"/>
        <a:font typeface="Nyala" script="Ethi"/>
        <a:font typeface="Vrinda" script="Beng"/>
        <a:font typeface="Shruti" script="Gujr"/>
        <a:font typeface="DaunPenh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Arial" script="Viet"/>
        <a:font typeface="Microsoft Uighur" script="Uigh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algn="ctr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algn="ctr" cap="flat" cmpd="sng">
          <a:solidFill>
            <a:schemeClr val="phClr"/>
          </a:solidFill>
          <a:prstDash val="solid"/>
        </a:ln>
        <a:ln w="38100" algn="ctr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blurRad="40000" dist="2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  <a:scene3d>
            <a:camera prst="orthographicFront">
              <a:rot rev="0" lon="0" lat="0"/>
            </a:camera>
            <a:lightRig dir="t" rig="threePt">
              <a:rot rev="1200000" lon="0" lat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t="-80000" b="180000" r="50000" l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t="50000" b="50000" r="50000" l="50000"/>
          </a:path>
        </a:gradFill>
      </a:bgFillStyleLst>
    </a:fmtScheme>
  </a:themeElements>
</a:theme>
</file>