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2984999" x="0"/>
            <a:ext cy="2158500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2393175" x="0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rot="10800000" flipH="1">
            <a:off y="2983958" x="0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5" name="Shape 15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4" name="Shape 24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0" name="Shape 30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/>
        </p:nvSpPr>
        <p:spPr>
          <a:xfrm rot="10800000" flipH="1">
            <a:off y="4412699" x="0"/>
            <a:ext cy="7307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 flipH="1">
            <a:off y="3820834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 rot="10800000">
            <a:off y="4411617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421726" x="457200"/>
            <a:ext cy="5052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15240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/>
        </p:nvSpPr>
        <p:spPr>
          <a:xfrm>
            <a:off y="76256" x="6676"/>
            <a:ext cy="5054792" cx="9134130"/>
          </a:xfrm>
          <a:custGeom>
            <a:pathLst>
              <a:path w="9157023" extrusionOk="0" h="6739723">
                <a:moveTo>
                  <a:pt y="0" x="1629"/>
                </a:moveTo>
                <a:lnTo>
                  <a:pt y="4340980" x="9157023"/>
                </a:lnTo>
                <a:lnTo>
                  <a:pt y="6739723" x="1593"/>
                </a:lnTo>
                <a:cubicBezTo>
                  <a:pt y="5123960" x="-3941"/>
                  <a:pt y="1615763" x="7163"/>
                  <a:pt y="0" x="162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1C232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Retriever Robotics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4/11/14 GBM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Agenda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Corny IceBreaker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Eboard updates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General member updates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Shirts and Hoodie count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Past Money Due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Important 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Nominations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Multicopter demonstration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Shirts and Hoodies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Costs depends on quantity 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Shirts = $10 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with 20 people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Hoodie = $25 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with 10 people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Put in order by Sunday (4/13)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Give $ by next Friday (4/18)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Past Money Due 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Shirts - $7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Iron-ons - $5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Mathew - $2.16 (from pizza)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Nate - $8.16 (from pizza)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Important Dates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Elections = April 25th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US Science and Engineering Festival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Saturday, April 26th - Sunday, April 27th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Some time between 9am-6pm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Quadmania 2014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Saturday, April 26th - noon onward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Baking @ Shelby’s </a:t>
            </a:r>
          </a:p>
          <a:p>
            <a:pPr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Friday, April 26th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