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AB1B3-E8E2-426B-9F8C-6AC7C639EB49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832E9-DADC-4631-BBFD-5BAC128A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7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832E9-DADC-4631-BBFD-5BAC128A4E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37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832E9-DADC-4631-BBFD-5BAC128A4E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74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8C87CBE-6F4E-4482-9C44-35CB81E9174B}" type="datetimeFigureOut">
              <a:rPr lang="en-US" smtClean="0"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879848"/>
            <a:ext cx="8077200" cy="1673352"/>
          </a:xfrm>
        </p:spPr>
        <p:txBody>
          <a:bodyPr/>
          <a:lstStyle/>
          <a:p>
            <a:r>
              <a:rPr lang="en-US" dirty="0" smtClean="0"/>
              <a:t>9/18/2014 GBM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00984"/>
            <a:ext cx="8077200" cy="1499616"/>
          </a:xfrm>
        </p:spPr>
        <p:txBody>
          <a:bodyPr/>
          <a:lstStyle/>
          <a:p>
            <a:r>
              <a:rPr lang="en-US" dirty="0" smtClean="0"/>
              <a:t>Shelby </a:t>
            </a:r>
            <a:r>
              <a:rPr lang="en-US" dirty="0" err="1" smtClean="0"/>
              <a:t>Coppolino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778" b="91667" l="14875" r="77625">
                        <a14:backgroundMark x1="29688" y1="34111" x2="29688" y2="34111"/>
                        <a14:backgroundMark x1="39938" y1="38333" x2="39938" y2="38333"/>
                        <a14:backgroundMark x1="34438" y1="82667" x2="34438" y2="82667"/>
                        <a14:backgroundMark x1="43563" y1="78667" x2="43563" y2="78667"/>
                        <a14:backgroundMark x1="62687" y1="72778" x2="62687" y2="72778"/>
                        <a14:backgroundMark x1="22938" y1="68111" x2="22938" y2="68111"/>
                        <a14:backgroundMark x1="38188" y1="53222" x2="38188" y2="53222"/>
                        <a14:backgroundMark x1="53188" y1="57667" x2="53188" y2="57667"/>
                        <a14:backgroundMark x1="55250" y1="62222" x2="55250" y2="62222"/>
                        <a14:backgroundMark x1="25438" y1="40889" x2="25438" y2="40889"/>
                        <a14:backgroundMark x1="21500" y1="31333" x2="21500" y2="31333"/>
                        <a14:backgroundMark x1="20063" y1="20111" x2="20063" y2="20111"/>
                        <a14:backgroundMark x1="34750" y1="31333" x2="34750" y2="31333"/>
                        <a14:backgroundMark x1="47375" y1="36889" x2="47375" y2="36889"/>
                        <a14:backgroundMark x1="30500" y1="44222" x2="45938" y2="39444"/>
                        <a14:backgroundMark x1="16125" y1="52333" x2="19438" y2="47889"/>
                        <a14:backgroundMark x1="19313" y1="50111" x2="23563" y2="51222"/>
                        <a14:backgroundMark x1="24188" y1="51556" x2="29563" y2="50667"/>
                        <a14:backgroundMark x1="27313" y1="54000" x2="30813" y2="50111"/>
                        <a14:backgroundMark x1="31563" y1="50111" x2="41500" y2="48444"/>
                        <a14:backgroundMark x1="37250" y1="51000" x2="44813" y2="48111"/>
                        <a14:backgroundMark x1="45313" y1="49889" x2="51625" y2="46444"/>
                        <a14:backgroundMark x1="52250" y1="46444" x2="55250" y2="38111"/>
                        <a14:backgroundMark x1="16125" y1="54000" x2="16938" y2="65222"/>
                        <a14:backgroundMark x1="16938" y1="56333" x2="20875" y2="58778"/>
                        <a14:backgroundMark x1="21313" y1="60444" x2="24000" y2="64444"/>
                        <a14:backgroundMark x1="24313" y1="66111" x2="25938" y2="71667"/>
                        <a14:backgroundMark x1="25938" y1="74556" x2="23875" y2="78444"/>
                        <a14:backgroundMark x1="27500" y1="86556" x2="28125" y2="89111"/>
                        <a14:backgroundMark x1="28750" y1="90222" x2="30625" y2="90222"/>
                        <a14:backgroundMark x1="32063" y1="90444" x2="34438" y2="89667"/>
                        <a14:backgroundMark x1="27500" y1="83444" x2="27313" y2="86889"/>
                        <a14:backgroundMark x1="31563" y1="85222" x2="34250" y2="85778"/>
                        <a14:backgroundMark x1="31563" y1="83444" x2="31750" y2="81000"/>
                        <a14:backgroundMark x1="32375" y1="79889" x2="34750" y2="75889"/>
                        <a14:backgroundMark x1="36188" y1="74556" x2="38688" y2="71667"/>
                        <a14:backgroundMark x1="39938" y1="72000" x2="44188" y2="74556"/>
                        <a14:backgroundMark x1="45500" y1="75111" x2="48625" y2="75889"/>
                        <a14:backgroundMark x1="50063" y1="76778" x2="51438" y2="80667"/>
                        <a14:backgroundMark x1="54625" y1="34444" x2="59188" y2="29889"/>
                        <a14:backgroundMark x1="61875" y1="29667" x2="66125" y2="29111"/>
                        <a14:backgroundMark x1="68188" y1="30778" x2="69938" y2="34667"/>
                        <a14:backgroundMark x1="69750" y1="39444" x2="67563" y2="49222"/>
                        <a14:backgroundMark x1="65188" y1="47000" x2="63750" y2="57667"/>
                        <a14:backgroundMark x1="64688" y1="44000" x2="62687" y2="51000"/>
                        <a14:backgroundMark x1="61875" y1="57444" x2="61875" y2="67778"/>
                        <a14:backgroundMark x1="60625" y1="67222" x2="59188" y2="76778"/>
                        <a14:backgroundMark x1="58375" y1="74556" x2="58062" y2="82667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659" t="16780" r="22512" b="8943"/>
          <a:stretch/>
        </p:blipFill>
        <p:spPr bwMode="auto">
          <a:xfrm>
            <a:off x="4724400" y="195831"/>
            <a:ext cx="4267200" cy="2883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5889" b="90778" l="15875" r="77250">
                        <a14:foregroundMark x1="28000" y1="19111" x2="28000" y2="19111"/>
                        <a14:foregroundMark x1="28313" y1="25889" x2="28313" y2="25889"/>
                        <a14:foregroundMark x1="29750" y1="22444" x2="29750" y2="22444"/>
                        <a14:foregroundMark x1="34500" y1="22778" x2="34500" y2="22778"/>
                        <a14:foregroundMark x1="40875" y1="19889" x2="40875" y2="19889"/>
                        <a14:foregroundMark x1="45563" y1="22778" x2="45563" y2="22778"/>
                        <a14:foregroundMark x1="51812" y1="21444" x2="51812" y2="21444"/>
                        <a14:foregroundMark x1="55625" y1="22444" x2="55625" y2="22444"/>
                        <a14:foregroundMark x1="61438" y1="23778" x2="61438" y2="23778"/>
                        <a14:foregroundMark x1="67188" y1="23000" x2="67188" y2="23000"/>
                        <a14:foregroundMark x1="72625" y1="23222" x2="72625" y2="23222"/>
                        <a14:foregroundMark x1="63500" y1="20111" x2="63500" y2="20111"/>
                        <a14:foregroundMark x1="75625" y1="30333" x2="75625" y2="30333"/>
                        <a14:foregroundMark x1="74438" y1="40111" x2="74438" y2="40111"/>
                        <a14:foregroundMark x1="75750" y1="49333" x2="75750" y2="49333"/>
                        <a14:foregroundMark x1="74250" y1="57667" x2="74250" y2="57667"/>
                        <a14:foregroundMark x1="74125" y1="67444" x2="74125" y2="67444"/>
                        <a14:foregroundMark x1="74250" y1="74000" x2="74250" y2="74000"/>
                        <a14:foregroundMark x1="73563" y1="84000" x2="73563" y2="84000"/>
                        <a14:foregroundMark x1="22813" y1="23778" x2="22813" y2="23778"/>
                        <a14:foregroundMark x1="24875" y1="23778" x2="24875" y2="23778"/>
                        <a14:foregroundMark x1="26375" y1="22778" x2="26375" y2="22778"/>
                        <a14:foregroundMark x1="18563" y1="22889" x2="18563" y2="22889"/>
                        <a14:foregroundMark x1="19500" y1="22889" x2="19500" y2="22889"/>
                        <a14:foregroundMark x1="19563" y1="26111" x2="19563" y2="26111"/>
                        <a14:foregroundMark x1="20625" y1="25778" x2="20625" y2="25778"/>
                        <a14:foregroundMark x1="21750" y1="22778" x2="21750" y2="22778"/>
                        <a14:foregroundMark x1="26000" y1="26222" x2="26000" y2="26222"/>
                        <a14:foregroundMark x1="21188" y1="24111" x2="21188" y2="24111"/>
                        <a14:backgroundMark x1="17938" y1="24333" x2="17938" y2="24333"/>
                        <a14:backgroundMark x1="17500" y1="35333" x2="63063" y2="36444"/>
                        <a14:backgroundMark x1="22063" y1="54778" x2="51625" y2="79222"/>
                        <a14:backgroundMark x1="42625" y1="63778" x2="60813" y2="49556"/>
                        <a14:backgroundMark x1="22375" y1="26222" x2="22375" y2="26222"/>
                        <a14:backgroundMark x1="23563" y1="25889" x2="23563" y2="25889"/>
                        <a14:backgroundMark x1="29188" y1="20667" x2="29188" y2="20667"/>
                        <a14:backgroundMark x1="46938" y1="21222" x2="46938" y2="21222"/>
                        <a14:backgroundMark x1="74125" y1="21667" x2="74125" y2="21667"/>
                        <a14:backgroundMark x1="74438" y1="43000" x2="74438" y2="43000"/>
                        <a14:backgroundMark x1="73813" y1="38778" x2="73813" y2="38778"/>
                        <a14:backgroundMark x1="22188" y1="24667" x2="22188" y2="24667"/>
                        <a14:backgroundMark x1="23500" y1="23667" x2="23500" y2="23667"/>
                        <a14:backgroundMark x1="24250" y1="24444" x2="24250" y2="24444"/>
                        <a14:backgroundMark x1="23625" y1="25222" x2="23625" y2="25222"/>
                        <a14:backgroundMark x1="23313" y1="23333" x2="23313" y2="23333"/>
                        <a14:backgroundMark x1="19125" y1="24000" x2="19125" y2="24000"/>
                        <a14:backgroundMark x1="21000" y1="26667" x2="21563" y2="23778"/>
                        <a14:backgroundMark x1="20188" y1="26556" x2="19813" y2="24222"/>
                        <a14:backgroundMark x1="19813" y1="23889" x2="19813" y2="23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820" t="15871" r="22804" b="9658"/>
          <a:stretch/>
        </p:blipFill>
        <p:spPr bwMode="auto">
          <a:xfrm>
            <a:off x="4494288" y="80163"/>
            <a:ext cx="4532624" cy="30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223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Corny Icebreaker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Updates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RREB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Projects (VEX, IEEE, ROBOSUB)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Members or chairs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Event reminders!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3D Printing Presentation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VEX Brainstorming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99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RoboSub1: </a:t>
            </a:r>
            <a:r>
              <a:rPr lang="en-US" dirty="0" smtClean="0"/>
              <a:t>Functional Decomposition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-381000" y="1905000"/>
            <a:ext cx="9330744" cy="4527011"/>
            <a:chOff x="1430628" y="1850929"/>
            <a:chExt cx="9330744" cy="4527011"/>
          </a:xfrm>
        </p:grpSpPr>
        <p:sp>
          <p:nvSpPr>
            <p:cNvPr id="3" name="Rectangle 2"/>
            <p:cNvSpPr/>
            <p:nvPr/>
          </p:nvSpPr>
          <p:spPr>
            <a:xfrm>
              <a:off x="4244340" y="2240280"/>
              <a:ext cx="3703320" cy="41376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latin typeface="+mj-lt"/>
                  <a:cs typeface="Times New Roman" panose="02020603050405020304" pitchFamily="18" charset="0"/>
                </a:rPr>
                <a:t>Structure and Propulsion</a:t>
              </a:r>
              <a:endParaRPr lang="en-US" sz="3200" dirty="0">
                <a:latin typeface="+mj-lt"/>
                <a:cs typeface="Times New Roman" panose="02020603050405020304" pitchFamily="18" charset="0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V="1">
              <a:off x="3747752" y="4303154"/>
              <a:ext cx="496588" cy="595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 flipV="1">
              <a:off x="3747752" y="3123610"/>
              <a:ext cx="496588" cy="595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V="1">
              <a:off x="3747752" y="5482698"/>
              <a:ext cx="496588" cy="595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7947660" y="3713382"/>
              <a:ext cx="496588" cy="595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7947660" y="4892926"/>
              <a:ext cx="496588" cy="595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430628" y="2922475"/>
              <a:ext cx="23171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>
                  <a:latin typeface="+mj-lt"/>
                  <a:cs typeface="Times New Roman" panose="02020603050405020304" pitchFamily="18" charset="0"/>
                </a:rPr>
                <a:t>Power/Energy</a:t>
              </a:r>
              <a:endParaRPr lang="en-US" dirty="0"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30628" y="4130177"/>
              <a:ext cx="23171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>
                  <a:latin typeface="+mj-lt"/>
                  <a:cs typeface="Times New Roman" panose="02020603050405020304" pitchFamily="18" charset="0"/>
                </a:rPr>
                <a:t>Signal</a:t>
              </a:r>
              <a:endParaRPr lang="en-US" dirty="0"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430628" y="5343765"/>
              <a:ext cx="23171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>
                  <a:latin typeface="+mj-lt"/>
                  <a:cs typeface="Times New Roman" panose="02020603050405020304" pitchFamily="18" charset="0"/>
                </a:rPr>
                <a:t>Kill Switch</a:t>
              </a:r>
              <a:endParaRPr lang="en-US" dirty="0"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444248" y="3390216"/>
              <a:ext cx="23171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+mj-lt"/>
                  <a:cs typeface="Times New Roman" panose="02020603050405020304" pitchFamily="18" charset="0"/>
                </a:rPr>
                <a:t>Movement (front/back, left/right)</a:t>
              </a:r>
              <a:endParaRPr lang="en-US" dirty="0"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444248" y="4708260"/>
              <a:ext cx="23171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+mj-lt"/>
                  <a:cs typeface="Times New Roman" panose="02020603050405020304" pitchFamily="18" charset="0"/>
                </a:rPr>
                <a:t>Object Direction</a:t>
              </a:r>
              <a:endParaRPr lang="en-US" dirty="0"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927216" y="1908458"/>
              <a:ext cx="23171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+mj-lt"/>
                  <a:cs typeface="Times New Roman" panose="02020603050405020304" pitchFamily="18" charset="0"/>
                </a:rPr>
                <a:t>Input</a:t>
              </a:r>
              <a:endParaRPr lang="en-US" b="1" dirty="0">
                <a:latin typeface="+mj-lt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946372" y="1850929"/>
              <a:ext cx="23171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+mj-lt"/>
                  <a:cs typeface="Times New Roman" panose="02020603050405020304" pitchFamily="18" charset="0"/>
                </a:rPr>
                <a:t>Output</a:t>
              </a:r>
              <a:endParaRPr lang="en-US" b="1" dirty="0">
                <a:latin typeface="+mj-lt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448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RoboSub1: </a:t>
            </a:r>
            <a:r>
              <a:rPr lang="en-US" dirty="0" smtClean="0"/>
              <a:t>Functional Block Diagram 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-76200" y="2286000"/>
            <a:ext cx="9296400" cy="3276600"/>
            <a:chOff x="-152400" y="2286000"/>
            <a:chExt cx="9296400" cy="3276600"/>
          </a:xfrm>
        </p:grpSpPr>
        <p:grpSp>
          <p:nvGrpSpPr>
            <p:cNvPr id="27" name="Group 26"/>
            <p:cNvGrpSpPr/>
            <p:nvPr/>
          </p:nvGrpSpPr>
          <p:grpSpPr>
            <a:xfrm>
              <a:off x="-152400" y="2286000"/>
              <a:ext cx="9296400" cy="3276600"/>
              <a:chOff x="11305" y="2286000"/>
              <a:chExt cx="12008514" cy="402336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2136525" y="2286000"/>
                <a:ext cx="7918951" cy="402336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2361315" y="2537460"/>
                <a:ext cx="1943100" cy="96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Store/Accept</a:t>
                </a:r>
                <a:endParaRPr lang="en-US" sz="1400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124450" y="2531450"/>
                <a:ext cx="1943100" cy="96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/>
                  <a:t>Convert Energy into Movement</a:t>
                </a:r>
                <a:endParaRPr lang="en-US" sz="1400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2376555" y="3832860"/>
                <a:ext cx="1943100" cy="96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Receive</a:t>
                </a:r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5132165" y="3832860"/>
                <a:ext cx="1943100" cy="96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Interpret</a:t>
                </a:r>
                <a:endParaRPr lang="en-US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7887775" y="3817620"/>
                <a:ext cx="1943100" cy="96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Acts</a:t>
                </a:r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376555" y="5128260"/>
                <a:ext cx="1943100" cy="96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Receive</a:t>
                </a:r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124450" y="5128260"/>
                <a:ext cx="1943100" cy="96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Interpret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1305" y="2826844"/>
                <a:ext cx="1777285" cy="377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400" dirty="0" smtClean="0"/>
                  <a:t>Power/Energy</a:t>
                </a:r>
                <a:endParaRPr lang="en-US" sz="14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79619" y="4125249"/>
                <a:ext cx="14406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 smtClean="0"/>
                  <a:t>Signal</a:t>
                </a:r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84198" y="5423654"/>
                <a:ext cx="1440656" cy="377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400" dirty="0" smtClean="0"/>
                  <a:t>Kill Switch</a:t>
                </a:r>
                <a:endParaRPr lang="en-US" sz="1400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0579163" y="3306904"/>
                <a:ext cx="1440656" cy="377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Movement</a:t>
                </a:r>
                <a:endParaRPr lang="en-US" sz="1400" dirty="0"/>
              </a:p>
            </p:txBody>
          </p:sp>
          <p:cxnSp>
            <p:nvCxnSpPr>
              <p:cNvPr id="16" name="Straight Arrow Connector 15"/>
              <p:cNvCxnSpPr>
                <a:stCxn id="12" idx="3"/>
                <a:endCxn id="5" idx="1"/>
              </p:cNvCxnSpPr>
              <p:nvPr/>
            </p:nvCxnSpPr>
            <p:spPr>
              <a:xfrm>
                <a:off x="1788590" y="3015805"/>
                <a:ext cx="572726" cy="171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>
                <a:stCxn id="5" idx="3"/>
                <a:endCxn id="6" idx="1"/>
              </p:cNvCxnSpPr>
              <p:nvPr/>
            </p:nvCxnSpPr>
            <p:spPr>
              <a:xfrm flipV="1">
                <a:off x="4304415" y="3011510"/>
                <a:ext cx="820035" cy="601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>
                <a:stCxn id="13" idx="3"/>
                <a:endCxn id="7" idx="1"/>
              </p:cNvCxnSpPr>
              <p:nvPr/>
            </p:nvCxnSpPr>
            <p:spPr>
              <a:xfrm>
                <a:off x="1620275" y="4309915"/>
                <a:ext cx="756280" cy="300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14" idx="3"/>
                <a:endCxn id="10" idx="1"/>
              </p:cNvCxnSpPr>
              <p:nvPr/>
            </p:nvCxnSpPr>
            <p:spPr>
              <a:xfrm flipV="1">
                <a:off x="1624854" y="5608320"/>
                <a:ext cx="751701" cy="429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7" idx="3"/>
                <a:endCxn id="8" idx="1"/>
              </p:cNvCxnSpPr>
              <p:nvPr/>
            </p:nvCxnSpPr>
            <p:spPr>
              <a:xfrm>
                <a:off x="4319655" y="4312920"/>
                <a:ext cx="81251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>
                <a:stCxn id="8" idx="3"/>
                <a:endCxn id="9" idx="1"/>
              </p:cNvCxnSpPr>
              <p:nvPr/>
            </p:nvCxnSpPr>
            <p:spPr>
              <a:xfrm flipV="1">
                <a:off x="7075265" y="4297680"/>
                <a:ext cx="812510" cy="1524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stCxn id="10" idx="3"/>
                <a:endCxn id="11" idx="1"/>
              </p:cNvCxnSpPr>
              <p:nvPr/>
            </p:nvCxnSpPr>
            <p:spPr>
              <a:xfrm>
                <a:off x="4319655" y="5608320"/>
                <a:ext cx="804795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Elbow Connector 22"/>
              <p:cNvCxnSpPr>
                <a:stCxn id="6" idx="3"/>
                <a:endCxn id="9" idx="0"/>
              </p:cNvCxnSpPr>
              <p:nvPr/>
            </p:nvCxnSpPr>
            <p:spPr>
              <a:xfrm>
                <a:off x="7067550" y="3011510"/>
                <a:ext cx="1791775" cy="806110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Elbow Connector 23"/>
              <p:cNvCxnSpPr>
                <a:stCxn id="11" idx="3"/>
                <a:endCxn id="9" idx="2"/>
              </p:cNvCxnSpPr>
              <p:nvPr/>
            </p:nvCxnSpPr>
            <p:spPr>
              <a:xfrm flipV="1">
                <a:off x="7067550" y="4777740"/>
                <a:ext cx="1791775" cy="830580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Elbow Connector 24"/>
              <p:cNvCxnSpPr>
                <a:stCxn id="9" idx="3"/>
                <a:endCxn id="15" idx="1"/>
              </p:cNvCxnSpPr>
              <p:nvPr/>
            </p:nvCxnSpPr>
            <p:spPr>
              <a:xfrm flipV="1">
                <a:off x="9830875" y="3495865"/>
                <a:ext cx="748288" cy="801815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Elbow Connector 25"/>
              <p:cNvCxnSpPr>
                <a:stCxn id="9" idx="3"/>
                <a:endCxn id="28" idx="1"/>
              </p:cNvCxnSpPr>
              <p:nvPr/>
            </p:nvCxnSpPr>
            <p:spPr>
              <a:xfrm>
                <a:off x="9830875" y="4297680"/>
                <a:ext cx="748288" cy="1039844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TextBox 27"/>
            <p:cNvSpPr txBox="1"/>
            <p:nvPr/>
          </p:nvSpPr>
          <p:spPr>
            <a:xfrm>
              <a:off x="8028715" y="4509533"/>
              <a:ext cx="11152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Object Direction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9206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VEX training – MANDATORY </a:t>
            </a:r>
          </a:p>
          <a:p>
            <a:pPr lvl="1"/>
            <a:r>
              <a:rPr lang="en-US" dirty="0" smtClean="0"/>
              <a:t>9/27/14 in Sondheim 108, 12-4</a:t>
            </a:r>
          </a:p>
          <a:p>
            <a:r>
              <a:rPr lang="en-US" dirty="0" smtClean="0"/>
              <a:t>SMASH Tournament</a:t>
            </a:r>
          </a:p>
          <a:p>
            <a:pPr lvl="1"/>
            <a:r>
              <a:rPr lang="en-US" dirty="0" smtClean="0"/>
              <a:t>10/10/14</a:t>
            </a:r>
          </a:p>
          <a:p>
            <a:r>
              <a:rPr lang="en-US" dirty="0" smtClean="0"/>
              <a:t>Let’s Get Techy</a:t>
            </a:r>
          </a:p>
          <a:p>
            <a:pPr lvl="1"/>
            <a:r>
              <a:rPr lang="en-US" dirty="0" smtClean="0"/>
              <a:t>10/17/14, 10-2:30 (2 shifts)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51614" y="3244334"/>
            <a:ext cx="240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3192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1">
      <a:dk1>
        <a:sysClr val="windowText" lastClr="000000"/>
      </a:dk1>
      <a:lt1>
        <a:sysClr val="window" lastClr="FFFFFF"/>
      </a:lt1>
      <a:dk2>
        <a:srgbClr val="434A59"/>
      </a:dk2>
      <a:lt2>
        <a:srgbClr val="BEBEC1"/>
      </a:lt2>
      <a:accent1>
        <a:srgbClr val="F0AD00"/>
      </a:accent1>
      <a:accent2>
        <a:srgbClr val="F0AD00"/>
      </a:accent2>
      <a:accent3>
        <a:srgbClr val="E66C7D"/>
      </a:accent3>
      <a:accent4>
        <a:srgbClr val="F0AD00"/>
      </a:accent4>
      <a:accent5>
        <a:srgbClr val="F0AD00"/>
      </a:accent5>
      <a:accent6>
        <a:srgbClr val="F0AD00"/>
      </a:accent6>
      <a:hlink>
        <a:srgbClr val="168BBA"/>
      </a:hlink>
      <a:folHlink>
        <a:srgbClr val="680000"/>
      </a:folHlink>
    </a:clrScheme>
    <a:fontScheme name="RR">
      <a:majorFont>
        <a:latin typeface="Times New Roman"/>
        <a:ea typeface=""/>
        <a:cs typeface=""/>
      </a:majorFont>
      <a:minorFont>
        <a:latin typeface="Georgia"/>
        <a:ea typeface=""/>
        <a:cs typeface="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RR PPT template</Template>
  <TotalTime>40</TotalTime>
  <Words>98</Words>
  <Application>Microsoft Office PowerPoint</Application>
  <PresentationFormat>On-screen Show (4:3)</PresentationFormat>
  <Paragraphs>43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Wingdings</vt:lpstr>
      <vt:lpstr>Wingdings 2</vt:lpstr>
      <vt:lpstr>Wingdings 3</vt:lpstr>
      <vt:lpstr>Module</vt:lpstr>
      <vt:lpstr>9/18/2014 GBM</vt:lpstr>
      <vt:lpstr>Agenda</vt:lpstr>
      <vt:lpstr>RoboSub1: Functional Decomposition</vt:lpstr>
      <vt:lpstr>RoboSub1: Functional Block Diagram </vt:lpstr>
      <vt:lpstr>Event Reminders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Shelby</dc:creator>
  <cp:lastModifiedBy>Shelby</cp:lastModifiedBy>
  <cp:revision>6</cp:revision>
  <dcterms:created xsi:type="dcterms:W3CDTF">2014-09-19T03:12:34Z</dcterms:created>
  <dcterms:modified xsi:type="dcterms:W3CDTF">2014-09-19T13:59:29Z</dcterms:modified>
</cp:coreProperties>
</file>