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Default Extension="gif" ContentType="image/gif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 rot="10800000" flipH="1">
            <a:off y="2984999" x="0"/>
            <a:ext cy="2158500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" name="Shape 9"/>
          <p:cNvSpPr/>
          <p:nvPr/>
        </p:nvSpPr>
        <p:spPr>
          <a:xfrm>
            <a:off y="2393175" x="0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" name="Shape 10"/>
          <p:cNvSpPr/>
          <p:nvPr/>
        </p:nvSpPr>
        <p:spPr>
          <a:xfrm rot="10800000" flipH="1">
            <a:off y="2983958" x="0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" name="Shape 28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/>
        </p:nvSpPr>
        <p:spPr>
          <a:xfrm rot="10800000" flipH="1">
            <a:off y="4412699" x="0"/>
            <a:ext cy="7307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y="3820834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/>
          <p:nvPr/>
        </p:nvSpPr>
        <p:spPr>
          <a:xfrm rot="10800000">
            <a:off y="4411617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421726" x="457200"/>
            <a:ext cy="5052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/>
        </p:nvSpPr>
        <p:spPr>
          <a:xfrm>
            <a:off y="76256" x="6676"/>
            <a:ext cy="5054792" cx="9134130"/>
          </a:xfrm>
          <a:custGeom>
            <a:pathLst>
              <a:path w="9157023" extrusionOk="0" h="6739723">
                <a:moveTo>
                  <a:pt y="0" x="1629"/>
                </a:moveTo>
                <a:lnTo>
                  <a:pt y="4340980" x="9157023"/>
                </a:lnTo>
                <a:lnTo>
                  <a:pt y="6739723" x="1593"/>
                </a:lnTo>
                <a:cubicBezTo>
                  <a:pt y="5123960" x="-3941"/>
                  <a:pt y="1615763" x="7163"/>
                  <a:pt y="0" x="162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980000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4.gif" Type="http://schemas.openxmlformats.org/officeDocument/2006/relationships/image" Id="rId4"/><Relationship Target="../media/image02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3D Printing</a:t>
            </a:r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Presented By Mathew Ridge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What Do I Use?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program that I now consistently use is Tinkercad. It is very good for beginners and is very robust with practice </a:t>
            </a:r>
          </a:p>
        </p:txBody>
      </p:sp>
      <p:pic>
        <p:nvPicPr>
          <p:cNvPr id="107" name="Shape 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17075" x="4855875"/>
            <a:ext cy="2608775" cx="33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Let’s Check out Tinkercad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What is 3D Printing?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The process of forming a physical object from a 3D digital model.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How is This Done?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Extrusion of a heated substance that quickly cools as it is released.</a:t>
            </a:r>
          </a:p>
        </p:txBody>
      </p:sp>
      <p:pic>
        <p:nvPicPr>
          <p:cNvPr id="53" name="Shape 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611262" x="2376475"/>
            <a:ext cy="2314575" cx="43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en"/>
              <a:t>Well How Does It Make Something 3D?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solidFill>
            <a:srgbClr val="FFFFFF"/>
          </a:solidFill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Once the printer has completed the first layer, it will move the printing bed down and then ‘draw’ the next layer on top.</a:t>
            </a:r>
          </a:p>
        </p:txBody>
      </p:sp>
      <p:sp>
        <p:nvSpPr>
          <p:cNvPr id="60" name="Shape 60"/>
          <p:cNvSpPr/>
          <p:nvPr/>
        </p:nvSpPr>
        <p:spPr>
          <a:xfrm>
            <a:off y="4540300" x="2022900"/>
            <a:ext cy="142800" cx="5098199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/>
          <p:nvPr/>
        </p:nvSpPr>
        <p:spPr>
          <a:xfrm>
            <a:off y="4313175" x="2185050"/>
            <a:ext cy="142800" cx="47739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/>
          <p:nvPr/>
        </p:nvSpPr>
        <p:spPr>
          <a:xfrm>
            <a:off y="4086050" x="2551500"/>
            <a:ext cy="142800" cx="40410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/>
          <p:nvPr/>
        </p:nvSpPr>
        <p:spPr>
          <a:xfrm>
            <a:off y="3858925" x="4086250"/>
            <a:ext cy="142800" cx="2354399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/>
          <p:nvPr/>
        </p:nvSpPr>
        <p:spPr>
          <a:xfrm>
            <a:off y="3424225" x="3891700"/>
            <a:ext cy="434699" cx="337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" name="Shape 65"/>
          <p:cNvSpPr/>
          <p:nvPr/>
        </p:nvSpPr>
        <p:spPr>
          <a:xfrm>
            <a:off y="3314400" x="3881950"/>
            <a:ext cy="402000" cx="356700"/>
          </a:xfrm>
          <a:prstGeom prst="rect">
            <a:avLst/>
          </a:prstGeom>
          <a:solidFill>
            <a:srgbClr val="0000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124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en"/>
              <a:t>How do We Control the Printer 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Though some sort of software, The most commonly used I have found is called </a:t>
            </a:r>
            <a:r>
              <a:rPr b="1" lang="en"/>
              <a:t>pronterface</a:t>
            </a:r>
            <a:r>
              <a:rPr lang="en"/>
              <a:t>.</a:t>
            </a:r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79327" x="3119800"/>
            <a:ext cy="2546524" cx="453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en"/>
              <a:t>How do We Control the Printer 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algn="ctr"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Set Temperatures</a:t>
            </a:r>
          </a:p>
          <a:p>
            <a:pPr algn="ctr"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Select Files</a:t>
            </a:r>
          </a:p>
          <a:p>
            <a:pPr algn="ctr"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Select Slicing Settings</a:t>
            </a:r>
          </a:p>
          <a:p>
            <a:pPr algn="ctr"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Start Prints</a:t>
            </a:r>
          </a:p>
          <a:p>
            <a:pPr algn="ctr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Monitor Progress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What Type of File do we Use?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The files that we design for use in 3D printing are called STL or Standard Template Library.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Though the files that the printer reads are different. They are called g-code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Difference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STL</a:t>
            </a:r>
          </a:p>
        </p:txBody>
      </p:sp>
      <p:sp>
        <p:nvSpPr>
          <p:cNvPr id="91" name="Shape 91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G-CODE</a:t>
            </a:r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783700" x="5325487"/>
            <a:ext cy="3178199" cx="2728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887250" x="421287"/>
            <a:ext cy="2905999" cx="406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en"/>
              <a:t>What Programs Make STL Files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Free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3dtin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u="sng" b="1" sz="1800" lang="en" i="1"/>
              <a:t>Sketchup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OpenSCAD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Wings3D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Blender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Pov-ray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Art of Illusion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FreeCAD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HeeksCAD</a:t>
            </a:r>
          </a:p>
          <a:p>
            <a:pPr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u="sng" b="1" sz="1800" lang="en" i="1"/>
              <a:t>TinkerCAD</a:t>
            </a:r>
          </a:p>
        </p:txBody>
      </p:sp>
      <p:sp>
        <p:nvSpPr>
          <p:cNvPr id="100" name="Shape 100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Not-Free($)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Rhino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Autodesk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Autocad, Inventor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SolidWorks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Cheetah3D</a:t>
            </a:r>
          </a:p>
          <a:p>
            <a:pPr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bonzai3D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