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AB1B3-E8E2-426B-9F8C-6AC7C639EB49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7832E9-DADC-4631-BBFD-5BAC128A4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770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7832E9-DADC-4631-BBFD-5BAC128A4E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37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8C87CBE-6F4E-4482-9C44-35CB81E9174B}" type="datetimeFigureOut">
              <a:rPr lang="en-US" smtClean="0"/>
              <a:t>10/16/2014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036F823-43A3-41E2-BA44-DFAB8542CE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4879848"/>
            <a:ext cx="8077200" cy="1673352"/>
          </a:xfrm>
        </p:spPr>
        <p:txBody>
          <a:bodyPr/>
          <a:lstStyle/>
          <a:p>
            <a:r>
              <a:rPr lang="en-US" dirty="0" smtClean="0"/>
              <a:t>10/17/2014 GBM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00984"/>
            <a:ext cx="8077200" cy="1499616"/>
          </a:xfrm>
        </p:spPr>
        <p:txBody>
          <a:bodyPr/>
          <a:lstStyle/>
          <a:p>
            <a:r>
              <a:rPr lang="en-US" dirty="0" smtClean="0"/>
              <a:t>Shelby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778" b="91667" l="14875" r="77625">
                        <a14:backgroundMark x1="29688" y1="34111" x2="29688" y2="34111"/>
                        <a14:backgroundMark x1="39938" y1="38333" x2="39938" y2="38333"/>
                        <a14:backgroundMark x1="34438" y1="82667" x2="34438" y2="82667"/>
                        <a14:backgroundMark x1="43563" y1="78667" x2="43563" y2="78667"/>
                        <a14:backgroundMark x1="62687" y1="72778" x2="62687" y2="72778"/>
                        <a14:backgroundMark x1="22938" y1="68111" x2="22938" y2="68111"/>
                        <a14:backgroundMark x1="38188" y1="53222" x2="38188" y2="53222"/>
                        <a14:backgroundMark x1="53188" y1="57667" x2="53188" y2="57667"/>
                        <a14:backgroundMark x1="55250" y1="62222" x2="55250" y2="62222"/>
                        <a14:backgroundMark x1="25438" y1="40889" x2="25438" y2="40889"/>
                        <a14:backgroundMark x1="21500" y1="31333" x2="21500" y2="31333"/>
                        <a14:backgroundMark x1="20063" y1="20111" x2="20063" y2="20111"/>
                        <a14:backgroundMark x1="34750" y1="31333" x2="34750" y2="31333"/>
                        <a14:backgroundMark x1="47375" y1="36889" x2="47375" y2="36889"/>
                        <a14:backgroundMark x1="30500" y1="44222" x2="45938" y2="39444"/>
                        <a14:backgroundMark x1="16125" y1="52333" x2="19438" y2="47889"/>
                        <a14:backgroundMark x1="19313" y1="50111" x2="23563" y2="51222"/>
                        <a14:backgroundMark x1="24188" y1="51556" x2="29563" y2="50667"/>
                        <a14:backgroundMark x1="27313" y1="54000" x2="30813" y2="50111"/>
                        <a14:backgroundMark x1="31563" y1="50111" x2="41500" y2="48444"/>
                        <a14:backgroundMark x1="37250" y1="51000" x2="44813" y2="48111"/>
                        <a14:backgroundMark x1="45313" y1="49889" x2="51625" y2="46444"/>
                        <a14:backgroundMark x1="52250" y1="46444" x2="55250" y2="38111"/>
                        <a14:backgroundMark x1="16125" y1="54000" x2="16938" y2="65222"/>
                        <a14:backgroundMark x1="16938" y1="56333" x2="20875" y2="58778"/>
                        <a14:backgroundMark x1="21313" y1="60444" x2="24000" y2="64444"/>
                        <a14:backgroundMark x1="24313" y1="66111" x2="25938" y2="71667"/>
                        <a14:backgroundMark x1="25938" y1="74556" x2="23875" y2="78444"/>
                        <a14:backgroundMark x1="27500" y1="86556" x2="28125" y2="89111"/>
                        <a14:backgroundMark x1="28750" y1="90222" x2="30625" y2="90222"/>
                        <a14:backgroundMark x1="32063" y1="90444" x2="34438" y2="89667"/>
                        <a14:backgroundMark x1="27500" y1="83444" x2="27313" y2="86889"/>
                        <a14:backgroundMark x1="31563" y1="85222" x2="34250" y2="85778"/>
                        <a14:backgroundMark x1="31563" y1="83444" x2="31750" y2="81000"/>
                        <a14:backgroundMark x1="32375" y1="79889" x2="34750" y2="75889"/>
                        <a14:backgroundMark x1="36188" y1="74556" x2="38688" y2="71667"/>
                        <a14:backgroundMark x1="39938" y1="72000" x2="44188" y2="74556"/>
                        <a14:backgroundMark x1="45500" y1="75111" x2="48625" y2="75889"/>
                        <a14:backgroundMark x1="50063" y1="76778" x2="51438" y2="80667"/>
                        <a14:backgroundMark x1="54625" y1="34444" x2="59188" y2="29889"/>
                        <a14:backgroundMark x1="61875" y1="29667" x2="66125" y2="29111"/>
                        <a14:backgroundMark x1="68188" y1="30778" x2="69938" y2="34667"/>
                        <a14:backgroundMark x1="69750" y1="39444" x2="67563" y2="49222"/>
                        <a14:backgroundMark x1="65188" y1="47000" x2="63750" y2="57667"/>
                        <a14:backgroundMark x1="64688" y1="44000" x2="62687" y2="51000"/>
                        <a14:backgroundMark x1="61875" y1="57444" x2="61875" y2="67778"/>
                        <a14:backgroundMark x1="60625" y1="67222" x2="59188" y2="76778"/>
                        <a14:backgroundMark x1="58375" y1="74556" x2="58062" y2="82667"/>
                      </a14:backgroundRemoval>
                    </a14:imgEffect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659" t="16780" r="22512" b="8943"/>
          <a:stretch/>
        </p:blipFill>
        <p:spPr bwMode="auto">
          <a:xfrm>
            <a:off x="4724400" y="195831"/>
            <a:ext cx="4267200" cy="2883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5889" b="90778" l="15875" r="77250">
                        <a14:foregroundMark x1="28000" y1="19111" x2="28000" y2="19111"/>
                        <a14:foregroundMark x1="28313" y1="25889" x2="28313" y2="25889"/>
                        <a14:foregroundMark x1="29750" y1="22444" x2="29750" y2="22444"/>
                        <a14:foregroundMark x1="34500" y1="22778" x2="34500" y2="22778"/>
                        <a14:foregroundMark x1="40875" y1="19889" x2="40875" y2="19889"/>
                        <a14:foregroundMark x1="45563" y1="22778" x2="45563" y2="22778"/>
                        <a14:foregroundMark x1="51812" y1="21444" x2="51812" y2="21444"/>
                        <a14:foregroundMark x1="55625" y1="22444" x2="55625" y2="22444"/>
                        <a14:foregroundMark x1="61438" y1="23778" x2="61438" y2="23778"/>
                        <a14:foregroundMark x1="67188" y1="23000" x2="67188" y2="23000"/>
                        <a14:foregroundMark x1="72625" y1="23222" x2="72625" y2="23222"/>
                        <a14:foregroundMark x1="63500" y1="20111" x2="63500" y2="20111"/>
                        <a14:foregroundMark x1="75625" y1="30333" x2="75625" y2="30333"/>
                        <a14:foregroundMark x1="74438" y1="40111" x2="74438" y2="40111"/>
                        <a14:foregroundMark x1="75750" y1="49333" x2="75750" y2="49333"/>
                        <a14:foregroundMark x1="74250" y1="57667" x2="74250" y2="57667"/>
                        <a14:foregroundMark x1="74125" y1="67444" x2="74125" y2="67444"/>
                        <a14:foregroundMark x1="74250" y1="74000" x2="74250" y2="74000"/>
                        <a14:foregroundMark x1="73563" y1="84000" x2="73563" y2="84000"/>
                        <a14:foregroundMark x1="22813" y1="23778" x2="22813" y2="23778"/>
                        <a14:foregroundMark x1="24875" y1="23778" x2="24875" y2="23778"/>
                        <a14:foregroundMark x1="26375" y1="22778" x2="26375" y2="22778"/>
                        <a14:foregroundMark x1="18563" y1="22889" x2="18563" y2="22889"/>
                        <a14:foregroundMark x1="19500" y1="22889" x2="19500" y2="22889"/>
                        <a14:foregroundMark x1="19563" y1="26111" x2="19563" y2="26111"/>
                        <a14:foregroundMark x1="20625" y1="25778" x2="20625" y2="25778"/>
                        <a14:foregroundMark x1="21750" y1="22778" x2="21750" y2="22778"/>
                        <a14:foregroundMark x1="26000" y1="26222" x2="26000" y2="26222"/>
                        <a14:foregroundMark x1="21188" y1="24111" x2="21188" y2="24111"/>
                        <a14:backgroundMark x1="17938" y1="24333" x2="17938" y2="24333"/>
                        <a14:backgroundMark x1="17500" y1="35333" x2="63063" y2="36444"/>
                        <a14:backgroundMark x1="22063" y1="54778" x2="51625" y2="79222"/>
                        <a14:backgroundMark x1="42625" y1="63778" x2="60813" y2="49556"/>
                        <a14:backgroundMark x1="22375" y1="26222" x2="22375" y2="26222"/>
                        <a14:backgroundMark x1="23563" y1="25889" x2="23563" y2="25889"/>
                        <a14:backgroundMark x1="29188" y1="20667" x2="29188" y2="20667"/>
                        <a14:backgroundMark x1="46938" y1="21222" x2="46938" y2="21222"/>
                        <a14:backgroundMark x1="74125" y1="21667" x2="74125" y2="21667"/>
                        <a14:backgroundMark x1="74438" y1="43000" x2="74438" y2="43000"/>
                        <a14:backgroundMark x1="73813" y1="38778" x2="73813" y2="38778"/>
                        <a14:backgroundMark x1="22188" y1="24667" x2="22188" y2="24667"/>
                        <a14:backgroundMark x1="23500" y1="23667" x2="23500" y2="23667"/>
                        <a14:backgroundMark x1="24250" y1="24444" x2="24250" y2="24444"/>
                        <a14:backgroundMark x1="23625" y1="25222" x2="23625" y2="25222"/>
                        <a14:backgroundMark x1="23313" y1="23333" x2="23313" y2="23333"/>
                        <a14:backgroundMark x1="19125" y1="24000" x2="19125" y2="24000"/>
                        <a14:backgroundMark x1="21000" y1="26667" x2="21563" y2="23778"/>
                        <a14:backgroundMark x1="20188" y1="26556" x2="19813" y2="24222"/>
                        <a14:backgroundMark x1="19813" y1="23889" x2="19813" y2="2388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820" t="15871" r="22804" b="9658"/>
          <a:stretch/>
        </p:blipFill>
        <p:spPr bwMode="auto">
          <a:xfrm>
            <a:off x="4494288" y="80163"/>
            <a:ext cx="4532624" cy="30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2231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RREB Updates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Project Updates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VEX U Competition/Scrimmage Dates</a:t>
            </a:r>
          </a:p>
          <a:p>
            <a:pPr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en-US" dirty="0" smtClean="0"/>
              <a:t>Fundraising Committee Sign-ups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99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VEX U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Meeting today (10/17) -  2-3:30pm</a:t>
            </a:r>
          </a:p>
          <a:p>
            <a:pPr lvl="1"/>
            <a:r>
              <a:rPr lang="en-US" dirty="0" smtClean="0"/>
              <a:t>ITE 231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8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VEX U Dates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Definite date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11/8/14 – Scrimmage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possible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Competitions</a:t>
            </a:r>
          </a:p>
          <a:p>
            <a:pPr lvl="1"/>
            <a:r>
              <a:rPr lang="en-US" dirty="0" smtClean="0"/>
              <a:t>2/6/15  (La Plata, MD)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…we are looking to do a competition further away too.  Still deciding our best options.</a:t>
            </a:r>
          </a:p>
        </p:txBody>
      </p:sp>
    </p:spTree>
    <p:extLst>
      <p:ext uri="{BB962C8B-B14F-4D97-AF65-F5344CB8AC3E}">
        <p14:creationId xmlns:p14="http://schemas.microsoft.com/office/powerpoint/2010/main" val="346995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 Committees!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November SMASH Tournament</a:t>
            </a:r>
          </a:p>
          <a:p>
            <a:r>
              <a:rPr lang="en-US" dirty="0" smtClean="0"/>
              <a:t>Ornament </a:t>
            </a:r>
            <a:r>
              <a:rPr lang="en-US" dirty="0" smtClean="0"/>
              <a:t>Fundraiser</a:t>
            </a:r>
          </a:p>
          <a:p>
            <a:r>
              <a:rPr lang="en-US" dirty="0" smtClean="0"/>
              <a:t>Robotics Carnival Planning Committee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18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1">
      <a:dk1>
        <a:sysClr val="windowText" lastClr="000000"/>
      </a:dk1>
      <a:lt1>
        <a:sysClr val="window" lastClr="FFFFFF"/>
      </a:lt1>
      <a:dk2>
        <a:srgbClr val="434A59"/>
      </a:dk2>
      <a:lt2>
        <a:srgbClr val="BEBEC1"/>
      </a:lt2>
      <a:accent1>
        <a:srgbClr val="F0AD00"/>
      </a:accent1>
      <a:accent2>
        <a:srgbClr val="F0AD00"/>
      </a:accent2>
      <a:accent3>
        <a:srgbClr val="E66C7D"/>
      </a:accent3>
      <a:accent4>
        <a:srgbClr val="F0AD00"/>
      </a:accent4>
      <a:accent5>
        <a:srgbClr val="F0AD00"/>
      </a:accent5>
      <a:accent6>
        <a:srgbClr val="F0AD00"/>
      </a:accent6>
      <a:hlink>
        <a:srgbClr val="168BBA"/>
      </a:hlink>
      <a:folHlink>
        <a:srgbClr val="680000"/>
      </a:folHlink>
    </a:clrScheme>
    <a:fontScheme name="RR">
      <a:majorFont>
        <a:latin typeface="Times New Roman"/>
        <a:ea typeface=""/>
        <a:cs typeface=""/>
      </a:majorFont>
      <a:minorFont>
        <a:latin typeface="Georgia"/>
        <a:ea typeface=""/>
        <a:cs typeface="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RR PPT template</Template>
  <TotalTime>909</TotalTime>
  <Words>75</Words>
  <Application>Microsoft Office PowerPoint</Application>
  <PresentationFormat>On-screen Show (4:3)</PresentationFormat>
  <Paragraphs>26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Georgia</vt:lpstr>
      <vt:lpstr>Times New Roman</vt:lpstr>
      <vt:lpstr>Wingdings</vt:lpstr>
      <vt:lpstr>Wingdings 2</vt:lpstr>
      <vt:lpstr>Wingdings 3</vt:lpstr>
      <vt:lpstr>Module</vt:lpstr>
      <vt:lpstr>10/17/2014 GBM</vt:lpstr>
      <vt:lpstr>Agenda</vt:lpstr>
      <vt:lpstr>VEX U MEETING</vt:lpstr>
      <vt:lpstr>VEX U Dates</vt:lpstr>
      <vt:lpstr>Fundraising Committees!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10/17/2014 GBM</dc:title>
  <dc:creator>Shelby</dc:creator>
  <cp:lastModifiedBy>Shelby</cp:lastModifiedBy>
  <cp:revision>5</cp:revision>
  <dcterms:created xsi:type="dcterms:W3CDTF">2014-10-17T03:00:59Z</dcterms:created>
  <dcterms:modified xsi:type="dcterms:W3CDTF">2014-10-17T18:17:08Z</dcterms:modified>
</cp:coreProperties>
</file>