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</p:sldMasterIdLst>
  <p:notesMasterIdLst>
    <p:notesMasterId r:id="rId20"/>
  </p:notesMasterIdLst>
  <p:sldIdLst>
    <p:sldId id="294" r:id="rId3"/>
    <p:sldId id="290" r:id="rId4"/>
    <p:sldId id="289" r:id="rId5"/>
    <p:sldId id="287" r:id="rId6"/>
    <p:sldId id="308" r:id="rId7"/>
    <p:sldId id="299" r:id="rId8"/>
    <p:sldId id="295" r:id="rId9"/>
    <p:sldId id="302" r:id="rId10"/>
    <p:sldId id="301" r:id="rId11"/>
    <p:sldId id="304" r:id="rId12"/>
    <p:sldId id="305" r:id="rId13"/>
    <p:sldId id="310" r:id="rId14"/>
    <p:sldId id="311" r:id="rId15"/>
    <p:sldId id="312" r:id="rId16"/>
    <p:sldId id="313" r:id="rId17"/>
    <p:sldId id="314" r:id="rId18"/>
    <p:sldId id="31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>
        <p:scale>
          <a:sx n="96" d="100"/>
          <a:sy n="96" d="100"/>
        </p:scale>
        <p:origin x="-1428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E7B84-614F-4A64-B877-09394761400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BBB9FEA-EDF4-4204-B986-26DDC36D432E}">
      <dgm:prSet phldrT="[Text]"/>
      <dgm:spPr/>
      <dgm:t>
        <a:bodyPr/>
        <a:lstStyle/>
        <a:p>
          <a:r>
            <a:rPr lang="en-US" dirty="0" smtClean="0"/>
            <a:t>New Contract</a:t>
          </a:r>
          <a:endParaRPr lang="en-US" dirty="0"/>
        </a:p>
      </dgm:t>
    </dgm:pt>
    <dgm:pt modelId="{6D72DAE1-6F5B-48F2-99B3-753B76C60DF7}" type="parTrans" cxnId="{0AE11F93-40AC-42D1-99B8-EE0A35506965}">
      <dgm:prSet/>
      <dgm:spPr/>
      <dgm:t>
        <a:bodyPr/>
        <a:lstStyle/>
        <a:p>
          <a:endParaRPr lang="en-US"/>
        </a:p>
      </dgm:t>
    </dgm:pt>
    <dgm:pt modelId="{69A21A76-5307-49D4-83F1-B11D925996D7}" type="sibTrans" cxnId="{0AE11F93-40AC-42D1-99B8-EE0A35506965}">
      <dgm:prSet/>
      <dgm:spPr/>
      <dgm:t>
        <a:bodyPr/>
        <a:lstStyle/>
        <a:p>
          <a:endParaRPr lang="en-US"/>
        </a:p>
      </dgm:t>
    </dgm:pt>
    <dgm:pt modelId="{392DC88F-EDC7-4D70-AF9C-C12F69EFBDE7}">
      <dgm:prSet phldrT="[Text]"/>
      <dgm:spPr/>
      <dgm:t>
        <a:bodyPr/>
        <a:lstStyle/>
        <a:p>
          <a:r>
            <a:rPr lang="en-US" dirty="0" smtClean="0"/>
            <a:t>Preparer creates change PAR and signs</a:t>
          </a:r>
          <a:endParaRPr lang="en-US" dirty="0"/>
        </a:p>
      </dgm:t>
    </dgm:pt>
    <dgm:pt modelId="{6B79BFD9-96DE-4585-9A52-2CE113E80040}" type="parTrans" cxnId="{24673A02-410F-4387-9F0A-BA0C85EA6201}">
      <dgm:prSet/>
      <dgm:spPr/>
      <dgm:t>
        <a:bodyPr/>
        <a:lstStyle/>
        <a:p>
          <a:endParaRPr lang="en-US"/>
        </a:p>
      </dgm:t>
    </dgm:pt>
    <dgm:pt modelId="{F64B289A-8164-4F93-996D-DD62AA7479F5}" type="sibTrans" cxnId="{24673A02-410F-4387-9F0A-BA0C85EA6201}">
      <dgm:prSet/>
      <dgm:spPr/>
      <dgm:t>
        <a:bodyPr/>
        <a:lstStyle/>
        <a:p>
          <a:endParaRPr lang="en-US"/>
        </a:p>
      </dgm:t>
    </dgm:pt>
    <dgm:pt modelId="{9340A579-A4B1-4E24-975F-93E5C59FD781}">
      <dgm:prSet phldrT="[Text]"/>
      <dgm:spPr/>
      <dgm:t>
        <a:bodyPr/>
        <a:lstStyle/>
        <a:p>
          <a:r>
            <a:rPr lang="en-US" dirty="0" smtClean="0"/>
            <a:t>Change PAR gets entered into PeopleSoft</a:t>
          </a:r>
          <a:endParaRPr lang="en-US" dirty="0"/>
        </a:p>
      </dgm:t>
    </dgm:pt>
    <dgm:pt modelId="{97D3492C-41CD-4F80-BDD9-E2C5E2476486}" type="parTrans" cxnId="{E6B33A9D-AD44-4E7A-9F43-5B9995CCB69F}">
      <dgm:prSet/>
      <dgm:spPr/>
      <dgm:t>
        <a:bodyPr/>
        <a:lstStyle/>
        <a:p>
          <a:endParaRPr lang="en-US"/>
        </a:p>
      </dgm:t>
    </dgm:pt>
    <dgm:pt modelId="{23206D47-3E73-4346-9C36-FB74E67CA2EB}" type="sibTrans" cxnId="{E6B33A9D-AD44-4E7A-9F43-5B9995CCB69F}">
      <dgm:prSet/>
      <dgm:spPr/>
      <dgm:t>
        <a:bodyPr/>
        <a:lstStyle/>
        <a:p>
          <a:endParaRPr lang="en-US"/>
        </a:p>
      </dgm:t>
    </dgm:pt>
    <dgm:pt modelId="{B99D21F6-AE20-4A98-BA84-D547F6BE8035}">
      <dgm:prSet/>
      <dgm:spPr/>
      <dgm:t>
        <a:bodyPr/>
        <a:lstStyle/>
        <a:p>
          <a:r>
            <a:rPr lang="en-US" dirty="0" smtClean="0"/>
            <a:t>Approver: Review information and approves</a:t>
          </a:r>
          <a:endParaRPr lang="en-US" dirty="0"/>
        </a:p>
      </dgm:t>
    </dgm:pt>
    <dgm:pt modelId="{002AC60B-569A-418D-9639-C28447C27EDF}" type="parTrans" cxnId="{292F054E-26B5-4060-B6B6-9D846B3E3A4A}">
      <dgm:prSet/>
      <dgm:spPr/>
      <dgm:t>
        <a:bodyPr/>
        <a:lstStyle/>
        <a:p>
          <a:endParaRPr lang="en-US"/>
        </a:p>
      </dgm:t>
    </dgm:pt>
    <dgm:pt modelId="{371C404B-5DF7-4AA0-9F8F-186355A7A570}" type="sibTrans" cxnId="{292F054E-26B5-4060-B6B6-9D846B3E3A4A}">
      <dgm:prSet/>
      <dgm:spPr/>
      <dgm:t>
        <a:bodyPr/>
        <a:lstStyle/>
        <a:p>
          <a:endParaRPr lang="en-US"/>
        </a:p>
      </dgm:t>
    </dgm:pt>
    <dgm:pt modelId="{FF1ECFB7-3673-42DF-A781-DF9525AF251A}">
      <dgm:prSet/>
      <dgm:spPr/>
      <dgm:t>
        <a:bodyPr/>
        <a:lstStyle/>
        <a:p>
          <a:r>
            <a:rPr lang="en-US" dirty="0" smtClean="0"/>
            <a:t>Change PAR gets delivered to HR</a:t>
          </a:r>
          <a:endParaRPr lang="en-US" dirty="0"/>
        </a:p>
      </dgm:t>
    </dgm:pt>
    <dgm:pt modelId="{9950BAE1-F651-4809-9D4B-AFEEC912E1D4}" type="parTrans" cxnId="{03A07773-AE96-40D3-AFBA-689073AC7538}">
      <dgm:prSet/>
      <dgm:spPr/>
      <dgm:t>
        <a:bodyPr/>
        <a:lstStyle/>
        <a:p>
          <a:endParaRPr lang="en-US"/>
        </a:p>
      </dgm:t>
    </dgm:pt>
    <dgm:pt modelId="{37E2DAF2-D254-49AE-90F9-2CD76DFFAEA4}" type="sibTrans" cxnId="{03A07773-AE96-40D3-AFBA-689073AC7538}">
      <dgm:prSet/>
      <dgm:spPr/>
      <dgm:t>
        <a:bodyPr/>
        <a:lstStyle/>
        <a:p>
          <a:endParaRPr lang="en-US"/>
        </a:p>
      </dgm:t>
    </dgm:pt>
    <dgm:pt modelId="{9749EB1F-4177-4328-BAC6-9544F2F0DAD4}">
      <dgm:prSet/>
      <dgm:spPr/>
      <dgm:t>
        <a:bodyPr/>
        <a:lstStyle/>
        <a:p>
          <a:r>
            <a:rPr lang="en-US" dirty="0" smtClean="0"/>
            <a:t>Change PARs get sorted and reviewed by HR</a:t>
          </a:r>
          <a:endParaRPr lang="en-US" dirty="0"/>
        </a:p>
      </dgm:t>
    </dgm:pt>
    <dgm:pt modelId="{8490B79B-C93C-403A-A592-8EA6D68E9064}" type="parTrans" cxnId="{CDA34433-2A2E-4E9E-AEC8-591670C21F04}">
      <dgm:prSet/>
      <dgm:spPr/>
      <dgm:t>
        <a:bodyPr/>
        <a:lstStyle/>
        <a:p>
          <a:endParaRPr lang="en-US"/>
        </a:p>
      </dgm:t>
    </dgm:pt>
    <dgm:pt modelId="{28FB9E84-89E5-453C-8A8B-083D3559E877}" type="sibTrans" cxnId="{CDA34433-2A2E-4E9E-AEC8-591670C21F04}">
      <dgm:prSet/>
      <dgm:spPr/>
      <dgm:t>
        <a:bodyPr/>
        <a:lstStyle/>
        <a:p>
          <a:endParaRPr lang="en-US"/>
        </a:p>
      </dgm:t>
    </dgm:pt>
    <dgm:pt modelId="{27E0CEEB-39B1-4B57-973D-EF015CC1A261}" type="pres">
      <dgm:prSet presAssocID="{961E7B84-614F-4A64-B877-093947614001}" presName="CompostProcess" presStyleCnt="0">
        <dgm:presLayoutVars>
          <dgm:dir/>
          <dgm:resizeHandles val="exact"/>
        </dgm:presLayoutVars>
      </dgm:prSet>
      <dgm:spPr/>
    </dgm:pt>
    <dgm:pt modelId="{97A1BAAB-4193-4E17-9A84-7D8F3D75250D}" type="pres">
      <dgm:prSet presAssocID="{961E7B84-614F-4A64-B877-093947614001}" presName="arrow" presStyleLbl="bgShp" presStyleIdx="0" presStyleCnt="1" custLinFactNeighborX="-95" custLinFactNeighborY="-49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6533D02-8E5D-465A-A990-A987284C040C}" type="pres">
      <dgm:prSet presAssocID="{961E7B84-614F-4A64-B877-093947614001}" presName="linearProcess" presStyleCnt="0"/>
      <dgm:spPr/>
    </dgm:pt>
    <dgm:pt modelId="{C36C64CC-5D2C-4357-962F-3594608B5EEE}" type="pres">
      <dgm:prSet presAssocID="{9BBB9FEA-EDF4-4204-B986-26DDC36D432E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5E1EF-AD5F-4166-9F38-856BCCA4655F}" type="pres">
      <dgm:prSet presAssocID="{69A21A76-5307-49D4-83F1-B11D925996D7}" presName="sibTrans" presStyleCnt="0"/>
      <dgm:spPr/>
    </dgm:pt>
    <dgm:pt modelId="{81816A5C-E92F-473A-81A7-86DCEFE1092E}" type="pres">
      <dgm:prSet presAssocID="{392DC88F-EDC7-4D70-AF9C-C12F69EFBDE7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C2926-BE6B-4C2C-BFFD-7F31933C78F2}" type="pres">
      <dgm:prSet presAssocID="{F64B289A-8164-4F93-996D-DD62AA7479F5}" presName="sibTrans" presStyleCnt="0"/>
      <dgm:spPr/>
    </dgm:pt>
    <dgm:pt modelId="{D63AFF0A-F8AF-4D40-9814-A6152D2B78FA}" type="pres">
      <dgm:prSet presAssocID="{B99D21F6-AE20-4A98-BA84-D547F6BE803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92786-8511-425F-BCBE-055596D31483}" type="pres">
      <dgm:prSet presAssocID="{371C404B-5DF7-4AA0-9F8F-186355A7A570}" presName="sibTrans" presStyleCnt="0"/>
      <dgm:spPr/>
    </dgm:pt>
    <dgm:pt modelId="{C8411E35-FAC2-4CD1-AED0-5ED46B05C9BB}" type="pres">
      <dgm:prSet presAssocID="{FF1ECFB7-3673-42DF-A781-DF9525AF251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E606C-8C63-4B46-8712-75320B52768B}" type="pres">
      <dgm:prSet presAssocID="{37E2DAF2-D254-49AE-90F9-2CD76DFFAEA4}" presName="sibTrans" presStyleCnt="0"/>
      <dgm:spPr/>
    </dgm:pt>
    <dgm:pt modelId="{89E6CA98-0D81-466E-B550-713651B708C2}" type="pres">
      <dgm:prSet presAssocID="{9749EB1F-4177-4328-BAC6-9544F2F0DAD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CBE8B-9A16-40EE-97FA-D88EB4321DF3}" type="pres">
      <dgm:prSet presAssocID="{28FB9E84-89E5-453C-8A8B-083D3559E877}" presName="sibTrans" presStyleCnt="0"/>
      <dgm:spPr/>
    </dgm:pt>
    <dgm:pt modelId="{A9689146-CCC0-4376-9BE6-15667C653125}" type="pres">
      <dgm:prSet presAssocID="{9340A579-A4B1-4E24-975F-93E5C59FD78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A34433-2A2E-4E9E-AEC8-591670C21F04}" srcId="{961E7B84-614F-4A64-B877-093947614001}" destId="{9749EB1F-4177-4328-BAC6-9544F2F0DAD4}" srcOrd="4" destOrd="0" parTransId="{8490B79B-C93C-403A-A592-8EA6D68E9064}" sibTransId="{28FB9E84-89E5-453C-8A8B-083D3559E877}"/>
    <dgm:cxn modelId="{0AE11F93-40AC-42D1-99B8-EE0A35506965}" srcId="{961E7B84-614F-4A64-B877-093947614001}" destId="{9BBB9FEA-EDF4-4204-B986-26DDC36D432E}" srcOrd="0" destOrd="0" parTransId="{6D72DAE1-6F5B-48F2-99B3-753B76C60DF7}" sibTransId="{69A21A76-5307-49D4-83F1-B11D925996D7}"/>
    <dgm:cxn modelId="{24673A02-410F-4387-9F0A-BA0C85EA6201}" srcId="{961E7B84-614F-4A64-B877-093947614001}" destId="{392DC88F-EDC7-4D70-AF9C-C12F69EFBDE7}" srcOrd="1" destOrd="0" parTransId="{6B79BFD9-96DE-4585-9A52-2CE113E80040}" sibTransId="{F64B289A-8164-4F93-996D-DD62AA7479F5}"/>
    <dgm:cxn modelId="{80D5B9D2-3B58-44F3-8F00-E20B25871913}" type="presOf" srcId="{392DC88F-EDC7-4D70-AF9C-C12F69EFBDE7}" destId="{81816A5C-E92F-473A-81A7-86DCEFE1092E}" srcOrd="0" destOrd="0" presId="urn:microsoft.com/office/officeart/2005/8/layout/hProcess9"/>
    <dgm:cxn modelId="{292F054E-26B5-4060-B6B6-9D846B3E3A4A}" srcId="{961E7B84-614F-4A64-B877-093947614001}" destId="{B99D21F6-AE20-4A98-BA84-D547F6BE8035}" srcOrd="2" destOrd="0" parTransId="{002AC60B-569A-418D-9639-C28447C27EDF}" sibTransId="{371C404B-5DF7-4AA0-9F8F-186355A7A570}"/>
    <dgm:cxn modelId="{03A07773-AE96-40D3-AFBA-689073AC7538}" srcId="{961E7B84-614F-4A64-B877-093947614001}" destId="{FF1ECFB7-3673-42DF-A781-DF9525AF251A}" srcOrd="3" destOrd="0" parTransId="{9950BAE1-F651-4809-9D4B-AFEEC912E1D4}" sibTransId="{37E2DAF2-D254-49AE-90F9-2CD76DFFAEA4}"/>
    <dgm:cxn modelId="{B285DAE6-8EC2-47F7-9EC4-EBBF15B74DC5}" type="presOf" srcId="{B99D21F6-AE20-4A98-BA84-D547F6BE8035}" destId="{D63AFF0A-F8AF-4D40-9814-A6152D2B78FA}" srcOrd="0" destOrd="0" presId="urn:microsoft.com/office/officeart/2005/8/layout/hProcess9"/>
    <dgm:cxn modelId="{D0E2D70D-00FF-405C-963C-CFDF11D35498}" type="presOf" srcId="{9340A579-A4B1-4E24-975F-93E5C59FD781}" destId="{A9689146-CCC0-4376-9BE6-15667C653125}" srcOrd="0" destOrd="0" presId="urn:microsoft.com/office/officeart/2005/8/layout/hProcess9"/>
    <dgm:cxn modelId="{D44040DC-39B7-49B0-8C03-58D9DC103B3B}" type="presOf" srcId="{961E7B84-614F-4A64-B877-093947614001}" destId="{27E0CEEB-39B1-4B57-973D-EF015CC1A261}" srcOrd="0" destOrd="0" presId="urn:microsoft.com/office/officeart/2005/8/layout/hProcess9"/>
    <dgm:cxn modelId="{B56BC418-12AC-4173-B769-5BC62581D6BB}" type="presOf" srcId="{9749EB1F-4177-4328-BAC6-9544F2F0DAD4}" destId="{89E6CA98-0D81-466E-B550-713651B708C2}" srcOrd="0" destOrd="0" presId="urn:microsoft.com/office/officeart/2005/8/layout/hProcess9"/>
    <dgm:cxn modelId="{E6B33A9D-AD44-4E7A-9F43-5B9995CCB69F}" srcId="{961E7B84-614F-4A64-B877-093947614001}" destId="{9340A579-A4B1-4E24-975F-93E5C59FD781}" srcOrd="5" destOrd="0" parTransId="{97D3492C-41CD-4F80-BDD9-E2C5E2476486}" sibTransId="{23206D47-3E73-4346-9C36-FB74E67CA2EB}"/>
    <dgm:cxn modelId="{0F97DC7D-CF94-4632-B80A-0CB0FE1FAE25}" type="presOf" srcId="{9BBB9FEA-EDF4-4204-B986-26DDC36D432E}" destId="{C36C64CC-5D2C-4357-962F-3594608B5EEE}" srcOrd="0" destOrd="0" presId="urn:microsoft.com/office/officeart/2005/8/layout/hProcess9"/>
    <dgm:cxn modelId="{87FD191D-B7D5-4477-94BF-54327CB1DED3}" type="presOf" srcId="{FF1ECFB7-3673-42DF-A781-DF9525AF251A}" destId="{C8411E35-FAC2-4CD1-AED0-5ED46B05C9BB}" srcOrd="0" destOrd="0" presId="urn:microsoft.com/office/officeart/2005/8/layout/hProcess9"/>
    <dgm:cxn modelId="{3030AF5C-A7A7-44BF-9B3C-37508ADF4093}" type="presParOf" srcId="{27E0CEEB-39B1-4B57-973D-EF015CC1A261}" destId="{97A1BAAB-4193-4E17-9A84-7D8F3D75250D}" srcOrd="0" destOrd="0" presId="urn:microsoft.com/office/officeart/2005/8/layout/hProcess9"/>
    <dgm:cxn modelId="{45B6F0B1-B2ED-40E0-8E1D-CF7BCA953AC6}" type="presParOf" srcId="{27E0CEEB-39B1-4B57-973D-EF015CC1A261}" destId="{96533D02-8E5D-465A-A990-A987284C040C}" srcOrd="1" destOrd="0" presId="urn:microsoft.com/office/officeart/2005/8/layout/hProcess9"/>
    <dgm:cxn modelId="{7E70DB8D-B3DA-47A6-8137-591D3D306D77}" type="presParOf" srcId="{96533D02-8E5D-465A-A990-A987284C040C}" destId="{C36C64CC-5D2C-4357-962F-3594608B5EEE}" srcOrd="0" destOrd="0" presId="urn:microsoft.com/office/officeart/2005/8/layout/hProcess9"/>
    <dgm:cxn modelId="{460E6A64-06AE-4C91-A1C4-E2F2727661FE}" type="presParOf" srcId="{96533D02-8E5D-465A-A990-A987284C040C}" destId="{E2A5E1EF-AD5F-4166-9F38-856BCCA4655F}" srcOrd="1" destOrd="0" presId="urn:microsoft.com/office/officeart/2005/8/layout/hProcess9"/>
    <dgm:cxn modelId="{E97C3492-637A-45D7-8C30-6C6DC939AD1E}" type="presParOf" srcId="{96533D02-8E5D-465A-A990-A987284C040C}" destId="{81816A5C-E92F-473A-81A7-86DCEFE1092E}" srcOrd="2" destOrd="0" presId="urn:microsoft.com/office/officeart/2005/8/layout/hProcess9"/>
    <dgm:cxn modelId="{5C7AD7FD-D4EF-4C60-8EEC-0AFBCC08A6CF}" type="presParOf" srcId="{96533D02-8E5D-465A-A990-A987284C040C}" destId="{656C2926-BE6B-4C2C-BFFD-7F31933C78F2}" srcOrd="3" destOrd="0" presId="urn:microsoft.com/office/officeart/2005/8/layout/hProcess9"/>
    <dgm:cxn modelId="{6C096A7B-D02E-4D89-A130-A2EE4ADAA037}" type="presParOf" srcId="{96533D02-8E5D-465A-A990-A987284C040C}" destId="{D63AFF0A-F8AF-4D40-9814-A6152D2B78FA}" srcOrd="4" destOrd="0" presId="urn:microsoft.com/office/officeart/2005/8/layout/hProcess9"/>
    <dgm:cxn modelId="{1CD5FE22-144B-445F-8135-0D255F274800}" type="presParOf" srcId="{96533D02-8E5D-465A-A990-A987284C040C}" destId="{17892786-8511-425F-BCBE-055596D31483}" srcOrd="5" destOrd="0" presId="urn:microsoft.com/office/officeart/2005/8/layout/hProcess9"/>
    <dgm:cxn modelId="{71FEF4CA-11F9-4471-9BCB-5BBC325B354E}" type="presParOf" srcId="{96533D02-8E5D-465A-A990-A987284C040C}" destId="{C8411E35-FAC2-4CD1-AED0-5ED46B05C9BB}" srcOrd="6" destOrd="0" presId="urn:microsoft.com/office/officeart/2005/8/layout/hProcess9"/>
    <dgm:cxn modelId="{1FC17CAF-6993-4E8D-9692-3BEEEF96D81F}" type="presParOf" srcId="{96533D02-8E5D-465A-A990-A987284C040C}" destId="{F27E606C-8C63-4B46-8712-75320B52768B}" srcOrd="7" destOrd="0" presId="urn:microsoft.com/office/officeart/2005/8/layout/hProcess9"/>
    <dgm:cxn modelId="{2AF76932-8896-4B84-AC7B-EBAF25F38B6F}" type="presParOf" srcId="{96533D02-8E5D-465A-A990-A987284C040C}" destId="{89E6CA98-0D81-466E-B550-713651B708C2}" srcOrd="8" destOrd="0" presId="urn:microsoft.com/office/officeart/2005/8/layout/hProcess9"/>
    <dgm:cxn modelId="{BDAE383D-FA69-40CF-A208-3DB47BDAC8E9}" type="presParOf" srcId="{96533D02-8E5D-465A-A990-A987284C040C}" destId="{23BCBE8B-9A16-40EE-97FA-D88EB4321DF3}" srcOrd="9" destOrd="0" presId="urn:microsoft.com/office/officeart/2005/8/layout/hProcess9"/>
    <dgm:cxn modelId="{9BC8DAEC-466C-4A38-93E0-FCA00C6B7FC9}" type="presParOf" srcId="{96533D02-8E5D-465A-A990-A987284C040C}" destId="{A9689146-CCC0-4376-9BE6-15667C65312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1E7B84-614F-4A64-B877-09394761400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BBB9FEA-EDF4-4204-B986-26DDC36D432E}">
      <dgm:prSet phldrT="[Text]"/>
      <dgm:spPr/>
      <dgm:t>
        <a:bodyPr/>
        <a:lstStyle/>
        <a:p>
          <a:r>
            <a:rPr lang="en-US" dirty="0" smtClean="0"/>
            <a:t>New Contract</a:t>
          </a:r>
          <a:endParaRPr lang="en-US" dirty="0"/>
        </a:p>
      </dgm:t>
    </dgm:pt>
    <dgm:pt modelId="{6D72DAE1-6F5B-48F2-99B3-753B76C60DF7}" type="parTrans" cxnId="{0AE11F93-40AC-42D1-99B8-EE0A35506965}">
      <dgm:prSet/>
      <dgm:spPr/>
      <dgm:t>
        <a:bodyPr/>
        <a:lstStyle/>
        <a:p>
          <a:endParaRPr lang="en-US"/>
        </a:p>
      </dgm:t>
    </dgm:pt>
    <dgm:pt modelId="{69A21A76-5307-49D4-83F1-B11D925996D7}" type="sibTrans" cxnId="{0AE11F93-40AC-42D1-99B8-EE0A35506965}">
      <dgm:prSet/>
      <dgm:spPr/>
      <dgm:t>
        <a:bodyPr/>
        <a:lstStyle/>
        <a:p>
          <a:endParaRPr lang="en-US"/>
        </a:p>
      </dgm:t>
    </dgm:pt>
    <dgm:pt modelId="{392DC88F-EDC7-4D70-AF9C-C12F69EFBDE7}">
      <dgm:prSet phldrT="[Text]"/>
      <dgm:spPr/>
      <dgm:t>
        <a:bodyPr/>
        <a:lstStyle/>
        <a:p>
          <a:r>
            <a:rPr lang="en-US" dirty="0" smtClean="0"/>
            <a:t>Preparer creates change PAR and signs</a:t>
          </a:r>
          <a:endParaRPr lang="en-US" dirty="0"/>
        </a:p>
      </dgm:t>
    </dgm:pt>
    <dgm:pt modelId="{6B79BFD9-96DE-4585-9A52-2CE113E80040}" type="parTrans" cxnId="{24673A02-410F-4387-9F0A-BA0C85EA6201}">
      <dgm:prSet/>
      <dgm:spPr/>
      <dgm:t>
        <a:bodyPr/>
        <a:lstStyle/>
        <a:p>
          <a:endParaRPr lang="en-US"/>
        </a:p>
      </dgm:t>
    </dgm:pt>
    <dgm:pt modelId="{F64B289A-8164-4F93-996D-DD62AA7479F5}" type="sibTrans" cxnId="{24673A02-410F-4387-9F0A-BA0C85EA6201}">
      <dgm:prSet/>
      <dgm:spPr/>
      <dgm:t>
        <a:bodyPr/>
        <a:lstStyle/>
        <a:p>
          <a:endParaRPr lang="en-US"/>
        </a:p>
      </dgm:t>
    </dgm:pt>
    <dgm:pt modelId="{9340A579-A4B1-4E24-975F-93E5C59FD781}">
      <dgm:prSet phldrT="[Text]"/>
      <dgm:spPr/>
      <dgm:t>
        <a:bodyPr/>
        <a:lstStyle/>
        <a:p>
          <a:r>
            <a:rPr lang="en-US" dirty="0" smtClean="0"/>
            <a:t>Change PAR gets entered into PeopleSoft</a:t>
          </a:r>
          <a:endParaRPr lang="en-US" dirty="0"/>
        </a:p>
      </dgm:t>
    </dgm:pt>
    <dgm:pt modelId="{97D3492C-41CD-4F80-BDD9-E2C5E2476486}" type="parTrans" cxnId="{E6B33A9D-AD44-4E7A-9F43-5B9995CCB69F}">
      <dgm:prSet/>
      <dgm:spPr/>
      <dgm:t>
        <a:bodyPr/>
        <a:lstStyle/>
        <a:p>
          <a:endParaRPr lang="en-US"/>
        </a:p>
      </dgm:t>
    </dgm:pt>
    <dgm:pt modelId="{23206D47-3E73-4346-9C36-FB74E67CA2EB}" type="sibTrans" cxnId="{E6B33A9D-AD44-4E7A-9F43-5B9995CCB69F}">
      <dgm:prSet/>
      <dgm:spPr/>
      <dgm:t>
        <a:bodyPr/>
        <a:lstStyle/>
        <a:p>
          <a:endParaRPr lang="en-US"/>
        </a:p>
      </dgm:t>
    </dgm:pt>
    <dgm:pt modelId="{B99D21F6-AE20-4A98-BA84-D547F6BE8035}">
      <dgm:prSet/>
      <dgm:spPr/>
      <dgm:t>
        <a:bodyPr/>
        <a:lstStyle/>
        <a:p>
          <a:r>
            <a:rPr lang="en-US" dirty="0" smtClean="0"/>
            <a:t>Approver: Review information and approves</a:t>
          </a:r>
          <a:endParaRPr lang="en-US" dirty="0"/>
        </a:p>
      </dgm:t>
    </dgm:pt>
    <dgm:pt modelId="{002AC60B-569A-418D-9639-C28447C27EDF}" type="parTrans" cxnId="{292F054E-26B5-4060-B6B6-9D846B3E3A4A}">
      <dgm:prSet/>
      <dgm:spPr/>
      <dgm:t>
        <a:bodyPr/>
        <a:lstStyle/>
        <a:p>
          <a:endParaRPr lang="en-US"/>
        </a:p>
      </dgm:t>
    </dgm:pt>
    <dgm:pt modelId="{371C404B-5DF7-4AA0-9F8F-186355A7A570}" type="sibTrans" cxnId="{292F054E-26B5-4060-B6B6-9D846B3E3A4A}">
      <dgm:prSet/>
      <dgm:spPr/>
      <dgm:t>
        <a:bodyPr/>
        <a:lstStyle/>
        <a:p>
          <a:endParaRPr lang="en-US"/>
        </a:p>
      </dgm:t>
    </dgm:pt>
    <dgm:pt modelId="{FF1ECFB7-3673-42DF-A781-DF9525AF251A}">
      <dgm:prSet/>
      <dgm:spPr/>
      <dgm:t>
        <a:bodyPr/>
        <a:lstStyle/>
        <a:p>
          <a:r>
            <a:rPr lang="en-US" dirty="0" smtClean="0"/>
            <a:t>Change PAR gets delivered to HR</a:t>
          </a:r>
          <a:endParaRPr lang="en-US" dirty="0"/>
        </a:p>
      </dgm:t>
    </dgm:pt>
    <dgm:pt modelId="{9950BAE1-F651-4809-9D4B-AFEEC912E1D4}" type="parTrans" cxnId="{03A07773-AE96-40D3-AFBA-689073AC7538}">
      <dgm:prSet/>
      <dgm:spPr/>
      <dgm:t>
        <a:bodyPr/>
        <a:lstStyle/>
        <a:p>
          <a:endParaRPr lang="en-US"/>
        </a:p>
      </dgm:t>
    </dgm:pt>
    <dgm:pt modelId="{37E2DAF2-D254-49AE-90F9-2CD76DFFAEA4}" type="sibTrans" cxnId="{03A07773-AE96-40D3-AFBA-689073AC7538}">
      <dgm:prSet/>
      <dgm:spPr/>
      <dgm:t>
        <a:bodyPr/>
        <a:lstStyle/>
        <a:p>
          <a:endParaRPr lang="en-US"/>
        </a:p>
      </dgm:t>
    </dgm:pt>
    <dgm:pt modelId="{9749EB1F-4177-4328-BAC6-9544F2F0DAD4}">
      <dgm:prSet/>
      <dgm:spPr/>
      <dgm:t>
        <a:bodyPr/>
        <a:lstStyle/>
        <a:p>
          <a:r>
            <a:rPr lang="en-US" dirty="0" smtClean="0"/>
            <a:t>Change PARs get sorted and reviewed by HR</a:t>
          </a:r>
          <a:endParaRPr lang="en-US" dirty="0"/>
        </a:p>
      </dgm:t>
    </dgm:pt>
    <dgm:pt modelId="{8490B79B-C93C-403A-A592-8EA6D68E9064}" type="parTrans" cxnId="{CDA34433-2A2E-4E9E-AEC8-591670C21F04}">
      <dgm:prSet/>
      <dgm:spPr/>
      <dgm:t>
        <a:bodyPr/>
        <a:lstStyle/>
        <a:p>
          <a:endParaRPr lang="en-US"/>
        </a:p>
      </dgm:t>
    </dgm:pt>
    <dgm:pt modelId="{28FB9E84-89E5-453C-8A8B-083D3559E877}" type="sibTrans" cxnId="{CDA34433-2A2E-4E9E-AEC8-591670C21F04}">
      <dgm:prSet/>
      <dgm:spPr/>
      <dgm:t>
        <a:bodyPr/>
        <a:lstStyle/>
        <a:p>
          <a:endParaRPr lang="en-US"/>
        </a:p>
      </dgm:t>
    </dgm:pt>
    <dgm:pt modelId="{27E0CEEB-39B1-4B57-973D-EF015CC1A261}" type="pres">
      <dgm:prSet presAssocID="{961E7B84-614F-4A64-B877-093947614001}" presName="CompostProcess" presStyleCnt="0">
        <dgm:presLayoutVars>
          <dgm:dir/>
          <dgm:resizeHandles val="exact"/>
        </dgm:presLayoutVars>
      </dgm:prSet>
      <dgm:spPr/>
    </dgm:pt>
    <dgm:pt modelId="{97A1BAAB-4193-4E17-9A84-7D8F3D75250D}" type="pres">
      <dgm:prSet presAssocID="{961E7B84-614F-4A64-B877-093947614001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6533D02-8E5D-465A-A990-A987284C040C}" type="pres">
      <dgm:prSet presAssocID="{961E7B84-614F-4A64-B877-093947614001}" presName="linearProcess" presStyleCnt="0"/>
      <dgm:spPr/>
    </dgm:pt>
    <dgm:pt modelId="{C36C64CC-5D2C-4357-962F-3594608B5EEE}" type="pres">
      <dgm:prSet presAssocID="{9BBB9FEA-EDF4-4204-B986-26DDC36D432E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5E1EF-AD5F-4166-9F38-856BCCA4655F}" type="pres">
      <dgm:prSet presAssocID="{69A21A76-5307-49D4-83F1-B11D925996D7}" presName="sibTrans" presStyleCnt="0"/>
      <dgm:spPr/>
    </dgm:pt>
    <dgm:pt modelId="{81816A5C-E92F-473A-81A7-86DCEFE1092E}" type="pres">
      <dgm:prSet presAssocID="{392DC88F-EDC7-4D70-AF9C-C12F69EFBDE7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C2926-BE6B-4C2C-BFFD-7F31933C78F2}" type="pres">
      <dgm:prSet presAssocID="{F64B289A-8164-4F93-996D-DD62AA7479F5}" presName="sibTrans" presStyleCnt="0"/>
      <dgm:spPr/>
    </dgm:pt>
    <dgm:pt modelId="{D63AFF0A-F8AF-4D40-9814-A6152D2B78FA}" type="pres">
      <dgm:prSet presAssocID="{B99D21F6-AE20-4A98-BA84-D547F6BE803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92786-8511-425F-BCBE-055596D31483}" type="pres">
      <dgm:prSet presAssocID="{371C404B-5DF7-4AA0-9F8F-186355A7A570}" presName="sibTrans" presStyleCnt="0"/>
      <dgm:spPr/>
    </dgm:pt>
    <dgm:pt modelId="{C8411E35-FAC2-4CD1-AED0-5ED46B05C9BB}" type="pres">
      <dgm:prSet presAssocID="{FF1ECFB7-3673-42DF-A781-DF9525AF251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E606C-8C63-4B46-8712-75320B52768B}" type="pres">
      <dgm:prSet presAssocID="{37E2DAF2-D254-49AE-90F9-2CD76DFFAEA4}" presName="sibTrans" presStyleCnt="0"/>
      <dgm:spPr/>
    </dgm:pt>
    <dgm:pt modelId="{89E6CA98-0D81-466E-B550-713651B708C2}" type="pres">
      <dgm:prSet presAssocID="{9749EB1F-4177-4328-BAC6-9544F2F0DAD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CBE8B-9A16-40EE-97FA-D88EB4321DF3}" type="pres">
      <dgm:prSet presAssocID="{28FB9E84-89E5-453C-8A8B-083D3559E877}" presName="sibTrans" presStyleCnt="0"/>
      <dgm:spPr/>
    </dgm:pt>
    <dgm:pt modelId="{A9689146-CCC0-4376-9BE6-15667C653125}" type="pres">
      <dgm:prSet presAssocID="{9340A579-A4B1-4E24-975F-93E5C59FD78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E68341-7E3B-4583-9C2F-AC31CD08DC2B}" type="presOf" srcId="{961E7B84-614F-4A64-B877-093947614001}" destId="{27E0CEEB-39B1-4B57-973D-EF015CC1A261}" srcOrd="0" destOrd="0" presId="urn:microsoft.com/office/officeart/2005/8/layout/hProcess9"/>
    <dgm:cxn modelId="{0AE11F93-40AC-42D1-99B8-EE0A35506965}" srcId="{961E7B84-614F-4A64-B877-093947614001}" destId="{9BBB9FEA-EDF4-4204-B986-26DDC36D432E}" srcOrd="0" destOrd="0" parTransId="{6D72DAE1-6F5B-48F2-99B3-753B76C60DF7}" sibTransId="{69A21A76-5307-49D4-83F1-B11D925996D7}"/>
    <dgm:cxn modelId="{CDA34433-2A2E-4E9E-AEC8-591670C21F04}" srcId="{961E7B84-614F-4A64-B877-093947614001}" destId="{9749EB1F-4177-4328-BAC6-9544F2F0DAD4}" srcOrd="4" destOrd="0" parTransId="{8490B79B-C93C-403A-A592-8EA6D68E9064}" sibTransId="{28FB9E84-89E5-453C-8A8B-083D3559E877}"/>
    <dgm:cxn modelId="{FF43B5A4-F85A-4500-9516-A789FF94A31F}" type="presOf" srcId="{9340A579-A4B1-4E24-975F-93E5C59FD781}" destId="{A9689146-CCC0-4376-9BE6-15667C653125}" srcOrd="0" destOrd="0" presId="urn:microsoft.com/office/officeart/2005/8/layout/hProcess9"/>
    <dgm:cxn modelId="{24673A02-410F-4387-9F0A-BA0C85EA6201}" srcId="{961E7B84-614F-4A64-B877-093947614001}" destId="{392DC88F-EDC7-4D70-AF9C-C12F69EFBDE7}" srcOrd="1" destOrd="0" parTransId="{6B79BFD9-96DE-4585-9A52-2CE113E80040}" sibTransId="{F64B289A-8164-4F93-996D-DD62AA7479F5}"/>
    <dgm:cxn modelId="{292F054E-26B5-4060-B6B6-9D846B3E3A4A}" srcId="{961E7B84-614F-4A64-B877-093947614001}" destId="{B99D21F6-AE20-4A98-BA84-D547F6BE8035}" srcOrd="2" destOrd="0" parTransId="{002AC60B-569A-418D-9639-C28447C27EDF}" sibTransId="{371C404B-5DF7-4AA0-9F8F-186355A7A570}"/>
    <dgm:cxn modelId="{BDC2D2B9-1146-4B1A-AF9B-E227EE96746A}" type="presOf" srcId="{FF1ECFB7-3673-42DF-A781-DF9525AF251A}" destId="{C8411E35-FAC2-4CD1-AED0-5ED46B05C9BB}" srcOrd="0" destOrd="0" presId="urn:microsoft.com/office/officeart/2005/8/layout/hProcess9"/>
    <dgm:cxn modelId="{4AA454D2-D3FD-442D-B7DE-AE99ED99E11A}" type="presOf" srcId="{392DC88F-EDC7-4D70-AF9C-C12F69EFBDE7}" destId="{81816A5C-E92F-473A-81A7-86DCEFE1092E}" srcOrd="0" destOrd="0" presId="urn:microsoft.com/office/officeart/2005/8/layout/hProcess9"/>
    <dgm:cxn modelId="{03A07773-AE96-40D3-AFBA-689073AC7538}" srcId="{961E7B84-614F-4A64-B877-093947614001}" destId="{FF1ECFB7-3673-42DF-A781-DF9525AF251A}" srcOrd="3" destOrd="0" parTransId="{9950BAE1-F651-4809-9D4B-AFEEC912E1D4}" sibTransId="{37E2DAF2-D254-49AE-90F9-2CD76DFFAEA4}"/>
    <dgm:cxn modelId="{2BE69B11-CE86-4E90-B428-F46F0DA6179F}" type="presOf" srcId="{9BBB9FEA-EDF4-4204-B986-26DDC36D432E}" destId="{C36C64CC-5D2C-4357-962F-3594608B5EEE}" srcOrd="0" destOrd="0" presId="urn:microsoft.com/office/officeart/2005/8/layout/hProcess9"/>
    <dgm:cxn modelId="{06BBA9B6-FFFD-4DBB-BA88-662123888505}" type="presOf" srcId="{B99D21F6-AE20-4A98-BA84-D547F6BE8035}" destId="{D63AFF0A-F8AF-4D40-9814-A6152D2B78FA}" srcOrd="0" destOrd="0" presId="urn:microsoft.com/office/officeart/2005/8/layout/hProcess9"/>
    <dgm:cxn modelId="{C6FCE4F6-2C2E-4397-B79E-F05A46C30CC6}" type="presOf" srcId="{9749EB1F-4177-4328-BAC6-9544F2F0DAD4}" destId="{89E6CA98-0D81-466E-B550-713651B708C2}" srcOrd="0" destOrd="0" presId="urn:microsoft.com/office/officeart/2005/8/layout/hProcess9"/>
    <dgm:cxn modelId="{E6B33A9D-AD44-4E7A-9F43-5B9995CCB69F}" srcId="{961E7B84-614F-4A64-B877-093947614001}" destId="{9340A579-A4B1-4E24-975F-93E5C59FD781}" srcOrd="5" destOrd="0" parTransId="{97D3492C-41CD-4F80-BDD9-E2C5E2476486}" sibTransId="{23206D47-3E73-4346-9C36-FB74E67CA2EB}"/>
    <dgm:cxn modelId="{55170D11-3C85-449C-8C41-B4B57A6AB3D5}" type="presParOf" srcId="{27E0CEEB-39B1-4B57-973D-EF015CC1A261}" destId="{97A1BAAB-4193-4E17-9A84-7D8F3D75250D}" srcOrd="0" destOrd="0" presId="urn:microsoft.com/office/officeart/2005/8/layout/hProcess9"/>
    <dgm:cxn modelId="{9084318D-B286-4304-BDEC-AB78A1D2CC6E}" type="presParOf" srcId="{27E0CEEB-39B1-4B57-973D-EF015CC1A261}" destId="{96533D02-8E5D-465A-A990-A987284C040C}" srcOrd="1" destOrd="0" presId="urn:microsoft.com/office/officeart/2005/8/layout/hProcess9"/>
    <dgm:cxn modelId="{DDF685CD-3A1F-4F26-A40D-EC6BE75BACB6}" type="presParOf" srcId="{96533D02-8E5D-465A-A990-A987284C040C}" destId="{C36C64CC-5D2C-4357-962F-3594608B5EEE}" srcOrd="0" destOrd="0" presId="urn:microsoft.com/office/officeart/2005/8/layout/hProcess9"/>
    <dgm:cxn modelId="{BEFD62CC-6C3A-441E-A4E6-8976D63FBF57}" type="presParOf" srcId="{96533D02-8E5D-465A-A990-A987284C040C}" destId="{E2A5E1EF-AD5F-4166-9F38-856BCCA4655F}" srcOrd="1" destOrd="0" presId="urn:microsoft.com/office/officeart/2005/8/layout/hProcess9"/>
    <dgm:cxn modelId="{59CD7179-4AAA-43B4-95E3-9574FCF0B211}" type="presParOf" srcId="{96533D02-8E5D-465A-A990-A987284C040C}" destId="{81816A5C-E92F-473A-81A7-86DCEFE1092E}" srcOrd="2" destOrd="0" presId="urn:microsoft.com/office/officeart/2005/8/layout/hProcess9"/>
    <dgm:cxn modelId="{EFFE791B-B442-496D-8002-5DB5187170AE}" type="presParOf" srcId="{96533D02-8E5D-465A-A990-A987284C040C}" destId="{656C2926-BE6B-4C2C-BFFD-7F31933C78F2}" srcOrd="3" destOrd="0" presId="urn:microsoft.com/office/officeart/2005/8/layout/hProcess9"/>
    <dgm:cxn modelId="{C48FAB53-6B6F-4878-BA97-BB9E5A9D3BA9}" type="presParOf" srcId="{96533D02-8E5D-465A-A990-A987284C040C}" destId="{D63AFF0A-F8AF-4D40-9814-A6152D2B78FA}" srcOrd="4" destOrd="0" presId="urn:microsoft.com/office/officeart/2005/8/layout/hProcess9"/>
    <dgm:cxn modelId="{ED753332-13D0-49C8-989C-0273FD0CDD5B}" type="presParOf" srcId="{96533D02-8E5D-465A-A990-A987284C040C}" destId="{17892786-8511-425F-BCBE-055596D31483}" srcOrd="5" destOrd="0" presId="urn:microsoft.com/office/officeart/2005/8/layout/hProcess9"/>
    <dgm:cxn modelId="{28A439A1-CE18-4031-8137-32AB6BE8426C}" type="presParOf" srcId="{96533D02-8E5D-465A-A990-A987284C040C}" destId="{C8411E35-FAC2-4CD1-AED0-5ED46B05C9BB}" srcOrd="6" destOrd="0" presId="urn:microsoft.com/office/officeart/2005/8/layout/hProcess9"/>
    <dgm:cxn modelId="{CA1821E5-ED57-4E32-9E09-746EE55FA81D}" type="presParOf" srcId="{96533D02-8E5D-465A-A990-A987284C040C}" destId="{F27E606C-8C63-4B46-8712-75320B52768B}" srcOrd="7" destOrd="0" presId="urn:microsoft.com/office/officeart/2005/8/layout/hProcess9"/>
    <dgm:cxn modelId="{2422A6C2-6434-4902-98D8-25E391AA3F2D}" type="presParOf" srcId="{96533D02-8E5D-465A-A990-A987284C040C}" destId="{89E6CA98-0D81-466E-B550-713651B708C2}" srcOrd="8" destOrd="0" presId="urn:microsoft.com/office/officeart/2005/8/layout/hProcess9"/>
    <dgm:cxn modelId="{5DA84EA1-B693-4C6A-B025-4F72772AFFC8}" type="presParOf" srcId="{96533D02-8E5D-465A-A990-A987284C040C}" destId="{23BCBE8B-9A16-40EE-97FA-D88EB4321DF3}" srcOrd="9" destOrd="0" presId="urn:microsoft.com/office/officeart/2005/8/layout/hProcess9"/>
    <dgm:cxn modelId="{01C70287-1FFA-48CE-B96F-6719D6982200}" type="presParOf" srcId="{96533D02-8E5D-465A-A990-A987284C040C}" destId="{A9689146-CCC0-4376-9BE6-15667C65312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1E7B84-614F-4A64-B877-09394761400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BBB9FEA-EDF4-4204-B986-26DDC36D432E}">
      <dgm:prSet phldrT="[Text]"/>
      <dgm:spPr/>
      <dgm:t>
        <a:bodyPr/>
        <a:lstStyle/>
        <a:p>
          <a:r>
            <a:rPr lang="en-US" dirty="0" smtClean="0"/>
            <a:t>New Contract</a:t>
          </a:r>
          <a:endParaRPr lang="en-US" dirty="0"/>
        </a:p>
      </dgm:t>
    </dgm:pt>
    <dgm:pt modelId="{6D72DAE1-6F5B-48F2-99B3-753B76C60DF7}" type="parTrans" cxnId="{0AE11F93-40AC-42D1-99B8-EE0A35506965}">
      <dgm:prSet/>
      <dgm:spPr/>
      <dgm:t>
        <a:bodyPr/>
        <a:lstStyle/>
        <a:p>
          <a:endParaRPr lang="en-US"/>
        </a:p>
      </dgm:t>
    </dgm:pt>
    <dgm:pt modelId="{69A21A76-5307-49D4-83F1-B11D925996D7}" type="sibTrans" cxnId="{0AE11F93-40AC-42D1-99B8-EE0A35506965}">
      <dgm:prSet/>
      <dgm:spPr/>
      <dgm:t>
        <a:bodyPr/>
        <a:lstStyle/>
        <a:p>
          <a:endParaRPr lang="en-US"/>
        </a:p>
      </dgm:t>
    </dgm:pt>
    <dgm:pt modelId="{392DC88F-EDC7-4D70-AF9C-C12F69EFBDE7}">
      <dgm:prSet phldrT="[Text]"/>
      <dgm:spPr/>
      <dgm:t>
        <a:bodyPr/>
        <a:lstStyle/>
        <a:p>
          <a:r>
            <a:rPr lang="en-US" dirty="0" smtClean="0"/>
            <a:t>Preparer creates change PAR and signs</a:t>
          </a:r>
          <a:endParaRPr lang="en-US" dirty="0"/>
        </a:p>
      </dgm:t>
    </dgm:pt>
    <dgm:pt modelId="{6B79BFD9-96DE-4585-9A52-2CE113E80040}" type="parTrans" cxnId="{24673A02-410F-4387-9F0A-BA0C85EA6201}">
      <dgm:prSet/>
      <dgm:spPr/>
      <dgm:t>
        <a:bodyPr/>
        <a:lstStyle/>
        <a:p>
          <a:endParaRPr lang="en-US"/>
        </a:p>
      </dgm:t>
    </dgm:pt>
    <dgm:pt modelId="{F64B289A-8164-4F93-996D-DD62AA7479F5}" type="sibTrans" cxnId="{24673A02-410F-4387-9F0A-BA0C85EA6201}">
      <dgm:prSet/>
      <dgm:spPr/>
      <dgm:t>
        <a:bodyPr/>
        <a:lstStyle/>
        <a:p>
          <a:endParaRPr lang="en-US"/>
        </a:p>
      </dgm:t>
    </dgm:pt>
    <dgm:pt modelId="{9340A579-A4B1-4E24-975F-93E5C59FD781}">
      <dgm:prSet phldrT="[Text]"/>
      <dgm:spPr/>
      <dgm:t>
        <a:bodyPr/>
        <a:lstStyle/>
        <a:p>
          <a:r>
            <a:rPr lang="en-US" dirty="0" smtClean="0"/>
            <a:t>Change PAR gets entered into PeopleSoft</a:t>
          </a:r>
          <a:endParaRPr lang="en-US" dirty="0"/>
        </a:p>
      </dgm:t>
    </dgm:pt>
    <dgm:pt modelId="{97D3492C-41CD-4F80-BDD9-E2C5E2476486}" type="parTrans" cxnId="{E6B33A9D-AD44-4E7A-9F43-5B9995CCB69F}">
      <dgm:prSet/>
      <dgm:spPr/>
      <dgm:t>
        <a:bodyPr/>
        <a:lstStyle/>
        <a:p>
          <a:endParaRPr lang="en-US"/>
        </a:p>
      </dgm:t>
    </dgm:pt>
    <dgm:pt modelId="{23206D47-3E73-4346-9C36-FB74E67CA2EB}" type="sibTrans" cxnId="{E6B33A9D-AD44-4E7A-9F43-5B9995CCB69F}">
      <dgm:prSet/>
      <dgm:spPr/>
      <dgm:t>
        <a:bodyPr/>
        <a:lstStyle/>
        <a:p>
          <a:endParaRPr lang="en-US"/>
        </a:p>
      </dgm:t>
    </dgm:pt>
    <dgm:pt modelId="{B99D21F6-AE20-4A98-BA84-D547F6BE8035}">
      <dgm:prSet/>
      <dgm:spPr/>
      <dgm:t>
        <a:bodyPr/>
        <a:lstStyle/>
        <a:p>
          <a:r>
            <a:rPr lang="en-US" dirty="0" smtClean="0"/>
            <a:t>Approver: Review information and approves</a:t>
          </a:r>
          <a:endParaRPr lang="en-US" dirty="0"/>
        </a:p>
      </dgm:t>
    </dgm:pt>
    <dgm:pt modelId="{002AC60B-569A-418D-9639-C28447C27EDF}" type="parTrans" cxnId="{292F054E-26B5-4060-B6B6-9D846B3E3A4A}">
      <dgm:prSet/>
      <dgm:spPr/>
      <dgm:t>
        <a:bodyPr/>
        <a:lstStyle/>
        <a:p>
          <a:endParaRPr lang="en-US"/>
        </a:p>
      </dgm:t>
    </dgm:pt>
    <dgm:pt modelId="{371C404B-5DF7-4AA0-9F8F-186355A7A570}" type="sibTrans" cxnId="{292F054E-26B5-4060-B6B6-9D846B3E3A4A}">
      <dgm:prSet/>
      <dgm:spPr/>
      <dgm:t>
        <a:bodyPr/>
        <a:lstStyle/>
        <a:p>
          <a:endParaRPr lang="en-US"/>
        </a:p>
      </dgm:t>
    </dgm:pt>
    <dgm:pt modelId="{FF1ECFB7-3673-42DF-A781-DF9525AF251A}">
      <dgm:prSet/>
      <dgm:spPr/>
      <dgm:t>
        <a:bodyPr/>
        <a:lstStyle/>
        <a:p>
          <a:r>
            <a:rPr lang="en-US" dirty="0" smtClean="0"/>
            <a:t>Change PAR gets delivered to HR</a:t>
          </a:r>
          <a:endParaRPr lang="en-US" dirty="0"/>
        </a:p>
      </dgm:t>
    </dgm:pt>
    <dgm:pt modelId="{9950BAE1-F651-4809-9D4B-AFEEC912E1D4}" type="parTrans" cxnId="{03A07773-AE96-40D3-AFBA-689073AC7538}">
      <dgm:prSet/>
      <dgm:spPr/>
      <dgm:t>
        <a:bodyPr/>
        <a:lstStyle/>
        <a:p>
          <a:endParaRPr lang="en-US"/>
        </a:p>
      </dgm:t>
    </dgm:pt>
    <dgm:pt modelId="{37E2DAF2-D254-49AE-90F9-2CD76DFFAEA4}" type="sibTrans" cxnId="{03A07773-AE96-40D3-AFBA-689073AC7538}">
      <dgm:prSet/>
      <dgm:spPr/>
      <dgm:t>
        <a:bodyPr/>
        <a:lstStyle/>
        <a:p>
          <a:endParaRPr lang="en-US"/>
        </a:p>
      </dgm:t>
    </dgm:pt>
    <dgm:pt modelId="{9749EB1F-4177-4328-BAC6-9544F2F0DAD4}">
      <dgm:prSet/>
      <dgm:spPr/>
      <dgm:t>
        <a:bodyPr/>
        <a:lstStyle/>
        <a:p>
          <a:r>
            <a:rPr lang="en-US" dirty="0" smtClean="0"/>
            <a:t>Change PARs get sorted and reviewed by HR</a:t>
          </a:r>
          <a:endParaRPr lang="en-US" dirty="0"/>
        </a:p>
      </dgm:t>
    </dgm:pt>
    <dgm:pt modelId="{8490B79B-C93C-403A-A592-8EA6D68E9064}" type="parTrans" cxnId="{CDA34433-2A2E-4E9E-AEC8-591670C21F04}">
      <dgm:prSet/>
      <dgm:spPr/>
      <dgm:t>
        <a:bodyPr/>
        <a:lstStyle/>
        <a:p>
          <a:endParaRPr lang="en-US"/>
        </a:p>
      </dgm:t>
    </dgm:pt>
    <dgm:pt modelId="{28FB9E84-89E5-453C-8A8B-083D3559E877}" type="sibTrans" cxnId="{CDA34433-2A2E-4E9E-AEC8-591670C21F04}">
      <dgm:prSet/>
      <dgm:spPr/>
      <dgm:t>
        <a:bodyPr/>
        <a:lstStyle/>
        <a:p>
          <a:endParaRPr lang="en-US"/>
        </a:p>
      </dgm:t>
    </dgm:pt>
    <dgm:pt modelId="{27E0CEEB-39B1-4B57-973D-EF015CC1A261}" type="pres">
      <dgm:prSet presAssocID="{961E7B84-614F-4A64-B877-093947614001}" presName="CompostProcess" presStyleCnt="0">
        <dgm:presLayoutVars>
          <dgm:dir/>
          <dgm:resizeHandles val="exact"/>
        </dgm:presLayoutVars>
      </dgm:prSet>
      <dgm:spPr/>
    </dgm:pt>
    <dgm:pt modelId="{97A1BAAB-4193-4E17-9A84-7D8F3D75250D}" type="pres">
      <dgm:prSet presAssocID="{961E7B84-614F-4A64-B877-093947614001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6533D02-8E5D-465A-A990-A987284C040C}" type="pres">
      <dgm:prSet presAssocID="{961E7B84-614F-4A64-B877-093947614001}" presName="linearProcess" presStyleCnt="0"/>
      <dgm:spPr/>
    </dgm:pt>
    <dgm:pt modelId="{C36C64CC-5D2C-4357-962F-3594608B5EEE}" type="pres">
      <dgm:prSet presAssocID="{9BBB9FEA-EDF4-4204-B986-26DDC36D432E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5E1EF-AD5F-4166-9F38-856BCCA4655F}" type="pres">
      <dgm:prSet presAssocID="{69A21A76-5307-49D4-83F1-B11D925996D7}" presName="sibTrans" presStyleCnt="0"/>
      <dgm:spPr/>
    </dgm:pt>
    <dgm:pt modelId="{81816A5C-E92F-473A-81A7-86DCEFE1092E}" type="pres">
      <dgm:prSet presAssocID="{392DC88F-EDC7-4D70-AF9C-C12F69EFBDE7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C2926-BE6B-4C2C-BFFD-7F31933C78F2}" type="pres">
      <dgm:prSet presAssocID="{F64B289A-8164-4F93-996D-DD62AA7479F5}" presName="sibTrans" presStyleCnt="0"/>
      <dgm:spPr/>
    </dgm:pt>
    <dgm:pt modelId="{D63AFF0A-F8AF-4D40-9814-A6152D2B78FA}" type="pres">
      <dgm:prSet presAssocID="{B99D21F6-AE20-4A98-BA84-D547F6BE803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92786-8511-425F-BCBE-055596D31483}" type="pres">
      <dgm:prSet presAssocID="{371C404B-5DF7-4AA0-9F8F-186355A7A570}" presName="sibTrans" presStyleCnt="0"/>
      <dgm:spPr/>
    </dgm:pt>
    <dgm:pt modelId="{C8411E35-FAC2-4CD1-AED0-5ED46B05C9BB}" type="pres">
      <dgm:prSet presAssocID="{FF1ECFB7-3673-42DF-A781-DF9525AF251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E606C-8C63-4B46-8712-75320B52768B}" type="pres">
      <dgm:prSet presAssocID="{37E2DAF2-D254-49AE-90F9-2CD76DFFAEA4}" presName="sibTrans" presStyleCnt="0"/>
      <dgm:spPr/>
    </dgm:pt>
    <dgm:pt modelId="{89E6CA98-0D81-466E-B550-713651B708C2}" type="pres">
      <dgm:prSet presAssocID="{9749EB1F-4177-4328-BAC6-9544F2F0DAD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CBE8B-9A16-40EE-97FA-D88EB4321DF3}" type="pres">
      <dgm:prSet presAssocID="{28FB9E84-89E5-453C-8A8B-083D3559E877}" presName="sibTrans" presStyleCnt="0"/>
      <dgm:spPr/>
    </dgm:pt>
    <dgm:pt modelId="{A9689146-CCC0-4376-9BE6-15667C653125}" type="pres">
      <dgm:prSet presAssocID="{9340A579-A4B1-4E24-975F-93E5C59FD78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69201-4906-4347-88AD-FF801581CE36}" type="presOf" srcId="{9749EB1F-4177-4328-BAC6-9544F2F0DAD4}" destId="{89E6CA98-0D81-466E-B550-713651B708C2}" srcOrd="0" destOrd="0" presId="urn:microsoft.com/office/officeart/2005/8/layout/hProcess9"/>
    <dgm:cxn modelId="{0AE11F93-40AC-42D1-99B8-EE0A35506965}" srcId="{961E7B84-614F-4A64-B877-093947614001}" destId="{9BBB9FEA-EDF4-4204-B986-26DDC36D432E}" srcOrd="0" destOrd="0" parTransId="{6D72DAE1-6F5B-48F2-99B3-753B76C60DF7}" sibTransId="{69A21A76-5307-49D4-83F1-B11D925996D7}"/>
    <dgm:cxn modelId="{CDA34433-2A2E-4E9E-AEC8-591670C21F04}" srcId="{961E7B84-614F-4A64-B877-093947614001}" destId="{9749EB1F-4177-4328-BAC6-9544F2F0DAD4}" srcOrd="4" destOrd="0" parTransId="{8490B79B-C93C-403A-A592-8EA6D68E9064}" sibTransId="{28FB9E84-89E5-453C-8A8B-083D3559E877}"/>
    <dgm:cxn modelId="{87777A78-F113-46BA-A88A-92E867EB3076}" type="presOf" srcId="{961E7B84-614F-4A64-B877-093947614001}" destId="{27E0CEEB-39B1-4B57-973D-EF015CC1A261}" srcOrd="0" destOrd="0" presId="urn:microsoft.com/office/officeart/2005/8/layout/hProcess9"/>
    <dgm:cxn modelId="{1533BD02-EF28-428D-BB23-44811314285B}" type="presOf" srcId="{9340A579-A4B1-4E24-975F-93E5C59FD781}" destId="{A9689146-CCC0-4376-9BE6-15667C653125}" srcOrd="0" destOrd="0" presId="urn:microsoft.com/office/officeart/2005/8/layout/hProcess9"/>
    <dgm:cxn modelId="{24673A02-410F-4387-9F0A-BA0C85EA6201}" srcId="{961E7B84-614F-4A64-B877-093947614001}" destId="{392DC88F-EDC7-4D70-AF9C-C12F69EFBDE7}" srcOrd="1" destOrd="0" parTransId="{6B79BFD9-96DE-4585-9A52-2CE113E80040}" sibTransId="{F64B289A-8164-4F93-996D-DD62AA7479F5}"/>
    <dgm:cxn modelId="{A62D85B2-FA34-4107-924B-56CDCBE5B2B9}" type="presOf" srcId="{B99D21F6-AE20-4A98-BA84-D547F6BE8035}" destId="{D63AFF0A-F8AF-4D40-9814-A6152D2B78FA}" srcOrd="0" destOrd="0" presId="urn:microsoft.com/office/officeart/2005/8/layout/hProcess9"/>
    <dgm:cxn modelId="{43C654E2-758A-41B1-9AE3-D71F2F0A927F}" type="presOf" srcId="{9BBB9FEA-EDF4-4204-B986-26DDC36D432E}" destId="{C36C64CC-5D2C-4357-962F-3594608B5EEE}" srcOrd="0" destOrd="0" presId="urn:microsoft.com/office/officeart/2005/8/layout/hProcess9"/>
    <dgm:cxn modelId="{292F054E-26B5-4060-B6B6-9D846B3E3A4A}" srcId="{961E7B84-614F-4A64-B877-093947614001}" destId="{B99D21F6-AE20-4A98-BA84-D547F6BE8035}" srcOrd="2" destOrd="0" parTransId="{002AC60B-569A-418D-9639-C28447C27EDF}" sibTransId="{371C404B-5DF7-4AA0-9F8F-186355A7A570}"/>
    <dgm:cxn modelId="{14E346E4-69D6-4522-AA2D-43AFEF76A098}" type="presOf" srcId="{392DC88F-EDC7-4D70-AF9C-C12F69EFBDE7}" destId="{81816A5C-E92F-473A-81A7-86DCEFE1092E}" srcOrd="0" destOrd="0" presId="urn:microsoft.com/office/officeart/2005/8/layout/hProcess9"/>
    <dgm:cxn modelId="{03A07773-AE96-40D3-AFBA-689073AC7538}" srcId="{961E7B84-614F-4A64-B877-093947614001}" destId="{FF1ECFB7-3673-42DF-A781-DF9525AF251A}" srcOrd="3" destOrd="0" parTransId="{9950BAE1-F651-4809-9D4B-AFEEC912E1D4}" sibTransId="{37E2DAF2-D254-49AE-90F9-2CD76DFFAEA4}"/>
    <dgm:cxn modelId="{3B4172FF-CC7D-4487-B8B0-2AE1616FF346}" type="presOf" srcId="{FF1ECFB7-3673-42DF-A781-DF9525AF251A}" destId="{C8411E35-FAC2-4CD1-AED0-5ED46B05C9BB}" srcOrd="0" destOrd="0" presId="urn:microsoft.com/office/officeart/2005/8/layout/hProcess9"/>
    <dgm:cxn modelId="{E6B33A9D-AD44-4E7A-9F43-5B9995CCB69F}" srcId="{961E7B84-614F-4A64-B877-093947614001}" destId="{9340A579-A4B1-4E24-975F-93E5C59FD781}" srcOrd="5" destOrd="0" parTransId="{97D3492C-41CD-4F80-BDD9-E2C5E2476486}" sibTransId="{23206D47-3E73-4346-9C36-FB74E67CA2EB}"/>
    <dgm:cxn modelId="{36293494-5255-4AD9-8E48-9D3CA64E7D91}" type="presParOf" srcId="{27E0CEEB-39B1-4B57-973D-EF015CC1A261}" destId="{97A1BAAB-4193-4E17-9A84-7D8F3D75250D}" srcOrd="0" destOrd="0" presId="urn:microsoft.com/office/officeart/2005/8/layout/hProcess9"/>
    <dgm:cxn modelId="{F407B0E3-0888-477B-BBB2-8A4300597E11}" type="presParOf" srcId="{27E0CEEB-39B1-4B57-973D-EF015CC1A261}" destId="{96533D02-8E5D-465A-A990-A987284C040C}" srcOrd="1" destOrd="0" presId="urn:microsoft.com/office/officeart/2005/8/layout/hProcess9"/>
    <dgm:cxn modelId="{A70D48BF-CA5B-4E10-AE3C-52EBA822123B}" type="presParOf" srcId="{96533D02-8E5D-465A-A990-A987284C040C}" destId="{C36C64CC-5D2C-4357-962F-3594608B5EEE}" srcOrd="0" destOrd="0" presId="urn:microsoft.com/office/officeart/2005/8/layout/hProcess9"/>
    <dgm:cxn modelId="{BE66F89E-0B6F-41F4-AA24-B09D9E313772}" type="presParOf" srcId="{96533D02-8E5D-465A-A990-A987284C040C}" destId="{E2A5E1EF-AD5F-4166-9F38-856BCCA4655F}" srcOrd="1" destOrd="0" presId="urn:microsoft.com/office/officeart/2005/8/layout/hProcess9"/>
    <dgm:cxn modelId="{FE10AA8D-895B-400B-A415-00D37DB11AB6}" type="presParOf" srcId="{96533D02-8E5D-465A-A990-A987284C040C}" destId="{81816A5C-E92F-473A-81A7-86DCEFE1092E}" srcOrd="2" destOrd="0" presId="urn:microsoft.com/office/officeart/2005/8/layout/hProcess9"/>
    <dgm:cxn modelId="{EAAF6093-27C0-4F10-804A-B5039177EB7C}" type="presParOf" srcId="{96533D02-8E5D-465A-A990-A987284C040C}" destId="{656C2926-BE6B-4C2C-BFFD-7F31933C78F2}" srcOrd="3" destOrd="0" presId="urn:microsoft.com/office/officeart/2005/8/layout/hProcess9"/>
    <dgm:cxn modelId="{BAFD48B3-2E01-400E-9A2C-88C21EE076CA}" type="presParOf" srcId="{96533D02-8E5D-465A-A990-A987284C040C}" destId="{D63AFF0A-F8AF-4D40-9814-A6152D2B78FA}" srcOrd="4" destOrd="0" presId="urn:microsoft.com/office/officeart/2005/8/layout/hProcess9"/>
    <dgm:cxn modelId="{D2375C74-7919-4BE1-8A61-5DB0E0DCE204}" type="presParOf" srcId="{96533D02-8E5D-465A-A990-A987284C040C}" destId="{17892786-8511-425F-BCBE-055596D31483}" srcOrd="5" destOrd="0" presId="urn:microsoft.com/office/officeart/2005/8/layout/hProcess9"/>
    <dgm:cxn modelId="{8CCD99C8-A3DB-4EFB-96C4-CB0F0B535CF4}" type="presParOf" srcId="{96533D02-8E5D-465A-A990-A987284C040C}" destId="{C8411E35-FAC2-4CD1-AED0-5ED46B05C9BB}" srcOrd="6" destOrd="0" presId="urn:microsoft.com/office/officeart/2005/8/layout/hProcess9"/>
    <dgm:cxn modelId="{2DC668DD-B788-489B-B90E-ACC6C2CF8043}" type="presParOf" srcId="{96533D02-8E5D-465A-A990-A987284C040C}" destId="{F27E606C-8C63-4B46-8712-75320B52768B}" srcOrd="7" destOrd="0" presId="urn:microsoft.com/office/officeart/2005/8/layout/hProcess9"/>
    <dgm:cxn modelId="{E53A4D75-03BD-460B-8E36-7C2BEED98955}" type="presParOf" srcId="{96533D02-8E5D-465A-A990-A987284C040C}" destId="{89E6CA98-0D81-466E-B550-713651B708C2}" srcOrd="8" destOrd="0" presId="urn:microsoft.com/office/officeart/2005/8/layout/hProcess9"/>
    <dgm:cxn modelId="{71F7F2E6-3457-4CAA-9A8B-3EAF1897F890}" type="presParOf" srcId="{96533D02-8E5D-465A-A990-A987284C040C}" destId="{23BCBE8B-9A16-40EE-97FA-D88EB4321DF3}" srcOrd="9" destOrd="0" presId="urn:microsoft.com/office/officeart/2005/8/layout/hProcess9"/>
    <dgm:cxn modelId="{92DCCB57-47C6-4F42-A28F-C7CB42FD02E1}" type="presParOf" srcId="{96533D02-8E5D-465A-A990-A987284C040C}" destId="{A9689146-CCC0-4376-9BE6-15667C65312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1E7B84-614F-4A64-B877-09394761400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92DC88F-EDC7-4D70-AF9C-C12F69EFBDE7}">
      <dgm:prSet phldrT="[Text]"/>
      <dgm:spPr/>
      <dgm:t>
        <a:bodyPr/>
        <a:lstStyle/>
        <a:p>
          <a:r>
            <a:rPr lang="en-US" b="1" dirty="0" smtClean="0"/>
            <a:t>Preparer:</a:t>
          </a:r>
          <a:r>
            <a:rPr lang="en-US" dirty="0" smtClean="0"/>
            <a:t> Selects employees for renewal</a:t>
          </a:r>
          <a:endParaRPr lang="en-US" dirty="0"/>
        </a:p>
      </dgm:t>
    </dgm:pt>
    <dgm:pt modelId="{6B79BFD9-96DE-4585-9A52-2CE113E80040}" type="parTrans" cxnId="{24673A02-410F-4387-9F0A-BA0C85EA6201}">
      <dgm:prSet/>
      <dgm:spPr/>
      <dgm:t>
        <a:bodyPr/>
        <a:lstStyle/>
        <a:p>
          <a:endParaRPr lang="en-US"/>
        </a:p>
      </dgm:t>
    </dgm:pt>
    <dgm:pt modelId="{F64B289A-8164-4F93-996D-DD62AA7479F5}" type="sibTrans" cxnId="{24673A02-410F-4387-9F0A-BA0C85EA6201}">
      <dgm:prSet/>
      <dgm:spPr/>
      <dgm:t>
        <a:bodyPr/>
        <a:lstStyle/>
        <a:p>
          <a:endParaRPr lang="en-US"/>
        </a:p>
      </dgm:t>
    </dgm:pt>
    <dgm:pt modelId="{B99D21F6-AE20-4A98-BA84-D547F6BE8035}">
      <dgm:prSet/>
      <dgm:spPr/>
      <dgm:t>
        <a:bodyPr/>
        <a:lstStyle/>
        <a:p>
          <a:r>
            <a:rPr lang="en-US" b="1" dirty="0" smtClean="0"/>
            <a:t>Approver: </a:t>
          </a:r>
          <a:r>
            <a:rPr lang="en-US" dirty="0" smtClean="0"/>
            <a:t>Reviews information and approves</a:t>
          </a:r>
          <a:endParaRPr lang="en-US" dirty="0"/>
        </a:p>
      </dgm:t>
    </dgm:pt>
    <dgm:pt modelId="{002AC60B-569A-418D-9639-C28447C27EDF}" type="parTrans" cxnId="{292F054E-26B5-4060-B6B6-9D846B3E3A4A}">
      <dgm:prSet/>
      <dgm:spPr/>
      <dgm:t>
        <a:bodyPr/>
        <a:lstStyle/>
        <a:p>
          <a:endParaRPr lang="en-US"/>
        </a:p>
      </dgm:t>
    </dgm:pt>
    <dgm:pt modelId="{371C404B-5DF7-4AA0-9F8F-186355A7A570}" type="sibTrans" cxnId="{292F054E-26B5-4060-B6B6-9D846B3E3A4A}">
      <dgm:prSet/>
      <dgm:spPr/>
      <dgm:t>
        <a:bodyPr/>
        <a:lstStyle/>
        <a:p>
          <a:endParaRPr lang="en-US"/>
        </a:p>
      </dgm:t>
    </dgm:pt>
    <dgm:pt modelId="{FF1ECFB7-3673-42DF-A781-DF9525AF251A}">
      <dgm:prSet/>
      <dgm:spPr/>
      <dgm:t>
        <a:bodyPr/>
        <a:lstStyle/>
        <a:p>
          <a:r>
            <a:rPr lang="en-US" b="1" dirty="0" smtClean="0"/>
            <a:t>HR Approval:</a:t>
          </a:r>
        </a:p>
        <a:p>
          <a:r>
            <a:rPr lang="en-US" dirty="0" smtClean="0"/>
            <a:t>Reviews and approves renewals (ONLY CI &amp; CII)</a:t>
          </a:r>
          <a:endParaRPr lang="en-US" dirty="0"/>
        </a:p>
      </dgm:t>
    </dgm:pt>
    <dgm:pt modelId="{9950BAE1-F651-4809-9D4B-AFEEC912E1D4}" type="parTrans" cxnId="{03A07773-AE96-40D3-AFBA-689073AC7538}">
      <dgm:prSet/>
      <dgm:spPr/>
      <dgm:t>
        <a:bodyPr/>
        <a:lstStyle/>
        <a:p>
          <a:endParaRPr lang="en-US"/>
        </a:p>
      </dgm:t>
    </dgm:pt>
    <dgm:pt modelId="{37E2DAF2-D254-49AE-90F9-2CD76DFFAEA4}" type="sibTrans" cxnId="{03A07773-AE96-40D3-AFBA-689073AC7538}">
      <dgm:prSet/>
      <dgm:spPr/>
      <dgm:t>
        <a:bodyPr/>
        <a:lstStyle/>
        <a:p>
          <a:endParaRPr lang="en-US"/>
        </a:p>
      </dgm:t>
    </dgm:pt>
    <dgm:pt modelId="{9749EB1F-4177-4328-BAC6-9544F2F0DAD4}">
      <dgm:prSet/>
      <dgm:spPr/>
      <dgm:t>
        <a:bodyPr/>
        <a:lstStyle/>
        <a:p>
          <a:r>
            <a:rPr lang="en-US" dirty="0" smtClean="0"/>
            <a:t>Batch Job runs to load into PeopleSoft (replaces manual data entry)</a:t>
          </a:r>
          <a:endParaRPr lang="en-US" dirty="0"/>
        </a:p>
      </dgm:t>
    </dgm:pt>
    <dgm:pt modelId="{8490B79B-C93C-403A-A592-8EA6D68E9064}" type="parTrans" cxnId="{CDA34433-2A2E-4E9E-AEC8-591670C21F04}">
      <dgm:prSet/>
      <dgm:spPr/>
      <dgm:t>
        <a:bodyPr/>
        <a:lstStyle/>
        <a:p>
          <a:endParaRPr lang="en-US"/>
        </a:p>
      </dgm:t>
    </dgm:pt>
    <dgm:pt modelId="{28FB9E84-89E5-453C-8A8B-083D3559E877}" type="sibTrans" cxnId="{CDA34433-2A2E-4E9E-AEC8-591670C21F04}">
      <dgm:prSet/>
      <dgm:spPr/>
      <dgm:t>
        <a:bodyPr/>
        <a:lstStyle/>
        <a:p>
          <a:endParaRPr lang="en-US"/>
        </a:p>
      </dgm:t>
    </dgm:pt>
    <dgm:pt modelId="{9340A579-A4B1-4E24-975F-93E5C59FD781}">
      <dgm:prSet phldrT="[Text]"/>
      <dgm:spPr/>
      <dgm:t>
        <a:bodyPr/>
        <a:lstStyle/>
        <a:p>
          <a:r>
            <a:rPr lang="en-US" dirty="0" smtClean="0"/>
            <a:t>Updated contract appears in the employee job record</a:t>
          </a:r>
          <a:endParaRPr lang="en-US" dirty="0"/>
        </a:p>
      </dgm:t>
    </dgm:pt>
    <dgm:pt modelId="{23206D47-3E73-4346-9C36-FB74E67CA2EB}" type="sibTrans" cxnId="{E6B33A9D-AD44-4E7A-9F43-5B9995CCB69F}">
      <dgm:prSet/>
      <dgm:spPr/>
      <dgm:t>
        <a:bodyPr/>
        <a:lstStyle/>
        <a:p>
          <a:endParaRPr lang="en-US"/>
        </a:p>
      </dgm:t>
    </dgm:pt>
    <dgm:pt modelId="{97D3492C-41CD-4F80-BDD9-E2C5E2476486}" type="parTrans" cxnId="{E6B33A9D-AD44-4E7A-9F43-5B9995CCB69F}">
      <dgm:prSet/>
      <dgm:spPr/>
      <dgm:t>
        <a:bodyPr/>
        <a:lstStyle/>
        <a:p>
          <a:endParaRPr lang="en-US"/>
        </a:p>
      </dgm:t>
    </dgm:pt>
    <dgm:pt modelId="{27E0CEEB-39B1-4B57-973D-EF015CC1A261}" type="pres">
      <dgm:prSet presAssocID="{961E7B84-614F-4A64-B877-093947614001}" presName="CompostProcess" presStyleCnt="0">
        <dgm:presLayoutVars>
          <dgm:dir/>
          <dgm:resizeHandles val="exact"/>
        </dgm:presLayoutVars>
      </dgm:prSet>
      <dgm:spPr/>
    </dgm:pt>
    <dgm:pt modelId="{97A1BAAB-4193-4E17-9A84-7D8F3D75250D}" type="pres">
      <dgm:prSet presAssocID="{961E7B84-614F-4A64-B877-093947614001}" presName="arrow" presStyleLbl="bgShp" presStyleIdx="0" presStyleCnt="1" custLinFactNeighborX="-1497" custLinFactNeighborY="0"/>
      <dgm:spPr/>
    </dgm:pt>
    <dgm:pt modelId="{96533D02-8E5D-465A-A990-A987284C040C}" type="pres">
      <dgm:prSet presAssocID="{961E7B84-614F-4A64-B877-093947614001}" presName="linearProcess" presStyleCnt="0"/>
      <dgm:spPr/>
    </dgm:pt>
    <dgm:pt modelId="{81816A5C-E92F-473A-81A7-86DCEFE1092E}" type="pres">
      <dgm:prSet presAssocID="{392DC88F-EDC7-4D70-AF9C-C12F69EFBDE7}" presName="textNode" presStyleLbl="node1" presStyleIdx="0" presStyleCnt="5" custLinFactNeighborX="4901" custLinFactNeighborY="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C2926-BE6B-4C2C-BFFD-7F31933C78F2}" type="pres">
      <dgm:prSet presAssocID="{F64B289A-8164-4F93-996D-DD62AA7479F5}" presName="sibTrans" presStyleCnt="0"/>
      <dgm:spPr/>
    </dgm:pt>
    <dgm:pt modelId="{D63AFF0A-F8AF-4D40-9814-A6152D2B78FA}" type="pres">
      <dgm:prSet presAssocID="{B99D21F6-AE20-4A98-BA84-D547F6BE803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92786-8511-425F-BCBE-055596D31483}" type="pres">
      <dgm:prSet presAssocID="{371C404B-5DF7-4AA0-9F8F-186355A7A570}" presName="sibTrans" presStyleCnt="0"/>
      <dgm:spPr/>
    </dgm:pt>
    <dgm:pt modelId="{C8411E35-FAC2-4CD1-AED0-5ED46B05C9BB}" type="pres">
      <dgm:prSet presAssocID="{FF1ECFB7-3673-42DF-A781-DF9525AF251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E606C-8C63-4B46-8712-75320B52768B}" type="pres">
      <dgm:prSet presAssocID="{37E2DAF2-D254-49AE-90F9-2CD76DFFAEA4}" presName="sibTrans" presStyleCnt="0"/>
      <dgm:spPr/>
    </dgm:pt>
    <dgm:pt modelId="{89E6CA98-0D81-466E-B550-713651B708C2}" type="pres">
      <dgm:prSet presAssocID="{9749EB1F-4177-4328-BAC6-9544F2F0DAD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CBE8B-9A16-40EE-97FA-D88EB4321DF3}" type="pres">
      <dgm:prSet presAssocID="{28FB9E84-89E5-453C-8A8B-083D3559E877}" presName="sibTrans" presStyleCnt="0"/>
      <dgm:spPr/>
    </dgm:pt>
    <dgm:pt modelId="{A9689146-CCC0-4376-9BE6-15667C653125}" type="pres">
      <dgm:prSet presAssocID="{9340A579-A4B1-4E24-975F-93E5C59FD78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A34433-2A2E-4E9E-AEC8-591670C21F04}" srcId="{961E7B84-614F-4A64-B877-093947614001}" destId="{9749EB1F-4177-4328-BAC6-9544F2F0DAD4}" srcOrd="3" destOrd="0" parTransId="{8490B79B-C93C-403A-A592-8EA6D68E9064}" sibTransId="{28FB9E84-89E5-453C-8A8B-083D3559E877}"/>
    <dgm:cxn modelId="{24673A02-410F-4387-9F0A-BA0C85EA6201}" srcId="{961E7B84-614F-4A64-B877-093947614001}" destId="{392DC88F-EDC7-4D70-AF9C-C12F69EFBDE7}" srcOrd="0" destOrd="0" parTransId="{6B79BFD9-96DE-4585-9A52-2CE113E80040}" sibTransId="{F64B289A-8164-4F93-996D-DD62AA7479F5}"/>
    <dgm:cxn modelId="{2D8C77DF-FD64-4022-B8A2-7F2BE33D0A61}" type="presOf" srcId="{9340A579-A4B1-4E24-975F-93E5C59FD781}" destId="{A9689146-CCC0-4376-9BE6-15667C653125}" srcOrd="0" destOrd="0" presId="urn:microsoft.com/office/officeart/2005/8/layout/hProcess9"/>
    <dgm:cxn modelId="{292F054E-26B5-4060-B6B6-9D846B3E3A4A}" srcId="{961E7B84-614F-4A64-B877-093947614001}" destId="{B99D21F6-AE20-4A98-BA84-D547F6BE8035}" srcOrd="1" destOrd="0" parTransId="{002AC60B-569A-418D-9639-C28447C27EDF}" sibTransId="{371C404B-5DF7-4AA0-9F8F-186355A7A570}"/>
    <dgm:cxn modelId="{C325BE05-FB4E-4FC0-ABA1-E81A96EF2B0D}" type="presOf" srcId="{B99D21F6-AE20-4A98-BA84-D547F6BE8035}" destId="{D63AFF0A-F8AF-4D40-9814-A6152D2B78FA}" srcOrd="0" destOrd="0" presId="urn:microsoft.com/office/officeart/2005/8/layout/hProcess9"/>
    <dgm:cxn modelId="{03A07773-AE96-40D3-AFBA-689073AC7538}" srcId="{961E7B84-614F-4A64-B877-093947614001}" destId="{FF1ECFB7-3673-42DF-A781-DF9525AF251A}" srcOrd="2" destOrd="0" parTransId="{9950BAE1-F651-4809-9D4B-AFEEC912E1D4}" sibTransId="{37E2DAF2-D254-49AE-90F9-2CD76DFFAEA4}"/>
    <dgm:cxn modelId="{0D1D4C76-8483-40AB-8C72-2006CF3982F3}" type="presOf" srcId="{9749EB1F-4177-4328-BAC6-9544F2F0DAD4}" destId="{89E6CA98-0D81-466E-B550-713651B708C2}" srcOrd="0" destOrd="0" presId="urn:microsoft.com/office/officeart/2005/8/layout/hProcess9"/>
    <dgm:cxn modelId="{1F695114-29C5-4DCE-B112-4E9E6E0BDB45}" type="presOf" srcId="{961E7B84-614F-4A64-B877-093947614001}" destId="{27E0CEEB-39B1-4B57-973D-EF015CC1A261}" srcOrd="0" destOrd="0" presId="urn:microsoft.com/office/officeart/2005/8/layout/hProcess9"/>
    <dgm:cxn modelId="{38F348D4-CC96-433B-B18D-411AC87BA646}" type="presOf" srcId="{FF1ECFB7-3673-42DF-A781-DF9525AF251A}" destId="{C8411E35-FAC2-4CD1-AED0-5ED46B05C9BB}" srcOrd="0" destOrd="0" presId="urn:microsoft.com/office/officeart/2005/8/layout/hProcess9"/>
    <dgm:cxn modelId="{8436FD85-98AC-4C10-BA76-448CD77DD6BE}" type="presOf" srcId="{392DC88F-EDC7-4D70-AF9C-C12F69EFBDE7}" destId="{81816A5C-E92F-473A-81A7-86DCEFE1092E}" srcOrd="0" destOrd="0" presId="urn:microsoft.com/office/officeart/2005/8/layout/hProcess9"/>
    <dgm:cxn modelId="{E6B33A9D-AD44-4E7A-9F43-5B9995CCB69F}" srcId="{961E7B84-614F-4A64-B877-093947614001}" destId="{9340A579-A4B1-4E24-975F-93E5C59FD781}" srcOrd="4" destOrd="0" parTransId="{97D3492C-41CD-4F80-BDD9-E2C5E2476486}" sibTransId="{23206D47-3E73-4346-9C36-FB74E67CA2EB}"/>
    <dgm:cxn modelId="{D6591496-9999-41DA-B789-97F758897918}" type="presParOf" srcId="{27E0CEEB-39B1-4B57-973D-EF015CC1A261}" destId="{97A1BAAB-4193-4E17-9A84-7D8F3D75250D}" srcOrd="0" destOrd="0" presId="urn:microsoft.com/office/officeart/2005/8/layout/hProcess9"/>
    <dgm:cxn modelId="{56DEC296-3587-4EA8-8E92-B59E9F119E02}" type="presParOf" srcId="{27E0CEEB-39B1-4B57-973D-EF015CC1A261}" destId="{96533D02-8E5D-465A-A990-A987284C040C}" srcOrd="1" destOrd="0" presId="urn:microsoft.com/office/officeart/2005/8/layout/hProcess9"/>
    <dgm:cxn modelId="{C52D6111-B97A-4B1E-A0BF-CA7F2B343CD1}" type="presParOf" srcId="{96533D02-8E5D-465A-A990-A987284C040C}" destId="{81816A5C-E92F-473A-81A7-86DCEFE1092E}" srcOrd="0" destOrd="0" presId="urn:microsoft.com/office/officeart/2005/8/layout/hProcess9"/>
    <dgm:cxn modelId="{92BFE234-26AA-4B85-95B3-18FAA7C1D4A5}" type="presParOf" srcId="{96533D02-8E5D-465A-A990-A987284C040C}" destId="{656C2926-BE6B-4C2C-BFFD-7F31933C78F2}" srcOrd="1" destOrd="0" presId="urn:microsoft.com/office/officeart/2005/8/layout/hProcess9"/>
    <dgm:cxn modelId="{A4D59838-6DA8-4A43-854B-529A4DA21065}" type="presParOf" srcId="{96533D02-8E5D-465A-A990-A987284C040C}" destId="{D63AFF0A-F8AF-4D40-9814-A6152D2B78FA}" srcOrd="2" destOrd="0" presId="urn:microsoft.com/office/officeart/2005/8/layout/hProcess9"/>
    <dgm:cxn modelId="{D26525FC-F2C4-46F0-922B-713F690F567D}" type="presParOf" srcId="{96533D02-8E5D-465A-A990-A987284C040C}" destId="{17892786-8511-425F-BCBE-055596D31483}" srcOrd="3" destOrd="0" presId="urn:microsoft.com/office/officeart/2005/8/layout/hProcess9"/>
    <dgm:cxn modelId="{790B0323-8C60-442D-BAAC-E6766B2A1904}" type="presParOf" srcId="{96533D02-8E5D-465A-A990-A987284C040C}" destId="{C8411E35-FAC2-4CD1-AED0-5ED46B05C9BB}" srcOrd="4" destOrd="0" presId="urn:microsoft.com/office/officeart/2005/8/layout/hProcess9"/>
    <dgm:cxn modelId="{B331E8EC-DA1F-4440-B13D-34E1E653B989}" type="presParOf" srcId="{96533D02-8E5D-465A-A990-A987284C040C}" destId="{F27E606C-8C63-4B46-8712-75320B52768B}" srcOrd="5" destOrd="0" presId="urn:microsoft.com/office/officeart/2005/8/layout/hProcess9"/>
    <dgm:cxn modelId="{7D3570A5-3034-4727-A0D3-B8543908CB53}" type="presParOf" srcId="{96533D02-8E5D-465A-A990-A987284C040C}" destId="{89E6CA98-0D81-466E-B550-713651B708C2}" srcOrd="6" destOrd="0" presId="urn:microsoft.com/office/officeart/2005/8/layout/hProcess9"/>
    <dgm:cxn modelId="{30CEE95C-07D7-4C65-8466-A244864DC88C}" type="presParOf" srcId="{96533D02-8E5D-465A-A990-A987284C040C}" destId="{23BCBE8B-9A16-40EE-97FA-D88EB4321DF3}" srcOrd="7" destOrd="0" presId="urn:microsoft.com/office/officeart/2005/8/layout/hProcess9"/>
    <dgm:cxn modelId="{62971B18-40B4-40DA-92A2-FA5807B61495}" type="presParOf" srcId="{96533D02-8E5D-465A-A990-A987284C040C}" destId="{A9689146-CCC0-4376-9BE6-15667C65312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1423C-AA2D-4F44-857B-BD992661E46A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25DA-57CA-4021-91EC-35D85F14F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7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r>
              <a:rPr lang="en-US" baseline="0" dirty="0" smtClean="0"/>
              <a:t> throughout the screens</a:t>
            </a:r>
          </a:p>
          <a:p>
            <a:r>
              <a:rPr lang="en-US" baseline="0" dirty="0" smtClean="0"/>
              <a:t>Almost instant approval and submission to HR</a:t>
            </a:r>
          </a:p>
          <a:p>
            <a:r>
              <a:rPr lang="en-US" baseline="0" dirty="0" smtClean="0"/>
              <a:t>Job loads prior to pay cycle to ensure other transactions can occur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28DAA-BBDF-47F1-B411-81ECC9D0715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4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27B4F7-8121-4EDD-A2B7-B6B8B2E5261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F563-D731-41C5-8C31-5FA5C7104A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A49D-FDCE-407F-8795-A85D2FA72B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50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4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6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0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2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7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7" y="2737262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6" y="2737262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3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7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41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2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D10AB-BD00-472E-AF05-E86648622A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7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8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651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66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8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8851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88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37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63" y="609616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9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4983-3A1C-4AD8-8DB5-4E84A1D365A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4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8D4D0C-0F77-4D42-AB46-A552BA70885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5B7FAC-34FF-4E87-B60B-ECD2300BDA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9E07F-AB56-4BEB-AEF6-BB6638E9CF4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DFEFB-2738-4A4F-93C8-3421A1F0269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0A048-FBC5-4EB1-BE99-3AB915345B2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0A730B-69BE-4522-87A0-60BFF0484E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3C0A4-1115-4F9C-8169-D010BCE909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164DBDD-1D8F-4FDE-A082-4FDD4E0EB0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79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A3144A8-FE55-468D-8216-C22E924FC7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79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79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404983-3A1C-4AD8-8DB5-4E84A1D365A4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7636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://staffjobs.ua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0"/>
            <a:ext cx="5414010" cy="1687659"/>
          </a:xfrm>
        </p:spPr>
      </p:pic>
      <p:sp>
        <p:nvSpPr>
          <p:cNvPr id="2" name="TextBox 1"/>
          <p:cNvSpPr txBox="1"/>
          <p:nvPr/>
        </p:nvSpPr>
        <p:spPr>
          <a:xfrm>
            <a:off x="990600" y="3886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Applicant Tracking 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41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3048000" cy="29718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Hiring manager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selects status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49" y="-436396"/>
            <a:ext cx="5724435" cy="744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4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97" y="228600"/>
            <a:ext cx="2032503" cy="563880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Email notifying the candidate that the offer is on career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7223791" cy="59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61953"/>
            <a:ext cx="9144000" cy="1075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3252" y="727399"/>
            <a:ext cx="7897513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50" dirty="0">
                <a:solidFill>
                  <a:srgbClr val="90C226"/>
                </a:solidFill>
              </a:rPr>
              <a:t>Mass Contract Update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996" y="2071527"/>
            <a:ext cx="83765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Streamlining the Change PAR was a top priority by the Shared Service Centers initiative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Contract renewals are high volume but simple PS transaction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Pilot available for current Payroll Service Centers 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They have already had a preview of the new process &amp; training will occur in May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Process is for the following employee classifications:</a:t>
            </a:r>
          </a:p>
          <a:p>
            <a:pPr marL="557213" lvl="1" indent="-2143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Graduate Assistants</a:t>
            </a:r>
          </a:p>
          <a:p>
            <a:pPr marL="557213" lvl="1" indent="-2143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Faculty Contractual</a:t>
            </a:r>
          </a:p>
          <a:p>
            <a:pPr marL="557213" lvl="1" indent="-2143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Contingent I</a:t>
            </a:r>
          </a:p>
          <a:p>
            <a:pPr marL="557213" lvl="1" indent="-2143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Contingent II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857263"/>
            <a:ext cx="9144000" cy="1075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992" y="2022534"/>
            <a:ext cx="7426411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 Preparer receives updated contract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 Preparer completes a Change PAR for each contract which involves individual: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57213" lvl="1" indent="-214313" eaLnBrk="1" hangingPunct="1">
              <a:spcBef>
                <a:spcPts val="4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Data Entry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57213" lvl="1" indent="-214313" eaLnBrk="1" hangingPunct="1">
              <a:spcBef>
                <a:spcPts val="4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Department Approval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57213" lvl="1" indent="-214313" eaLnBrk="1" hangingPunct="1">
              <a:spcBef>
                <a:spcPts val="4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Human Resources Approval (Contingent I &amp; II)</a:t>
            </a:r>
          </a:p>
          <a:p>
            <a:pPr marL="214313" indent="-214313" eaLnBrk="1" hangingPunct="1">
              <a:spcBef>
                <a:spcPts val="4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Review by Payroll or HRIS staff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14313" indent="-214313" eaLnBrk="1" hangingPunct="1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 Entry by Human Resources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14313" indent="-2143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 New Job Row Takes Effect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3252" y="687918"/>
            <a:ext cx="7897513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50" dirty="0">
                <a:solidFill>
                  <a:srgbClr val="90C226"/>
                </a:solidFill>
              </a:rPr>
              <a:t>Overview of Current Process</a:t>
            </a:r>
          </a:p>
        </p:txBody>
      </p:sp>
    </p:spTree>
    <p:extLst>
      <p:ext uri="{BB962C8B-B14F-4D97-AF65-F5344CB8AC3E}">
        <p14:creationId xmlns:p14="http://schemas.microsoft.com/office/powerpoint/2010/main" val="25145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861953"/>
            <a:ext cx="9144000" cy="1075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0400" y="857262"/>
            <a:ext cx="9804400" cy="1079728"/>
          </a:xfrm>
        </p:spPr>
        <p:txBody>
          <a:bodyPr>
            <a:noAutofit/>
          </a:bodyPr>
          <a:lstStyle/>
          <a:p>
            <a:pPr algn="ctr"/>
            <a:r>
              <a:rPr lang="en-US" sz="4050" dirty="0"/>
              <a:t>CURRENT</a:t>
            </a:r>
            <a:r>
              <a:rPr lang="en-US" sz="4050" dirty="0">
                <a:solidFill>
                  <a:srgbClr val="86E430"/>
                </a:solidFill>
              </a:rPr>
              <a:t> </a:t>
            </a:r>
            <a:r>
              <a:rPr lang="en-US" sz="4050" dirty="0"/>
              <a:t>PROCESS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Individual </a:t>
            </a:r>
            <a:r>
              <a:rPr lang="en-US" dirty="0"/>
              <a:t>Transactions</a:t>
            </a:r>
          </a:p>
        </p:txBody>
      </p:sp>
      <p:graphicFrame>
        <p:nvGraphicFramePr>
          <p:cNvPr id="27" name="Diagram 26"/>
          <p:cNvGraphicFramePr/>
          <p:nvPr>
            <p:extLst/>
          </p:nvPr>
        </p:nvGraphicFramePr>
        <p:xfrm>
          <a:off x="137323" y="1642950"/>
          <a:ext cx="8638118" cy="185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1" name="Diagram 30"/>
          <p:cNvGraphicFramePr/>
          <p:nvPr>
            <p:extLst/>
          </p:nvPr>
        </p:nvGraphicFramePr>
        <p:xfrm>
          <a:off x="137323" y="2637122"/>
          <a:ext cx="8638118" cy="185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Diagram 31"/>
          <p:cNvGraphicFramePr/>
          <p:nvPr>
            <p:extLst/>
          </p:nvPr>
        </p:nvGraphicFramePr>
        <p:xfrm>
          <a:off x="137323" y="3631295"/>
          <a:ext cx="8638118" cy="185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947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861953"/>
            <a:ext cx="9144000" cy="1075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736455" y="3514385"/>
            <a:ext cx="539227" cy="376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36456" y="3800127"/>
            <a:ext cx="539227" cy="376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956347" y="4577271"/>
            <a:ext cx="319328" cy="2052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00543" y="4308938"/>
            <a:ext cx="363227" cy="16867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11073" y="4119996"/>
            <a:ext cx="496731" cy="332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15266" y="3189830"/>
            <a:ext cx="463622" cy="942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28739" y="2819324"/>
            <a:ext cx="450155" cy="2607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604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/>
              <a:t>NEW PROCESS: Mass Transactions</a:t>
            </a:r>
          </a:p>
        </p:txBody>
      </p:sp>
      <p:graphicFrame>
        <p:nvGraphicFramePr>
          <p:cNvPr id="25" name="Diagram 24"/>
          <p:cNvGraphicFramePr/>
          <p:nvPr>
            <p:extLst/>
          </p:nvPr>
        </p:nvGraphicFramePr>
        <p:xfrm>
          <a:off x="1297461" y="1801975"/>
          <a:ext cx="7769311" cy="397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7742" y="2097382"/>
            <a:ext cx="942433" cy="29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</a:rPr>
              <a:t>New Contract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742" y="2418855"/>
            <a:ext cx="942433" cy="29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</a:rPr>
              <a:t>New Contract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742" y="3049141"/>
            <a:ext cx="942433" cy="29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</a:rPr>
              <a:t>New Contract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742" y="2732263"/>
            <a:ext cx="942433" cy="29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</a:rPr>
              <a:t>New Contract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742" y="3366018"/>
            <a:ext cx="942433" cy="29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</a:rPr>
              <a:t>New Contract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742" y="3687490"/>
            <a:ext cx="942433" cy="29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</a:rPr>
              <a:t>New Contract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742" y="4317776"/>
            <a:ext cx="942433" cy="29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</a:rPr>
              <a:t>New Contract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742" y="4000899"/>
            <a:ext cx="942433" cy="29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</a:rPr>
              <a:t>New Contract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742" y="4951531"/>
            <a:ext cx="942433" cy="29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</a:rPr>
              <a:t>New Contract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742" y="4634653"/>
            <a:ext cx="942433" cy="29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</a:rPr>
              <a:t>New Contract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67239" y="2227504"/>
            <a:ext cx="495343" cy="5268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02084" y="2521450"/>
            <a:ext cx="408851" cy="2960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83099" y="4716100"/>
            <a:ext cx="479483" cy="4242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" b="5920"/>
          <a:stretch/>
        </p:blipFill>
        <p:spPr>
          <a:xfrm>
            <a:off x="579966" y="1983317"/>
            <a:ext cx="7984068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61953"/>
            <a:ext cx="9144000" cy="1075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81560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50" dirty="0">
                <a:solidFill>
                  <a:srgbClr val="90C226"/>
                </a:solidFill>
              </a:rPr>
              <a:t>NEW PROCESS: Selection Screen</a:t>
            </a:r>
          </a:p>
        </p:txBody>
      </p:sp>
      <p:sp>
        <p:nvSpPr>
          <p:cNvPr id="8" name="Rectangle 7"/>
          <p:cNvSpPr/>
          <p:nvPr/>
        </p:nvSpPr>
        <p:spPr>
          <a:xfrm>
            <a:off x="7865535" y="3888316"/>
            <a:ext cx="575734" cy="1193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61953"/>
            <a:ext cx="9144000" cy="1075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81560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50" dirty="0">
                <a:solidFill>
                  <a:srgbClr val="90C226"/>
                </a:solidFill>
              </a:rPr>
              <a:t>NEW PROCESS: Selection Screen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" y="2175196"/>
            <a:ext cx="8887685" cy="28561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45408" y="3956050"/>
            <a:ext cx="440267" cy="50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633854" cy="5539703"/>
          </a:xfrm>
        </p:spPr>
      </p:pic>
    </p:spTree>
    <p:extLst>
      <p:ext uri="{BB962C8B-B14F-4D97-AF65-F5344CB8AC3E}">
        <p14:creationId xmlns:p14="http://schemas.microsoft.com/office/powerpoint/2010/main" val="11454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dn2.hubspot.net/hub/418817/file-1991883325-jpg/pain-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71486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MBC Dept. of Human Resources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551611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685800"/>
          </a:xfrm>
        </p:spPr>
        <p:txBody>
          <a:bodyPr/>
          <a:lstStyle/>
          <a:p>
            <a:pPr algn="ctr"/>
            <a:r>
              <a:rPr lang="en-US" dirty="0" smtClean="0"/>
              <a:t>Current HR Job Postings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056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Job Posting Web Page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University of Alabama</a:t>
            </a:r>
            <a:endParaRPr lang="en-US" sz="24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earch Jobs - The University of Alabama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082" y="152400"/>
            <a:ext cx="10085466" cy="57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"/>
            <a:ext cx="2819400" cy="3581400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 Portal</a:t>
            </a:r>
          </a:p>
          <a:p>
            <a:pPr marL="18288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View Status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4527"/>
            <a:ext cx="5556250" cy="702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9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576" y="304800"/>
            <a:ext cx="3524250" cy="13716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Creation of the </a:t>
            </a:r>
            <a:r>
              <a:rPr lang="en-US" sz="35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Requisition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4" y="1828800"/>
            <a:ext cx="320282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971106" cy="692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8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791787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108519"/>
            <a:ext cx="3657600" cy="47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52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Bulk Actions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09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76200"/>
            <a:ext cx="663351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6002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 Scheduling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ustom 3">
      <a:dk1>
        <a:sysClr val="windowText" lastClr="000000"/>
      </a:dk1>
      <a:lt1>
        <a:sysClr val="window" lastClr="FFFFFF"/>
      </a:lt1>
      <a:dk2>
        <a:srgbClr val="30366E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3878</TotalTime>
  <Words>370</Words>
  <Application>Microsoft Office PowerPoint</Application>
  <PresentationFormat>On-screen Show (4:3)</PresentationFormat>
  <Paragraphs>74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Elemental</vt:lpstr>
      <vt:lpstr>Facet</vt:lpstr>
      <vt:lpstr>PowerPoint Presentation</vt:lpstr>
      <vt:lpstr>PowerPoint Presentation</vt:lpstr>
      <vt:lpstr>PowerPoint Presentation</vt:lpstr>
      <vt:lpstr>Current HR Job Postings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PROCESS:  Individual Transactions</vt:lpstr>
      <vt:lpstr>NEW PROCESS: Mass Transactions</vt:lpstr>
      <vt:lpstr>PowerPoint Presentation</vt:lpstr>
      <vt:lpstr>PowerPoint Presentation</vt:lpstr>
    </vt:vector>
  </TitlesOfParts>
  <Company>University of Maryland Baltimore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kimh</dc:creator>
  <cp:lastModifiedBy>Regina Donohue</cp:lastModifiedBy>
  <cp:revision>105</cp:revision>
  <dcterms:created xsi:type="dcterms:W3CDTF">2009-07-10T14:58:52Z</dcterms:created>
  <dcterms:modified xsi:type="dcterms:W3CDTF">2016-05-06T17:16:26Z</dcterms:modified>
</cp:coreProperties>
</file>