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3"/>
  </p:notesMasterIdLst>
  <p:sldIdLst>
    <p:sldId id="257" r:id="rId2"/>
  </p:sldIdLst>
  <p:sldSz cx="13208000" cy="990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26"/>
    <p:restoredTop sz="94607"/>
  </p:normalViewPr>
  <p:slideViewPr>
    <p:cSldViewPr snapToGrid="0" snapToObjects="1">
      <p:cViewPr varScale="1">
        <p:scale>
          <a:sx n="62" d="100"/>
          <a:sy n="62" d="100"/>
        </p:scale>
        <p:origin x="1296"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6A6E27-7B77-F545-A19E-BE435835A207}" type="datetimeFigureOut">
              <a:rPr lang="en-US" smtClean="0"/>
              <a:t>10/29/19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6C32ED-2523-BE44-BE8A-B726A2588693}" type="slidenum">
              <a:rPr lang="en-US" smtClean="0"/>
              <a:t>‹#›</a:t>
            </a:fld>
            <a:endParaRPr lang="en-US"/>
          </a:p>
        </p:txBody>
      </p:sp>
    </p:spTree>
    <p:extLst>
      <p:ext uri="{BB962C8B-B14F-4D97-AF65-F5344CB8AC3E}">
        <p14:creationId xmlns:p14="http://schemas.microsoft.com/office/powerpoint/2010/main" val="708913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6C32ED-2523-BE44-BE8A-B726A2588693}" type="slidenum">
              <a:rPr lang="en-US" smtClean="0"/>
              <a:t>1</a:t>
            </a:fld>
            <a:endParaRPr lang="en-US"/>
          </a:p>
        </p:txBody>
      </p:sp>
    </p:spTree>
    <p:extLst>
      <p:ext uri="{BB962C8B-B14F-4D97-AF65-F5344CB8AC3E}">
        <p14:creationId xmlns:p14="http://schemas.microsoft.com/office/powerpoint/2010/main" val="3513691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621191"/>
            <a:ext cx="11226800" cy="3448756"/>
          </a:xfrm>
        </p:spPr>
        <p:txBody>
          <a:bodyPr anchor="b"/>
          <a:lstStyle>
            <a:lvl1pPr algn="ctr">
              <a:defRPr sz="8666"/>
            </a:lvl1pPr>
          </a:lstStyle>
          <a:p>
            <a:r>
              <a:rPr lang="en-US"/>
              <a:t>Click to edit Master title style</a:t>
            </a:r>
            <a:endParaRPr lang="en-US" dirty="0"/>
          </a:p>
        </p:txBody>
      </p:sp>
      <p:sp>
        <p:nvSpPr>
          <p:cNvPr id="3" name="Subtitle 2"/>
          <p:cNvSpPr>
            <a:spLocks noGrp="1"/>
          </p:cNvSpPr>
          <p:nvPr>
            <p:ph type="subTitle" idx="1"/>
          </p:nvPr>
        </p:nvSpPr>
        <p:spPr>
          <a:xfrm>
            <a:off x="1651000" y="5202944"/>
            <a:ext cx="9906000" cy="2391656"/>
          </a:xfrm>
        </p:spPr>
        <p:txBody>
          <a:bodyPr/>
          <a:lstStyle>
            <a:lvl1pPr marL="0" indent="0" algn="ctr">
              <a:buNone/>
              <a:defRPr sz="3467"/>
            </a:lvl1pPr>
            <a:lvl2pPr marL="660380" indent="0" algn="ctr">
              <a:buNone/>
              <a:defRPr sz="2889"/>
            </a:lvl2pPr>
            <a:lvl3pPr marL="1320759" indent="0" algn="ctr">
              <a:buNone/>
              <a:defRPr sz="2600"/>
            </a:lvl3pPr>
            <a:lvl4pPr marL="1981139" indent="0" algn="ctr">
              <a:buNone/>
              <a:defRPr sz="2311"/>
            </a:lvl4pPr>
            <a:lvl5pPr marL="2641519" indent="0" algn="ctr">
              <a:buNone/>
              <a:defRPr sz="2311"/>
            </a:lvl5pPr>
            <a:lvl6pPr marL="3301898" indent="0" algn="ctr">
              <a:buNone/>
              <a:defRPr sz="2311"/>
            </a:lvl6pPr>
            <a:lvl7pPr marL="3962278" indent="0" algn="ctr">
              <a:buNone/>
              <a:defRPr sz="2311"/>
            </a:lvl7pPr>
            <a:lvl8pPr marL="4622658" indent="0" algn="ctr">
              <a:buNone/>
              <a:defRPr sz="2311"/>
            </a:lvl8pPr>
            <a:lvl9pPr marL="5283037" indent="0" algn="ctr">
              <a:buNone/>
              <a:defRPr sz="231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30EBB97-F761-5E46-B451-9A07238963F9}" type="datetimeFigureOut">
              <a:rPr lang="en-US" smtClean="0"/>
              <a:t>10/29/19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D33C93-BD79-6542-98B3-37C66B471A4C}" type="slidenum">
              <a:rPr lang="en-US" smtClean="0"/>
              <a:t>‹#›</a:t>
            </a:fld>
            <a:endParaRPr lang="en-US"/>
          </a:p>
        </p:txBody>
      </p:sp>
    </p:spTree>
    <p:extLst>
      <p:ext uri="{BB962C8B-B14F-4D97-AF65-F5344CB8AC3E}">
        <p14:creationId xmlns:p14="http://schemas.microsoft.com/office/powerpoint/2010/main" val="1059158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0EBB97-F761-5E46-B451-9A07238963F9}" type="datetimeFigureOut">
              <a:rPr lang="en-US" smtClean="0"/>
              <a:t>10/29/19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D33C93-BD79-6542-98B3-37C66B471A4C}" type="slidenum">
              <a:rPr lang="en-US" smtClean="0"/>
              <a:t>‹#›</a:t>
            </a:fld>
            <a:endParaRPr lang="en-US"/>
          </a:p>
        </p:txBody>
      </p:sp>
    </p:spTree>
    <p:extLst>
      <p:ext uri="{BB962C8B-B14F-4D97-AF65-F5344CB8AC3E}">
        <p14:creationId xmlns:p14="http://schemas.microsoft.com/office/powerpoint/2010/main" val="4044825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51976" y="527403"/>
            <a:ext cx="2847975"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908051" y="527403"/>
            <a:ext cx="8378825"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0EBB97-F761-5E46-B451-9A07238963F9}" type="datetimeFigureOut">
              <a:rPr lang="en-US" smtClean="0"/>
              <a:t>10/29/19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D33C93-BD79-6542-98B3-37C66B471A4C}" type="slidenum">
              <a:rPr lang="en-US" smtClean="0"/>
              <a:t>‹#›</a:t>
            </a:fld>
            <a:endParaRPr lang="en-US"/>
          </a:p>
        </p:txBody>
      </p:sp>
    </p:spTree>
    <p:extLst>
      <p:ext uri="{BB962C8B-B14F-4D97-AF65-F5344CB8AC3E}">
        <p14:creationId xmlns:p14="http://schemas.microsoft.com/office/powerpoint/2010/main" val="710245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0EBB97-F761-5E46-B451-9A07238963F9}" type="datetimeFigureOut">
              <a:rPr lang="en-US" smtClean="0"/>
              <a:t>10/29/19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D33C93-BD79-6542-98B3-37C66B471A4C}" type="slidenum">
              <a:rPr lang="en-US" smtClean="0"/>
              <a:t>‹#›</a:t>
            </a:fld>
            <a:endParaRPr lang="en-US"/>
          </a:p>
        </p:txBody>
      </p:sp>
    </p:spTree>
    <p:extLst>
      <p:ext uri="{BB962C8B-B14F-4D97-AF65-F5344CB8AC3E}">
        <p14:creationId xmlns:p14="http://schemas.microsoft.com/office/powerpoint/2010/main" val="202316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01172" y="2469624"/>
            <a:ext cx="11391900" cy="4120620"/>
          </a:xfrm>
        </p:spPr>
        <p:txBody>
          <a:bodyPr anchor="b"/>
          <a:lstStyle>
            <a:lvl1pPr>
              <a:defRPr sz="8666"/>
            </a:lvl1pPr>
          </a:lstStyle>
          <a:p>
            <a:r>
              <a:rPr lang="en-US"/>
              <a:t>Click to edit Master title style</a:t>
            </a:r>
            <a:endParaRPr lang="en-US" dirty="0"/>
          </a:p>
        </p:txBody>
      </p:sp>
      <p:sp>
        <p:nvSpPr>
          <p:cNvPr id="3" name="Text Placeholder 2"/>
          <p:cNvSpPr>
            <a:spLocks noGrp="1"/>
          </p:cNvSpPr>
          <p:nvPr>
            <p:ph type="body" idx="1"/>
          </p:nvPr>
        </p:nvSpPr>
        <p:spPr>
          <a:xfrm>
            <a:off x="901172" y="6629226"/>
            <a:ext cx="11391900" cy="2166937"/>
          </a:xfrm>
        </p:spPr>
        <p:txBody>
          <a:bodyPr/>
          <a:lstStyle>
            <a:lvl1pPr marL="0" indent="0">
              <a:buNone/>
              <a:defRPr sz="3467">
                <a:solidFill>
                  <a:schemeClr val="tx1"/>
                </a:solidFill>
              </a:defRPr>
            </a:lvl1pPr>
            <a:lvl2pPr marL="660380" indent="0">
              <a:buNone/>
              <a:defRPr sz="2889">
                <a:solidFill>
                  <a:schemeClr val="tx1">
                    <a:tint val="75000"/>
                  </a:schemeClr>
                </a:solidFill>
              </a:defRPr>
            </a:lvl2pPr>
            <a:lvl3pPr marL="1320759" indent="0">
              <a:buNone/>
              <a:defRPr sz="2600">
                <a:solidFill>
                  <a:schemeClr val="tx1">
                    <a:tint val="75000"/>
                  </a:schemeClr>
                </a:solidFill>
              </a:defRPr>
            </a:lvl3pPr>
            <a:lvl4pPr marL="1981139" indent="0">
              <a:buNone/>
              <a:defRPr sz="2311">
                <a:solidFill>
                  <a:schemeClr val="tx1">
                    <a:tint val="75000"/>
                  </a:schemeClr>
                </a:solidFill>
              </a:defRPr>
            </a:lvl4pPr>
            <a:lvl5pPr marL="2641519" indent="0">
              <a:buNone/>
              <a:defRPr sz="2311">
                <a:solidFill>
                  <a:schemeClr val="tx1">
                    <a:tint val="75000"/>
                  </a:schemeClr>
                </a:solidFill>
              </a:defRPr>
            </a:lvl5pPr>
            <a:lvl6pPr marL="3301898" indent="0">
              <a:buNone/>
              <a:defRPr sz="2311">
                <a:solidFill>
                  <a:schemeClr val="tx1">
                    <a:tint val="75000"/>
                  </a:schemeClr>
                </a:solidFill>
              </a:defRPr>
            </a:lvl6pPr>
            <a:lvl7pPr marL="3962278" indent="0">
              <a:buNone/>
              <a:defRPr sz="2311">
                <a:solidFill>
                  <a:schemeClr val="tx1">
                    <a:tint val="75000"/>
                  </a:schemeClr>
                </a:solidFill>
              </a:defRPr>
            </a:lvl7pPr>
            <a:lvl8pPr marL="4622658" indent="0">
              <a:buNone/>
              <a:defRPr sz="2311">
                <a:solidFill>
                  <a:schemeClr val="tx1">
                    <a:tint val="75000"/>
                  </a:schemeClr>
                </a:solidFill>
              </a:defRPr>
            </a:lvl8pPr>
            <a:lvl9pPr marL="5283037" indent="0">
              <a:buNone/>
              <a:defRPr sz="231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30EBB97-F761-5E46-B451-9A07238963F9}" type="datetimeFigureOut">
              <a:rPr lang="en-US" smtClean="0"/>
              <a:t>10/29/19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D33C93-BD79-6542-98B3-37C66B471A4C}" type="slidenum">
              <a:rPr lang="en-US" smtClean="0"/>
              <a:t>‹#›</a:t>
            </a:fld>
            <a:endParaRPr lang="en-US"/>
          </a:p>
        </p:txBody>
      </p:sp>
    </p:spTree>
    <p:extLst>
      <p:ext uri="{BB962C8B-B14F-4D97-AF65-F5344CB8AC3E}">
        <p14:creationId xmlns:p14="http://schemas.microsoft.com/office/powerpoint/2010/main" val="4198820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08050" y="2637014"/>
            <a:ext cx="561340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86550" y="2637014"/>
            <a:ext cx="561340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30EBB97-F761-5E46-B451-9A07238963F9}" type="datetimeFigureOut">
              <a:rPr lang="en-US" smtClean="0"/>
              <a:t>10/29/19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D33C93-BD79-6542-98B3-37C66B471A4C}" type="slidenum">
              <a:rPr lang="en-US" smtClean="0"/>
              <a:t>‹#›</a:t>
            </a:fld>
            <a:endParaRPr lang="en-US"/>
          </a:p>
        </p:txBody>
      </p:sp>
    </p:spTree>
    <p:extLst>
      <p:ext uri="{BB962C8B-B14F-4D97-AF65-F5344CB8AC3E}">
        <p14:creationId xmlns:p14="http://schemas.microsoft.com/office/powerpoint/2010/main" val="1432789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09770" y="527405"/>
            <a:ext cx="11391900"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9772" y="2428347"/>
            <a:ext cx="5587602" cy="1190095"/>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lang="en-US"/>
              <a:t>Click to edit Master text styles</a:t>
            </a:r>
          </a:p>
        </p:txBody>
      </p:sp>
      <p:sp>
        <p:nvSpPr>
          <p:cNvPr id="4" name="Content Placeholder 3"/>
          <p:cNvSpPr>
            <a:spLocks noGrp="1"/>
          </p:cNvSpPr>
          <p:nvPr>
            <p:ph sz="half" idx="2"/>
          </p:nvPr>
        </p:nvSpPr>
        <p:spPr>
          <a:xfrm>
            <a:off x="909772" y="3618442"/>
            <a:ext cx="5587602"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86551" y="2428347"/>
            <a:ext cx="5615120" cy="1190095"/>
          </a:xfrm>
        </p:spPr>
        <p:txBody>
          <a:bodyPr anchor="b"/>
          <a:lstStyle>
            <a:lvl1pPr marL="0" indent="0">
              <a:buNone/>
              <a:defRPr sz="3467" b="1"/>
            </a:lvl1pPr>
            <a:lvl2pPr marL="660380" indent="0">
              <a:buNone/>
              <a:defRPr sz="2889" b="1"/>
            </a:lvl2pPr>
            <a:lvl3pPr marL="1320759" indent="0">
              <a:buNone/>
              <a:defRPr sz="2600" b="1"/>
            </a:lvl3pPr>
            <a:lvl4pPr marL="1981139" indent="0">
              <a:buNone/>
              <a:defRPr sz="2311" b="1"/>
            </a:lvl4pPr>
            <a:lvl5pPr marL="2641519" indent="0">
              <a:buNone/>
              <a:defRPr sz="2311" b="1"/>
            </a:lvl5pPr>
            <a:lvl6pPr marL="3301898" indent="0">
              <a:buNone/>
              <a:defRPr sz="2311" b="1"/>
            </a:lvl6pPr>
            <a:lvl7pPr marL="3962278" indent="0">
              <a:buNone/>
              <a:defRPr sz="2311" b="1"/>
            </a:lvl7pPr>
            <a:lvl8pPr marL="4622658" indent="0">
              <a:buNone/>
              <a:defRPr sz="2311" b="1"/>
            </a:lvl8pPr>
            <a:lvl9pPr marL="5283037" indent="0">
              <a:buNone/>
              <a:defRPr sz="2311" b="1"/>
            </a:lvl9pPr>
          </a:lstStyle>
          <a:p>
            <a:pPr lvl="0"/>
            <a:r>
              <a:rPr lang="en-US"/>
              <a:t>Click to edit Master text styles</a:t>
            </a:r>
          </a:p>
        </p:txBody>
      </p:sp>
      <p:sp>
        <p:nvSpPr>
          <p:cNvPr id="6" name="Content Placeholder 5"/>
          <p:cNvSpPr>
            <a:spLocks noGrp="1"/>
          </p:cNvSpPr>
          <p:nvPr>
            <p:ph sz="quarter" idx="4"/>
          </p:nvPr>
        </p:nvSpPr>
        <p:spPr>
          <a:xfrm>
            <a:off x="6686551" y="3618442"/>
            <a:ext cx="5615120"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0EBB97-F761-5E46-B451-9A07238963F9}" type="datetimeFigureOut">
              <a:rPr lang="en-US" smtClean="0"/>
              <a:t>10/29/19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D33C93-BD79-6542-98B3-37C66B471A4C}" type="slidenum">
              <a:rPr lang="en-US" smtClean="0"/>
              <a:t>‹#›</a:t>
            </a:fld>
            <a:endParaRPr lang="en-US"/>
          </a:p>
        </p:txBody>
      </p:sp>
    </p:spTree>
    <p:extLst>
      <p:ext uri="{BB962C8B-B14F-4D97-AF65-F5344CB8AC3E}">
        <p14:creationId xmlns:p14="http://schemas.microsoft.com/office/powerpoint/2010/main" val="1755413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30EBB97-F761-5E46-B451-9A07238963F9}" type="datetimeFigureOut">
              <a:rPr lang="en-US" smtClean="0"/>
              <a:t>10/29/19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D33C93-BD79-6542-98B3-37C66B471A4C}" type="slidenum">
              <a:rPr lang="en-US" smtClean="0"/>
              <a:t>‹#›</a:t>
            </a:fld>
            <a:endParaRPr lang="en-US"/>
          </a:p>
        </p:txBody>
      </p:sp>
    </p:spTree>
    <p:extLst>
      <p:ext uri="{BB962C8B-B14F-4D97-AF65-F5344CB8AC3E}">
        <p14:creationId xmlns:p14="http://schemas.microsoft.com/office/powerpoint/2010/main" val="1311448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0EBB97-F761-5E46-B451-9A07238963F9}" type="datetimeFigureOut">
              <a:rPr lang="en-US" smtClean="0"/>
              <a:t>10/29/19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D33C93-BD79-6542-98B3-37C66B471A4C}" type="slidenum">
              <a:rPr lang="en-US" smtClean="0"/>
              <a:t>‹#›</a:t>
            </a:fld>
            <a:endParaRPr lang="en-US"/>
          </a:p>
        </p:txBody>
      </p:sp>
    </p:spTree>
    <p:extLst>
      <p:ext uri="{BB962C8B-B14F-4D97-AF65-F5344CB8AC3E}">
        <p14:creationId xmlns:p14="http://schemas.microsoft.com/office/powerpoint/2010/main" val="1969815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09770" y="660400"/>
            <a:ext cx="4259924" cy="2311400"/>
          </a:xfrm>
        </p:spPr>
        <p:txBody>
          <a:bodyPr anchor="b"/>
          <a:lstStyle>
            <a:lvl1pPr>
              <a:defRPr sz="4622"/>
            </a:lvl1pPr>
          </a:lstStyle>
          <a:p>
            <a:r>
              <a:rPr lang="en-US"/>
              <a:t>Click to edit Master title style</a:t>
            </a:r>
            <a:endParaRPr lang="en-US" dirty="0"/>
          </a:p>
        </p:txBody>
      </p:sp>
      <p:sp>
        <p:nvSpPr>
          <p:cNvPr id="3" name="Content Placeholder 2"/>
          <p:cNvSpPr>
            <a:spLocks noGrp="1"/>
          </p:cNvSpPr>
          <p:nvPr>
            <p:ph idx="1"/>
          </p:nvPr>
        </p:nvSpPr>
        <p:spPr>
          <a:xfrm>
            <a:off x="5615120" y="1426283"/>
            <a:ext cx="6686550" cy="7039681"/>
          </a:xfrm>
        </p:spPr>
        <p:txBody>
          <a:bodyPr/>
          <a:lstStyle>
            <a:lvl1pPr>
              <a:defRPr sz="4622"/>
            </a:lvl1pPr>
            <a:lvl2pPr>
              <a:defRPr sz="4044"/>
            </a:lvl2pPr>
            <a:lvl3pPr>
              <a:defRPr sz="3467"/>
            </a:lvl3pPr>
            <a:lvl4pPr>
              <a:defRPr sz="2889"/>
            </a:lvl4pPr>
            <a:lvl5pPr>
              <a:defRPr sz="2889"/>
            </a:lvl5pPr>
            <a:lvl6pPr>
              <a:defRPr sz="2889"/>
            </a:lvl6pPr>
            <a:lvl7pPr>
              <a:defRPr sz="2889"/>
            </a:lvl7pPr>
            <a:lvl8pPr>
              <a:defRPr sz="2889"/>
            </a:lvl8pPr>
            <a:lvl9pPr>
              <a:defRPr sz="288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09770" y="2971800"/>
            <a:ext cx="4259924" cy="5505627"/>
          </a:xfrm>
        </p:spPr>
        <p:txBody>
          <a:bodyPr/>
          <a:lstStyle>
            <a:lvl1pPr marL="0" indent="0">
              <a:buNone/>
              <a:defRPr sz="2311"/>
            </a:lvl1pPr>
            <a:lvl2pPr marL="660380" indent="0">
              <a:buNone/>
              <a:defRPr sz="2022"/>
            </a:lvl2pPr>
            <a:lvl3pPr marL="1320759" indent="0">
              <a:buNone/>
              <a:defRPr sz="1733"/>
            </a:lvl3pPr>
            <a:lvl4pPr marL="1981139" indent="0">
              <a:buNone/>
              <a:defRPr sz="1444"/>
            </a:lvl4pPr>
            <a:lvl5pPr marL="2641519" indent="0">
              <a:buNone/>
              <a:defRPr sz="1444"/>
            </a:lvl5pPr>
            <a:lvl6pPr marL="3301898" indent="0">
              <a:buNone/>
              <a:defRPr sz="1444"/>
            </a:lvl6pPr>
            <a:lvl7pPr marL="3962278" indent="0">
              <a:buNone/>
              <a:defRPr sz="1444"/>
            </a:lvl7pPr>
            <a:lvl8pPr marL="4622658" indent="0">
              <a:buNone/>
              <a:defRPr sz="1444"/>
            </a:lvl8pPr>
            <a:lvl9pPr marL="5283037" indent="0">
              <a:buNone/>
              <a:defRPr sz="1444"/>
            </a:lvl9pPr>
          </a:lstStyle>
          <a:p>
            <a:pPr lvl="0"/>
            <a:r>
              <a:rPr lang="en-US"/>
              <a:t>Click to edit Master text styles</a:t>
            </a:r>
          </a:p>
        </p:txBody>
      </p:sp>
      <p:sp>
        <p:nvSpPr>
          <p:cNvPr id="5" name="Date Placeholder 4"/>
          <p:cNvSpPr>
            <a:spLocks noGrp="1"/>
          </p:cNvSpPr>
          <p:nvPr>
            <p:ph type="dt" sz="half" idx="10"/>
          </p:nvPr>
        </p:nvSpPr>
        <p:spPr/>
        <p:txBody>
          <a:bodyPr/>
          <a:lstStyle/>
          <a:p>
            <a:fld id="{B30EBB97-F761-5E46-B451-9A07238963F9}" type="datetimeFigureOut">
              <a:rPr lang="en-US" smtClean="0"/>
              <a:t>10/29/19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D33C93-BD79-6542-98B3-37C66B471A4C}" type="slidenum">
              <a:rPr lang="en-US" smtClean="0"/>
              <a:t>‹#›</a:t>
            </a:fld>
            <a:endParaRPr lang="en-US"/>
          </a:p>
        </p:txBody>
      </p:sp>
    </p:spTree>
    <p:extLst>
      <p:ext uri="{BB962C8B-B14F-4D97-AF65-F5344CB8AC3E}">
        <p14:creationId xmlns:p14="http://schemas.microsoft.com/office/powerpoint/2010/main" val="418959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09770" y="660400"/>
            <a:ext cx="4259924" cy="2311400"/>
          </a:xfrm>
        </p:spPr>
        <p:txBody>
          <a:bodyPr anchor="b"/>
          <a:lstStyle>
            <a:lvl1pPr>
              <a:defRPr sz="4622"/>
            </a:lvl1pPr>
          </a:lstStyle>
          <a:p>
            <a:r>
              <a:rPr lang="en-US"/>
              <a:t>Click to edit Master title style</a:t>
            </a:r>
            <a:endParaRPr lang="en-US" dirty="0"/>
          </a:p>
        </p:txBody>
      </p:sp>
      <p:sp>
        <p:nvSpPr>
          <p:cNvPr id="3" name="Picture Placeholder 2"/>
          <p:cNvSpPr>
            <a:spLocks noGrp="1" noChangeAspect="1"/>
          </p:cNvSpPr>
          <p:nvPr>
            <p:ph type="pic" idx="1"/>
          </p:nvPr>
        </p:nvSpPr>
        <p:spPr>
          <a:xfrm>
            <a:off x="5615120" y="1426283"/>
            <a:ext cx="6686550" cy="7039681"/>
          </a:xfrm>
        </p:spPr>
        <p:txBody>
          <a:bodyPr anchor="t"/>
          <a:lstStyle>
            <a:lvl1pPr marL="0" indent="0">
              <a:buNone/>
              <a:defRPr sz="4622"/>
            </a:lvl1pPr>
            <a:lvl2pPr marL="660380" indent="0">
              <a:buNone/>
              <a:defRPr sz="4044"/>
            </a:lvl2pPr>
            <a:lvl3pPr marL="1320759" indent="0">
              <a:buNone/>
              <a:defRPr sz="3467"/>
            </a:lvl3pPr>
            <a:lvl4pPr marL="1981139" indent="0">
              <a:buNone/>
              <a:defRPr sz="2889"/>
            </a:lvl4pPr>
            <a:lvl5pPr marL="2641519" indent="0">
              <a:buNone/>
              <a:defRPr sz="2889"/>
            </a:lvl5pPr>
            <a:lvl6pPr marL="3301898" indent="0">
              <a:buNone/>
              <a:defRPr sz="2889"/>
            </a:lvl6pPr>
            <a:lvl7pPr marL="3962278" indent="0">
              <a:buNone/>
              <a:defRPr sz="2889"/>
            </a:lvl7pPr>
            <a:lvl8pPr marL="4622658" indent="0">
              <a:buNone/>
              <a:defRPr sz="2889"/>
            </a:lvl8pPr>
            <a:lvl9pPr marL="5283037" indent="0">
              <a:buNone/>
              <a:defRPr sz="2889"/>
            </a:lvl9pPr>
          </a:lstStyle>
          <a:p>
            <a:r>
              <a:rPr lang="en-US"/>
              <a:t>Click icon to add picture</a:t>
            </a:r>
            <a:endParaRPr lang="en-US" dirty="0"/>
          </a:p>
        </p:txBody>
      </p:sp>
      <p:sp>
        <p:nvSpPr>
          <p:cNvPr id="4" name="Text Placeholder 3"/>
          <p:cNvSpPr>
            <a:spLocks noGrp="1"/>
          </p:cNvSpPr>
          <p:nvPr>
            <p:ph type="body" sz="half" idx="2"/>
          </p:nvPr>
        </p:nvSpPr>
        <p:spPr>
          <a:xfrm>
            <a:off x="909770" y="2971800"/>
            <a:ext cx="4259924" cy="5505627"/>
          </a:xfrm>
        </p:spPr>
        <p:txBody>
          <a:bodyPr/>
          <a:lstStyle>
            <a:lvl1pPr marL="0" indent="0">
              <a:buNone/>
              <a:defRPr sz="2311"/>
            </a:lvl1pPr>
            <a:lvl2pPr marL="660380" indent="0">
              <a:buNone/>
              <a:defRPr sz="2022"/>
            </a:lvl2pPr>
            <a:lvl3pPr marL="1320759" indent="0">
              <a:buNone/>
              <a:defRPr sz="1733"/>
            </a:lvl3pPr>
            <a:lvl4pPr marL="1981139" indent="0">
              <a:buNone/>
              <a:defRPr sz="1444"/>
            </a:lvl4pPr>
            <a:lvl5pPr marL="2641519" indent="0">
              <a:buNone/>
              <a:defRPr sz="1444"/>
            </a:lvl5pPr>
            <a:lvl6pPr marL="3301898" indent="0">
              <a:buNone/>
              <a:defRPr sz="1444"/>
            </a:lvl6pPr>
            <a:lvl7pPr marL="3962278" indent="0">
              <a:buNone/>
              <a:defRPr sz="1444"/>
            </a:lvl7pPr>
            <a:lvl8pPr marL="4622658" indent="0">
              <a:buNone/>
              <a:defRPr sz="1444"/>
            </a:lvl8pPr>
            <a:lvl9pPr marL="5283037" indent="0">
              <a:buNone/>
              <a:defRPr sz="1444"/>
            </a:lvl9pPr>
          </a:lstStyle>
          <a:p>
            <a:pPr lvl="0"/>
            <a:r>
              <a:rPr lang="en-US"/>
              <a:t>Click to edit Master text styles</a:t>
            </a:r>
          </a:p>
        </p:txBody>
      </p:sp>
      <p:sp>
        <p:nvSpPr>
          <p:cNvPr id="5" name="Date Placeholder 4"/>
          <p:cNvSpPr>
            <a:spLocks noGrp="1"/>
          </p:cNvSpPr>
          <p:nvPr>
            <p:ph type="dt" sz="half" idx="10"/>
          </p:nvPr>
        </p:nvSpPr>
        <p:spPr/>
        <p:txBody>
          <a:bodyPr/>
          <a:lstStyle/>
          <a:p>
            <a:fld id="{B30EBB97-F761-5E46-B451-9A07238963F9}" type="datetimeFigureOut">
              <a:rPr lang="en-US" smtClean="0"/>
              <a:t>10/29/19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D33C93-BD79-6542-98B3-37C66B471A4C}" type="slidenum">
              <a:rPr lang="en-US" smtClean="0"/>
              <a:t>‹#›</a:t>
            </a:fld>
            <a:endParaRPr lang="en-US"/>
          </a:p>
        </p:txBody>
      </p:sp>
    </p:spTree>
    <p:extLst>
      <p:ext uri="{BB962C8B-B14F-4D97-AF65-F5344CB8AC3E}">
        <p14:creationId xmlns:p14="http://schemas.microsoft.com/office/powerpoint/2010/main" val="2067057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8050" y="527405"/>
            <a:ext cx="11391900"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08050" y="2637014"/>
            <a:ext cx="11391900"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08050" y="9181397"/>
            <a:ext cx="2971800" cy="527403"/>
          </a:xfrm>
          <a:prstGeom prst="rect">
            <a:avLst/>
          </a:prstGeom>
        </p:spPr>
        <p:txBody>
          <a:bodyPr vert="horz" lIns="91440" tIns="45720" rIns="91440" bIns="45720" rtlCol="0" anchor="ctr"/>
          <a:lstStyle>
            <a:lvl1pPr algn="l">
              <a:defRPr sz="1733">
                <a:solidFill>
                  <a:schemeClr val="tx1">
                    <a:tint val="75000"/>
                  </a:schemeClr>
                </a:solidFill>
              </a:defRPr>
            </a:lvl1pPr>
          </a:lstStyle>
          <a:p>
            <a:fld id="{B30EBB97-F761-5E46-B451-9A07238963F9}" type="datetimeFigureOut">
              <a:rPr lang="en-US" smtClean="0"/>
              <a:t>10/29/19</a:t>
            </a:fld>
            <a:endParaRPr lang="en-US"/>
          </a:p>
        </p:txBody>
      </p:sp>
      <p:sp>
        <p:nvSpPr>
          <p:cNvPr id="5" name="Footer Placeholder 4"/>
          <p:cNvSpPr>
            <a:spLocks noGrp="1"/>
          </p:cNvSpPr>
          <p:nvPr>
            <p:ph type="ftr" sz="quarter" idx="3"/>
          </p:nvPr>
        </p:nvSpPr>
        <p:spPr>
          <a:xfrm>
            <a:off x="4375150" y="9181397"/>
            <a:ext cx="4457700" cy="527403"/>
          </a:xfrm>
          <a:prstGeom prst="rect">
            <a:avLst/>
          </a:prstGeom>
        </p:spPr>
        <p:txBody>
          <a:bodyPr vert="horz" lIns="91440" tIns="45720" rIns="91440" bIns="45720" rtlCol="0" anchor="ctr"/>
          <a:lstStyle>
            <a:lvl1pPr algn="ctr">
              <a:defRPr sz="173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328150" y="9181397"/>
            <a:ext cx="2971800" cy="527403"/>
          </a:xfrm>
          <a:prstGeom prst="rect">
            <a:avLst/>
          </a:prstGeom>
        </p:spPr>
        <p:txBody>
          <a:bodyPr vert="horz" lIns="91440" tIns="45720" rIns="91440" bIns="45720" rtlCol="0" anchor="ctr"/>
          <a:lstStyle>
            <a:lvl1pPr algn="r">
              <a:defRPr sz="1733">
                <a:solidFill>
                  <a:schemeClr val="tx1">
                    <a:tint val="75000"/>
                  </a:schemeClr>
                </a:solidFill>
              </a:defRPr>
            </a:lvl1pPr>
          </a:lstStyle>
          <a:p>
            <a:fld id="{AED33C93-BD79-6542-98B3-37C66B471A4C}" type="slidenum">
              <a:rPr lang="en-US" smtClean="0"/>
              <a:t>‹#›</a:t>
            </a:fld>
            <a:endParaRPr lang="en-US"/>
          </a:p>
        </p:txBody>
      </p:sp>
    </p:spTree>
    <p:extLst>
      <p:ext uri="{BB962C8B-B14F-4D97-AF65-F5344CB8AC3E}">
        <p14:creationId xmlns:p14="http://schemas.microsoft.com/office/powerpoint/2010/main" val="33846159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320759" rtl="0" eaLnBrk="1" latinLnBrk="0" hangingPunct="1">
        <a:lnSpc>
          <a:spcPct val="90000"/>
        </a:lnSpc>
        <a:spcBef>
          <a:spcPct val="0"/>
        </a:spcBef>
        <a:buNone/>
        <a:defRPr sz="6355" kern="1200">
          <a:solidFill>
            <a:schemeClr val="tx1"/>
          </a:solidFill>
          <a:latin typeface="+mj-lt"/>
          <a:ea typeface="+mj-ea"/>
          <a:cs typeface="+mj-cs"/>
        </a:defRPr>
      </a:lvl1pPr>
    </p:titleStyle>
    <p:bodyStyle>
      <a:lvl1pPr marL="330190" indent="-330190" algn="l" defTabSz="1320759" rtl="0" eaLnBrk="1" latinLnBrk="0" hangingPunct="1">
        <a:lnSpc>
          <a:spcPct val="90000"/>
        </a:lnSpc>
        <a:spcBef>
          <a:spcPts val="1444"/>
        </a:spcBef>
        <a:buFont typeface="Arial" panose="020B0604020202020204" pitchFamily="34" charset="0"/>
        <a:buChar char="•"/>
        <a:defRPr sz="4044" kern="1200">
          <a:solidFill>
            <a:schemeClr val="tx1"/>
          </a:solidFill>
          <a:latin typeface="+mn-lt"/>
          <a:ea typeface="+mn-ea"/>
          <a:cs typeface="+mn-cs"/>
        </a:defRPr>
      </a:lvl1pPr>
      <a:lvl2pPr marL="990570" indent="-330190" algn="l" defTabSz="1320759" rtl="0" eaLnBrk="1" latinLnBrk="0" hangingPunct="1">
        <a:lnSpc>
          <a:spcPct val="90000"/>
        </a:lnSpc>
        <a:spcBef>
          <a:spcPts val="722"/>
        </a:spcBef>
        <a:buFont typeface="Arial" panose="020B0604020202020204" pitchFamily="34" charset="0"/>
        <a:buChar char="•"/>
        <a:defRPr sz="3467" kern="1200">
          <a:solidFill>
            <a:schemeClr val="tx1"/>
          </a:solidFill>
          <a:latin typeface="+mn-lt"/>
          <a:ea typeface="+mn-ea"/>
          <a:cs typeface="+mn-cs"/>
        </a:defRPr>
      </a:lvl2pPr>
      <a:lvl3pPr marL="1650949" indent="-330190" algn="l" defTabSz="1320759" rtl="0" eaLnBrk="1" latinLnBrk="0" hangingPunct="1">
        <a:lnSpc>
          <a:spcPct val="90000"/>
        </a:lnSpc>
        <a:spcBef>
          <a:spcPts val="722"/>
        </a:spcBef>
        <a:buFont typeface="Arial" panose="020B0604020202020204" pitchFamily="34" charset="0"/>
        <a:buChar char="•"/>
        <a:defRPr sz="2889" kern="1200">
          <a:solidFill>
            <a:schemeClr val="tx1"/>
          </a:solidFill>
          <a:latin typeface="+mn-lt"/>
          <a:ea typeface="+mn-ea"/>
          <a:cs typeface="+mn-cs"/>
        </a:defRPr>
      </a:lvl3pPr>
      <a:lvl4pPr marL="2311329"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4pPr>
      <a:lvl5pPr marL="2971709"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5pPr>
      <a:lvl6pPr marL="363208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6pPr>
      <a:lvl7pPr marL="429246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7pPr>
      <a:lvl8pPr marL="4952848"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8pPr>
      <a:lvl9pPr marL="5613227" indent="-330190" algn="l" defTabSz="1320759" rtl="0" eaLnBrk="1" latinLnBrk="0" hangingPunct="1">
        <a:lnSpc>
          <a:spcPct val="90000"/>
        </a:lnSpc>
        <a:spcBef>
          <a:spcPts val="722"/>
        </a:spcBef>
        <a:buFont typeface="Arial" panose="020B0604020202020204" pitchFamily="34" charset="0"/>
        <a:buChar char="•"/>
        <a:defRPr sz="2600" kern="1200">
          <a:solidFill>
            <a:schemeClr val="tx1"/>
          </a:solidFill>
          <a:latin typeface="+mn-lt"/>
          <a:ea typeface="+mn-ea"/>
          <a:cs typeface="+mn-cs"/>
        </a:defRPr>
      </a:lvl9pPr>
    </p:bodyStyle>
    <p:otherStyle>
      <a:defPPr>
        <a:defRPr lang="en-US"/>
      </a:defPPr>
      <a:lvl1pPr marL="0" algn="l" defTabSz="1320759" rtl="0" eaLnBrk="1" latinLnBrk="0" hangingPunct="1">
        <a:defRPr sz="2600" kern="1200">
          <a:solidFill>
            <a:schemeClr val="tx1"/>
          </a:solidFill>
          <a:latin typeface="+mn-lt"/>
          <a:ea typeface="+mn-ea"/>
          <a:cs typeface="+mn-cs"/>
        </a:defRPr>
      </a:lvl1pPr>
      <a:lvl2pPr marL="660380" algn="l" defTabSz="1320759" rtl="0" eaLnBrk="1" latinLnBrk="0" hangingPunct="1">
        <a:defRPr sz="2600" kern="1200">
          <a:solidFill>
            <a:schemeClr val="tx1"/>
          </a:solidFill>
          <a:latin typeface="+mn-lt"/>
          <a:ea typeface="+mn-ea"/>
          <a:cs typeface="+mn-cs"/>
        </a:defRPr>
      </a:lvl2pPr>
      <a:lvl3pPr marL="1320759" algn="l" defTabSz="1320759" rtl="0" eaLnBrk="1" latinLnBrk="0" hangingPunct="1">
        <a:defRPr sz="2600" kern="1200">
          <a:solidFill>
            <a:schemeClr val="tx1"/>
          </a:solidFill>
          <a:latin typeface="+mn-lt"/>
          <a:ea typeface="+mn-ea"/>
          <a:cs typeface="+mn-cs"/>
        </a:defRPr>
      </a:lvl3pPr>
      <a:lvl4pPr marL="1981139" algn="l" defTabSz="1320759" rtl="0" eaLnBrk="1" latinLnBrk="0" hangingPunct="1">
        <a:defRPr sz="2600" kern="1200">
          <a:solidFill>
            <a:schemeClr val="tx1"/>
          </a:solidFill>
          <a:latin typeface="+mn-lt"/>
          <a:ea typeface="+mn-ea"/>
          <a:cs typeface="+mn-cs"/>
        </a:defRPr>
      </a:lvl4pPr>
      <a:lvl5pPr marL="2641519" algn="l" defTabSz="1320759" rtl="0" eaLnBrk="1" latinLnBrk="0" hangingPunct="1">
        <a:defRPr sz="2600" kern="1200">
          <a:solidFill>
            <a:schemeClr val="tx1"/>
          </a:solidFill>
          <a:latin typeface="+mn-lt"/>
          <a:ea typeface="+mn-ea"/>
          <a:cs typeface="+mn-cs"/>
        </a:defRPr>
      </a:lvl5pPr>
      <a:lvl6pPr marL="3301898" algn="l" defTabSz="1320759" rtl="0" eaLnBrk="1" latinLnBrk="0" hangingPunct="1">
        <a:defRPr sz="2600" kern="1200">
          <a:solidFill>
            <a:schemeClr val="tx1"/>
          </a:solidFill>
          <a:latin typeface="+mn-lt"/>
          <a:ea typeface="+mn-ea"/>
          <a:cs typeface="+mn-cs"/>
        </a:defRPr>
      </a:lvl6pPr>
      <a:lvl7pPr marL="3962278" algn="l" defTabSz="1320759" rtl="0" eaLnBrk="1" latinLnBrk="0" hangingPunct="1">
        <a:defRPr sz="2600" kern="1200">
          <a:solidFill>
            <a:schemeClr val="tx1"/>
          </a:solidFill>
          <a:latin typeface="+mn-lt"/>
          <a:ea typeface="+mn-ea"/>
          <a:cs typeface="+mn-cs"/>
        </a:defRPr>
      </a:lvl7pPr>
      <a:lvl8pPr marL="4622658" algn="l" defTabSz="1320759" rtl="0" eaLnBrk="1" latinLnBrk="0" hangingPunct="1">
        <a:defRPr sz="2600" kern="1200">
          <a:solidFill>
            <a:schemeClr val="tx1"/>
          </a:solidFill>
          <a:latin typeface="+mn-lt"/>
          <a:ea typeface="+mn-ea"/>
          <a:cs typeface="+mn-cs"/>
        </a:defRPr>
      </a:lvl8pPr>
      <a:lvl9pPr marL="5283037" algn="l" defTabSz="1320759" rtl="0" eaLnBrk="1" latinLnBrk="0" hangingPunct="1">
        <a:defRPr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F55B6C1-95B0-4B48-B01F-B614C1A298BF}"/>
              </a:ext>
            </a:extLst>
          </p:cNvPr>
          <p:cNvSpPr/>
          <p:nvPr/>
        </p:nvSpPr>
        <p:spPr>
          <a:xfrm>
            <a:off x="774179" y="536999"/>
            <a:ext cx="11775094" cy="1405414"/>
          </a:xfrm>
          <a:prstGeom prst="rect">
            <a:avLst/>
          </a:prstGeom>
          <a:solidFill>
            <a:schemeClr val="accent4">
              <a:lumMod val="60000"/>
              <a:lumOff val="40000"/>
            </a:schemeClr>
          </a:solid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67"/>
          </a:p>
        </p:txBody>
      </p:sp>
      <p:sp>
        <p:nvSpPr>
          <p:cNvPr id="2" name="Rectangle 1">
            <a:extLst>
              <a:ext uri="{FF2B5EF4-FFF2-40B4-BE49-F238E27FC236}">
                <a16:creationId xmlns:a16="http://schemas.microsoft.com/office/drawing/2014/main" id="{0F75EA52-FAD3-0F41-8511-EEC8046DBA90}"/>
              </a:ext>
            </a:extLst>
          </p:cNvPr>
          <p:cNvSpPr/>
          <p:nvPr/>
        </p:nvSpPr>
        <p:spPr>
          <a:xfrm>
            <a:off x="329364" y="577986"/>
            <a:ext cx="12549272" cy="1261884"/>
          </a:xfrm>
          <a:prstGeom prst="rect">
            <a:avLst/>
          </a:prstGeom>
        </p:spPr>
        <p:txBody>
          <a:bodyPr wrap="square">
            <a:spAutoFit/>
          </a:bodyPr>
          <a:lstStyle/>
          <a:p>
            <a:pPr algn="ctr"/>
            <a:r>
              <a:rPr lang="en-US" sz="4000" b="1" dirty="0">
                <a:latin typeface="Arial" panose="020B0604020202020204" pitchFamily="34" charset="0"/>
                <a:ea typeface="MS Mincho" panose="02020609040205080304" pitchFamily="49" charset="-128"/>
                <a:cs typeface="Times New Roman" panose="02020603050405020304" pitchFamily="18" charset="0"/>
              </a:rPr>
              <a:t>SCI101L: </a:t>
            </a:r>
          </a:p>
          <a:p>
            <a:pPr algn="ctr"/>
            <a:r>
              <a:rPr lang="en-US" sz="3600" dirty="0">
                <a:latin typeface="Arial" panose="020B0604020202020204" pitchFamily="34" charset="0"/>
                <a:ea typeface="MS Mincho" panose="02020609040205080304" pitchFamily="49" charset="-128"/>
                <a:cs typeface="Times New Roman" panose="02020603050405020304" pitchFamily="18" charset="0"/>
              </a:rPr>
              <a:t>Quantitative Reasoning: Measurement and Skills Lab</a:t>
            </a:r>
          </a:p>
        </p:txBody>
      </p:sp>
      <p:sp>
        <p:nvSpPr>
          <p:cNvPr id="5" name="Rectangle 4">
            <a:extLst>
              <a:ext uri="{FF2B5EF4-FFF2-40B4-BE49-F238E27FC236}">
                <a16:creationId xmlns:a16="http://schemas.microsoft.com/office/drawing/2014/main" id="{4E2B705E-4561-6D47-94B7-D622EB44EE97}"/>
              </a:ext>
            </a:extLst>
          </p:cNvPr>
          <p:cNvSpPr/>
          <p:nvPr/>
        </p:nvSpPr>
        <p:spPr>
          <a:xfrm>
            <a:off x="645766" y="2276542"/>
            <a:ext cx="11903507" cy="7109639"/>
          </a:xfrm>
          <a:prstGeom prst="rect">
            <a:avLst/>
          </a:prstGeom>
        </p:spPr>
        <p:txBody>
          <a:bodyPr wrap="square">
            <a:spAutoFit/>
          </a:bodyPr>
          <a:lstStyle/>
          <a:p>
            <a:pPr algn="ctr"/>
            <a:r>
              <a:rPr lang="en-US" sz="2400" dirty="0">
                <a:latin typeface="Arial" panose="020B0604020202020204" pitchFamily="34" charset="0"/>
                <a:ea typeface="MS Mincho" panose="02020609040205080304" pitchFamily="49" charset="-128"/>
                <a:cs typeface="Times New Roman" panose="02020603050405020304" pitchFamily="18" charset="0"/>
              </a:rPr>
              <a:t>This interdisciplinary science laboratory course will expose students to different science, technology, engineering, and mathematics (STEM) disciplines through a series of modules centered on the common theme of measurement. </a:t>
            </a:r>
            <a:r>
              <a:rPr lang="en-US" sz="2400" b="1" dirty="0">
                <a:latin typeface="Arial" panose="020B0604020202020204" pitchFamily="34" charset="0"/>
                <a:ea typeface="MS Mincho" panose="02020609040205080304" pitchFamily="49" charset="-128"/>
                <a:cs typeface="Times New Roman" panose="02020603050405020304" pitchFamily="18" charset="0"/>
              </a:rPr>
              <a:t>All projects require mastering basic quantitative skills, high-order reasoning, and the practical use of laboratory measurement tools. </a:t>
            </a:r>
          </a:p>
          <a:p>
            <a:pPr algn="ctr"/>
            <a:endParaRPr lang="en-US" sz="2400" dirty="0">
              <a:latin typeface="Arial" panose="020B0604020202020204" pitchFamily="34" charset="0"/>
              <a:ea typeface="MS Mincho" panose="02020609040205080304" pitchFamily="49" charset="-128"/>
              <a:cs typeface="Times New Roman" panose="02020603050405020304" pitchFamily="18" charset="0"/>
            </a:endParaRPr>
          </a:p>
          <a:p>
            <a:pPr algn="ctr"/>
            <a:r>
              <a:rPr lang="en-US" sz="2400" dirty="0">
                <a:latin typeface="Arial" panose="020B0604020202020204" pitchFamily="34" charset="0"/>
                <a:ea typeface="MS Mincho" panose="02020609040205080304" pitchFamily="49" charset="-128"/>
                <a:cs typeface="Times New Roman" panose="02020603050405020304" pitchFamily="18" charset="0"/>
              </a:rPr>
              <a:t>This course is also designed as a CURE (Course-based Undergraduate Research Experience), allowing students to undertake original research experiments with unknown outcomes. Each module will focus on the field of Integrative Biology, examining insect biology from the scales of genes to whole organism performance, using tools from physics, engineering, and computer science.</a:t>
            </a:r>
          </a:p>
          <a:p>
            <a:pPr algn="ctr"/>
            <a:r>
              <a:rPr lang="en-US" sz="2400" i="1" u="sng" dirty="0">
                <a:latin typeface="Arial" panose="020B0604020202020204" pitchFamily="34" charset="0"/>
                <a:ea typeface="MS Mincho" panose="02020609040205080304" pitchFamily="49" charset="-128"/>
                <a:cs typeface="Times New Roman" panose="02020603050405020304" pitchFamily="18" charset="0"/>
              </a:rPr>
              <a:t>This course has a GEP “S” designation and has a Laboratory </a:t>
            </a:r>
            <a:r>
              <a:rPr lang="en-US" sz="2400" i="1" u="sng">
                <a:latin typeface="Arial" panose="020B0604020202020204" pitchFamily="34" charset="0"/>
                <a:ea typeface="MS Mincho" panose="02020609040205080304" pitchFamily="49" charset="-128"/>
                <a:cs typeface="Times New Roman" panose="02020603050405020304" pitchFamily="18" charset="0"/>
              </a:rPr>
              <a:t>component (2 credits).</a:t>
            </a:r>
            <a:endParaRPr lang="en-US" sz="2400" i="1" u="sng" dirty="0">
              <a:latin typeface="Arial" panose="020B0604020202020204" pitchFamily="34" charset="0"/>
              <a:ea typeface="MS Mincho" panose="02020609040205080304" pitchFamily="49" charset="-128"/>
              <a:cs typeface="Times New Roman" panose="02020603050405020304" pitchFamily="18" charset="0"/>
            </a:endParaRPr>
          </a:p>
          <a:p>
            <a:pPr algn="ctr"/>
            <a:endParaRPr lang="en-US" sz="2400" i="1" u="sng" dirty="0">
              <a:latin typeface="Arial" panose="020B0604020202020204" pitchFamily="34" charset="0"/>
              <a:ea typeface="MS Mincho" panose="02020609040205080304" pitchFamily="49" charset="-128"/>
              <a:cs typeface="Times New Roman" panose="02020603050405020304" pitchFamily="18" charset="0"/>
            </a:endParaRPr>
          </a:p>
          <a:p>
            <a:pPr algn="ctr"/>
            <a:r>
              <a:rPr lang="en-US" sz="2400" b="1" dirty="0">
                <a:latin typeface="Arial" panose="020B0604020202020204" pitchFamily="34" charset="0"/>
                <a:ea typeface="MS Mincho" panose="02020609040205080304" pitchFamily="49" charset="-128"/>
                <a:cs typeface="Times New Roman" panose="02020603050405020304" pitchFamily="18" charset="0"/>
              </a:rPr>
              <a:t>Meeting times</a:t>
            </a:r>
            <a:r>
              <a:rPr lang="en-US" sz="2400" dirty="0">
                <a:latin typeface="Arial" panose="020B0604020202020204" pitchFamily="34" charset="0"/>
                <a:ea typeface="MS Mincho" panose="02020609040205080304" pitchFamily="49" charset="-128"/>
                <a:cs typeface="Times New Roman" panose="02020603050405020304" pitchFamily="18" charset="0"/>
              </a:rPr>
              <a:t>: Monday: 1 – 1:50pm</a:t>
            </a:r>
          </a:p>
          <a:p>
            <a:pPr algn="ctr"/>
            <a:r>
              <a:rPr lang="en-US" sz="2400" dirty="0">
                <a:latin typeface="Arial" panose="020B0604020202020204" pitchFamily="34" charset="0"/>
                <a:ea typeface="MS Mincho" panose="02020609040205080304" pitchFamily="49" charset="-128"/>
                <a:cs typeface="Times New Roman" panose="02020603050405020304" pitchFamily="18" charset="0"/>
              </a:rPr>
              <a:t>                                 Wednesday: 1 – 5:00pm</a:t>
            </a:r>
          </a:p>
          <a:p>
            <a:pPr algn="ctr"/>
            <a:endParaRPr lang="en-US" sz="2400" dirty="0">
              <a:latin typeface="Arial" panose="020B0604020202020204" pitchFamily="34" charset="0"/>
              <a:ea typeface="MS Mincho" panose="02020609040205080304" pitchFamily="49" charset="-128"/>
              <a:cs typeface="Times New Roman" panose="02020603050405020304" pitchFamily="18" charset="0"/>
            </a:endParaRPr>
          </a:p>
          <a:p>
            <a:pPr algn="ctr"/>
            <a:r>
              <a:rPr lang="en-US" sz="2400" b="1" dirty="0">
                <a:latin typeface="Arial" panose="020B0604020202020204" pitchFamily="34" charset="0"/>
                <a:ea typeface="MS Mincho" panose="02020609040205080304" pitchFamily="49" charset="-128"/>
                <a:cs typeface="Times New Roman" panose="02020603050405020304" pitchFamily="18" charset="0"/>
              </a:rPr>
              <a:t>If you have questions, contact Dr. Fredrick </a:t>
            </a:r>
            <a:r>
              <a:rPr lang="en-US" sz="2400" b="1" dirty="0" err="1">
                <a:latin typeface="Arial" panose="020B0604020202020204" pitchFamily="34" charset="0"/>
                <a:ea typeface="MS Mincho" panose="02020609040205080304" pitchFamily="49" charset="-128"/>
                <a:cs typeface="Times New Roman" panose="02020603050405020304" pitchFamily="18" charset="0"/>
              </a:rPr>
              <a:t>Larabee</a:t>
            </a:r>
            <a:endParaRPr lang="en-US" sz="2400" b="1" dirty="0">
              <a:latin typeface="Arial" panose="020B0604020202020204" pitchFamily="34" charset="0"/>
              <a:ea typeface="MS Mincho" panose="02020609040205080304" pitchFamily="49" charset="-128"/>
              <a:cs typeface="Times New Roman" panose="02020603050405020304" pitchFamily="18" charset="0"/>
            </a:endParaRPr>
          </a:p>
          <a:p>
            <a:pPr algn="ctr"/>
            <a:r>
              <a:rPr lang="en-US" sz="2400" b="1" dirty="0">
                <a:latin typeface="Arial" panose="020B0604020202020204" pitchFamily="34" charset="0"/>
                <a:ea typeface="MS Mincho" panose="02020609040205080304" pitchFamily="49" charset="-128"/>
                <a:cs typeface="Times New Roman" panose="02020603050405020304" pitchFamily="18" charset="0"/>
              </a:rPr>
              <a:t>(</a:t>
            </a:r>
            <a:r>
              <a:rPr lang="en-US" sz="2400" b="1" dirty="0" err="1">
                <a:latin typeface="Arial" panose="020B0604020202020204" pitchFamily="34" charset="0"/>
                <a:ea typeface="MS Mincho" panose="02020609040205080304" pitchFamily="49" charset="-128"/>
                <a:cs typeface="Times New Roman" panose="02020603050405020304" pitchFamily="18" charset="0"/>
              </a:rPr>
              <a:t>larabeef@umbc.edu</a:t>
            </a:r>
            <a:r>
              <a:rPr lang="en-US" sz="2400" b="1" dirty="0">
                <a:latin typeface="Arial" panose="020B0604020202020204" pitchFamily="34" charset="0"/>
                <a:ea typeface="MS Mincho" panose="02020609040205080304" pitchFamily="49" charset="-128"/>
                <a:cs typeface="Times New Roman" panose="02020603050405020304" pitchFamily="18" charset="0"/>
              </a:rPr>
              <a:t>)</a:t>
            </a:r>
          </a:p>
          <a:p>
            <a:pPr algn="ctr"/>
            <a:endParaRPr lang="en-US" sz="2400" u="sng" dirty="0">
              <a:latin typeface="Arial" panose="020B060402020202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15557370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94</TotalTime>
  <Words>174</Words>
  <Application>Microsoft Macintosh PowerPoint</Application>
  <PresentationFormat>Custom</PresentationFormat>
  <Paragraphs>13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Fredrick Larabee</cp:lastModifiedBy>
  <cp:revision>11</cp:revision>
  <cp:lastPrinted>2019-10-21T14:21:27Z</cp:lastPrinted>
  <dcterms:created xsi:type="dcterms:W3CDTF">2019-10-21T13:17:08Z</dcterms:created>
  <dcterms:modified xsi:type="dcterms:W3CDTF">2019-10-29T16:10:18Z</dcterms:modified>
</cp:coreProperties>
</file>