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</p:sldIdLst>
  <p:sldSz cx="10058400" cy="15544800"/>
  <p:notesSz cx="6858000" cy="9144000"/>
  <p:defaultTextStyle>
    <a:defPPr>
      <a:defRPr lang="en-US"/>
    </a:defPPr>
    <a:lvl1pPr marL="0" algn="l" defTabSz="731520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31520" algn="l" defTabSz="731520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63040" algn="l" defTabSz="731520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94560" algn="l" defTabSz="731520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26080" algn="l" defTabSz="731520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57600" algn="l" defTabSz="731520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89120" algn="l" defTabSz="731520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120640" algn="l" defTabSz="731520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52160" algn="l" defTabSz="731520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clrMru>
    <a:srgbClr val="282523"/>
    <a:srgbClr val="02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765" autoAdjust="0"/>
    <p:restoredTop sz="94660"/>
  </p:normalViewPr>
  <p:slideViewPr>
    <p:cSldViewPr snapToGrid="0" snapToObjects="1">
      <p:cViewPr varScale="1">
        <p:scale>
          <a:sx n="45" d="100"/>
          <a:sy n="45" d="100"/>
        </p:scale>
        <p:origin x="-3592" y="-120"/>
      </p:cViewPr>
      <p:guideLst>
        <p:guide orient="horz" pos="4896"/>
        <p:guide pos="316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4380" y="4828964"/>
            <a:ext cx="8549640" cy="3332057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8760" y="8808720"/>
            <a:ext cx="7040880" cy="397256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315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630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94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26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891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120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52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F4A2E-6940-EE49-A0E4-1BBB25BD6430}" type="datetimeFigureOut">
              <a:rPr lang="en-US" smtClean="0"/>
              <a:t>10/11/18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87B58-D4BA-C146-ADDE-94142FD68B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22533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401761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g-11x17 01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058400" cy="1554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955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2920" y="3627121"/>
            <a:ext cx="9052560" cy="10258849"/>
          </a:xfrm>
          <a:prstGeom prst="rect">
            <a:avLst/>
          </a:prstGeom>
        </p:spPr>
        <p:txBody>
          <a:bodyPr vert="horz" lIns="146304" tIns="73152" rIns="146304" bIns="73152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02920" y="14407728"/>
            <a:ext cx="2346960" cy="827617"/>
          </a:xfrm>
          <a:prstGeom prst="rect">
            <a:avLst/>
          </a:prstGeom>
        </p:spPr>
        <p:txBody>
          <a:bodyPr vert="horz" lIns="146304" tIns="73152" rIns="146304" bIns="73152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8F4A2E-6940-EE49-A0E4-1BBB25BD6430}" type="datetimeFigureOut">
              <a:rPr lang="en-US" smtClean="0"/>
              <a:t>10/11/18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36620" y="14407728"/>
            <a:ext cx="3185160" cy="827617"/>
          </a:xfrm>
          <a:prstGeom prst="rect">
            <a:avLst/>
          </a:prstGeom>
        </p:spPr>
        <p:txBody>
          <a:bodyPr vert="horz" lIns="146304" tIns="73152" rIns="146304" bIns="73152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208520" y="14407728"/>
            <a:ext cx="2346960" cy="827617"/>
          </a:xfrm>
          <a:prstGeom prst="rect">
            <a:avLst/>
          </a:prstGeom>
        </p:spPr>
        <p:txBody>
          <a:bodyPr vert="horz" lIns="146304" tIns="73152" rIns="146304" bIns="73152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A87B58-D4BA-C146-ADDE-94142FD68B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0085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</p:sldLayoutIdLst>
  <p:txStyles>
    <p:titleStyle>
      <a:lvl1pPr algn="ctr" defTabSz="731520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8640" indent="-548640" algn="l" defTabSz="731520" rtl="0" eaLnBrk="1" latinLnBrk="0" hangingPunct="1">
        <a:spcBef>
          <a:spcPct val="20000"/>
        </a:spcBef>
        <a:buFont typeface="Arial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8720" indent="-457200" algn="l" defTabSz="731520" rtl="0" eaLnBrk="1" latinLnBrk="0" hangingPunct="1">
        <a:spcBef>
          <a:spcPct val="20000"/>
        </a:spcBef>
        <a:buFont typeface="Arial"/>
        <a:buChar char="–"/>
        <a:defRPr sz="45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indent="-365760" algn="l" defTabSz="731520" rtl="0" eaLnBrk="1" latinLnBrk="0" hangingPunct="1">
        <a:spcBef>
          <a:spcPct val="20000"/>
        </a:spcBef>
        <a:buFont typeface="Arial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60320" indent="-365760" algn="l" defTabSz="731520" rtl="0" eaLnBrk="1" latinLnBrk="0" hangingPunct="1">
        <a:spcBef>
          <a:spcPct val="20000"/>
        </a:spcBef>
        <a:buFont typeface="Arial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91840" indent="-365760" algn="l" defTabSz="731520" rtl="0" eaLnBrk="1" latinLnBrk="0" hangingPunct="1">
        <a:spcBef>
          <a:spcPct val="20000"/>
        </a:spcBef>
        <a:buFont typeface="Arial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023360" indent="-365760" algn="l" defTabSz="73152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54880" indent="-365760" algn="l" defTabSz="73152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86400" indent="-365760" algn="l" defTabSz="73152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217920" indent="-365760" algn="l" defTabSz="73152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31520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algn="l" defTabSz="731520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63040" algn="l" defTabSz="731520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94560" algn="l" defTabSz="731520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26080" algn="l" defTabSz="731520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57600" algn="l" defTabSz="731520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89120" algn="l" defTabSz="731520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120640" algn="l" defTabSz="731520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52160" algn="l" defTabSz="731520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exture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058400" cy="67056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alphaModFix amt="76000"/>
          </a:blip>
          <a:stretch>
            <a:fillRect/>
          </a:stretch>
        </p:blipFill>
        <p:spPr>
          <a:xfrm>
            <a:off x="0" y="0"/>
            <a:ext cx="10058400" cy="672236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974" y="1242567"/>
            <a:ext cx="9751117" cy="4264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>
              <a:lnSpc>
                <a:spcPts val="16000"/>
              </a:lnSpc>
            </a:pPr>
            <a:r>
              <a:rPr lang="en-US" sz="16000" dirty="0" smtClean="0">
                <a:solidFill>
                  <a:schemeClr val="bg1"/>
                </a:solidFill>
                <a:latin typeface="Futura Std Bold"/>
                <a:cs typeface="Futura Std Bold"/>
              </a:rPr>
              <a:t>STUDY</a:t>
            </a:r>
            <a:br>
              <a:rPr lang="en-US" sz="16000" dirty="0" smtClean="0">
                <a:solidFill>
                  <a:schemeClr val="bg1"/>
                </a:solidFill>
                <a:latin typeface="Futura Std Bold"/>
                <a:cs typeface="Futura Std Bold"/>
              </a:rPr>
            </a:br>
            <a:r>
              <a:rPr lang="en-US" sz="16000" dirty="0" smtClean="0">
                <a:solidFill>
                  <a:schemeClr val="bg1"/>
                </a:solidFill>
                <a:latin typeface="Futura Std Bold"/>
                <a:cs typeface="Futura Std Bold"/>
              </a:rPr>
              <a:t>ABROAD</a:t>
            </a:r>
            <a:endParaRPr lang="en-US" sz="16000" dirty="0">
              <a:solidFill>
                <a:schemeClr val="bg1"/>
              </a:solidFill>
              <a:latin typeface="Futura Std Bold"/>
              <a:cs typeface="Futura Std Bold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307003" y="6722364"/>
            <a:ext cx="3751397" cy="8822437"/>
          </a:xfrm>
          <a:prstGeom prst="rect">
            <a:avLst/>
          </a:prstGeom>
          <a:blipFill rotWithShape="1">
            <a:blip r:embed="rId4"/>
            <a:stretch>
              <a:fillRect/>
            </a:stretch>
          </a:blip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5780244"/>
            <a:ext cx="10058400" cy="949505"/>
          </a:xfrm>
          <a:prstGeom prst="rect">
            <a:avLst/>
          </a:prstGeom>
          <a:solidFill>
            <a:srgbClr val="28252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with-the_education_abroad_network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777" y="6055684"/>
            <a:ext cx="8568556" cy="36359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699384" y="13229863"/>
            <a:ext cx="3176439" cy="1577782"/>
          </a:xfrm>
          <a:prstGeom prst="rect">
            <a:avLst/>
          </a:prstGeom>
          <a:noFill/>
          <a:ln w="25400">
            <a:solidFill>
              <a:srgbClr val="282523"/>
            </a:solidFill>
          </a:ln>
        </p:spPr>
        <p:txBody>
          <a:bodyPr wrap="square" lIns="182880" tIns="182880" rIns="182880" bIns="0" rtlCol="0">
            <a:spAutoFit/>
          </a:bodyPr>
          <a:lstStyle/>
          <a:p>
            <a:pPr lvl="0">
              <a:lnSpc>
                <a:spcPts val="1300"/>
              </a:lnSpc>
              <a:spcAft>
                <a:spcPts val="300"/>
              </a:spcAft>
              <a:buSzPct val="125000"/>
            </a:pPr>
            <a:endParaRPr lang="en-US" sz="900" dirty="0">
              <a:solidFill>
                <a:prstClr val="black"/>
              </a:solidFill>
              <a:latin typeface="Radikal Light"/>
            </a:endParaRPr>
          </a:p>
          <a:p>
            <a:pPr lvl="0">
              <a:lnSpc>
                <a:spcPts val="1300"/>
              </a:lnSpc>
              <a:spcAft>
                <a:spcPts val="300"/>
              </a:spcAft>
              <a:buSzPct val="125000"/>
            </a:pPr>
            <a:endParaRPr lang="en-US" sz="900" dirty="0" smtClean="0">
              <a:solidFill>
                <a:prstClr val="black"/>
              </a:solidFill>
              <a:latin typeface="Radikal Light"/>
            </a:endParaRPr>
          </a:p>
          <a:p>
            <a:pPr lvl="0">
              <a:lnSpc>
                <a:spcPts val="1300"/>
              </a:lnSpc>
              <a:spcAft>
                <a:spcPts val="300"/>
              </a:spcAft>
              <a:buSzPct val="125000"/>
            </a:pPr>
            <a:endParaRPr lang="en-US" sz="900" dirty="0">
              <a:solidFill>
                <a:prstClr val="black"/>
              </a:solidFill>
              <a:latin typeface="Radikal Light"/>
            </a:endParaRPr>
          </a:p>
          <a:p>
            <a:pPr lvl="0">
              <a:lnSpc>
                <a:spcPts val="1300"/>
              </a:lnSpc>
              <a:spcAft>
                <a:spcPts val="300"/>
              </a:spcAft>
              <a:buSzPct val="125000"/>
            </a:pPr>
            <a:endParaRPr lang="en-US" sz="900" dirty="0" smtClean="0">
              <a:solidFill>
                <a:prstClr val="black"/>
              </a:solidFill>
              <a:latin typeface="Radikal Light"/>
            </a:endParaRPr>
          </a:p>
          <a:p>
            <a:pPr lvl="0">
              <a:lnSpc>
                <a:spcPts val="1300"/>
              </a:lnSpc>
              <a:spcAft>
                <a:spcPts val="300"/>
              </a:spcAft>
              <a:buSzPct val="125000"/>
            </a:pPr>
            <a:endParaRPr lang="en-US" sz="900" dirty="0">
              <a:solidFill>
                <a:prstClr val="black"/>
              </a:solidFill>
              <a:latin typeface="Radikal Light"/>
            </a:endParaRPr>
          </a:p>
          <a:p>
            <a:pPr lvl="0">
              <a:lnSpc>
                <a:spcPts val="1300"/>
              </a:lnSpc>
              <a:spcAft>
                <a:spcPts val="300"/>
              </a:spcAft>
              <a:buSzPct val="125000"/>
            </a:pPr>
            <a:endParaRPr lang="en-US" sz="900" dirty="0" smtClean="0">
              <a:solidFill>
                <a:prstClr val="black"/>
              </a:solidFill>
              <a:latin typeface="Radikal Light"/>
            </a:endParaRPr>
          </a:p>
          <a:p>
            <a:pPr lvl="0">
              <a:lnSpc>
                <a:spcPts val="1300"/>
              </a:lnSpc>
              <a:spcAft>
                <a:spcPts val="300"/>
              </a:spcAft>
              <a:buSzPct val="125000"/>
            </a:pPr>
            <a:endParaRPr lang="en-US" sz="900" dirty="0">
              <a:solidFill>
                <a:prstClr val="black"/>
              </a:solidFill>
              <a:latin typeface="Radikal Light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6012" y="13466554"/>
            <a:ext cx="2697007" cy="513908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727320" y="14125711"/>
            <a:ext cx="31626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rgbClr val="282523"/>
                </a:solidFill>
                <a:latin typeface="Avenir Book"/>
                <a:cs typeface="Avenir Book"/>
              </a:rPr>
              <a:t>@</a:t>
            </a:r>
            <a:r>
              <a:rPr lang="en-US" sz="2800" dirty="0" err="1" smtClean="0">
                <a:solidFill>
                  <a:srgbClr val="282523"/>
                </a:solidFill>
                <a:latin typeface="Avenir Book"/>
                <a:cs typeface="Avenir Book"/>
              </a:rPr>
              <a:t>TeanAbroad</a:t>
            </a:r>
            <a:endParaRPr lang="en-US" sz="2800" dirty="0">
              <a:solidFill>
                <a:srgbClr val="282523"/>
              </a:solidFill>
              <a:latin typeface="Avenir Book"/>
              <a:cs typeface="Avenir Book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568025" y="7680454"/>
            <a:ext cx="3176439" cy="37753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840"/>
              </a:lnSpc>
              <a:spcAft>
                <a:spcPts val="2400"/>
              </a:spcAft>
            </a:pPr>
            <a:r>
              <a:rPr lang="de-DE" sz="3200" dirty="0">
                <a:solidFill>
                  <a:srgbClr val="282523"/>
                </a:solidFill>
                <a:latin typeface="Avenir Black"/>
                <a:cs typeface="Avenir Black"/>
              </a:rPr>
              <a:t>SOUTH KOREA</a:t>
            </a:r>
          </a:p>
          <a:p>
            <a:pPr algn="ctr">
              <a:lnSpc>
                <a:spcPts val="3840"/>
              </a:lnSpc>
              <a:spcAft>
                <a:spcPts val="2400"/>
              </a:spcAft>
            </a:pPr>
            <a:r>
              <a:rPr lang="de-DE" sz="3200" dirty="0" smtClean="0">
                <a:solidFill>
                  <a:srgbClr val="282523"/>
                </a:solidFill>
                <a:latin typeface="Avenir Black"/>
                <a:cs typeface="Avenir Black"/>
              </a:rPr>
              <a:t>JAPAN</a:t>
            </a:r>
            <a:endParaRPr lang="de-DE" sz="3200" dirty="0" smtClean="0">
              <a:solidFill>
                <a:srgbClr val="282523"/>
              </a:solidFill>
              <a:latin typeface="Avenir Black"/>
              <a:cs typeface="Avenir Black"/>
            </a:endParaRPr>
          </a:p>
          <a:p>
            <a:pPr algn="ctr">
              <a:lnSpc>
                <a:spcPts val="3840"/>
              </a:lnSpc>
              <a:spcAft>
                <a:spcPts val="2400"/>
              </a:spcAft>
            </a:pPr>
            <a:r>
              <a:rPr lang="de-DE" sz="3200" dirty="0" smtClean="0">
                <a:solidFill>
                  <a:srgbClr val="282523"/>
                </a:solidFill>
                <a:latin typeface="Avenir Black"/>
                <a:cs typeface="Avenir Black"/>
              </a:rPr>
              <a:t>THAILAND</a:t>
            </a:r>
            <a:endParaRPr lang="de-DE" sz="3200" dirty="0">
              <a:solidFill>
                <a:srgbClr val="282523"/>
              </a:solidFill>
              <a:latin typeface="Avenir Black"/>
              <a:cs typeface="Avenir Black"/>
            </a:endParaRPr>
          </a:p>
          <a:p>
            <a:pPr algn="ctr">
              <a:lnSpc>
                <a:spcPts val="3840"/>
              </a:lnSpc>
              <a:spcAft>
                <a:spcPts val="2400"/>
              </a:spcAft>
            </a:pPr>
            <a:r>
              <a:rPr lang="de-DE" sz="3200" dirty="0" smtClean="0">
                <a:solidFill>
                  <a:srgbClr val="282523"/>
                </a:solidFill>
                <a:latin typeface="Avenir Black"/>
                <a:cs typeface="Avenir Black"/>
              </a:rPr>
              <a:t>CHINA</a:t>
            </a:r>
            <a:endParaRPr lang="de-DE" sz="3200" dirty="0">
              <a:solidFill>
                <a:srgbClr val="282523"/>
              </a:solidFill>
              <a:latin typeface="Avenir Black"/>
              <a:cs typeface="Avenir Black"/>
            </a:endParaRPr>
          </a:p>
          <a:p>
            <a:pPr algn="ctr">
              <a:lnSpc>
                <a:spcPts val="3840"/>
              </a:lnSpc>
              <a:spcAft>
                <a:spcPts val="2400"/>
              </a:spcAft>
            </a:pPr>
            <a:r>
              <a:rPr lang="de-DE" sz="3200" dirty="0" smtClean="0">
                <a:solidFill>
                  <a:srgbClr val="282523"/>
                </a:solidFill>
                <a:latin typeface="Avenir Black"/>
                <a:cs typeface="Avenir Black"/>
              </a:rPr>
              <a:t>VIETNAM</a:t>
            </a:r>
            <a:endParaRPr lang="de-DE" sz="3200" dirty="0">
              <a:solidFill>
                <a:srgbClr val="282523"/>
              </a:solidFill>
              <a:latin typeface="Avenir Black"/>
              <a:cs typeface="Avenir Black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62537" y="7423118"/>
            <a:ext cx="5322570" cy="542248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rmAutofit/>
          </a:bodyPr>
          <a:lstStyle/>
          <a:p>
            <a:pPr algn="ctr">
              <a:spcAft>
                <a:spcPts val="1800"/>
              </a:spcAft>
            </a:pPr>
            <a:r>
              <a:rPr lang="en-US" sz="4000" dirty="0" smtClean="0">
                <a:solidFill>
                  <a:srgbClr val="282523"/>
                </a:solidFill>
                <a:latin typeface="Avenir Black"/>
                <a:cs typeface="Avenir Black"/>
              </a:rPr>
              <a:t>STUDY ABROAD </a:t>
            </a:r>
          </a:p>
          <a:p>
            <a:pPr algn="ctr">
              <a:spcAft>
                <a:spcPts val="1800"/>
              </a:spcAft>
            </a:pPr>
            <a:r>
              <a:rPr lang="en-US" sz="4000" dirty="0" smtClean="0">
                <a:solidFill>
                  <a:srgbClr val="282523"/>
                </a:solidFill>
                <a:latin typeface="Avenir Black"/>
                <a:cs typeface="Avenir Black"/>
              </a:rPr>
              <a:t>IN </a:t>
            </a:r>
            <a:r>
              <a:rPr lang="en-US" sz="4000" u="sng" dirty="0" smtClean="0">
                <a:solidFill>
                  <a:srgbClr val="282523"/>
                </a:solidFill>
                <a:latin typeface="Avenir Black"/>
                <a:cs typeface="Avenir Black"/>
              </a:rPr>
              <a:t>ASIA</a:t>
            </a:r>
          </a:p>
          <a:p>
            <a:pPr algn="ctr">
              <a:spcAft>
                <a:spcPts val="1800"/>
              </a:spcAft>
            </a:pPr>
            <a:r>
              <a:rPr lang="en-US" sz="4000" dirty="0" smtClean="0">
                <a:solidFill>
                  <a:srgbClr val="282523"/>
                </a:solidFill>
                <a:latin typeface="Avenir Black"/>
                <a:cs typeface="Avenir Black"/>
              </a:rPr>
              <a:t>Information Session</a:t>
            </a:r>
            <a:endParaRPr lang="en-US" sz="2800" dirty="0">
              <a:solidFill>
                <a:srgbClr val="282523"/>
              </a:solidFill>
              <a:latin typeface="Avenir Black"/>
              <a:cs typeface="Avenir Black"/>
            </a:endParaRPr>
          </a:p>
          <a:p>
            <a:pPr marL="457200" indent="-457200">
              <a:spcAft>
                <a:spcPts val="1800"/>
              </a:spcAft>
              <a:buFont typeface="Arial"/>
              <a:buChar char="•"/>
            </a:pPr>
            <a:r>
              <a:rPr lang="en-US" sz="2800" dirty="0" smtClean="0">
                <a:solidFill>
                  <a:srgbClr val="282523"/>
                </a:solidFill>
                <a:latin typeface="Avenir Black"/>
                <a:cs typeface="Avenir Black"/>
              </a:rPr>
              <a:t>Wednesday, November </a:t>
            </a:r>
            <a:r>
              <a:rPr lang="en-US" sz="2800" dirty="0" smtClean="0">
                <a:solidFill>
                  <a:srgbClr val="282523"/>
                </a:solidFill>
                <a:latin typeface="Avenir Black"/>
                <a:cs typeface="Avenir Black"/>
              </a:rPr>
              <a:t>28</a:t>
            </a:r>
          </a:p>
          <a:p>
            <a:pPr marL="457200" indent="-457200">
              <a:spcAft>
                <a:spcPts val="1800"/>
              </a:spcAft>
              <a:buFont typeface="Arial"/>
              <a:buChar char="•"/>
            </a:pPr>
            <a:r>
              <a:rPr lang="en-US" sz="2800" dirty="0" smtClean="0">
                <a:solidFill>
                  <a:srgbClr val="282523"/>
                </a:solidFill>
                <a:latin typeface="Avenir Black"/>
                <a:cs typeface="Avenir Black"/>
              </a:rPr>
              <a:t>Noon</a:t>
            </a:r>
            <a:endParaRPr lang="en-US" sz="2800" dirty="0" smtClean="0">
              <a:solidFill>
                <a:srgbClr val="282523"/>
              </a:solidFill>
              <a:latin typeface="Avenir Black"/>
              <a:cs typeface="Avenir Black"/>
            </a:endParaRPr>
          </a:p>
          <a:p>
            <a:pPr marL="457200" indent="-457200">
              <a:spcAft>
                <a:spcPts val="1800"/>
              </a:spcAft>
              <a:buFont typeface="Arial"/>
              <a:buChar char="•"/>
            </a:pPr>
            <a:r>
              <a:rPr lang="en-US" sz="2800" dirty="0" smtClean="0">
                <a:solidFill>
                  <a:srgbClr val="282523"/>
                </a:solidFill>
                <a:latin typeface="Avenir Black"/>
                <a:cs typeface="Avenir Black"/>
              </a:rPr>
              <a:t>Admin Room 218</a:t>
            </a:r>
          </a:p>
          <a:p>
            <a:pPr algn="ctr">
              <a:spcAft>
                <a:spcPts val="1800"/>
              </a:spcAft>
            </a:pPr>
            <a:endParaRPr lang="en-US" sz="1500" dirty="0" smtClean="0">
              <a:solidFill>
                <a:srgbClr val="282523"/>
              </a:solidFill>
              <a:latin typeface="Avenir Black"/>
              <a:cs typeface="Avenir Black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0" y="14913163"/>
            <a:ext cx="10058400" cy="646331"/>
          </a:xfrm>
          <a:prstGeom prst="rect">
            <a:avLst/>
          </a:prstGeom>
          <a:solidFill>
            <a:srgbClr val="282523"/>
          </a:solidFill>
        </p:spPr>
        <p:txBody>
          <a:bodyPr wrap="square" tIns="182880" bIns="182880" rtlCol="0">
            <a:spAutoFit/>
          </a:bodyPr>
          <a:lstStyle/>
          <a:p>
            <a:pPr lvl="0" algn="ctr" defTabSz="457200"/>
            <a:r>
              <a:rPr lang="de-DE" sz="1800" dirty="0" smtClean="0">
                <a:solidFill>
                  <a:prstClr val="white"/>
                </a:solidFill>
                <a:latin typeface="Futura Std Light Condensed"/>
              </a:rPr>
              <a:t>WWW.TEANABROAD.COM    </a:t>
            </a:r>
            <a:r>
              <a:rPr lang="de-DE" sz="1800" dirty="0">
                <a:solidFill>
                  <a:prstClr val="white"/>
                </a:solidFill>
                <a:latin typeface="Futura Std Light Condensed"/>
              </a:rPr>
              <a:t>CALL: 800.585.9658</a:t>
            </a:r>
            <a:endParaRPr lang="it-IT" sz="1800" dirty="0">
              <a:solidFill>
                <a:prstClr val="white"/>
              </a:solidFill>
              <a:latin typeface="Futura Std Light Condensed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98194" y="12603764"/>
            <a:ext cx="5769153" cy="538609"/>
          </a:xfrm>
          <a:prstGeom prst="rect">
            <a:avLst/>
          </a:prstGeom>
          <a:blipFill rotWithShape="1">
            <a:blip r:embed="rId7"/>
            <a:tile tx="0" ty="0" sx="100000" sy="100000" flip="none" algn="tl"/>
          </a:blipFill>
        </p:spPr>
        <p:txBody>
          <a:bodyPr wrap="square" tIns="182880" rtlCol="0">
            <a:spAutoFit/>
          </a:bodyPr>
          <a:lstStyle/>
          <a:p>
            <a:pPr algn="ctr"/>
            <a:r>
              <a:rPr lang="en-US" sz="2000" dirty="0" smtClean="0">
                <a:solidFill>
                  <a:srgbClr val="282523"/>
                </a:solidFill>
                <a:latin typeface="Avenir Black"/>
                <a:cs typeface="Avenir Black"/>
              </a:rPr>
              <a:t>LET’S TALK!</a:t>
            </a:r>
            <a:endParaRPr lang="en-US" sz="2000" dirty="0">
              <a:solidFill>
                <a:srgbClr val="282523"/>
              </a:solidFill>
              <a:latin typeface="Avenir Black"/>
              <a:cs typeface="Avenir Black"/>
            </a:endParaRPr>
          </a:p>
        </p:txBody>
      </p:sp>
      <p:pic>
        <p:nvPicPr>
          <p:cNvPr id="2" name="Picture 1" descr="study-abroad-address-stamp (6)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0360" y="11907447"/>
            <a:ext cx="2637910" cy="2626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40520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542</TotalTime>
  <Words>30</Words>
  <Application>Microsoft Macintosh PowerPoint</Application>
  <PresentationFormat>Custom</PresentationFormat>
  <Paragraphs>20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first last</dc:creator>
  <cp:lastModifiedBy>Melissa</cp:lastModifiedBy>
  <cp:revision>19</cp:revision>
  <dcterms:created xsi:type="dcterms:W3CDTF">2015-10-28T14:28:41Z</dcterms:created>
  <dcterms:modified xsi:type="dcterms:W3CDTF">2018-10-11T19:31:49Z</dcterms:modified>
</cp:coreProperties>
</file>