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66" r:id="rId3"/>
    <p:sldMasterId id="214748366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embeddedFontLst>
    <p:embeddedFont>
      <p:font typeface="Arial Narrow"/>
      <p:regular r:id="rId11"/>
      <p:bold r:id="rId12"/>
      <p:italic r:id="rId13"/>
      <p:boldItalic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ArialNarrow-regular.fntdata"/><Relationship Id="rId10" Type="http://schemas.openxmlformats.org/officeDocument/2006/relationships/slide" Target="slides/slide5.xml"/><Relationship Id="rId13" Type="http://schemas.openxmlformats.org/officeDocument/2006/relationships/font" Target="fonts/ArialNarrow-italic.fntdata"/><Relationship Id="rId12" Type="http://schemas.openxmlformats.org/officeDocument/2006/relationships/font" Target="fonts/ArialNarrow-bold.fntdata"/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4" Type="http://schemas.openxmlformats.org/officeDocument/2006/relationships/font" Target="fonts/ArialNarrow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4f033bf21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5" name="Google Shape;135;g4f033bf21c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547730454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54773045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6" name="Google Shape;156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609d7e61eb_0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609d7e61e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4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jpg"/><Relationship Id="rId3" Type="http://schemas.openxmlformats.org/officeDocument/2006/relationships/image" Target="../media/image8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0.jpg"/><Relationship Id="rId3" Type="http://schemas.openxmlformats.org/officeDocument/2006/relationships/image" Target="../media/image12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jpg"/><Relationship Id="rId3" Type="http://schemas.openxmlformats.org/officeDocument/2006/relationships/image" Target="../media/image12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9.jpg"/><Relationship Id="rId3" Type="http://schemas.openxmlformats.org/officeDocument/2006/relationships/image" Target="../media/image12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10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g"/><Relationship Id="rId3" Type="http://schemas.openxmlformats.org/officeDocument/2006/relationships/image" Target="../media/image10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g"/><Relationship Id="rId3" Type="http://schemas.openxmlformats.org/officeDocument/2006/relationships/image" Target="../media/image10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cover.jpg" id="16" name="Google Shape;16;p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2"/>
          <p:cNvSpPr txBox="1"/>
          <p:nvPr>
            <p:ph type="ctrTitle"/>
          </p:nvPr>
        </p:nvSpPr>
        <p:spPr>
          <a:xfrm>
            <a:off x="1182307" y="1668064"/>
            <a:ext cx="7615618" cy="19355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1090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5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8" name="Google Shape;18;p2"/>
          <p:cNvSpPr txBox="1"/>
          <p:nvPr>
            <p:ph idx="1" type="subTitle"/>
          </p:nvPr>
        </p:nvSpPr>
        <p:spPr>
          <a:xfrm>
            <a:off x="1104037" y="3962245"/>
            <a:ext cx="7736508" cy="10478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457200" marR="0" rtl="0" algn="ctr">
              <a:spcBef>
                <a:spcPts val="360"/>
              </a:spcBef>
              <a:spcAft>
                <a:spcPts val="0"/>
              </a:spcAft>
              <a:buClr>
                <a:srgbClr val="9895A4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9895A4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20"/>
              </a:spcBef>
              <a:spcAft>
                <a:spcPts val="0"/>
              </a:spcAft>
              <a:buClr>
                <a:srgbClr val="9895A4"/>
              </a:buClr>
              <a:buSzPts val="1600"/>
              <a:buFont typeface="Merriweather Sans"/>
              <a:buNone/>
              <a:defRPr b="0" i="0" sz="1600" u="none" cap="none" strike="noStrike">
                <a:solidFill>
                  <a:srgbClr val="9895A4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280"/>
              </a:spcBef>
              <a:spcAft>
                <a:spcPts val="0"/>
              </a:spcAft>
              <a:buClr>
                <a:srgbClr val="9895A4"/>
              </a:buClr>
              <a:buSzPts val="1400"/>
              <a:buFont typeface="Courier New"/>
              <a:buNone/>
              <a:defRPr b="0" i="0" sz="1400" u="none" cap="none" strike="noStrike">
                <a:solidFill>
                  <a:srgbClr val="9895A4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rgbClr val="9895A4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895A4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9895A4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895A4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9895A4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895A4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9895A4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895A4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9895A4"/>
              </a:buClr>
              <a:buSzPts val="2000"/>
              <a:buFont typeface="Arial"/>
              <a:buNone/>
              <a:defRPr b="0" i="0" sz="2000" u="none" cap="none" strike="noStrike">
                <a:solidFill>
                  <a:srgbClr val="9895A4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pic>
        <p:nvPicPr>
          <p:cNvPr descr="SWE_Full_Master_Brand_Reversed.eps" id="19" name="Google Shape;1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9437" y="667638"/>
            <a:ext cx="1446498" cy="80950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" name="Google Shape;20;p2"/>
          <p:cNvCxnSpPr/>
          <p:nvPr/>
        </p:nvCxnSpPr>
        <p:spPr>
          <a:xfrm>
            <a:off x="897480" y="-67733"/>
            <a:ext cx="0" cy="726904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21" name="Google Shape;21;p2"/>
          <p:cNvCxnSpPr/>
          <p:nvPr/>
        </p:nvCxnSpPr>
        <p:spPr>
          <a:xfrm>
            <a:off x="914412" y="1144943"/>
            <a:ext cx="0" cy="3998557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showMasterSp="0">
  <p:cSld name="Title Slid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cover.jpg" id="77" name="Google Shape;77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2"/>
          <p:cNvSpPr txBox="1"/>
          <p:nvPr>
            <p:ph type="ctrTitle"/>
          </p:nvPr>
        </p:nvSpPr>
        <p:spPr>
          <a:xfrm>
            <a:off x="1182307" y="1668064"/>
            <a:ext cx="7615500" cy="19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lnSpc>
                <a:spcPct val="11090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55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" type="subTitle"/>
          </p:nvPr>
        </p:nvSpPr>
        <p:spPr>
          <a:xfrm>
            <a:off x="1104037" y="3962245"/>
            <a:ext cx="77364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b="0" i="0" sz="26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 marL="457200" marR="0" rtl="0" algn="ctr">
              <a:spcBef>
                <a:spcPts val="360"/>
              </a:spcBef>
              <a:spcAft>
                <a:spcPts val="0"/>
              </a:spcAft>
              <a:buClr>
                <a:srgbClr val="B0ADBD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B0ADBD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914400" marR="0" rtl="0" algn="ctr">
              <a:spcBef>
                <a:spcPts val="320"/>
              </a:spcBef>
              <a:spcAft>
                <a:spcPts val="0"/>
              </a:spcAft>
              <a:buClr>
                <a:srgbClr val="B0ADBD"/>
              </a:buClr>
              <a:buSzPts val="1400"/>
              <a:buFont typeface="Merriweather Sans"/>
              <a:buNone/>
              <a:defRPr b="0" i="0" sz="1600" u="none" cap="none" strike="noStrike">
                <a:solidFill>
                  <a:srgbClr val="B0ADBD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1371600" marR="0" rtl="0" algn="ctr">
              <a:spcBef>
                <a:spcPts val="280"/>
              </a:spcBef>
              <a:spcAft>
                <a:spcPts val="0"/>
              </a:spcAft>
              <a:buClr>
                <a:srgbClr val="B0ADBD"/>
              </a:buClr>
              <a:buSzPts val="1400"/>
              <a:buFont typeface="Courier New"/>
              <a:buNone/>
              <a:defRPr b="0" i="0" sz="1400" u="none" cap="none" strike="noStrike">
                <a:solidFill>
                  <a:srgbClr val="B0ADBD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1828800" marR="0" rtl="0" algn="ctr">
              <a:spcBef>
                <a:spcPts val="400"/>
              </a:spcBef>
              <a:spcAft>
                <a:spcPts val="0"/>
              </a:spcAft>
              <a:buClr>
                <a:srgbClr val="B0ADBD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B0ADBD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0" lvl="5" marL="2286000" marR="0" rtl="0" algn="ctr">
              <a:spcBef>
                <a:spcPts val="400"/>
              </a:spcBef>
              <a:spcAft>
                <a:spcPts val="0"/>
              </a:spcAft>
              <a:buClr>
                <a:srgbClr val="B0ADBD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B0ADBD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0" lvl="6" marL="2743200" marR="0" rtl="0" algn="ctr">
              <a:spcBef>
                <a:spcPts val="400"/>
              </a:spcBef>
              <a:spcAft>
                <a:spcPts val="0"/>
              </a:spcAft>
              <a:buClr>
                <a:srgbClr val="B0ADBD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B0ADBD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0" lvl="7" marL="3200400" marR="0" rtl="0" algn="ctr">
              <a:spcBef>
                <a:spcPts val="400"/>
              </a:spcBef>
              <a:spcAft>
                <a:spcPts val="0"/>
              </a:spcAft>
              <a:buClr>
                <a:srgbClr val="B0ADBD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B0ADBD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0" lvl="8" marL="3657600" marR="0" rtl="0" algn="ctr">
              <a:spcBef>
                <a:spcPts val="400"/>
              </a:spcBef>
              <a:spcAft>
                <a:spcPts val="0"/>
              </a:spcAft>
              <a:buClr>
                <a:srgbClr val="B0ADBD"/>
              </a:buClr>
              <a:buSzPts val="1400"/>
              <a:buFont typeface="Arial"/>
              <a:buNone/>
              <a:defRPr b="0" i="0" sz="2000" u="none" cap="none" strike="noStrike">
                <a:solidFill>
                  <a:srgbClr val="B0ADBD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pic>
        <p:nvPicPr>
          <p:cNvPr descr="SWE_Full_Master_Brand_Reversed.eps" id="80" name="Google Shape;80;p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9437" y="667638"/>
            <a:ext cx="1446600" cy="8094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1" name="Google Shape;81;p12"/>
          <p:cNvCxnSpPr/>
          <p:nvPr/>
        </p:nvCxnSpPr>
        <p:spPr>
          <a:xfrm>
            <a:off x="897480" y="-67733"/>
            <a:ext cx="0" cy="7269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2" name="Google Shape;82;p12"/>
          <p:cNvCxnSpPr/>
          <p:nvPr/>
        </p:nvCxnSpPr>
        <p:spPr>
          <a:xfrm>
            <a:off x="914412" y="1144943"/>
            <a:ext cx="0" cy="39987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slide 5">
  <p:cSld name="1_slide 5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>
            <p:ph type="title"/>
          </p:nvPr>
        </p:nvSpPr>
        <p:spPr>
          <a:xfrm>
            <a:off x="773661" y="9557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sz="2800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5" name="Google Shape;85;p13"/>
          <p:cNvSpPr txBox="1"/>
          <p:nvPr>
            <p:ph idx="1" type="body"/>
          </p:nvPr>
        </p:nvSpPr>
        <p:spPr>
          <a:xfrm>
            <a:off x="923925" y="1485900"/>
            <a:ext cx="7912200" cy="29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86" name="Google Shape;86;p13"/>
          <p:cNvSpPr txBox="1"/>
          <p:nvPr/>
        </p:nvSpPr>
        <p:spPr>
          <a:xfrm>
            <a:off x="8558589" y="4558465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87" name="Google Shape;87;p13"/>
          <p:cNvSpPr txBox="1"/>
          <p:nvPr>
            <p:ph idx="2" type="body"/>
          </p:nvPr>
        </p:nvSpPr>
        <p:spPr>
          <a:xfrm>
            <a:off x="904266" y="952826"/>
            <a:ext cx="8264100" cy="5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 Narrow"/>
              <a:buNone/>
              <a:defRPr sz="2400">
                <a:solidFill>
                  <a:schemeClr val="lt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317500" lvl="1" marL="9144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>
              <a:spcBef>
                <a:spcPts val="320"/>
              </a:spcBef>
              <a:spcAft>
                <a:spcPts val="0"/>
              </a:spcAft>
              <a:buSzPts val="1400"/>
              <a:buChar char="-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>
              <a:spcBef>
                <a:spcPts val="280"/>
              </a:spcBef>
              <a:spcAft>
                <a:spcPts val="0"/>
              </a:spcAft>
              <a:buSzPts val="1400"/>
              <a:buChar char="o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4"/>
          <p:cNvSpPr txBox="1"/>
          <p:nvPr/>
        </p:nvSpPr>
        <p:spPr>
          <a:xfrm>
            <a:off x="8623300" y="6413500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0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0" name="Google Shape;90;p14"/>
          <p:cNvSpPr txBox="1"/>
          <p:nvPr/>
        </p:nvSpPr>
        <p:spPr>
          <a:xfrm>
            <a:off x="8775700" y="6565900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0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1" name="Google Shape;91;p14"/>
          <p:cNvSpPr txBox="1"/>
          <p:nvPr/>
        </p:nvSpPr>
        <p:spPr>
          <a:xfrm>
            <a:off x="8928100" y="6718300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0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2" name="Google Shape;92;p14"/>
          <p:cNvSpPr txBox="1"/>
          <p:nvPr/>
        </p:nvSpPr>
        <p:spPr>
          <a:xfrm>
            <a:off x="8558589" y="4558465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3" name="Google Shape;93;p14"/>
          <p:cNvSpPr txBox="1"/>
          <p:nvPr>
            <p:ph type="title"/>
          </p:nvPr>
        </p:nvSpPr>
        <p:spPr>
          <a:xfrm>
            <a:off x="774281" y="9557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sz="2800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4" name="Google Shape;94;p14"/>
          <p:cNvSpPr txBox="1"/>
          <p:nvPr>
            <p:ph idx="1" type="body"/>
          </p:nvPr>
        </p:nvSpPr>
        <p:spPr>
          <a:xfrm>
            <a:off x="927100" y="954088"/>
            <a:ext cx="7848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and Content">
  <p:cSld name="1_Title and Content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5"/>
          <p:cNvSpPr txBox="1"/>
          <p:nvPr/>
        </p:nvSpPr>
        <p:spPr>
          <a:xfrm>
            <a:off x="8558589" y="4558465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97" name="Google Shape;97;p15"/>
          <p:cNvSpPr txBox="1"/>
          <p:nvPr>
            <p:ph type="title"/>
          </p:nvPr>
        </p:nvSpPr>
        <p:spPr>
          <a:xfrm>
            <a:off x="774281" y="9557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sz="2800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8" name="Google Shape;98;p15"/>
          <p:cNvSpPr txBox="1"/>
          <p:nvPr>
            <p:ph idx="1" type="body"/>
          </p:nvPr>
        </p:nvSpPr>
        <p:spPr>
          <a:xfrm>
            <a:off x="939800" y="866775"/>
            <a:ext cx="7836000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99" name="Google Shape;99;p15"/>
          <p:cNvSpPr txBox="1"/>
          <p:nvPr>
            <p:ph idx="2" type="body"/>
          </p:nvPr>
        </p:nvSpPr>
        <p:spPr>
          <a:xfrm>
            <a:off x="939800" y="2695575"/>
            <a:ext cx="7836000" cy="16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>
              <a:spcBef>
                <a:spcPts val="400"/>
              </a:spcBef>
              <a:spcAft>
                <a:spcPts val="0"/>
              </a:spcAft>
              <a:buSzPts val="1400"/>
              <a:buNone/>
              <a:defRPr>
                <a:solidFill>
                  <a:schemeClr val="dk2"/>
                </a:solidFill>
              </a:defRPr>
            </a:lvl1pPr>
            <a:lvl2pPr indent="-317500" lvl="1" marL="914400" rtl="0">
              <a:spcBef>
                <a:spcPts val="360"/>
              </a:spcBef>
              <a:spcAft>
                <a:spcPts val="0"/>
              </a:spcAft>
              <a:buSzPts val="1400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>
              <a:spcBef>
                <a:spcPts val="320"/>
              </a:spcBef>
              <a:spcAft>
                <a:spcPts val="0"/>
              </a:spcAft>
              <a:buSzPts val="1400"/>
              <a:buChar char="-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>
              <a:spcBef>
                <a:spcPts val="280"/>
              </a:spcBef>
              <a:spcAft>
                <a:spcPts val="0"/>
              </a:spcAft>
              <a:buSzPts val="1400"/>
              <a:buChar char="o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>
              <a:spcBef>
                <a:spcPts val="400"/>
              </a:spcBef>
              <a:spcAft>
                <a:spcPts val="0"/>
              </a:spcAft>
              <a:buSzPts val="1400"/>
              <a:buChar char="»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rtl="0">
              <a:spcBef>
                <a:spcPts val="400"/>
              </a:spcBef>
              <a:spcAft>
                <a:spcPts val="0"/>
              </a:spcAft>
              <a:buSzPts val="1400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/>
          <p:nvPr/>
        </p:nvSpPr>
        <p:spPr>
          <a:xfrm>
            <a:off x="8558589" y="4558465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02" name="Google Shape;102;p16"/>
          <p:cNvSpPr txBox="1"/>
          <p:nvPr>
            <p:ph type="title"/>
          </p:nvPr>
        </p:nvSpPr>
        <p:spPr>
          <a:xfrm>
            <a:off x="774281" y="9557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sz="2800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3" name="Google Shape;103;p16"/>
          <p:cNvSpPr txBox="1"/>
          <p:nvPr>
            <p:ph idx="1" type="body"/>
          </p:nvPr>
        </p:nvSpPr>
        <p:spPr>
          <a:xfrm>
            <a:off x="958850" y="952500"/>
            <a:ext cx="3783000" cy="3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104" name="Google Shape;104;p16"/>
          <p:cNvSpPr txBox="1"/>
          <p:nvPr>
            <p:ph idx="2" type="body"/>
          </p:nvPr>
        </p:nvSpPr>
        <p:spPr>
          <a:xfrm>
            <a:off x="5009966" y="952500"/>
            <a:ext cx="3783000" cy="340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" showMasterSp="0">
  <p:cSld name="1_Title Slide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gray title.jpg" id="106" name="Google Shape;106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7" name="Google Shape;107;p17"/>
          <p:cNvCxnSpPr/>
          <p:nvPr/>
        </p:nvCxnSpPr>
        <p:spPr>
          <a:xfrm rot="10800000">
            <a:off x="892907" y="-75"/>
            <a:ext cx="0" cy="4581900"/>
          </a:xfrm>
          <a:prstGeom prst="straightConnector1">
            <a:avLst/>
          </a:prstGeom>
          <a:noFill/>
          <a:ln cap="flat" cmpd="sng" w="12700">
            <a:solidFill>
              <a:srgbClr val="47406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08" name="Google Shape;108;p17"/>
          <p:cNvCxnSpPr/>
          <p:nvPr/>
        </p:nvCxnSpPr>
        <p:spPr>
          <a:xfrm rot="10800000">
            <a:off x="892907" y="4848900"/>
            <a:ext cx="0" cy="294600"/>
          </a:xfrm>
          <a:prstGeom prst="straightConnector1">
            <a:avLst/>
          </a:prstGeom>
          <a:noFill/>
          <a:ln cap="flat" cmpd="sng" w="12700">
            <a:solidFill>
              <a:srgbClr val="474064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SWE_Master_Brand_Logo_Only_REVERSED.png" id="109" name="Google Shape;10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907" y="4581825"/>
            <a:ext cx="875100" cy="36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17"/>
          <p:cNvSpPr txBox="1"/>
          <p:nvPr>
            <p:ph type="title"/>
          </p:nvPr>
        </p:nvSpPr>
        <p:spPr>
          <a:xfrm>
            <a:off x="946641" y="1129568"/>
            <a:ext cx="7975500" cy="224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1" sz="2400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Slide" showMasterSp="0">
  <p:cSld name="2_Title Slide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yellow title.jpg" id="112" name="Google Shape;112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WE_Master_Brand_Logo_Only_REVERSED.png" id="113" name="Google Shape;113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907" y="4581825"/>
            <a:ext cx="875100" cy="36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4" name="Google Shape;114;p18"/>
          <p:cNvSpPr txBox="1"/>
          <p:nvPr>
            <p:ph type="title"/>
          </p:nvPr>
        </p:nvSpPr>
        <p:spPr>
          <a:xfrm>
            <a:off x="946641" y="1129568"/>
            <a:ext cx="7975500" cy="224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1" sz="24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115" name="Google Shape;115;p18"/>
          <p:cNvCxnSpPr/>
          <p:nvPr/>
        </p:nvCxnSpPr>
        <p:spPr>
          <a:xfrm rot="10800000">
            <a:off x="892907" y="-75"/>
            <a:ext cx="0" cy="4581900"/>
          </a:xfrm>
          <a:prstGeom prst="straightConnector1">
            <a:avLst/>
          </a:prstGeom>
          <a:noFill/>
          <a:ln cap="flat" cmpd="sng" w="12700">
            <a:solidFill>
              <a:srgbClr val="47406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6" name="Google Shape;116;p18"/>
          <p:cNvCxnSpPr/>
          <p:nvPr/>
        </p:nvCxnSpPr>
        <p:spPr>
          <a:xfrm rot="10800000">
            <a:off x="892907" y="4848900"/>
            <a:ext cx="0" cy="294600"/>
          </a:xfrm>
          <a:prstGeom prst="straightConnector1">
            <a:avLst/>
          </a:prstGeom>
          <a:noFill/>
          <a:ln cap="flat" cmpd="sng" w="12700">
            <a:solidFill>
              <a:srgbClr val="47406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Slide" showMasterSp="0">
  <p:cSld name="3_Title Slide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purple title.jpg" id="118" name="Google Shape;118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WE_Master_Brand_Logo_Only_REVERSED.png" id="119" name="Google Shape;119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907" y="4581825"/>
            <a:ext cx="875100" cy="36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/>
          <p:nvPr>
            <p:ph type="title"/>
          </p:nvPr>
        </p:nvSpPr>
        <p:spPr>
          <a:xfrm>
            <a:off x="946641" y="1129568"/>
            <a:ext cx="7975500" cy="224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400"/>
              <a:buNone/>
              <a:defRPr b="1" sz="2400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cxnSp>
        <p:nvCxnSpPr>
          <p:cNvPr id="121" name="Google Shape;121;p19"/>
          <p:cNvCxnSpPr/>
          <p:nvPr/>
        </p:nvCxnSpPr>
        <p:spPr>
          <a:xfrm rot="10800000">
            <a:off x="892907" y="-75"/>
            <a:ext cx="0" cy="45819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22" name="Google Shape;122;p19"/>
          <p:cNvCxnSpPr/>
          <p:nvPr/>
        </p:nvCxnSpPr>
        <p:spPr>
          <a:xfrm rot="10800000">
            <a:off x="892907" y="4848900"/>
            <a:ext cx="0" cy="2946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ide 5">
  <p:cSld name="slide 5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0"/>
          <p:cNvSpPr txBox="1"/>
          <p:nvPr>
            <p:ph type="title"/>
          </p:nvPr>
        </p:nvSpPr>
        <p:spPr>
          <a:xfrm>
            <a:off x="773661" y="9557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sz="2800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25" name="Google Shape;125;p20"/>
          <p:cNvSpPr txBox="1"/>
          <p:nvPr>
            <p:ph idx="1" type="body"/>
          </p:nvPr>
        </p:nvSpPr>
        <p:spPr>
          <a:xfrm>
            <a:off x="923925" y="1065213"/>
            <a:ext cx="7912200" cy="319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sz="14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200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126" name="Google Shape;126;p20"/>
          <p:cNvSpPr txBox="1"/>
          <p:nvPr/>
        </p:nvSpPr>
        <p:spPr>
          <a:xfrm>
            <a:off x="8558589" y="4558465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slide 5">
  <p:cSld name="1_slide 5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 txBox="1"/>
          <p:nvPr>
            <p:ph type="title"/>
          </p:nvPr>
        </p:nvSpPr>
        <p:spPr>
          <a:xfrm>
            <a:off x="773661" y="9557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i="0" sz="2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24" name="Google Shape;24;p3"/>
          <p:cNvSpPr txBox="1"/>
          <p:nvPr>
            <p:ph idx="1" type="body"/>
          </p:nvPr>
        </p:nvSpPr>
        <p:spPr>
          <a:xfrm>
            <a:off x="923925" y="1485900"/>
            <a:ext cx="7912100" cy="290048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25" name="Google Shape;25;p3"/>
          <p:cNvSpPr txBox="1"/>
          <p:nvPr/>
        </p:nvSpPr>
        <p:spPr>
          <a:xfrm>
            <a:off x="8558589" y="4558465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6" name="Google Shape;26;p3"/>
          <p:cNvSpPr txBox="1"/>
          <p:nvPr>
            <p:ph idx="2" type="body"/>
          </p:nvPr>
        </p:nvSpPr>
        <p:spPr>
          <a:xfrm>
            <a:off x="904266" y="952826"/>
            <a:ext cx="8264126" cy="533074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lt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Content">
  <p:cSld name="Title and Content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/>
          <p:nvPr/>
        </p:nvSpPr>
        <p:spPr>
          <a:xfrm>
            <a:off x="8623300" y="6413500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0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29" name="Google Shape;29;p4"/>
          <p:cNvSpPr txBox="1"/>
          <p:nvPr/>
        </p:nvSpPr>
        <p:spPr>
          <a:xfrm>
            <a:off x="8775700" y="6565900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0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0" name="Google Shape;30;p4"/>
          <p:cNvSpPr txBox="1"/>
          <p:nvPr/>
        </p:nvSpPr>
        <p:spPr>
          <a:xfrm>
            <a:off x="8928100" y="6718300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0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1" name="Google Shape;31;p4"/>
          <p:cNvSpPr txBox="1"/>
          <p:nvPr/>
        </p:nvSpPr>
        <p:spPr>
          <a:xfrm>
            <a:off x="8558589" y="4558465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2" name="Google Shape;32;p4"/>
          <p:cNvSpPr txBox="1"/>
          <p:nvPr>
            <p:ph type="title"/>
          </p:nvPr>
        </p:nvSpPr>
        <p:spPr>
          <a:xfrm>
            <a:off x="774281" y="9557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i="0" sz="2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3" name="Google Shape;33;p4"/>
          <p:cNvSpPr txBox="1"/>
          <p:nvPr>
            <p:ph idx="1" type="body"/>
          </p:nvPr>
        </p:nvSpPr>
        <p:spPr>
          <a:xfrm>
            <a:off x="927100" y="954088"/>
            <a:ext cx="7848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and Content">
  <p:cSld name="1_Title and Conten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"/>
          <p:cNvSpPr txBox="1"/>
          <p:nvPr/>
        </p:nvSpPr>
        <p:spPr>
          <a:xfrm>
            <a:off x="8558589" y="4558465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36" name="Google Shape;36;p5"/>
          <p:cNvSpPr txBox="1"/>
          <p:nvPr>
            <p:ph type="title"/>
          </p:nvPr>
        </p:nvSpPr>
        <p:spPr>
          <a:xfrm>
            <a:off x="774281" y="9557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i="0" sz="2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939800" y="866775"/>
            <a:ext cx="7835899" cy="182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939800" y="2695575"/>
            <a:ext cx="7835900" cy="16748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wo Content">
  <p:cSld name="Two Conte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6"/>
          <p:cNvSpPr txBox="1"/>
          <p:nvPr/>
        </p:nvSpPr>
        <p:spPr>
          <a:xfrm>
            <a:off x="8558589" y="4558465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41" name="Google Shape;41;p6"/>
          <p:cNvSpPr txBox="1"/>
          <p:nvPr>
            <p:ph type="title"/>
          </p:nvPr>
        </p:nvSpPr>
        <p:spPr>
          <a:xfrm>
            <a:off x="774281" y="9557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i="0" sz="2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42" name="Google Shape;42;p6"/>
          <p:cNvSpPr txBox="1"/>
          <p:nvPr>
            <p:ph idx="1" type="body"/>
          </p:nvPr>
        </p:nvSpPr>
        <p:spPr>
          <a:xfrm>
            <a:off x="958850" y="952500"/>
            <a:ext cx="3783013" cy="3408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43" name="Google Shape;43;p6"/>
          <p:cNvSpPr txBox="1"/>
          <p:nvPr>
            <p:ph idx="2" type="body"/>
          </p:nvPr>
        </p:nvSpPr>
        <p:spPr>
          <a:xfrm>
            <a:off x="5009966" y="952500"/>
            <a:ext cx="3783013" cy="34083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1_Title Slide" showMasterSp="0">
  <p:cSld name="1_Title Slide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gray title.jpg" id="45" name="Google Shape;45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Google Shape;46;p7"/>
          <p:cNvCxnSpPr/>
          <p:nvPr/>
        </p:nvCxnSpPr>
        <p:spPr>
          <a:xfrm rot="10800000">
            <a:off x="892907" y="0"/>
            <a:ext cx="0" cy="4581825"/>
          </a:xfrm>
          <a:prstGeom prst="straightConnector1">
            <a:avLst/>
          </a:prstGeom>
          <a:noFill/>
          <a:ln cap="flat" cmpd="sng" w="12700">
            <a:solidFill>
              <a:srgbClr val="47406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47" name="Google Shape;47;p7"/>
          <p:cNvCxnSpPr/>
          <p:nvPr/>
        </p:nvCxnSpPr>
        <p:spPr>
          <a:xfrm rot="10800000">
            <a:off x="892907" y="4848763"/>
            <a:ext cx="0" cy="294737"/>
          </a:xfrm>
          <a:prstGeom prst="straightConnector1">
            <a:avLst/>
          </a:prstGeom>
          <a:noFill/>
          <a:ln cap="flat" cmpd="sng" w="12700">
            <a:solidFill>
              <a:srgbClr val="474064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SWE_Master_Brand_Logo_Only_REVERSED.png" id="48" name="Google Shape;48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907" y="4581825"/>
            <a:ext cx="875093" cy="365855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7"/>
          <p:cNvSpPr txBox="1"/>
          <p:nvPr>
            <p:ph type="title"/>
          </p:nvPr>
        </p:nvSpPr>
        <p:spPr>
          <a:xfrm>
            <a:off x="946641" y="1129568"/>
            <a:ext cx="7975600" cy="22447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 Narrow"/>
              <a:buNone/>
              <a:defRPr b="1" i="0" sz="2400" u="none" cap="none" strike="noStrike">
                <a:solidFill>
                  <a:schemeClr val="lt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2_Title Slide" showMasterSp="0">
  <p:cSld name="2_Title Slide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yellow title.jpg" id="51" name="Google Shape;51;p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WE_Master_Brand_Logo_Only_REVERSED.png" id="52" name="Google Shape;52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907" y="4581825"/>
            <a:ext cx="875093" cy="365855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8"/>
          <p:cNvSpPr txBox="1"/>
          <p:nvPr>
            <p:ph type="title"/>
          </p:nvPr>
        </p:nvSpPr>
        <p:spPr>
          <a:xfrm>
            <a:off x="946641" y="1129568"/>
            <a:ext cx="7975600" cy="22447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 Narrow"/>
              <a:buNone/>
              <a:defRPr b="1" i="0" sz="24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54" name="Google Shape;54;p8"/>
          <p:cNvCxnSpPr/>
          <p:nvPr/>
        </p:nvCxnSpPr>
        <p:spPr>
          <a:xfrm rot="10800000">
            <a:off x="892907" y="0"/>
            <a:ext cx="0" cy="4581825"/>
          </a:xfrm>
          <a:prstGeom prst="straightConnector1">
            <a:avLst/>
          </a:prstGeom>
          <a:noFill/>
          <a:ln cap="flat" cmpd="sng" w="12700">
            <a:solidFill>
              <a:srgbClr val="474064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55" name="Google Shape;55;p8"/>
          <p:cNvCxnSpPr/>
          <p:nvPr/>
        </p:nvCxnSpPr>
        <p:spPr>
          <a:xfrm rot="10800000">
            <a:off x="892907" y="4848763"/>
            <a:ext cx="0" cy="294737"/>
          </a:xfrm>
          <a:prstGeom prst="straightConnector1">
            <a:avLst/>
          </a:prstGeom>
          <a:noFill/>
          <a:ln cap="flat" cmpd="sng" w="12700">
            <a:solidFill>
              <a:srgbClr val="474064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_Title Slide" showMasterSp="0">
  <p:cSld name="3_Title Slid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purple title.jpg" id="57" name="Google Shape;57;p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SWE_Master_Brand_Logo_Only_REVERSED.png" id="58" name="Google Shape;58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92907" y="4581825"/>
            <a:ext cx="875093" cy="365855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9"/>
          <p:cNvSpPr txBox="1"/>
          <p:nvPr>
            <p:ph type="title"/>
          </p:nvPr>
        </p:nvSpPr>
        <p:spPr>
          <a:xfrm>
            <a:off x="946641" y="1129568"/>
            <a:ext cx="7975600" cy="2244724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i="0" sz="24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cxnSp>
        <p:nvCxnSpPr>
          <p:cNvPr id="60" name="Google Shape;60;p9"/>
          <p:cNvCxnSpPr/>
          <p:nvPr/>
        </p:nvCxnSpPr>
        <p:spPr>
          <a:xfrm rot="10800000">
            <a:off x="892907" y="0"/>
            <a:ext cx="0" cy="4581825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1" name="Google Shape;61;p9"/>
          <p:cNvCxnSpPr/>
          <p:nvPr/>
        </p:nvCxnSpPr>
        <p:spPr>
          <a:xfrm rot="10800000">
            <a:off x="892907" y="4848763"/>
            <a:ext cx="0" cy="294737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ide 5">
  <p:cSld name="slide 5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/>
          <p:nvPr>
            <p:ph type="title"/>
          </p:nvPr>
        </p:nvSpPr>
        <p:spPr>
          <a:xfrm>
            <a:off x="773661" y="9557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i="0" sz="2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923925" y="1065213"/>
            <a:ext cx="7912100" cy="319722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  <p:sp>
        <p:nvSpPr>
          <p:cNvPr id="65" name="Google Shape;65;p10"/>
          <p:cNvSpPr txBox="1"/>
          <p:nvPr/>
        </p:nvSpPr>
        <p:spPr>
          <a:xfrm>
            <a:off x="8558589" y="4558465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8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8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2.jpg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7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image" Target="../media/image11.jp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10.xml"/><Relationship Id="rId4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body.jpg" id="6" name="Google Shape;6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7;p1"/>
          <p:cNvCxnSpPr/>
          <p:nvPr/>
        </p:nvCxnSpPr>
        <p:spPr>
          <a:xfrm rot="10800000">
            <a:off x="858448" y="-88652"/>
            <a:ext cx="0" cy="421305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8" name="Google Shape;8;p1"/>
          <p:cNvCxnSpPr/>
          <p:nvPr/>
        </p:nvCxnSpPr>
        <p:spPr>
          <a:xfrm rot="10800000">
            <a:off x="858448" y="786268"/>
            <a:ext cx="0" cy="3688911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9" name="Google Shape;9;p1"/>
          <p:cNvCxnSpPr/>
          <p:nvPr/>
        </p:nvCxnSpPr>
        <p:spPr>
          <a:xfrm rot="10800000">
            <a:off x="858448" y="4766737"/>
            <a:ext cx="0" cy="419097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SWE_Master_Brand_Logo_Only_COLOR.png"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8448" y="4475179"/>
            <a:ext cx="913909" cy="382083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1"/>
          <p:cNvSpPr txBox="1"/>
          <p:nvPr/>
        </p:nvSpPr>
        <p:spPr>
          <a:xfrm>
            <a:off x="8623300" y="6413500"/>
            <a:ext cx="381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0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2" name="Google Shape;12;p1"/>
          <p:cNvSpPr txBox="1"/>
          <p:nvPr/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9895A4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200" u="none" cap="none" strike="noStrike">
              <a:solidFill>
                <a:srgbClr val="9895A4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" name="Google Shape;13;p1"/>
          <p:cNvSpPr txBox="1"/>
          <p:nvPr>
            <p:ph type="title"/>
          </p:nvPr>
        </p:nvSpPr>
        <p:spPr>
          <a:xfrm>
            <a:off x="783430" y="9557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i="0" sz="2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0"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indent="0"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indent="0"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indent="0"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indent="0"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0"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0"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0"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4" name="Google Shape;14;p1"/>
          <p:cNvSpPr txBox="1"/>
          <p:nvPr>
            <p:ph idx="1" type="body"/>
          </p:nvPr>
        </p:nvSpPr>
        <p:spPr>
          <a:xfrm>
            <a:off x="914400" y="953973"/>
            <a:ext cx="8229600" cy="3394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302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3"/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WE_Broken_Line_PPT_Widescreen body.jpg" id="67" name="Google Shape;67;p1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8" name="Google Shape;68;p11"/>
          <p:cNvCxnSpPr/>
          <p:nvPr/>
        </p:nvCxnSpPr>
        <p:spPr>
          <a:xfrm rot="10800000">
            <a:off x="858448" y="-88547"/>
            <a:ext cx="0" cy="4212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69" name="Google Shape;69;p11"/>
          <p:cNvCxnSpPr/>
          <p:nvPr/>
        </p:nvCxnSpPr>
        <p:spPr>
          <a:xfrm rot="10800000">
            <a:off x="858448" y="786379"/>
            <a:ext cx="0" cy="36888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70" name="Google Shape;70;p11"/>
          <p:cNvCxnSpPr/>
          <p:nvPr/>
        </p:nvCxnSpPr>
        <p:spPr>
          <a:xfrm rot="10800000">
            <a:off x="858448" y="4766734"/>
            <a:ext cx="0" cy="419100"/>
          </a:xfrm>
          <a:prstGeom prst="straightConnector1">
            <a:avLst/>
          </a:prstGeom>
          <a:noFill/>
          <a:ln cap="flat" cmpd="sng" w="127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descr="SWE_Master_Brand_Logo_Only_COLOR.png" id="71" name="Google Shape;71;p1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58448" y="4475179"/>
            <a:ext cx="913800" cy="382200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1"/>
          <p:cNvSpPr txBox="1"/>
          <p:nvPr/>
        </p:nvSpPr>
        <p:spPr>
          <a:xfrm>
            <a:off x="8623300" y="6413500"/>
            <a:ext cx="3810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000" u="none" cap="none" strike="noStrike">
                <a:solidFill>
                  <a:srgbClr val="FFFFFF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000" u="none" cap="none" strike="noStrike">
              <a:solidFill>
                <a:srgbClr val="FFFFFF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3" name="Google Shape;73;p11"/>
          <p:cNvSpPr txBox="1"/>
          <p:nvPr/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B0ADBD"/>
                </a:solidFill>
                <a:latin typeface="Arial Narrow"/>
                <a:ea typeface="Arial Narrow"/>
                <a:cs typeface="Arial Narrow"/>
                <a:sym typeface="Arial Narrow"/>
              </a:rPr>
              <a:t>‹#›</a:t>
            </a:fld>
            <a:endParaRPr b="0" i="0" sz="1200" u="none" cap="none" strike="noStrike">
              <a:solidFill>
                <a:srgbClr val="B0ADBD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74" name="Google Shape;74;p11"/>
          <p:cNvSpPr txBox="1"/>
          <p:nvPr>
            <p:ph type="title"/>
          </p:nvPr>
        </p:nvSpPr>
        <p:spPr>
          <a:xfrm>
            <a:off x="783430" y="9557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 Narrow"/>
              <a:buNone/>
              <a:defRPr b="1" i="0" sz="2800" u="none" cap="none" strike="noStrike">
                <a:solidFill>
                  <a:schemeClr val="dk2"/>
                </a:solidFill>
                <a:latin typeface="Arial Narrow"/>
                <a:ea typeface="Arial Narrow"/>
                <a:cs typeface="Arial Narrow"/>
                <a:sym typeface="Arial Narrow"/>
              </a:defRPr>
            </a:lvl1pPr>
            <a:lvl2pPr indent="-88900" lvl="1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88900" lvl="2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88900" lvl="3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88900" lvl="4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88900" lvl="5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88900" lvl="6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88900" lvl="7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88900" lvl="8" marL="0" marR="0" rtl="0" algn="l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" type="body"/>
          </p:nvPr>
        </p:nvSpPr>
        <p:spPr>
          <a:xfrm>
            <a:off x="914400" y="953973"/>
            <a:ext cx="8229600" cy="339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286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Merriweather Sans"/>
              <a:buChar char="-"/>
              <a:defRPr b="0" i="0" sz="1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Courier New"/>
              <a:buChar char="o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5pPr>
            <a:lvl6pPr indent="-3175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6pPr>
            <a:lvl7pPr indent="-3175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7pPr>
            <a:lvl8pPr indent="-3175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8pPr>
            <a:lvl9pPr indent="-3175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4.jpg"/><Relationship Id="rId4" Type="http://schemas.openxmlformats.org/officeDocument/2006/relationships/image" Target="../media/image18.jpg"/><Relationship Id="rId5" Type="http://schemas.openxmlformats.org/officeDocument/2006/relationships/image" Target="../media/image23.jpg"/><Relationship Id="rId6" Type="http://schemas.openxmlformats.org/officeDocument/2006/relationships/image" Target="../media/image22.jpg"/><Relationship Id="rId7" Type="http://schemas.openxmlformats.org/officeDocument/2006/relationships/image" Target="../media/image14.png"/><Relationship Id="rId8" Type="http://schemas.openxmlformats.org/officeDocument/2006/relationships/image" Target="../media/image2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3.xml"/><Relationship Id="rId3" Type="http://schemas.openxmlformats.org/officeDocument/2006/relationships/hyperlink" Target="http://my.umbc.edu/groups/swe" TargetMode="External"/><Relationship Id="rId4" Type="http://schemas.openxmlformats.org/officeDocument/2006/relationships/image" Target="../media/image16.png"/><Relationship Id="rId5" Type="http://schemas.openxmlformats.org/officeDocument/2006/relationships/image" Target="../media/image21.png"/><Relationship Id="rId6" Type="http://schemas.openxmlformats.org/officeDocument/2006/relationships/image" Target="../media/image1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1"/>
          <p:cNvSpPr txBox="1"/>
          <p:nvPr>
            <p:ph type="ctrTitle"/>
          </p:nvPr>
        </p:nvSpPr>
        <p:spPr>
          <a:xfrm>
            <a:off x="998600" y="2026696"/>
            <a:ext cx="7615500" cy="1142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0909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"/>
              <a:buNone/>
            </a:pPr>
            <a:r>
              <a:rPr lang="en-US"/>
              <a:t>Welcome Back to SWE!</a:t>
            </a:r>
            <a:endParaRPr b="0" i="0" sz="55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1"/>
          <p:cNvSpPr txBox="1"/>
          <p:nvPr>
            <p:ph idx="1" type="subTitle"/>
          </p:nvPr>
        </p:nvSpPr>
        <p:spPr>
          <a:xfrm>
            <a:off x="1069612" y="3168795"/>
            <a:ext cx="7736400" cy="1047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US"/>
              <a:t>February 5th, 2020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/>
          <p:nvPr>
            <p:ph type="title"/>
          </p:nvPr>
        </p:nvSpPr>
        <p:spPr>
          <a:xfrm>
            <a:off x="774281" y="95576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 Narrow"/>
              <a:buNone/>
            </a:pPr>
            <a:r>
              <a:rPr lang="en-US"/>
              <a:t>Officer Introductions</a:t>
            </a:r>
            <a:endParaRPr b="1" i="0" sz="2800" u="none" cap="none" strike="noStrike">
              <a:solidFill>
                <a:schemeClr val="dk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38" name="Google Shape;138;p22"/>
          <p:cNvSpPr txBox="1"/>
          <p:nvPr>
            <p:ph idx="1" type="body"/>
          </p:nvPr>
        </p:nvSpPr>
        <p:spPr>
          <a:xfrm>
            <a:off x="927100" y="954100"/>
            <a:ext cx="34659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●"/>
            </a:pPr>
            <a:r>
              <a:rPr b="1" lang="en-US" sz="2400"/>
              <a:t>President-</a:t>
            </a:r>
            <a:r>
              <a:rPr b="1" lang="en-US" sz="2400">
                <a:solidFill>
                  <a:schemeClr val="accent4"/>
                </a:solidFill>
              </a:rPr>
              <a:t> Lily </a:t>
            </a:r>
            <a:endParaRPr b="1" sz="2400">
              <a:solidFill>
                <a:schemeClr val="accent4"/>
              </a:solidFill>
            </a:endParaRPr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US" sz="2400"/>
              <a:t>VP- Kulsoom</a:t>
            </a:r>
            <a:endParaRPr b="1" sz="2400"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US" sz="2400"/>
              <a:t>Treasurer- Sumana</a:t>
            </a:r>
            <a:endParaRPr b="1" sz="2400"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US" sz="2400"/>
              <a:t>Event Coordinator- Kaitlynn</a:t>
            </a:r>
            <a:endParaRPr b="1" sz="2400"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US" sz="2400"/>
              <a:t>PR Chair - Reda</a:t>
            </a:r>
            <a:endParaRPr b="1" sz="2400"/>
          </a:p>
          <a:p>
            <a:pPr indent="-381000" lvl="0" marL="457200" marR="0" rtl="0" algn="l">
              <a:spcBef>
                <a:spcPts val="0"/>
              </a:spcBef>
              <a:spcAft>
                <a:spcPts val="0"/>
              </a:spcAft>
              <a:buSzPts val="2400"/>
              <a:buChar char="●"/>
            </a:pPr>
            <a:r>
              <a:rPr b="1" lang="en-US" sz="2400"/>
              <a:t>Freshman Rep - Cindy</a:t>
            </a:r>
            <a:endParaRPr b="1" sz="2400"/>
          </a:p>
        </p:txBody>
      </p:sp>
      <p:pic>
        <p:nvPicPr>
          <p:cNvPr id="139" name="Google Shape;139;p22"/>
          <p:cNvPicPr preferRelativeResize="0"/>
          <p:nvPr/>
        </p:nvPicPr>
        <p:blipFill rotWithShape="1">
          <a:blip r:embed="rId3">
            <a:alphaModFix/>
          </a:blip>
          <a:srcRect b="-133170" l="-61489" r="61489" t="133170"/>
          <a:stretch/>
        </p:blipFill>
        <p:spPr>
          <a:xfrm>
            <a:off x="5357300" y="3119978"/>
            <a:ext cx="1290273" cy="1720354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2"/>
          <p:cNvPicPr preferRelativeResize="0"/>
          <p:nvPr/>
        </p:nvPicPr>
        <p:blipFill rotWithShape="1">
          <a:blip r:embed="rId4">
            <a:alphaModFix/>
          </a:blip>
          <a:srcRect b="20482" l="9711" r="8193" t="4818"/>
          <a:stretch/>
        </p:blipFill>
        <p:spPr>
          <a:xfrm>
            <a:off x="7222100" y="95575"/>
            <a:ext cx="1781775" cy="1998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22"/>
          <p:cNvPicPr preferRelativeResize="0"/>
          <p:nvPr/>
        </p:nvPicPr>
        <p:blipFill rotWithShape="1">
          <a:blip r:embed="rId5">
            <a:alphaModFix/>
          </a:blip>
          <a:srcRect b="17632" l="9155" r="27749" t="12946"/>
          <a:stretch/>
        </p:blipFill>
        <p:spPr>
          <a:xfrm>
            <a:off x="7522207" y="2094450"/>
            <a:ext cx="1553769" cy="2240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22"/>
          <p:cNvPicPr preferRelativeResize="0"/>
          <p:nvPr/>
        </p:nvPicPr>
        <p:blipFill rotWithShape="1">
          <a:blip r:embed="rId6">
            <a:alphaModFix/>
          </a:blip>
          <a:srcRect b="7094" l="12793" r="32763" t="20061"/>
          <a:stretch/>
        </p:blipFill>
        <p:spPr>
          <a:xfrm>
            <a:off x="5841913" y="2335989"/>
            <a:ext cx="1680296" cy="168619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892113" y="95575"/>
            <a:ext cx="1329987" cy="224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p2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393012" y="952975"/>
            <a:ext cx="1499140" cy="1998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3"/>
          <p:cNvSpPr txBox="1"/>
          <p:nvPr>
            <p:ph type="title"/>
          </p:nvPr>
        </p:nvSpPr>
        <p:spPr>
          <a:xfrm>
            <a:off x="904475" y="-1"/>
            <a:ext cx="7975500" cy="791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FOLLOW US!!!</a:t>
            </a:r>
            <a:endParaRPr/>
          </a:p>
        </p:txBody>
      </p:sp>
      <p:sp>
        <p:nvSpPr>
          <p:cNvPr id="150" name="Google Shape;150;p23"/>
          <p:cNvSpPr txBox="1"/>
          <p:nvPr/>
        </p:nvSpPr>
        <p:spPr>
          <a:xfrm>
            <a:off x="904475" y="561750"/>
            <a:ext cx="4566900" cy="13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myUMBC:</a:t>
            </a:r>
            <a:r>
              <a:rPr lang="en-US" sz="1800"/>
              <a:t> </a:t>
            </a:r>
            <a:r>
              <a:rPr lang="en-US" sz="1800" u="sng">
                <a:hlinkClick r:id="rId3"/>
              </a:rPr>
              <a:t>http://my.umbc.edu/groups/swe</a:t>
            </a:r>
            <a:r>
              <a:rPr lang="en-US" sz="1800"/>
              <a:t> 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Facebook: </a:t>
            </a:r>
            <a:r>
              <a:rPr lang="en-US" sz="1800"/>
              <a:t>SWE at UMBC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/>
              <a:t>Instagram:</a:t>
            </a:r>
            <a:r>
              <a:rPr lang="en-US" sz="1800"/>
              <a:t> @umbc_swe</a:t>
            </a:r>
            <a:endParaRPr sz="18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1" name="Google Shape;151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17412" y="1002150"/>
            <a:ext cx="1566375" cy="283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2" name="Google Shape;152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41499" y="150600"/>
            <a:ext cx="3238476" cy="484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23"/>
          <p:cNvPicPr preferRelativeResize="0"/>
          <p:nvPr/>
        </p:nvPicPr>
        <p:blipFill rotWithShape="1">
          <a:blip r:embed="rId6">
            <a:alphaModFix/>
          </a:blip>
          <a:srcRect b="56749" l="21628" r="22812" t="14044"/>
          <a:stretch/>
        </p:blipFill>
        <p:spPr>
          <a:xfrm>
            <a:off x="815800" y="2468425"/>
            <a:ext cx="7512398" cy="22214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2000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4"/>
          <p:cNvSpPr txBox="1"/>
          <p:nvPr>
            <p:ph type="title"/>
          </p:nvPr>
        </p:nvSpPr>
        <p:spPr>
          <a:xfrm>
            <a:off x="774281" y="9557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Font typeface="Arial Narrow"/>
              <a:buNone/>
            </a:pPr>
            <a:r>
              <a:rPr lang="en-US"/>
              <a:t>Upcoming Dates </a:t>
            </a:r>
            <a:endParaRPr b="1" i="0" sz="2800" u="none" cap="none" strike="noStrike">
              <a:solidFill>
                <a:schemeClr val="dk2"/>
              </a:solidFill>
              <a:latin typeface="Arial Narrow"/>
              <a:ea typeface="Arial Narrow"/>
              <a:cs typeface="Arial Narrow"/>
              <a:sym typeface="Arial Narrow"/>
            </a:endParaRPr>
          </a:p>
        </p:txBody>
      </p:sp>
      <p:sp>
        <p:nvSpPr>
          <p:cNvPr id="159" name="Google Shape;159;p24"/>
          <p:cNvSpPr txBox="1"/>
          <p:nvPr>
            <p:ph idx="1" type="body"/>
          </p:nvPr>
        </p:nvSpPr>
        <p:spPr>
          <a:xfrm>
            <a:off x="939800" y="866775"/>
            <a:ext cx="7873500" cy="377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2/7 - UMBC Spring Career Fair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2/12 - Games w/ SWE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2/19 - WR Grace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2/20 - SWE’s Cocoa Networking Bar (EWEEK Event) 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5"/>
          <p:cNvSpPr txBox="1"/>
          <p:nvPr>
            <p:ph type="title"/>
          </p:nvPr>
        </p:nvSpPr>
        <p:spPr>
          <a:xfrm>
            <a:off x="774281" y="95576"/>
            <a:ext cx="8229600" cy="85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Membership Points</a:t>
            </a:r>
            <a:endParaRPr/>
          </a:p>
        </p:txBody>
      </p:sp>
      <p:sp>
        <p:nvSpPr>
          <p:cNvPr id="165" name="Google Shape;165;p25"/>
          <p:cNvSpPr txBox="1"/>
          <p:nvPr>
            <p:ph idx="1" type="body"/>
          </p:nvPr>
        </p:nvSpPr>
        <p:spPr>
          <a:xfrm>
            <a:off x="927100" y="954088"/>
            <a:ext cx="7848600" cy="3394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40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1 point is given for meeting attendance, sharing us on social media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2 points are given for volunteering and tabling events 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3 points means you are a full member. You can vote in elections, run for spring elections, and can put us on your resume.</a:t>
            </a:r>
            <a:endParaRPr/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Char char="●"/>
            </a:pPr>
            <a:r>
              <a:rPr lang="en-US"/>
              <a:t>5 points gets you a shirt! 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Default Theme">
  <a:themeElements>
    <a:clrScheme name="SWE Theme 1">
      <a:dk1>
        <a:srgbClr val="575072"/>
      </a:dk1>
      <a:lt1>
        <a:srgbClr val="FFFFFF"/>
      </a:lt1>
      <a:dk2>
        <a:srgbClr val="DCC554"/>
      </a:dk2>
      <a:lt2>
        <a:srgbClr val="999799"/>
      </a:lt2>
      <a:accent1>
        <a:srgbClr val="554F6F"/>
      </a:accent1>
      <a:accent2>
        <a:srgbClr val="999799"/>
      </a:accent2>
      <a:accent3>
        <a:srgbClr val="D4BB43"/>
      </a:accent3>
      <a:accent4>
        <a:srgbClr val="575072"/>
      </a:accent4>
      <a:accent5>
        <a:srgbClr val="999799"/>
      </a:accent5>
      <a:accent6>
        <a:srgbClr val="FFFFFF"/>
      </a:accent6>
      <a:hlink>
        <a:srgbClr val="575171"/>
      </a:hlink>
      <a:folHlink>
        <a:srgbClr val="D4BB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efault Theme">
  <a:themeElements>
    <a:clrScheme name="SWE Theme 1">
      <a:dk1>
        <a:srgbClr val="575072"/>
      </a:dk1>
      <a:lt1>
        <a:srgbClr val="FFFFFF"/>
      </a:lt1>
      <a:dk2>
        <a:srgbClr val="DCC554"/>
      </a:dk2>
      <a:lt2>
        <a:srgbClr val="999799"/>
      </a:lt2>
      <a:accent1>
        <a:srgbClr val="554F6F"/>
      </a:accent1>
      <a:accent2>
        <a:srgbClr val="999799"/>
      </a:accent2>
      <a:accent3>
        <a:srgbClr val="D4BB43"/>
      </a:accent3>
      <a:accent4>
        <a:srgbClr val="575072"/>
      </a:accent4>
      <a:accent5>
        <a:srgbClr val="999799"/>
      </a:accent5>
      <a:accent6>
        <a:srgbClr val="FFFFFF"/>
      </a:accent6>
      <a:hlink>
        <a:srgbClr val="575171"/>
      </a:hlink>
      <a:folHlink>
        <a:srgbClr val="D4BB43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