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8.xml"/>
  <Override ContentType="application/vnd.openxmlformats-officedocument.presentationml.slide+xml" PartName="/ppt/slides/slide4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4" Type="http://schemas.openxmlformats.org/officeDocument/2006/relationships/slide" Target="slides/slide8.xml"/><Relationship Id="rId2" Type="http://schemas.openxmlformats.org/officeDocument/2006/relationships/presProps" Target="presProps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" Type="http://schemas.openxmlformats.org/officeDocument/2006/relationships/theme" Target="theme/theme4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3" Type="http://schemas.openxmlformats.org/officeDocument/2006/relationships/tableStyles" Target="tableStyles.xml"/><Relationship Id="rId11" Type="http://schemas.openxmlformats.org/officeDocument/2006/relationships/slide" Target="slides/slide5.xml"/><Relationship Id="rId9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8" Type="http://schemas.openxmlformats.org/officeDocument/2006/relationships/slide" Target="slides/slide2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 algn="ctr">
              <a:spcBef>
                <a:spcPts val="0"/>
              </a:spcBef>
              <a:buSzPct val="100000"/>
              <a:defRPr sz="4800"/>
            </a:lvl1pPr>
            <a:lvl2pPr rtl="0" algn="ctr">
              <a:spcBef>
                <a:spcPts val="0"/>
              </a:spcBef>
              <a:buSzPct val="100000"/>
              <a:defRPr sz="4800"/>
            </a:lvl2pPr>
            <a:lvl3pPr rtl="0" algn="ctr">
              <a:spcBef>
                <a:spcPts val="0"/>
              </a:spcBef>
              <a:buSzPct val="100000"/>
              <a:defRPr sz="4800"/>
            </a:lvl3pPr>
            <a:lvl4pPr rtl="0" algn="ctr">
              <a:spcBef>
                <a:spcPts val="0"/>
              </a:spcBef>
              <a:buSzPct val="100000"/>
              <a:defRPr sz="4800"/>
            </a:lvl4pPr>
            <a:lvl5pPr rtl="0" algn="ctr">
              <a:spcBef>
                <a:spcPts val="0"/>
              </a:spcBef>
              <a:buSzPct val="100000"/>
              <a:defRPr sz="4800"/>
            </a:lvl5pPr>
            <a:lvl6pPr rtl="0" algn="ctr">
              <a:spcBef>
                <a:spcPts val="0"/>
              </a:spcBef>
              <a:buSzPct val="100000"/>
              <a:defRPr sz="4800"/>
            </a:lvl6pPr>
            <a:lvl7pPr rtl="0" algn="ctr">
              <a:spcBef>
                <a:spcPts val="0"/>
              </a:spcBef>
              <a:buSzPct val="100000"/>
              <a:defRPr sz="4800"/>
            </a:lvl7pPr>
            <a:lvl8pPr rtl="0" algn="ctr">
              <a:spcBef>
                <a:spcPts val="0"/>
              </a:spcBef>
              <a:buSzPct val="100000"/>
              <a:defRPr sz="4800"/>
            </a:lvl8pPr>
            <a:lvl9pPr rtl="0"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152401" y="1028700"/>
            <a:ext cx="2208212" cy="2387203"/>
          </a:xfrm>
          <a:custGeom>
            <a:pathLst>
              <a:path extrusionOk="0" h="4010" w="2782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152401" y="3481387"/>
            <a:ext cx="498599" cy="166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2413000" y="1028700"/>
            <a:ext cx="2432099" cy="1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4911726" y="1028700"/>
            <a:ext cx="1965299" cy="1560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6943725" y="1028700"/>
            <a:ext cx="2200199" cy="1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8" name="Shape 68"/>
          <p:cNvSpPr txBox="1"/>
          <p:nvPr>
            <p:ph type="title"/>
          </p:nvPr>
        </p:nvSpPr>
        <p:spPr>
          <a:xfrm>
            <a:off x="854948" y="162403"/>
            <a:ext cx="7831799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9" name="Shape 69"/>
          <p:cNvSpPr txBox="1"/>
          <p:nvPr>
            <p:ph idx="12" type="sldNum"/>
          </p:nvPr>
        </p:nvSpPr>
        <p:spPr>
          <a:xfrm>
            <a:off x="8519999" y="470681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 flipH="1" rot="10800000">
            <a:off x="228600" y="4000518"/>
            <a:ext cx="2208225" cy="1145738"/>
          </a:xfrm>
          <a:custGeom>
            <a:pathLst>
              <a:path extrusionOk="0" h="18832" w="10000">
                <a:moveTo>
                  <a:pt x="2283" y="11895"/>
                </a:moveTo>
                <a:lnTo>
                  <a:pt x="2283" y="11895"/>
                </a:lnTo>
                <a:cubicBezTo>
                  <a:pt x="2258" y="7997"/>
                  <a:pt x="2271" y="3898"/>
                  <a:pt x="2246" y="0"/>
                </a:cubicBezTo>
                <a:lnTo>
                  <a:pt x="37" y="98"/>
                </a:lnTo>
                <a:cubicBezTo>
                  <a:pt x="25" y="4986"/>
                  <a:pt x="12" y="9874"/>
                  <a:pt x="0" y="14762"/>
                </a:cubicBezTo>
                <a:lnTo>
                  <a:pt x="0" y="14762"/>
                </a:lnTo>
                <a:lnTo>
                  <a:pt x="0" y="14967"/>
                </a:lnTo>
                <a:cubicBezTo>
                  <a:pt x="2" y="15036"/>
                  <a:pt x="5" y="15104"/>
                  <a:pt x="7" y="15173"/>
                </a:cubicBezTo>
                <a:cubicBezTo>
                  <a:pt x="11" y="15241"/>
                  <a:pt x="14" y="15310"/>
                  <a:pt x="18" y="15378"/>
                </a:cubicBezTo>
                <a:cubicBezTo>
                  <a:pt x="24" y="15443"/>
                  <a:pt x="30" y="15509"/>
                  <a:pt x="36" y="15574"/>
                </a:cubicBezTo>
                <a:cubicBezTo>
                  <a:pt x="42" y="15642"/>
                  <a:pt x="48" y="15711"/>
                  <a:pt x="54" y="15779"/>
                </a:cubicBezTo>
                <a:cubicBezTo>
                  <a:pt x="61" y="15844"/>
                  <a:pt x="68" y="15910"/>
                  <a:pt x="75" y="15975"/>
                </a:cubicBezTo>
                <a:cubicBezTo>
                  <a:pt x="85" y="16037"/>
                  <a:pt x="94" y="16099"/>
                  <a:pt x="104" y="16161"/>
                </a:cubicBezTo>
                <a:cubicBezTo>
                  <a:pt x="116" y="16220"/>
                  <a:pt x="128" y="16278"/>
                  <a:pt x="140" y="16337"/>
                </a:cubicBezTo>
                <a:cubicBezTo>
                  <a:pt x="152" y="16402"/>
                  <a:pt x="164" y="16468"/>
                  <a:pt x="176" y="16533"/>
                </a:cubicBezTo>
                <a:cubicBezTo>
                  <a:pt x="189" y="16592"/>
                  <a:pt x="203" y="16650"/>
                  <a:pt x="216" y="16709"/>
                </a:cubicBezTo>
                <a:cubicBezTo>
                  <a:pt x="230" y="16761"/>
                  <a:pt x="245" y="16813"/>
                  <a:pt x="259" y="16865"/>
                </a:cubicBezTo>
                <a:cubicBezTo>
                  <a:pt x="275" y="16924"/>
                  <a:pt x="290" y="16982"/>
                  <a:pt x="306" y="17041"/>
                </a:cubicBezTo>
                <a:cubicBezTo>
                  <a:pt x="324" y="17097"/>
                  <a:pt x="341" y="17152"/>
                  <a:pt x="359" y="17208"/>
                </a:cubicBezTo>
                <a:cubicBezTo>
                  <a:pt x="376" y="17254"/>
                  <a:pt x="393" y="17299"/>
                  <a:pt x="410" y="17345"/>
                </a:cubicBezTo>
                <a:cubicBezTo>
                  <a:pt x="430" y="17400"/>
                  <a:pt x="451" y="17456"/>
                  <a:pt x="471" y="17511"/>
                </a:cubicBezTo>
                <a:cubicBezTo>
                  <a:pt x="490" y="17557"/>
                  <a:pt x="509" y="17602"/>
                  <a:pt x="528" y="17648"/>
                </a:cubicBezTo>
                <a:cubicBezTo>
                  <a:pt x="550" y="17690"/>
                  <a:pt x="571" y="17733"/>
                  <a:pt x="593" y="17775"/>
                </a:cubicBezTo>
                <a:cubicBezTo>
                  <a:pt x="615" y="17817"/>
                  <a:pt x="636" y="17860"/>
                  <a:pt x="658" y="17902"/>
                </a:cubicBezTo>
                <a:cubicBezTo>
                  <a:pt x="681" y="17945"/>
                  <a:pt x="703" y="17987"/>
                  <a:pt x="726" y="18030"/>
                </a:cubicBezTo>
                <a:lnTo>
                  <a:pt x="798" y="18147"/>
                </a:lnTo>
                <a:cubicBezTo>
                  <a:pt x="822" y="18180"/>
                  <a:pt x="846" y="18212"/>
                  <a:pt x="870" y="18245"/>
                </a:cubicBezTo>
                <a:lnTo>
                  <a:pt x="945" y="18353"/>
                </a:lnTo>
                <a:cubicBezTo>
                  <a:pt x="973" y="18379"/>
                  <a:pt x="1000" y="18405"/>
                  <a:pt x="1028" y="18431"/>
                </a:cubicBezTo>
                <a:cubicBezTo>
                  <a:pt x="1053" y="18457"/>
                  <a:pt x="1079" y="18483"/>
                  <a:pt x="1104" y="18509"/>
                </a:cubicBezTo>
                <a:lnTo>
                  <a:pt x="1186" y="18597"/>
                </a:lnTo>
                <a:lnTo>
                  <a:pt x="1272" y="18656"/>
                </a:lnTo>
                <a:cubicBezTo>
                  <a:pt x="1302" y="18672"/>
                  <a:pt x="1332" y="18689"/>
                  <a:pt x="1362" y="18705"/>
                </a:cubicBezTo>
                <a:cubicBezTo>
                  <a:pt x="1391" y="18721"/>
                  <a:pt x="1420" y="18738"/>
                  <a:pt x="1449" y="18754"/>
                </a:cubicBezTo>
                <a:cubicBezTo>
                  <a:pt x="1479" y="18770"/>
                  <a:pt x="1508" y="18787"/>
                  <a:pt x="1538" y="18803"/>
                </a:cubicBezTo>
                <a:lnTo>
                  <a:pt x="1625" y="18812"/>
                </a:lnTo>
                <a:cubicBezTo>
                  <a:pt x="1656" y="18819"/>
                  <a:pt x="1687" y="18825"/>
                  <a:pt x="1718" y="18832"/>
                </a:cubicBezTo>
                <a:lnTo>
                  <a:pt x="1812" y="18832"/>
                </a:lnTo>
                <a:lnTo>
                  <a:pt x="10000" y="18832"/>
                </a:lnTo>
                <a:lnTo>
                  <a:pt x="10000" y="16278"/>
                </a:lnTo>
                <a:lnTo>
                  <a:pt x="3925" y="16278"/>
                </a:lnTo>
                <a:lnTo>
                  <a:pt x="3925" y="16278"/>
                </a:lnTo>
                <a:lnTo>
                  <a:pt x="3843" y="16278"/>
                </a:lnTo>
                <a:cubicBezTo>
                  <a:pt x="3814" y="16272"/>
                  <a:pt x="3785" y="16265"/>
                  <a:pt x="3756" y="16259"/>
                </a:cubicBezTo>
                <a:lnTo>
                  <a:pt x="3674" y="16229"/>
                </a:lnTo>
                <a:cubicBezTo>
                  <a:pt x="3649" y="16219"/>
                  <a:pt x="3623" y="16210"/>
                  <a:pt x="3598" y="16200"/>
                </a:cubicBezTo>
                <a:cubicBezTo>
                  <a:pt x="3570" y="16184"/>
                  <a:pt x="3543" y="16167"/>
                  <a:pt x="3515" y="16151"/>
                </a:cubicBezTo>
                <a:lnTo>
                  <a:pt x="3440" y="16082"/>
                </a:lnTo>
                <a:lnTo>
                  <a:pt x="3361" y="16024"/>
                </a:lnTo>
                <a:cubicBezTo>
                  <a:pt x="3336" y="15998"/>
                  <a:pt x="3310" y="15972"/>
                  <a:pt x="3285" y="15946"/>
                </a:cubicBezTo>
                <a:lnTo>
                  <a:pt x="3217" y="15857"/>
                </a:lnTo>
                <a:cubicBezTo>
                  <a:pt x="3193" y="15828"/>
                  <a:pt x="3169" y="15798"/>
                  <a:pt x="3145" y="15769"/>
                </a:cubicBezTo>
                <a:lnTo>
                  <a:pt x="3073" y="15652"/>
                </a:lnTo>
                <a:cubicBezTo>
                  <a:pt x="3053" y="15616"/>
                  <a:pt x="3032" y="15580"/>
                  <a:pt x="3012" y="15544"/>
                </a:cubicBezTo>
                <a:cubicBezTo>
                  <a:pt x="2991" y="15505"/>
                  <a:pt x="2969" y="15466"/>
                  <a:pt x="2948" y="15427"/>
                </a:cubicBezTo>
                <a:cubicBezTo>
                  <a:pt x="2926" y="15385"/>
                  <a:pt x="2905" y="15342"/>
                  <a:pt x="2883" y="15300"/>
                </a:cubicBezTo>
                <a:cubicBezTo>
                  <a:pt x="2863" y="15254"/>
                  <a:pt x="2842" y="15209"/>
                  <a:pt x="2822" y="15163"/>
                </a:cubicBezTo>
                <a:cubicBezTo>
                  <a:pt x="2803" y="15114"/>
                  <a:pt x="2783" y="15065"/>
                  <a:pt x="2764" y="15016"/>
                </a:cubicBezTo>
                <a:lnTo>
                  <a:pt x="2710" y="14869"/>
                </a:lnTo>
                <a:cubicBezTo>
                  <a:pt x="2693" y="14817"/>
                  <a:pt x="2677" y="14765"/>
                  <a:pt x="2660" y="14713"/>
                </a:cubicBezTo>
                <a:cubicBezTo>
                  <a:pt x="2644" y="14657"/>
                  <a:pt x="2629" y="14602"/>
                  <a:pt x="2613" y="14546"/>
                </a:cubicBezTo>
                <a:cubicBezTo>
                  <a:pt x="2596" y="14491"/>
                  <a:pt x="2580" y="14435"/>
                  <a:pt x="2563" y="14380"/>
                </a:cubicBezTo>
                <a:cubicBezTo>
                  <a:pt x="2550" y="14321"/>
                  <a:pt x="2536" y="14263"/>
                  <a:pt x="2523" y="14204"/>
                </a:cubicBezTo>
                <a:cubicBezTo>
                  <a:pt x="2510" y="14139"/>
                  <a:pt x="2497" y="14073"/>
                  <a:pt x="2484" y="14008"/>
                </a:cubicBezTo>
                <a:cubicBezTo>
                  <a:pt x="2472" y="13943"/>
                  <a:pt x="2460" y="13877"/>
                  <a:pt x="2448" y="13812"/>
                </a:cubicBezTo>
                <a:cubicBezTo>
                  <a:pt x="2436" y="13750"/>
                  <a:pt x="2424" y="13689"/>
                  <a:pt x="2412" y="13627"/>
                </a:cubicBezTo>
                <a:cubicBezTo>
                  <a:pt x="2402" y="13562"/>
                  <a:pt x="2393" y="13496"/>
                  <a:pt x="2383" y="13431"/>
                </a:cubicBezTo>
                <a:cubicBezTo>
                  <a:pt x="2375" y="13362"/>
                  <a:pt x="2366" y="13294"/>
                  <a:pt x="2358" y="13225"/>
                </a:cubicBezTo>
                <a:cubicBezTo>
                  <a:pt x="2351" y="13157"/>
                  <a:pt x="2343" y="13088"/>
                  <a:pt x="2336" y="13020"/>
                </a:cubicBezTo>
                <a:lnTo>
                  <a:pt x="2318" y="12795"/>
                </a:lnTo>
                <a:cubicBezTo>
                  <a:pt x="2312" y="12726"/>
                  <a:pt x="2307" y="12658"/>
                  <a:pt x="2301" y="12589"/>
                </a:cubicBezTo>
                <a:cubicBezTo>
                  <a:pt x="2298" y="12514"/>
                  <a:pt x="2296" y="12439"/>
                  <a:pt x="2293" y="12364"/>
                </a:cubicBezTo>
                <a:lnTo>
                  <a:pt x="2290" y="12139"/>
                </a:lnTo>
                <a:cubicBezTo>
                  <a:pt x="2288" y="12058"/>
                  <a:pt x="2285" y="11976"/>
                  <a:pt x="2283" y="11895"/>
                </a:cubicBezTo>
                <a:lnTo>
                  <a:pt x="2283" y="118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2497136" y="4000500"/>
            <a:ext cx="2432099" cy="156000"/>
          </a:xfrm>
          <a:prstGeom prst="rect">
            <a:avLst/>
          </a:prstGeom>
          <a:solidFill>
            <a:srgbClr val="BF8AC9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4995862" y="4000500"/>
            <a:ext cx="1965299" cy="15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7010400" y="4000500"/>
            <a:ext cx="2133599" cy="156000"/>
          </a:xfrm>
          <a:prstGeom prst="rect">
            <a:avLst/>
          </a:prstGeom>
          <a:solidFill>
            <a:srgbClr val="BB4C4B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1020958" y="4406309"/>
            <a:ext cx="7813199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r">
              <a:spcBef>
                <a:spcPts val="0"/>
              </a:spcBef>
              <a:buSzPct val="100000"/>
              <a:buNone/>
              <a:defRPr b="1" sz="1800"/>
            </a:lvl1pPr>
          </a:lstStyle>
          <a:p/>
        </p:txBody>
      </p:sp>
      <p:sp>
        <p:nvSpPr>
          <p:cNvPr id="76" name="Shape 76"/>
          <p:cNvSpPr txBox="1"/>
          <p:nvPr>
            <p:ph idx="12" type="sldNum"/>
          </p:nvPr>
        </p:nvSpPr>
        <p:spPr>
          <a:xfrm>
            <a:off x="8519999" y="470681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2413000" y="0"/>
            <a:ext cx="2432099" cy="1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4911726" y="0"/>
            <a:ext cx="1965299" cy="1560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6943725" y="0"/>
            <a:ext cx="2200199" cy="1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0" y="0"/>
            <a:ext cx="2346300" cy="1560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0" y="4987527"/>
            <a:ext cx="2432099" cy="156000"/>
          </a:xfrm>
          <a:prstGeom prst="rect">
            <a:avLst/>
          </a:prstGeom>
          <a:solidFill>
            <a:srgbClr val="BF8AC9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2498725" y="4987527"/>
            <a:ext cx="1965299" cy="15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4513262" y="4987527"/>
            <a:ext cx="4630799" cy="1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8519999" y="470681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>
            <a:off x="381000" y="3042000"/>
            <a:ext cx="2835275" cy="602456"/>
          </a:xfrm>
          <a:custGeom>
            <a:pathLst>
              <a:path extrusionOk="0" h="1012" w="3572">
                <a:moveTo>
                  <a:pt x="1427" y="303"/>
                </a:moveTo>
                <a:lnTo>
                  <a:pt x="1427" y="303"/>
                </a:lnTo>
                <a:lnTo>
                  <a:pt x="1427" y="0"/>
                </a:lnTo>
                <a:lnTo>
                  <a:pt x="0" y="0"/>
                </a:lnTo>
                <a:lnTo>
                  <a:pt x="0" y="594"/>
                </a:lnTo>
                <a:lnTo>
                  <a:pt x="0" y="594"/>
                </a:lnTo>
                <a:lnTo>
                  <a:pt x="0" y="615"/>
                </a:lnTo>
                <a:lnTo>
                  <a:pt x="1" y="636"/>
                </a:lnTo>
                <a:lnTo>
                  <a:pt x="5" y="658"/>
                </a:lnTo>
                <a:lnTo>
                  <a:pt x="10" y="679"/>
                </a:lnTo>
                <a:lnTo>
                  <a:pt x="16" y="698"/>
                </a:lnTo>
                <a:lnTo>
                  <a:pt x="23" y="718"/>
                </a:lnTo>
                <a:lnTo>
                  <a:pt x="31" y="738"/>
                </a:lnTo>
                <a:lnTo>
                  <a:pt x="39" y="757"/>
                </a:lnTo>
                <a:lnTo>
                  <a:pt x="49" y="775"/>
                </a:lnTo>
                <a:lnTo>
                  <a:pt x="60" y="793"/>
                </a:lnTo>
                <a:lnTo>
                  <a:pt x="73" y="811"/>
                </a:lnTo>
                <a:lnTo>
                  <a:pt x="86" y="827"/>
                </a:lnTo>
                <a:lnTo>
                  <a:pt x="99" y="844"/>
                </a:lnTo>
                <a:lnTo>
                  <a:pt x="114" y="860"/>
                </a:lnTo>
                <a:lnTo>
                  <a:pt x="130" y="875"/>
                </a:lnTo>
                <a:lnTo>
                  <a:pt x="147" y="889"/>
                </a:lnTo>
                <a:lnTo>
                  <a:pt x="165" y="902"/>
                </a:lnTo>
                <a:lnTo>
                  <a:pt x="183" y="917"/>
                </a:lnTo>
                <a:lnTo>
                  <a:pt x="202" y="929"/>
                </a:lnTo>
                <a:lnTo>
                  <a:pt x="222" y="940"/>
                </a:lnTo>
                <a:lnTo>
                  <a:pt x="243" y="951"/>
                </a:lnTo>
                <a:lnTo>
                  <a:pt x="264" y="961"/>
                </a:lnTo>
                <a:lnTo>
                  <a:pt x="285" y="971"/>
                </a:lnTo>
                <a:lnTo>
                  <a:pt x="308" y="979"/>
                </a:lnTo>
                <a:lnTo>
                  <a:pt x="331" y="986"/>
                </a:lnTo>
                <a:lnTo>
                  <a:pt x="354" y="992"/>
                </a:lnTo>
                <a:lnTo>
                  <a:pt x="378" y="999"/>
                </a:lnTo>
                <a:lnTo>
                  <a:pt x="403" y="1004"/>
                </a:lnTo>
                <a:lnTo>
                  <a:pt x="427" y="1007"/>
                </a:lnTo>
                <a:lnTo>
                  <a:pt x="454" y="1010"/>
                </a:lnTo>
                <a:lnTo>
                  <a:pt x="478" y="1012"/>
                </a:lnTo>
                <a:lnTo>
                  <a:pt x="504" y="1012"/>
                </a:lnTo>
                <a:lnTo>
                  <a:pt x="3572" y="1012"/>
                </a:lnTo>
                <a:lnTo>
                  <a:pt x="3572" y="760"/>
                </a:lnTo>
                <a:lnTo>
                  <a:pt x="1882" y="760"/>
                </a:lnTo>
                <a:lnTo>
                  <a:pt x="1882" y="760"/>
                </a:lnTo>
                <a:lnTo>
                  <a:pt x="1859" y="759"/>
                </a:lnTo>
                <a:lnTo>
                  <a:pt x="1836" y="757"/>
                </a:lnTo>
                <a:lnTo>
                  <a:pt x="1814" y="754"/>
                </a:lnTo>
                <a:lnTo>
                  <a:pt x="1791" y="751"/>
                </a:lnTo>
                <a:lnTo>
                  <a:pt x="1768" y="746"/>
                </a:lnTo>
                <a:lnTo>
                  <a:pt x="1747" y="739"/>
                </a:lnTo>
                <a:lnTo>
                  <a:pt x="1725" y="733"/>
                </a:lnTo>
                <a:lnTo>
                  <a:pt x="1704" y="724"/>
                </a:lnTo>
                <a:lnTo>
                  <a:pt x="1685" y="715"/>
                </a:lnTo>
                <a:lnTo>
                  <a:pt x="1665" y="705"/>
                </a:lnTo>
                <a:lnTo>
                  <a:pt x="1645" y="693"/>
                </a:lnTo>
                <a:lnTo>
                  <a:pt x="1627" y="682"/>
                </a:lnTo>
                <a:lnTo>
                  <a:pt x="1609" y="669"/>
                </a:lnTo>
                <a:lnTo>
                  <a:pt x="1592" y="656"/>
                </a:lnTo>
                <a:lnTo>
                  <a:pt x="1575" y="641"/>
                </a:lnTo>
                <a:lnTo>
                  <a:pt x="1560" y="627"/>
                </a:lnTo>
                <a:lnTo>
                  <a:pt x="1544" y="610"/>
                </a:lnTo>
                <a:lnTo>
                  <a:pt x="1529" y="594"/>
                </a:lnTo>
                <a:lnTo>
                  <a:pt x="1516" y="576"/>
                </a:lnTo>
                <a:lnTo>
                  <a:pt x="1503" y="558"/>
                </a:lnTo>
                <a:lnTo>
                  <a:pt x="1492" y="540"/>
                </a:lnTo>
                <a:lnTo>
                  <a:pt x="1480" y="520"/>
                </a:lnTo>
                <a:lnTo>
                  <a:pt x="1471" y="501"/>
                </a:lnTo>
                <a:lnTo>
                  <a:pt x="1463" y="481"/>
                </a:lnTo>
                <a:lnTo>
                  <a:pt x="1454" y="460"/>
                </a:lnTo>
                <a:lnTo>
                  <a:pt x="1446" y="439"/>
                </a:lnTo>
                <a:lnTo>
                  <a:pt x="1440" y="418"/>
                </a:lnTo>
                <a:lnTo>
                  <a:pt x="1435" y="395"/>
                </a:lnTo>
                <a:lnTo>
                  <a:pt x="1432" y="372"/>
                </a:lnTo>
                <a:lnTo>
                  <a:pt x="1428" y="349"/>
                </a:lnTo>
                <a:lnTo>
                  <a:pt x="1427" y="326"/>
                </a:lnTo>
                <a:lnTo>
                  <a:pt x="1427" y="303"/>
                </a:lnTo>
                <a:lnTo>
                  <a:pt x="1427" y="3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6781800" y="3494438"/>
            <a:ext cx="1903412" cy="552450"/>
          </a:xfrm>
          <a:custGeom>
            <a:pathLst>
              <a:path extrusionOk="0" h="927" w="2398">
                <a:moveTo>
                  <a:pt x="971" y="708"/>
                </a:moveTo>
                <a:lnTo>
                  <a:pt x="971" y="708"/>
                </a:lnTo>
                <a:lnTo>
                  <a:pt x="971" y="927"/>
                </a:lnTo>
                <a:lnTo>
                  <a:pt x="2398" y="927"/>
                </a:lnTo>
                <a:lnTo>
                  <a:pt x="2398" y="418"/>
                </a:lnTo>
                <a:lnTo>
                  <a:pt x="2398" y="418"/>
                </a:lnTo>
                <a:lnTo>
                  <a:pt x="2398" y="395"/>
                </a:lnTo>
                <a:lnTo>
                  <a:pt x="2395" y="374"/>
                </a:lnTo>
                <a:lnTo>
                  <a:pt x="2392" y="354"/>
                </a:lnTo>
                <a:lnTo>
                  <a:pt x="2389" y="333"/>
                </a:lnTo>
                <a:lnTo>
                  <a:pt x="2382" y="313"/>
                </a:lnTo>
                <a:lnTo>
                  <a:pt x="2375" y="294"/>
                </a:lnTo>
                <a:lnTo>
                  <a:pt x="2367" y="274"/>
                </a:lnTo>
                <a:lnTo>
                  <a:pt x="2359" y="254"/>
                </a:lnTo>
                <a:lnTo>
                  <a:pt x="2348" y="236"/>
                </a:lnTo>
                <a:lnTo>
                  <a:pt x="2338" y="219"/>
                </a:lnTo>
                <a:lnTo>
                  <a:pt x="2325" y="201"/>
                </a:lnTo>
                <a:lnTo>
                  <a:pt x="2312" y="184"/>
                </a:lnTo>
                <a:lnTo>
                  <a:pt x="2299" y="168"/>
                </a:lnTo>
                <a:lnTo>
                  <a:pt x="2282" y="152"/>
                </a:lnTo>
                <a:lnTo>
                  <a:pt x="2268" y="137"/>
                </a:lnTo>
                <a:lnTo>
                  <a:pt x="2250" y="122"/>
                </a:lnTo>
                <a:lnTo>
                  <a:pt x="2233" y="108"/>
                </a:lnTo>
                <a:lnTo>
                  <a:pt x="2214" y="94"/>
                </a:lnTo>
                <a:lnTo>
                  <a:pt x="2196" y="83"/>
                </a:lnTo>
                <a:lnTo>
                  <a:pt x="2176" y="70"/>
                </a:lnTo>
                <a:lnTo>
                  <a:pt x="2155" y="60"/>
                </a:lnTo>
                <a:lnTo>
                  <a:pt x="2134" y="50"/>
                </a:lnTo>
                <a:lnTo>
                  <a:pt x="2113" y="41"/>
                </a:lnTo>
                <a:lnTo>
                  <a:pt x="2090" y="32"/>
                </a:lnTo>
                <a:lnTo>
                  <a:pt x="2067" y="24"/>
                </a:lnTo>
                <a:lnTo>
                  <a:pt x="2044" y="18"/>
                </a:lnTo>
                <a:lnTo>
                  <a:pt x="2020" y="13"/>
                </a:lnTo>
                <a:lnTo>
                  <a:pt x="1995" y="8"/>
                </a:lnTo>
                <a:lnTo>
                  <a:pt x="1971" y="5"/>
                </a:lnTo>
                <a:lnTo>
                  <a:pt x="1944" y="1"/>
                </a:lnTo>
                <a:lnTo>
                  <a:pt x="1920" y="0"/>
                </a:lnTo>
                <a:lnTo>
                  <a:pt x="1894" y="0"/>
                </a:lnTo>
                <a:lnTo>
                  <a:pt x="0" y="0"/>
                </a:lnTo>
                <a:lnTo>
                  <a:pt x="0" y="251"/>
                </a:lnTo>
                <a:lnTo>
                  <a:pt x="514" y="251"/>
                </a:lnTo>
                <a:lnTo>
                  <a:pt x="514" y="251"/>
                </a:lnTo>
                <a:lnTo>
                  <a:pt x="539" y="251"/>
                </a:lnTo>
                <a:lnTo>
                  <a:pt x="562" y="254"/>
                </a:lnTo>
                <a:lnTo>
                  <a:pt x="585" y="256"/>
                </a:lnTo>
                <a:lnTo>
                  <a:pt x="607" y="261"/>
                </a:lnTo>
                <a:lnTo>
                  <a:pt x="629" y="266"/>
                </a:lnTo>
                <a:lnTo>
                  <a:pt x="651" y="272"/>
                </a:lnTo>
                <a:lnTo>
                  <a:pt x="673" y="279"/>
                </a:lnTo>
                <a:lnTo>
                  <a:pt x="692" y="287"/>
                </a:lnTo>
                <a:lnTo>
                  <a:pt x="713" y="297"/>
                </a:lnTo>
                <a:lnTo>
                  <a:pt x="733" y="307"/>
                </a:lnTo>
                <a:lnTo>
                  <a:pt x="753" y="318"/>
                </a:lnTo>
                <a:lnTo>
                  <a:pt x="771" y="330"/>
                </a:lnTo>
                <a:lnTo>
                  <a:pt x="789" y="343"/>
                </a:lnTo>
                <a:lnTo>
                  <a:pt x="805" y="356"/>
                </a:lnTo>
                <a:lnTo>
                  <a:pt x="823" y="370"/>
                </a:lnTo>
                <a:lnTo>
                  <a:pt x="838" y="385"/>
                </a:lnTo>
                <a:lnTo>
                  <a:pt x="854" y="401"/>
                </a:lnTo>
                <a:lnTo>
                  <a:pt x="867" y="418"/>
                </a:lnTo>
                <a:lnTo>
                  <a:pt x="882" y="434"/>
                </a:lnTo>
                <a:lnTo>
                  <a:pt x="893" y="452"/>
                </a:lnTo>
                <a:lnTo>
                  <a:pt x="906" y="472"/>
                </a:lnTo>
                <a:lnTo>
                  <a:pt x="918" y="491"/>
                </a:lnTo>
                <a:lnTo>
                  <a:pt x="927" y="511"/>
                </a:lnTo>
                <a:lnTo>
                  <a:pt x="936" y="530"/>
                </a:lnTo>
                <a:lnTo>
                  <a:pt x="944" y="552"/>
                </a:lnTo>
                <a:lnTo>
                  <a:pt x="952" y="573"/>
                </a:lnTo>
                <a:lnTo>
                  <a:pt x="957" y="594"/>
                </a:lnTo>
                <a:lnTo>
                  <a:pt x="963" y="617"/>
                </a:lnTo>
                <a:lnTo>
                  <a:pt x="967" y="638"/>
                </a:lnTo>
                <a:lnTo>
                  <a:pt x="970" y="661"/>
                </a:lnTo>
                <a:lnTo>
                  <a:pt x="971" y="685"/>
                </a:lnTo>
                <a:lnTo>
                  <a:pt x="971" y="708"/>
                </a:lnTo>
                <a:lnTo>
                  <a:pt x="971" y="7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381000" y="0"/>
            <a:ext cx="1136699" cy="29717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>
            <a:off x="3268663" y="3494438"/>
            <a:ext cx="1700099" cy="15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>
            <a:off x="5021262" y="3494438"/>
            <a:ext cx="1684199" cy="15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7546975" y="4087369"/>
            <a:ext cx="1139824" cy="1057275"/>
          </a:xfrm>
          <a:custGeom>
            <a:pathLst>
              <a:path extrusionOk="0" h="1776" w="1437">
                <a:moveTo>
                  <a:pt x="1435" y="1776"/>
                </a:moveTo>
                <a:lnTo>
                  <a:pt x="0" y="1776"/>
                </a:lnTo>
                <a:lnTo>
                  <a:pt x="2" y="0"/>
                </a:lnTo>
                <a:lnTo>
                  <a:pt x="1437" y="0"/>
                </a:lnTo>
                <a:lnTo>
                  <a:pt x="1435" y="177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" name="Shape 40"/>
          <p:cNvSpPr txBox="1"/>
          <p:nvPr>
            <p:ph type="ctrTitle"/>
          </p:nvPr>
        </p:nvSpPr>
        <p:spPr>
          <a:xfrm>
            <a:off x="2220060" y="2187175"/>
            <a:ext cx="4710000" cy="12380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 algn="ctr">
              <a:spcBef>
                <a:spcPts val="0"/>
              </a:spcBef>
              <a:buSzPct val="100000"/>
              <a:defRPr sz="4800"/>
            </a:lvl1pPr>
            <a:lvl2pPr rtl="0" algn="ctr">
              <a:spcBef>
                <a:spcPts val="0"/>
              </a:spcBef>
              <a:buSzPct val="100000"/>
              <a:defRPr sz="4800"/>
            </a:lvl2pPr>
            <a:lvl3pPr rtl="0" algn="ctr">
              <a:spcBef>
                <a:spcPts val="0"/>
              </a:spcBef>
              <a:buSzPct val="100000"/>
              <a:defRPr sz="4800"/>
            </a:lvl3pPr>
            <a:lvl4pPr rtl="0" algn="ctr">
              <a:spcBef>
                <a:spcPts val="0"/>
              </a:spcBef>
              <a:buSzPct val="100000"/>
              <a:defRPr sz="4800"/>
            </a:lvl4pPr>
            <a:lvl5pPr rtl="0" algn="ctr">
              <a:spcBef>
                <a:spcPts val="0"/>
              </a:spcBef>
              <a:buSzPct val="100000"/>
              <a:defRPr sz="4800"/>
            </a:lvl5pPr>
            <a:lvl6pPr rtl="0" algn="ctr">
              <a:spcBef>
                <a:spcPts val="0"/>
              </a:spcBef>
              <a:buSzPct val="100000"/>
              <a:defRPr sz="4800"/>
            </a:lvl6pPr>
            <a:lvl7pPr rtl="0" algn="ctr">
              <a:spcBef>
                <a:spcPts val="0"/>
              </a:spcBef>
              <a:buSzPct val="100000"/>
              <a:defRPr sz="4800"/>
            </a:lvl7pPr>
            <a:lvl8pPr rtl="0" algn="ctr">
              <a:spcBef>
                <a:spcPts val="0"/>
              </a:spcBef>
              <a:buSzPct val="100000"/>
              <a:defRPr sz="4800"/>
            </a:lvl8pPr>
            <a:lvl9pPr rtl="0"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41" name="Shape 41"/>
          <p:cNvSpPr txBox="1"/>
          <p:nvPr>
            <p:ph idx="1" type="subTitle"/>
          </p:nvPr>
        </p:nvSpPr>
        <p:spPr>
          <a:xfrm>
            <a:off x="2220060" y="3731180"/>
            <a:ext cx="4710000" cy="663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buSzPct val="100000"/>
              <a:buNone/>
              <a:defRPr sz="2400"/>
            </a:lvl1pPr>
            <a:lvl2pPr rtl="0" algn="ctr">
              <a:spcBef>
                <a:spcPts val="0"/>
              </a:spcBef>
              <a:buNone/>
              <a:defRPr/>
            </a:lvl2pPr>
            <a:lvl3pPr rtl="0" algn="ctr">
              <a:spcBef>
                <a:spcPts val="0"/>
              </a:spcBef>
              <a:buNone/>
              <a:defRPr/>
            </a:lvl3pPr>
            <a:lvl4pPr rtl="0" algn="ctr">
              <a:spcBef>
                <a:spcPts val="0"/>
              </a:spcBef>
              <a:buSzPct val="100000"/>
              <a:buNone/>
              <a:defRPr sz="2400"/>
            </a:lvl4pPr>
            <a:lvl5pPr rtl="0" algn="ctr">
              <a:spcBef>
                <a:spcPts val="0"/>
              </a:spcBef>
              <a:buSzPct val="100000"/>
              <a:buNone/>
              <a:defRPr sz="2400"/>
            </a:lvl5pPr>
            <a:lvl6pPr rtl="0" algn="ctr">
              <a:spcBef>
                <a:spcPts val="0"/>
              </a:spcBef>
              <a:buSzPct val="100000"/>
              <a:buNone/>
              <a:defRPr sz="2400"/>
            </a:lvl6pPr>
            <a:lvl7pPr rtl="0" algn="ctr">
              <a:spcBef>
                <a:spcPts val="0"/>
              </a:spcBef>
              <a:buSzPct val="100000"/>
              <a:buNone/>
              <a:defRPr sz="2400"/>
            </a:lvl7pPr>
            <a:lvl8pPr rtl="0" algn="ctr">
              <a:spcBef>
                <a:spcPts val="0"/>
              </a:spcBef>
              <a:buSzPct val="100000"/>
              <a:buNone/>
              <a:defRPr sz="2400"/>
            </a:lvl8pPr>
            <a:lvl9pPr rtl="0" algn="ctr">
              <a:spcBef>
                <a:spcPts val="0"/>
              </a:spcBef>
              <a:buSzPct val="100000"/>
              <a:buNone/>
              <a:defRPr sz="2400"/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519999" y="470681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/>
        </p:nvSpPr>
        <p:spPr>
          <a:xfrm>
            <a:off x="152401" y="1028700"/>
            <a:ext cx="2208212" cy="2387203"/>
          </a:xfrm>
          <a:custGeom>
            <a:pathLst>
              <a:path extrusionOk="0" h="4010" w="2782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152401" y="3481387"/>
            <a:ext cx="498599" cy="166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" name="Shape 46"/>
          <p:cNvSpPr/>
          <p:nvPr/>
        </p:nvSpPr>
        <p:spPr>
          <a:xfrm>
            <a:off x="2413000" y="1028700"/>
            <a:ext cx="2432099" cy="1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" name="Shape 47"/>
          <p:cNvSpPr/>
          <p:nvPr/>
        </p:nvSpPr>
        <p:spPr>
          <a:xfrm>
            <a:off x="4911726" y="1028700"/>
            <a:ext cx="1965299" cy="1560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6943725" y="1028700"/>
            <a:ext cx="2200199" cy="1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854948" y="1184672"/>
            <a:ext cx="7831799" cy="37412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type="title"/>
          </p:nvPr>
        </p:nvSpPr>
        <p:spPr>
          <a:xfrm>
            <a:off x="854948" y="162403"/>
            <a:ext cx="7831799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8519999" y="470681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152401" y="1028700"/>
            <a:ext cx="2208212" cy="2387203"/>
          </a:xfrm>
          <a:custGeom>
            <a:pathLst>
              <a:path extrusionOk="0" h="4010" w="2782">
                <a:moveTo>
                  <a:pt x="635" y="719"/>
                </a:moveTo>
                <a:lnTo>
                  <a:pt x="635" y="719"/>
                </a:lnTo>
                <a:lnTo>
                  <a:pt x="635" y="4010"/>
                </a:lnTo>
                <a:lnTo>
                  <a:pt x="0" y="4010"/>
                </a:lnTo>
                <a:lnTo>
                  <a:pt x="0" y="418"/>
                </a:lnTo>
                <a:lnTo>
                  <a:pt x="0" y="418"/>
                </a:lnTo>
                <a:lnTo>
                  <a:pt x="0" y="397"/>
                </a:lnTo>
                <a:lnTo>
                  <a:pt x="2" y="376"/>
                </a:lnTo>
                <a:lnTo>
                  <a:pt x="5" y="355"/>
                </a:lnTo>
                <a:lnTo>
                  <a:pt x="10" y="333"/>
                </a:lnTo>
                <a:lnTo>
                  <a:pt x="15" y="314"/>
                </a:lnTo>
                <a:lnTo>
                  <a:pt x="21" y="294"/>
                </a:lnTo>
                <a:lnTo>
                  <a:pt x="29" y="275"/>
                </a:lnTo>
                <a:lnTo>
                  <a:pt x="39" y="255"/>
                </a:lnTo>
                <a:lnTo>
                  <a:pt x="49" y="237"/>
                </a:lnTo>
                <a:lnTo>
                  <a:pt x="60" y="219"/>
                </a:lnTo>
                <a:lnTo>
                  <a:pt x="72" y="201"/>
                </a:lnTo>
                <a:lnTo>
                  <a:pt x="85" y="185"/>
                </a:lnTo>
                <a:lnTo>
                  <a:pt x="100" y="169"/>
                </a:lnTo>
                <a:lnTo>
                  <a:pt x="114" y="152"/>
                </a:lnTo>
                <a:lnTo>
                  <a:pt x="131" y="137"/>
                </a:lnTo>
                <a:lnTo>
                  <a:pt x="147" y="123"/>
                </a:lnTo>
                <a:lnTo>
                  <a:pt x="165" y="110"/>
                </a:lnTo>
                <a:lnTo>
                  <a:pt x="183" y="97"/>
                </a:lnTo>
                <a:lnTo>
                  <a:pt x="202" y="84"/>
                </a:lnTo>
                <a:lnTo>
                  <a:pt x="222" y="72"/>
                </a:lnTo>
                <a:lnTo>
                  <a:pt x="242" y="61"/>
                </a:lnTo>
                <a:lnTo>
                  <a:pt x="263" y="51"/>
                </a:lnTo>
                <a:lnTo>
                  <a:pt x="286" y="41"/>
                </a:lnTo>
                <a:lnTo>
                  <a:pt x="307" y="33"/>
                </a:lnTo>
                <a:lnTo>
                  <a:pt x="330" y="26"/>
                </a:lnTo>
                <a:lnTo>
                  <a:pt x="354" y="20"/>
                </a:lnTo>
                <a:lnTo>
                  <a:pt x="379" y="13"/>
                </a:lnTo>
                <a:lnTo>
                  <a:pt x="403" y="9"/>
                </a:lnTo>
                <a:lnTo>
                  <a:pt x="428" y="5"/>
                </a:lnTo>
                <a:lnTo>
                  <a:pt x="452" y="4"/>
                </a:lnTo>
                <a:lnTo>
                  <a:pt x="478" y="2"/>
                </a:lnTo>
                <a:lnTo>
                  <a:pt x="504" y="0"/>
                </a:lnTo>
                <a:lnTo>
                  <a:pt x="2782" y="0"/>
                </a:lnTo>
                <a:lnTo>
                  <a:pt x="2782" y="263"/>
                </a:lnTo>
                <a:lnTo>
                  <a:pt x="1092" y="263"/>
                </a:lnTo>
                <a:lnTo>
                  <a:pt x="1092" y="263"/>
                </a:lnTo>
                <a:lnTo>
                  <a:pt x="1069" y="263"/>
                </a:lnTo>
                <a:lnTo>
                  <a:pt x="1045" y="265"/>
                </a:lnTo>
                <a:lnTo>
                  <a:pt x="1022" y="268"/>
                </a:lnTo>
                <a:lnTo>
                  <a:pt x="1001" y="271"/>
                </a:lnTo>
                <a:lnTo>
                  <a:pt x="978" y="276"/>
                </a:lnTo>
                <a:lnTo>
                  <a:pt x="957" y="283"/>
                </a:lnTo>
                <a:lnTo>
                  <a:pt x="935" y="291"/>
                </a:lnTo>
                <a:lnTo>
                  <a:pt x="914" y="299"/>
                </a:lnTo>
                <a:lnTo>
                  <a:pt x="895" y="307"/>
                </a:lnTo>
                <a:lnTo>
                  <a:pt x="875" y="317"/>
                </a:lnTo>
                <a:lnTo>
                  <a:pt x="855" y="329"/>
                </a:lnTo>
                <a:lnTo>
                  <a:pt x="838" y="340"/>
                </a:lnTo>
                <a:lnTo>
                  <a:pt x="820" y="353"/>
                </a:lnTo>
                <a:lnTo>
                  <a:pt x="802" y="368"/>
                </a:lnTo>
                <a:lnTo>
                  <a:pt x="785" y="381"/>
                </a:lnTo>
                <a:lnTo>
                  <a:pt x="769" y="397"/>
                </a:lnTo>
                <a:lnTo>
                  <a:pt x="754" y="412"/>
                </a:lnTo>
                <a:lnTo>
                  <a:pt x="740" y="428"/>
                </a:lnTo>
                <a:lnTo>
                  <a:pt x="727" y="446"/>
                </a:lnTo>
                <a:lnTo>
                  <a:pt x="713" y="464"/>
                </a:lnTo>
                <a:lnTo>
                  <a:pt x="702" y="482"/>
                </a:lnTo>
                <a:lnTo>
                  <a:pt x="691" y="502"/>
                </a:lnTo>
                <a:lnTo>
                  <a:pt x="681" y="521"/>
                </a:lnTo>
                <a:lnTo>
                  <a:pt x="671" y="542"/>
                </a:lnTo>
                <a:lnTo>
                  <a:pt x="663" y="562"/>
                </a:lnTo>
                <a:lnTo>
                  <a:pt x="656" y="583"/>
                </a:lnTo>
                <a:lnTo>
                  <a:pt x="650" y="606"/>
                </a:lnTo>
                <a:lnTo>
                  <a:pt x="645" y="627"/>
                </a:lnTo>
                <a:lnTo>
                  <a:pt x="640" y="650"/>
                </a:lnTo>
                <a:lnTo>
                  <a:pt x="638" y="673"/>
                </a:lnTo>
                <a:lnTo>
                  <a:pt x="637" y="696"/>
                </a:lnTo>
                <a:lnTo>
                  <a:pt x="635" y="719"/>
                </a:lnTo>
                <a:lnTo>
                  <a:pt x="635" y="7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" name="Shape 54"/>
          <p:cNvSpPr/>
          <p:nvPr/>
        </p:nvSpPr>
        <p:spPr>
          <a:xfrm>
            <a:off x="152401" y="3481387"/>
            <a:ext cx="498599" cy="166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2413000" y="1028700"/>
            <a:ext cx="2432099" cy="1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4911726" y="1028700"/>
            <a:ext cx="1965299" cy="156000"/>
          </a:xfrm>
          <a:prstGeom prst="rect">
            <a:avLst/>
          </a:prstGeom>
          <a:solidFill>
            <a:srgbClr val="E3BC6D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6943725" y="1028700"/>
            <a:ext cx="2200199" cy="1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854948" y="1184672"/>
            <a:ext cx="3859799" cy="37412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2" type="body"/>
          </p:nvPr>
        </p:nvSpPr>
        <p:spPr>
          <a:xfrm>
            <a:off x="4827083" y="1184672"/>
            <a:ext cx="3859799" cy="37412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type="title"/>
          </p:nvPr>
        </p:nvSpPr>
        <p:spPr>
          <a:xfrm>
            <a:off x="854948" y="162403"/>
            <a:ext cx="7831799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8519999" y="470681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 rtl="0">
              <a:spcBef>
                <a:spcPts val="0"/>
              </a:spcBef>
              <a:buNone/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rtl="0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2pPr>
            <a:lvl3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3pPr>
            <a:lvl4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4pPr>
            <a:lvl5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5pPr>
            <a:lvl6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6pPr>
            <a:lvl7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7pPr>
            <a:lvl8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8pPr>
            <a:lvl9pPr rtl="0">
              <a:spcBef>
                <a:spcPts val="0"/>
              </a:spcBef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600"/>
              </a:spcBef>
              <a:buClr>
                <a:schemeClr val="lt2"/>
              </a:buClr>
              <a:buSzPct val="100000"/>
              <a:defRPr sz="3000">
                <a:solidFill>
                  <a:schemeClr val="lt2"/>
                </a:solidFill>
              </a:defRPr>
            </a:lvl1pPr>
            <a:lvl2pPr rtl="0">
              <a:spcBef>
                <a:spcPts val="480"/>
              </a:spcBef>
              <a:buClr>
                <a:schemeClr val="lt2"/>
              </a:buClr>
              <a:buSzPct val="100000"/>
              <a:defRPr sz="2400">
                <a:solidFill>
                  <a:schemeClr val="lt2"/>
                </a:solidFill>
              </a:defRPr>
            </a:lvl2pPr>
            <a:lvl3pPr rtl="0">
              <a:spcBef>
                <a:spcPts val="480"/>
              </a:spcBef>
              <a:buClr>
                <a:schemeClr val="lt2"/>
              </a:buClr>
              <a:buSzPct val="100000"/>
              <a:defRPr sz="2400">
                <a:solidFill>
                  <a:schemeClr val="lt2"/>
                </a:solidFill>
              </a:defRPr>
            </a:lvl3pPr>
            <a:lvl4pPr rtl="0"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4pPr>
            <a:lvl5pPr rtl="0"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5pPr>
            <a:lvl6pPr rtl="0"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6pPr>
            <a:lvl7pPr rtl="0"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7pPr>
            <a:lvl8pPr rtl="0"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8pPr>
            <a:lvl9pPr rtl="0">
              <a:spcBef>
                <a:spcPts val="360"/>
              </a:spcBef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519999" y="470681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rtl="0" algn="r">
              <a:spcBef>
                <a:spcPts val="0"/>
              </a:spcBef>
              <a:buNone/>
              <a:defRPr sz="1300">
                <a:solidFill>
                  <a:schemeClr val="lt2"/>
                </a:solidFill>
              </a:defRPr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5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0.jp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2.pn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03.png"/><Relationship Id="rId3" Type="http://schemas.openxmlformats.org/officeDocument/2006/relationships/image" Target="../media/image07.jp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1.jp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6.pn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4.jpg"/><Relationship Id="rId3" Type="http://schemas.openxmlformats.org/officeDocument/2006/relationships/hyperlink" Target="http://ninadavuluri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ctrTitle"/>
          </p:nvPr>
        </p:nvSpPr>
        <p:spPr>
          <a:xfrm>
            <a:off x="685800" y="1710753"/>
            <a:ext cx="7772400" cy="16418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SWE Executive Board Elections 2015-2016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CB75F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457200" y="205976"/>
            <a:ext cx="7807200" cy="586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Liz Blasdell for Service Chair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457200" y="739225"/>
            <a:ext cx="3994500" cy="4194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1" lang="en" sz="1400" u="sng"/>
              <a:t>Major</a:t>
            </a:r>
            <a:r>
              <a:rPr b="1" lang="en" sz="1400"/>
              <a:t>:</a:t>
            </a:r>
            <a:r>
              <a:rPr lang="en" sz="1400"/>
              <a:t> Chemical Engineering: bio track, </a:t>
            </a:r>
            <a:r>
              <a:rPr b="1" lang="en" sz="1400" u="sng"/>
              <a:t>Minor</a:t>
            </a:r>
            <a:r>
              <a:rPr b="1" lang="en" sz="1400"/>
              <a:t>:</a:t>
            </a:r>
            <a:r>
              <a:rPr lang="en" sz="1400"/>
              <a:t> Biology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1" lang="en" sz="1400"/>
              <a:t>Why run?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help increase the number of women in the STEM fields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spark an interest in the STEM fields for young women 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share my passion for science and engineering while inspiring others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I love planning outreach events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1" lang="en" sz="1400"/>
              <a:t>What I plan to do: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Increase the number of outreach events at local schools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work with the other engineering societies to co-host events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Work with nearby SWE chapters to co-host larger events in the area</a:t>
            </a:r>
          </a:p>
          <a:p>
            <a:pPr indent="-3175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400"/>
              <a:t>Work with the other STEM departments to host events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400"/>
          </a:p>
        </p:txBody>
      </p:sp>
      <p:sp>
        <p:nvSpPr>
          <p:cNvPr id="94" name="Shape 94"/>
          <p:cNvSpPr txBox="1"/>
          <p:nvPr>
            <p:ph idx="2" type="body"/>
          </p:nvPr>
        </p:nvSpPr>
        <p:spPr>
          <a:xfrm>
            <a:off x="4601300" y="708900"/>
            <a:ext cx="3994500" cy="4194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b="1" lang="en" sz="1400"/>
              <a:t>Fun Facts: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Doctor Who is my favorite show (but I love anything Sci-Fi) and I have have a cat that is scared of hamsters, rabbits, etc</a:t>
            </a:r>
          </a:p>
          <a:p>
            <a:pPr rtl="0">
              <a:spcBef>
                <a:spcPts val="0"/>
              </a:spcBef>
              <a:buNone/>
            </a:pPr>
            <a:r>
              <a:rPr b="1" lang="en" sz="1400"/>
              <a:t>Past Leadership Roles: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PR,Service Chair,President/Treasurer- HCC  Vowlunteers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Founding Member/Secretary-HCC Math Club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/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3">
            <a:alphaModFix/>
          </a:blip>
          <a:srcRect b="19780" l="7140" r="-7139" t="7523"/>
          <a:stretch/>
        </p:blipFill>
        <p:spPr>
          <a:xfrm>
            <a:off x="6202675" y="739225"/>
            <a:ext cx="1473800" cy="190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2E9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Demi Owoeye for Service Chair 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200"/>
              <a:t>Major: </a:t>
            </a:r>
            <a:r>
              <a:rPr lang="en" sz="1200"/>
              <a:t>Mechanical Engineering ‘17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1200"/>
              <a:t>Why? </a:t>
            </a:r>
          </a:p>
          <a:p>
            <a:pPr indent="-304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200"/>
              <a:t>As last’s year’s Service Chair at HCC’s chapter of SWE, I learned how to effectively plan and organize events that spread awareness about our goal and mission.</a:t>
            </a:r>
          </a:p>
          <a:p>
            <a:pPr indent="-304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200"/>
              <a:t>One of my joys is service and my life long goal is to teach young, disadvantaged girls about STEM.</a:t>
            </a:r>
          </a:p>
          <a:p>
            <a:pPr indent="-304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200"/>
              <a:t>I will give all the time and effort I can into the position and connect with professional advisors and other colleges for our chapter’s benefit.</a:t>
            </a:r>
          </a:p>
          <a:p>
            <a:pPr rtl="0">
              <a:spcBef>
                <a:spcPts val="0"/>
              </a:spcBef>
              <a:buNone/>
            </a:pPr>
            <a:r>
              <a:rPr b="1" lang="en" sz="1200"/>
              <a:t>What I plan to do?</a:t>
            </a:r>
          </a:p>
          <a:p>
            <a:pPr indent="-304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200"/>
              <a:t>Connect to other colleges and professionals to organize events that would bring together of a community of like-minded and goal-orientated women. </a:t>
            </a:r>
          </a:p>
        </p:txBody>
      </p:sp>
      <p:sp>
        <p:nvSpPr>
          <p:cNvPr id="102" name="Shape 102"/>
          <p:cNvSpPr txBox="1"/>
          <p:nvPr>
            <p:ph idx="2" type="body"/>
          </p:nvPr>
        </p:nvSpPr>
        <p:spPr>
          <a:xfrm>
            <a:off x="4692275" y="4068450"/>
            <a:ext cx="3942899" cy="857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400"/>
              <a:t>Fun facts:</a:t>
            </a:r>
            <a:r>
              <a:rPr lang="en" sz="1400"/>
              <a:t> I’m a huge nerd (ask me about it later) and a member of Phi Sigma Sigma. 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5450" y="976150"/>
            <a:ext cx="2621325" cy="314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EAD1D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-13921"/>
            <a:ext cx="8229600" cy="857400"/>
          </a:xfrm>
          <a:prstGeom prst="rect">
            <a:avLst/>
          </a:prstGeom>
          <a:noFill/>
          <a:ln cap="flat" w="3810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Savannah Steinly for Service Chair!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526225" y="897525"/>
            <a:ext cx="2085899" cy="1393199"/>
          </a:xfrm>
          <a:prstGeom prst="rect">
            <a:avLst/>
          </a:prstGeom>
          <a:ln cap="flat" w="3810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 sz="1200">
                <a:latin typeface="Cambria"/>
                <a:ea typeface="Cambria"/>
                <a:cs typeface="Cambria"/>
                <a:sym typeface="Cambria"/>
              </a:rPr>
              <a:t>Major-</a:t>
            </a: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 Chemical Engineering, Environmental Track</a:t>
            </a:r>
          </a:p>
          <a:p>
            <a:pPr rtl="0">
              <a:spcBef>
                <a:spcPts val="0"/>
              </a:spcBef>
              <a:buNone/>
            </a:pPr>
            <a:r>
              <a:rPr b="1" lang="en" sz="1200">
                <a:latin typeface="Cambria"/>
                <a:ea typeface="Cambria"/>
                <a:cs typeface="Cambria"/>
                <a:sym typeface="Cambria"/>
              </a:rPr>
              <a:t>Minor-</a:t>
            </a: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 English, Creative Writing Track</a:t>
            </a:r>
          </a:p>
          <a:p>
            <a:pPr>
              <a:spcBef>
                <a:spcPts val="0"/>
              </a:spcBef>
              <a:buNone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(Honors College Certificate)</a:t>
            </a:r>
          </a:p>
        </p:txBody>
      </p:sp>
      <p:sp>
        <p:nvSpPr>
          <p:cNvPr id="110" name="Shape 110"/>
          <p:cNvSpPr txBox="1"/>
          <p:nvPr>
            <p:ph idx="2" type="body"/>
          </p:nvPr>
        </p:nvSpPr>
        <p:spPr>
          <a:xfrm>
            <a:off x="4692275" y="897525"/>
            <a:ext cx="4451699" cy="2002500"/>
          </a:xfrm>
          <a:prstGeom prst="rect">
            <a:avLst/>
          </a:prstGeom>
          <a:ln cap="flat" w="3810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 sz="1200">
                <a:latin typeface="Cambria"/>
                <a:ea typeface="Cambria"/>
                <a:cs typeface="Cambria"/>
                <a:sym typeface="Cambria"/>
              </a:rPr>
              <a:t>What I plan to do-</a:t>
            </a:r>
          </a:p>
          <a:p>
            <a:pPr indent="-304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will effectively organize priorly executed outreach events in the coming year</a:t>
            </a:r>
          </a:p>
          <a:p>
            <a:pPr indent="-304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value creativity and will contribute fresh ideas for service and outreach events as well</a:t>
            </a:r>
          </a:p>
          <a:p>
            <a:pPr indent="-304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want to connect SWE with other organizations that I am involved with in order to plan events together</a:t>
            </a:r>
          </a:p>
          <a:p>
            <a:pPr indent="-304800" lvl="0" marL="457200">
              <a:spcBef>
                <a:spcPts val="0"/>
              </a:spcBef>
              <a:buClr>
                <a:schemeClr val="dk1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also want to reach out to professors, departments, orgs, etc. that have not previously known of or collaborated with SWE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149575" y="2290725"/>
            <a:ext cx="3156000" cy="2657099"/>
          </a:xfrm>
          <a:prstGeom prst="rect">
            <a:avLst/>
          </a:prstGeom>
          <a:noFill/>
          <a:ln cap="flat" w="3810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 sz="1200">
                <a:latin typeface="Cambria"/>
                <a:ea typeface="Cambria"/>
                <a:cs typeface="Cambria"/>
                <a:sym typeface="Cambria"/>
              </a:rPr>
              <a:t>Why Run?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Science and tech are my passions, and I hope to spread this enthusiasm to others, especially younger students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am a good communicator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am already highly involved in a number of organizations that share a similar mission (CWIT Scholar, AiChe…)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want to get more involved in SWE. This year I’ve learned what a valuable resource it is and want to make others aware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5390050" y="2900025"/>
            <a:ext cx="3554700" cy="1219799"/>
          </a:xfrm>
          <a:prstGeom prst="rect">
            <a:avLst/>
          </a:prstGeom>
          <a:noFill/>
          <a:ln cap="flat" w="3810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 sz="1200">
                <a:latin typeface="Cambria"/>
                <a:ea typeface="Cambria"/>
                <a:cs typeface="Cambria"/>
                <a:sym typeface="Cambria"/>
              </a:rPr>
              <a:t>Past Leadership-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XC Team Captain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President of the Leo Club (HS)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National Science Honor Society VP (HS)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Volunteer at Catholic Charities Homeless Shelter</a:t>
            </a:r>
          </a:p>
        </p:txBody>
      </p:sp>
      <p:sp>
        <p:nvSpPr>
          <p:cNvPr id="113" name="Shape 113"/>
          <p:cNvSpPr txBox="1"/>
          <p:nvPr/>
        </p:nvSpPr>
        <p:spPr>
          <a:xfrm>
            <a:off x="4878850" y="4119825"/>
            <a:ext cx="3156000" cy="966300"/>
          </a:xfrm>
          <a:prstGeom prst="rect">
            <a:avLst/>
          </a:prstGeom>
          <a:noFill/>
          <a:ln cap="flat" w="3810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 sz="1200">
                <a:latin typeface="Cambria"/>
                <a:ea typeface="Cambria"/>
                <a:cs typeface="Cambria"/>
                <a:sym typeface="Cambria"/>
              </a:rPr>
              <a:t>Fun Facts-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am obsessed with Starbucks and all things coffee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 sing and write creatively for fun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  <a:buFont typeface="Cambria"/>
              <a:buChar char="★"/>
            </a:pPr>
            <a:r>
              <a:rPr lang="en" sz="1200">
                <a:latin typeface="Cambria"/>
                <a:ea typeface="Cambria"/>
                <a:cs typeface="Cambria"/>
                <a:sym typeface="Cambria"/>
              </a:rPr>
              <a:t>I’m a twin</a:t>
            </a:r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0425" y="1173674"/>
            <a:ext cx="1581299" cy="3164223"/>
          </a:xfrm>
          <a:prstGeom prst="rect">
            <a:avLst/>
          </a:prstGeom>
          <a:noFill/>
          <a:ln cap="flat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821125" y="1119750"/>
            <a:ext cx="4297800" cy="4013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Major: Chemical Engineering ‘17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Why run?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I want to be more involved with a club that I am really passionate about. I have enjoyed being active within SWE for the past two years. Also, I can see the potential that this club has in helping so many more people ranging from the young children to the alums.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What I plan to do?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Increase member participation/recruitment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Promote SWE more around campus</a:t>
            </a:r>
          </a:p>
          <a:p>
            <a:pPr rtl="0">
              <a:spcBef>
                <a:spcPts val="0"/>
              </a:spcBef>
              <a:buNone/>
            </a:pPr>
            <a:r>
              <a:rPr lang="en" sz="1200"/>
              <a:t>- Continue the Alum page on facebook; more networking events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Partner up with more UMBC STEM orgs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Have meeting minutes</a:t>
            </a:r>
          </a:p>
          <a:p>
            <a:pPr rtl="0">
              <a:spcBef>
                <a:spcPts val="0"/>
              </a:spcBef>
              <a:buNone/>
            </a:pPr>
            <a:r>
              <a:rPr lang="en" sz="1200"/>
              <a:t>- Record attendance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	</a:t>
            </a:r>
          </a:p>
        </p:txBody>
      </p:sp>
      <p:sp>
        <p:nvSpPr>
          <p:cNvPr id="120" name="Shape 120"/>
          <p:cNvSpPr txBox="1"/>
          <p:nvPr>
            <p:ph type="title"/>
          </p:nvPr>
        </p:nvSpPr>
        <p:spPr>
          <a:xfrm>
            <a:off x="410500" y="225100"/>
            <a:ext cx="7648799" cy="624899"/>
          </a:xfrm>
          <a:prstGeom prst="rect">
            <a:avLst/>
          </a:prstGeom>
          <a:solidFill>
            <a:srgbClr val="000000"/>
          </a:solidFill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Elizabeth Tan for Secretary</a:t>
            </a:r>
          </a:p>
        </p:txBody>
      </p:sp>
      <p:sp>
        <p:nvSpPr>
          <p:cNvPr id="121" name="Shape 121"/>
          <p:cNvSpPr txBox="1"/>
          <p:nvPr>
            <p:ph idx="2" type="body"/>
          </p:nvPr>
        </p:nvSpPr>
        <p:spPr>
          <a:xfrm>
            <a:off x="5059125" y="2943575"/>
            <a:ext cx="3953400" cy="204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Past leaderships: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Volunteered Arbutus Middle Schoolers (Spring 2014)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I am a Desk staffer (Fall 2014-Present)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Fun Facts: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I became a US Citizen on Aug. 20, 2014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I love to play field hockey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- I &lt;3 Corgis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1243" y="225100"/>
            <a:ext cx="2038847" cy="271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 rotWithShape="1">
          <a:blip r:embed="rId4">
            <a:alphaModFix/>
          </a:blip>
          <a:srcRect b="51856" l="38348" r="14914" t="1905"/>
          <a:stretch/>
        </p:blipFill>
        <p:spPr>
          <a:xfrm>
            <a:off x="7583876" y="1119750"/>
            <a:ext cx="475424" cy="42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FF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x="164675" y="-184026"/>
            <a:ext cx="8229600" cy="11060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/>
              <a:t>Shelbi Tippett for </a:t>
            </a:r>
          </a:p>
          <a:p>
            <a:pPr>
              <a:spcBef>
                <a:spcPts val="0"/>
              </a:spcBef>
              <a:buNone/>
            </a:pPr>
            <a:r>
              <a:rPr lang="en" sz="2400"/>
              <a:t>Secretary/Treasurer </a:t>
            </a:r>
          </a:p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164675" y="812375"/>
            <a:ext cx="4287000" cy="4113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 sz="1400"/>
              <a:t>Major: </a:t>
            </a:r>
            <a:r>
              <a:rPr lang="en" sz="1400"/>
              <a:t>Mechanical Engineering</a:t>
            </a:r>
          </a:p>
          <a:p>
            <a:pPr rtl="0">
              <a:spcBef>
                <a:spcPts val="0"/>
              </a:spcBef>
              <a:buNone/>
            </a:pPr>
            <a:r>
              <a:rPr b="1" lang="en" sz="1400"/>
              <a:t>Why run?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Support women in engineering and promote SWE as a valuable resource to them on campus.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Expand UMBC SWE’s outreach on campus and in the community.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Promote attendance and member participation.</a:t>
            </a:r>
          </a:p>
          <a:p>
            <a:pPr rtl="0">
              <a:spcBef>
                <a:spcPts val="0"/>
              </a:spcBef>
              <a:buNone/>
            </a:pPr>
            <a:r>
              <a:rPr b="1" lang="en" sz="1400"/>
              <a:t>Plans: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Get more professor involvement through fun activities such as a student/teacher scavenger hunt.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Host resume reviews and interview skills workshops in which we invite professionals. 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Work on fundraising to help take members to conferences.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>
              <a:spcBef>
                <a:spcPts val="0"/>
              </a:spcBef>
              <a:buNone/>
            </a:pPr>
            <a:r>
              <a:rPr lang="en" sz="1800"/>
              <a:t> </a:t>
            </a:r>
          </a:p>
        </p:txBody>
      </p:sp>
      <p:sp>
        <p:nvSpPr>
          <p:cNvPr id="130" name="Shape 130"/>
          <p:cNvSpPr txBox="1"/>
          <p:nvPr>
            <p:ph idx="2" type="body"/>
          </p:nvPr>
        </p:nvSpPr>
        <p:spPr>
          <a:xfrm>
            <a:off x="4948225" y="2902175"/>
            <a:ext cx="3994500" cy="20234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n" sz="1400"/>
              <a:t>Fun Fact:</a:t>
            </a:r>
            <a:r>
              <a:rPr lang="en" sz="1400"/>
              <a:t> I love Doctor Who and aspire to be a crazy cat lady</a:t>
            </a:r>
          </a:p>
          <a:p>
            <a:pPr rtl="0">
              <a:spcBef>
                <a:spcPts val="0"/>
              </a:spcBef>
              <a:buNone/>
            </a:pPr>
            <a:r>
              <a:rPr b="1" lang="en" sz="1400"/>
              <a:t>Past Leadership: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SWE Freshman Rep: Spring 2015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400"/>
              <a:t>ASME Student Development chair:Spring 2015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b="1" sz="1400"/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4750" y="307725"/>
            <a:ext cx="2537400" cy="247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C9DAF8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0" y="1952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Tulsi Shukla for Vice President</a:t>
            </a:r>
          </a:p>
        </p:txBody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457200" y="1051912"/>
            <a:ext cx="61191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Major: ChemE, bio track, math minor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Why run? 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Focus more on professional development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Get general members more involved with committees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Help develop a reference list of contacts for future use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Regularly ask members what they want to see happen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Past leadership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SWE Service Chair 2015-2016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SWE Big Mentor 2015-2016</a:t>
            </a:r>
          </a:p>
          <a:p>
            <a:pPr indent="-3429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800"/>
              <a:t>Works at CIC</a:t>
            </a: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800"/>
              <a:t>Fun Fact: I love arm balances and headstands</a:t>
            </a:r>
          </a:p>
        </p:txBody>
      </p:sp>
      <p:pic>
        <p:nvPicPr>
          <p:cNvPr id="138" name="Shape 138"/>
          <p:cNvPicPr preferRelativeResize="0"/>
          <p:nvPr/>
        </p:nvPicPr>
        <p:blipFill rotWithShape="1">
          <a:blip r:embed="rId3">
            <a:alphaModFix/>
          </a:blip>
          <a:srcRect b="25757" l="23447" r="64072" t="29947"/>
          <a:stretch/>
        </p:blipFill>
        <p:spPr>
          <a:xfrm>
            <a:off x="6929175" y="808999"/>
            <a:ext cx="2110500" cy="4211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0" y="-251221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/>
              <a:t>Mona Patel for President/ Vice President </a:t>
            </a:r>
          </a:p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-12475" y="377575"/>
            <a:ext cx="4958999" cy="4679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400" u="sng">
                <a:solidFill>
                  <a:srgbClr val="000000"/>
                </a:solidFill>
              </a:rPr>
              <a:t>Major:</a:t>
            </a:r>
            <a:r>
              <a:rPr lang="en" sz="1400">
                <a:solidFill>
                  <a:srgbClr val="000000"/>
                </a:solidFill>
              </a:rPr>
              <a:t> </a:t>
            </a:r>
            <a:r>
              <a:rPr lang="en" sz="1400"/>
              <a:t>Chemical Engineering, Minor in Biology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u="sng">
                <a:solidFill>
                  <a:srgbClr val="000000"/>
                </a:solidFill>
              </a:rPr>
              <a:t>Why Run?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/>
              <a:t>To help expand SWE’s name on this campus by working with other organizations, but not only just engineering ones. Also, to collaborate with other schools around the area (HHC, UMD, JH)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u="sng">
                <a:solidFill>
                  <a:srgbClr val="000000"/>
                </a:solidFill>
              </a:rPr>
              <a:t>What I Plan to do?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/>
              <a:t>-Communicate to the National/Regional Board.</a:t>
            </a:r>
          </a:p>
          <a:p>
            <a:pPr indent="0" marL="457200" rtl="0">
              <a:spcBef>
                <a:spcPts val="0"/>
              </a:spcBef>
              <a:buNone/>
            </a:pPr>
            <a:r>
              <a:rPr lang="en" sz="1400"/>
              <a:t>-Attend the National Conference</a:t>
            </a:r>
          </a:p>
          <a:p>
            <a:pPr indent="0" marL="457200" rtl="0">
              <a:spcBef>
                <a:spcPts val="0"/>
              </a:spcBef>
              <a:buNone/>
            </a:pPr>
            <a:r>
              <a:rPr lang="en" sz="1400"/>
              <a:t>-Mainly Focus on Professional Development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/>
              <a:t>-Develope Committees, to help out eboard</a:t>
            </a:r>
          </a:p>
          <a:p>
            <a:pPr indent="0" marL="457200" rtl="0">
              <a:spcBef>
                <a:spcPts val="0"/>
              </a:spcBef>
              <a:buNone/>
            </a:pPr>
            <a:r>
              <a:rPr lang="en" sz="1400"/>
              <a:t>-Miss America Project (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http://ninadavuluri.com</a:t>
            </a:r>
            <a:r>
              <a:rPr lang="en" sz="1400"/>
              <a:t> 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u="sng"/>
              <a:t>Past Leadership Roles:</a:t>
            </a:r>
          </a:p>
          <a:p>
            <a:pPr indent="0" lvl="0" marL="45720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/>
              <a:t>-SWE Secretary: 2014-2015 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/>
              <a:t>-SWE Big Mentor: 2014-2015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/>
              <a:t>-Phi Sig Standard Board: 2014-2015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/>
              <a:t>-SWE Freshman Rep: 2013-2014</a:t>
            </a:r>
          </a:p>
          <a:p>
            <a:pPr indent="0" lvl="0" marL="45720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/>
              <a:t> 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>
              <a:spcBef>
                <a:spcPts val="0"/>
              </a:spcBef>
              <a:buNone/>
            </a:pPr>
            <a:r>
              <a:t/>
            </a:r>
            <a:endParaRPr sz="1400"/>
          </a:p>
        </p:txBody>
      </p:sp>
      <p:sp>
        <p:nvSpPr>
          <p:cNvPr id="145" name="Shape 145"/>
          <p:cNvSpPr txBox="1"/>
          <p:nvPr>
            <p:ph idx="2" type="body"/>
          </p:nvPr>
        </p:nvSpPr>
        <p:spPr>
          <a:xfrm>
            <a:off x="2978825" y="3351025"/>
            <a:ext cx="3994500" cy="17828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lvl="0" rtl="0">
              <a:spcBef>
                <a:spcPts val="0"/>
              </a:spcBef>
              <a:buNone/>
            </a:pPr>
            <a:r>
              <a:rPr lang="en" sz="1400" u="sng"/>
              <a:t>Fun Fact: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/>
              <a:t>-Burp the alphabet</a:t>
            </a:r>
          </a:p>
          <a:p>
            <a:pPr indent="0" marL="457200" rtl="0">
              <a:spcBef>
                <a:spcPts val="0"/>
              </a:spcBef>
              <a:buNone/>
            </a:pPr>
            <a:r>
              <a:rPr lang="en" sz="1400"/>
              <a:t>-I have uneven nostrils </a:t>
            </a:r>
          </a:p>
          <a:p>
            <a:pPr indent="0" marL="457200" rtl="0">
              <a:spcBef>
                <a:spcPts val="0"/>
              </a:spcBef>
              <a:buNone/>
            </a:pPr>
            <a:r>
              <a:rPr lang="en" sz="1400"/>
              <a:t>-Recently obsess with my new sunglasses that I got for $10!! 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indent="0" lvl="0" marL="0" rtl="0">
              <a:spcBef>
                <a:spcPts val="0"/>
              </a:spcBef>
              <a:buNone/>
            </a:pPr>
            <a:r>
              <a:rPr lang="en" sz="1400"/>
              <a:t>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6" name="Shape 1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7950" y="496750"/>
            <a:ext cx="2540724" cy="45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ek">
  <a:themeElements>
    <a:clrScheme name="Custom 129">
      <a:dk1>
        <a:srgbClr val="000000"/>
      </a:dk1>
      <a:lt1>
        <a:srgbClr val="FFFFFF"/>
      </a:lt1>
      <a:dk2>
        <a:srgbClr val="5956A7"/>
      </a:dk2>
      <a:lt2>
        <a:srgbClr val="FED47D"/>
      </a:lt2>
      <a:accent1>
        <a:srgbClr val="FF7500"/>
      </a:accent1>
      <a:accent2>
        <a:srgbClr val="8B87FF"/>
      </a:accent2>
      <a:accent3>
        <a:srgbClr val="BF8AC9"/>
      </a:accent3>
      <a:accent4>
        <a:srgbClr val="A14141"/>
      </a:accent4>
      <a:accent5>
        <a:srgbClr val="E06163"/>
      </a:accent5>
      <a:accent6>
        <a:srgbClr val="BB8107"/>
      </a:accent6>
      <a:hlink>
        <a:srgbClr val="FF7500"/>
      </a:hlink>
      <a:folHlink>
        <a:srgbClr val="A7A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