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6228da4a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6228da4a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6228da4aa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6228da4aa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6228da4a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6228da4a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Tau Beta Pi GBM 4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30th,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Initiation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Tomorrow, members need to be at ITE 102 by 9:45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Initiates need to be at Sherman 207 by 9 am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Events of the Semester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11/30 - Laser Tag 5-7 pm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12/8 - First Lego League Build Day 10 am -3 pm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Last chance to get service hours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12/9 - Baltimore Aquarium Dollar Day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Reminders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Graduation Poll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Stoles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Check your hours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