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Raleway"/>
      <p:regular r:id="rId10"/>
      <p:bold r:id="rId11"/>
      <p:italic r:id="rId12"/>
      <p:boldItalic r:id="rId13"/>
    </p:embeddedFon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aleway-bold.fntdata"/><Relationship Id="rId10" Type="http://schemas.openxmlformats.org/officeDocument/2006/relationships/font" Target="fonts/Raleway-regular.fntdata"/><Relationship Id="rId13" Type="http://schemas.openxmlformats.org/officeDocument/2006/relationships/font" Target="fonts/Raleway-boldItalic.fntdata"/><Relationship Id="rId12" Type="http://schemas.openxmlformats.org/officeDocument/2006/relationships/font" Target="fonts/Raleway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6228da4aa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46228da4aa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46228da4aa_0_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46228da4aa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46228da4aa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46228da4aa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dk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1"/>
          <p:cNvSpPr txBox="1"/>
          <p:nvPr>
            <p:ph hasCustomPrompt="1" type="title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/>
          <p:nvPr>
            <p:ph idx="1" type="body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" name="Google Shape;21;p3"/>
          <p:cNvSpPr txBox="1"/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8" name="Google Shape;28;p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6" name="Google Shape;36;p5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6"/>
          <p:cNvSpPr txBox="1"/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7"/>
          <p:cNvSpPr txBox="1"/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3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9" name="Google Shape;59;p8"/>
          <p:cNvSpPr txBox="1"/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9"/>
          <p:cNvSpPr txBox="1"/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subTitle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idx="1" type="body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treamlin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b="1" sz="2800"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Tau Beta Pi GBM 4</a:t>
            </a:r>
            <a:endParaRPr/>
          </a:p>
        </p:txBody>
      </p:sp>
      <p:sp>
        <p:nvSpPr>
          <p:cNvPr id="87" name="Google Shape;87;p13"/>
          <p:cNvSpPr txBox="1"/>
          <p:nvPr>
            <p:ph idx="1" type="subTitle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November 30th, 2018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Initiation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Tomorrow, members need to be at ITE 102 by 9:45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Initiates need to be at Sherman 207 by 9 am</a:t>
            </a:r>
            <a:endParaRPr sz="18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Last Events of the Semester</a:t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11/30 - Laser Tag 5-7 pm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12/8 - First Lego League Build Day 10 am -3 pm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Last chance to get service hours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12/9 - Baltimore Aquarium Dollar Day</a:t>
            </a:r>
            <a:endParaRPr sz="1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Reminders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Graduation Poll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Stoles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/>
              <a:t>Check your hours</a:t>
            </a: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