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aleway"/>
      <p:regular r:id="rId10"/>
      <p:bold r:id="rId11"/>
      <p:italic r:id="rId12"/>
      <p:boldItalic r:id="rId13"/>
    </p:embeddedFont>
    <p:embeddedFont>
      <p:font typeface="La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aleway-bold.fntdata"/><Relationship Id="rId10" Type="http://schemas.openxmlformats.org/officeDocument/2006/relationships/font" Target="fonts/Raleway-regular.fntdata"/><Relationship Id="rId13" Type="http://schemas.openxmlformats.org/officeDocument/2006/relationships/font" Target="fonts/Raleway-boldItalic.fntdata"/><Relationship Id="rId12" Type="http://schemas.openxmlformats.org/officeDocument/2006/relationships/font" Target="fonts/Ralew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6228da4a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6228da4a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6228da4aa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6228da4aa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6228da4aa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6228da4aa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Tau Beta Pi GBM 4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 30th,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Initiation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Tomorrow, members need to be at ITE 102 by 9:45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Initiates need to be at Sherman 207 by 9 am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Last Events of the Semester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11/30 - Laser Tag 5-7 pm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12/8 - First Lego League Build Day 10 am -3 pm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Last chance to get service hours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12/9 - Baltimore Aquarium Dollar Day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Reminders</a:t>
            </a:r>
            <a:endParaRPr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Graduation Poll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Stoles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Check your hours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