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Open Sans" panose="020B0604020202020204" charset="0"/>
      <p:regular r:id="rId13"/>
      <p:bold r:id="rId14"/>
      <p:italic r:id="rId15"/>
      <p:boldItalic r:id="rId16"/>
    </p:embeddedFont>
    <p:embeddedFont>
      <p:font typeface="PT Sans Narrow" panose="020B0604020202020204" charset="0"/>
      <p:regular r:id="rId17"/>
      <p:bold r:id="rId18"/>
    </p:embeddedFont>
    <p:embeddedFont>
      <p:font typeface="Verdana" panose="020B060403050404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presProps" Target="pres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6021ea90b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6021ea90b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6021ea90b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6021ea90b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021ea90b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021ea90b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AF7B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6021ea90b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6021ea90b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Feel free to message me, attend officer meetings, any events you want to see during EWeek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61c8cdf5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61c8cdf5f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dYfviWPp8UnqGz2X8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forms.gle/r1B1JrYE2PhTYrLw7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Tau Beta Pi GBM #1</a:t>
            </a:r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 20, 2019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Executive Board 2019-2020 </a:t>
            </a: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311700" y="1990725"/>
            <a:ext cx="38172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President: Blair Landon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Vice President: Chris Heckert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Treasurer: Taylor Stephen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Secretary: Elyssa Ferguson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338900" y="1990725"/>
            <a:ext cx="4493400" cy="3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Initiation Coordinator: Alex Von Gunten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Service Coordinator: Sanya Ahmed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Social Coordinator: Alex Seas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Social Media Chair: Hamza Mahmood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Member Requirements</a:t>
            </a:r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ld Standard TT"/>
              <a:buChar char="●"/>
            </a:pPr>
            <a:r>
              <a:rPr lang="en">
                <a:solidFill>
                  <a:srgbClr val="000000"/>
                </a:solidFill>
              </a:rPr>
              <a:t>Active Membership </a:t>
            </a:r>
            <a:endParaRPr>
              <a:solidFill>
                <a:srgbClr val="000000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ld Standard TT"/>
              <a:buChar char="○"/>
            </a:pPr>
            <a:r>
              <a:rPr lang="en" sz="1800">
                <a:solidFill>
                  <a:srgbClr val="000000"/>
                </a:solidFill>
              </a:rPr>
              <a:t>Five Social Hours/semester</a:t>
            </a:r>
            <a:endParaRPr sz="1800">
              <a:solidFill>
                <a:srgbClr val="000000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ld Standard TT"/>
              <a:buChar char="○"/>
            </a:pPr>
            <a:r>
              <a:rPr lang="en" sz="1800">
                <a:solidFill>
                  <a:srgbClr val="000000"/>
                </a:solidFill>
              </a:rPr>
              <a:t>Five Service Hours/semester</a:t>
            </a:r>
            <a:endParaRPr sz="1800">
              <a:solidFill>
                <a:srgbClr val="000000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ld Standard TT"/>
              <a:buChar char="○"/>
            </a:pPr>
            <a:r>
              <a:rPr lang="en" sz="1800">
                <a:solidFill>
                  <a:srgbClr val="000000"/>
                </a:solidFill>
              </a:rPr>
              <a:t>Attend initiation(s)</a:t>
            </a:r>
            <a:endParaRPr sz="1800">
              <a:solidFill>
                <a:srgbClr val="000000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ld Standard TT"/>
              <a:buChar char="○"/>
            </a:pPr>
            <a:r>
              <a:rPr lang="en" sz="1800">
                <a:solidFill>
                  <a:srgbClr val="000000"/>
                </a:solidFill>
              </a:rPr>
              <a:t>Attend all GBM’s</a:t>
            </a:r>
            <a:endParaRPr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Upcoming Events</a:t>
            </a:r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Social </a:t>
            </a:r>
            <a:endParaRPr>
              <a:solidFill>
                <a:srgbClr val="000000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</a:pPr>
            <a:r>
              <a:rPr lang="en" sz="1800">
                <a:solidFill>
                  <a:srgbClr val="000000"/>
                </a:solidFill>
              </a:rPr>
              <a:t>Bubble Tea  </a:t>
            </a:r>
            <a:endParaRPr sz="1800">
              <a:solidFill>
                <a:srgbClr val="000000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</a:pPr>
            <a:r>
              <a:rPr lang="en" sz="1800">
                <a:solidFill>
                  <a:srgbClr val="000000"/>
                </a:solidFill>
              </a:rPr>
              <a:t>September 27th - Tea-Do  (Meet @ 5:30 pm)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Service</a:t>
            </a:r>
            <a:endParaRPr>
              <a:solidFill>
                <a:srgbClr val="000000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</a:pPr>
            <a:r>
              <a:rPr lang="en" sz="1800">
                <a:solidFill>
                  <a:srgbClr val="000000"/>
                </a:solidFill>
              </a:rPr>
              <a:t>Patapsco Heritage Greenway</a:t>
            </a:r>
            <a:endParaRPr sz="1800">
              <a:solidFill>
                <a:srgbClr val="000000"/>
              </a:solidFill>
            </a:endParaRPr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■"/>
            </a:pPr>
            <a:r>
              <a:rPr lang="en" sz="1800">
                <a:solidFill>
                  <a:srgbClr val="000000"/>
                </a:solidFill>
              </a:rPr>
              <a:t>Saturday, October 5th - East Branch Herbert Run Cleanup</a:t>
            </a:r>
            <a:endParaRPr sz="1800">
              <a:solidFill>
                <a:srgbClr val="000000"/>
              </a:solidFill>
            </a:endParaRPr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■"/>
            </a:pPr>
            <a:r>
              <a:rPr lang="en" sz="1800">
                <a:solidFill>
                  <a:srgbClr val="000000"/>
                </a:solidFill>
              </a:rPr>
              <a:t>Saturday, October 19th - Bill Branch Cleanup  </a:t>
            </a:r>
            <a:endParaRPr sz="1800">
              <a:solidFill>
                <a:srgbClr val="000000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</a:pPr>
            <a:r>
              <a:rPr lang="en" sz="1800">
                <a:solidFill>
                  <a:srgbClr val="000000"/>
                </a:solidFill>
              </a:rPr>
              <a:t>Garden</a:t>
            </a:r>
            <a:endParaRPr sz="1800">
              <a:solidFill>
                <a:srgbClr val="000000"/>
              </a:solidFill>
            </a:endParaRPr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■"/>
            </a:pPr>
            <a:r>
              <a:rPr lang="en" sz="1800">
                <a:solidFill>
                  <a:srgbClr val="000000"/>
                </a:solidFill>
              </a:rPr>
              <a:t>TBD </a:t>
            </a:r>
            <a:endParaRPr sz="1800">
              <a:solidFill>
                <a:srgbClr val="000000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</a:pPr>
            <a:r>
              <a:rPr lang="en" sz="1800">
                <a:solidFill>
                  <a:srgbClr val="000000"/>
                </a:solidFill>
              </a:rPr>
              <a:t>EWB X HCC Charity Gala</a:t>
            </a:r>
            <a:endParaRPr sz="1800">
              <a:solidFill>
                <a:srgbClr val="000000"/>
              </a:solidFill>
            </a:endParaRPr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■"/>
            </a:pPr>
            <a:r>
              <a:rPr lang="en" sz="1800">
                <a:solidFill>
                  <a:srgbClr val="000000"/>
                </a:solidFill>
              </a:rPr>
              <a:t>November 7th - UC Ballroom </a:t>
            </a:r>
            <a:endParaRPr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Reminders</a:t>
            </a:r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Fill out graduation poll</a:t>
            </a:r>
            <a:endParaRPr sz="12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https://forms.gle/dYfviWPp8UnqGz2X8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Sign up for Bubble Tea Carpool 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https://forms.gle/r1B1JrYE2PhTYrLw7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Lookout for more updates from TBP email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EBoard Emails</a:t>
            </a:r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75108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Blair: blandon1@umbc.edu      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Chris: dr64255@umbc.edu  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Taylor: taylor24@umbc.edu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Elyssa: efergus1@umbc.edu                  Alex G.: avongun1@umbc.edu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Sanya: sa5@umbc.edu                            Alex S.: aseas2@umbc.edu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Hamza: hamzam1@umbc.edu  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99" name="Google Shape;99;p18"/>
          <p:cNvSpPr txBox="1"/>
          <p:nvPr/>
        </p:nvSpPr>
        <p:spPr>
          <a:xfrm>
            <a:off x="4366375" y="1198000"/>
            <a:ext cx="35484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TBP email: tbp.delta.umbc@gmail.com</a:t>
            </a:r>
            <a:r>
              <a:rPr lang="en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</Words>
  <Application>Microsoft Office PowerPoint</Application>
  <PresentationFormat>On-screen Show (16:9)</PresentationFormat>
  <Paragraphs>44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Old Standard TT</vt:lpstr>
      <vt:lpstr>Arial</vt:lpstr>
      <vt:lpstr>Verdana</vt:lpstr>
      <vt:lpstr>PT Sans Narrow</vt:lpstr>
      <vt:lpstr>Calibri</vt:lpstr>
      <vt:lpstr>Open Sans</vt:lpstr>
      <vt:lpstr>Tropic</vt:lpstr>
      <vt:lpstr>Tau Beta Pi GBM #1</vt:lpstr>
      <vt:lpstr>Executive Board 2019-2020 </vt:lpstr>
      <vt:lpstr>Member Requirements</vt:lpstr>
      <vt:lpstr>Upcoming Events</vt:lpstr>
      <vt:lpstr>Reminders</vt:lpstr>
      <vt:lpstr>EBoard Emails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Tau Beta Pi GBM #1</dc:title>
  <dc:creator>Elyssa F</dc:creator>
  <cp:lastModifiedBy>Elyssa Ferguson</cp:lastModifiedBy>
  <cp:revision>1</cp:revision>
  <dcterms:modified xsi:type="dcterms:W3CDTF">2019-09-20T17:08:02Z</dcterms:modified>
</cp:coreProperties>
</file>