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avLst/>
            <a:gdLst/>
            <a:ahLst/>
            <a:cxnLst/>
            <a:rect l="0" t="0" r="0" b="0"/>
            <a:pathLst>
              <a:path w="3012141" h="6854064" extrusionOk="0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avLst/>
              <a:gdLst/>
              <a:ahLst/>
              <a:cxnLst/>
              <a:rect l="0" t="0" r="0" b="0"/>
              <a:pathLst>
                <a:path w="1886" h="4320" extrusionOk="0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avLst/>
              <a:gdLst/>
              <a:ahLst/>
              <a:cxnLst/>
              <a:rect l="0" t="0" r="0" b="0"/>
              <a:pathLst>
                <a:path w="1979" h="4320" extrusionOk="0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avLst/>
              <a:gdLst/>
              <a:ahLst/>
              <a:cxnLst/>
              <a:rect l="0" t="0" r="0" b="0"/>
              <a:pathLst>
                <a:path w="1806" h="4320" extrusionOk="0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avLst/>
              <a:gdLst/>
              <a:ahLst/>
              <a:cxnLst/>
              <a:rect l="0" t="0" r="0" b="0"/>
              <a:pathLst>
                <a:path w="1848" h="4320" extrusionOk="0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 b="1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vyun1@umbc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GBM #3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- 3/11/2015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135050"/>
            <a:ext cx="8229600" cy="692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Engineers Week!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656750"/>
            <a:ext cx="8229600" cy="1872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Thank you everyone for your participation and help!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T-shirts are still for sale - $5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/>
          </a:p>
          <a:p>
            <a:pPr marR="0" lvl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500"/>
          </a:p>
        </p:txBody>
      </p:sp>
      <p:pic>
        <p:nvPicPr>
          <p:cNvPr id="57" name="Shape 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5125" y="2461074"/>
            <a:ext cx="3883663" cy="2588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Shape 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500" y="2462925"/>
            <a:ext cx="3877949" cy="2588448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 txBox="1"/>
          <p:nvPr/>
        </p:nvSpPr>
        <p:spPr>
          <a:xfrm>
            <a:off x="5057462" y="4670825"/>
            <a:ext cx="3578999" cy="179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photo by Marlayna Demond for UMBC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661525" y="4670825"/>
            <a:ext cx="3747900" cy="3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photo by Marlayna Demond for UMBC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Updated: Social Events!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5150" y="1063375"/>
            <a:ext cx="85985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600" b="1"/>
              <a:t>UMBC Movies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200" u="sng"/>
              <a:t>The Hobbit: Battle of the Five Armies</a:t>
            </a:r>
            <a:r>
              <a:rPr lang="en" sz="2200"/>
              <a:t>  3/26 - 3/28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200" u="sng"/>
              <a:t>Into the Woods</a:t>
            </a:r>
            <a:r>
              <a:rPr lang="en" sz="2200"/>
              <a:t>  4/9 - 4/11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2200" u="sng"/>
              <a:t>American Sniper</a:t>
            </a:r>
            <a:r>
              <a:rPr lang="en" sz="2200"/>
              <a:t>  4/16 - 4/18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/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600" b="1"/>
              <a:t>Game Day - March 13 @ 1-3 PM in ENGR 112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600" b="1"/>
              <a:t>	</a:t>
            </a:r>
            <a:r>
              <a:rPr lang="en" sz="2600"/>
              <a:t>There’s gonna be pie &amp; pizza!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600" b="1"/>
              <a:t>Laser Tag (TBD)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600" b="1"/>
              <a:t>Orioles Game - April 24 @ 7:05 PM (Student Night!!)</a:t>
            </a:r>
          </a:p>
          <a:p>
            <a:pPr rtl="0">
              <a:spcBef>
                <a:spcPts val="0"/>
              </a:spcBef>
              <a:buNone/>
            </a:pPr>
            <a:endParaRPr b="1"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Pi Day - March 13th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1095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12-1 PM in the Engineering Atrium!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Pie a Professor, Pizza Pie &amp; Games, Pie Raffles and more!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	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6075" y="2587787"/>
            <a:ext cx="2008549" cy="2008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Shape 74"/>
          <p:cNvPicPr preferRelativeResize="0"/>
          <p:nvPr/>
        </p:nvPicPr>
        <p:blipFill rotWithShape="1">
          <a:blip r:embed="rId4">
            <a:alphaModFix/>
          </a:blip>
          <a:srcRect l="17738" r="15501"/>
          <a:stretch/>
        </p:blipFill>
        <p:spPr>
          <a:xfrm>
            <a:off x="3436637" y="2478425"/>
            <a:ext cx="2094299" cy="222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42969" y="2400236"/>
            <a:ext cx="1668555" cy="238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Service/Tutoring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16290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Blood drive - service opportunity Apr. 29th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-If you are interested in tutoring, please fill the form or speak to me in person.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TBP T-Shirts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Available for $10 cash please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Just restocked on all sizes!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 Victoria Yun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vyun1@umbc.edu</a:t>
            </a:r>
            <a:r>
              <a:rPr lang="en"/>
              <a:t> if you would like a shirt</a:t>
            </a:r>
          </a:p>
          <a:p>
            <a:pPr marL="0" indent="0" rtl="0">
              <a:spcBef>
                <a:spcPts val="0"/>
              </a:spcBef>
              <a:buNone/>
            </a:pPr>
            <a:endParaRPr/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Wear it to GBMs!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278750" y="212525"/>
            <a:ext cx="6586499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Next GBM = April 1st  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1678950" y="1756025"/>
            <a:ext cx="5786099" cy="1352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>
              <a:spcBef>
                <a:spcPts val="0"/>
              </a:spcBef>
              <a:buNone/>
            </a:pPr>
            <a:r>
              <a:rPr lang="en"/>
              <a:t>ITE 102 - 12:00pm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On-screen Show (16:9)</PresentationFormat>
  <Paragraphs>39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western</vt:lpstr>
      <vt:lpstr>GBM #3</vt:lpstr>
      <vt:lpstr>TBP - Active Status</vt:lpstr>
      <vt:lpstr>Engineers Week!</vt:lpstr>
      <vt:lpstr>Updated: Social Events!</vt:lpstr>
      <vt:lpstr>Pi Day - March 13th</vt:lpstr>
      <vt:lpstr>Service/Tutoring</vt:lpstr>
      <vt:lpstr>TBP T-Shirts</vt:lpstr>
      <vt:lpstr>Next GBM = April 1st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GBM #3</dc:title>
  <dc:creator>Ken Foo</dc:creator>
  <cp:lastModifiedBy>Ken Foo</cp:lastModifiedBy>
  <cp:revision>1</cp:revision>
  <dcterms:modified xsi:type="dcterms:W3CDTF">2015-03-14T00:46:41Z</dcterms:modified>
</cp:coreProperties>
</file>