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724400" y="0"/>
            <a:ext cx="3012140" cy="5140547"/>
          </a:xfrm>
          <a:custGeom>
            <a:avLst/>
            <a:gdLst/>
            <a:ahLst/>
            <a:cxnLst/>
            <a:rect l="0" t="0" r="0" b="0"/>
            <a:pathLst>
              <a:path w="3012141" h="6854064" extrusionOk="0">
                <a:moveTo>
                  <a:pt x="2623817" y="0"/>
                </a:moveTo>
                <a:lnTo>
                  <a:pt x="2791741" y="608783"/>
                </a:lnTo>
                <a:lnTo>
                  <a:pt x="1826176" y="1301537"/>
                </a:lnTo>
                <a:lnTo>
                  <a:pt x="2130539" y="2466623"/>
                </a:lnTo>
                <a:lnTo>
                  <a:pt x="1175470" y="3190866"/>
                </a:lnTo>
                <a:lnTo>
                  <a:pt x="1469337" y="4355952"/>
                </a:lnTo>
                <a:lnTo>
                  <a:pt x="493277" y="5080194"/>
                </a:lnTo>
                <a:lnTo>
                  <a:pt x="808135" y="6255776"/>
                </a:lnTo>
                <a:lnTo>
                  <a:pt x="0" y="6854064"/>
                </a:lnTo>
                <a:lnTo>
                  <a:pt x="388325" y="6854064"/>
                </a:lnTo>
                <a:lnTo>
                  <a:pt x="1007545" y="6308258"/>
                </a:lnTo>
                <a:lnTo>
                  <a:pt x="713678" y="5122179"/>
                </a:lnTo>
                <a:lnTo>
                  <a:pt x="1679242" y="4408433"/>
                </a:lnTo>
                <a:lnTo>
                  <a:pt x="1364384" y="3232851"/>
                </a:lnTo>
                <a:lnTo>
                  <a:pt x="2361435" y="2498112"/>
                </a:lnTo>
                <a:lnTo>
                  <a:pt x="2015091" y="1343522"/>
                </a:lnTo>
                <a:lnTo>
                  <a:pt x="3012141" y="608783"/>
                </a:lnTo>
                <a:lnTo>
                  <a:pt x="2833722" y="0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4571999" y="0"/>
            <a:ext cx="4546600" cy="5143499"/>
            <a:chOff x="1447" y="0"/>
            <a:chExt cx="2863" cy="4319"/>
          </a:xfrm>
        </p:grpSpPr>
        <p:sp>
          <p:nvSpPr>
            <p:cNvPr id="12" name="Shape 12"/>
            <p:cNvSpPr/>
            <p:nvPr/>
          </p:nvSpPr>
          <p:spPr>
            <a:xfrm>
              <a:off x="1447" y="0"/>
              <a:ext cx="1885" cy="4319"/>
            </a:xfrm>
            <a:custGeom>
              <a:avLst/>
              <a:gdLst/>
              <a:ahLst/>
              <a:cxnLst/>
              <a:rect l="0" t="0" r="0" b="0"/>
              <a:pathLst>
                <a:path w="1886" h="4320" extrusionOk="0">
                  <a:moveTo>
                    <a:pt x="1719" y="0"/>
                  </a:moveTo>
                  <a:lnTo>
                    <a:pt x="1813" y="357"/>
                  </a:lnTo>
                  <a:lnTo>
                    <a:pt x="1194" y="805"/>
                  </a:lnTo>
                  <a:lnTo>
                    <a:pt x="1393" y="1544"/>
                  </a:lnTo>
                  <a:lnTo>
                    <a:pt x="777" y="1991"/>
                  </a:lnTo>
                  <a:lnTo>
                    <a:pt x="972" y="2734"/>
                  </a:lnTo>
                  <a:lnTo>
                    <a:pt x="355" y="3178"/>
                  </a:lnTo>
                  <a:lnTo>
                    <a:pt x="554" y="3921"/>
                  </a:lnTo>
                  <a:lnTo>
                    <a:pt x="0" y="4320"/>
                  </a:lnTo>
                  <a:lnTo>
                    <a:pt x="109" y="4320"/>
                  </a:lnTo>
                  <a:lnTo>
                    <a:pt x="623" y="3948"/>
                  </a:lnTo>
                  <a:lnTo>
                    <a:pt x="430" y="3205"/>
                  </a:lnTo>
                  <a:lnTo>
                    <a:pt x="1045" y="2761"/>
                  </a:lnTo>
                  <a:lnTo>
                    <a:pt x="850" y="2018"/>
                  </a:lnTo>
                  <a:lnTo>
                    <a:pt x="1468" y="1572"/>
                  </a:lnTo>
                  <a:lnTo>
                    <a:pt x="1271" y="830"/>
                  </a:lnTo>
                  <a:lnTo>
                    <a:pt x="1886" y="386"/>
                  </a:lnTo>
                  <a:lnTo>
                    <a:pt x="1788" y="0"/>
                  </a:lnTo>
                  <a:lnTo>
                    <a:pt x="1719" y="0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559" y="0"/>
              <a:ext cx="1978" cy="4319"/>
            </a:xfrm>
            <a:custGeom>
              <a:avLst/>
              <a:gdLst/>
              <a:ahLst/>
              <a:cxnLst/>
              <a:rect l="0" t="0" r="0" b="0"/>
              <a:pathLst>
                <a:path w="1979" h="4320" extrusionOk="0">
                  <a:moveTo>
                    <a:pt x="1673" y="0"/>
                  </a:moveTo>
                  <a:lnTo>
                    <a:pt x="1777" y="382"/>
                  </a:lnTo>
                  <a:lnTo>
                    <a:pt x="1160" y="830"/>
                  </a:lnTo>
                  <a:lnTo>
                    <a:pt x="1357" y="1570"/>
                  </a:lnTo>
                  <a:lnTo>
                    <a:pt x="743" y="2016"/>
                  </a:lnTo>
                  <a:lnTo>
                    <a:pt x="936" y="2759"/>
                  </a:lnTo>
                  <a:lnTo>
                    <a:pt x="319" y="3204"/>
                  </a:lnTo>
                  <a:lnTo>
                    <a:pt x="517" y="3947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717" y="4025"/>
                  </a:lnTo>
                  <a:lnTo>
                    <a:pt x="521" y="3280"/>
                  </a:lnTo>
                  <a:lnTo>
                    <a:pt x="1136" y="2836"/>
                  </a:lnTo>
                  <a:lnTo>
                    <a:pt x="941" y="2093"/>
                  </a:lnTo>
                  <a:lnTo>
                    <a:pt x="1559" y="1648"/>
                  </a:lnTo>
                  <a:lnTo>
                    <a:pt x="1362" y="905"/>
                  </a:lnTo>
                  <a:lnTo>
                    <a:pt x="1979" y="461"/>
                  </a:lnTo>
                  <a:lnTo>
                    <a:pt x="1859" y="0"/>
                  </a:lnTo>
                  <a:lnTo>
                    <a:pt x="1673" y="0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2090" y="0"/>
              <a:ext cx="1805" cy="4319"/>
            </a:xfrm>
            <a:custGeom>
              <a:avLst/>
              <a:gdLst/>
              <a:ahLst/>
              <a:cxnLst/>
              <a:rect l="0" t="0" r="0" b="0"/>
              <a:pathLst>
                <a:path w="1806" h="4320" extrusionOk="0">
                  <a:moveTo>
                    <a:pt x="1462" y="0"/>
                  </a:moveTo>
                  <a:lnTo>
                    <a:pt x="1604" y="510"/>
                  </a:lnTo>
                  <a:lnTo>
                    <a:pt x="987" y="958"/>
                  </a:lnTo>
                  <a:lnTo>
                    <a:pt x="1183" y="1696"/>
                  </a:lnTo>
                  <a:lnTo>
                    <a:pt x="570" y="2142"/>
                  </a:lnTo>
                  <a:lnTo>
                    <a:pt x="764" y="2885"/>
                  </a:lnTo>
                  <a:lnTo>
                    <a:pt x="147" y="3329"/>
                  </a:lnTo>
                  <a:lnTo>
                    <a:pt x="344" y="4072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544" y="4151"/>
                  </a:lnTo>
                  <a:lnTo>
                    <a:pt x="349" y="3406"/>
                  </a:lnTo>
                  <a:lnTo>
                    <a:pt x="965" y="2961"/>
                  </a:lnTo>
                  <a:lnTo>
                    <a:pt x="768" y="2220"/>
                  </a:lnTo>
                  <a:lnTo>
                    <a:pt x="1385" y="1776"/>
                  </a:lnTo>
                  <a:lnTo>
                    <a:pt x="1189" y="1031"/>
                  </a:lnTo>
                  <a:lnTo>
                    <a:pt x="1806" y="586"/>
                  </a:lnTo>
                  <a:lnTo>
                    <a:pt x="1647" y="0"/>
                  </a:lnTo>
                  <a:lnTo>
                    <a:pt x="1462" y="0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463" y="0"/>
              <a:ext cx="1847" cy="4319"/>
            </a:xfrm>
            <a:custGeom>
              <a:avLst/>
              <a:gdLst/>
              <a:ahLst/>
              <a:cxnLst/>
              <a:rect l="0" t="0" r="0" b="0"/>
              <a:pathLst>
                <a:path w="1848" h="4320" extrusionOk="0">
                  <a:moveTo>
                    <a:pt x="1311" y="0"/>
                  </a:moveTo>
                  <a:lnTo>
                    <a:pt x="1475" y="606"/>
                  </a:lnTo>
                  <a:lnTo>
                    <a:pt x="856" y="1055"/>
                  </a:lnTo>
                  <a:lnTo>
                    <a:pt x="1054" y="1794"/>
                  </a:lnTo>
                  <a:lnTo>
                    <a:pt x="439" y="2240"/>
                  </a:lnTo>
                  <a:lnTo>
                    <a:pt x="634" y="2981"/>
                  </a:lnTo>
                  <a:lnTo>
                    <a:pt x="16" y="3428"/>
                  </a:lnTo>
                  <a:lnTo>
                    <a:pt x="215" y="4169"/>
                  </a:lnTo>
                  <a:lnTo>
                    <a:pt x="0" y="4320"/>
                  </a:lnTo>
                  <a:lnTo>
                    <a:pt x="570" y="4320"/>
                  </a:lnTo>
                  <a:lnTo>
                    <a:pt x="584" y="4304"/>
                  </a:lnTo>
                  <a:lnTo>
                    <a:pt x="391" y="3570"/>
                  </a:lnTo>
                  <a:lnTo>
                    <a:pt x="1005" y="3118"/>
                  </a:lnTo>
                  <a:lnTo>
                    <a:pt x="810" y="2380"/>
                  </a:lnTo>
                  <a:lnTo>
                    <a:pt x="1422" y="1936"/>
                  </a:lnTo>
                  <a:lnTo>
                    <a:pt x="1229" y="1193"/>
                  </a:lnTo>
                  <a:lnTo>
                    <a:pt x="1848" y="743"/>
                  </a:lnTo>
                  <a:lnTo>
                    <a:pt x="1650" y="0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A64128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A64128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A64128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A64128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A64128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A64128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A64128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A64128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A64128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 b="1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36" name="Shape 36"/>
          <p:cNvSpPr/>
          <p:nvPr/>
        </p:nvSpPr>
        <p:spPr>
          <a:xfrm rot="10800000">
            <a:off x="7938258" y="0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 rot="5400000">
            <a:off x="1807794" y="-1807795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1753577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vyun1@umbc.ed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ctrTitle"/>
          </p:nvPr>
        </p:nvSpPr>
        <p:spPr>
          <a:xfrm>
            <a:off x="714575" y="724850"/>
            <a:ext cx="5571900" cy="1158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GBM #3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subTitle" idx="1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Tau Beta Pi - 3/11/2015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TBP - Active Status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5 Social hours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5 Service hours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Attend Initiation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135050"/>
            <a:ext cx="8229600" cy="692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Engineers Week!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656750"/>
            <a:ext cx="8229600" cy="1872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Thank you everyone for your participation and help!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T-shirts are still for sale - $5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endParaRPr/>
          </a:p>
          <a:p>
            <a:pPr marR="0" lvl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500"/>
          </a:p>
        </p:txBody>
      </p:sp>
      <p:pic>
        <p:nvPicPr>
          <p:cNvPr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05125" y="2461074"/>
            <a:ext cx="3883663" cy="2588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6500" y="2462925"/>
            <a:ext cx="3877949" cy="2588448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Shape 59"/>
          <p:cNvSpPr txBox="1"/>
          <p:nvPr/>
        </p:nvSpPr>
        <p:spPr>
          <a:xfrm>
            <a:off x="5057462" y="4670825"/>
            <a:ext cx="3578999" cy="17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photo by Marlayna Demond for UMBC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661525" y="4670825"/>
            <a:ext cx="3747900" cy="337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photo by Marlayna Demond for UMBC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Updated: Social Events!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5150" y="1063375"/>
            <a:ext cx="85985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 b="1"/>
              <a:t>UMBC Movies</a:t>
            </a:r>
          </a:p>
          <a:p>
            <a:pPr marL="457200" lvl="0" indent="-3683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200" u="sng"/>
              <a:t>The Hobbit: Battle of the Five Armies</a:t>
            </a:r>
            <a:r>
              <a:rPr lang="en" sz="2200"/>
              <a:t>  3/26 - 3/28</a:t>
            </a:r>
          </a:p>
          <a:p>
            <a:pPr marL="457200" lvl="0" indent="-3683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200" u="sng"/>
              <a:t>Into the Woods</a:t>
            </a:r>
            <a:r>
              <a:rPr lang="en" sz="2200"/>
              <a:t>  4/9 - 4/11</a:t>
            </a:r>
          </a:p>
          <a:p>
            <a:pPr marL="457200" lvl="0" indent="-3683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200" u="sng"/>
              <a:t>American Sniper</a:t>
            </a:r>
            <a:r>
              <a:rPr lang="en" sz="2200"/>
              <a:t>  4/16 - 4/18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/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600" b="1"/>
              <a:t>Game Day - March 13 @ 1-3 PM in ENGR 112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600" b="1"/>
              <a:t>	</a:t>
            </a:r>
            <a:r>
              <a:rPr lang="en" sz="2600"/>
              <a:t>There’s gonna be pie &amp; pizza!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600" b="1"/>
              <a:t>Laser Tag (TBD)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600" b="1"/>
              <a:t>Orioles Game - April 24 @ 7:05 PM (Student Night!!)</a:t>
            </a:r>
          </a:p>
          <a:p>
            <a:pPr rtl="0">
              <a:spcBef>
                <a:spcPts val="0"/>
              </a:spcBef>
              <a:buNone/>
            </a:pPr>
            <a:endParaRPr b="1"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Pi Day - March 13th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1095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12-1 PM in the Engineering Atrium!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Pie a Professor, Pizza Pie &amp; Games, Pie Raffles and more!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	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6075" y="2587787"/>
            <a:ext cx="2008549" cy="2008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 rotWithShape="1">
          <a:blip r:embed="rId4">
            <a:alphaModFix/>
          </a:blip>
          <a:srcRect l="17738" r="15501"/>
          <a:stretch/>
        </p:blipFill>
        <p:spPr>
          <a:xfrm>
            <a:off x="3436637" y="2478425"/>
            <a:ext cx="2094299" cy="222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42969" y="2400236"/>
            <a:ext cx="1668555" cy="238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Service/Tutoring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16290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Blood drive - service opportunity Apr. 29th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-If you are interested in tutoring, please fill the form or speak to me in person.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TBP T-Shirts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Available for $10 cash please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Just restocked on all sizes!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Contact Victoria Yun at </a:t>
            </a:r>
            <a:r>
              <a:rPr lang="en" u="sng">
                <a:solidFill>
                  <a:schemeClr val="hlink"/>
                </a:solidFill>
                <a:hlinkClick r:id="rId3"/>
              </a:rPr>
              <a:t>vyun1@umbc.edu</a:t>
            </a:r>
            <a:r>
              <a:rPr lang="en"/>
              <a:t> if you would like a shirt</a:t>
            </a:r>
          </a:p>
          <a:p>
            <a:pPr marL="0" indent="0" rtl="0">
              <a:spcBef>
                <a:spcPts val="0"/>
              </a:spcBef>
              <a:buNone/>
            </a:pPr>
            <a:endParaRPr/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Wear it to GBMs!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1278750" y="212525"/>
            <a:ext cx="65864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Next GBM = April 1st  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1678950" y="1756025"/>
            <a:ext cx="5786099" cy="1352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endParaRPr/>
          </a:p>
          <a:p>
            <a:pPr algn="ctr">
              <a:spcBef>
                <a:spcPts val="0"/>
              </a:spcBef>
              <a:buNone/>
            </a:pPr>
            <a:r>
              <a:rPr lang="en"/>
              <a:t>ITE 102 - 12:00pm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wester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On-screen Show (16:9)</PresentationFormat>
  <Paragraphs>39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western</vt:lpstr>
      <vt:lpstr>GBM #3</vt:lpstr>
      <vt:lpstr>TBP - Active Status</vt:lpstr>
      <vt:lpstr>Engineers Week!</vt:lpstr>
      <vt:lpstr>Updated: Social Events!</vt:lpstr>
      <vt:lpstr>Pi Day - March 13th</vt:lpstr>
      <vt:lpstr>Service/Tutoring</vt:lpstr>
      <vt:lpstr>TBP T-Shirts</vt:lpstr>
      <vt:lpstr>Next GBM = April 1st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GBM #3</dc:title>
  <dc:creator>Ken Foo</dc:creator>
  <cp:lastModifiedBy>Ken Foo</cp:lastModifiedBy>
  <cp:revision>1</cp:revision>
  <dcterms:modified xsi:type="dcterms:W3CDTF">2015-03-14T00:46:41Z</dcterms:modified>
</cp:coreProperties>
</file>