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slide+xml" PartName="/ppt/slides/slide22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2" Type="http://schemas.openxmlformats.org/officeDocument/2006/relationships/presProps" Target="presProps.xml"/><Relationship Id="rId21" Type="http://schemas.openxmlformats.org/officeDocument/2006/relationships/slide" Target="slides/slide16.xml"/><Relationship Id="rId1" Type="http://schemas.openxmlformats.org/officeDocument/2006/relationships/theme" Target="theme/theme3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8.xml"/><Relationship Id="rId3" Type="http://schemas.openxmlformats.org/officeDocument/2006/relationships/tableStyles" Target="tableStyles.xml"/><Relationship Id="rId24" Type="http://schemas.openxmlformats.org/officeDocument/2006/relationships/slide" Target="slides/slide19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pathLst>
              <a:path extrusionOk="0" h="6854064" w="3012141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pathLst>
                <a:path extrusionOk="0" h="4320" w="1886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pathLst>
                <a:path extrusionOk="0" h="4320" w="1979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pathLst>
                <a:path extrusionOk="0" h="4320" w="1806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pathLst>
                <a:path extrusionOk="0" h="4320" w="1848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3" Type="http://schemas.openxmlformats.org/officeDocument/2006/relationships/hyperlink" Target="http://www.tbp.org/scholarships.cfm" TargetMode="Externa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3" Type="http://schemas.openxmlformats.org/officeDocument/2006/relationships/hyperlink" Target="mailto:vyun1@umbc.edu" TargetMode="Externa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2.jpg"/><Relationship Id="rId3" Type="http://schemas.openxmlformats.org/officeDocument/2006/relationships/image" Target="../media/image01.jpg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GBM #4</a:t>
            </a:r>
          </a:p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- 4/1/2015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87300" y="205975"/>
            <a:ext cx="90566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Corresponding Secretary - Stephanie Bonadies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047750"/>
            <a:ext cx="8242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Required Reports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Submit to HQ for a grade!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Eligibility, election, final action, ratification ballot, project reports, etc. 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80000"/>
              <a:buFont typeface="Arial"/>
              <a:buChar char="●"/>
            </a:pPr>
            <a:r>
              <a:rPr lang="en"/>
              <a:t>Communicate with: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Other chapters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District directors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TBP HQ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Corporations, etc.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0" y="205975"/>
            <a:ext cx="91440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Treasurers - Jacob Alvarez &amp; Victoria Yun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800"/>
              <a:t>Senior Treasurer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Bookkeeping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Manage payments to TBP national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Financial Report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IRS 990-N Form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SBS Account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800"/>
              <a:t>Junior Treasurer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Assist &amp; receive training from Senior Treasurer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T-shirts</a:t>
            </a:r>
          </a:p>
          <a:p>
            <a:pPr indent="-4064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E-Week advertising</a:t>
            </a:r>
          </a:p>
          <a:p>
            <a:pPr indent="-406400" lvl="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800"/>
              <a:t>Fundraising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196400" y="205975"/>
            <a:ext cx="87728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Vice President - Stephen Vicchio 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457200" y="1352550"/>
            <a:ext cx="8242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Work closely with the President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Mentor and support the new officers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Communicate with the TBP advisors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196400" y="205975"/>
            <a:ext cx="87728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President - Sarah Hemler 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457200" y="1352550"/>
            <a:ext cx="8242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Oversee all of chapter operations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GBMs, Officer Meetings, Initiation, Engineers Week, etc.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Coordinate with Corresponding Secretary for communication with HQ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Communicate with advisors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Updated: Social Events!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5150" y="1063375"/>
            <a:ext cx="85985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600"/>
              <a:t>UMBC Movies</a:t>
            </a:r>
          </a:p>
          <a:p>
            <a:pPr indent="-3683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200" u="sng"/>
              <a:t>Into the Woods</a:t>
            </a:r>
            <a:r>
              <a:rPr lang="en" sz="2200"/>
              <a:t>  4/9 - 4/11</a:t>
            </a:r>
          </a:p>
          <a:p>
            <a:pPr indent="-3683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200" u="sng"/>
              <a:t>American Sniper</a:t>
            </a:r>
            <a:r>
              <a:rPr lang="en" sz="2200"/>
              <a:t>  4/16 - 4/18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Laser Tag (TBD)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Orioles Game - April 24 @ 7:05 PM (Student Night!!)</a:t>
            </a:r>
            <a:br>
              <a:rPr b="1" lang="en" sz="2600"/>
            </a:br>
            <a:r>
              <a:rPr b="1" lang="en" sz="2600"/>
              <a:t>Chipotle Fundraiser? (TBD) 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600"/>
              <a:t>Kesha Concert- April 26 at 7pm!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b="1" sz="2600"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2625" y="528975"/>
            <a:ext cx="2777975" cy="2069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Are you interested in tutoring some budding engineers? Or in helping with a tutoring session?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If you are interested in tutoring, please fill the form or speak to Ken Foo at the end of the meeting.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Service Opportunities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2nd (tomorrow)- Let’s Get Techy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20-23, URCAD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 Samaritan Women, date TBD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29th- Blood drive, 8AM-9PM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April 30th(?)- Lakeland Elementary/Middle Stem Day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The Garden!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If you are interested in helping this semester, please see Stephanie or Sarah after the meeting.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Bent Polishing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3600"/>
              <a:t>April 13 (12-1 pm) and 17 (12-1:30 pm) @ ITE Building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Scholarship Opportunity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http://www.tbp.org/scholarships.cfm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Deadline: May 1st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TBP T-Shirts</a:t>
            </a: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Available for $10 cash please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Just restocked on all sizes!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 Victoria Yun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vyun1@umbc.edu</a:t>
            </a:r>
            <a:r>
              <a:rPr lang="en"/>
              <a:t> if you would like a shirt</a:t>
            </a:r>
          </a:p>
          <a:p>
            <a:pPr indent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rPr lang="en"/>
              <a:t>Wear it to GBMs!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Eligible Initiates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&amp; 5 Social Hours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Bent Polishing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Catalog Cards by 4/8</a:t>
            </a:r>
          </a:p>
          <a:p>
            <a:pPr indent="-419100" lvl="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Must attend initiation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1278750" y="212525"/>
            <a:ext cx="65864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Next GBM = April 22nd  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1678950" y="1756025"/>
            <a:ext cx="5786099" cy="2752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algn="ctr">
              <a:spcBef>
                <a:spcPts val="0"/>
              </a:spcBef>
              <a:buNone/>
            </a:pPr>
            <a:r>
              <a:rPr lang="en"/>
              <a:t>ITE 102 - 12:00pm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*Don’t forget to join the TBP my UMBC page!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Initiation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algn="ctr">
              <a:spcBef>
                <a:spcPts val="0"/>
              </a:spcBef>
              <a:buNone/>
            </a:pPr>
            <a:r>
              <a:rPr lang="en" sz="4800"/>
              <a:t>April 25th @ 11am! </a:t>
            </a:r>
          </a:p>
          <a:p>
            <a:pPr rtl="0" algn="ctr">
              <a:spcBef>
                <a:spcPts val="0"/>
              </a:spcBef>
              <a:buNone/>
            </a:pPr>
            <a:r>
              <a:rPr lang="en"/>
              <a:t>Location: TBD</a:t>
            </a:r>
          </a:p>
          <a:p>
            <a:pPr rtl="0" algn="ctr">
              <a:spcBef>
                <a:spcPts val="0"/>
              </a:spcBef>
              <a:buNone/>
            </a:pPr>
            <a:r>
              <a:rPr lang="en"/>
              <a:t>Business Casual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Officer Elections @ Initiation 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744700" y="1367250"/>
            <a:ext cx="3695399" cy="2408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President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Vice President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Treasurer(s)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Corresponding Secretary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Recording Secretary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36925" y="1367250"/>
            <a:ext cx="3695399" cy="2408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Events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Service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Initiation Coordinator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Tutoring Coordinator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Tutoring Coordinator - Ken Foo 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744700" y="1367250"/>
            <a:ext cx="7790699" cy="337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400"/>
              <a:t>Coordinate tutoring for underclassmen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Trebuchet MS"/>
              <a:buChar char="○"/>
            </a:pPr>
            <a:r>
              <a:rPr lang="en"/>
              <a:t>Raise awareness for TBP in engineering classes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Trebuchet MS"/>
              <a:buChar char="○"/>
            </a:pPr>
            <a:r>
              <a:rPr lang="en"/>
              <a:t>Poll which classes we can tutor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Trebuchet MS"/>
              <a:buChar char="○"/>
            </a:pPr>
            <a:r>
              <a:rPr lang="en"/>
              <a:t>Arrange tutors to tutees on an individual basis</a:t>
            </a:r>
          </a:p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400"/>
              <a:t>Show up to events</a:t>
            </a:r>
          </a:p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400"/>
              <a:t>Assist with any other duties necessary 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Trebuchet MS"/>
              <a:buChar char="○"/>
            </a:pPr>
            <a:r>
              <a:rPr lang="en"/>
              <a:t>Printing out documents, smuggling eating utensils, bent polishing, and etc</a:t>
            </a:r>
          </a:p>
          <a:p>
            <a:pPr indent="0" lvl="0" marL="27432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196400" y="205975"/>
            <a:ext cx="87728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Initiation Coordinator - Anthony Nguyen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457200" y="1047750"/>
            <a:ext cx="8242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Plan Initiation 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Reserve rooms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Contact the catering company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Hold interest meetings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Bent Polishing</a:t>
            </a:r>
          </a:p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Required reports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Eligibility report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Catalog cards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Communicate with the initiates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Service Coordinator - Jeremy Fedors 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57200" y="1047750"/>
            <a:ext cx="8242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Plan TBP Service Activities </a:t>
            </a:r>
          </a:p>
          <a:p>
            <a:pPr indent="-3810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Attend and supervise TBP service activities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Make sure the events are carried out as planned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Record attendance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Make non-TBP service activities known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/>
              <a:t>Fill out project reports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0" y="191325"/>
            <a:ext cx="8229600" cy="7256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Events Coordinator - Kevin Johnson 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457200" y="1063375"/>
            <a:ext cx="5676599" cy="358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6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Organize social events and advertise them in various ways</a:t>
            </a:r>
          </a:p>
          <a:p>
            <a:pPr indent="-3937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6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Keep track of who attends which events and for how long</a:t>
            </a:r>
          </a:p>
          <a:p>
            <a:pPr indent="-3937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6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Work with other officers to organize fundraising events</a:t>
            </a:r>
          </a:p>
          <a:p>
            <a:pPr indent="-3937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26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Assist with any other tasks the officers need assistance with </a:t>
            </a:r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16800" y="984600"/>
            <a:ext cx="2720600" cy="204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6800" y="3173900"/>
            <a:ext cx="2720599" cy="18024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196400" y="205975"/>
            <a:ext cx="87728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Recording Secretary - Vanessa Mackley 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760350" y="1306000"/>
            <a:ext cx="6539099" cy="2898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60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Main Roles</a:t>
            </a:r>
          </a:p>
          <a:p>
            <a:pPr indent="-419100" lvl="1" marL="9144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Keep track of attendance and requirements</a:t>
            </a:r>
          </a:p>
          <a:p>
            <a:pPr indent="-419100" lvl="1" marL="9144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Take meeting minutes</a:t>
            </a:r>
          </a:p>
          <a:p>
            <a:pPr indent="-419100" lvl="1" marL="9144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Bulletin board upkeep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