
<file path=[Content_Types].xml><?xml version="1.0" encoding="utf-8"?>
<Types xmlns="http://schemas.openxmlformats.org/package/2006/content-types"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7.xml"/>
  <Override ContentType="application/vnd.openxmlformats-officedocument.presentationml.slide+xml" PartName="/ppt/slides/slide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8.xml"/>
  <Override ContentType="application/vnd.openxmlformats-officedocument.presentationml.slide+xml" PartName="/ppt/slides/slide10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2" Type="http://schemas.openxmlformats.org/officeDocument/2006/relationships/presProps" Target="presProps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" Type="http://schemas.openxmlformats.org/officeDocument/2006/relationships/theme" Target="theme/theme3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3" Type="http://schemas.openxmlformats.org/officeDocument/2006/relationships/tableStyles" Target="tableStyles.xml"/><Relationship Id="rId11" Type="http://schemas.openxmlformats.org/officeDocument/2006/relationships/slide" Target="slides/slide6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Email Dr. Bayles to request your class rank for the application purposes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Please email the account with questions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4724400" y="0"/>
            <a:ext cx="3012140" cy="5140547"/>
          </a:xfrm>
          <a:custGeom>
            <a:pathLst>
              <a:path extrusionOk="0" h="6854064" w="3012141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1" name="Shape 11"/>
          <p:cNvGrpSpPr/>
          <p:nvPr/>
        </p:nvGrpSpPr>
        <p:grpSpPr>
          <a:xfrm>
            <a:off x="4571999" y="0"/>
            <a:ext cx="4546600" cy="5143499"/>
            <a:chOff x="1447" y="0"/>
            <a:chExt cx="2863" cy="4319"/>
          </a:xfrm>
        </p:grpSpPr>
        <p:sp>
          <p:nvSpPr>
            <p:cNvPr id="12" name="Shape 12"/>
            <p:cNvSpPr/>
            <p:nvPr/>
          </p:nvSpPr>
          <p:spPr>
            <a:xfrm>
              <a:off x="1447" y="0"/>
              <a:ext cx="1885" cy="4319"/>
            </a:xfrm>
            <a:custGeom>
              <a:pathLst>
                <a:path extrusionOk="0" h="4320" w="1886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1559" y="0"/>
              <a:ext cx="1978" cy="4319"/>
            </a:xfrm>
            <a:custGeom>
              <a:pathLst>
                <a:path extrusionOk="0" h="4320" w="1979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2090" y="0"/>
              <a:ext cx="1805" cy="4319"/>
            </a:xfrm>
            <a:custGeom>
              <a:pathLst>
                <a:path extrusionOk="0" h="4320" w="1806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63" y="0"/>
              <a:ext cx="1847" cy="4319"/>
            </a:xfrm>
            <a:custGeom>
              <a:pathLst>
                <a:path extrusionOk="0" h="4320" w="1848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Shape 16"/>
          <p:cNvSpPr txBox="1"/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36" name="Shape 36"/>
          <p:cNvSpPr/>
          <p:nvPr/>
        </p:nvSpPr>
        <p:spPr>
          <a:xfrm rot="10800000">
            <a:off x="7938258" y="0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/>
          <p:nvPr/>
        </p:nvSpPr>
        <p:spPr>
          <a:xfrm rot="5400000">
            <a:off x="1807794" y="-1807795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/>
        </p:nvSpPr>
        <p:spPr>
          <a:xfrm>
            <a:off x="0" y="1753577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" name="Shape 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3" Type="http://schemas.openxmlformats.org/officeDocument/2006/relationships/hyperlink" Target="http://www.tbp.org/scholarships.cfm" TargetMode="External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3" Type="http://schemas.openxmlformats.org/officeDocument/2006/relationships/hyperlink" Target="mailto:vyun1@umbc.edu" TargetMode="External"/></Relationships>
</file>

<file path=ppt/slides/_rels/slide1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0.pn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hemler1@umbc.edu" TargetMode="External"/><Relationship Id="rId3" Type="http://schemas.openxmlformats.org/officeDocument/2006/relationships/hyperlink" Target="mailto:stephb3@umbc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ctrTitle"/>
          </p:nvPr>
        </p:nvSpPr>
        <p:spPr>
          <a:xfrm>
            <a:off x="714575" y="724850"/>
            <a:ext cx="5571900" cy="1158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GBM #5</a:t>
            </a:r>
          </a:p>
        </p:txBody>
      </p:sp>
      <p:sp>
        <p:nvSpPr>
          <p:cNvPr id="44" name="Shape 44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Tau Beta Pi - 4/22/2015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Bent Polishing</a:t>
            </a:r>
          </a:p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600"/>
              <a:t>Friday, 4/24 - 2pm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TBP - Scholarship Opportunity</a:t>
            </a:r>
          </a:p>
        </p:txBody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http://www.tbp.org/scholarships.cfm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Deadline: May 1st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TBP T-Shirts</a:t>
            </a:r>
          </a:p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Available for $10 cash please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Just restocked on all sizes!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Contact Victoria at </a:t>
            </a:r>
            <a:r>
              <a:rPr lang="en" u="sng">
                <a:solidFill>
                  <a:schemeClr val="hlink"/>
                </a:solidFill>
                <a:hlinkClick r:id="rId3"/>
              </a:rPr>
              <a:t>vyun1@umbc.edu</a:t>
            </a:r>
            <a:r>
              <a:rPr lang="en"/>
              <a:t> if you would like a shirt</a:t>
            </a:r>
          </a:p>
          <a:p>
            <a:pPr indent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buNone/>
            </a:pPr>
            <a:r>
              <a:rPr lang="en"/>
              <a:t>Wear it to GBMs!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type="title"/>
          </p:nvPr>
        </p:nvSpPr>
        <p:spPr>
          <a:xfrm>
            <a:off x="1278750" y="212525"/>
            <a:ext cx="6586499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Next GBM = May 6th  </a:t>
            </a:r>
          </a:p>
        </p:txBody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1678950" y="1756025"/>
            <a:ext cx="5786099" cy="2752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lang="en"/>
              <a:t>ITE 102 - 12:00pm</a:t>
            </a:r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 algn="ctr">
              <a:spcBef>
                <a:spcPts val="0"/>
              </a:spcBef>
              <a:buNone/>
            </a:pPr>
            <a:r>
              <a:rPr lang="en"/>
              <a:t>**Initiates please meet in the front rows with Sarah**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TBP - Active Status</a:t>
            </a:r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5 Social hours - due 5/6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5 Service hours - due 5/6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Attend Initiation - 4/25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Initiation</a:t>
            </a:r>
          </a:p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algn="ctr">
              <a:spcBef>
                <a:spcPts val="0"/>
              </a:spcBef>
              <a:buNone/>
            </a:pPr>
            <a:r>
              <a:rPr lang="en" sz="4800"/>
              <a:t>April 25th @ 11am! </a:t>
            </a:r>
          </a:p>
          <a:p>
            <a:pPr rtl="0" algn="ctr">
              <a:spcBef>
                <a:spcPts val="0"/>
              </a:spcBef>
              <a:buNone/>
            </a:pPr>
            <a:r>
              <a:rPr lang="en"/>
              <a:t>Business Casual</a:t>
            </a:r>
          </a:p>
          <a:p>
            <a:pPr rtl="0" algn="ctr">
              <a:spcBef>
                <a:spcPts val="0"/>
              </a:spcBef>
              <a:buNone/>
            </a:pPr>
            <a:r>
              <a:rPr lang="en"/>
              <a:t>Members: </a:t>
            </a:r>
            <a:r>
              <a:rPr b="1" lang="en"/>
              <a:t>PAHB 132 - 10:45am</a:t>
            </a:r>
          </a:p>
          <a:p>
            <a:pPr rtl="0" algn="ctr">
              <a:spcBef>
                <a:spcPts val="0"/>
              </a:spcBef>
              <a:buNone/>
            </a:pPr>
            <a:r>
              <a:rPr lang="en"/>
              <a:t>Initiates: </a:t>
            </a:r>
            <a:r>
              <a:rPr b="1" lang="en"/>
              <a:t>PAHB 107 - 10:30am</a:t>
            </a:r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Initiates - Due Dates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l">
              <a:spcBef>
                <a:spcPts val="0"/>
              </a:spcBef>
              <a:buNone/>
            </a:pPr>
            <a:r>
              <a:rPr lang="en"/>
              <a:t>4/25 - Member Signatures &amp; Bent Polishing</a:t>
            </a:r>
          </a:p>
          <a:p>
            <a:pPr indent="457200" marL="457200" rtl="0" algn="l">
              <a:spcBef>
                <a:spcPts val="0"/>
              </a:spcBef>
              <a:buNone/>
            </a:pPr>
            <a:r>
              <a:rPr lang="en"/>
              <a:t>-</a:t>
            </a:r>
            <a:r>
              <a:rPr b="1" lang="en"/>
              <a:t> $85 Initiation Fee </a:t>
            </a:r>
          </a:p>
          <a:p>
            <a:pPr indent="457200" lvl="0" marL="914400" rtl="0" algn="l">
              <a:spcBef>
                <a:spcPts val="0"/>
              </a:spcBef>
              <a:buNone/>
            </a:pPr>
            <a:r>
              <a:rPr lang="en"/>
              <a:t>(cash or check to TBP MDD)</a:t>
            </a:r>
          </a:p>
          <a:p>
            <a:pPr rtl="0" algn="l">
              <a:spcBef>
                <a:spcPts val="0"/>
              </a:spcBef>
              <a:buNone/>
            </a:pPr>
            <a:r>
              <a:rPr lang="en"/>
              <a:t>5/6 - Social &amp; Service Hours</a:t>
            </a:r>
          </a:p>
          <a:p>
            <a:pPr rtl="0" algn="l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Officer Elections @ Initiation </a:t>
            </a:r>
          </a:p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744700" y="1367250"/>
            <a:ext cx="3695399" cy="2408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400"/>
              <a:t>President</a:t>
            </a:r>
          </a:p>
          <a:p>
            <a:pPr rtl="0">
              <a:spcBef>
                <a:spcPts val="0"/>
              </a:spcBef>
              <a:buNone/>
            </a:pPr>
            <a:r>
              <a:rPr lang="en" sz="2400"/>
              <a:t>Vice President</a:t>
            </a:r>
          </a:p>
          <a:p>
            <a:pPr rtl="0">
              <a:spcBef>
                <a:spcPts val="0"/>
              </a:spcBef>
              <a:buNone/>
            </a:pPr>
            <a:r>
              <a:rPr lang="en" sz="2400"/>
              <a:t>Treasurer(s)</a:t>
            </a:r>
          </a:p>
          <a:p>
            <a:pPr rtl="0">
              <a:spcBef>
                <a:spcPts val="0"/>
              </a:spcBef>
              <a:buNone/>
            </a:pPr>
            <a:r>
              <a:rPr lang="en" sz="2400"/>
              <a:t>Corresponding Secretary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/>
              <a:t>Recording Secretary</a:t>
            </a:r>
          </a:p>
        </p:txBody>
      </p:sp>
      <p:sp>
        <p:nvSpPr>
          <p:cNvPr id="69" name="Shape 69"/>
          <p:cNvSpPr txBox="1"/>
          <p:nvPr>
            <p:ph idx="2" type="body"/>
          </p:nvPr>
        </p:nvSpPr>
        <p:spPr>
          <a:xfrm>
            <a:off x="4460725" y="1367250"/>
            <a:ext cx="4724099" cy="2408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/>
              <a:t>Social Coordinator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/>
              <a:t>Service Coordinator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/>
              <a:t>Initiation Coordinator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/>
              <a:t>Tutoring Coordinator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n" sz="2400"/>
              <a:t>Community Events Coordinator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0" name="Shape 70"/>
          <p:cNvSpPr txBox="1"/>
          <p:nvPr>
            <p:ph idx="3" type="body"/>
          </p:nvPr>
        </p:nvSpPr>
        <p:spPr>
          <a:xfrm>
            <a:off x="1555800" y="4146500"/>
            <a:ext cx="6032399" cy="7364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**Election Slide due 5pm Friday**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Updated: Social Events!</a:t>
            </a:r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315150" y="1063375"/>
            <a:ext cx="85985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b="1" sz="2600"/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b="1" sz="2600"/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" sz="2600"/>
              <a:t>Laser Tag (TBD)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" sz="2600"/>
              <a:t>Orioles Game - April 24 @ 7:05 PM (Student Night!!)</a:t>
            </a:r>
            <a:br>
              <a:rPr b="1" lang="en" sz="2600"/>
            </a:br>
            <a:r>
              <a:rPr b="1" lang="en" sz="2600"/>
              <a:t>Chipotle Fundraiser - Next semester 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" sz="2600"/>
              <a:t>Kesha Concert- April 26 at 7pm!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b="1" sz="2600"/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4475" y="237550"/>
            <a:ext cx="2777975" cy="2069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Tutoring</a:t>
            </a:r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457200" y="116290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-Planning to have a cram session for Statics early May.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Service Opportunities</a:t>
            </a:r>
          </a:p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457200" y="1200150"/>
            <a:ext cx="85388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April 23rd-Let’s Get Techy (10am-12pm)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April 23rd-Blood drive sign-up table (10am-2pm)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April 29th- Blood drive, 8AM-9PM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April 30th- Lakeland Elementary/Middle </a:t>
            </a:r>
            <a:br>
              <a:rPr lang="en"/>
            </a:br>
            <a:r>
              <a:rPr lang="en"/>
              <a:t>Stem Day!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The Garden!</a:t>
            </a:r>
          </a:p>
        </p:txBody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457200" y="116290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If you are interested in helping this semester, please email Stephanie (</a:t>
            </a:r>
            <a:r>
              <a:rPr lang="en" u="sng">
                <a:solidFill>
                  <a:schemeClr val="hlink"/>
                </a:solidFill>
                <a:hlinkClick r:id="rId3"/>
              </a:rPr>
              <a:t>stephb3@umbc.edu</a:t>
            </a:r>
            <a:r>
              <a:rPr lang="en"/>
              <a:t>) or Sarah (</a:t>
            </a:r>
            <a:r>
              <a:rPr lang="en" u="sng">
                <a:solidFill>
                  <a:schemeClr val="hlink"/>
                </a:solidFill>
                <a:hlinkClick r:id="rId4"/>
              </a:rPr>
              <a:t>shemler1@umbc.edu</a:t>
            </a:r>
            <a:r>
              <a:rPr lang="en"/>
              <a:t>) after the meeting.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