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Shape 1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mailto:vyun1@umbc.edu" TargetMode="External"/><Relationship Id="rId4" Type="http://schemas.openxmlformats.org/officeDocument/2006/relationships/hyperlink" Target="mailto:js18@umbc.edu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0.jpg"/><Relationship Id="rId4" Type="http://schemas.openxmlformats.org/officeDocument/2006/relationships/image" Target="../media/image0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Welcome Back!</a:t>
            </a:r>
          </a:p>
        </p:txBody>
      </p:sp>
      <p:sp>
        <p:nvSpPr>
          <p:cNvPr id="44" name="Shape 44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Tau Beta Pi - First GBM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9/16/2015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-49921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Miscellaneous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275250" y="330750"/>
            <a:ext cx="8229600" cy="4625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200"/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200"/>
              <a:t>Donate 0.5% to TBP Headquarters through Amazon Smiles (Jeff Bezos is a TBP member)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200"/>
              <a:t>Join the TBP group on Linkedin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200"/>
              <a:t>Join myUMBC TBP page (We have over 100 members !)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200"/>
              <a:t>If you are interested in Engineering Management and Systems Engineering or the BS/MS, the graduate director has set up an informational session on Oct 7th from (12-1ish pm) after our next GBM (Pizza and drinks provided!)</a:t>
            </a:r>
          </a:p>
          <a:p>
            <a:pPr indent="-228600" lvl="0" marL="4572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200"/>
              <a:t>Congratulations to </a:t>
            </a:r>
            <a:r>
              <a:rPr b="1" lang="en" sz="2200"/>
              <a:t>Sarah Helmer, Cheli Arrusy, Sydney Menikheim, Nicole Demetrides, Julianne Maclennan, and Daniel Ocasio</a:t>
            </a:r>
            <a:r>
              <a:rPr lang="en" sz="2200"/>
              <a:t> for winning the TBP scholarship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408675" y="5329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n" sz="3600"/>
              <a:t>Questions or Concerns?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rtl="0" algn="ctr">
              <a:spcBef>
                <a:spcPts val="0"/>
              </a:spcBef>
              <a:buNone/>
            </a:pPr>
            <a:r>
              <a:rPr lang="en" sz="3600"/>
              <a:t>The next GBM is October 7th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algn="ctr">
              <a:spcBef>
                <a:spcPts val="0"/>
              </a:spcBef>
              <a:buNone/>
            </a:pPr>
            <a:r>
              <a:rPr lang="en" sz="3600"/>
              <a:t>Don’t forget to sign in the attendance sheet!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Active Membership Requirement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9954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5 hours social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5 hours service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Attend </a:t>
            </a:r>
            <a:r>
              <a:rPr b="1" lang="en" u="sng"/>
              <a:t>all</a:t>
            </a:r>
            <a:r>
              <a:rPr lang="en"/>
              <a:t> GBMs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Any absences must be excused - e-mail us in advance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Initiation attendance required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Need to be active the last </a:t>
            </a:r>
            <a:r>
              <a:rPr b="1" lang="en"/>
              <a:t>two semesters</a:t>
            </a:r>
            <a:r>
              <a:rPr lang="en"/>
              <a:t> to receive a stole for graduation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3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 license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457200" y="605100"/>
            <a:ext cx="8229600" cy="4210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Pros: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Engineers with a PE license earn about $20,000 on average more than those without one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Recommended by most working engineers and graduate students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Typically, take during junior or senior year</a:t>
            </a:r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Receive 30% discount on FE and PE exam preparation material</a:t>
            </a:r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Offered in most months</a:t>
            </a:r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Pass rates according to NCEES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Chemical→ 77%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Electrical and Computer→ 75%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Mechanical→ 81%</a:t>
            </a:r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1800"/>
              <a:t>http://www.learncheme.com/screencasts/fe-review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457200" y="7323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Crab Feast: Sept. 18 5-7pm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On Commons terrace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$10 - buy tickets at CIC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Renaissance Festival: Sept. 26, opens at 10am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Same day as Honors College Trip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$24 - buy tickets online or at the gate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Take picture of yourself for evidence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5k race with Brain Injury Association of Maryland: Oct. 4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Run it for social event - $35 to enter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000"/>
              <a:t>Volunteer for service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Make your own social- At least 5 TBP members!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CHIPOTLE FUNDRAISER!!!!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457200" y="1200150"/>
            <a:ext cx="84089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Take a study break and get some nourishment!!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Fill your bellies with deliciousness!!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800"/>
              <a:t>Date: Sept. 21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800"/>
              <a:t>Time: 4pm - 8pm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800"/>
              <a:t>Where: Arundel Mills</a:t>
            </a:r>
          </a:p>
          <a:p>
            <a:pPr indent="-228600" lvl="0" marL="457200">
              <a:spcBef>
                <a:spcPts val="0"/>
              </a:spcBef>
              <a:buSzPct val="100000"/>
            </a:pPr>
            <a:r>
              <a:rPr lang="en" sz="2800"/>
              <a:t>How: Tell cashier that you are with TBP!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Service Events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Volunteer for 5k race: October 4th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Dance-a-thon: October 9th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UC Ballroom 2pm-8pm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Help raise awareness for childhood cancer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FLL Team Volunteer (Date TBD)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Elizabeth Seton High School Mentor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Female mentors for one email a week commitment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JHU Robotics Outreach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T-Shirts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1664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Available for $10 cash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Contact Victoria (</a:t>
            </a:r>
            <a:r>
              <a:rPr lang="en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/>
              <a:t>) or Jordyn (</a:t>
            </a:r>
            <a:r>
              <a:rPr lang="en" u="sng">
                <a:solidFill>
                  <a:schemeClr val="hlink"/>
                </a:solidFill>
                <a:hlinkClick r:id="rId4"/>
              </a:rPr>
              <a:t>js18@umbc.edu</a:t>
            </a:r>
            <a:r>
              <a:rPr lang="en"/>
              <a:t>) to purchase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Wear it to GBMs!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600"/>
              <a:t>Last year, we had </a:t>
            </a:r>
            <a:r>
              <a:rPr b="1" lang="en" sz="3600"/>
              <a:t>33 tutors and 93 tutees</a:t>
            </a:r>
            <a:r>
              <a:rPr lang="en" sz="3600"/>
              <a:t> ^_^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600"/>
              <a:t>ENES 101, ENME 110, CMPE 212, ENCH 215</a:t>
            </a:r>
          </a:p>
          <a:p>
            <a:pPr indent="-228600" lvl="0" marL="457200">
              <a:spcBef>
                <a:spcPts val="0"/>
              </a:spcBef>
              <a:buSzPct val="100000"/>
            </a:pPr>
            <a:r>
              <a:rPr lang="en" sz="3600"/>
              <a:t>Respond to Poll if interested for service hours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The Garden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457200" y="918650"/>
            <a:ext cx="31209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400"/>
              <a:t>3 TBP plots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400"/>
              <a:t>Volunteer for service hours!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93" name="Shape 93"/>
          <p:cNvSpPr txBox="1"/>
          <p:nvPr/>
        </p:nvSpPr>
        <p:spPr>
          <a:xfrm>
            <a:off x="3719325" y="4496150"/>
            <a:ext cx="5038199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1800"/>
              <a:t>Before					After</a:t>
            </a:r>
          </a:p>
        </p:txBody>
      </p:sp>
      <p:pic>
        <p:nvPicPr>
          <p:cNvPr id="94" name="Shape 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325" y="345750"/>
            <a:ext cx="2259846" cy="401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7575" y="345746"/>
            <a:ext cx="2259846" cy="4017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