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65" r:id="rId4"/>
    <p:sldMasterId id="214748366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4724400" y="0"/>
            <a:ext cx="3012140" cy="5140547"/>
          </a:xfrm>
          <a:custGeom>
            <a:pathLst>
              <a:path extrusionOk="0" h="6854064" w="3012141">
                <a:moveTo>
                  <a:pt x="2623817" y="0"/>
                </a:moveTo>
                <a:lnTo>
                  <a:pt x="2791741" y="608783"/>
                </a:lnTo>
                <a:lnTo>
                  <a:pt x="1826176" y="1301537"/>
                </a:lnTo>
                <a:lnTo>
                  <a:pt x="2130539" y="2466623"/>
                </a:lnTo>
                <a:lnTo>
                  <a:pt x="1175470" y="3190866"/>
                </a:lnTo>
                <a:lnTo>
                  <a:pt x="1469337" y="4355952"/>
                </a:lnTo>
                <a:lnTo>
                  <a:pt x="493277" y="5080194"/>
                </a:lnTo>
                <a:lnTo>
                  <a:pt x="808135" y="6255776"/>
                </a:lnTo>
                <a:lnTo>
                  <a:pt x="0" y="6854064"/>
                </a:lnTo>
                <a:lnTo>
                  <a:pt x="388325" y="6854064"/>
                </a:lnTo>
                <a:lnTo>
                  <a:pt x="1007545" y="6308258"/>
                </a:lnTo>
                <a:lnTo>
                  <a:pt x="713678" y="5122179"/>
                </a:lnTo>
                <a:lnTo>
                  <a:pt x="1679242" y="4408433"/>
                </a:lnTo>
                <a:lnTo>
                  <a:pt x="1364384" y="3232851"/>
                </a:lnTo>
                <a:lnTo>
                  <a:pt x="2361435" y="2498112"/>
                </a:lnTo>
                <a:lnTo>
                  <a:pt x="2015091" y="1343522"/>
                </a:lnTo>
                <a:lnTo>
                  <a:pt x="3012141" y="608783"/>
                </a:lnTo>
                <a:lnTo>
                  <a:pt x="2833722" y="0"/>
                </a:lnTo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4571999" y="0"/>
            <a:ext cx="4546600" cy="5143499"/>
            <a:chOff x="1447" y="0"/>
            <a:chExt cx="2863" cy="4319"/>
          </a:xfrm>
        </p:grpSpPr>
        <p:sp>
          <p:nvSpPr>
            <p:cNvPr id="12" name="Shape 12"/>
            <p:cNvSpPr/>
            <p:nvPr/>
          </p:nvSpPr>
          <p:spPr>
            <a:xfrm>
              <a:off x="1447" y="0"/>
              <a:ext cx="1885" cy="4319"/>
            </a:xfrm>
            <a:custGeom>
              <a:pathLst>
                <a:path extrusionOk="0" h="4320" w="1886">
                  <a:moveTo>
                    <a:pt x="1719" y="0"/>
                  </a:moveTo>
                  <a:lnTo>
                    <a:pt x="1813" y="357"/>
                  </a:lnTo>
                  <a:lnTo>
                    <a:pt x="1194" y="805"/>
                  </a:lnTo>
                  <a:lnTo>
                    <a:pt x="1393" y="1544"/>
                  </a:lnTo>
                  <a:lnTo>
                    <a:pt x="777" y="1991"/>
                  </a:lnTo>
                  <a:lnTo>
                    <a:pt x="972" y="2734"/>
                  </a:lnTo>
                  <a:lnTo>
                    <a:pt x="355" y="3178"/>
                  </a:lnTo>
                  <a:lnTo>
                    <a:pt x="554" y="3921"/>
                  </a:lnTo>
                  <a:lnTo>
                    <a:pt x="0" y="4320"/>
                  </a:lnTo>
                  <a:lnTo>
                    <a:pt x="109" y="4320"/>
                  </a:lnTo>
                  <a:lnTo>
                    <a:pt x="623" y="3948"/>
                  </a:lnTo>
                  <a:lnTo>
                    <a:pt x="430" y="3205"/>
                  </a:lnTo>
                  <a:lnTo>
                    <a:pt x="1045" y="2761"/>
                  </a:lnTo>
                  <a:lnTo>
                    <a:pt x="850" y="2018"/>
                  </a:lnTo>
                  <a:lnTo>
                    <a:pt x="1468" y="1572"/>
                  </a:lnTo>
                  <a:lnTo>
                    <a:pt x="1271" y="830"/>
                  </a:lnTo>
                  <a:lnTo>
                    <a:pt x="1886" y="386"/>
                  </a:lnTo>
                  <a:lnTo>
                    <a:pt x="1788" y="0"/>
                  </a:lnTo>
                  <a:lnTo>
                    <a:pt x="1719" y="0"/>
                  </a:lnTo>
                  <a:close/>
                </a:path>
              </a:pathLst>
            </a:custGeom>
            <a:solidFill>
              <a:srgbClr val="A64129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1559" y="0"/>
              <a:ext cx="1978" cy="4319"/>
            </a:xfrm>
            <a:custGeom>
              <a:pathLst>
                <a:path extrusionOk="0" h="4320" w="1979">
                  <a:moveTo>
                    <a:pt x="1673" y="0"/>
                  </a:moveTo>
                  <a:lnTo>
                    <a:pt x="1777" y="382"/>
                  </a:lnTo>
                  <a:lnTo>
                    <a:pt x="1160" y="830"/>
                  </a:lnTo>
                  <a:lnTo>
                    <a:pt x="1357" y="1570"/>
                  </a:lnTo>
                  <a:lnTo>
                    <a:pt x="743" y="2016"/>
                  </a:lnTo>
                  <a:lnTo>
                    <a:pt x="936" y="2759"/>
                  </a:lnTo>
                  <a:lnTo>
                    <a:pt x="319" y="3204"/>
                  </a:lnTo>
                  <a:lnTo>
                    <a:pt x="517" y="3947"/>
                  </a:lnTo>
                  <a:lnTo>
                    <a:pt x="0" y="4320"/>
                  </a:lnTo>
                  <a:lnTo>
                    <a:pt x="304" y="4320"/>
                  </a:lnTo>
                  <a:lnTo>
                    <a:pt x="717" y="4025"/>
                  </a:lnTo>
                  <a:lnTo>
                    <a:pt x="521" y="3280"/>
                  </a:lnTo>
                  <a:lnTo>
                    <a:pt x="1136" y="2836"/>
                  </a:lnTo>
                  <a:lnTo>
                    <a:pt x="941" y="2093"/>
                  </a:lnTo>
                  <a:lnTo>
                    <a:pt x="1559" y="1648"/>
                  </a:lnTo>
                  <a:lnTo>
                    <a:pt x="1362" y="905"/>
                  </a:lnTo>
                  <a:lnTo>
                    <a:pt x="1979" y="461"/>
                  </a:lnTo>
                  <a:lnTo>
                    <a:pt x="1859" y="0"/>
                  </a:lnTo>
                  <a:lnTo>
                    <a:pt x="1673" y="0"/>
                  </a:lnTo>
                  <a:close/>
                </a:path>
              </a:pathLst>
            </a:custGeom>
            <a:solidFill>
              <a:srgbClr val="384452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2090" y="0"/>
              <a:ext cx="1805" cy="4319"/>
            </a:xfrm>
            <a:custGeom>
              <a:pathLst>
                <a:path extrusionOk="0" h="4320" w="1806">
                  <a:moveTo>
                    <a:pt x="1462" y="0"/>
                  </a:moveTo>
                  <a:lnTo>
                    <a:pt x="1604" y="510"/>
                  </a:lnTo>
                  <a:lnTo>
                    <a:pt x="987" y="958"/>
                  </a:lnTo>
                  <a:lnTo>
                    <a:pt x="1183" y="1696"/>
                  </a:lnTo>
                  <a:lnTo>
                    <a:pt x="570" y="2142"/>
                  </a:lnTo>
                  <a:lnTo>
                    <a:pt x="764" y="2885"/>
                  </a:lnTo>
                  <a:lnTo>
                    <a:pt x="147" y="3329"/>
                  </a:lnTo>
                  <a:lnTo>
                    <a:pt x="344" y="4072"/>
                  </a:lnTo>
                  <a:lnTo>
                    <a:pt x="0" y="4320"/>
                  </a:lnTo>
                  <a:lnTo>
                    <a:pt x="304" y="4320"/>
                  </a:lnTo>
                  <a:lnTo>
                    <a:pt x="544" y="4151"/>
                  </a:lnTo>
                  <a:lnTo>
                    <a:pt x="349" y="3406"/>
                  </a:lnTo>
                  <a:lnTo>
                    <a:pt x="965" y="2961"/>
                  </a:lnTo>
                  <a:lnTo>
                    <a:pt x="768" y="2220"/>
                  </a:lnTo>
                  <a:lnTo>
                    <a:pt x="1385" y="1776"/>
                  </a:lnTo>
                  <a:lnTo>
                    <a:pt x="1189" y="1031"/>
                  </a:lnTo>
                  <a:lnTo>
                    <a:pt x="1806" y="586"/>
                  </a:lnTo>
                  <a:lnTo>
                    <a:pt x="1647" y="0"/>
                  </a:lnTo>
                  <a:lnTo>
                    <a:pt x="1462" y="0"/>
                  </a:lnTo>
                  <a:close/>
                </a:path>
              </a:pathLst>
            </a:custGeom>
            <a:solidFill>
              <a:srgbClr val="F68C1F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2463" y="0"/>
              <a:ext cx="1847" cy="4319"/>
            </a:xfrm>
            <a:custGeom>
              <a:pathLst>
                <a:path extrusionOk="0" h="4320" w="1848">
                  <a:moveTo>
                    <a:pt x="1311" y="0"/>
                  </a:moveTo>
                  <a:lnTo>
                    <a:pt x="1475" y="606"/>
                  </a:lnTo>
                  <a:lnTo>
                    <a:pt x="856" y="1055"/>
                  </a:lnTo>
                  <a:lnTo>
                    <a:pt x="1054" y="1794"/>
                  </a:lnTo>
                  <a:lnTo>
                    <a:pt x="439" y="2240"/>
                  </a:lnTo>
                  <a:lnTo>
                    <a:pt x="634" y="2981"/>
                  </a:lnTo>
                  <a:lnTo>
                    <a:pt x="16" y="3428"/>
                  </a:lnTo>
                  <a:lnTo>
                    <a:pt x="215" y="4169"/>
                  </a:lnTo>
                  <a:lnTo>
                    <a:pt x="0" y="4320"/>
                  </a:lnTo>
                  <a:lnTo>
                    <a:pt x="570" y="4320"/>
                  </a:lnTo>
                  <a:lnTo>
                    <a:pt x="584" y="4304"/>
                  </a:lnTo>
                  <a:lnTo>
                    <a:pt x="391" y="3570"/>
                  </a:lnTo>
                  <a:lnTo>
                    <a:pt x="1005" y="3118"/>
                  </a:lnTo>
                  <a:lnTo>
                    <a:pt x="810" y="2380"/>
                  </a:lnTo>
                  <a:lnTo>
                    <a:pt x="1422" y="1936"/>
                  </a:lnTo>
                  <a:lnTo>
                    <a:pt x="1229" y="1193"/>
                  </a:lnTo>
                  <a:lnTo>
                    <a:pt x="1848" y="743"/>
                  </a:lnTo>
                  <a:lnTo>
                    <a:pt x="1650" y="0"/>
                  </a:lnTo>
                  <a:lnTo>
                    <a:pt x="1311" y="0"/>
                  </a:lnTo>
                  <a:close/>
                </a:path>
              </a:pathLst>
            </a:custGeom>
            <a:solidFill>
              <a:srgbClr val="A4BDC0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Shape 16"/>
          <p:cNvSpPr txBox="1"/>
          <p:nvPr>
            <p:ph type="ctrTitle"/>
          </p:nvPr>
        </p:nvSpPr>
        <p:spPr>
          <a:xfrm>
            <a:off x="685800" y="746438"/>
            <a:ext cx="5258700" cy="1158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buSzPct val="100000"/>
              <a:defRPr sz="4800"/>
            </a:lvl1pPr>
            <a:lvl2pPr rtl="0">
              <a:spcBef>
                <a:spcPts val="0"/>
              </a:spcBef>
              <a:buSzPct val="100000"/>
              <a:defRPr sz="4800"/>
            </a:lvl2pPr>
            <a:lvl3pPr rtl="0">
              <a:spcBef>
                <a:spcPts val="0"/>
              </a:spcBef>
              <a:buSzPct val="100000"/>
              <a:defRPr sz="4800"/>
            </a:lvl3pPr>
            <a:lvl4pPr rtl="0">
              <a:spcBef>
                <a:spcPts val="0"/>
              </a:spcBef>
              <a:buSzPct val="100000"/>
              <a:defRPr sz="4800"/>
            </a:lvl4pPr>
            <a:lvl5pPr rtl="0">
              <a:spcBef>
                <a:spcPts val="0"/>
              </a:spcBef>
              <a:buSzPct val="100000"/>
              <a:defRPr sz="4800"/>
            </a:lvl5pPr>
            <a:lvl6pPr rtl="0">
              <a:spcBef>
                <a:spcPts val="0"/>
              </a:spcBef>
              <a:buSzPct val="100000"/>
              <a:defRPr sz="4800"/>
            </a:lvl6pPr>
            <a:lvl7pPr rtl="0">
              <a:spcBef>
                <a:spcPts val="0"/>
              </a:spcBef>
              <a:buSzPct val="100000"/>
              <a:defRPr sz="4800"/>
            </a:lvl7pPr>
            <a:lvl8pPr rtl="0">
              <a:spcBef>
                <a:spcPts val="0"/>
              </a:spcBef>
              <a:buSzPct val="100000"/>
              <a:defRPr sz="4800"/>
            </a:lvl8pPr>
            <a:lvl9pPr rtl="0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685800" y="1986416"/>
            <a:ext cx="5258700" cy="772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None/>
              <a:defRPr/>
            </a:lvl1pPr>
            <a:lvl2pPr rtl="0">
              <a:spcBef>
                <a:spcPts val="0"/>
              </a:spcBef>
              <a:buSzPct val="100000"/>
              <a:buNone/>
              <a:defRPr sz="3000"/>
            </a:lvl2pPr>
            <a:lvl3pPr rtl="0">
              <a:spcBef>
                <a:spcPts val="0"/>
              </a:spcBef>
              <a:buSzPct val="100000"/>
              <a:buNone/>
              <a:defRPr sz="3000"/>
            </a:lvl3pPr>
            <a:lvl4pPr rtl="0">
              <a:spcBef>
                <a:spcPts val="0"/>
              </a:spcBef>
              <a:buSzPct val="100000"/>
              <a:buNone/>
              <a:defRPr sz="3000"/>
            </a:lvl4pPr>
            <a:lvl5pPr rtl="0">
              <a:spcBef>
                <a:spcPts val="0"/>
              </a:spcBef>
              <a:buSzPct val="100000"/>
              <a:buNone/>
              <a:defRPr sz="3000"/>
            </a:lvl5pPr>
            <a:lvl6pPr rtl="0">
              <a:spcBef>
                <a:spcPts val="0"/>
              </a:spcBef>
              <a:buSzPct val="100000"/>
              <a:buNone/>
              <a:defRPr sz="3000"/>
            </a:lvl6pPr>
            <a:lvl7pPr rtl="0">
              <a:spcBef>
                <a:spcPts val="0"/>
              </a:spcBef>
              <a:buSzPct val="100000"/>
              <a:buNone/>
              <a:defRPr sz="3000"/>
            </a:lvl7pPr>
            <a:lvl8pPr rtl="0">
              <a:spcBef>
                <a:spcPts val="0"/>
              </a:spcBef>
              <a:buSzPct val="100000"/>
              <a:buNone/>
              <a:defRPr sz="3000"/>
            </a:lvl8pPr>
            <a:lvl9pPr rtl="0">
              <a:spcBef>
                <a:spcPts val="0"/>
              </a:spcBef>
              <a:buSzPct val="100000"/>
              <a:buNone/>
              <a:defRPr sz="3000"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14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119" name="Shape 119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14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120" name="Shape 12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23" name="Shape 12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buSzPct val="100000"/>
              <a:defRPr sz="2400"/>
            </a:lvl1pPr>
            <a:lvl2pPr rtl="0">
              <a:spcBef>
                <a:spcPts val="0"/>
              </a:spcBef>
              <a:buSzPct val="100000"/>
              <a:defRPr sz="2400"/>
            </a:lvl2pPr>
            <a:lvl3pPr rtl="0">
              <a:spcBef>
                <a:spcPts val="0"/>
              </a:spcBef>
              <a:buSzPct val="100000"/>
              <a:defRPr sz="2400"/>
            </a:lvl3pPr>
            <a:lvl4pPr rtl="0">
              <a:spcBef>
                <a:spcPts val="0"/>
              </a:spcBef>
              <a:buSzPct val="100000"/>
              <a:defRPr sz="2400"/>
            </a:lvl4pPr>
            <a:lvl5pPr rtl="0">
              <a:spcBef>
                <a:spcPts val="0"/>
              </a:spcBef>
              <a:buSzPct val="100000"/>
              <a:defRPr sz="2400"/>
            </a:lvl5pPr>
            <a:lvl6pPr rtl="0">
              <a:spcBef>
                <a:spcPts val="0"/>
              </a:spcBef>
              <a:buSzPct val="100000"/>
              <a:defRPr sz="2400"/>
            </a:lvl6pPr>
            <a:lvl7pPr rtl="0">
              <a:spcBef>
                <a:spcPts val="0"/>
              </a:spcBef>
              <a:buSzPct val="100000"/>
              <a:defRPr sz="2400"/>
            </a:lvl7pPr>
            <a:lvl8pPr rtl="0">
              <a:spcBef>
                <a:spcPts val="0"/>
              </a:spcBef>
              <a:buSzPct val="100000"/>
              <a:defRPr sz="2400"/>
            </a:lvl8pPr>
            <a:lvl9pPr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12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127" name="Shape 12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buSzPct val="100000"/>
              <a:defRPr sz="4800"/>
            </a:lvl1pPr>
            <a:lvl2pPr rtl="0">
              <a:spcBef>
                <a:spcPts val="0"/>
              </a:spcBef>
              <a:buSzPct val="100000"/>
              <a:defRPr sz="4800"/>
            </a:lvl2pPr>
            <a:lvl3pPr rtl="0">
              <a:spcBef>
                <a:spcPts val="0"/>
              </a:spcBef>
              <a:buSzPct val="100000"/>
              <a:defRPr sz="4800"/>
            </a:lvl3pPr>
            <a:lvl4pPr rtl="0">
              <a:spcBef>
                <a:spcPts val="0"/>
              </a:spcBef>
              <a:buSzPct val="100000"/>
              <a:defRPr sz="4800"/>
            </a:lvl4pPr>
            <a:lvl5pPr rtl="0">
              <a:spcBef>
                <a:spcPts val="0"/>
              </a:spcBef>
              <a:buSzPct val="100000"/>
              <a:defRPr sz="4800"/>
            </a:lvl5pPr>
            <a:lvl6pPr rtl="0">
              <a:spcBef>
                <a:spcPts val="0"/>
              </a:spcBef>
              <a:buSzPct val="100000"/>
              <a:defRPr sz="4800"/>
            </a:lvl6pPr>
            <a:lvl7pPr rtl="0">
              <a:spcBef>
                <a:spcPts val="0"/>
              </a:spcBef>
              <a:buSzPct val="100000"/>
              <a:defRPr sz="4800"/>
            </a:lvl7pPr>
            <a:lvl8pPr rtl="0">
              <a:spcBef>
                <a:spcPts val="0"/>
              </a:spcBef>
              <a:buSzPct val="100000"/>
              <a:defRPr sz="4800"/>
            </a:lvl8pPr>
            <a:lvl9pPr rtl="0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30" name="Shape 13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3" name="Shape 133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buSzPct val="100000"/>
              <a:defRPr sz="4200"/>
            </a:lvl1pPr>
            <a:lvl2pPr rtl="0" algn="ctr">
              <a:spcBef>
                <a:spcPts val="0"/>
              </a:spcBef>
              <a:buSzPct val="100000"/>
              <a:defRPr sz="4200"/>
            </a:lvl2pPr>
            <a:lvl3pPr rtl="0" algn="ctr">
              <a:spcBef>
                <a:spcPts val="0"/>
              </a:spcBef>
              <a:buSzPct val="100000"/>
              <a:defRPr sz="4200"/>
            </a:lvl3pPr>
            <a:lvl4pPr rtl="0" algn="ctr">
              <a:spcBef>
                <a:spcPts val="0"/>
              </a:spcBef>
              <a:buSzPct val="100000"/>
              <a:defRPr sz="4200"/>
            </a:lvl4pPr>
            <a:lvl5pPr rtl="0" algn="ctr">
              <a:spcBef>
                <a:spcPts val="0"/>
              </a:spcBef>
              <a:buSzPct val="100000"/>
              <a:defRPr sz="4200"/>
            </a:lvl5pPr>
            <a:lvl6pPr rtl="0" algn="ctr">
              <a:spcBef>
                <a:spcPts val="0"/>
              </a:spcBef>
              <a:buSzPct val="100000"/>
              <a:defRPr sz="4200"/>
            </a:lvl6pPr>
            <a:lvl7pPr rtl="0" algn="ctr">
              <a:spcBef>
                <a:spcPts val="0"/>
              </a:spcBef>
              <a:buSzPct val="100000"/>
              <a:defRPr sz="4200"/>
            </a:lvl7pPr>
            <a:lvl8pPr rtl="0" algn="ctr">
              <a:spcBef>
                <a:spcPts val="0"/>
              </a:spcBef>
              <a:buSzPct val="100000"/>
              <a:defRPr sz="4200"/>
            </a:lvl8pPr>
            <a:lvl9pPr rtl="0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134" name="Shape 134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135" name="Shape 135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36" name="Shape 13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139" name="Shape 13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buSzPct val="100000"/>
              <a:defRPr sz="12000"/>
            </a:lvl1pPr>
            <a:lvl2pPr rtl="0" algn="ctr">
              <a:spcBef>
                <a:spcPts val="0"/>
              </a:spcBef>
              <a:buSzPct val="100000"/>
              <a:defRPr sz="12000"/>
            </a:lvl2pPr>
            <a:lvl3pPr rtl="0" algn="ctr">
              <a:spcBef>
                <a:spcPts val="0"/>
              </a:spcBef>
              <a:buSzPct val="100000"/>
              <a:defRPr sz="12000"/>
            </a:lvl3pPr>
            <a:lvl4pPr rtl="0" algn="ctr">
              <a:spcBef>
                <a:spcPts val="0"/>
              </a:spcBef>
              <a:buSzPct val="100000"/>
              <a:defRPr sz="12000"/>
            </a:lvl4pPr>
            <a:lvl5pPr rtl="0" algn="ctr">
              <a:spcBef>
                <a:spcPts val="0"/>
              </a:spcBef>
              <a:buSzPct val="100000"/>
              <a:defRPr sz="12000"/>
            </a:lvl5pPr>
            <a:lvl6pPr rtl="0" algn="ctr">
              <a:spcBef>
                <a:spcPts val="0"/>
              </a:spcBef>
              <a:buSzPct val="100000"/>
              <a:defRPr sz="12000"/>
            </a:lvl6pPr>
            <a:lvl7pPr rtl="0" algn="ctr">
              <a:spcBef>
                <a:spcPts val="0"/>
              </a:spcBef>
              <a:buSzPct val="100000"/>
              <a:defRPr sz="12000"/>
            </a:lvl7pPr>
            <a:lvl8pPr rtl="0" algn="ctr">
              <a:spcBef>
                <a:spcPts val="0"/>
              </a:spcBef>
              <a:buSzPct val="100000"/>
              <a:defRPr sz="12000"/>
            </a:lvl8pPr>
            <a:lvl9pPr rtl="0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ctr">
              <a:spcBef>
                <a:spcPts val="0"/>
              </a:spcBef>
              <a:defRPr/>
            </a:lvl1pPr>
            <a:lvl2pPr rtl="0" algn="ctr">
              <a:spcBef>
                <a:spcPts val="0"/>
              </a:spcBef>
              <a:defRPr/>
            </a:lvl2pPr>
            <a:lvl3pPr rtl="0" algn="ctr">
              <a:spcBef>
                <a:spcPts val="0"/>
              </a:spcBef>
              <a:defRPr/>
            </a:lvl3pPr>
            <a:lvl4pPr rtl="0" algn="ctr">
              <a:spcBef>
                <a:spcPts val="0"/>
              </a:spcBef>
              <a:defRPr/>
            </a:lvl4pPr>
            <a:lvl5pPr rtl="0" algn="ctr">
              <a:spcBef>
                <a:spcPts val="0"/>
              </a:spcBef>
              <a:defRPr/>
            </a:lvl5pPr>
            <a:lvl6pPr rtl="0" algn="ctr">
              <a:spcBef>
                <a:spcPts val="0"/>
              </a:spcBef>
              <a:defRPr/>
            </a:lvl6pPr>
            <a:lvl7pPr rtl="0" algn="ctr">
              <a:spcBef>
                <a:spcPts val="0"/>
              </a:spcBef>
              <a:defRPr/>
            </a:lvl7pPr>
            <a:lvl8pPr rtl="0" algn="ctr">
              <a:spcBef>
                <a:spcPts val="0"/>
              </a:spcBef>
              <a:defRPr/>
            </a:lvl8pPr>
            <a:lvl9pPr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43" name="Shape 14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 rot="-5400000">
            <a:off x="6431898" y="2431398"/>
            <a:ext cx="904306" cy="4519896"/>
          </a:xfrm>
          <a:custGeom>
            <a:pathLst>
              <a:path extrusionOk="0" h="4519897" w="1205742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rot="-5400000">
            <a:off x="6431898" y="2431398"/>
            <a:ext cx="904306" cy="4519896"/>
          </a:xfrm>
          <a:custGeom>
            <a:pathLst>
              <a:path extrusionOk="0" h="4519897" w="1205742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rgbClr val="A5BDC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>
                <a:solidFill>
                  <a:srgbClr val="A64128"/>
                </a:solidFill>
              </a:defRPr>
            </a:lvl1pPr>
            <a:lvl2pPr rtl="0">
              <a:spcBef>
                <a:spcPts val="0"/>
              </a:spcBef>
              <a:defRPr>
                <a:solidFill>
                  <a:srgbClr val="A64128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rgbClr val="A64128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rgbClr val="A64128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rgbClr val="A64128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rgbClr val="A64128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rgbClr val="A64128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rgbClr val="A64128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rgbClr val="A64128"/>
                </a:solidFill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/>
          <p:nvPr/>
        </p:nvSpPr>
        <p:spPr>
          <a:xfrm rot="-5400000">
            <a:off x="6431898" y="2431398"/>
            <a:ext cx="904306" cy="4519896"/>
          </a:xfrm>
          <a:custGeom>
            <a:pathLst>
              <a:path extrusionOk="0" h="4519897" w="1205742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1800">
                <a:solidFill>
                  <a:schemeClr val="dk1"/>
                </a:solidFill>
              </a:defRPr>
            </a:lvl1pPr>
          </a:lstStyle>
          <a:p/>
        </p:txBody>
      </p:sp>
      <p:sp>
        <p:nvSpPr>
          <p:cNvPr id="36" name="Shape 36"/>
          <p:cNvSpPr/>
          <p:nvPr/>
        </p:nvSpPr>
        <p:spPr>
          <a:xfrm rot="10800000">
            <a:off x="7938258" y="0"/>
            <a:ext cx="1205741" cy="3389922"/>
          </a:xfrm>
          <a:custGeom>
            <a:pathLst>
              <a:path extrusionOk="0" h="4519897" w="1205742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/>
          <p:nvPr/>
        </p:nvSpPr>
        <p:spPr>
          <a:xfrm rot="5400000">
            <a:off x="1807794" y="-1807795"/>
            <a:ext cx="904306" cy="4519896"/>
          </a:xfrm>
          <a:custGeom>
            <a:pathLst>
              <a:path extrusionOk="0" h="4519897" w="1205742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 rot="-5400000">
            <a:off x="6431898" y="2431398"/>
            <a:ext cx="904306" cy="4519896"/>
          </a:xfrm>
          <a:custGeom>
            <a:pathLst>
              <a:path extrusionOk="0" h="4519897" w="1205742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buSzPct val="100000"/>
              <a:defRPr sz="5200"/>
            </a:lvl1pPr>
            <a:lvl2pPr rtl="0" algn="ctr">
              <a:spcBef>
                <a:spcPts val="0"/>
              </a:spcBef>
              <a:buSzPct val="100000"/>
              <a:defRPr sz="5200"/>
            </a:lvl2pPr>
            <a:lvl3pPr rtl="0" algn="ctr">
              <a:spcBef>
                <a:spcPts val="0"/>
              </a:spcBef>
              <a:buSzPct val="100000"/>
              <a:defRPr sz="5200"/>
            </a:lvl3pPr>
            <a:lvl4pPr rtl="0" algn="ctr">
              <a:spcBef>
                <a:spcPts val="0"/>
              </a:spcBef>
              <a:buSzPct val="100000"/>
              <a:defRPr sz="5200"/>
            </a:lvl4pPr>
            <a:lvl5pPr rtl="0" algn="ctr">
              <a:spcBef>
                <a:spcPts val="0"/>
              </a:spcBef>
              <a:buSzPct val="100000"/>
              <a:defRPr sz="5200"/>
            </a:lvl5pPr>
            <a:lvl6pPr rtl="0" algn="ctr">
              <a:spcBef>
                <a:spcPts val="0"/>
              </a:spcBef>
              <a:buSzPct val="100000"/>
              <a:defRPr sz="5200"/>
            </a:lvl6pPr>
            <a:lvl7pPr rtl="0" algn="ctr">
              <a:spcBef>
                <a:spcPts val="0"/>
              </a:spcBef>
              <a:buSzPct val="100000"/>
              <a:defRPr sz="5200"/>
            </a:lvl7pPr>
            <a:lvl8pPr rtl="0" algn="ctr">
              <a:spcBef>
                <a:spcPts val="0"/>
              </a:spcBef>
              <a:buSzPct val="100000"/>
              <a:defRPr sz="5200"/>
            </a:lvl8pPr>
            <a:lvl9pPr rtl="0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07" name="Shape 107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08" name="Shape 10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SzPct val="100000"/>
              <a:defRPr sz="3600"/>
            </a:lvl1pPr>
            <a:lvl2pPr rtl="0" algn="ctr">
              <a:spcBef>
                <a:spcPts val="0"/>
              </a:spcBef>
              <a:buSzPct val="100000"/>
              <a:defRPr sz="3600"/>
            </a:lvl2pPr>
            <a:lvl3pPr rtl="0" algn="ctr">
              <a:spcBef>
                <a:spcPts val="0"/>
              </a:spcBef>
              <a:buSzPct val="100000"/>
              <a:defRPr sz="3600"/>
            </a:lvl3pPr>
            <a:lvl4pPr rtl="0" algn="ctr">
              <a:spcBef>
                <a:spcPts val="0"/>
              </a:spcBef>
              <a:buSzPct val="100000"/>
              <a:defRPr sz="3600"/>
            </a:lvl4pPr>
            <a:lvl5pPr rtl="0" algn="ctr">
              <a:spcBef>
                <a:spcPts val="0"/>
              </a:spcBef>
              <a:buSzPct val="100000"/>
              <a:defRPr sz="3600"/>
            </a:lvl5pPr>
            <a:lvl6pPr rtl="0" algn="ctr">
              <a:spcBef>
                <a:spcPts val="0"/>
              </a:spcBef>
              <a:buSzPct val="100000"/>
              <a:defRPr sz="3600"/>
            </a:lvl6pPr>
            <a:lvl7pPr rtl="0" algn="ctr">
              <a:spcBef>
                <a:spcPts val="0"/>
              </a:spcBef>
              <a:buSzPct val="100000"/>
              <a:defRPr sz="3600"/>
            </a:lvl7pPr>
            <a:lvl8pPr rtl="0" algn="ctr">
              <a:spcBef>
                <a:spcPts val="0"/>
              </a:spcBef>
              <a:buSzPct val="100000"/>
              <a:defRPr sz="3600"/>
            </a:lvl8pPr>
            <a:lvl9pPr rtl="0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11" name="Shape 11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15" name="Shape 11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/>
        </p:nvSpPr>
        <p:spPr>
          <a:xfrm>
            <a:off x="0" y="1753577"/>
            <a:ext cx="1205741" cy="3389922"/>
          </a:xfrm>
          <a:custGeom>
            <a:pathLst>
              <a:path extrusionOk="0" h="4519897" w="1205742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" name="Shape 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600"/>
              </a:spcBef>
              <a:buClr>
                <a:schemeClr val="dk2"/>
              </a:buClr>
              <a:buSzPct val="100000"/>
              <a:buFont typeface="Trebuchet MS"/>
              <a:defRPr sz="3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rtl="0"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rtl="0"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rtl="0"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rtl="0"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rtl="0"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rtl="0"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rtl="0"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0.jpg"/><Relationship Id="rId4" Type="http://schemas.openxmlformats.org/officeDocument/2006/relationships/image" Target="../media/image0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mailto:vyun1@umbc.edu" TargetMode="External"/><Relationship Id="rId4" Type="http://schemas.openxmlformats.org/officeDocument/2006/relationships/hyperlink" Target="mailto:js18@umbc.edu" TargetMode="External"/><Relationship Id="rId5" Type="http://schemas.openxmlformats.org/officeDocument/2006/relationships/image" Target="../media/image02.png"/><Relationship Id="rId6" Type="http://schemas.openxmlformats.org/officeDocument/2006/relationships/image" Target="../media/image0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ctrTitle"/>
          </p:nvPr>
        </p:nvSpPr>
        <p:spPr>
          <a:xfrm>
            <a:off x="685800" y="746438"/>
            <a:ext cx="5258700" cy="1158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Welcome!</a:t>
            </a:r>
          </a:p>
        </p:txBody>
      </p:sp>
      <p:sp>
        <p:nvSpPr>
          <p:cNvPr id="44" name="Shape 44"/>
          <p:cNvSpPr txBox="1"/>
          <p:nvPr>
            <p:ph idx="1" type="subTitle"/>
          </p:nvPr>
        </p:nvSpPr>
        <p:spPr>
          <a:xfrm>
            <a:off x="685800" y="1986416"/>
            <a:ext cx="5258700" cy="772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Tau Beta Pi - Second GBM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10/7/2015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Active Membership Requirement</a:t>
            </a:r>
          </a:p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457200" y="995425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5 hours social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5 hours service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Attend </a:t>
            </a:r>
            <a:r>
              <a:rPr b="1" lang="en" u="sng"/>
              <a:t>all</a:t>
            </a:r>
            <a:r>
              <a:rPr lang="en"/>
              <a:t> GBMs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Any absences must be excused - e-mail us in advance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Initiation attendance required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Need to be active the last </a:t>
            </a:r>
            <a:r>
              <a:rPr b="1" lang="en"/>
              <a:t>two semesters</a:t>
            </a:r>
            <a:r>
              <a:rPr lang="en"/>
              <a:t> to receive a stole for graduation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Social Events</a:t>
            </a:r>
          </a:p>
        </p:txBody>
      </p:sp>
      <p:sp>
        <p:nvSpPr>
          <p:cNvPr id="56" name="Shape 56"/>
          <p:cNvSpPr txBox="1"/>
          <p:nvPr/>
        </p:nvSpPr>
        <p:spPr>
          <a:xfrm>
            <a:off x="457200" y="9609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600"/>
              </a:spcBef>
              <a:buClr>
                <a:srgbClr val="374252"/>
              </a:buClr>
              <a:buSzPct val="100000"/>
              <a:buFont typeface="Trebuchet MS"/>
            </a:pPr>
            <a:r>
              <a:rPr lang="en" sz="2600">
                <a:solidFill>
                  <a:srgbClr val="374252"/>
                </a:solidFill>
                <a:latin typeface="Trebuchet MS"/>
                <a:ea typeface="Trebuchet MS"/>
                <a:cs typeface="Trebuchet MS"/>
                <a:sym typeface="Trebuchet MS"/>
              </a:rPr>
              <a:t>(seb) Movie Night: Jurassic World 10/15-10/17 Lecture Hall</a:t>
            </a:r>
          </a:p>
          <a:p>
            <a:pPr indent="-228600" lvl="0" marL="457200" rtl="0">
              <a:spcBef>
                <a:spcPts val="600"/>
              </a:spcBef>
              <a:buClr>
                <a:srgbClr val="374252"/>
              </a:buClr>
              <a:buSzPct val="100000"/>
              <a:buFont typeface="Trebuchet MS"/>
            </a:pPr>
            <a:r>
              <a:rPr lang="en" sz="2600">
                <a:solidFill>
                  <a:srgbClr val="374252"/>
                </a:solidFill>
                <a:latin typeface="Trebuchet MS"/>
                <a:ea typeface="Trebuchet MS"/>
                <a:cs typeface="Trebuchet MS"/>
                <a:sym typeface="Trebuchet MS"/>
              </a:rPr>
              <a:t>Vegas Night: Oct 26th</a:t>
            </a:r>
          </a:p>
          <a:p>
            <a:pPr indent="-228600" lvl="0" marL="457200" rtl="0">
              <a:spcBef>
                <a:spcPts val="600"/>
              </a:spcBef>
              <a:buClr>
                <a:srgbClr val="374252"/>
              </a:buClr>
              <a:buSzPct val="100000"/>
              <a:buFont typeface="Trebuchet MS"/>
            </a:pPr>
            <a:r>
              <a:rPr lang="en" sz="2600">
                <a:solidFill>
                  <a:srgbClr val="374252"/>
                </a:solidFill>
                <a:latin typeface="Trebuchet MS"/>
                <a:ea typeface="Trebuchet MS"/>
                <a:cs typeface="Trebuchet MS"/>
                <a:sym typeface="Trebuchet MS"/>
              </a:rPr>
              <a:t>Skyzone AIChE: Oct. 28, transportation leaving ~5:45</a:t>
            </a:r>
          </a:p>
          <a:p>
            <a:pPr indent="-228600" lvl="0" marL="457200" rtl="0">
              <a:spcBef>
                <a:spcPts val="600"/>
              </a:spcBef>
              <a:buClr>
                <a:srgbClr val="374252"/>
              </a:buClr>
              <a:buSzPct val="100000"/>
              <a:buFont typeface="Trebuchet MS"/>
            </a:pPr>
            <a:r>
              <a:rPr lang="en" sz="2600">
                <a:solidFill>
                  <a:srgbClr val="374252"/>
                </a:solidFill>
                <a:latin typeface="Trebuchet MS"/>
                <a:ea typeface="Trebuchet MS"/>
                <a:cs typeface="Trebuchet MS"/>
                <a:sym typeface="Trebuchet MS"/>
              </a:rPr>
              <a:t>Game Night: Nov. 6 @ 7pm room X in Math and Psych</a:t>
            </a:r>
          </a:p>
          <a:p>
            <a:pPr indent="-228600" lvl="0" marL="457200" rtl="0">
              <a:spcBef>
                <a:spcPts val="600"/>
              </a:spcBef>
              <a:buClr>
                <a:srgbClr val="374252"/>
              </a:buClr>
              <a:buSzPct val="100000"/>
              <a:buFont typeface="Trebuchet MS"/>
            </a:pPr>
            <a:r>
              <a:rPr lang="en" sz="2600">
                <a:solidFill>
                  <a:srgbClr val="374252"/>
                </a:solidFill>
                <a:latin typeface="Trebuchet MS"/>
                <a:ea typeface="Trebuchet MS"/>
                <a:cs typeface="Trebuchet MS"/>
                <a:sym typeface="Trebuchet MS"/>
              </a:rPr>
              <a:t>Trip to the Aquarium: Nov. 13 @ 5:30pm </a:t>
            </a:r>
          </a:p>
          <a:p>
            <a:pPr indent="-228600" lvl="0" marL="457200" rtl="0">
              <a:spcBef>
                <a:spcPts val="600"/>
              </a:spcBef>
              <a:buClr>
                <a:srgbClr val="374252"/>
              </a:buClr>
              <a:buSzPct val="100000"/>
              <a:buFont typeface="Trebuchet MS"/>
            </a:pPr>
            <a:r>
              <a:rPr lang="en" sz="2600">
                <a:solidFill>
                  <a:srgbClr val="374252"/>
                </a:solidFill>
                <a:latin typeface="Trebuchet MS"/>
                <a:ea typeface="Trebuchet MS"/>
                <a:cs typeface="Trebuchet MS"/>
                <a:sym typeface="Trebuchet MS"/>
              </a:rPr>
              <a:t>Bowling Trip: Nov. 20 @ Brunswich Bowling</a:t>
            </a:r>
          </a:p>
          <a:p>
            <a:pPr indent="-228600" lvl="0" marL="457200" rtl="0">
              <a:spcBef>
                <a:spcPts val="600"/>
              </a:spcBef>
              <a:buClr>
                <a:srgbClr val="374252"/>
              </a:buClr>
              <a:buSzPct val="100000"/>
              <a:buFont typeface="Trebuchet MS"/>
            </a:pPr>
            <a:r>
              <a:rPr lang="en" sz="2600">
                <a:solidFill>
                  <a:srgbClr val="374252"/>
                </a:solidFill>
                <a:latin typeface="Trebuchet MS"/>
                <a:ea typeface="Trebuchet MS"/>
                <a:cs typeface="Trebuchet MS"/>
                <a:sym typeface="Trebuchet MS"/>
              </a:rPr>
              <a:t>Make your own social- At least 5 TBP members!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Service Events</a:t>
            </a:r>
          </a:p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Dance-a-Thon: October 9th 2pm-8pm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Elizabeth Seton High School E-Mentoring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Robotics Program: October 24th and November 7th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Tutoring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Vegas Night needs dealers</a:t>
            </a:r>
          </a:p>
          <a:p>
            <a:pPr indent="-228600" lvl="1" marL="914400">
              <a:spcBef>
                <a:spcPts val="0"/>
              </a:spcBef>
              <a:buSzPct val="100000"/>
            </a:pPr>
            <a:r>
              <a:rPr lang="en" sz="3000"/>
              <a:t>Email Nick Rogers- nmkrogers@umbc.edu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Tutoring</a:t>
            </a:r>
          </a:p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3600"/>
              <a:t>ENES 101, ENME 110, CMPE 212, ENCH 215</a:t>
            </a:r>
          </a:p>
          <a:p>
            <a:pPr indent="-228600" lvl="0" marL="457200">
              <a:spcBef>
                <a:spcPts val="0"/>
              </a:spcBef>
              <a:buSzPct val="100000"/>
            </a:pPr>
            <a:r>
              <a:rPr lang="en" sz="3600"/>
              <a:t>Respond to Poll if interested for service hours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Garden</a:t>
            </a:r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457200" y="1154875"/>
            <a:ext cx="3627600" cy="3489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400"/>
              <a:t>Peppers, tomatoes, strawberries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400"/>
              <a:t>Russian kale, winter radish, carrots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400"/>
              <a:t>Volunteer to water/weed for easy service hours!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2885" y="628350"/>
            <a:ext cx="2191814" cy="389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1200" y="628349"/>
            <a:ext cx="2300559" cy="3896572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/>
          <p:nvPr/>
        </p:nvSpPr>
        <p:spPr>
          <a:xfrm>
            <a:off x="6724700" y="4543325"/>
            <a:ext cx="2191799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1000"/>
              <a:t>Above Photo Courtesy of Stephanie Bonadies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T-Shirts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457200" y="1166400"/>
            <a:ext cx="55311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800"/>
              <a:t>$10 cash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800"/>
              <a:t>Talk to Victoria (</a:t>
            </a:r>
            <a:r>
              <a:rPr lang="en" sz="2800" u="sng">
                <a:solidFill>
                  <a:schemeClr val="hlink"/>
                </a:solidFill>
                <a:hlinkClick r:id="rId3"/>
              </a:rPr>
              <a:t>vyun1@umbc.edu</a:t>
            </a:r>
            <a:r>
              <a:rPr lang="en" sz="2800"/>
              <a:t>)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rPr lang="en" sz="2800"/>
              <a:t>or Jordyn (</a:t>
            </a:r>
            <a:r>
              <a:rPr lang="en" sz="2800" u="sng">
                <a:solidFill>
                  <a:schemeClr val="hlink"/>
                </a:solidFill>
                <a:hlinkClick r:id="rId4"/>
              </a:rPr>
              <a:t>js18@umbc.edu</a:t>
            </a:r>
            <a:r>
              <a:rPr lang="en" sz="2800"/>
              <a:t>) if you want to purchase yours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800"/>
              <a:t>Wear it to GBMs!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21075" y="0"/>
            <a:ext cx="2825300" cy="268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 rotWithShape="1">
          <a:blip r:embed="rId6">
            <a:alphaModFix/>
          </a:blip>
          <a:srcRect b="-10" l="0" r="-4101" t="-3167"/>
          <a:stretch/>
        </p:blipFill>
        <p:spPr>
          <a:xfrm>
            <a:off x="6437675" y="2539533"/>
            <a:ext cx="2825300" cy="2603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6096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Engineers Week 2016</a:t>
            </a: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457200" y="1122800"/>
            <a:ext cx="8229600" cy="3596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400"/>
              <a:t>If you have any suggestions or want to be involved in planning Engineers Week, please see one of the officers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600"/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5274" y="2324425"/>
            <a:ext cx="6708275" cy="239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idx="1" type="body"/>
          </p:nvPr>
        </p:nvSpPr>
        <p:spPr>
          <a:xfrm>
            <a:off x="396550" y="96225"/>
            <a:ext cx="8229600" cy="4659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3600"/>
          </a:p>
          <a:p>
            <a:pPr lvl="0" rtl="0" algn="ctr">
              <a:spcBef>
                <a:spcPts val="0"/>
              </a:spcBef>
              <a:buNone/>
            </a:pPr>
            <a:r>
              <a:rPr lang="en" sz="3600"/>
              <a:t>The next GBM is November 4th in Admin 101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 algn="ctr">
              <a:spcBef>
                <a:spcPts val="0"/>
              </a:spcBef>
              <a:buNone/>
            </a:pPr>
            <a:r>
              <a:rPr lang="en" sz="3600"/>
              <a:t>Don’t forget to sign the attendance sheet!</a:t>
            </a:r>
          </a:p>
          <a:p>
            <a:pPr rtl="0" algn="ctr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 algn="ctr">
              <a:spcBef>
                <a:spcPts val="0"/>
              </a:spcBef>
              <a:buNone/>
            </a:pPr>
            <a:r>
              <a:rPr b="1" lang="en" sz="4000"/>
              <a:t>Stay for the info session!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western">
  <a:themeElements>
    <a:clrScheme name="Custom 424">
      <a:dk1>
        <a:srgbClr val="B0271C"/>
      </a:dk1>
      <a:lt1>
        <a:srgbClr val="FFE8BB"/>
      </a:lt1>
      <a:dk2>
        <a:srgbClr val="374252"/>
      </a:dk2>
      <a:lt2>
        <a:srgbClr val="A5BDC0"/>
      </a:lt2>
      <a:accent1>
        <a:srgbClr val="C0974D"/>
      </a:accent1>
      <a:accent2>
        <a:srgbClr val="E49C5F"/>
      </a:accent2>
      <a:accent3>
        <a:srgbClr val="5D7372"/>
      </a:accent3>
      <a:accent4>
        <a:srgbClr val="B92C00"/>
      </a:accent4>
      <a:accent5>
        <a:srgbClr val="804000"/>
      </a:accent5>
      <a:accent6>
        <a:srgbClr val="A49D80"/>
      </a:accent6>
      <a:hlink>
        <a:srgbClr val="B0271C"/>
      </a:hlink>
      <a:folHlink>
        <a:srgbClr val="5B5F6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