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themeOverride+xml" PartName="/ppt/theme/themeOverride3.xml"/>
  <Override ContentType="application/vnd.openxmlformats-officedocument.themeOverride+xml" PartName="/ppt/theme/themeOverride2.xml"/>
  <Override ContentType="application/vnd.openxmlformats-officedocument.themeOverride+xml" PartName="/ppt/theme/themeOverride4.xml"/>
  <Override ContentType="application/vnd.openxmlformats-officedocument.themeOverride+xml" PartName="/ppt/theme/themeOverr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77" r:id="rId3"/>
    <p:sldMasterId id="2147483678" r:id="rId4"/>
    <p:sldMasterId id="2147483679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</p:sldIdLst>
  <p:sldSz cy="5143500" cx="9144000"/>
  <p:notesSz cx="6858000" cy="9144000"/>
  <p:embeddedFontLst>
    <p:embeddedFont>
      <p:font typeface="Rambla"/>
      <p:regular r:id="rId20"/>
      <p:bold r:id="rId21"/>
      <p:italic r:id="rId22"/>
      <p:boldItalic r:id="rId23"/>
    </p:embeddedFont>
  </p:embeddedFontLst>
  <p:defaultTextStyle>
    <a:defPPr marR="0" rtl="0" algn="l">
      <a:lnSpc>
        <a:spcPct val="100000"/>
      </a:lnSpc>
      <a:spcBef>
        <a:spcPts val="0"/>
      </a:spcBef>
      <a:spcAft>
        <a:spcPts val="0"/>
      </a:spcAft>
    </a:defPPr>
    <a:lvl1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rtl="0" algn="l">
      <a:lnSpc>
        <a:spcPct val="100000"/>
      </a:lnSpc>
      <a:spcBef>
        <a:spcPts val="0"/>
      </a:spcBef>
      <a:spcAft>
        <a:spcPts val="0"/>
      </a:spcAft>
      <a:buNone/>
      <a:defRPr b="0" baseline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ambla-regular.fntdata"/><Relationship Id="rId11" Type="http://schemas.openxmlformats.org/officeDocument/2006/relationships/slide" Target="slides/slide5.xml"/><Relationship Id="rId22" Type="http://schemas.openxmlformats.org/officeDocument/2006/relationships/font" Target="fonts/Rambla-italic.fntdata"/><Relationship Id="rId10" Type="http://schemas.openxmlformats.org/officeDocument/2006/relationships/slide" Target="slides/slide4.xml"/><Relationship Id="rId21" Type="http://schemas.openxmlformats.org/officeDocument/2006/relationships/font" Target="fonts/Rambla-bold.fntdata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23" Type="http://schemas.openxmlformats.org/officeDocument/2006/relationships/font" Target="fonts/Rambla-bold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3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3" name="Shape 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4" name="Shape 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6" name="Shape 20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4" name="Shape 21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8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Shape 2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0" name="Shape 2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0" name="Shape 5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hape 17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2" name="Shape 17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$10,000 towards graduate study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35 fellowship awarded out of ~200 apps (1 in 6 chance)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Some awarded without stipend, esp. if aid received elsewhere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Want high scholastic and extra-curricular involvement with clear plan for graduate study and demonstrated need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TBP members only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Need: application, class rank in engineering school and department, 2 reference letters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b="0" baseline="0" i="0" lang="en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http://www.tbp.org/pages/About/Programs/Fellowship/Fellowship.cfm </a:t>
            </a: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information.</a:t>
            </a:r>
          </a:p>
        </p:txBody>
      </p:sp>
      <p:sp>
        <p:nvSpPr>
          <p:cNvPr id="173" name="Shape 173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$2,000 for full senior year; $1,000 for semester, trimester, or 2 quarters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Look at high scholastic achievements, strong faculty recommendation, extra-curricular activities, and clear plan for future achievement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Need: application, class rank in engineering and department, 2 reference letters</a:t>
            </a:r>
          </a:p>
          <a:p>
            <a:pPr indent="0" lvl="0" marL="0" marR="0" rtl="0" algn="l">
              <a:spcBef>
                <a:spcPts val="360"/>
              </a:spcBef>
              <a:spcAft>
                <a:spcPts val="0"/>
              </a:spcAft>
              <a:buSzPct val="25000"/>
              <a:buNone/>
            </a:pP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b="0" baseline="0" i="0" lang="en" sz="1200" u="sng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http://www.tbp.org/pages/About/Programs/Scholarship/Scholarship.cfm </a:t>
            </a:r>
            <a:r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for more information.</a:t>
            </a:r>
          </a:p>
        </p:txBody>
      </p:sp>
      <p:sp>
        <p:nvSpPr>
          <p:cNvPr id="180" name="Shape 180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Shape 185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6" name="Shape 1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2" name="Shape 19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8" name="Shape 19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png"/><Relationship Id="rId3" Type="http://schemas.openxmlformats.org/officeDocument/2006/relationships/image" Target="../media/image03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1.png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0.jpg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0.jpg"/><Relationship Id="rId3" Type="http://schemas.openxmlformats.org/officeDocument/2006/relationships/image" Target="../media/image03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3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03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4724400" y="0"/>
            <a:ext cx="3012140" cy="5140547"/>
          </a:xfrm>
          <a:custGeom>
            <a:pathLst>
              <a:path extrusionOk="0" h="6854064" w="3012141">
                <a:moveTo>
                  <a:pt x="2623817" y="0"/>
                </a:moveTo>
                <a:lnTo>
                  <a:pt x="2791741" y="608783"/>
                </a:lnTo>
                <a:lnTo>
                  <a:pt x="1826176" y="1301537"/>
                </a:lnTo>
                <a:lnTo>
                  <a:pt x="2130539" y="2466623"/>
                </a:lnTo>
                <a:lnTo>
                  <a:pt x="1175470" y="3190866"/>
                </a:lnTo>
                <a:lnTo>
                  <a:pt x="1469337" y="4355952"/>
                </a:lnTo>
                <a:lnTo>
                  <a:pt x="493277" y="5080194"/>
                </a:lnTo>
                <a:lnTo>
                  <a:pt x="808135" y="6255776"/>
                </a:lnTo>
                <a:lnTo>
                  <a:pt x="0" y="6854064"/>
                </a:lnTo>
                <a:lnTo>
                  <a:pt x="388325" y="6854064"/>
                </a:lnTo>
                <a:lnTo>
                  <a:pt x="1007545" y="6308258"/>
                </a:lnTo>
                <a:lnTo>
                  <a:pt x="713678" y="5122179"/>
                </a:lnTo>
                <a:lnTo>
                  <a:pt x="1679242" y="4408433"/>
                </a:lnTo>
                <a:lnTo>
                  <a:pt x="1364384" y="3232851"/>
                </a:lnTo>
                <a:lnTo>
                  <a:pt x="2361435" y="2498112"/>
                </a:lnTo>
                <a:lnTo>
                  <a:pt x="2015091" y="1343522"/>
                </a:lnTo>
                <a:lnTo>
                  <a:pt x="3012141" y="608783"/>
                </a:lnTo>
                <a:lnTo>
                  <a:pt x="2833722" y="0"/>
                </a:lnTo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4571999" y="0"/>
            <a:ext cx="4546600" cy="5143499"/>
            <a:chOff x="1447" y="0"/>
            <a:chExt cx="2863" cy="4319"/>
          </a:xfrm>
        </p:grpSpPr>
        <p:sp>
          <p:nvSpPr>
            <p:cNvPr id="12" name="Shape 12"/>
            <p:cNvSpPr/>
            <p:nvPr/>
          </p:nvSpPr>
          <p:spPr>
            <a:xfrm>
              <a:off x="1447" y="0"/>
              <a:ext cx="1885" cy="4319"/>
            </a:xfrm>
            <a:custGeom>
              <a:pathLst>
                <a:path extrusionOk="0" h="4320" w="1886">
                  <a:moveTo>
                    <a:pt x="1719" y="0"/>
                  </a:moveTo>
                  <a:lnTo>
                    <a:pt x="1813" y="357"/>
                  </a:lnTo>
                  <a:lnTo>
                    <a:pt x="1194" y="805"/>
                  </a:lnTo>
                  <a:lnTo>
                    <a:pt x="1393" y="1544"/>
                  </a:lnTo>
                  <a:lnTo>
                    <a:pt x="777" y="1991"/>
                  </a:lnTo>
                  <a:lnTo>
                    <a:pt x="972" y="2734"/>
                  </a:lnTo>
                  <a:lnTo>
                    <a:pt x="355" y="3178"/>
                  </a:lnTo>
                  <a:lnTo>
                    <a:pt x="554" y="3921"/>
                  </a:lnTo>
                  <a:lnTo>
                    <a:pt x="0" y="4320"/>
                  </a:lnTo>
                  <a:lnTo>
                    <a:pt x="109" y="4320"/>
                  </a:lnTo>
                  <a:lnTo>
                    <a:pt x="623" y="3948"/>
                  </a:lnTo>
                  <a:lnTo>
                    <a:pt x="430" y="3205"/>
                  </a:lnTo>
                  <a:lnTo>
                    <a:pt x="1045" y="2761"/>
                  </a:lnTo>
                  <a:lnTo>
                    <a:pt x="850" y="2018"/>
                  </a:lnTo>
                  <a:lnTo>
                    <a:pt x="1468" y="1572"/>
                  </a:lnTo>
                  <a:lnTo>
                    <a:pt x="1271" y="830"/>
                  </a:lnTo>
                  <a:lnTo>
                    <a:pt x="1886" y="386"/>
                  </a:lnTo>
                  <a:lnTo>
                    <a:pt x="1788" y="0"/>
                  </a:lnTo>
                  <a:lnTo>
                    <a:pt x="1719" y="0"/>
                  </a:lnTo>
                  <a:close/>
                </a:path>
              </a:pathLst>
            </a:custGeom>
            <a:solidFill>
              <a:srgbClr val="A64129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>
              <a:off x="1559" y="0"/>
              <a:ext cx="1978" cy="4319"/>
            </a:xfrm>
            <a:custGeom>
              <a:pathLst>
                <a:path extrusionOk="0" h="4320" w="1979">
                  <a:moveTo>
                    <a:pt x="1673" y="0"/>
                  </a:moveTo>
                  <a:lnTo>
                    <a:pt x="1777" y="382"/>
                  </a:lnTo>
                  <a:lnTo>
                    <a:pt x="1160" y="830"/>
                  </a:lnTo>
                  <a:lnTo>
                    <a:pt x="1357" y="1570"/>
                  </a:lnTo>
                  <a:lnTo>
                    <a:pt x="743" y="2016"/>
                  </a:lnTo>
                  <a:lnTo>
                    <a:pt x="936" y="2759"/>
                  </a:lnTo>
                  <a:lnTo>
                    <a:pt x="319" y="3204"/>
                  </a:lnTo>
                  <a:lnTo>
                    <a:pt x="517" y="3947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717" y="4025"/>
                  </a:lnTo>
                  <a:lnTo>
                    <a:pt x="521" y="3280"/>
                  </a:lnTo>
                  <a:lnTo>
                    <a:pt x="1136" y="2836"/>
                  </a:lnTo>
                  <a:lnTo>
                    <a:pt x="941" y="2093"/>
                  </a:lnTo>
                  <a:lnTo>
                    <a:pt x="1559" y="1648"/>
                  </a:lnTo>
                  <a:lnTo>
                    <a:pt x="1362" y="905"/>
                  </a:lnTo>
                  <a:lnTo>
                    <a:pt x="1979" y="461"/>
                  </a:lnTo>
                  <a:lnTo>
                    <a:pt x="1859" y="0"/>
                  </a:lnTo>
                  <a:lnTo>
                    <a:pt x="1673" y="0"/>
                  </a:lnTo>
                  <a:close/>
                </a:path>
              </a:pathLst>
            </a:custGeom>
            <a:solidFill>
              <a:srgbClr val="384452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4" name="Shape 14"/>
            <p:cNvSpPr/>
            <p:nvPr/>
          </p:nvSpPr>
          <p:spPr>
            <a:xfrm>
              <a:off x="2090" y="0"/>
              <a:ext cx="1805" cy="4319"/>
            </a:xfrm>
            <a:custGeom>
              <a:pathLst>
                <a:path extrusionOk="0" h="4320" w="1806">
                  <a:moveTo>
                    <a:pt x="1462" y="0"/>
                  </a:moveTo>
                  <a:lnTo>
                    <a:pt x="1604" y="510"/>
                  </a:lnTo>
                  <a:lnTo>
                    <a:pt x="987" y="958"/>
                  </a:lnTo>
                  <a:lnTo>
                    <a:pt x="1183" y="1696"/>
                  </a:lnTo>
                  <a:lnTo>
                    <a:pt x="570" y="2142"/>
                  </a:lnTo>
                  <a:lnTo>
                    <a:pt x="764" y="2885"/>
                  </a:lnTo>
                  <a:lnTo>
                    <a:pt x="147" y="3329"/>
                  </a:lnTo>
                  <a:lnTo>
                    <a:pt x="344" y="4072"/>
                  </a:lnTo>
                  <a:lnTo>
                    <a:pt x="0" y="4320"/>
                  </a:lnTo>
                  <a:lnTo>
                    <a:pt x="304" y="4320"/>
                  </a:lnTo>
                  <a:lnTo>
                    <a:pt x="544" y="4151"/>
                  </a:lnTo>
                  <a:lnTo>
                    <a:pt x="349" y="3406"/>
                  </a:lnTo>
                  <a:lnTo>
                    <a:pt x="965" y="2961"/>
                  </a:lnTo>
                  <a:lnTo>
                    <a:pt x="768" y="2220"/>
                  </a:lnTo>
                  <a:lnTo>
                    <a:pt x="1385" y="1776"/>
                  </a:lnTo>
                  <a:lnTo>
                    <a:pt x="1189" y="1031"/>
                  </a:lnTo>
                  <a:lnTo>
                    <a:pt x="1806" y="586"/>
                  </a:lnTo>
                  <a:lnTo>
                    <a:pt x="1647" y="0"/>
                  </a:lnTo>
                  <a:lnTo>
                    <a:pt x="1462" y="0"/>
                  </a:lnTo>
                  <a:close/>
                </a:path>
              </a:pathLst>
            </a:custGeom>
            <a:solidFill>
              <a:srgbClr val="F68C1F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  <p:sp>
          <p:nvSpPr>
            <p:cNvPr id="15" name="Shape 15"/>
            <p:cNvSpPr/>
            <p:nvPr/>
          </p:nvSpPr>
          <p:spPr>
            <a:xfrm>
              <a:off x="2463" y="0"/>
              <a:ext cx="1847" cy="4319"/>
            </a:xfrm>
            <a:custGeom>
              <a:pathLst>
                <a:path extrusionOk="0" h="4320" w="1848">
                  <a:moveTo>
                    <a:pt x="1311" y="0"/>
                  </a:moveTo>
                  <a:lnTo>
                    <a:pt x="1475" y="606"/>
                  </a:lnTo>
                  <a:lnTo>
                    <a:pt x="856" y="1055"/>
                  </a:lnTo>
                  <a:lnTo>
                    <a:pt x="1054" y="1794"/>
                  </a:lnTo>
                  <a:lnTo>
                    <a:pt x="439" y="2240"/>
                  </a:lnTo>
                  <a:lnTo>
                    <a:pt x="634" y="2981"/>
                  </a:lnTo>
                  <a:lnTo>
                    <a:pt x="16" y="3428"/>
                  </a:lnTo>
                  <a:lnTo>
                    <a:pt x="215" y="4169"/>
                  </a:lnTo>
                  <a:lnTo>
                    <a:pt x="0" y="4320"/>
                  </a:lnTo>
                  <a:lnTo>
                    <a:pt x="570" y="4320"/>
                  </a:lnTo>
                  <a:lnTo>
                    <a:pt x="584" y="4304"/>
                  </a:lnTo>
                  <a:lnTo>
                    <a:pt x="391" y="3570"/>
                  </a:lnTo>
                  <a:lnTo>
                    <a:pt x="1005" y="3118"/>
                  </a:lnTo>
                  <a:lnTo>
                    <a:pt x="810" y="2380"/>
                  </a:lnTo>
                  <a:lnTo>
                    <a:pt x="1422" y="1936"/>
                  </a:lnTo>
                  <a:lnTo>
                    <a:pt x="1229" y="1193"/>
                  </a:lnTo>
                  <a:lnTo>
                    <a:pt x="1848" y="743"/>
                  </a:lnTo>
                  <a:lnTo>
                    <a:pt x="1650" y="0"/>
                  </a:lnTo>
                  <a:lnTo>
                    <a:pt x="1311" y="0"/>
                  </a:lnTo>
                  <a:close/>
                </a:path>
              </a:pathLst>
            </a:custGeom>
            <a:solidFill>
              <a:srgbClr val="A4BDC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>
                <a:spcBef>
                  <a:spcPts val="0"/>
                </a:spcBef>
                <a:buNone/>
              </a:pPr>
              <a:r>
                <a:t/>
              </a:r>
              <a:endParaRPr/>
            </a:p>
          </p:txBody>
        </p:sp>
      </p:grpSp>
      <p:sp>
        <p:nvSpPr>
          <p:cNvPr id="16" name="Shape 16"/>
          <p:cNvSpPr txBox="1"/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SzPct val="100000"/>
              <a:defRPr sz="4800"/>
            </a:lvl1pPr>
            <a:lvl2pPr rtl="0">
              <a:spcBef>
                <a:spcPts val="0"/>
              </a:spcBef>
              <a:buSzPct val="100000"/>
              <a:defRPr sz="4800"/>
            </a:lvl2pPr>
            <a:lvl3pPr rtl="0">
              <a:spcBef>
                <a:spcPts val="0"/>
              </a:spcBef>
              <a:buSzPct val="100000"/>
              <a:defRPr sz="4800"/>
            </a:lvl3pPr>
            <a:lvl4pPr rtl="0">
              <a:spcBef>
                <a:spcPts val="0"/>
              </a:spcBef>
              <a:buSzPct val="100000"/>
              <a:defRPr sz="4800"/>
            </a:lvl4pPr>
            <a:lvl5pPr rtl="0">
              <a:spcBef>
                <a:spcPts val="0"/>
              </a:spcBef>
              <a:buSzPct val="100000"/>
              <a:defRPr sz="4800"/>
            </a:lvl5pPr>
            <a:lvl6pPr rtl="0">
              <a:spcBef>
                <a:spcPts val="0"/>
              </a:spcBef>
              <a:buSzPct val="100000"/>
              <a:defRPr sz="4800"/>
            </a:lvl6pPr>
            <a:lvl7pPr rtl="0">
              <a:spcBef>
                <a:spcPts val="0"/>
              </a:spcBef>
              <a:buSzPct val="100000"/>
              <a:defRPr sz="4800"/>
            </a:lvl7pPr>
            <a:lvl8pPr rtl="0">
              <a:spcBef>
                <a:spcPts val="0"/>
              </a:spcBef>
              <a:buSzPct val="100000"/>
              <a:defRPr sz="4800"/>
            </a:lvl8pPr>
            <a:lvl9pPr rtl="0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17" name="Shape 17"/>
          <p:cNvSpPr txBox="1"/>
          <p:nvPr>
            <p:ph idx="1" type="subTitle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buNone/>
              <a:defRPr/>
            </a:lvl1pPr>
            <a:lvl2pPr rtl="0">
              <a:spcBef>
                <a:spcPts val="0"/>
              </a:spcBef>
              <a:buSzPct val="100000"/>
              <a:buNone/>
              <a:defRPr sz="3000"/>
            </a:lvl2pPr>
            <a:lvl3pPr rtl="0">
              <a:spcBef>
                <a:spcPts val="0"/>
              </a:spcBef>
              <a:buSzPct val="100000"/>
              <a:buNone/>
              <a:defRPr sz="3000"/>
            </a:lvl3pPr>
            <a:lvl4pPr rtl="0">
              <a:spcBef>
                <a:spcPts val="0"/>
              </a:spcBef>
              <a:buSzPct val="100000"/>
              <a:buNone/>
              <a:defRPr sz="3000"/>
            </a:lvl4pPr>
            <a:lvl5pPr rtl="0">
              <a:spcBef>
                <a:spcPts val="0"/>
              </a:spcBef>
              <a:buSzPct val="100000"/>
              <a:buNone/>
              <a:defRPr sz="3000"/>
            </a:lvl5pPr>
            <a:lvl6pPr rtl="0">
              <a:spcBef>
                <a:spcPts val="0"/>
              </a:spcBef>
              <a:buSzPct val="100000"/>
              <a:buNone/>
              <a:defRPr sz="3000"/>
            </a:lvl6pPr>
            <a:lvl7pPr rtl="0">
              <a:spcBef>
                <a:spcPts val="0"/>
              </a:spcBef>
              <a:buSzPct val="100000"/>
              <a:buNone/>
              <a:defRPr sz="3000"/>
            </a:lvl7pPr>
            <a:lvl8pPr rtl="0">
              <a:spcBef>
                <a:spcPts val="0"/>
              </a:spcBef>
              <a:buSzPct val="100000"/>
              <a:buNone/>
              <a:defRPr sz="3000"/>
            </a:lvl8pPr>
            <a:lvl9pPr rtl="0">
              <a:spcBef>
                <a:spcPts val="0"/>
              </a:spcBef>
              <a:buSzPct val="100000"/>
              <a:buNone/>
              <a:defRPr sz="3000"/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/>
          <p:nvPr/>
        </p:nvSpPr>
        <p:spPr>
          <a:xfrm>
            <a:off x="3636962" y="2253853"/>
            <a:ext cx="182699" cy="171599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38" scaled="0"/>
          </a:gradFill>
          <a:ln cap="rnd" cmpd="sng" w="9525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" name="Shape 106"/>
          <p:cNvSpPr/>
          <p:nvPr/>
        </p:nvSpPr>
        <p:spPr>
          <a:xfrm>
            <a:off x="3449637" y="2253853"/>
            <a:ext cx="184200" cy="171599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38" scaled="0"/>
          </a:gradFill>
          <a:ln cap="rnd" cmpd="sng" w="9525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" name="Shape 107"/>
          <p:cNvSpPr txBox="1"/>
          <p:nvPr>
            <p:ph type="title"/>
          </p:nvPr>
        </p:nvSpPr>
        <p:spPr>
          <a:xfrm>
            <a:off x="722375" y="794784"/>
            <a:ext cx="7772400" cy="13715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 algn="r">
              <a:spcBef>
                <a:spcPts val="0"/>
              </a:spcBef>
              <a:buFont typeface="Rambla"/>
              <a:buNone/>
              <a:defRPr b="1" baseline="0" sz="4800" cap="none"/>
            </a:lvl1pPr>
            <a:lvl2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3922712" y="2198783"/>
            <a:ext cx="4572000" cy="10913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l">
              <a:spcBef>
                <a:spcPts val="0"/>
              </a:spcBef>
              <a:buClr>
                <a:schemeClr val="lt1"/>
              </a:buClr>
              <a:buFont typeface="Rambla"/>
              <a:buNone/>
              <a:defRPr sz="23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800">
                <a:solidFill>
                  <a:schemeClr val="lt1"/>
                </a:solidFill>
              </a:defRPr>
            </a:lvl2pPr>
            <a:lvl3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600">
                <a:solidFill>
                  <a:schemeClr val="lt1"/>
                </a:solidFill>
              </a:defRPr>
            </a:lvl3pPr>
            <a:lvl4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400">
                <a:solidFill>
                  <a:schemeClr val="lt1"/>
                </a:solidFill>
              </a:defRPr>
            </a:lvl4pPr>
            <a:lvl5pPr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sz="1400">
                <a:solidFill>
                  <a:schemeClr val="lt1"/>
                </a:solidFill>
              </a:defRPr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11" type="ftr"/>
          </p:nvPr>
        </p:nvSpPr>
        <p:spPr>
          <a:xfrm>
            <a:off x="4379912" y="4806553"/>
            <a:ext cx="23510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12" type="sldNum"/>
          </p:nvPr>
        </p:nvSpPr>
        <p:spPr>
          <a:xfrm>
            <a:off x="8647113" y="4806553"/>
            <a:ext cx="366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 txBox="1"/>
          <p:nvPr>
            <p:ph idx="1" type="body"/>
          </p:nvPr>
        </p:nvSpPr>
        <p:spPr>
          <a:xfrm>
            <a:off x="457200" y="1110995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2" type="body"/>
          </p:nvPr>
        </p:nvSpPr>
        <p:spPr>
          <a:xfrm>
            <a:off x="4648200" y="1110995"/>
            <a:ext cx="4038599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800"/>
            </a:lvl1pPr>
            <a:lvl2pPr rtl="0">
              <a:spcBef>
                <a:spcPts val="0"/>
              </a:spcBef>
              <a:defRPr sz="2400"/>
            </a:lvl2pPr>
            <a:lvl3pPr rtl="0">
              <a:spcBef>
                <a:spcPts val="0"/>
              </a:spcBef>
              <a:defRPr sz="2000"/>
            </a:lvl3pPr>
            <a:lvl4pPr rtl="0">
              <a:spcBef>
                <a:spcPts val="0"/>
              </a:spcBef>
              <a:defRPr sz="1800"/>
            </a:lvl4pPr>
            <a:lvl5pPr rtl="0">
              <a:spcBef>
                <a:spcPts val="0"/>
              </a:spcBef>
              <a:defRPr sz="18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15" name="Shape 115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4379912" y="4806553"/>
            <a:ext cx="23510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8647113" y="4806553"/>
            <a:ext cx="366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bg>
      <p:bgPr>
        <a:blipFill rotWithShape="1">
          <a:blip r:embed="rId2">
            <a:alphaModFix/>
          </a:blip>
          <a:tile algn="tl" flip="none" tx="0" sx="50002" ty="0" sy="50002"/>
        </a:blipFill>
      </p:bgPr>
    </p:bg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Shape 12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543800" y="228600"/>
            <a:ext cx="8499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Shape 121"/>
          <p:cNvSpPr txBox="1"/>
          <p:nvPr>
            <p:ph type="title"/>
          </p:nvPr>
        </p:nvSpPr>
        <p:spPr>
          <a:xfrm>
            <a:off x="457200" y="204787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1" type="body"/>
          </p:nvPr>
        </p:nvSpPr>
        <p:spPr>
          <a:xfrm>
            <a:off x="457200" y="4057650"/>
            <a:ext cx="4040099" cy="5715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b="0" sz="24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Font typeface="Rambla"/>
              <a:buNone/>
              <a:defRPr b="1" sz="2000"/>
            </a:lvl2pPr>
            <a:lvl3pPr rtl="0">
              <a:spcBef>
                <a:spcPts val="0"/>
              </a:spcBef>
              <a:buFont typeface="Rambla"/>
              <a:buNone/>
              <a:defRPr b="1" sz="1800"/>
            </a:lvl3pPr>
            <a:lvl4pPr rtl="0">
              <a:spcBef>
                <a:spcPts val="0"/>
              </a:spcBef>
              <a:buFont typeface="Rambla"/>
              <a:buNone/>
              <a:defRPr b="1" sz="1600"/>
            </a:lvl4pPr>
            <a:lvl5pPr rtl="0">
              <a:spcBef>
                <a:spcPts val="0"/>
              </a:spcBef>
              <a:buFont typeface="Rambla"/>
              <a:buNone/>
              <a:defRPr b="1"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2" type="body"/>
          </p:nvPr>
        </p:nvSpPr>
        <p:spPr>
          <a:xfrm>
            <a:off x="4645026" y="4057650"/>
            <a:ext cx="4041900" cy="571500"/>
          </a:xfrm>
          <a:prstGeom prst="rect">
            <a:avLst/>
          </a:prstGeom>
          <a:solidFill>
            <a:schemeClr val="accent1"/>
          </a:solidFill>
          <a:ln cap="flat" cmpd="sng" w="9650">
            <a:solidFill>
              <a:schemeClr val="accen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/>
          <a:lstStyle>
            <a:lvl1pPr indent="0" marL="0" rtl="0">
              <a:spcBef>
                <a:spcPts val="0"/>
              </a:spcBef>
              <a:buClr>
                <a:schemeClr val="lt1"/>
              </a:buClr>
              <a:buFont typeface="Rambla"/>
              <a:buNone/>
              <a:defRPr b="0" sz="2400">
                <a:solidFill>
                  <a:schemeClr val="lt1"/>
                </a:solidFill>
              </a:defRPr>
            </a:lvl1pPr>
            <a:lvl2pPr rtl="0">
              <a:spcBef>
                <a:spcPts val="0"/>
              </a:spcBef>
              <a:buFont typeface="Rambla"/>
              <a:buNone/>
              <a:defRPr b="1" sz="2000"/>
            </a:lvl2pPr>
            <a:lvl3pPr rtl="0">
              <a:spcBef>
                <a:spcPts val="0"/>
              </a:spcBef>
              <a:buFont typeface="Rambla"/>
              <a:buNone/>
              <a:defRPr b="1" sz="1800"/>
            </a:lvl3pPr>
            <a:lvl4pPr rtl="0">
              <a:spcBef>
                <a:spcPts val="0"/>
              </a:spcBef>
              <a:buFont typeface="Rambla"/>
              <a:buNone/>
              <a:defRPr b="1" sz="1600"/>
            </a:lvl4pPr>
            <a:lvl5pPr rtl="0">
              <a:spcBef>
                <a:spcPts val="0"/>
              </a:spcBef>
              <a:buFont typeface="Rambla"/>
              <a:buNone/>
              <a:defRPr b="1"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3" type="body"/>
          </p:nvPr>
        </p:nvSpPr>
        <p:spPr>
          <a:xfrm>
            <a:off x="457200" y="1083220"/>
            <a:ext cx="4040099" cy="29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4" type="body"/>
          </p:nvPr>
        </p:nvSpPr>
        <p:spPr>
          <a:xfrm>
            <a:off x="4645025" y="1083220"/>
            <a:ext cx="4041900" cy="295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2400"/>
            </a:lvl1pPr>
            <a:lvl2pPr rtl="0">
              <a:spcBef>
                <a:spcPts val="0"/>
              </a:spcBef>
              <a:defRPr sz="2000"/>
            </a:lvl2pPr>
            <a:lvl3pPr rtl="0">
              <a:spcBef>
                <a:spcPts val="0"/>
              </a:spcBef>
              <a:defRPr sz="1800"/>
            </a:lvl3pPr>
            <a:lvl4pPr rtl="0">
              <a:spcBef>
                <a:spcPts val="0"/>
              </a:spcBef>
              <a:defRPr sz="1600"/>
            </a:lvl4pPr>
            <a:lvl5pPr rtl="0">
              <a:spcBef>
                <a:spcPts val="0"/>
              </a:spcBef>
              <a:defRPr sz="16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11" type="ftr"/>
          </p:nvPr>
        </p:nvSpPr>
        <p:spPr>
          <a:xfrm>
            <a:off x="4379912" y="4806553"/>
            <a:ext cx="23510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8647113" y="4806553"/>
            <a:ext cx="366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31" name="Shape 131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2" name="Shape 132"/>
          <p:cNvSpPr txBox="1"/>
          <p:nvPr>
            <p:ph idx="11" type="ftr"/>
          </p:nvPr>
        </p:nvSpPr>
        <p:spPr>
          <a:xfrm>
            <a:off x="4379912" y="4806553"/>
            <a:ext cx="23510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2" type="sldNum"/>
          </p:nvPr>
        </p:nvSpPr>
        <p:spPr>
          <a:xfrm>
            <a:off x="8647113" y="4806553"/>
            <a:ext cx="366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1" type="ftr"/>
          </p:nvPr>
        </p:nvSpPr>
        <p:spPr>
          <a:xfrm>
            <a:off x="4379912" y="4806553"/>
            <a:ext cx="23510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7" name="Shape 137"/>
          <p:cNvSpPr txBox="1"/>
          <p:nvPr>
            <p:ph idx="12" type="sldNum"/>
          </p:nvPr>
        </p:nvSpPr>
        <p:spPr>
          <a:xfrm>
            <a:off x="8647113" y="4806553"/>
            <a:ext cx="366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Tx">
  <p:cSld name="Content with Caption">
    <p:bg>
      <p:bgPr>
        <a:blipFill rotWithShape="1">
          <a:blip r:embed="rId2">
            <a:alphaModFix/>
          </a:blip>
          <a:tile algn="tl" flip="none" tx="0" sx="50002" ty="0" sy="50002"/>
        </a:blipFill>
      </p:bgPr>
    </p:bg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 txBox="1"/>
          <p:nvPr>
            <p:ph type="title"/>
          </p:nvPr>
        </p:nvSpPr>
        <p:spPr>
          <a:xfrm>
            <a:off x="914400" y="3657600"/>
            <a:ext cx="74817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 algn="r">
              <a:spcBef>
                <a:spcPts val="0"/>
              </a:spcBef>
              <a:buClr>
                <a:schemeClr val="accent1"/>
              </a:buClr>
              <a:buFont typeface="Rambla"/>
              <a:buNone/>
              <a:defRPr b="0" sz="250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4419600" y="4016326"/>
            <a:ext cx="3974700" cy="685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rtl="0" algn="r">
              <a:spcBef>
                <a:spcPts val="0"/>
              </a:spcBef>
              <a:buFont typeface="Rambla"/>
              <a:buNone/>
              <a:defRPr sz="1600"/>
            </a:lvl1pPr>
            <a:lvl2pPr rtl="0">
              <a:spcBef>
                <a:spcPts val="0"/>
              </a:spcBef>
              <a:buFont typeface="Rambla"/>
              <a:buNone/>
              <a:defRPr sz="1200"/>
            </a:lvl2pPr>
            <a:lvl3pPr rtl="0">
              <a:spcBef>
                <a:spcPts val="0"/>
              </a:spcBef>
              <a:buFont typeface="Rambla"/>
              <a:buNone/>
              <a:defRPr sz="1000"/>
            </a:lvl3pPr>
            <a:lvl4pPr rtl="0">
              <a:spcBef>
                <a:spcPts val="0"/>
              </a:spcBef>
              <a:buFont typeface="Rambla"/>
              <a:buNone/>
              <a:defRPr sz="900"/>
            </a:lvl4pPr>
            <a:lvl5pPr rtl="0">
              <a:spcBef>
                <a:spcPts val="0"/>
              </a:spcBef>
              <a:buFont typeface="Rambla"/>
              <a:buNone/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2" type="body"/>
          </p:nvPr>
        </p:nvSpPr>
        <p:spPr>
          <a:xfrm>
            <a:off x="914400" y="205739"/>
            <a:ext cx="7479899" cy="342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 sz="3200"/>
            </a:lvl1pPr>
            <a:lvl2pPr rtl="0">
              <a:spcBef>
                <a:spcPts val="0"/>
              </a:spcBef>
              <a:defRPr sz="2800"/>
            </a:lvl2pPr>
            <a:lvl3pPr rtl="0">
              <a:spcBef>
                <a:spcPts val="0"/>
              </a:spcBef>
              <a:defRPr sz="2400"/>
            </a:lvl3pPr>
            <a:lvl4pPr rtl="0">
              <a:spcBef>
                <a:spcPts val="0"/>
              </a:spcBef>
              <a:defRPr sz="2000"/>
            </a:lvl4pPr>
            <a:lvl5pPr rtl="0">
              <a:spcBef>
                <a:spcPts val="0"/>
              </a:spcBef>
              <a:defRPr sz="2000"/>
            </a:lvl5pPr>
            <a:lvl6pPr rtl="0">
              <a:spcBef>
                <a:spcPts val="0"/>
              </a:spcBef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3" name="Shape 143"/>
          <p:cNvSpPr txBox="1"/>
          <p:nvPr>
            <p:ph idx="11" type="ftr"/>
          </p:nvPr>
        </p:nvSpPr>
        <p:spPr>
          <a:xfrm>
            <a:off x="4379912" y="4806553"/>
            <a:ext cx="23510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2" type="sldNum"/>
          </p:nvPr>
        </p:nvSpPr>
        <p:spPr>
          <a:xfrm>
            <a:off x="8647113" y="4806553"/>
            <a:ext cx="366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picTx">
  <p:cSld name="Picture with Caption">
    <p:bg>
      <p:bgPr>
        <a:gradFill>
          <a:gsLst>
            <a:gs pos="0">
              <a:srgbClr val="B1B1B1"/>
            </a:gs>
            <a:gs pos="40000">
              <a:srgbClr val="9E9E9E"/>
            </a:gs>
            <a:gs pos="100000">
              <a:schemeClr val="dk1"/>
            </a:gs>
          </a:gsLst>
          <a:path path="circle">
            <a:fillToRect b="100%" l="100%"/>
          </a:path>
          <a:tileRect r="-100%" t="-100%"/>
        </a:gradFill>
      </p:bgPr>
    </p:bg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/>
          <p:nvPr/>
        </p:nvSpPr>
        <p:spPr>
          <a:xfrm>
            <a:off x="500062" y="4458891"/>
            <a:ext cx="4940400" cy="690599"/>
          </a:xfrm>
          <a:custGeom>
            <a:pathLst>
              <a:path extrusionOk="0" h="120000" w="12000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7" name="Shape 147"/>
          <p:cNvSpPr/>
          <p:nvPr/>
        </p:nvSpPr>
        <p:spPr>
          <a:xfrm>
            <a:off x="485775" y="4454128"/>
            <a:ext cx="3690899" cy="700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8" name="Shape 148"/>
          <p:cNvSpPr/>
          <p:nvPr/>
        </p:nvSpPr>
        <p:spPr>
          <a:xfrm>
            <a:off x="-6041" y="4343439"/>
            <a:ext cx="3402299" cy="810600"/>
          </a:xfrm>
          <a:prstGeom prst="rtTriangle">
            <a:avLst/>
          </a:prstGeom>
          <a:blipFill rotWithShape="1">
            <a:blip r:embed="rId2">
              <a:alphaModFix amt="50000"/>
            </a:blip>
            <a:tile algn="t" flip="none" tx="0" sx="50002" ty="0" sy="50002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Shape 149"/>
          <p:cNvCxnSpPr/>
          <p:nvPr/>
        </p:nvCxnSpPr>
        <p:spPr>
          <a:xfrm>
            <a:off x="-9237" y="4340803"/>
            <a:ext cx="3405600" cy="813300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150" name="Shape 150"/>
          <p:cNvSpPr/>
          <p:nvPr/>
        </p:nvSpPr>
        <p:spPr>
          <a:xfrm>
            <a:off x="8664575" y="3740943"/>
            <a:ext cx="182699" cy="171599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38" scaled="0"/>
          </a:gradFill>
          <a:ln cap="rnd" cmpd="sng" w="9525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Shape 151"/>
          <p:cNvSpPr/>
          <p:nvPr/>
        </p:nvSpPr>
        <p:spPr>
          <a:xfrm>
            <a:off x="8477250" y="3740943"/>
            <a:ext cx="182699" cy="171599"/>
          </a:xfrm>
          <a:prstGeom prst="chevron">
            <a:avLst>
              <a:gd fmla="val 50000" name="adj"/>
            </a:avLst>
          </a:prstGeom>
          <a:gradFill>
            <a:gsLst>
              <a:gs pos="0">
                <a:srgbClr val="1488A5"/>
              </a:gs>
              <a:gs pos="72000">
                <a:srgbClr val="4DB7DA"/>
              </a:gs>
              <a:gs pos="100000">
                <a:srgbClr val="7CC2DD"/>
              </a:gs>
            </a:gsLst>
            <a:lin ang="16200038" scaled="0"/>
          </a:gradFill>
          <a:ln cap="rnd" cmpd="sng" w="9525">
            <a:solidFill>
              <a:srgbClr val="20768B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1141232" y="4082551"/>
            <a:ext cx="7162799" cy="48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18288" rtl="0" algn="r">
              <a:spcBef>
                <a:spcPts val="0"/>
              </a:spcBef>
              <a:buFont typeface="Rambla"/>
              <a:buNone/>
              <a:defRPr sz="1400"/>
            </a:lvl1pPr>
            <a:lvl2pPr rtl="0">
              <a:spcBef>
                <a:spcPts val="0"/>
              </a:spcBef>
              <a:defRPr sz="1200"/>
            </a:lvl2pPr>
            <a:lvl3pPr rtl="0">
              <a:spcBef>
                <a:spcPts val="0"/>
              </a:spcBef>
              <a:defRPr sz="1000"/>
            </a:lvl3pPr>
            <a:lvl4pPr rtl="0">
              <a:spcBef>
                <a:spcPts val="0"/>
              </a:spcBef>
              <a:defRPr sz="900"/>
            </a:lvl4pPr>
            <a:lvl5pPr rtl="0">
              <a:spcBef>
                <a:spcPts val="0"/>
              </a:spcBef>
              <a:defRPr sz="900"/>
            </a:lvl5pPr>
            <a:lvl6pPr rtl="0">
              <a:spcBef>
                <a:spcPts val="0"/>
              </a:spcBef>
              <a:defRPr sz="18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aseline="0" sz="1600">
                <a:solidFill>
                  <a:schemeClr val="lt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53" name="Shape 153"/>
          <p:cNvSpPr/>
          <p:nvPr>
            <p:ph idx="2" type="pic"/>
          </p:nvPr>
        </p:nvSpPr>
        <p:spPr>
          <a:xfrm>
            <a:off x="228600" y="142476"/>
            <a:ext cx="8686800" cy="32919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baseline="0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type="title"/>
          </p:nvPr>
        </p:nvSpPr>
        <p:spPr>
          <a:xfrm>
            <a:off x="228600" y="3648841"/>
            <a:ext cx="8075400" cy="4220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marR="0" rtl="0" algn="r">
              <a:spcBef>
                <a:spcPts val="0"/>
              </a:spcBef>
              <a:buClr>
                <a:schemeClr val="accent1"/>
              </a:buClr>
              <a:buFont typeface="Rambla"/>
              <a:buNone/>
              <a:defRPr b="0" sz="3000">
                <a:solidFill>
                  <a:schemeClr val="accent1"/>
                </a:solidFill>
              </a:defRPr>
            </a:lvl1pPr>
            <a:lvl2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rtl="0">
              <a:spcBef>
                <a:spcPts val="0"/>
              </a:spcBef>
              <a:defRPr b="1" sz="4100">
                <a:solidFill>
                  <a:schemeClr val="lt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1" type="ftr"/>
          </p:nvPr>
        </p:nvSpPr>
        <p:spPr>
          <a:xfrm>
            <a:off x="4379912" y="4806553"/>
            <a:ext cx="23510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7" name="Shape 157"/>
          <p:cNvSpPr txBox="1"/>
          <p:nvPr>
            <p:ph idx="12" type="sldNum"/>
          </p:nvPr>
        </p:nvSpPr>
        <p:spPr>
          <a:xfrm>
            <a:off x="8647113" y="4806553"/>
            <a:ext cx="366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x">
  <p:cSld name="Title and Vertical Text"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1" type="body"/>
          </p:nvPr>
        </p:nvSpPr>
        <p:spPr>
          <a:xfrm rot="5400000">
            <a:off x="2927249" y="-1359053"/>
            <a:ext cx="3289500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3662" marL="620712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187" marL="858837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marL="11430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marL="13716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marL="16002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marL="18288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marL="20574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marL="22860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11" type="ftr"/>
          </p:nvPr>
        </p:nvSpPr>
        <p:spPr>
          <a:xfrm>
            <a:off x="4379912" y="4806553"/>
            <a:ext cx="23510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2" type="sldNum"/>
          </p:nvPr>
        </p:nvSpPr>
        <p:spPr>
          <a:xfrm>
            <a:off x="8647113" y="4806553"/>
            <a:ext cx="366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vertTitleAndTx">
  <p:cSld name="Vertical Title and Text"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Shape 165"/>
          <p:cNvSpPr txBox="1"/>
          <p:nvPr>
            <p:ph type="title"/>
          </p:nvPr>
        </p:nvSpPr>
        <p:spPr>
          <a:xfrm rot="5400000">
            <a:off x="5635432" y="1414530"/>
            <a:ext cx="4194600" cy="17774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66" name="Shape 166"/>
          <p:cNvSpPr txBox="1"/>
          <p:nvPr>
            <p:ph idx="1" type="body"/>
          </p:nvPr>
        </p:nvSpPr>
        <p:spPr>
          <a:xfrm rot="5400000">
            <a:off x="1522199" y="-859019"/>
            <a:ext cx="4194600" cy="632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3662" marL="620712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187" marL="858837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marL="11430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marL="13716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marL="16002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marL="18288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marL="20574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marL="22860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67" name="Shape 167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1" type="ftr"/>
          </p:nvPr>
        </p:nvSpPr>
        <p:spPr>
          <a:xfrm>
            <a:off x="4379912" y="4806553"/>
            <a:ext cx="23510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2" type="sldNum"/>
          </p:nvPr>
        </p:nvSpPr>
        <p:spPr>
          <a:xfrm>
            <a:off x="8647113" y="4806553"/>
            <a:ext cx="366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type="ctrTitle"/>
          </p:nvPr>
        </p:nvSpPr>
        <p:spPr>
          <a:xfrm>
            <a:off x="311708" y="744575"/>
            <a:ext cx="8520599" cy="20525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5200"/>
            </a:lvl1pPr>
            <a:lvl2pPr algn="ctr">
              <a:spcBef>
                <a:spcPts val="0"/>
              </a:spcBef>
              <a:buSzPct val="100000"/>
              <a:defRPr sz="5200"/>
            </a:lvl2pPr>
            <a:lvl3pPr algn="ctr">
              <a:spcBef>
                <a:spcPts val="0"/>
              </a:spcBef>
              <a:buSzPct val="100000"/>
              <a:defRPr sz="5200"/>
            </a:lvl3pPr>
            <a:lvl4pPr algn="ctr">
              <a:spcBef>
                <a:spcPts val="0"/>
              </a:spcBef>
              <a:buSzPct val="100000"/>
              <a:defRPr sz="5200"/>
            </a:lvl4pPr>
            <a:lvl5pPr algn="ctr">
              <a:spcBef>
                <a:spcPts val="0"/>
              </a:spcBef>
              <a:buSzPct val="100000"/>
              <a:defRPr sz="5200"/>
            </a:lvl5pPr>
            <a:lvl6pPr algn="ctr">
              <a:spcBef>
                <a:spcPts val="0"/>
              </a:spcBef>
              <a:buSzPct val="100000"/>
              <a:defRPr sz="5200"/>
            </a:lvl6pPr>
            <a:lvl7pPr algn="ctr">
              <a:spcBef>
                <a:spcPts val="0"/>
              </a:spcBef>
              <a:buSzPct val="100000"/>
              <a:defRPr sz="5200"/>
            </a:lvl7pPr>
            <a:lvl8pPr algn="ctr">
              <a:spcBef>
                <a:spcPts val="0"/>
              </a:spcBef>
              <a:buSzPct val="100000"/>
              <a:defRPr sz="5200"/>
            </a:lvl8pPr>
            <a:lvl9pPr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235" name="Shape 235"/>
          <p:cNvSpPr txBox="1"/>
          <p:nvPr>
            <p:ph idx="1" type="subTitle"/>
          </p:nvPr>
        </p:nvSpPr>
        <p:spPr>
          <a:xfrm>
            <a:off x="311700" y="2834125"/>
            <a:ext cx="8520599" cy="792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236" name="Shape 236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" name="Shape 2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3" name="Shape 2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title"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Shape 238"/>
          <p:cNvSpPr txBox="1"/>
          <p:nvPr>
            <p:ph type="title"/>
          </p:nvPr>
        </p:nvSpPr>
        <p:spPr>
          <a:xfrm>
            <a:off x="311700" y="2150850"/>
            <a:ext cx="8520599" cy="841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algn="ctr">
              <a:spcBef>
                <a:spcPts val="0"/>
              </a:spcBef>
              <a:buSzPct val="100000"/>
              <a:defRPr sz="3600"/>
            </a:lvl1pPr>
            <a:lvl2pPr algn="ctr">
              <a:spcBef>
                <a:spcPts val="0"/>
              </a:spcBef>
              <a:buSzPct val="100000"/>
              <a:defRPr sz="3600"/>
            </a:lvl2pPr>
            <a:lvl3pPr algn="ctr">
              <a:spcBef>
                <a:spcPts val="0"/>
              </a:spcBef>
              <a:buSzPct val="100000"/>
              <a:defRPr sz="3600"/>
            </a:lvl3pPr>
            <a:lvl4pPr algn="ctr">
              <a:spcBef>
                <a:spcPts val="0"/>
              </a:spcBef>
              <a:buSzPct val="100000"/>
              <a:defRPr sz="3600"/>
            </a:lvl4pPr>
            <a:lvl5pPr algn="ctr">
              <a:spcBef>
                <a:spcPts val="0"/>
              </a:spcBef>
              <a:buSzPct val="100000"/>
              <a:defRPr sz="3600"/>
            </a:lvl5pPr>
            <a:lvl6pPr algn="ctr">
              <a:spcBef>
                <a:spcPts val="0"/>
              </a:spcBef>
              <a:buSzPct val="100000"/>
              <a:defRPr sz="3600"/>
            </a:lvl6pPr>
            <a:lvl7pPr algn="ctr">
              <a:spcBef>
                <a:spcPts val="0"/>
              </a:spcBef>
              <a:buSzPct val="100000"/>
              <a:defRPr sz="3600"/>
            </a:lvl7pPr>
            <a:lvl8pPr algn="ctr">
              <a:spcBef>
                <a:spcPts val="0"/>
              </a:spcBef>
              <a:buSzPct val="100000"/>
              <a:defRPr sz="3600"/>
            </a:lvl8pPr>
            <a:lvl9pPr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239" name="Shape 239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3" name="Shape 24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46" name="Shape 246"/>
          <p:cNvSpPr txBox="1"/>
          <p:nvPr>
            <p:ph idx="1" type="body"/>
          </p:nvPr>
        </p:nvSpPr>
        <p:spPr>
          <a:xfrm>
            <a:off x="3117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7" name="Shape 247"/>
          <p:cNvSpPr txBox="1"/>
          <p:nvPr>
            <p:ph idx="2" type="body"/>
          </p:nvPr>
        </p:nvSpPr>
        <p:spPr>
          <a:xfrm>
            <a:off x="4832400" y="1152475"/>
            <a:ext cx="3999899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4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8" name="Shape 24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Shape 25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51" name="Shape 25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 txBox="1"/>
          <p:nvPr>
            <p:ph type="title"/>
          </p:nvPr>
        </p:nvSpPr>
        <p:spPr>
          <a:xfrm>
            <a:off x="311700" y="555600"/>
            <a:ext cx="2807999" cy="755699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>
              <a:spcBef>
                <a:spcPts val="0"/>
              </a:spcBef>
              <a:buSzPct val="100000"/>
              <a:defRPr sz="2400"/>
            </a:lvl1pPr>
            <a:lvl2pPr>
              <a:spcBef>
                <a:spcPts val="0"/>
              </a:spcBef>
              <a:buSzPct val="100000"/>
              <a:defRPr sz="2400"/>
            </a:lvl2pPr>
            <a:lvl3pPr>
              <a:spcBef>
                <a:spcPts val="0"/>
              </a:spcBef>
              <a:buSzPct val="100000"/>
              <a:defRPr sz="2400"/>
            </a:lvl3pPr>
            <a:lvl4pPr>
              <a:spcBef>
                <a:spcPts val="0"/>
              </a:spcBef>
              <a:buSzPct val="100000"/>
              <a:defRPr sz="2400"/>
            </a:lvl4pPr>
            <a:lvl5pPr>
              <a:spcBef>
                <a:spcPts val="0"/>
              </a:spcBef>
              <a:buSzPct val="100000"/>
              <a:defRPr sz="2400"/>
            </a:lvl5pPr>
            <a:lvl6pPr>
              <a:spcBef>
                <a:spcPts val="0"/>
              </a:spcBef>
              <a:buSzPct val="100000"/>
              <a:defRPr sz="2400"/>
            </a:lvl6pPr>
            <a:lvl7pPr>
              <a:spcBef>
                <a:spcPts val="0"/>
              </a:spcBef>
              <a:buSzPct val="100000"/>
              <a:defRPr sz="2400"/>
            </a:lvl7pPr>
            <a:lvl8pPr>
              <a:spcBef>
                <a:spcPts val="0"/>
              </a:spcBef>
              <a:buSzPct val="100000"/>
              <a:defRPr sz="2400"/>
            </a:lvl8pPr>
            <a:lvl9pPr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311700" y="1389600"/>
            <a:ext cx="2807999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SzPct val="100000"/>
              <a:defRPr sz="1200"/>
            </a:lvl1pPr>
            <a:lvl2pPr>
              <a:spcBef>
                <a:spcPts val="0"/>
              </a:spcBef>
              <a:buSzPct val="100000"/>
              <a:defRPr sz="1200"/>
            </a:lvl2pPr>
            <a:lvl3pPr>
              <a:spcBef>
                <a:spcPts val="0"/>
              </a:spcBef>
              <a:buSzPct val="100000"/>
              <a:defRPr sz="1200"/>
            </a:lvl3pPr>
            <a:lvl4pPr>
              <a:spcBef>
                <a:spcPts val="0"/>
              </a:spcBef>
              <a:buSzPct val="100000"/>
              <a:defRPr sz="1200"/>
            </a:lvl4pPr>
            <a:lvl5pPr>
              <a:spcBef>
                <a:spcPts val="0"/>
              </a:spcBef>
              <a:buSzPct val="100000"/>
              <a:defRPr sz="1200"/>
            </a:lvl5pPr>
            <a:lvl6pPr>
              <a:spcBef>
                <a:spcPts val="0"/>
              </a:spcBef>
              <a:buSzPct val="100000"/>
              <a:defRPr sz="1200"/>
            </a:lvl6pPr>
            <a:lvl7pPr>
              <a:spcBef>
                <a:spcPts val="0"/>
              </a:spcBef>
              <a:buSzPct val="100000"/>
              <a:defRPr sz="1200"/>
            </a:lvl7pPr>
            <a:lvl8pPr>
              <a:spcBef>
                <a:spcPts val="0"/>
              </a:spcBef>
              <a:buSzPct val="100000"/>
              <a:defRPr sz="1200"/>
            </a:lvl8pPr>
            <a:lvl9pPr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55" name="Shape 255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Shape 257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buSzPct val="100000"/>
              <a:defRPr sz="4800"/>
            </a:lvl1pPr>
            <a:lvl2pPr>
              <a:spcBef>
                <a:spcPts val="0"/>
              </a:spcBef>
              <a:buSzPct val="100000"/>
              <a:defRPr sz="4800"/>
            </a:lvl2pPr>
            <a:lvl3pPr>
              <a:spcBef>
                <a:spcPts val="0"/>
              </a:spcBef>
              <a:buSzPct val="100000"/>
              <a:defRPr sz="4800"/>
            </a:lvl3pPr>
            <a:lvl4pPr>
              <a:spcBef>
                <a:spcPts val="0"/>
              </a:spcBef>
              <a:buSzPct val="100000"/>
              <a:defRPr sz="4800"/>
            </a:lvl4pPr>
            <a:lvl5pPr>
              <a:spcBef>
                <a:spcPts val="0"/>
              </a:spcBef>
              <a:buSzPct val="100000"/>
              <a:defRPr sz="4800"/>
            </a:lvl5pPr>
            <a:lvl6pPr>
              <a:spcBef>
                <a:spcPts val="0"/>
              </a:spcBef>
              <a:buSzPct val="100000"/>
              <a:defRPr sz="4800"/>
            </a:lvl6pPr>
            <a:lvl7pPr>
              <a:spcBef>
                <a:spcPts val="0"/>
              </a:spcBef>
              <a:buSzPct val="100000"/>
              <a:defRPr sz="4800"/>
            </a:lvl7pPr>
            <a:lvl8pPr>
              <a:spcBef>
                <a:spcPts val="0"/>
              </a:spcBef>
              <a:buSzPct val="100000"/>
              <a:defRPr sz="4800"/>
            </a:lvl8pPr>
            <a:lvl9pPr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258" name="Shape 258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259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Shape 260"/>
          <p:cNvSpPr/>
          <p:nvPr/>
        </p:nvSpPr>
        <p:spPr>
          <a:xfrm>
            <a:off x="4572000" y="-125"/>
            <a:ext cx="4572000" cy="5143499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1" name="Shape 261"/>
          <p:cNvSpPr txBox="1"/>
          <p:nvPr>
            <p:ph type="title"/>
          </p:nvPr>
        </p:nvSpPr>
        <p:spPr>
          <a:xfrm>
            <a:off x="265500" y="1233175"/>
            <a:ext cx="4045199" cy="14823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4200"/>
            </a:lvl1pPr>
            <a:lvl2pPr algn="ctr">
              <a:spcBef>
                <a:spcPts val="0"/>
              </a:spcBef>
              <a:buSzPct val="100000"/>
              <a:defRPr sz="4200"/>
            </a:lvl2pPr>
            <a:lvl3pPr algn="ctr">
              <a:spcBef>
                <a:spcPts val="0"/>
              </a:spcBef>
              <a:buSzPct val="100000"/>
              <a:defRPr sz="4200"/>
            </a:lvl3pPr>
            <a:lvl4pPr algn="ctr">
              <a:spcBef>
                <a:spcPts val="0"/>
              </a:spcBef>
              <a:buSzPct val="100000"/>
              <a:defRPr sz="4200"/>
            </a:lvl4pPr>
            <a:lvl5pPr algn="ctr">
              <a:spcBef>
                <a:spcPts val="0"/>
              </a:spcBef>
              <a:buSzPct val="100000"/>
              <a:defRPr sz="4200"/>
            </a:lvl5pPr>
            <a:lvl6pPr algn="ctr">
              <a:spcBef>
                <a:spcPts val="0"/>
              </a:spcBef>
              <a:buSzPct val="100000"/>
              <a:defRPr sz="4200"/>
            </a:lvl6pPr>
            <a:lvl7pPr algn="ctr">
              <a:spcBef>
                <a:spcPts val="0"/>
              </a:spcBef>
              <a:buSzPct val="100000"/>
              <a:defRPr sz="4200"/>
            </a:lvl7pPr>
            <a:lvl8pPr algn="ctr">
              <a:spcBef>
                <a:spcPts val="0"/>
              </a:spcBef>
              <a:buSzPct val="100000"/>
              <a:defRPr sz="4200"/>
            </a:lvl8pPr>
            <a:lvl9pPr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262" name="Shape 262"/>
          <p:cNvSpPr txBox="1"/>
          <p:nvPr>
            <p:ph idx="1" type="subTitle"/>
          </p:nvPr>
        </p:nvSpPr>
        <p:spPr>
          <a:xfrm>
            <a:off x="265500" y="2803075"/>
            <a:ext cx="4045199" cy="1235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263" name="Shape 263"/>
          <p:cNvSpPr txBox="1"/>
          <p:nvPr>
            <p:ph idx="2" type="body"/>
          </p:nvPr>
        </p:nvSpPr>
        <p:spPr>
          <a:xfrm>
            <a:off x="4939500" y="724075"/>
            <a:ext cx="3837000" cy="3695099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/>
        </p:txBody>
      </p:sp>
      <p:sp>
        <p:nvSpPr>
          <p:cNvPr id="264" name="Shape 264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Shape 266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267" name="Shape 267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 txBox="1"/>
          <p:nvPr>
            <p:ph type="title"/>
          </p:nvPr>
        </p:nvSpPr>
        <p:spPr>
          <a:xfrm>
            <a:off x="311700" y="1106125"/>
            <a:ext cx="8520599" cy="19635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algn="ctr">
              <a:spcBef>
                <a:spcPts val="0"/>
              </a:spcBef>
              <a:buSzPct val="100000"/>
              <a:defRPr sz="12000"/>
            </a:lvl1pPr>
            <a:lvl2pPr algn="ctr">
              <a:spcBef>
                <a:spcPts val="0"/>
              </a:spcBef>
              <a:buSzPct val="100000"/>
              <a:defRPr sz="12000"/>
            </a:lvl2pPr>
            <a:lvl3pPr algn="ctr">
              <a:spcBef>
                <a:spcPts val="0"/>
              </a:spcBef>
              <a:buSzPct val="100000"/>
              <a:defRPr sz="12000"/>
            </a:lvl3pPr>
            <a:lvl4pPr algn="ctr">
              <a:spcBef>
                <a:spcPts val="0"/>
              </a:spcBef>
              <a:buSzPct val="100000"/>
              <a:defRPr sz="12000"/>
            </a:lvl4pPr>
            <a:lvl5pPr algn="ctr">
              <a:spcBef>
                <a:spcPts val="0"/>
              </a:spcBef>
              <a:buSzPct val="100000"/>
              <a:defRPr sz="12000"/>
            </a:lvl5pPr>
            <a:lvl6pPr algn="ctr">
              <a:spcBef>
                <a:spcPts val="0"/>
              </a:spcBef>
              <a:buSzPct val="100000"/>
              <a:defRPr sz="12000"/>
            </a:lvl6pPr>
            <a:lvl7pPr algn="ctr">
              <a:spcBef>
                <a:spcPts val="0"/>
              </a:spcBef>
              <a:buSzPct val="100000"/>
              <a:defRPr sz="12000"/>
            </a:lvl7pPr>
            <a:lvl8pPr algn="ctr">
              <a:spcBef>
                <a:spcPts val="0"/>
              </a:spcBef>
              <a:buSzPct val="100000"/>
              <a:defRPr sz="12000"/>
            </a:lvl8pPr>
            <a:lvl9pPr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270" name="Shape 270"/>
          <p:cNvSpPr txBox="1"/>
          <p:nvPr>
            <p:ph idx="1" type="body"/>
          </p:nvPr>
        </p:nvSpPr>
        <p:spPr>
          <a:xfrm>
            <a:off x="311700" y="3152225"/>
            <a:ext cx="8520599" cy="13008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algn="ctr">
              <a:spcBef>
                <a:spcPts val="0"/>
              </a:spcBef>
              <a:defRPr/>
            </a:lvl1pPr>
            <a:lvl2pPr algn="ctr">
              <a:spcBef>
                <a:spcPts val="0"/>
              </a:spcBef>
              <a:defRPr/>
            </a:lvl2pPr>
            <a:lvl3pPr algn="ctr">
              <a:spcBef>
                <a:spcPts val="0"/>
              </a:spcBef>
              <a:defRPr/>
            </a:lvl3pPr>
            <a:lvl4pPr algn="ctr">
              <a:spcBef>
                <a:spcPts val="0"/>
              </a:spcBef>
              <a:defRPr/>
            </a:lvl4pPr>
            <a:lvl5pPr algn="ctr">
              <a:spcBef>
                <a:spcPts val="0"/>
              </a:spcBef>
              <a:defRPr/>
            </a:lvl5pPr>
            <a:lvl6pPr algn="ctr">
              <a:spcBef>
                <a:spcPts val="0"/>
              </a:spcBef>
              <a:defRPr/>
            </a:lvl6pPr>
            <a:lvl7pPr algn="ctr">
              <a:spcBef>
                <a:spcPts val="0"/>
              </a:spcBef>
              <a:defRPr/>
            </a:lvl7pPr>
            <a:lvl8pPr algn="ctr">
              <a:spcBef>
                <a:spcPts val="0"/>
              </a:spcBef>
              <a:defRPr/>
            </a:lvl8pPr>
            <a:lvl9pPr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271" name="Shape 271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272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Shape 273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rgbClr val="A5BDC0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" name="Shape 2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>
                <a:solidFill>
                  <a:srgbClr val="A64128"/>
                </a:solidFill>
              </a:defRPr>
            </a:lvl1pPr>
            <a:lvl2pPr rtl="0">
              <a:spcBef>
                <a:spcPts val="0"/>
              </a:spcBef>
              <a:defRPr>
                <a:solidFill>
                  <a:srgbClr val="A64128"/>
                </a:solidFill>
              </a:defRPr>
            </a:lvl2pPr>
            <a:lvl3pPr rtl="0">
              <a:spcBef>
                <a:spcPts val="0"/>
              </a:spcBef>
              <a:defRPr>
                <a:solidFill>
                  <a:srgbClr val="A64128"/>
                </a:solidFill>
              </a:defRPr>
            </a:lvl3pPr>
            <a:lvl4pPr rtl="0">
              <a:spcBef>
                <a:spcPts val="0"/>
              </a:spcBef>
              <a:defRPr>
                <a:solidFill>
                  <a:srgbClr val="A64128"/>
                </a:solidFill>
              </a:defRPr>
            </a:lvl4pPr>
            <a:lvl5pPr rtl="0">
              <a:spcBef>
                <a:spcPts val="0"/>
              </a:spcBef>
              <a:defRPr>
                <a:solidFill>
                  <a:srgbClr val="A64128"/>
                </a:solidFill>
              </a:defRPr>
            </a:lvl5pPr>
            <a:lvl6pPr rtl="0">
              <a:spcBef>
                <a:spcPts val="0"/>
              </a:spcBef>
              <a:defRPr>
                <a:solidFill>
                  <a:srgbClr val="A64128"/>
                </a:solidFill>
              </a:defRPr>
            </a:lvl6pPr>
            <a:lvl7pPr rtl="0">
              <a:spcBef>
                <a:spcPts val="0"/>
              </a:spcBef>
              <a:defRPr>
                <a:solidFill>
                  <a:srgbClr val="A64128"/>
                </a:solidFill>
              </a:defRPr>
            </a:lvl7pPr>
            <a:lvl8pPr rtl="0">
              <a:spcBef>
                <a:spcPts val="0"/>
              </a:spcBef>
              <a:defRPr>
                <a:solidFill>
                  <a:srgbClr val="A64128"/>
                </a:solidFill>
              </a:defRPr>
            </a:lvl8pPr>
            <a:lvl9pPr rtl="0">
              <a:spcBef>
                <a:spcPts val="0"/>
              </a:spcBef>
              <a:defRPr>
                <a:solidFill>
                  <a:srgbClr val="A64128"/>
                </a:solidFill>
              </a:defRPr>
            </a:lvl9pPr>
          </a:lstStyle>
          <a:p/>
        </p:txBody>
      </p:sp>
      <p:sp>
        <p:nvSpPr>
          <p:cNvPr id="27" name="Shape 27"/>
          <p:cNvSpPr txBox="1"/>
          <p:nvPr>
            <p:ph idx="1" type="body"/>
          </p:nvPr>
        </p:nvSpPr>
        <p:spPr>
          <a:xfrm>
            <a:off x="457200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8" name="Shape 28"/>
          <p:cNvSpPr txBox="1"/>
          <p:nvPr>
            <p:ph idx="2" type="body"/>
          </p:nvPr>
        </p:nvSpPr>
        <p:spPr>
          <a:xfrm>
            <a:off x="4692273" y="1200150"/>
            <a:ext cx="3994500" cy="37256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29" name="Shape 29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/>
        </p:txBody>
      </p:sp>
      <p:sp>
        <p:nvSpPr>
          <p:cNvPr id="32" name="Shape 32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" name="Shape 33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4406309"/>
            <a:ext cx="8229600" cy="519599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rtl="0" algn="ctr">
              <a:spcBef>
                <a:spcPts val="0"/>
              </a:spcBef>
              <a:buClr>
                <a:schemeClr val="dk1"/>
              </a:buClr>
              <a:buSzPct val="100000"/>
              <a:buNone/>
              <a:defRPr b="1" sz="1800">
                <a:solidFill>
                  <a:schemeClr val="dk1"/>
                </a:solidFill>
              </a:defRPr>
            </a:lvl1pPr>
          </a:lstStyle>
          <a:p/>
        </p:txBody>
      </p:sp>
      <p:sp>
        <p:nvSpPr>
          <p:cNvPr id="36" name="Shape 36"/>
          <p:cNvSpPr/>
          <p:nvPr/>
        </p:nvSpPr>
        <p:spPr>
          <a:xfrm rot="10800000">
            <a:off x="7938258" y="0"/>
            <a:ext cx="1205741" cy="3389922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/>
          <p:nvPr/>
        </p:nvSpPr>
        <p:spPr>
          <a:xfrm rot="5400000">
            <a:off x="1807794" y="-1807795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" name="Shape 3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/>
          <p:nvPr/>
        </p:nvSpPr>
        <p:spPr>
          <a:xfrm rot="-5400000">
            <a:off x="6431898" y="2431398"/>
            <a:ext cx="904306" cy="4519896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" name="Shape 41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/>
          <p:nvPr/>
        </p:nvSpPr>
        <p:spPr>
          <a:xfrm>
            <a:off x="0" y="3498056"/>
            <a:ext cx="9150300" cy="0"/>
          </a:xfrm>
          <a:prstGeom prst="rtTriangle">
            <a:avLst/>
          </a:prstGeom>
          <a:gradFill>
            <a:gsLst>
              <a:gs pos="0">
                <a:srgbClr val="007795"/>
              </a:gs>
              <a:gs pos="55000">
                <a:srgbClr val="47BBE0"/>
              </a:gs>
              <a:gs pos="100000">
                <a:srgbClr val="007795"/>
              </a:gs>
            </a:gsLst>
            <a:lin ang="3000122" scaled="0"/>
          </a:gra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78" name="Shape 78"/>
          <p:cNvGrpSpPr/>
          <p:nvPr/>
        </p:nvGrpSpPr>
        <p:grpSpPr>
          <a:xfrm>
            <a:off x="-3174" y="3714739"/>
            <a:ext cx="9146984" cy="1433508"/>
            <a:chOff x="-3765" y="4832896"/>
            <a:chExt cx="9147899" cy="2032191"/>
          </a:xfrm>
        </p:grpSpPr>
        <p:sp>
          <p:nvSpPr>
            <p:cNvPr id="79" name="Shape 79"/>
            <p:cNvSpPr/>
            <p:nvPr/>
          </p:nvSpPr>
          <p:spPr>
            <a:xfrm>
              <a:off x="1687032" y="4832896"/>
              <a:ext cx="7457099" cy="518100"/>
            </a:xfrm>
            <a:custGeom>
              <a:pathLst>
                <a:path extrusionOk="0" h="120000" w="120000">
                  <a:moveTo>
                    <a:pt x="120000" y="0"/>
                  </a:moveTo>
                  <a:lnTo>
                    <a:pt x="120000" y="120000"/>
                  </a:lnTo>
                  <a:lnTo>
                    <a:pt x="0" y="7128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9CCADC">
                <a:alpha val="40000"/>
              </a:srgbClr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0" name="Shape 80"/>
            <p:cNvSpPr/>
            <p:nvPr/>
          </p:nvSpPr>
          <p:spPr>
            <a:xfrm>
              <a:off x="35926" y="5135025"/>
              <a:ext cx="9108000" cy="8387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1000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81" name="Shape 81"/>
            <p:cNvSpPr/>
            <p:nvPr/>
          </p:nvSpPr>
          <p:spPr>
            <a:xfrm>
              <a:off x="0" y="4883887"/>
              <a:ext cx="9144000" cy="1981199"/>
            </a:xfrm>
            <a:custGeom>
              <a:pathLst>
                <a:path extrusionOk="0" h="120000" w="120000">
                  <a:moveTo>
                    <a:pt x="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50769"/>
                  </a:lnTo>
                  <a:lnTo>
                    <a:pt x="0" y="0"/>
                  </a:lnTo>
                  <a:close/>
                </a:path>
              </a:pathLst>
            </a:custGeom>
            <a:blipFill rotWithShape="1">
              <a:blip r:embed="rId2">
                <a:alphaModFix amt="50000"/>
              </a:blip>
              <a:tile algn="t" flip="none" tx="0" sx="50002" ty="0" sy="50002"/>
            </a:blipFill>
            <a:ln>
              <a:noFill/>
            </a:ln>
          </p:spPr>
          <p:txBody>
            <a:bodyPr anchorCtr="0" anchor="ctr" bIns="45700" lIns="91425" rIns="91425" tIns="45700">
              <a:noAutofit/>
            </a:bodyPr>
            <a:lstStyle/>
            <a:p>
              <a:pPr indent="0" lvl="0" marL="0" marR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baseline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cxnSp>
          <p:nvCxnSpPr>
            <p:cNvPr id="82" name="Shape 82"/>
            <p:cNvCxnSpPr/>
            <p:nvPr/>
          </p:nvCxnSpPr>
          <p:spPr>
            <a:xfrm>
              <a:off x="-3765" y="4880373"/>
              <a:ext cx="9147899" cy="840000"/>
            </a:xfrm>
            <a:prstGeom prst="straightConnector1">
              <a:avLst/>
            </a:prstGeom>
            <a:noFill/>
            <a:ln cap="flat" cmpd="sng" w="12050">
              <a:solidFill>
                <a:srgbClr val="93C5D8"/>
              </a:solidFill>
              <a:prstDash val="solid"/>
              <a:miter/>
              <a:headEnd len="med" w="med" type="none"/>
              <a:tailEnd len="med" w="med" type="none"/>
            </a:ln>
          </p:spPr>
        </p:cxnSp>
      </p:grpSp>
      <p:pic>
        <p:nvPicPr>
          <p:cNvPr id="83" name="Shape 8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553200" y="285750"/>
            <a:ext cx="1428900" cy="1440599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Shape 84"/>
          <p:cNvSpPr txBox="1"/>
          <p:nvPr>
            <p:ph type="ctrTitle"/>
          </p:nvPr>
        </p:nvSpPr>
        <p:spPr>
          <a:xfrm>
            <a:off x="685800" y="1314450"/>
            <a:ext cx="7772400" cy="13721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1" baseline="0" i="0" sz="48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685800" y="2708705"/>
            <a:ext cx="7772400" cy="899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marL="0" marR="64008" rtl="0" algn="r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  <a:defRPr b="0" baseline="0" i="0" sz="27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457200" marR="0" rtl="0" algn="ctr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None/>
              <a:defRPr b="0" baseline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9144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baseline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13716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baseline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1828800" marR="0" rtl="0" algn="ctr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None/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22860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27432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baseline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32004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baseline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3657600" marR="0" rtl="0" algn="ctr">
              <a:spcBef>
                <a:spcPts val="350"/>
              </a:spcBef>
              <a:buClr>
                <a:schemeClr val="accent3"/>
              </a:buClr>
              <a:buFont typeface="Noto Sans Symbols"/>
              <a:buNone/>
              <a:defRPr b="0" baseline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4379912" y="4806553"/>
            <a:ext cx="23510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rgbClr val="E7F0F4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8647113" y="4806553"/>
            <a:ext cx="366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" name="Shape 9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3800" y="228600"/>
            <a:ext cx="8499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>
            <p:ph idx="1" type="body"/>
          </p:nvPr>
        </p:nvSpPr>
        <p:spPr>
          <a:xfrm>
            <a:off x="457200" y="1110853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3662" marL="620712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187" marL="858837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marL="11430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marL="13716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marL="16002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marL="18288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marL="20574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marL="22860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2" name="Shape 9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4379912" y="4806553"/>
            <a:ext cx="23510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8647113" y="4806553"/>
            <a:ext cx="366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AndTx">
  <p:cSld name="Title, Content and Text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" name="Shape 97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7543800" y="228600"/>
            <a:ext cx="849900" cy="857400"/>
          </a:xfrm>
          <a:prstGeom prst="rect">
            <a:avLst/>
          </a:prstGeom>
          <a:noFill/>
          <a:ln>
            <a:noFill/>
          </a:ln>
        </p:spPr>
      </p:pic>
      <p:sp>
        <p:nvSpPr>
          <p:cNvPr id="98" name="Shape 9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marL="4572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marL="9144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marL="13716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marL="1828800" rtl="0" algn="l">
              <a:spcBef>
                <a:spcPts val="0"/>
              </a:spcBef>
              <a:spcAft>
                <a:spcPts val="0"/>
              </a:spcAft>
              <a:defRPr b="1" sz="4100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457200" y="1200150"/>
            <a:ext cx="4038599" cy="339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3662" marL="620712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187" marL="858837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marL="11430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marL="13716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marL="16002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marL="18288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marL="20574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marL="22860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2" type="body"/>
          </p:nvPr>
        </p:nvSpPr>
        <p:spPr>
          <a:xfrm>
            <a:off x="4648200" y="1200150"/>
            <a:ext cx="4038599" cy="3397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sz="27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3662" marL="620712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 sz="23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187" marL="858837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 sz="21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marL="11430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 sz="19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marL="137160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marL="16002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sz="18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marL="18288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marL="20574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marL="228600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baseline="0" sz="1600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0" type="dt"/>
          </p:nvPr>
        </p:nvSpPr>
        <p:spPr>
          <a:xfrm>
            <a:off x="457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2" name="Shape 102"/>
          <p:cNvSpPr txBox="1"/>
          <p:nvPr>
            <p:ph idx="11" type="ftr"/>
          </p:nvPr>
        </p:nvSpPr>
        <p:spPr>
          <a:xfrm>
            <a:off x="3124200" y="4686300"/>
            <a:ext cx="2895600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3" name="Shape 103"/>
          <p:cNvSpPr txBox="1"/>
          <p:nvPr>
            <p:ph idx="12" type="sldNum"/>
          </p:nvPr>
        </p:nvSpPr>
        <p:spPr>
          <a:xfrm>
            <a:off x="6553200" y="4686300"/>
            <a:ext cx="2133599" cy="342899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17.xml"/><Relationship Id="rId1" Type="http://schemas.openxmlformats.org/officeDocument/2006/relationships/image" Target="../media/image00.jpg"/><Relationship Id="rId2" Type="http://schemas.openxmlformats.org/officeDocument/2006/relationships/slideLayout" Target="../slideLayouts/slideLayout7.xml"/><Relationship Id="rId3" Type="http://schemas.openxmlformats.org/officeDocument/2006/relationships/slideLayout" Target="../slideLayouts/slideLayout8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2.xml"/><Relationship Id="rId8" Type="http://schemas.openxmlformats.org/officeDocument/2006/relationships/slideLayout" Target="../slideLayouts/slideLayout13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8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0.xml"/><Relationship Id="rId3" Type="http://schemas.openxmlformats.org/officeDocument/2006/relationships/slideLayout" Target="../slideLayouts/slideLayout21.xml"/><Relationship Id="rId4" Type="http://schemas.openxmlformats.org/officeDocument/2006/relationships/slideLayout" Target="../slideLayouts/slideLayout22.xml"/><Relationship Id="rId9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5.xml"/><Relationship Id="rId8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4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/>
          <p:nvPr/>
        </p:nvSpPr>
        <p:spPr>
          <a:xfrm>
            <a:off x="0" y="1753577"/>
            <a:ext cx="1205741" cy="3389922"/>
          </a:xfrm>
          <a:custGeom>
            <a:pathLst>
              <a:path extrusionOk="0" h="4519897" w="1205742">
                <a:moveTo>
                  <a:pt x="924" y="0"/>
                </a:moveTo>
                <a:cubicBezTo>
                  <a:pt x="6351" y="1497993"/>
                  <a:pt x="-3772" y="3021904"/>
                  <a:pt x="1655" y="4519897"/>
                </a:cubicBezTo>
                <a:lnTo>
                  <a:pt x="831272" y="4518403"/>
                </a:lnTo>
                <a:lnTo>
                  <a:pt x="1205742" y="3850819"/>
                </a:lnTo>
                <a:lnTo>
                  <a:pt x="359114" y="3126246"/>
                </a:lnTo>
                <a:lnTo>
                  <a:pt x="880116" y="2173718"/>
                </a:lnTo>
                <a:lnTo>
                  <a:pt x="49768" y="1449145"/>
                </a:lnTo>
                <a:lnTo>
                  <a:pt x="562630" y="480334"/>
                </a:lnTo>
                <a:lnTo>
                  <a:pt x="924" y="0"/>
                </a:ln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6" name="Shape 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0"/>
              </a:spcBef>
              <a:buClr>
                <a:schemeClr val="dk1"/>
              </a:buClr>
              <a:buSzPct val="100000"/>
              <a:buFont typeface="Trebuchet MS"/>
              <a:buNone/>
              <a:defRPr b="1" sz="3600">
                <a:solidFill>
                  <a:schemeClr val="dk1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rtl="0">
              <a:spcBef>
                <a:spcPts val="600"/>
              </a:spcBef>
              <a:buClr>
                <a:schemeClr val="dk2"/>
              </a:buClr>
              <a:buSzPct val="100000"/>
              <a:buFont typeface="Trebuchet MS"/>
              <a:defRPr sz="30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1pPr>
            <a:lvl2pPr rtl="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2pPr>
            <a:lvl3pPr rtl="0">
              <a:spcBef>
                <a:spcPts val="480"/>
              </a:spcBef>
              <a:buClr>
                <a:schemeClr val="dk2"/>
              </a:buClr>
              <a:buSzPct val="100000"/>
              <a:buFont typeface="Trebuchet MS"/>
              <a:defRPr sz="24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3pPr>
            <a:lvl4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4pPr>
            <a:lvl5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5pPr>
            <a:lvl6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6pPr>
            <a:lvl7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7pPr>
            <a:lvl8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8pPr>
            <a:lvl9pPr rtl="0">
              <a:spcBef>
                <a:spcPts val="360"/>
              </a:spcBef>
              <a:buClr>
                <a:schemeClr val="dk2"/>
              </a:buClr>
              <a:buSzPct val="100000"/>
              <a:buFont typeface="Trebuchet MS"/>
              <a:defRPr sz="18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56791" y="4749850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r">
              <a:spcBef>
                <a:spcPts val="0"/>
              </a:spcBef>
              <a:buNone/>
            </a:pPr>
            <a:fld id="{00000000-1234-1234-1234-123412341234}" type="slidenum">
              <a:rPr lang="en" sz="1300">
                <a:solidFill>
                  <a:schemeClr val="dk2"/>
                </a:solidFill>
                <a:latin typeface="Trebuchet MS"/>
                <a:ea typeface="Trebuchet MS"/>
                <a:cs typeface="Trebuchet MS"/>
                <a:sym typeface="Trebuchet MS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/>
          <p:nvPr/>
        </p:nvSpPr>
        <p:spPr>
          <a:xfrm>
            <a:off x="500062" y="4458891"/>
            <a:ext cx="4940400" cy="690599"/>
          </a:xfrm>
          <a:custGeom>
            <a:pathLst>
              <a:path extrusionOk="0" h="120000" w="120000">
                <a:moveTo>
                  <a:pt x="0" y="712"/>
                </a:moveTo>
                <a:lnTo>
                  <a:pt x="119999" y="120000"/>
                </a:lnTo>
                <a:lnTo>
                  <a:pt x="89106" y="120000"/>
                </a:lnTo>
                <a:lnTo>
                  <a:pt x="16" y="0"/>
                </a:lnTo>
              </a:path>
            </a:pathLst>
          </a:custGeom>
          <a:solidFill>
            <a:srgbClr val="9CCADC">
              <a:alpha val="40000"/>
            </a:srgbClr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Shape 68"/>
          <p:cNvSpPr/>
          <p:nvPr/>
        </p:nvSpPr>
        <p:spPr>
          <a:xfrm>
            <a:off x="485775" y="4454128"/>
            <a:ext cx="3690899" cy="7002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19999" y="119387"/>
                </a:lnTo>
                <a:lnTo>
                  <a:pt x="94759" y="120000"/>
                </a:lnTo>
                <a:lnTo>
                  <a:pt x="257" y="816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Shape 69"/>
          <p:cNvSpPr/>
          <p:nvPr/>
        </p:nvSpPr>
        <p:spPr>
          <a:xfrm>
            <a:off x="-6041" y="4343439"/>
            <a:ext cx="3402299" cy="810600"/>
          </a:xfrm>
          <a:prstGeom prst="rtTriangle">
            <a:avLst/>
          </a:prstGeom>
          <a:blipFill rotWithShape="1">
            <a:blip r:embed="rId1">
              <a:alphaModFix amt="50000"/>
            </a:blip>
            <a:tile algn="t" flip="none" tx="0" sx="50002" ty="0" sy="50002"/>
          </a:blip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baseline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70" name="Shape 70"/>
          <p:cNvCxnSpPr/>
          <p:nvPr/>
        </p:nvCxnSpPr>
        <p:spPr>
          <a:xfrm>
            <a:off x="-9237" y="4340803"/>
            <a:ext cx="3405600" cy="813300"/>
          </a:xfrm>
          <a:prstGeom prst="straightConnector1">
            <a:avLst/>
          </a:prstGeom>
          <a:noFill/>
          <a:ln cap="flat" cmpd="sng" w="12050">
            <a:solidFill>
              <a:srgbClr val="93C5D8"/>
            </a:solidFill>
            <a:prstDash val="solid"/>
            <a:miter/>
            <a:headEnd len="med" w="med" type="none"/>
            <a:tailEnd len="med" w="med" type="none"/>
          </a:ln>
        </p:spPr>
      </p:cxnSp>
      <p:sp>
        <p:nvSpPr>
          <p:cNvPr id="71" name="Shape 71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0" marL="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0" marL="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0" marL="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0" marL="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0" marL="45720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0" marL="91440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0" marL="137160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0" marL="1828800" marR="0" rtl="0" algn="l">
              <a:spcBef>
                <a:spcPts val="0"/>
              </a:spcBef>
              <a:spcAft>
                <a:spcPts val="0"/>
              </a:spcAft>
              <a:defRPr b="1" baseline="0" i="0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457200" y="1110853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46939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Char char="●"/>
              <a:defRPr b="0" baseline="0" i="0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1pPr>
            <a:lvl2pPr indent="-93662" marL="620712" marR="0" rtl="0" algn="l">
              <a:spcBef>
                <a:spcPts val="325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◦"/>
              <a:defRPr b="0" baseline="0" i="0" sz="23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2pPr>
            <a:lvl3pPr indent="-103187" marL="858837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 b="0" baseline="0" i="0" sz="21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3pPr>
            <a:lvl4pPr indent="-107950" marL="11430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 b="0" baseline="0" i="0" sz="19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4pPr>
            <a:lvl5pPr indent="-114300" marL="1371600" marR="0" rtl="0" algn="l">
              <a:spcBef>
                <a:spcPts val="350"/>
              </a:spcBef>
              <a:spcAft>
                <a:spcPts val="0"/>
              </a:spcAft>
              <a:buClr>
                <a:schemeClr val="accent2"/>
              </a:buClr>
              <a:buFont typeface="Noto Sans Symbols"/>
              <a:buChar char="⚫"/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5pPr>
            <a:lvl6pPr indent="-114300" marL="1600200" marR="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b="0" baseline="0" i="0" sz="18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6pPr>
            <a:lvl7pPr indent="-127000" marL="1828800" marR="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b="0" baseline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7pPr>
            <a:lvl8pPr indent="-127000" marL="2057400" marR="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b="0" baseline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8pPr>
            <a:lvl9pPr indent="-127000" marL="2286000" marR="0" rtl="0" algn="l">
              <a:spcBef>
                <a:spcPts val="350"/>
              </a:spcBef>
              <a:buClr>
                <a:schemeClr val="accent3"/>
              </a:buClr>
              <a:buFont typeface="Noto Sans Symbols"/>
              <a:buChar char="◾"/>
              <a:defRPr b="0" baseline="0" i="0" sz="16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0" type="dt"/>
          </p:nvPr>
        </p:nvSpPr>
        <p:spPr>
          <a:xfrm>
            <a:off x="6727825" y="4806553"/>
            <a:ext cx="19194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l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1" type="ftr"/>
          </p:nvPr>
        </p:nvSpPr>
        <p:spPr>
          <a:xfrm>
            <a:off x="4379912" y="4806553"/>
            <a:ext cx="23510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marL="0" marR="0" rtl="0" algn="r">
              <a:spcBef>
                <a:spcPts val="0"/>
              </a:spcBef>
              <a:spcAft>
                <a:spcPts val="0"/>
              </a:spcAft>
              <a:defRPr b="0" baseline="0" i="0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marL="4572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marL="9144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marL="13716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marL="1828800" marR="0" rtl="0" algn="l">
              <a:spcBef>
                <a:spcPts val="0"/>
              </a:spcBef>
              <a:spcAft>
                <a:spcPts val="0"/>
              </a:spcAft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marL="22860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marL="27432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marL="32004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marL="3657600" marR="0" rtl="0" algn="l">
              <a:spcBef>
                <a:spcPts val="0"/>
              </a:spcBef>
              <a:defRPr b="0" baseline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2" type="sldNum"/>
          </p:nvPr>
        </p:nvSpPr>
        <p:spPr>
          <a:xfrm>
            <a:off x="8647113" y="4806553"/>
            <a:ext cx="366599" cy="2739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baseline="0" i="0" lang="en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64" r:id="rId12"/>
    <p:sldLayoutId id="2147483665" r:id="rId13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type="title"/>
          </p:nvPr>
        </p:nvSpPr>
        <p:spPr>
          <a:xfrm>
            <a:off x="311700" y="445025"/>
            <a:ext cx="8520599" cy="572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231" name="Shape 231"/>
          <p:cNvSpPr txBox="1"/>
          <p:nvPr>
            <p:ph idx="1" type="body"/>
          </p:nvPr>
        </p:nvSpPr>
        <p:spPr>
          <a:xfrm>
            <a:off x="311700" y="1152475"/>
            <a:ext cx="8520599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defRPr sz="1800">
                <a:solidFill>
                  <a:schemeClr val="dk2"/>
                </a:solidFill>
              </a:defRPr>
            </a:lvl1pPr>
            <a:lvl2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2pPr>
            <a:lvl3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3pPr>
            <a:lvl4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4pPr>
            <a:lvl5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5pPr>
            <a:lvl6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6pPr>
            <a:lvl7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7pPr>
            <a:lvl8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8pPr>
            <a:lvl9pPr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32" name="Shape 232"/>
          <p:cNvSpPr txBox="1"/>
          <p:nvPr>
            <p:ph idx="12" type="sldNum"/>
          </p:nvPr>
        </p:nvSpPr>
        <p:spPr>
          <a:xfrm>
            <a:off x="8472457" y="4663216"/>
            <a:ext cx="548699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hf dt="0" ftr="0" hdr="0" sldNum="0"/>
  <p:txStyles>
    <p:title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</p:titleStyle>
    <p:body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rtl="0" algn="l">
        <a:lnSpc>
          <a:spcPct val="100000"/>
        </a:lnSpc>
        <a:spcBef>
          <a:spcPts val="0"/>
        </a:spcBef>
        <a:spcAft>
          <a:spcPts val="0"/>
        </a:spcAft>
      </a:defPPr>
      <a:lvl1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baseline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hyperlink" Target="mailto:vyun1@umbc.edu" TargetMode="External"/><Relationship Id="rId4" Type="http://schemas.openxmlformats.org/officeDocument/2006/relationships/hyperlink" Target="mailto:js18@umbc.edu" TargetMode="External"/><Relationship Id="rId5" Type="http://schemas.openxmlformats.org/officeDocument/2006/relationships/image" Target="../media/image04.png"/><Relationship Id="rId6" Type="http://schemas.openxmlformats.org/officeDocument/2006/relationships/image" Target="../media/image0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hyperlink" Target="mailto:dctbppresident@gmail.com" TargetMode="Externa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tbp.org/TBPAPPS/" TargetMode="Externa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tbp.org/TBPAPPS/" TargetMode="Externa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02.jpg"/><Relationship Id="rId4" Type="http://schemas.openxmlformats.org/officeDocument/2006/relationships/image" Target="../media/image06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type="ctrTitle"/>
          </p:nvPr>
        </p:nvSpPr>
        <p:spPr>
          <a:xfrm>
            <a:off x="685800" y="746438"/>
            <a:ext cx="5258700" cy="11586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Welcome!</a:t>
            </a:r>
          </a:p>
        </p:txBody>
      </p:sp>
      <p:sp>
        <p:nvSpPr>
          <p:cNvPr id="47" name="Shape 47"/>
          <p:cNvSpPr txBox="1"/>
          <p:nvPr>
            <p:ph idx="1" type="subTitle"/>
          </p:nvPr>
        </p:nvSpPr>
        <p:spPr>
          <a:xfrm>
            <a:off x="685800" y="1986416"/>
            <a:ext cx="5258700" cy="772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Tau Beta Pi - GBM #4</a:t>
            </a:r>
          </a:p>
          <a:p>
            <a:pPr lvl="0" rtl="0">
              <a:spcBef>
                <a:spcPts val="0"/>
              </a:spcBef>
              <a:buNone/>
            </a:pPr>
            <a:r>
              <a:rPr lang="en"/>
              <a:t>12/2/2015</a:t>
            </a:r>
          </a:p>
        </p:txBody>
      </p:sp>
    </p:spTree>
  </p:cSld>
  <p:clrMapOvr>
    <a:masterClrMapping/>
  </p:clrMapOvr>
  <p:transition spd="slow">
    <p:cut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7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Shape 20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T-Shirts</a:t>
            </a:r>
          </a:p>
        </p:txBody>
      </p:sp>
      <p:sp>
        <p:nvSpPr>
          <p:cNvPr id="209" name="Shape 209"/>
          <p:cNvSpPr txBox="1"/>
          <p:nvPr>
            <p:ph idx="1" type="body"/>
          </p:nvPr>
        </p:nvSpPr>
        <p:spPr>
          <a:xfrm>
            <a:off x="457200" y="1005175"/>
            <a:ext cx="5777099" cy="3886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600"/>
              <a:t>$10 cash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600"/>
              <a:t>Contact Victoria (</a:t>
            </a:r>
            <a:r>
              <a:rPr lang="en" sz="2600" u="sng">
                <a:solidFill>
                  <a:schemeClr val="hlink"/>
                </a:solidFill>
                <a:hlinkClick r:id="rId3"/>
              </a:rPr>
              <a:t>vyun1@umbc.edu</a:t>
            </a:r>
            <a:r>
              <a:rPr lang="en" sz="2600"/>
              <a:t>)</a:t>
            </a:r>
          </a:p>
          <a:p>
            <a:pPr indent="0" lvl="0" marL="457200" rtl="0">
              <a:spcBef>
                <a:spcPts val="0"/>
              </a:spcBef>
              <a:buNone/>
            </a:pPr>
            <a:r>
              <a:rPr lang="en" sz="2600"/>
              <a:t>or Jordyn (</a:t>
            </a:r>
            <a:r>
              <a:rPr lang="en" sz="2600" u="sng">
                <a:solidFill>
                  <a:schemeClr val="hlink"/>
                </a:solidFill>
                <a:hlinkClick r:id="rId4"/>
              </a:rPr>
              <a:t>js18@umbc.edu</a:t>
            </a:r>
            <a:r>
              <a:rPr lang="en" sz="2600"/>
              <a:t>) to purchase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600"/>
              <a:t>Wear it to GBMs!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600"/>
              <a:t>Initiates can purchase theirs after initiation</a:t>
            </a:r>
          </a:p>
        </p:txBody>
      </p:sp>
      <p:pic>
        <p:nvPicPr>
          <p:cNvPr id="210" name="Shape 21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01125" y="0"/>
            <a:ext cx="2825300" cy="2684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1" name="Shape 211"/>
          <p:cNvPicPr preferRelativeResize="0"/>
          <p:nvPr/>
        </p:nvPicPr>
        <p:blipFill rotWithShape="1">
          <a:blip r:embed="rId6">
            <a:alphaModFix/>
          </a:blip>
          <a:srcRect b="-10" l="0" r="-4101" t="-3167"/>
          <a:stretch/>
        </p:blipFill>
        <p:spPr>
          <a:xfrm>
            <a:off x="6437675" y="2539533"/>
            <a:ext cx="2825300" cy="260396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5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Shape 21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Social</a:t>
            </a:r>
          </a:p>
        </p:txBody>
      </p:sp>
      <p:sp>
        <p:nvSpPr>
          <p:cNvPr id="217" name="Shape 217"/>
          <p:cNvSpPr txBox="1"/>
          <p:nvPr>
            <p:ph idx="1" type="body"/>
          </p:nvPr>
        </p:nvSpPr>
        <p:spPr>
          <a:xfrm>
            <a:off x="457200" y="1063375"/>
            <a:ext cx="8229600" cy="35420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600"/>
              <a:t>Buffalo Wild Wings (Columbia): Dec. 2 5-8pm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600"/>
              <a:t>Must present the flyer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600"/>
              <a:t>Must stay and be with 5+ TBP members for it to count - take a picture!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600"/>
              <a:t>Ice Skating with: Dec. 5 after initiation (plan to leave 1:15pm)</a:t>
            </a:r>
          </a:p>
          <a:p>
            <a:pPr indent="-228600" lvl="1" marL="914400" rtl="0">
              <a:spcBef>
                <a:spcPts val="0"/>
              </a:spcBef>
              <a:buSzPct val="100000"/>
            </a:pPr>
            <a:r>
              <a:rPr lang="en" sz="2600"/>
              <a:t>Sign up on the google doc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2600"/>
              <a:t>Make your own social- At least 5 TBP members!</a:t>
            </a:r>
          </a:p>
        </p:txBody>
      </p:sp>
    </p:spTree>
  </p:cSld>
  <p:clrMapOvr>
    <a:masterClrMapping/>
  </p:clrMapOvr>
  <p:transition spd="slow">
    <p:cut/>
  </p:transition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/>
              <a:t>Alumni Chapters</a:t>
            </a:r>
          </a:p>
        </p:txBody>
      </p:sp>
      <p:sp>
        <p:nvSpPr>
          <p:cNvPr id="223" name="Shape 223"/>
          <p:cNvSpPr txBox="1"/>
          <p:nvPr>
            <p:ph idx="1" type="body"/>
          </p:nvPr>
        </p:nvSpPr>
        <p:spPr>
          <a:xfrm>
            <a:off x="457200" y="99697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Graduating seniors can join an alumni chapter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Baltimore Chapter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Samiul Amin →  samiul_amin@yahoo.com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DC Chapter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 u="sng">
                <a:solidFill>
                  <a:schemeClr val="hlink"/>
                </a:solidFill>
                <a:hlinkClick r:id="rId3"/>
              </a:rPr>
              <a:t>dctbppresident@gmail.com</a:t>
            </a:r>
            <a:r>
              <a:rPr lang="en"/>
              <a:t> or stephanie.bechtold@fda.hhs.gov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Stephanie Bechtold (Treasurer)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https://sites.google.com/site/dctbpac/home</a:t>
            </a:r>
          </a:p>
        </p:txBody>
      </p:sp>
    </p:spTree>
  </p:cSld>
  <p:clrMapOvr>
    <a:masterClrMapping/>
  </p:clrMapOvr>
  <p:transition spd="slow">
    <p:cut/>
  </p:transition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 txBox="1"/>
          <p:nvPr>
            <p:ph idx="1" type="body"/>
          </p:nvPr>
        </p:nvSpPr>
        <p:spPr>
          <a:xfrm>
            <a:off x="396550" y="96225"/>
            <a:ext cx="8229600" cy="48653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rtl="0" algn="ctr">
              <a:spcBef>
                <a:spcPts val="0"/>
              </a:spcBef>
              <a:buNone/>
            </a:pPr>
            <a:r>
              <a:t/>
            </a:r>
            <a:endParaRPr sz="3400"/>
          </a:p>
          <a:p>
            <a:pPr rtl="0" algn="ctr">
              <a:spcBef>
                <a:spcPts val="0"/>
              </a:spcBef>
              <a:buNone/>
            </a:pPr>
            <a:r>
              <a:rPr b="1" lang="en" sz="3600" u="sng">
                <a:solidFill>
                  <a:srgbClr val="FF0000"/>
                </a:solidFill>
              </a:rPr>
              <a:t>Initiation is this Saturday!</a:t>
            </a:r>
          </a:p>
          <a:p>
            <a:pPr lvl="0" rtl="0" algn="ctr">
              <a:spcBef>
                <a:spcPts val="0"/>
              </a:spcBef>
              <a:buNone/>
            </a:pPr>
            <a:r>
              <a:rPr b="1" lang="en" sz="3600" u="sng">
                <a:solidFill>
                  <a:srgbClr val="FF0000"/>
                </a:solidFill>
              </a:rPr>
              <a:t>Dec 5th, 10AM in ITE 104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200"/>
          </a:p>
          <a:p>
            <a:pPr indent="-228600" lvl="0" marL="457200" rtl="0">
              <a:spcBef>
                <a:spcPts val="0"/>
              </a:spcBef>
              <a:buSzPct val="70588"/>
            </a:pPr>
            <a:r>
              <a:rPr lang="en" sz="3400"/>
              <a:t>D</a:t>
            </a:r>
            <a:r>
              <a:rPr lang="en"/>
              <a:t>ress is business/business casual</a:t>
            </a:r>
          </a:p>
          <a:p>
            <a:pPr indent="-228600" lvl="0" marL="457200" rtl="0">
              <a:spcBef>
                <a:spcPts val="0"/>
              </a:spcBef>
              <a:buSzPct val="80000"/>
            </a:pPr>
            <a:r>
              <a:rPr lang="en"/>
              <a:t>Service forms &amp; Initiation fee are due by this date</a:t>
            </a:r>
          </a:p>
          <a:p>
            <a:pPr indent="-228600" lvl="0" marL="457200" rtl="0">
              <a:spcBef>
                <a:spcPts val="0"/>
              </a:spcBef>
              <a:buSzPct val="80000"/>
            </a:pPr>
            <a:r>
              <a:rPr lang="en"/>
              <a:t>Initiatives stay for a few mins</a:t>
            </a:r>
          </a:p>
          <a:p>
            <a:pPr indent="-228600" lvl="0" marL="457200" rtl="0">
              <a:spcBef>
                <a:spcPts val="0"/>
              </a:spcBef>
              <a:buSzPct val="80000"/>
            </a:pPr>
            <a:r>
              <a:rPr lang="en"/>
              <a:t>Don’t forget to sign the attendance she</a:t>
            </a:r>
            <a:r>
              <a:rPr lang="en" sz="3400"/>
              <a:t>et</a:t>
            </a:r>
          </a:p>
        </p:txBody>
      </p:sp>
    </p:spTree>
  </p:cSld>
  <p:clrMapOvr>
    <a:masterClrMapping/>
  </p:clrMapOvr>
  <p:transition spd="slow">
    <p:cut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Bents and Certificates</a:t>
            </a:r>
          </a:p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3600"/>
              <a:t>Current members: Get your bents and certificates if you did not get one</a:t>
            </a:r>
          </a:p>
          <a:p>
            <a:pPr indent="-228600" lvl="0" marL="457200" rtl="0">
              <a:spcBef>
                <a:spcPts val="0"/>
              </a:spcBef>
              <a:buSzPct val="100000"/>
            </a:pPr>
            <a:r>
              <a:rPr lang="en" sz="3600"/>
              <a:t>Initiates will get one soon</a:t>
            </a: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Active Membership Requirement</a:t>
            </a:r>
          </a:p>
        </p:txBody>
      </p:sp>
      <p:sp>
        <p:nvSpPr>
          <p:cNvPr id="59" name="Shape 59"/>
          <p:cNvSpPr txBox="1"/>
          <p:nvPr>
            <p:ph idx="1" type="body"/>
          </p:nvPr>
        </p:nvSpPr>
        <p:spPr>
          <a:xfrm>
            <a:off x="457200" y="995425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5 hours social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5 hours service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Attend </a:t>
            </a:r>
            <a:r>
              <a:rPr b="1" lang="en" u="sng"/>
              <a:t>all</a:t>
            </a:r>
            <a:r>
              <a:rPr lang="en"/>
              <a:t> GBMs</a:t>
            </a:r>
          </a:p>
          <a:p>
            <a:pPr indent="-228600" lvl="1" marL="914400" rtl="0">
              <a:spcBef>
                <a:spcPts val="0"/>
              </a:spcBef>
            </a:pPr>
            <a:r>
              <a:rPr lang="en"/>
              <a:t>Any absences must be excused - e-mail us in advance</a:t>
            </a:r>
          </a:p>
          <a:p>
            <a:pPr indent="-228600" lvl="0" marL="457200" rtl="0">
              <a:spcBef>
                <a:spcPts val="0"/>
              </a:spcBef>
            </a:pPr>
            <a:r>
              <a:rPr b="1" lang="en"/>
              <a:t>Initiation attendance required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Must be active the last </a:t>
            </a:r>
            <a:r>
              <a:rPr b="1" lang="en"/>
              <a:t>2 semesters</a:t>
            </a:r>
            <a:r>
              <a:rPr lang="en"/>
              <a:t> to receive a stole for graduation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>
              <a:spcBef>
                <a:spcPts val="0"/>
              </a:spcBef>
              <a:buNone/>
            </a:pPr>
            <a:r>
              <a:rPr lang="en"/>
              <a:t>FE Licence</a:t>
            </a:r>
          </a:p>
        </p:txBody>
      </p:sp>
      <p:sp>
        <p:nvSpPr>
          <p:cNvPr id="65" name="Shape 65"/>
          <p:cNvSpPr txBox="1"/>
          <p:nvPr>
            <p:ph idx="1" type="body"/>
          </p:nvPr>
        </p:nvSpPr>
        <p:spPr>
          <a:xfrm>
            <a:off x="405675" y="953000"/>
            <a:ext cx="8229600" cy="41369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000"/>
              <a:t>Pros: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000"/>
              <a:t>Engineers with a PE license earn about $20,000 on average more 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000"/>
              <a:t>Recommended by most engineers and graduate students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000"/>
              <a:t>Typically, take during junior or senior year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000"/>
              <a:t>Offered in most months</a:t>
            </a:r>
          </a:p>
          <a:p>
            <a:pPr indent="-228600" lvl="1" marL="9144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000"/>
              <a:t>Pass rates according to NCEES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000"/>
              <a:t>Chemical→ 77%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000"/>
              <a:t>Electrical and Computer→ 75%</a:t>
            </a:r>
          </a:p>
          <a:p>
            <a:pPr indent="-228600" lvl="2" marL="1371600" rtl="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000"/>
              <a:t>Mechanical→ 81%</a:t>
            </a:r>
          </a:p>
          <a:p>
            <a:pPr indent="-228600" lvl="1" marL="914400">
              <a:lnSpc>
                <a:spcPct val="115000"/>
              </a:lnSpc>
              <a:spcBef>
                <a:spcPts val="0"/>
              </a:spcBef>
              <a:buSzPct val="100000"/>
            </a:pPr>
            <a:r>
              <a:rPr lang="en" sz="2000"/>
              <a:t>http://www.learncheme.com/screencasts/fe-review</a:t>
            </a: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/>
          <p:nvPr>
            <p:ph idx="1" type="body"/>
          </p:nvPr>
        </p:nvSpPr>
        <p:spPr>
          <a:xfrm>
            <a:off x="457200" y="1110853"/>
            <a:ext cx="8229600" cy="3394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$10,000 in 10 Monthly Installments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For Full-time Graduate Study in the Following Academic Year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Begin Application Process Online at  </a:t>
            </a:r>
            <a:r>
              <a:rPr b="0" baseline="0" i="0" lang="en" sz="2700" u="sng" cap="none" strike="noStrik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http://www.tbp.org/TBPAPPS/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Applications open November 1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Applications due January 31</a:t>
            </a:r>
          </a:p>
          <a:p>
            <a: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baseline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  <a:p>
            <a:pPr indent="-146939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baseline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76" name="Shape 176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Fellowships</a:t>
            </a: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idx="1" type="body"/>
          </p:nvPr>
        </p:nvSpPr>
        <p:spPr>
          <a:xfrm>
            <a:off x="457200" y="1110849"/>
            <a:ext cx="8229600" cy="37973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63525" lvl="0" marL="365125" marR="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$2,000 for Full-Time Undergraduate Students in the Following Academic Year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Partial Scholarships are now available for the Following Academic Term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Begin Application Process Online at  </a:t>
            </a:r>
            <a:r>
              <a:rPr b="0" baseline="0" i="0" lang="en" sz="2700" u="sng" cap="none" strike="noStrike">
                <a:solidFill>
                  <a:schemeClr val="hlink"/>
                </a:solidFill>
                <a:latin typeface="Rambla"/>
                <a:ea typeface="Rambla"/>
                <a:cs typeface="Rambla"/>
                <a:sym typeface="Rambla"/>
                <a:hlinkClick r:id="rId3"/>
              </a:rPr>
              <a:t>http://www.tbp.org/TBPAPPS/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Applications open November 1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Noto Sans Symbols"/>
              <a:buChar char="●"/>
            </a:pPr>
            <a:r>
              <a:rPr b="0" baseline="0" i="0" lang="en" sz="2700" u="none" cap="none" strike="noStrike">
                <a:solidFill>
                  <a:schemeClr val="dk1"/>
                </a:solidFill>
                <a:latin typeface="Rambla"/>
                <a:ea typeface="Rambla"/>
                <a:cs typeface="Rambla"/>
                <a:sym typeface="Rambla"/>
              </a:rPr>
              <a:t>Applications due March 1</a:t>
            </a:r>
          </a:p>
          <a:p>
            <a:pPr indent="-263525" lvl="0" marL="365125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ans Symbols"/>
              <a:buNone/>
            </a:pPr>
            <a:r>
              <a:t/>
            </a:r>
            <a:endParaRPr b="0" baseline="0" i="0" sz="2700" u="none" cap="none" strike="noStrike">
              <a:solidFill>
                <a:schemeClr val="dk1"/>
              </a:solidFill>
              <a:latin typeface="Rambla"/>
              <a:ea typeface="Rambla"/>
              <a:cs typeface="Rambla"/>
              <a:sym typeface="Rambla"/>
            </a:endParaRPr>
          </a:p>
        </p:txBody>
      </p:sp>
      <p:sp>
        <p:nvSpPr>
          <p:cNvPr id="183" name="Shape 183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baseline="0" i="0" lang="en" sz="4100" u="none" cap="none" strike="noStrike">
                <a:solidFill>
                  <a:schemeClr val="dk2"/>
                </a:solidFill>
                <a:latin typeface="Rambla"/>
                <a:ea typeface="Rambla"/>
                <a:cs typeface="Rambla"/>
                <a:sym typeface="Rambla"/>
              </a:rPr>
              <a:t>Scholarships</a:t>
            </a:r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Tutoring</a:t>
            </a:r>
          </a:p>
        </p:txBody>
      </p:sp>
      <p:sp>
        <p:nvSpPr>
          <p:cNvPr id="189" name="Shape 189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ENES 101, ENME 110, CMPE 212, ENCH 215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Fill out service form if you have been tutoring</a:t>
            </a:r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Service</a:t>
            </a:r>
          </a:p>
        </p:txBody>
      </p:sp>
      <p:sp>
        <p:nvSpPr>
          <p:cNvPr id="195" name="Shape 195"/>
          <p:cNvSpPr txBox="1"/>
          <p:nvPr>
            <p:ph idx="1" type="body"/>
          </p:nvPr>
        </p:nvSpPr>
        <p:spPr>
          <a:xfrm>
            <a:off x="457200" y="1200150"/>
            <a:ext cx="8229600" cy="3725699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Tutoring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First Lego League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NAMI’s Winter Wonderland (Thursday, 12/3 12PM-5PM) 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Garden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/>
          </a:p>
          <a:p>
            <a:pPr lvl="0" rtl="0">
              <a:spcBef>
                <a:spcPts val="0"/>
              </a:spcBef>
              <a:buNone/>
            </a:pPr>
            <a:r>
              <a:rPr lang="en"/>
              <a:t>Fill out service forms!!!</a:t>
            </a:r>
          </a:p>
        </p:txBody>
      </p:sp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Shape 200"/>
          <p:cNvSpPr txBox="1"/>
          <p:nvPr>
            <p:ph type="title"/>
          </p:nvPr>
        </p:nvSpPr>
        <p:spPr>
          <a:xfrm>
            <a:off x="457200" y="205978"/>
            <a:ext cx="8229600" cy="857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/>
              <a:t>The Garden</a:t>
            </a:r>
          </a:p>
        </p:txBody>
      </p:sp>
      <p:sp>
        <p:nvSpPr>
          <p:cNvPr id="201" name="Shape 201"/>
          <p:cNvSpPr txBox="1"/>
          <p:nvPr>
            <p:ph idx="1" type="body"/>
          </p:nvPr>
        </p:nvSpPr>
        <p:spPr>
          <a:xfrm>
            <a:off x="457200" y="1154875"/>
            <a:ext cx="5418600" cy="3489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228600" lvl="0" marL="457200" rtl="0">
              <a:spcBef>
                <a:spcPts val="0"/>
              </a:spcBef>
            </a:pPr>
            <a:r>
              <a:rPr lang="en"/>
              <a:t>Each visit to water/weed counts as 15 min of service</a:t>
            </a:r>
          </a:p>
          <a:p>
            <a:pPr indent="-228600" lvl="0" marL="457200" rtl="0">
              <a:spcBef>
                <a:spcPts val="0"/>
              </a:spcBef>
            </a:pPr>
            <a:r>
              <a:rPr lang="en"/>
              <a:t>Successful                    work and                  decoration                     day</a:t>
            </a:r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2400"/>
          </a:p>
          <a:p>
            <a:pPr lvl="0" rtl="0">
              <a:spcBef>
                <a:spcPts val="0"/>
              </a:spcBef>
              <a:buNone/>
            </a:pPr>
            <a:r>
              <a:t/>
            </a:r>
            <a:endParaRPr sz="1800"/>
          </a:p>
        </p:txBody>
      </p:sp>
      <p:pic>
        <p:nvPicPr>
          <p:cNvPr id="202" name="Shape 202"/>
          <p:cNvPicPr preferRelativeResize="0"/>
          <p:nvPr/>
        </p:nvPicPr>
        <p:blipFill rotWithShape="1">
          <a:blip r:embed="rId3">
            <a:alphaModFix/>
          </a:blip>
          <a:srcRect b="18086" l="5069" r="0" t="0"/>
          <a:stretch/>
        </p:blipFill>
        <p:spPr>
          <a:xfrm>
            <a:off x="5973826" y="388950"/>
            <a:ext cx="2823698" cy="43317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3" name="Shape 203"/>
          <p:cNvPicPr preferRelativeResize="0"/>
          <p:nvPr/>
        </p:nvPicPr>
        <p:blipFill rotWithShape="1">
          <a:blip r:embed="rId4">
            <a:alphaModFix/>
          </a:blip>
          <a:srcRect b="30504" l="8352" r="1832" t="20127"/>
          <a:stretch/>
        </p:blipFill>
        <p:spPr>
          <a:xfrm>
            <a:off x="3336325" y="2448775"/>
            <a:ext cx="2341850" cy="22883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xmlns:r="http://schemas.openxmlformats.org/officeDocument/2006/relationships" name="western">
  <a:themeElements>
    <a:clrScheme name="Custom 424">
      <a:dk1>
        <a:srgbClr val="B0271C"/>
      </a:dk1>
      <a:lt1>
        <a:srgbClr val="FFE8BB"/>
      </a:lt1>
      <a:dk2>
        <a:srgbClr val="374252"/>
      </a:dk2>
      <a:lt2>
        <a:srgbClr val="A5BDC0"/>
      </a:lt2>
      <a:accent1>
        <a:srgbClr val="C0974D"/>
      </a:accent1>
      <a:accent2>
        <a:srgbClr val="E49C5F"/>
      </a:accent2>
      <a:accent3>
        <a:srgbClr val="5D7372"/>
      </a:accent3>
      <a:accent4>
        <a:srgbClr val="B92C00"/>
      </a:accent4>
      <a:accent5>
        <a:srgbClr val="804000"/>
      </a:accent5>
      <a:accent6>
        <a:srgbClr val="A49D80"/>
      </a:accent6>
      <a:hlink>
        <a:srgbClr val="B0271C"/>
      </a:hlink>
      <a:folHlink>
        <a:srgbClr val="5B5F6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ncourse">
  <a:themeElements>
    <a:clrScheme name="Concourse">
      <a:dk1>
        <a:srgbClr val="000000"/>
      </a:dk1>
      <a:lt1>
        <a:srgbClr val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Override1.xml><?xml version="1.0" encoding="utf-8"?>
<a:themeOverride xmlns:a="http://schemas.openxmlformats.org/drawingml/2006/main" xmlns:r="http://schemas.openxmlformats.org/officeDocument/2006/relationships">
  <a:clrScheme name="Concourse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 xmlns:r="http://schemas.openxmlformats.org/officeDocument/2006/relationships">
  <a:clrScheme name="Concourse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 xmlns:r="http://schemas.openxmlformats.org/officeDocument/2006/relationships">
  <a:clrScheme name="Concourse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 xmlns:r="http://schemas.openxmlformats.org/officeDocument/2006/relationships">
  <a:clrScheme name="Concourse">
    <a:dk1>
      <a:srgbClr val="000000"/>
    </a:dk1>
    <a:lt1>
      <a:srgbClr val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