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aleway"/>
      <p:regular r:id="rId10"/>
      <p:bold r:id="rId11"/>
      <p:italic r:id="rId12"/>
      <p:boldItalic r:id="rId13"/>
    </p:embeddedFont>
    <p:embeddedFont>
      <p:font typeface="La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.fntdata"/><Relationship Id="rId10" Type="http://schemas.openxmlformats.org/officeDocument/2006/relationships/font" Target="fonts/Raleway-regular.fntdata"/><Relationship Id="rId13" Type="http://schemas.openxmlformats.org/officeDocument/2006/relationships/font" Target="fonts/Raleway-boldItalic.fntdata"/><Relationship Id="rId12" Type="http://schemas.openxmlformats.org/officeDocument/2006/relationships/font" Target="fonts/Raleway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bold.fntdata"/><Relationship Id="rId14" Type="http://schemas.openxmlformats.org/officeDocument/2006/relationships/font" Target="fonts/Lato-regular.fntdata"/><Relationship Id="rId17" Type="http://schemas.openxmlformats.org/officeDocument/2006/relationships/font" Target="fonts/Lato-boldItalic.fntdata"/><Relationship Id="rId16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5d7d1a8f8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5d7d1a8f8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5d7d1a8f8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5d7d1a8f8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5d7d1a8f8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5d7d1a8f8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Tau Beta Pi GBM #2</a:t>
            </a:r>
            <a:endParaRPr/>
          </a:p>
        </p:txBody>
      </p:sp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November 9th, 2018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Social Events</a:t>
            </a:r>
            <a:endParaRPr/>
          </a:p>
        </p:txBody>
      </p:sp>
      <p:sp>
        <p:nvSpPr>
          <p:cNvPr id="79" name="Google Shape;79;p1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11/9 - Movie Night (Tonight) 7 pm ITE 104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11/19 - Panera Bread Fundraiser 6-9 pm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11/27 - Trivia Night 5-7 pm ITE 241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11/28 - Movie Night 8 pm ITE 102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11/30 - Laser Tag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Service Activities</a:t>
            </a:r>
            <a:endParaRPr/>
          </a:p>
        </p:txBody>
      </p:sp>
      <p:sp>
        <p:nvSpPr>
          <p:cNvPr id="85" name="Google Shape;85;p15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11/17 - Patapsco Trail Clean Up 8am-12pm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11/18 - Garden Work Day 12-1 pm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11/26 - Holiday Kards for Kids Commons 328 11am- 3pm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11/29 - Upperclassmen Panel (tentatively) 6pm-7pm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11/29 - Shark Tank PLTW 4:30-7:30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12/15 - First Lego League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Initiation</a:t>
            </a:r>
            <a:endParaRPr/>
          </a:p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December 1st! </a:t>
            </a:r>
            <a:endParaRPr b="1"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400"/>
              <a:t>Please let us know if you cannot attend as soon as possible.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