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</p:sldIdLst>
  <p:sldSz cy="5143500" cx="9144000"/>
  <p:notesSz cx="6858000" cy="9144000"/>
  <p:embeddedFontLst>
    <p:embeddedFont>
      <p:font typeface="Raleway"/>
      <p:regular r:id="rId10"/>
      <p:bold r:id="rId11"/>
      <p:italic r:id="rId12"/>
      <p:boldItalic r:id="rId13"/>
    </p:embeddedFont>
    <p:embeddedFont>
      <p:font typeface="Lato"/>
      <p:regular r:id="rId14"/>
      <p:bold r:id="rId15"/>
      <p:italic r:id="rId16"/>
      <p:boldItalic r:id="rId1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Raleway-bold.fntdata"/><Relationship Id="rId10" Type="http://schemas.openxmlformats.org/officeDocument/2006/relationships/font" Target="fonts/Raleway-regular.fntdata"/><Relationship Id="rId13" Type="http://schemas.openxmlformats.org/officeDocument/2006/relationships/font" Target="fonts/Raleway-boldItalic.fntdata"/><Relationship Id="rId12" Type="http://schemas.openxmlformats.org/officeDocument/2006/relationships/font" Target="fonts/Raleway-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Lato-bold.fntdata"/><Relationship Id="rId14" Type="http://schemas.openxmlformats.org/officeDocument/2006/relationships/font" Target="fonts/Lato-regular.fntdata"/><Relationship Id="rId17" Type="http://schemas.openxmlformats.org/officeDocument/2006/relationships/font" Target="fonts/Lato-boldItalic.fntdata"/><Relationship Id="rId16" Type="http://schemas.openxmlformats.org/officeDocument/2006/relationships/font" Target="fonts/Lato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45d7d1a8f8_0_1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45d7d1a8f8_0_1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45d7d1a8f8_0_1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45d7d1a8f8_0_1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45d7d1a8f8_0_1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45d7d1a8f8_0_1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p2"/>
          <p:cNvCxnSpPr/>
          <p:nvPr/>
        </p:nvCxnSpPr>
        <p:spPr>
          <a:xfrm>
            <a:off x="2477724" y="415650"/>
            <a:ext cx="6244200" cy="0"/>
          </a:xfrm>
          <a:prstGeom prst="straightConnector1">
            <a:avLst/>
          </a:prstGeom>
          <a:noFill/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" name="Google Shape;11;p2"/>
          <p:cNvCxnSpPr/>
          <p:nvPr/>
        </p:nvCxnSpPr>
        <p:spPr>
          <a:xfrm>
            <a:off x="2477724" y="4740000"/>
            <a:ext cx="62442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2" name="Google Shape;12;p2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" name="Google Shape;13;p2"/>
          <p:cNvSpPr txBox="1"/>
          <p:nvPr>
            <p:ph type="ctrTitle"/>
          </p:nvPr>
        </p:nvSpPr>
        <p:spPr>
          <a:xfrm>
            <a:off x="2371725" y="630225"/>
            <a:ext cx="6331500" cy="15420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" type="subTitle"/>
          </p:nvPr>
        </p:nvSpPr>
        <p:spPr>
          <a:xfrm>
            <a:off x="2390267" y="3238450"/>
            <a:ext cx="6331500" cy="12417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5" name="Google Shape;15;p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1" name="Google Shape;61;p11"/>
          <p:cNvCxnSpPr/>
          <p:nvPr/>
        </p:nvCxnSpPr>
        <p:spPr>
          <a:xfrm>
            <a:off x="425200" y="4740000"/>
            <a:ext cx="82968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2" name="Google Shape;62;p11"/>
          <p:cNvCxnSpPr/>
          <p:nvPr/>
        </p:nvCxnSpPr>
        <p:spPr>
          <a:xfrm>
            <a:off x="425200" y="415650"/>
            <a:ext cx="8296800" cy="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3" name="Google Shape;63;p11"/>
          <p:cNvSpPr txBox="1"/>
          <p:nvPr>
            <p:ph hasCustomPrompt="1" type="title"/>
          </p:nvPr>
        </p:nvSpPr>
        <p:spPr>
          <a:xfrm>
            <a:off x="853950" y="1304850"/>
            <a:ext cx="7436100" cy="153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t>xx%</a:t>
            </a:r>
          </a:p>
        </p:txBody>
      </p:sp>
      <p:sp>
        <p:nvSpPr>
          <p:cNvPr id="64" name="Google Shape;64;p11"/>
          <p:cNvSpPr txBox="1"/>
          <p:nvPr>
            <p:ph idx="1" type="body"/>
          </p:nvPr>
        </p:nvSpPr>
        <p:spPr>
          <a:xfrm>
            <a:off x="853950" y="2919450"/>
            <a:ext cx="7436100" cy="10716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5" name="Google Shape;65;p1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bg>
      <p:bgPr>
        <a:solidFill>
          <a:schemeClr val="dk1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Google Shape;17;p3"/>
          <p:cNvCxnSpPr/>
          <p:nvPr/>
        </p:nvCxnSpPr>
        <p:spPr>
          <a:xfrm>
            <a:off x="425200" y="415650"/>
            <a:ext cx="8296800" cy="0"/>
          </a:xfrm>
          <a:prstGeom prst="straightConnector1">
            <a:avLst/>
          </a:prstGeom>
          <a:noFill/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8" name="Google Shape;18;p3"/>
          <p:cNvCxnSpPr/>
          <p:nvPr/>
        </p:nvCxnSpPr>
        <p:spPr>
          <a:xfrm>
            <a:off x="425200" y="4740000"/>
            <a:ext cx="82968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9" name="Google Shape;19;p3"/>
          <p:cNvSpPr txBox="1"/>
          <p:nvPr>
            <p:ph type="title"/>
          </p:nvPr>
        </p:nvSpPr>
        <p:spPr>
          <a:xfrm>
            <a:off x="406425" y="1806825"/>
            <a:ext cx="8296800" cy="154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Google Shape;22;p4"/>
          <p:cNvCxnSpPr/>
          <p:nvPr/>
        </p:nvCxnSpPr>
        <p:spPr>
          <a:xfrm>
            <a:off x="2477724" y="415650"/>
            <a:ext cx="6244200" cy="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3" name="Google Shape;23;p4"/>
          <p:cNvCxnSpPr/>
          <p:nvPr/>
        </p:nvCxnSpPr>
        <p:spPr>
          <a:xfrm>
            <a:off x="2477724" y="4740000"/>
            <a:ext cx="62442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4" name="Google Shape;24;p4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5" name="Google Shape;25;p4"/>
          <p:cNvSpPr txBox="1"/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" type="body"/>
          </p:nvPr>
        </p:nvSpPr>
        <p:spPr>
          <a:xfrm>
            <a:off x="2410112" y="1595776"/>
            <a:ext cx="6321600" cy="3002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Google Shape;29;p5"/>
          <p:cNvCxnSpPr/>
          <p:nvPr/>
        </p:nvCxnSpPr>
        <p:spPr>
          <a:xfrm>
            <a:off x="2477724" y="415650"/>
            <a:ext cx="6244200" cy="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0" name="Google Shape;30;p5"/>
          <p:cNvCxnSpPr/>
          <p:nvPr/>
        </p:nvCxnSpPr>
        <p:spPr>
          <a:xfrm>
            <a:off x="2477724" y="4740000"/>
            <a:ext cx="62442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1" name="Google Shape;31;p5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2" name="Google Shape;32;p5"/>
          <p:cNvSpPr txBox="1"/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1" type="body"/>
          </p:nvPr>
        </p:nvSpPr>
        <p:spPr>
          <a:xfrm>
            <a:off x="2400303" y="1602675"/>
            <a:ext cx="3071400" cy="3002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4" name="Google Shape;34;p5"/>
          <p:cNvSpPr txBox="1"/>
          <p:nvPr>
            <p:ph idx="2" type="body"/>
          </p:nvPr>
        </p:nvSpPr>
        <p:spPr>
          <a:xfrm>
            <a:off x="5650572" y="1602675"/>
            <a:ext cx="3071400" cy="3002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5" name="Google Shape;35;p5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/>
          <p:nvPr>
            <p:ph type="title"/>
          </p:nvPr>
        </p:nvSpPr>
        <p:spPr>
          <a:xfrm>
            <a:off x="303300" y="411575"/>
            <a:ext cx="8520600" cy="6396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0" name="Google Shape;40;p7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1" name="Google Shape;41;p7"/>
          <p:cNvSpPr txBox="1"/>
          <p:nvPr>
            <p:ph type="title"/>
          </p:nvPr>
        </p:nvSpPr>
        <p:spPr>
          <a:xfrm>
            <a:off x="319500" y="936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319500" y="1846804"/>
            <a:ext cx="2808000" cy="28062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3" name="Google Shape;43;p7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bg>
      <p:bgPr>
        <a:solidFill>
          <a:schemeClr val="lt2"/>
        </a:solidFill>
      </p:bgPr>
    </p:bg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5" name="Google Shape;45;p8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6" name="Google Shape;46;p8"/>
          <p:cNvSpPr txBox="1"/>
          <p:nvPr>
            <p:ph type="title"/>
          </p:nvPr>
        </p:nvSpPr>
        <p:spPr>
          <a:xfrm>
            <a:off x="283103" y="712141"/>
            <a:ext cx="6244200" cy="38355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7" name="Google Shape;47;p8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9"/>
          <p:cNvSpPr/>
          <p:nvPr/>
        </p:nvSpPr>
        <p:spPr>
          <a:xfrm>
            <a:off x="4572000" y="1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50" name="Google Shape;50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1" name="Google Shape;51;p9"/>
          <p:cNvSpPr txBox="1"/>
          <p:nvPr>
            <p:ph type="title"/>
          </p:nvPr>
        </p:nvSpPr>
        <p:spPr>
          <a:xfrm>
            <a:off x="265500" y="1397350"/>
            <a:ext cx="4045200" cy="13182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2" name="Google Shape;52;p9"/>
          <p:cNvSpPr txBox="1"/>
          <p:nvPr>
            <p:ph idx="1" type="subTitle"/>
          </p:nvPr>
        </p:nvSpPr>
        <p:spPr>
          <a:xfrm>
            <a:off x="265500" y="273537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3" name="Google Shape;53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4" name="Google Shape;54;p9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6" name="Google Shape;56;p10"/>
          <p:cNvCxnSpPr/>
          <p:nvPr/>
        </p:nvCxnSpPr>
        <p:spPr>
          <a:xfrm>
            <a:off x="425200" y="4740000"/>
            <a:ext cx="82968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7" name="Google Shape;57;p10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8" name="Google Shape;58;p10"/>
          <p:cNvSpPr txBox="1"/>
          <p:nvPr>
            <p:ph idx="1" type="body"/>
          </p:nvPr>
        </p:nvSpPr>
        <p:spPr>
          <a:xfrm>
            <a:off x="328017" y="4226025"/>
            <a:ext cx="83886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59" name="Google Shape;59;p10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wiss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2410112" y="1595776"/>
            <a:ext cx="6321600" cy="30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ato"/>
              <a:buChar char="●"/>
              <a:defRPr sz="18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3"/>
          <p:cNvSpPr txBox="1"/>
          <p:nvPr>
            <p:ph type="ctrTitle"/>
          </p:nvPr>
        </p:nvSpPr>
        <p:spPr>
          <a:xfrm>
            <a:off x="2371725" y="630225"/>
            <a:ext cx="6331500" cy="154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Tau Beta Pi GBM #2</a:t>
            </a:r>
            <a:endParaRPr/>
          </a:p>
        </p:txBody>
      </p:sp>
      <p:sp>
        <p:nvSpPr>
          <p:cNvPr id="73" name="Google Shape;73;p13"/>
          <p:cNvSpPr txBox="1"/>
          <p:nvPr>
            <p:ph idx="1" type="subTitle"/>
          </p:nvPr>
        </p:nvSpPr>
        <p:spPr>
          <a:xfrm>
            <a:off x="2390267" y="3238450"/>
            <a:ext cx="6331500" cy="1241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November 9th, 2018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4"/>
          <p:cNvSpPr txBox="1"/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Social Events</a:t>
            </a:r>
            <a:endParaRPr/>
          </a:p>
        </p:txBody>
      </p:sp>
      <p:sp>
        <p:nvSpPr>
          <p:cNvPr id="79" name="Google Shape;79;p14"/>
          <p:cNvSpPr txBox="1"/>
          <p:nvPr>
            <p:ph idx="1" type="body"/>
          </p:nvPr>
        </p:nvSpPr>
        <p:spPr>
          <a:xfrm>
            <a:off x="2410112" y="1595776"/>
            <a:ext cx="6321600" cy="300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11/9 - Movie Night (Tonight) 7 pm ITE 104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11/19 - Panera Bread Fundraiser 6-9 pm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11/27 - Trivia Night 5-7 pm ITE 241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11/28 - Movie Night 8 pm ITE 102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11/30 - Laser Tag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5"/>
          <p:cNvSpPr txBox="1"/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Service Activities</a:t>
            </a:r>
            <a:endParaRPr/>
          </a:p>
        </p:txBody>
      </p:sp>
      <p:sp>
        <p:nvSpPr>
          <p:cNvPr id="85" name="Google Shape;85;p15"/>
          <p:cNvSpPr txBox="1"/>
          <p:nvPr>
            <p:ph idx="1" type="body"/>
          </p:nvPr>
        </p:nvSpPr>
        <p:spPr>
          <a:xfrm>
            <a:off x="2410112" y="1595776"/>
            <a:ext cx="6321600" cy="300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11/17 - Patapsco Trail Clean Up 8am-12pm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11/18 - Garden Work Day 12-1 pm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11/26 - Holiday Kards for Kids Commons 328 11am- 3pm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11/29 - Upperclassmen Panel (tentatively) 6pm-7pm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11/29 - Shark Tank PLTW 4:30-7:30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12/15 - First Lego League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6"/>
          <p:cNvSpPr txBox="1"/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Initiation</a:t>
            </a:r>
            <a:endParaRPr/>
          </a:p>
        </p:txBody>
      </p:sp>
      <p:sp>
        <p:nvSpPr>
          <p:cNvPr id="91" name="Google Shape;91;p16"/>
          <p:cNvSpPr txBox="1"/>
          <p:nvPr>
            <p:ph idx="1" type="body"/>
          </p:nvPr>
        </p:nvSpPr>
        <p:spPr>
          <a:xfrm>
            <a:off x="2410112" y="1595776"/>
            <a:ext cx="6321600" cy="300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/>
              <a:t>December 1st! </a:t>
            </a:r>
            <a:endParaRPr b="1" sz="2400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2400"/>
              <a:t>Please let us know if you cannot attend as soon as possible.</a:t>
            </a:r>
            <a:endParaRPr sz="24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wiss">
  <a:themeElements>
    <a:clrScheme name="Swiss">
      <a:dk1>
        <a:srgbClr val="F46524"/>
      </a:dk1>
      <a:lt1>
        <a:srgbClr val="FFFFFF"/>
      </a:lt1>
      <a:dk2>
        <a:srgbClr val="000000"/>
      </a:dk2>
      <a:lt2>
        <a:srgbClr val="757575"/>
      </a:lt2>
      <a:accent1>
        <a:srgbClr val="01579B"/>
      </a:accent1>
      <a:accent2>
        <a:srgbClr val="27C7BD"/>
      </a:accent2>
      <a:accent3>
        <a:srgbClr val="0099E8"/>
      </a:accent3>
      <a:accent4>
        <a:srgbClr val="51B9A3"/>
      </a:accent4>
      <a:accent5>
        <a:srgbClr val="FB8C00"/>
      </a:accent5>
      <a:accent6>
        <a:srgbClr val="FFAE88"/>
      </a:accent6>
      <a:hlink>
        <a:srgbClr val="0277BD"/>
      </a:hlink>
      <a:folHlink>
        <a:srgbClr val="0277B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