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Montserrat" panose="020B0604020202020204" charset="0"/>
      <p:regular r:id="rId6"/>
      <p:bold r:id="rId7"/>
      <p:italic r:id="rId8"/>
      <p:boldItalic r:id="rId9"/>
    </p:embeddedFont>
    <p:embeddedFont>
      <p:font typeface="Oswald" panose="020B0604020202020204" charset="0"/>
      <p:regular r:id="rId10"/>
      <p:bold r:id="rId11"/>
    </p:embeddedFont>
    <p:embeddedFont>
      <p:font typeface="Playfair Display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24231d2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24231d2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24231d20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24231d20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medals.org/stories/aiumb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Tau Beta Pi GBM #2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18, 2019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Bubble Tea: October 25th 5:30pm @ Tea-Do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National Science and Technology Medals Foundation: Artificial Intelligence Panel and Events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RSVP Here: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https://www.nationalmedals.org/stories/aiumbc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October 29th and 30th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Service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Trail Cleanup October 19th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Garden Workdays - TBD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t="17512" b="11870"/>
          <a:stretch/>
        </p:blipFill>
        <p:spPr>
          <a:xfrm>
            <a:off x="5357375" y="3158450"/>
            <a:ext cx="3656300" cy="193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Initiation 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December 7th: ITE 102 - arrive by 9:45 am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Required for active status!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Anyone that wants to help out is welcome!  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5318625" y="1907875"/>
            <a:ext cx="397500" cy="358800"/>
          </a:xfrm>
          <a:prstGeom prst="smileyFace">
            <a:avLst>
              <a:gd name="adj" fmla="val 465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t="26042" b="13633"/>
          <a:stretch/>
        </p:blipFill>
        <p:spPr>
          <a:xfrm>
            <a:off x="1781125" y="2482800"/>
            <a:ext cx="5581729" cy="252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On-screen Show (16:9)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Playfair Display</vt:lpstr>
      <vt:lpstr>Arial</vt:lpstr>
      <vt:lpstr>Montserrat</vt:lpstr>
      <vt:lpstr>Oswald</vt:lpstr>
      <vt:lpstr>Pop</vt:lpstr>
      <vt:lpstr>Tau Beta Pi GBM #2</vt:lpstr>
      <vt:lpstr>Upcoming Events</vt:lpstr>
      <vt:lpstr>Initiation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 Beta Pi GBM #2</dc:title>
  <cp:lastModifiedBy>Elyssa Ferguson</cp:lastModifiedBy>
  <cp:revision>1</cp:revision>
  <dcterms:modified xsi:type="dcterms:W3CDTF">2019-10-24T15:20:57Z</dcterms:modified>
</cp:coreProperties>
</file>